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ags/tag2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1.xml" ContentType="application/vnd.openxmlformats-officedocument.themeOverr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415" r:id="rId3"/>
    <p:sldId id="416" r:id="rId4"/>
    <p:sldId id="440" r:id="rId5"/>
    <p:sldId id="441" r:id="rId6"/>
    <p:sldId id="432" r:id="rId7"/>
    <p:sldId id="430" r:id="rId8"/>
    <p:sldId id="417" r:id="rId9"/>
    <p:sldId id="421" r:id="rId10"/>
    <p:sldId id="420" r:id="rId11"/>
    <p:sldId id="428" r:id="rId12"/>
    <p:sldId id="422" r:id="rId13"/>
    <p:sldId id="436" r:id="rId14"/>
    <p:sldId id="431" r:id="rId15"/>
    <p:sldId id="438" r:id="rId16"/>
    <p:sldId id="444" r:id="rId17"/>
    <p:sldId id="433" r:id="rId18"/>
    <p:sldId id="435" r:id="rId19"/>
    <p:sldId id="439" r:id="rId20"/>
    <p:sldId id="424" r:id="rId21"/>
    <p:sldId id="418" r:id="rId22"/>
    <p:sldId id="442" r:id="rId23"/>
    <p:sldId id="437" r:id="rId24"/>
    <p:sldId id="427" r:id="rId25"/>
    <p:sldId id="419" r:id="rId26"/>
    <p:sldId id="423" r:id="rId27"/>
    <p:sldId id="429" r:id="rId28"/>
    <p:sldId id="426" r:id="rId29"/>
    <p:sldId id="434" r:id="rId30"/>
    <p:sldId id="443" r:id="rId31"/>
    <p:sldId id="445" r:id="rId32"/>
    <p:sldId id="332" r:id="rId33"/>
  </p:sldIdLst>
  <p:sldSz cx="12192000" cy="6858000"/>
  <p:notesSz cx="6858000" cy="9144000"/>
  <p:custDataLst>
    <p:tags r:id="rId3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85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28AAE8E-CD46-47BC-8A90-A1B71D0D51D3}" v="1" dt="2022-05-07T10:30:21.59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20" autoAdjust="0"/>
    <p:restoredTop sz="94660"/>
  </p:normalViewPr>
  <p:slideViewPr>
    <p:cSldViewPr snapToGrid="0">
      <p:cViewPr>
        <p:scale>
          <a:sx n="66" d="100"/>
          <a:sy n="66" d="100"/>
        </p:scale>
        <p:origin x="466" y="264"/>
      </p:cViewPr>
      <p:guideLst>
        <p:guide orient="horz" pos="338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863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microsoft.com/office/2016/11/relationships/changesInfo" Target="changesInfos/changesInfo1.xml"/><Relationship Id="rId21" Type="http://schemas.openxmlformats.org/officeDocument/2006/relationships/slide" Target="slides/slide20.xml"/><Relationship Id="rId34" Type="http://schemas.openxmlformats.org/officeDocument/2006/relationships/tags" Target="tags/tag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40" Type="http://schemas.microsoft.com/office/2015/10/relationships/revisionInfo" Target="revisionInfo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张 鑫" userId="2f2870ad27165835" providerId="LiveId" clId="{D28AAE8E-CD46-47BC-8A90-A1B71D0D51D3}"/>
    <pc:docChg chg="undo custSel modSld sldOrd">
      <pc:chgData name="张 鑫" userId="2f2870ad27165835" providerId="LiveId" clId="{D28AAE8E-CD46-47BC-8A90-A1B71D0D51D3}" dt="2022-05-07T10:34:21.518" v="99"/>
      <pc:docMkLst>
        <pc:docMk/>
      </pc:docMkLst>
      <pc:sldChg chg="addSp modSp mod">
        <pc:chgData name="张 鑫" userId="2f2870ad27165835" providerId="LiveId" clId="{D28AAE8E-CD46-47BC-8A90-A1B71D0D51D3}" dt="2022-05-07T10:33:07.393" v="97" actId="20577"/>
        <pc:sldMkLst>
          <pc:docMk/>
          <pc:sldMk cId="3365303526" sldId="256"/>
        </pc:sldMkLst>
        <pc:spChg chg="mod">
          <ac:chgData name="张 鑫" userId="2f2870ad27165835" providerId="LiveId" clId="{D28AAE8E-CD46-47BC-8A90-A1B71D0D51D3}" dt="2022-05-07T10:33:07.393" v="97" actId="20577"/>
          <ac:spMkLst>
            <pc:docMk/>
            <pc:sldMk cId="3365303526" sldId="256"/>
            <ac:spMk id="2" creationId="{DD4FD96C-9816-4504-ADE4-203483E3611C}"/>
          </ac:spMkLst>
        </pc:spChg>
        <pc:spChg chg="add mod">
          <ac:chgData name="张 鑫" userId="2f2870ad27165835" providerId="LiveId" clId="{D28AAE8E-CD46-47BC-8A90-A1B71D0D51D3}" dt="2022-05-07T10:31:05.058" v="52" actId="1076"/>
          <ac:spMkLst>
            <pc:docMk/>
            <pc:sldMk cId="3365303526" sldId="256"/>
            <ac:spMk id="32" creationId="{E49ABAE0-C7C5-F9F4-21CC-AB3AF4AEC857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24" creationId="{787F4ABF-93B5-47A4-A4E8-4C84CB04EBA0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26" creationId="{40490C6E-C7D6-4520-9CD3-FC15FA9A4637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27" creationId="{06251EF7-8B26-43B0-AA19-92CD8D516AD5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28" creationId="{0848BF71-FD92-4E9E-BC43-966BC427FF6F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29" creationId="{9E34593E-A90A-4236-BAB7-F2B79EB59558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30" creationId="{38EDFB96-AF30-4901-A241-3ECEA7C0F21F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39" creationId="{65A873E2-DD2F-4465-A391-82E4F87C1D5C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40" creationId="{E13ADAF1-B8BC-4F5C-B873-544B154F36FE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43" creationId="{89A4B535-B5E3-4205-850C-49BFA0284910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44" creationId="{473758A1-8EB6-438A-A742-EA556908BB25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45" creationId="{A4537E64-233B-46B6-9B8E-033E51910D2F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47" creationId="{28621789-6FF6-4354-8284-D810D488BD68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48" creationId="{B92A1272-7213-4AF4-9995-8EBE2BAF68BD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49" creationId="{1A16633C-1146-4B5A-BC96-985171BEF8DC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50" creationId="{793EB7BF-06DF-41A9-A029-B3121B750A0C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51" creationId="{5ABBB30C-FA6A-4336-A095-9CA4AE84D7C4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52" creationId="{F40749ED-AED9-46D0-A9D9-6771DB02FDD7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53" creationId="{09966E3B-7D3D-444C-8CB2-6D3FD4CC6667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58" creationId="{04E66B79-78BF-4289-AAAF-218EA0B2D623}"/>
          </ac:spMkLst>
        </pc:spChg>
        <pc:spChg chg="mod">
          <ac:chgData name="张 鑫" userId="2f2870ad27165835" providerId="LiveId" clId="{D28AAE8E-CD46-47BC-8A90-A1B71D0D51D3}" dt="2022-05-07T10:30:58.224" v="51" actId="1076"/>
          <ac:spMkLst>
            <pc:docMk/>
            <pc:sldMk cId="3365303526" sldId="256"/>
            <ac:spMk id="360" creationId="{A5A2A3F4-6C88-4B69-B37B-7754EA746A95}"/>
          </ac:spMkLst>
        </pc:spChg>
        <pc:picChg chg="mod">
          <ac:chgData name="张 鑫" userId="2f2870ad27165835" providerId="LiveId" clId="{D28AAE8E-CD46-47BC-8A90-A1B71D0D51D3}" dt="2022-05-07T10:30:58.224" v="51" actId="1076"/>
          <ac:picMkLst>
            <pc:docMk/>
            <pc:sldMk cId="3365303526" sldId="256"/>
            <ac:picMk id="386" creationId="{21AE3405-F02A-4323-9584-661D24FAE740}"/>
          </ac:picMkLst>
        </pc:picChg>
      </pc:sldChg>
      <pc:sldChg chg="ord">
        <pc:chgData name="张 鑫" userId="2f2870ad27165835" providerId="LiveId" clId="{D28AAE8E-CD46-47BC-8A90-A1B71D0D51D3}" dt="2022-05-07T10:34:21.518" v="99"/>
        <pc:sldMkLst>
          <pc:docMk/>
          <pc:sldMk cId="1703425210" sldId="439"/>
        </pc:sldMkLst>
      </pc:sldChg>
    </pc:docChg>
  </pc:docChgLst>
  <pc:docChgLst>
    <pc:chgData name="Xin Zhang (FA Talent)" userId="474f572f-8271-4f60-858e-cee871e0aec6" providerId="ADAL" clId="{6B9B1A0F-0062-4E0C-ADC5-6E1868D2910A}"/>
    <pc:docChg chg="undo custSel addSld delSld modSld sldOrd modMainMaster delSection modSection">
      <pc:chgData name="Xin Zhang (FA Talent)" userId="474f572f-8271-4f60-858e-cee871e0aec6" providerId="ADAL" clId="{6B9B1A0F-0062-4E0C-ADC5-6E1868D2910A}" dt="2022-04-13T10:03:53.316" v="73" actId="20577"/>
      <pc:docMkLst>
        <pc:docMk/>
      </pc:docMkLst>
      <pc:sldChg chg="modSp mod">
        <pc:chgData name="Xin Zhang (FA Talent)" userId="474f572f-8271-4f60-858e-cee871e0aec6" providerId="ADAL" clId="{6B9B1A0F-0062-4E0C-ADC5-6E1868D2910A}" dt="2022-04-13T09:46:05.028" v="5" actId="20577"/>
        <pc:sldMkLst>
          <pc:docMk/>
          <pc:sldMk cId="3365303526" sldId="256"/>
        </pc:sldMkLst>
        <pc:spChg chg="mod">
          <ac:chgData name="Xin Zhang (FA Talent)" userId="474f572f-8271-4f60-858e-cee871e0aec6" providerId="ADAL" clId="{6B9B1A0F-0062-4E0C-ADC5-6E1868D2910A}" dt="2022-04-13T09:46:05.028" v="5" actId="20577"/>
          <ac:spMkLst>
            <pc:docMk/>
            <pc:sldMk cId="3365303526" sldId="256"/>
            <ac:spMk id="399" creationId="{7EECC8CF-7E6B-47B7-9C0D-F44F98EA11C5}"/>
          </ac:spMkLst>
        </pc:spChg>
      </pc:sldChg>
      <pc:sldChg chg="del">
        <pc:chgData name="Xin Zhang (FA Talent)" userId="474f572f-8271-4f60-858e-cee871e0aec6" providerId="ADAL" clId="{6B9B1A0F-0062-4E0C-ADC5-6E1868D2910A}" dt="2022-04-13T09:46:46.174" v="13" actId="47"/>
        <pc:sldMkLst>
          <pc:docMk/>
          <pc:sldMk cId="3638361612" sldId="289"/>
        </pc:sldMkLst>
      </pc:sldChg>
      <pc:sldChg chg="del">
        <pc:chgData name="Xin Zhang (FA Talent)" userId="474f572f-8271-4f60-858e-cee871e0aec6" providerId="ADAL" clId="{6B9B1A0F-0062-4E0C-ADC5-6E1868D2910A}" dt="2022-04-13T09:46:46.352" v="14" actId="47"/>
        <pc:sldMkLst>
          <pc:docMk/>
          <pc:sldMk cId="337942155" sldId="290"/>
        </pc:sldMkLst>
      </pc:sldChg>
      <pc:sldChg chg="del">
        <pc:chgData name="Xin Zhang (FA Talent)" userId="474f572f-8271-4f60-858e-cee871e0aec6" providerId="ADAL" clId="{6B9B1A0F-0062-4E0C-ADC5-6E1868D2910A}" dt="2022-04-13T09:46:46.593" v="15" actId="47"/>
        <pc:sldMkLst>
          <pc:docMk/>
          <pc:sldMk cId="1829938864" sldId="291"/>
        </pc:sldMkLst>
      </pc:sldChg>
      <pc:sldChg chg="del">
        <pc:chgData name="Xin Zhang (FA Talent)" userId="474f572f-8271-4f60-858e-cee871e0aec6" providerId="ADAL" clId="{6B9B1A0F-0062-4E0C-ADC5-6E1868D2910A}" dt="2022-04-13T09:46:46.792" v="16" actId="47"/>
        <pc:sldMkLst>
          <pc:docMk/>
          <pc:sldMk cId="4211423188" sldId="292"/>
        </pc:sldMkLst>
      </pc:sldChg>
      <pc:sldChg chg="del">
        <pc:chgData name="Xin Zhang (FA Talent)" userId="474f572f-8271-4f60-858e-cee871e0aec6" providerId="ADAL" clId="{6B9B1A0F-0062-4E0C-ADC5-6E1868D2910A}" dt="2022-04-13T10:03:25.065" v="71" actId="47"/>
        <pc:sldMkLst>
          <pc:docMk/>
          <pc:sldMk cId="896153494" sldId="297"/>
        </pc:sldMkLst>
      </pc:sldChg>
      <pc:sldChg chg="modSp add mod">
        <pc:chgData name="Xin Zhang (FA Talent)" userId="474f572f-8271-4f60-858e-cee871e0aec6" providerId="ADAL" clId="{6B9B1A0F-0062-4E0C-ADC5-6E1868D2910A}" dt="2022-04-13T10:03:53.316" v="73" actId="20577"/>
        <pc:sldMkLst>
          <pc:docMk/>
          <pc:sldMk cId="2004375331" sldId="332"/>
        </pc:sldMkLst>
        <pc:spChg chg="mod">
          <ac:chgData name="Xin Zhang (FA Talent)" userId="474f572f-8271-4f60-858e-cee871e0aec6" providerId="ADAL" clId="{6B9B1A0F-0062-4E0C-ADC5-6E1868D2910A}" dt="2022-04-13T10:03:53.316" v="73" actId="20577"/>
          <ac:spMkLst>
            <pc:docMk/>
            <pc:sldMk cId="2004375331" sldId="332"/>
            <ac:spMk id="12" creationId="{841D10D6-C33F-4908-8EB4-3A7BC49CE116}"/>
          </ac:spMkLst>
        </pc:spChg>
      </pc:sldChg>
      <pc:sldChg chg="ord">
        <pc:chgData name="Xin Zhang (FA Talent)" userId="474f572f-8271-4f60-858e-cee871e0aec6" providerId="ADAL" clId="{6B9B1A0F-0062-4E0C-ADC5-6E1868D2910A}" dt="2022-04-13T09:47:34.346" v="22"/>
        <pc:sldMkLst>
          <pc:docMk/>
          <pc:sldMk cId="199898349" sldId="417"/>
        </pc:sldMkLst>
      </pc:sldChg>
      <pc:sldChg chg="ord">
        <pc:chgData name="Xin Zhang (FA Talent)" userId="474f572f-8271-4f60-858e-cee871e0aec6" providerId="ADAL" clId="{6B9B1A0F-0062-4E0C-ADC5-6E1868D2910A}" dt="2022-04-13T09:46:35.895" v="10" actId="20578"/>
        <pc:sldMkLst>
          <pc:docMk/>
          <pc:sldMk cId="2735429851" sldId="418"/>
        </pc:sldMkLst>
      </pc:sldChg>
      <pc:sldChg chg="ord">
        <pc:chgData name="Xin Zhang (FA Talent)" userId="474f572f-8271-4f60-858e-cee871e0aec6" providerId="ADAL" clId="{6B9B1A0F-0062-4E0C-ADC5-6E1868D2910A}" dt="2022-04-13T09:46:38.404" v="12"/>
        <pc:sldMkLst>
          <pc:docMk/>
          <pc:sldMk cId="743795155" sldId="419"/>
        </pc:sldMkLst>
      </pc:sldChg>
      <pc:sldChg chg="ord">
        <pc:chgData name="Xin Zhang (FA Talent)" userId="474f572f-8271-4f60-858e-cee871e0aec6" providerId="ADAL" clId="{6B9B1A0F-0062-4E0C-ADC5-6E1868D2910A}" dt="2022-04-13T09:53:21.606" v="51"/>
        <pc:sldMkLst>
          <pc:docMk/>
          <pc:sldMk cId="1361048917" sldId="420"/>
        </pc:sldMkLst>
      </pc:sldChg>
      <pc:sldChg chg="ord">
        <pc:chgData name="Xin Zhang (FA Talent)" userId="474f572f-8271-4f60-858e-cee871e0aec6" providerId="ADAL" clId="{6B9B1A0F-0062-4E0C-ADC5-6E1868D2910A}" dt="2022-04-13T09:53:21.606" v="51"/>
        <pc:sldMkLst>
          <pc:docMk/>
          <pc:sldMk cId="2227818579" sldId="421"/>
        </pc:sldMkLst>
      </pc:sldChg>
      <pc:sldChg chg="ord">
        <pc:chgData name="Xin Zhang (FA Talent)" userId="474f572f-8271-4f60-858e-cee871e0aec6" providerId="ADAL" clId="{6B9B1A0F-0062-4E0C-ADC5-6E1868D2910A}" dt="2022-04-13T09:54:18.329" v="59"/>
        <pc:sldMkLst>
          <pc:docMk/>
          <pc:sldMk cId="3885944168" sldId="422"/>
        </pc:sldMkLst>
      </pc:sldChg>
      <pc:sldChg chg="ord">
        <pc:chgData name="Xin Zhang (FA Talent)" userId="474f572f-8271-4f60-858e-cee871e0aec6" providerId="ADAL" clId="{6B9B1A0F-0062-4E0C-ADC5-6E1868D2910A}" dt="2022-04-13T09:53:57.017" v="57"/>
        <pc:sldMkLst>
          <pc:docMk/>
          <pc:sldMk cId="2363029704" sldId="423"/>
        </pc:sldMkLst>
      </pc:sldChg>
      <pc:sldChg chg="modSp mod ord">
        <pc:chgData name="Xin Zhang (FA Talent)" userId="474f572f-8271-4f60-858e-cee871e0aec6" providerId="ADAL" clId="{6B9B1A0F-0062-4E0C-ADC5-6E1868D2910A}" dt="2022-04-13T09:55:00.368" v="63"/>
        <pc:sldMkLst>
          <pc:docMk/>
          <pc:sldMk cId="108795875" sldId="424"/>
        </pc:sldMkLst>
        <pc:spChg chg="mod">
          <ac:chgData name="Xin Zhang (FA Talent)" userId="474f572f-8271-4f60-858e-cee871e0aec6" providerId="ADAL" clId="{6B9B1A0F-0062-4E0C-ADC5-6E1868D2910A}" dt="2022-04-13T09:48:32.567" v="30"/>
          <ac:spMkLst>
            <pc:docMk/>
            <pc:sldMk cId="108795875" sldId="424"/>
            <ac:spMk id="25" creationId="{2C2A279D-9E0F-40CF-BE5B-9663BDEFCF59}"/>
          </ac:spMkLst>
        </pc:spChg>
      </pc:sldChg>
      <pc:sldChg chg="modSp mod">
        <pc:chgData name="Xin Zhang (FA Talent)" userId="474f572f-8271-4f60-858e-cee871e0aec6" providerId="ADAL" clId="{6B9B1A0F-0062-4E0C-ADC5-6E1868D2910A}" dt="2022-04-13T09:52:31.688" v="47" actId="20577"/>
        <pc:sldMkLst>
          <pc:docMk/>
          <pc:sldMk cId="2119446237" sldId="426"/>
        </pc:sldMkLst>
        <pc:spChg chg="mod">
          <ac:chgData name="Xin Zhang (FA Talent)" userId="474f572f-8271-4f60-858e-cee871e0aec6" providerId="ADAL" clId="{6B9B1A0F-0062-4E0C-ADC5-6E1868D2910A}" dt="2022-04-13T09:52:31.688" v="47" actId="20577"/>
          <ac:spMkLst>
            <pc:docMk/>
            <pc:sldMk cId="2119446237" sldId="426"/>
            <ac:spMk id="28" creationId="{81808B95-AD6E-48E2-A5D7-BA6139B6C71E}"/>
          </ac:spMkLst>
        </pc:spChg>
      </pc:sldChg>
      <pc:sldChg chg="ord">
        <pc:chgData name="Xin Zhang (FA Talent)" userId="474f572f-8271-4f60-858e-cee871e0aec6" providerId="ADAL" clId="{6B9B1A0F-0062-4E0C-ADC5-6E1868D2910A}" dt="2022-04-13T09:53:21.606" v="51"/>
        <pc:sldMkLst>
          <pc:docMk/>
          <pc:sldMk cId="2825524611" sldId="428"/>
        </pc:sldMkLst>
      </pc:sldChg>
      <pc:sldChg chg="ord">
        <pc:chgData name="Xin Zhang (FA Talent)" userId="474f572f-8271-4f60-858e-cee871e0aec6" providerId="ADAL" clId="{6B9B1A0F-0062-4E0C-ADC5-6E1868D2910A}" dt="2022-04-13T09:53:45.274" v="55"/>
        <pc:sldMkLst>
          <pc:docMk/>
          <pc:sldMk cId="2568641043" sldId="430"/>
        </pc:sldMkLst>
      </pc:sldChg>
      <pc:sldChg chg="ord">
        <pc:chgData name="Xin Zhang (FA Talent)" userId="474f572f-8271-4f60-858e-cee871e0aec6" providerId="ADAL" clId="{6B9B1A0F-0062-4E0C-ADC5-6E1868D2910A}" dt="2022-04-13T09:54:18.329" v="59"/>
        <pc:sldMkLst>
          <pc:docMk/>
          <pc:sldMk cId="40954721" sldId="431"/>
        </pc:sldMkLst>
      </pc:sldChg>
      <pc:sldChg chg="ord">
        <pc:chgData name="Xin Zhang (FA Talent)" userId="474f572f-8271-4f60-858e-cee871e0aec6" providerId="ADAL" clId="{6B9B1A0F-0062-4E0C-ADC5-6E1868D2910A}" dt="2022-04-13T09:53:45.274" v="55"/>
        <pc:sldMkLst>
          <pc:docMk/>
          <pc:sldMk cId="774421139" sldId="432"/>
        </pc:sldMkLst>
      </pc:sldChg>
      <pc:sldChg chg="modSp mod ord">
        <pc:chgData name="Xin Zhang (FA Talent)" userId="474f572f-8271-4f60-858e-cee871e0aec6" providerId="ADAL" clId="{6B9B1A0F-0062-4E0C-ADC5-6E1868D2910A}" dt="2022-04-13T09:55:00.368" v="63"/>
        <pc:sldMkLst>
          <pc:docMk/>
          <pc:sldMk cId="4272702801" sldId="433"/>
        </pc:sldMkLst>
        <pc:spChg chg="mod">
          <ac:chgData name="Xin Zhang (FA Talent)" userId="474f572f-8271-4f60-858e-cee871e0aec6" providerId="ADAL" clId="{6B9B1A0F-0062-4E0C-ADC5-6E1868D2910A}" dt="2022-04-13T09:48:27.024" v="29" actId="20577"/>
          <ac:spMkLst>
            <pc:docMk/>
            <pc:sldMk cId="4272702801" sldId="433"/>
            <ac:spMk id="67" creationId="{6B20BEE0-2942-41A0-A790-57035465E5A2}"/>
          </ac:spMkLst>
        </pc:spChg>
      </pc:sldChg>
      <pc:sldChg chg="ord">
        <pc:chgData name="Xin Zhang (FA Talent)" userId="474f572f-8271-4f60-858e-cee871e0aec6" providerId="ADAL" clId="{6B9B1A0F-0062-4E0C-ADC5-6E1868D2910A}" dt="2022-04-13T09:55:00.368" v="63"/>
        <pc:sldMkLst>
          <pc:docMk/>
          <pc:sldMk cId="1442090360" sldId="435"/>
        </pc:sldMkLst>
      </pc:sldChg>
      <pc:sldChg chg="ord">
        <pc:chgData name="Xin Zhang (FA Talent)" userId="474f572f-8271-4f60-858e-cee871e0aec6" providerId="ADAL" clId="{6B9B1A0F-0062-4E0C-ADC5-6E1868D2910A}" dt="2022-04-13T09:54:18.329" v="59"/>
        <pc:sldMkLst>
          <pc:docMk/>
          <pc:sldMk cId="314291869" sldId="436"/>
        </pc:sldMkLst>
      </pc:sldChg>
      <pc:sldChg chg="modSp mod ord">
        <pc:chgData name="Xin Zhang (FA Talent)" userId="474f572f-8271-4f60-858e-cee871e0aec6" providerId="ADAL" clId="{6B9B1A0F-0062-4E0C-ADC5-6E1868D2910A}" dt="2022-04-13T09:53:06.222" v="49"/>
        <pc:sldMkLst>
          <pc:docMk/>
          <pc:sldMk cId="3703872316" sldId="437"/>
        </pc:sldMkLst>
        <pc:spChg chg="mod">
          <ac:chgData name="Xin Zhang (FA Talent)" userId="474f572f-8271-4f60-858e-cee871e0aec6" providerId="ADAL" clId="{6B9B1A0F-0062-4E0C-ADC5-6E1868D2910A}" dt="2022-04-13T09:51:53.157" v="43" actId="20577"/>
          <ac:spMkLst>
            <pc:docMk/>
            <pc:sldMk cId="3703872316" sldId="437"/>
            <ac:spMk id="23" creationId="{2782634C-11C7-439A-88FC-D9305BF32784}"/>
          </ac:spMkLst>
        </pc:spChg>
        <pc:spChg chg="mod">
          <ac:chgData name="Xin Zhang (FA Talent)" userId="474f572f-8271-4f60-858e-cee871e0aec6" providerId="ADAL" clId="{6B9B1A0F-0062-4E0C-ADC5-6E1868D2910A}" dt="2022-04-13T09:51:59.403" v="45"/>
          <ac:spMkLst>
            <pc:docMk/>
            <pc:sldMk cId="3703872316" sldId="437"/>
            <ac:spMk id="28" creationId="{F9807534-FBC4-40F9-91B5-16503120B4BB}"/>
          </ac:spMkLst>
        </pc:spChg>
        <pc:spChg chg="mod">
          <ac:chgData name="Xin Zhang (FA Talent)" userId="474f572f-8271-4f60-858e-cee871e0aec6" providerId="ADAL" clId="{6B9B1A0F-0062-4E0C-ADC5-6E1868D2910A}" dt="2022-04-13T09:51:58.447" v="44"/>
          <ac:spMkLst>
            <pc:docMk/>
            <pc:sldMk cId="3703872316" sldId="437"/>
            <ac:spMk id="33" creationId="{E5CA39E6-F98A-406E-8AC0-D2A8BA601C66}"/>
          </ac:spMkLst>
        </pc:spChg>
        <pc:spChg chg="mod">
          <ac:chgData name="Xin Zhang (FA Talent)" userId="474f572f-8271-4f60-858e-cee871e0aec6" providerId="ADAL" clId="{6B9B1A0F-0062-4E0C-ADC5-6E1868D2910A}" dt="2022-04-13T09:52:00.362" v="46"/>
          <ac:spMkLst>
            <pc:docMk/>
            <pc:sldMk cId="3703872316" sldId="437"/>
            <ac:spMk id="38" creationId="{DA0B273A-DC69-48A2-B479-FEEF42883205}"/>
          </ac:spMkLst>
        </pc:spChg>
      </pc:sldChg>
      <pc:sldChg chg="ord">
        <pc:chgData name="Xin Zhang (FA Talent)" userId="474f572f-8271-4f60-858e-cee871e0aec6" providerId="ADAL" clId="{6B9B1A0F-0062-4E0C-ADC5-6E1868D2910A}" dt="2022-04-13T09:54:18.329" v="59"/>
        <pc:sldMkLst>
          <pc:docMk/>
          <pc:sldMk cId="1386271316" sldId="438"/>
        </pc:sldMkLst>
      </pc:sldChg>
      <pc:sldChg chg="ord">
        <pc:chgData name="Xin Zhang (FA Talent)" userId="474f572f-8271-4f60-858e-cee871e0aec6" providerId="ADAL" clId="{6B9B1A0F-0062-4E0C-ADC5-6E1868D2910A}" dt="2022-04-13T09:53:32.992" v="53"/>
        <pc:sldMkLst>
          <pc:docMk/>
          <pc:sldMk cId="1793428727" sldId="440"/>
        </pc:sldMkLst>
      </pc:sldChg>
      <pc:sldChg chg="ord">
        <pc:chgData name="Xin Zhang (FA Talent)" userId="474f572f-8271-4f60-858e-cee871e0aec6" providerId="ADAL" clId="{6B9B1A0F-0062-4E0C-ADC5-6E1868D2910A}" dt="2022-04-13T09:53:32.992" v="53"/>
        <pc:sldMkLst>
          <pc:docMk/>
          <pc:sldMk cId="3790563661" sldId="441"/>
        </pc:sldMkLst>
      </pc:sldChg>
      <pc:sldChg chg="ord">
        <pc:chgData name="Xin Zhang (FA Talent)" userId="474f572f-8271-4f60-858e-cee871e0aec6" providerId="ADAL" clId="{6B9B1A0F-0062-4E0C-ADC5-6E1868D2910A}" dt="2022-04-13T09:54:34.588" v="61"/>
        <pc:sldMkLst>
          <pc:docMk/>
          <pc:sldMk cId="1039101064" sldId="442"/>
        </pc:sldMkLst>
      </pc:sldChg>
      <pc:sldChg chg="delSp modSp mod">
        <pc:chgData name="Xin Zhang (FA Talent)" userId="474f572f-8271-4f60-858e-cee871e0aec6" providerId="ADAL" clId="{6B9B1A0F-0062-4E0C-ADC5-6E1868D2910A}" dt="2022-04-13T09:48:11.091" v="28" actId="20577"/>
        <pc:sldMkLst>
          <pc:docMk/>
          <pc:sldMk cId="843382800" sldId="443"/>
        </pc:sldMkLst>
        <pc:spChg chg="mod">
          <ac:chgData name="Xin Zhang (FA Talent)" userId="474f572f-8271-4f60-858e-cee871e0aec6" providerId="ADAL" clId="{6B9B1A0F-0062-4E0C-ADC5-6E1868D2910A}" dt="2022-04-13T09:48:11.091" v="28" actId="20577"/>
          <ac:spMkLst>
            <pc:docMk/>
            <pc:sldMk cId="843382800" sldId="443"/>
            <ac:spMk id="15" creationId="{8E9EB270-B336-4734-9808-7ED2B5614DA7}"/>
          </ac:spMkLst>
        </pc:spChg>
        <pc:picChg chg="del">
          <ac:chgData name="Xin Zhang (FA Talent)" userId="474f572f-8271-4f60-858e-cee871e0aec6" providerId="ADAL" clId="{6B9B1A0F-0062-4E0C-ADC5-6E1868D2910A}" dt="2022-04-13T09:47:04.828" v="19" actId="478"/>
          <ac:picMkLst>
            <pc:docMk/>
            <pc:sldMk cId="843382800" sldId="443"/>
            <ac:picMk id="48" creationId="{F71590EF-DC87-49BD-9CE5-963BBE4542C0}"/>
          </ac:picMkLst>
        </pc:picChg>
      </pc:sldChg>
      <pc:sldChg chg="modSp mod ord">
        <pc:chgData name="Xin Zhang (FA Talent)" userId="474f572f-8271-4f60-858e-cee871e0aec6" providerId="ADAL" clId="{6B9B1A0F-0062-4E0C-ADC5-6E1868D2910A}" dt="2022-04-13T09:55:00.368" v="63"/>
        <pc:sldMkLst>
          <pc:docMk/>
          <pc:sldMk cId="2706007056" sldId="444"/>
        </pc:sldMkLst>
        <pc:spChg chg="mod">
          <ac:chgData name="Xin Zhang (FA Talent)" userId="474f572f-8271-4f60-858e-cee871e0aec6" providerId="ADAL" clId="{6B9B1A0F-0062-4E0C-ADC5-6E1868D2910A}" dt="2022-04-13T09:48:47.333" v="31" actId="20577"/>
          <ac:spMkLst>
            <pc:docMk/>
            <pc:sldMk cId="2706007056" sldId="444"/>
            <ac:spMk id="17" creationId="{658DB1D2-5CBD-47FA-836B-B7374AC46022}"/>
          </ac:spMkLst>
        </pc:spChg>
        <pc:spChg chg="mod">
          <ac:chgData name="Xin Zhang (FA Talent)" userId="474f572f-8271-4f60-858e-cee871e0aec6" providerId="ADAL" clId="{6B9B1A0F-0062-4E0C-ADC5-6E1868D2910A}" dt="2022-04-13T09:48:48.762" v="32" actId="20577"/>
          <ac:spMkLst>
            <pc:docMk/>
            <pc:sldMk cId="2706007056" sldId="444"/>
            <ac:spMk id="19" creationId="{F42F2D66-C47F-4B10-8A9E-218D9024EE7E}"/>
          </ac:spMkLst>
        </pc:spChg>
      </pc:sldChg>
      <pc:sldChg chg="addSp modSp mod">
        <pc:chgData name="Xin Zhang (FA Talent)" userId="474f572f-8271-4f60-858e-cee871e0aec6" providerId="ADAL" clId="{6B9B1A0F-0062-4E0C-ADC5-6E1868D2910A}" dt="2022-04-13T09:47:00.809" v="18" actId="14100"/>
        <pc:sldMkLst>
          <pc:docMk/>
          <pc:sldMk cId="3557612794" sldId="445"/>
        </pc:sldMkLst>
        <pc:grpChg chg="add mod">
          <ac:chgData name="Xin Zhang (FA Talent)" userId="474f572f-8271-4f60-858e-cee871e0aec6" providerId="ADAL" clId="{6B9B1A0F-0062-4E0C-ADC5-6E1868D2910A}" dt="2022-04-13T09:47:00.809" v="18" actId="14100"/>
          <ac:grpSpMkLst>
            <pc:docMk/>
            <pc:sldMk cId="3557612794" sldId="445"/>
            <ac:grpSpMk id="2" creationId="{2EA5C740-B328-3232-D042-BE724509E492}"/>
          </ac:grpSpMkLst>
        </pc:grpChg>
      </pc:sldChg>
      <pc:sldMasterChg chg="delSldLayout modSldLayout">
        <pc:chgData name="Xin Zhang (FA Talent)" userId="474f572f-8271-4f60-858e-cee871e0aec6" providerId="ADAL" clId="{6B9B1A0F-0062-4E0C-ADC5-6E1868D2910A}" dt="2022-04-13T10:03:25.065" v="71" actId="47"/>
        <pc:sldMasterMkLst>
          <pc:docMk/>
          <pc:sldMasterMk cId="2003094035" sldId="2147483648"/>
        </pc:sldMasterMkLst>
        <pc:sldLayoutChg chg="modSp del mod">
          <pc:chgData name="Xin Zhang (FA Talent)" userId="474f572f-8271-4f60-858e-cee871e0aec6" providerId="ADAL" clId="{6B9B1A0F-0062-4E0C-ADC5-6E1868D2910A}" dt="2022-04-13T10:03:25.065" v="71" actId="47"/>
          <pc:sldLayoutMkLst>
            <pc:docMk/>
            <pc:sldMasterMk cId="2003094035" sldId="2147483648"/>
            <pc:sldLayoutMk cId="3138061394" sldId="2147483674"/>
          </pc:sldLayoutMkLst>
          <pc:spChg chg="mod">
            <ac:chgData name="Xin Zhang (FA Talent)" userId="474f572f-8271-4f60-858e-cee871e0aec6" providerId="ADAL" clId="{6B9B1A0F-0062-4E0C-ADC5-6E1868D2910A}" dt="2022-04-13T10:03:12.899" v="67" actId="6549"/>
            <ac:spMkLst>
              <pc:docMk/>
              <pc:sldMasterMk cId="2003094035" sldId="2147483648"/>
              <pc:sldLayoutMk cId="3138061394" sldId="2147483674"/>
              <ac:spMk id="12" creationId="{00000000-0000-0000-0000-000000000000}"/>
            </ac:spMkLst>
          </pc:spChg>
        </pc:sldLayoutChg>
        <pc:sldLayoutChg chg="del">
          <pc:chgData name="Xin Zhang (FA Talent)" userId="474f572f-8271-4f60-858e-cee871e0aec6" providerId="ADAL" clId="{6B9B1A0F-0062-4E0C-ADC5-6E1868D2910A}" dt="2022-04-13T09:46:46.174" v="13" actId="47"/>
          <pc:sldLayoutMkLst>
            <pc:docMk/>
            <pc:sldMasterMk cId="2003094035" sldId="2147483648"/>
            <pc:sldLayoutMk cId="2661463554" sldId="2147483675"/>
          </pc:sldLayoutMkLst>
        </pc:sldLayoutChg>
        <pc:sldLayoutChg chg="del">
          <pc:chgData name="Xin Zhang (FA Talent)" userId="474f572f-8271-4f60-858e-cee871e0aec6" providerId="ADAL" clId="{6B9B1A0F-0062-4E0C-ADC5-6E1868D2910A}" dt="2022-04-13T09:46:46.352" v="14" actId="47"/>
          <pc:sldLayoutMkLst>
            <pc:docMk/>
            <pc:sldMasterMk cId="2003094035" sldId="2147483648"/>
            <pc:sldLayoutMk cId="788306209" sldId="2147483676"/>
          </pc:sldLayoutMkLst>
        </pc:sldLayoutChg>
        <pc:sldLayoutChg chg="del">
          <pc:chgData name="Xin Zhang (FA Talent)" userId="474f572f-8271-4f60-858e-cee871e0aec6" providerId="ADAL" clId="{6B9B1A0F-0062-4E0C-ADC5-6E1868D2910A}" dt="2022-04-13T09:46:46.593" v="15" actId="47"/>
          <pc:sldLayoutMkLst>
            <pc:docMk/>
            <pc:sldMasterMk cId="2003094035" sldId="2147483648"/>
            <pc:sldLayoutMk cId="823163070" sldId="2147483677"/>
          </pc:sldLayoutMkLst>
        </pc:sldLayoutChg>
        <pc:sldLayoutChg chg="del">
          <pc:chgData name="Xin Zhang (FA Talent)" userId="474f572f-8271-4f60-858e-cee871e0aec6" providerId="ADAL" clId="{6B9B1A0F-0062-4E0C-ADC5-6E1868D2910A}" dt="2022-04-13T09:46:46.792" v="16" actId="47"/>
          <pc:sldLayoutMkLst>
            <pc:docMk/>
            <pc:sldMasterMk cId="2003094035" sldId="2147483648"/>
            <pc:sldLayoutMk cId="1029465843" sldId="2147483678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71515614739143E-2"/>
          <c:y val="3.5944352108011786E-2"/>
          <c:w val="0.94871451453839983"/>
          <c:h val="0.86699676012777638"/>
        </c:manualLayout>
      </c:layout>
      <c:area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系列2</c:v>
                </c:pt>
              </c:strCache>
            </c:strRef>
          </c:tx>
          <c:spPr>
            <a:gradFill flip="none" rotWithShape="1">
              <a:gsLst>
                <a:gs pos="0">
                  <a:schemeClr val="accent1">
                    <a:alpha val="75000"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  <a:tileRect/>
            </a:gradFill>
            <a:ln w="25400">
              <a:noFill/>
            </a:ln>
            <a:effectLst/>
          </c:spPr>
          <c:dLbls>
            <c:delete val="1"/>
          </c:dLbls>
          <c:cat>
            <c:strRef>
              <c:f>Sheet1!$A$2:$A$13</c:f>
              <c:strCache>
                <c:ptCount val="12"/>
                <c:pt idx="0">
                  <c:v>1月</c:v>
                </c:pt>
                <c:pt idx="1">
                  <c:v>2月</c:v>
                </c:pt>
                <c:pt idx="2">
                  <c:v>3月</c:v>
                </c:pt>
                <c:pt idx="3">
                  <c:v>4月</c:v>
                </c:pt>
                <c:pt idx="4">
                  <c:v>5月</c:v>
                </c:pt>
                <c:pt idx="5">
                  <c:v>6月</c:v>
                </c:pt>
                <c:pt idx="6">
                  <c:v>7月</c:v>
                </c:pt>
                <c:pt idx="7">
                  <c:v>8月</c:v>
                </c:pt>
                <c:pt idx="8">
                  <c:v>9月</c:v>
                </c:pt>
                <c:pt idx="9">
                  <c:v>10月</c:v>
                </c:pt>
                <c:pt idx="10">
                  <c:v>11月</c:v>
                </c:pt>
                <c:pt idx="11">
                  <c:v>12月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35</c:v>
                </c:pt>
                <c:pt idx="1">
                  <c:v>25</c:v>
                </c:pt>
                <c:pt idx="2">
                  <c:v>50</c:v>
                </c:pt>
                <c:pt idx="3">
                  <c:v>52</c:v>
                </c:pt>
                <c:pt idx="4">
                  <c:v>66</c:v>
                </c:pt>
                <c:pt idx="5">
                  <c:v>60</c:v>
                </c:pt>
                <c:pt idx="6">
                  <c:v>72</c:v>
                </c:pt>
                <c:pt idx="7">
                  <c:v>70</c:v>
                </c:pt>
                <c:pt idx="8">
                  <c:v>80</c:v>
                </c:pt>
                <c:pt idx="9">
                  <c:v>77</c:v>
                </c:pt>
                <c:pt idx="10">
                  <c:v>89</c:v>
                </c:pt>
                <c:pt idx="11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22C-45D7-BDD5-985CE6A02EE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209450640"/>
        <c:axId val="209451200"/>
      </c:areaChar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8"/>
            <c:spPr>
              <a:solidFill>
                <a:schemeClr val="accent1"/>
              </a:solidFill>
              <a:ln w="34925">
                <a:solidFill>
                  <a:schemeClr val="bg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苹方 常规" panose="020B0300000000000000" pitchFamily="34" charset="-122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1月</c:v>
                </c:pt>
                <c:pt idx="1">
                  <c:v>2月</c:v>
                </c:pt>
                <c:pt idx="2">
                  <c:v>3月</c:v>
                </c:pt>
                <c:pt idx="3">
                  <c:v>4月</c:v>
                </c:pt>
                <c:pt idx="4">
                  <c:v>5月</c:v>
                </c:pt>
                <c:pt idx="5">
                  <c:v>6月</c:v>
                </c:pt>
                <c:pt idx="6">
                  <c:v>7月</c:v>
                </c:pt>
                <c:pt idx="7">
                  <c:v>8月</c:v>
                </c:pt>
                <c:pt idx="8">
                  <c:v>9月</c:v>
                </c:pt>
                <c:pt idx="9">
                  <c:v>10月</c:v>
                </c:pt>
                <c:pt idx="10">
                  <c:v>11月</c:v>
                </c:pt>
                <c:pt idx="11">
                  <c:v>12月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35</c:v>
                </c:pt>
                <c:pt idx="1">
                  <c:v>25</c:v>
                </c:pt>
                <c:pt idx="2">
                  <c:v>50</c:v>
                </c:pt>
                <c:pt idx="3">
                  <c:v>52</c:v>
                </c:pt>
                <c:pt idx="4">
                  <c:v>66</c:v>
                </c:pt>
                <c:pt idx="5">
                  <c:v>60</c:v>
                </c:pt>
                <c:pt idx="6">
                  <c:v>72</c:v>
                </c:pt>
                <c:pt idx="7">
                  <c:v>70</c:v>
                </c:pt>
                <c:pt idx="8">
                  <c:v>80</c:v>
                </c:pt>
                <c:pt idx="9">
                  <c:v>77</c:v>
                </c:pt>
                <c:pt idx="10">
                  <c:v>89</c:v>
                </c:pt>
                <c:pt idx="11">
                  <c:v>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22C-45D7-BDD5-985CE6A02EE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09450640"/>
        <c:axId val="209451200"/>
      </c:lineChart>
      <c:catAx>
        <c:axId val="20945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bg1">
                <a:alpha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bg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209451200"/>
        <c:crosses val="autoZero"/>
        <c:auto val="1"/>
        <c:lblAlgn val="ctr"/>
        <c:lblOffset val="100"/>
        <c:noMultiLvlLbl val="0"/>
      </c:catAx>
      <c:valAx>
        <c:axId val="20945120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0945064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bg1"/>
          </a:solidFill>
          <a:latin typeface="苹方 常规" panose="020B0300000000000000" pitchFamily="34" charset="-122"/>
          <a:ea typeface="苹方 常规" panose="020B0300000000000000" pitchFamily="34" charset="-122"/>
        </a:defRPr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最内环</c:v>
                </c:pt>
              </c:strCache>
            </c:strRef>
          </c:tx>
          <c:spPr>
            <a:solidFill>
              <a:schemeClr val="bg1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34D-4EBB-8197-3B87EA3CFE83}"/>
              </c:ext>
            </c:extLst>
          </c:dPt>
          <c:dPt>
            <c:idx val="1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34D-4EBB-8197-3B87EA3CFE83}"/>
              </c:ext>
            </c:extLst>
          </c:dPt>
          <c:cat>
            <c:strRef>
              <c:f>Sheet1!$A$2:$A$3</c:f>
              <c:strCache>
                <c:ptCount val="2"/>
                <c:pt idx="0">
                  <c:v>颜色部分</c:v>
                </c:pt>
                <c:pt idx="1">
                  <c:v>无色部分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0.8</c:v>
                </c:pt>
                <c:pt idx="1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34D-4EBB-8197-3B87EA3CFE8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第二环</c:v>
                </c:pt>
              </c:strCache>
            </c:strRef>
          </c:tx>
          <c:spPr>
            <a:solidFill>
              <a:schemeClr val="bg1"/>
            </a:solidFill>
            <a:ln w="3175">
              <a:solidFill>
                <a:schemeClr val="bg1">
                  <a:alpha val="35000"/>
                </a:schemeClr>
              </a:solidFill>
            </a:ln>
          </c:spPr>
          <c:dPt>
            <c:idx val="0"/>
            <c:bubble3D val="0"/>
            <c:spPr>
              <a:solidFill>
                <a:schemeClr val="accent4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134D-4EBB-8197-3B87EA3CFE83}"/>
              </c:ext>
            </c:extLst>
          </c:dPt>
          <c:dPt>
            <c:idx val="1"/>
            <c:bubble3D val="0"/>
            <c:spPr>
              <a:solidFill>
                <a:schemeClr val="bg1">
                  <a:alpha val="20000"/>
                </a:schemeClr>
              </a:solidFill>
              <a:ln w="3175">
                <a:solidFill>
                  <a:schemeClr val="bg1">
                    <a:alpha val="3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34D-4EBB-8197-3B87EA3CFE83}"/>
              </c:ext>
            </c:extLst>
          </c:dPt>
          <c:cat>
            <c:strRef>
              <c:f>Sheet1!$A$2:$A$3</c:f>
              <c:strCache>
                <c:ptCount val="2"/>
                <c:pt idx="0">
                  <c:v>颜色部分</c:v>
                </c:pt>
                <c:pt idx="1">
                  <c:v>无色部分</c:v>
                </c:pt>
              </c:strCache>
            </c:strRef>
          </c:cat>
          <c:val>
            <c:numRef>
              <c:f>Sheet1!$C$2:$C$3</c:f>
              <c:numCache>
                <c:formatCode>0%</c:formatCode>
                <c:ptCount val="2"/>
                <c:pt idx="0">
                  <c:v>0.7</c:v>
                </c:pt>
                <c:pt idx="1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134D-4EBB-8197-3B87EA3CFE8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第三环</c:v>
                </c:pt>
              </c:strCache>
            </c:strRef>
          </c:tx>
          <c:spPr>
            <a:ln w="73025"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7302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134D-4EBB-8197-3B87EA3CFE83}"/>
              </c:ext>
            </c:extLst>
          </c:dPt>
          <c:dPt>
            <c:idx val="1"/>
            <c:bubble3D val="0"/>
            <c:spPr>
              <a:solidFill>
                <a:schemeClr val="bg1">
                  <a:alpha val="20000"/>
                </a:schemeClr>
              </a:solidFill>
              <a:ln w="3175">
                <a:solidFill>
                  <a:schemeClr val="bg1">
                    <a:alpha val="3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34D-4EBB-8197-3B87EA3CFE83}"/>
              </c:ext>
            </c:extLst>
          </c:dPt>
          <c:cat>
            <c:strRef>
              <c:f>Sheet1!$A$2:$A$3</c:f>
              <c:strCache>
                <c:ptCount val="2"/>
                <c:pt idx="0">
                  <c:v>颜色部分</c:v>
                </c:pt>
                <c:pt idx="1">
                  <c:v>无色部分</c:v>
                </c:pt>
              </c:strCache>
            </c:strRef>
          </c:cat>
          <c:val>
            <c:numRef>
              <c:f>Sheet1!$D$2:$D$3</c:f>
              <c:numCache>
                <c:formatCode>0%</c:formatCode>
                <c:ptCount val="2"/>
                <c:pt idx="0">
                  <c:v>0.3</c:v>
                </c:pt>
                <c:pt idx="1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134D-4EBB-8197-3B87EA3CFE8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第四环</c:v>
                </c:pt>
              </c:strCache>
            </c:strRef>
          </c:tx>
          <c:spPr>
            <a:ln w="3175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134D-4EBB-8197-3B87EA3CFE83}"/>
              </c:ext>
            </c:extLst>
          </c:dPt>
          <c:dPt>
            <c:idx val="1"/>
            <c:bubble3D val="0"/>
            <c:spPr>
              <a:solidFill>
                <a:schemeClr val="bg1">
                  <a:alpha val="20000"/>
                </a:schemeClr>
              </a:solidFill>
              <a:ln w="3175">
                <a:solidFill>
                  <a:schemeClr val="bg1">
                    <a:alpha val="3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34D-4EBB-8197-3B87EA3CFE83}"/>
              </c:ext>
            </c:extLst>
          </c:dPt>
          <c:cat>
            <c:strRef>
              <c:f>Sheet1!$A$2:$A$3</c:f>
              <c:strCache>
                <c:ptCount val="2"/>
                <c:pt idx="0">
                  <c:v>颜色部分</c:v>
                </c:pt>
                <c:pt idx="1">
                  <c:v>无色部分</c:v>
                </c:pt>
              </c:strCache>
            </c:strRef>
          </c:cat>
          <c:val>
            <c:numRef>
              <c:f>Sheet1!$E$2:$E$3</c:f>
              <c:numCache>
                <c:formatCode>0%</c:formatCode>
                <c:ptCount val="2"/>
                <c:pt idx="0">
                  <c:v>0.52</c:v>
                </c:pt>
                <c:pt idx="1">
                  <c:v>0.48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3-134D-4EBB-8197-3B87EA3CFE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93"/>
        <c:holeSize val="6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6048998546878329E-2"/>
          <c:y val="0.11952732855967349"/>
          <c:w val="0.97050900055981093"/>
          <c:h val="0.7908959101202883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工作表1!$B$1</c:f>
              <c:strCache>
                <c:ptCount val="1"/>
                <c:pt idx="0">
                  <c:v>销售额</c:v>
                </c:pt>
              </c:strCache>
            </c:strRef>
          </c:tx>
          <c:spPr>
            <a:gradFill>
              <a:gsLst>
                <a:gs pos="53000">
                  <a:srgbClr val="2290FC"/>
                </a:gs>
                <a:gs pos="100000">
                  <a:srgbClr val="2290FC">
                    <a:lumMod val="50000"/>
                  </a:srgbClr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dPt>
            <c:idx val="9"/>
            <c:invertIfNegative val="0"/>
            <c:bubble3D val="0"/>
            <c:spPr>
              <a:gradFill>
                <a:gsLst>
                  <a:gs pos="53000">
                    <a:srgbClr val="FC9783"/>
                  </a:gs>
                  <a:gs pos="100000">
                    <a:srgbClr val="2290FC">
                      <a:lumMod val="50000"/>
                    </a:srgbClr>
                  </a:gs>
                </a:gsLst>
                <a:lin ang="5400000" scaled="1"/>
              </a:gra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37CE-42E0-B891-6EF8EEBBC5C9}"/>
              </c:ext>
            </c:extLst>
          </c:dPt>
          <c:dPt>
            <c:idx val="10"/>
            <c:invertIfNegative val="0"/>
            <c:bubble3D val="0"/>
            <c:spPr>
              <a:gradFill>
                <a:gsLst>
                  <a:gs pos="53000">
                    <a:srgbClr val="FC9783"/>
                  </a:gs>
                  <a:gs pos="100000">
                    <a:srgbClr val="2290FC">
                      <a:lumMod val="50000"/>
                    </a:srgbClr>
                  </a:gs>
                </a:gsLst>
                <a:lin ang="5400000" scaled="1"/>
              </a:gra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7CE-42E0-B891-6EF8EEBBC5C9}"/>
              </c:ext>
            </c:extLst>
          </c:dPt>
          <c:dPt>
            <c:idx val="11"/>
            <c:invertIfNegative val="0"/>
            <c:bubble3D val="0"/>
            <c:spPr>
              <a:gradFill>
                <a:gsLst>
                  <a:gs pos="53000">
                    <a:srgbClr val="FC9783"/>
                  </a:gs>
                  <a:gs pos="100000">
                    <a:srgbClr val="2290FC">
                      <a:lumMod val="50000"/>
                    </a:srgbClr>
                  </a:gs>
                </a:gsLst>
                <a:lin ang="5400000" scaled="1"/>
              </a:gra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7CE-42E0-B891-6EF8EEBBC5C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numRef>
              <c:f>工作表1!$A$2:$A$13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numCache>
            </c:numRef>
          </c:cat>
          <c:val>
            <c:numRef>
              <c:f>工作表1!$B$2:$B$13</c:f>
              <c:numCache>
                <c:formatCode>General</c:formatCode>
                <c:ptCount val="12"/>
                <c:pt idx="0">
                  <c:v>2.9</c:v>
                </c:pt>
                <c:pt idx="1">
                  <c:v>2.7</c:v>
                </c:pt>
                <c:pt idx="2">
                  <c:v>4.8</c:v>
                </c:pt>
                <c:pt idx="3">
                  <c:v>4.5999999999999996</c:v>
                </c:pt>
                <c:pt idx="4">
                  <c:v>3.9</c:v>
                </c:pt>
                <c:pt idx="5">
                  <c:v>8.5</c:v>
                </c:pt>
                <c:pt idx="6">
                  <c:v>8.1</c:v>
                </c:pt>
                <c:pt idx="7">
                  <c:v>5.6</c:v>
                </c:pt>
                <c:pt idx="8">
                  <c:v>4.5999999999999996</c:v>
                </c:pt>
                <c:pt idx="9">
                  <c:v>8.8000000000000007</c:v>
                </c:pt>
                <c:pt idx="10">
                  <c:v>9.6999999999999993</c:v>
                </c:pt>
                <c:pt idx="11">
                  <c:v>11.3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7CE-42E0-B891-6EF8EEBBC5C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80"/>
        <c:overlap val="25"/>
        <c:axId val="-1978164064"/>
        <c:axId val="1821262240"/>
      </c:barChart>
      <c:catAx>
        <c:axId val="-1978164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cap="none" spc="20" normalizeH="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821262240"/>
        <c:crosses val="autoZero"/>
        <c:auto val="1"/>
        <c:lblAlgn val="ctr"/>
        <c:lblOffset val="100"/>
        <c:noMultiLvlLbl val="0"/>
      </c:catAx>
      <c:valAx>
        <c:axId val="182126224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spc="2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1978164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587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 cap="none" spc="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bg1"/>
    </cs:fontRef>
    <cs:spPr>
      <a:solidFill>
        <a:schemeClr val="tx1">
          <a:lumMod val="50000"/>
          <a:lumOff val="50000"/>
        </a:schemeClr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>
            <a:alpha val="70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 baseline="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2128" b="0" i="0" kern="1200" cap="none" spc="5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587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 spc="20" baseline="0"/>
  </cs:valueAxis>
  <cs:wall>
    <cs:lnRef idx="0"/>
    <cs:fillRef idx="0"/>
    <cs:effectRef idx="0"/>
    <cs:fontRef idx="minor">
      <a:schemeClr val="dk1"/>
    </cs:fontRef>
  </cs:wall>
</cs:chartStyle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bg>
      <p:bgPr>
        <a:gradFill>
          <a:gsLst>
            <a:gs pos="0">
              <a:schemeClr val="accent1"/>
            </a:gs>
            <a:gs pos="85000">
              <a:schemeClr val="accent1">
                <a:lumMod val="50000"/>
              </a:schemeClr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339EDDFD-D909-44F2-8AD7-EB3F2A492F88}"/>
              </a:ext>
            </a:extLst>
          </p:cNvPr>
          <p:cNvSpPr/>
          <p:nvPr userDrawn="1"/>
        </p:nvSpPr>
        <p:spPr>
          <a:xfrm>
            <a:off x="0" y="0"/>
            <a:ext cx="12177656" cy="6858000"/>
          </a:xfrm>
          <a:custGeom>
            <a:avLst/>
            <a:gdLst>
              <a:gd name="connsiteX0" fmla="*/ 11699539 w 12177656"/>
              <a:gd name="connsiteY0" fmla="*/ 6460265 h 6858000"/>
              <a:gd name="connsiteX1" fmla="*/ 11541760 w 12177656"/>
              <a:gd name="connsiteY1" fmla="*/ 6551108 h 6858000"/>
              <a:gd name="connsiteX2" fmla="*/ 11541760 w 12177656"/>
              <a:gd name="connsiteY2" fmla="*/ 6735183 h 6858000"/>
              <a:gd name="connsiteX3" fmla="*/ 11699539 w 12177656"/>
              <a:gd name="connsiteY3" fmla="*/ 6826026 h 6858000"/>
              <a:gd name="connsiteX4" fmla="*/ 11857318 w 12177656"/>
              <a:gd name="connsiteY4" fmla="*/ 6735183 h 6858000"/>
              <a:gd name="connsiteX5" fmla="*/ 11857318 w 12177656"/>
              <a:gd name="connsiteY5" fmla="*/ 6551108 h 6858000"/>
              <a:gd name="connsiteX6" fmla="*/ 11379200 w 12177656"/>
              <a:gd name="connsiteY6" fmla="*/ 6460265 h 6858000"/>
              <a:gd name="connsiteX7" fmla="*/ 11221421 w 12177656"/>
              <a:gd name="connsiteY7" fmla="*/ 6551108 h 6858000"/>
              <a:gd name="connsiteX8" fmla="*/ 11221421 w 12177656"/>
              <a:gd name="connsiteY8" fmla="*/ 6735183 h 6858000"/>
              <a:gd name="connsiteX9" fmla="*/ 11379200 w 12177656"/>
              <a:gd name="connsiteY9" fmla="*/ 6826026 h 6858000"/>
              <a:gd name="connsiteX10" fmla="*/ 11536979 w 12177656"/>
              <a:gd name="connsiteY10" fmla="*/ 6735183 h 6858000"/>
              <a:gd name="connsiteX11" fmla="*/ 11536979 w 12177656"/>
              <a:gd name="connsiteY11" fmla="*/ 6551108 h 6858000"/>
              <a:gd name="connsiteX12" fmla="*/ 11056471 w 12177656"/>
              <a:gd name="connsiteY12" fmla="*/ 6460265 h 6858000"/>
              <a:gd name="connsiteX13" fmla="*/ 10898692 w 12177656"/>
              <a:gd name="connsiteY13" fmla="*/ 6551108 h 6858000"/>
              <a:gd name="connsiteX14" fmla="*/ 10898692 w 12177656"/>
              <a:gd name="connsiteY14" fmla="*/ 6735183 h 6858000"/>
              <a:gd name="connsiteX15" fmla="*/ 11056471 w 12177656"/>
              <a:gd name="connsiteY15" fmla="*/ 6826026 h 6858000"/>
              <a:gd name="connsiteX16" fmla="*/ 11214250 w 12177656"/>
              <a:gd name="connsiteY16" fmla="*/ 6735183 h 6858000"/>
              <a:gd name="connsiteX17" fmla="*/ 11214250 w 12177656"/>
              <a:gd name="connsiteY17" fmla="*/ 6551108 h 6858000"/>
              <a:gd name="connsiteX18" fmla="*/ 10736132 w 12177656"/>
              <a:gd name="connsiteY18" fmla="*/ 6460265 h 6858000"/>
              <a:gd name="connsiteX19" fmla="*/ 10578353 w 12177656"/>
              <a:gd name="connsiteY19" fmla="*/ 6551108 h 6858000"/>
              <a:gd name="connsiteX20" fmla="*/ 10578353 w 12177656"/>
              <a:gd name="connsiteY20" fmla="*/ 6735183 h 6858000"/>
              <a:gd name="connsiteX21" fmla="*/ 10736132 w 12177656"/>
              <a:gd name="connsiteY21" fmla="*/ 6826026 h 6858000"/>
              <a:gd name="connsiteX22" fmla="*/ 10893911 w 12177656"/>
              <a:gd name="connsiteY22" fmla="*/ 6735183 h 6858000"/>
              <a:gd name="connsiteX23" fmla="*/ 10893911 w 12177656"/>
              <a:gd name="connsiteY23" fmla="*/ 6551108 h 6858000"/>
              <a:gd name="connsiteX24" fmla="*/ 10415793 w 12177656"/>
              <a:gd name="connsiteY24" fmla="*/ 6460265 h 6858000"/>
              <a:gd name="connsiteX25" fmla="*/ 10258014 w 12177656"/>
              <a:gd name="connsiteY25" fmla="*/ 6551108 h 6858000"/>
              <a:gd name="connsiteX26" fmla="*/ 10258014 w 12177656"/>
              <a:gd name="connsiteY26" fmla="*/ 6735183 h 6858000"/>
              <a:gd name="connsiteX27" fmla="*/ 10415793 w 12177656"/>
              <a:gd name="connsiteY27" fmla="*/ 6826026 h 6858000"/>
              <a:gd name="connsiteX28" fmla="*/ 10573571 w 12177656"/>
              <a:gd name="connsiteY28" fmla="*/ 6735183 h 6858000"/>
              <a:gd name="connsiteX29" fmla="*/ 10573571 w 12177656"/>
              <a:gd name="connsiteY29" fmla="*/ 6551108 h 6858000"/>
              <a:gd name="connsiteX30" fmla="*/ 10095454 w 12177656"/>
              <a:gd name="connsiteY30" fmla="*/ 6460265 h 6858000"/>
              <a:gd name="connsiteX31" fmla="*/ 9937676 w 12177656"/>
              <a:gd name="connsiteY31" fmla="*/ 6551108 h 6858000"/>
              <a:gd name="connsiteX32" fmla="*/ 9937676 w 12177656"/>
              <a:gd name="connsiteY32" fmla="*/ 6735183 h 6858000"/>
              <a:gd name="connsiteX33" fmla="*/ 10095454 w 12177656"/>
              <a:gd name="connsiteY33" fmla="*/ 6826026 h 6858000"/>
              <a:gd name="connsiteX34" fmla="*/ 10253233 w 12177656"/>
              <a:gd name="connsiteY34" fmla="*/ 6735183 h 6858000"/>
              <a:gd name="connsiteX35" fmla="*/ 10253233 w 12177656"/>
              <a:gd name="connsiteY35" fmla="*/ 6551108 h 6858000"/>
              <a:gd name="connsiteX36" fmla="*/ 9775115 w 12177656"/>
              <a:gd name="connsiteY36" fmla="*/ 6460265 h 6858000"/>
              <a:gd name="connsiteX37" fmla="*/ 9617336 w 12177656"/>
              <a:gd name="connsiteY37" fmla="*/ 6551108 h 6858000"/>
              <a:gd name="connsiteX38" fmla="*/ 9617336 w 12177656"/>
              <a:gd name="connsiteY38" fmla="*/ 6735183 h 6858000"/>
              <a:gd name="connsiteX39" fmla="*/ 9775115 w 12177656"/>
              <a:gd name="connsiteY39" fmla="*/ 6826026 h 6858000"/>
              <a:gd name="connsiteX40" fmla="*/ 9932894 w 12177656"/>
              <a:gd name="connsiteY40" fmla="*/ 6735183 h 6858000"/>
              <a:gd name="connsiteX41" fmla="*/ 9932894 w 12177656"/>
              <a:gd name="connsiteY41" fmla="*/ 6551108 h 6858000"/>
              <a:gd name="connsiteX42" fmla="*/ 9454776 w 12177656"/>
              <a:gd name="connsiteY42" fmla="*/ 6460265 h 6858000"/>
              <a:gd name="connsiteX43" fmla="*/ 9296998 w 12177656"/>
              <a:gd name="connsiteY43" fmla="*/ 6551108 h 6858000"/>
              <a:gd name="connsiteX44" fmla="*/ 9296998 w 12177656"/>
              <a:gd name="connsiteY44" fmla="*/ 6735183 h 6858000"/>
              <a:gd name="connsiteX45" fmla="*/ 9454776 w 12177656"/>
              <a:gd name="connsiteY45" fmla="*/ 6826026 h 6858000"/>
              <a:gd name="connsiteX46" fmla="*/ 9612555 w 12177656"/>
              <a:gd name="connsiteY46" fmla="*/ 6735183 h 6858000"/>
              <a:gd name="connsiteX47" fmla="*/ 9612555 w 12177656"/>
              <a:gd name="connsiteY47" fmla="*/ 6551108 h 6858000"/>
              <a:gd name="connsiteX48" fmla="*/ 9134438 w 12177656"/>
              <a:gd name="connsiteY48" fmla="*/ 6460265 h 6858000"/>
              <a:gd name="connsiteX49" fmla="*/ 8976659 w 12177656"/>
              <a:gd name="connsiteY49" fmla="*/ 6551108 h 6858000"/>
              <a:gd name="connsiteX50" fmla="*/ 8976659 w 12177656"/>
              <a:gd name="connsiteY50" fmla="*/ 6735183 h 6858000"/>
              <a:gd name="connsiteX51" fmla="*/ 9134438 w 12177656"/>
              <a:gd name="connsiteY51" fmla="*/ 6826026 h 6858000"/>
              <a:gd name="connsiteX52" fmla="*/ 9292217 w 12177656"/>
              <a:gd name="connsiteY52" fmla="*/ 6735183 h 6858000"/>
              <a:gd name="connsiteX53" fmla="*/ 9292217 w 12177656"/>
              <a:gd name="connsiteY53" fmla="*/ 6551108 h 6858000"/>
              <a:gd name="connsiteX54" fmla="*/ 8814099 w 12177656"/>
              <a:gd name="connsiteY54" fmla="*/ 6460265 h 6858000"/>
              <a:gd name="connsiteX55" fmla="*/ 8656320 w 12177656"/>
              <a:gd name="connsiteY55" fmla="*/ 6551108 h 6858000"/>
              <a:gd name="connsiteX56" fmla="*/ 8656320 w 12177656"/>
              <a:gd name="connsiteY56" fmla="*/ 6735183 h 6858000"/>
              <a:gd name="connsiteX57" fmla="*/ 8814099 w 12177656"/>
              <a:gd name="connsiteY57" fmla="*/ 6826026 h 6858000"/>
              <a:gd name="connsiteX58" fmla="*/ 8971877 w 12177656"/>
              <a:gd name="connsiteY58" fmla="*/ 6735183 h 6858000"/>
              <a:gd name="connsiteX59" fmla="*/ 8971877 w 12177656"/>
              <a:gd name="connsiteY59" fmla="*/ 6551108 h 6858000"/>
              <a:gd name="connsiteX60" fmla="*/ 8493760 w 12177656"/>
              <a:gd name="connsiteY60" fmla="*/ 6460265 h 6858000"/>
              <a:gd name="connsiteX61" fmla="*/ 8335982 w 12177656"/>
              <a:gd name="connsiteY61" fmla="*/ 6551108 h 6858000"/>
              <a:gd name="connsiteX62" fmla="*/ 8335982 w 12177656"/>
              <a:gd name="connsiteY62" fmla="*/ 6735183 h 6858000"/>
              <a:gd name="connsiteX63" fmla="*/ 8493760 w 12177656"/>
              <a:gd name="connsiteY63" fmla="*/ 6826026 h 6858000"/>
              <a:gd name="connsiteX64" fmla="*/ 8651539 w 12177656"/>
              <a:gd name="connsiteY64" fmla="*/ 6735183 h 6858000"/>
              <a:gd name="connsiteX65" fmla="*/ 8651539 w 12177656"/>
              <a:gd name="connsiteY65" fmla="*/ 6551108 h 6858000"/>
              <a:gd name="connsiteX66" fmla="*/ 8173421 w 12177656"/>
              <a:gd name="connsiteY66" fmla="*/ 6460265 h 6858000"/>
              <a:gd name="connsiteX67" fmla="*/ 8015642 w 12177656"/>
              <a:gd name="connsiteY67" fmla="*/ 6551108 h 6858000"/>
              <a:gd name="connsiteX68" fmla="*/ 8015642 w 12177656"/>
              <a:gd name="connsiteY68" fmla="*/ 6735183 h 6858000"/>
              <a:gd name="connsiteX69" fmla="*/ 8173421 w 12177656"/>
              <a:gd name="connsiteY69" fmla="*/ 6826026 h 6858000"/>
              <a:gd name="connsiteX70" fmla="*/ 8331200 w 12177656"/>
              <a:gd name="connsiteY70" fmla="*/ 6735183 h 6858000"/>
              <a:gd name="connsiteX71" fmla="*/ 8331200 w 12177656"/>
              <a:gd name="connsiteY71" fmla="*/ 6551108 h 6858000"/>
              <a:gd name="connsiteX72" fmla="*/ 7853083 w 12177656"/>
              <a:gd name="connsiteY72" fmla="*/ 6460265 h 6858000"/>
              <a:gd name="connsiteX73" fmla="*/ 7695304 w 12177656"/>
              <a:gd name="connsiteY73" fmla="*/ 6551108 h 6858000"/>
              <a:gd name="connsiteX74" fmla="*/ 7695304 w 12177656"/>
              <a:gd name="connsiteY74" fmla="*/ 6735183 h 6858000"/>
              <a:gd name="connsiteX75" fmla="*/ 7853083 w 12177656"/>
              <a:gd name="connsiteY75" fmla="*/ 6826026 h 6858000"/>
              <a:gd name="connsiteX76" fmla="*/ 8010862 w 12177656"/>
              <a:gd name="connsiteY76" fmla="*/ 6735183 h 6858000"/>
              <a:gd name="connsiteX77" fmla="*/ 8010862 w 12177656"/>
              <a:gd name="connsiteY77" fmla="*/ 6551108 h 6858000"/>
              <a:gd name="connsiteX78" fmla="*/ 7532744 w 12177656"/>
              <a:gd name="connsiteY78" fmla="*/ 6460265 h 6858000"/>
              <a:gd name="connsiteX79" fmla="*/ 7374965 w 12177656"/>
              <a:gd name="connsiteY79" fmla="*/ 6551108 h 6858000"/>
              <a:gd name="connsiteX80" fmla="*/ 7374965 w 12177656"/>
              <a:gd name="connsiteY80" fmla="*/ 6735183 h 6858000"/>
              <a:gd name="connsiteX81" fmla="*/ 7532744 w 12177656"/>
              <a:gd name="connsiteY81" fmla="*/ 6826026 h 6858000"/>
              <a:gd name="connsiteX82" fmla="*/ 7690523 w 12177656"/>
              <a:gd name="connsiteY82" fmla="*/ 6735183 h 6858000"/>
              <a:gd name="connsiteX83" fmla="*/ 7690523 w 12177656"/>
              <a:gd name="connsiteY83" fmla="*/ 6551108 h 6858000"/>
              <a:gd name="connsiteX84" fmla="*/ 7212405 w 12177656"/>
              <a:gd name="connsiteY84" fmla="*/ 6460265 h 6858000"/>
              <a:gd name="connsiteX85" fmla="*/ 7054626 w 12177656"/>
              <a:gd name="connsiteY85" fmla="*/ 6551108 h 6858000"/>
              <a:gd name="connsiteX86" fmla="*/ 7054626 w 12177656"/>
              <a:gd name="connsiteY86" fmla="*/ 6735183 h 6858000"/>
              <a:gd name="connsiteX87" fmla="*/ 7212405 w 12177656"/>
              <a:gd name="connsiteY87" fmla="*/ 6826026 h 6858000"/>
              <a:gd name="connsiteX88" fmla="*/ 7370183 w 12177656"/>
              <a:gd name="connsiteY88" fmla="*/ 6735183 h 6858000"/>
              <a:gd name="connsiteX89" fmla="*/ 7370183 w 12177656"/>
              <a:gd name="connsiteY89" fmla="*/ 6551108 h 6858000"/>
              <a:gd name="connsiteX90" fmla="*/ 6892066 w 12177656"/>
              <a:gd name="connsiteY90" fmla="*/ 6460265 h 6858000"/>
              <a:gd name="connsiteX91" fmla="*/ 6734288 w 12177656"/>
              <a:gd name="connsiteY91" fmla="*/ 6551108 h 6858000"/>
              <a:gd name="connsiteX92" fmla="*/ 6734288 w 12177656"/>
              <a:gd name="connsiteY92" fmla="*/ 6735183 h 6858000"/>
              <a:gd name="connsiteX93" fmla="*/ 6892066 w 12177656"/>
              <a:gd name="connsiteY93" fmla="*/ 6826026 h 6858000"/>
              <a:gd name="connsiteX94" fmla="*/ 7049845 w 12177656"/>
              <a:gd name="connsiteY94" fmla="*/ 6735183 h 6858000"/>
              <a:gd name="connsiteX95" fmla="*/ 7049845 w 12177656"/>
              <a:gd name="connsiteY95" fmla="*/ 6551108 h 6858000"/>
              <a:gd name="connsiteX96" fmla="*/ 6571727 w 12177656"/>
              <a:gd name="connsiteY96" fmla="*/ 6460265 h 6858000"/>
              <a:gd name="connsiteX97" fmla="*/ 6413948 w 12177656"/>
              <a:gd name="connsiteY97" fmla="*/ 6551108 h 6858000"/>
              <a:gd name="connsiteX98" fmla="*/ 6413948 w 12177656"/>
              <a:gd name="connsiteY98" fmla="*/ 6735183 h 6858000"/>
              <a:gd name="connsiteX99" fmla="*/ 6571727 w 12177656"/>
              <a:gd name="connsiteY99" fmla="*/ 6826026 h 6858000"/>
              <a:gd name="connsiteX100" fmla="*/ 6729506 w 12177656"/>
              <a:gd name="connsiteY100" fmla="*/ 6735183 h 6858000"/>
              <a:gd name="connsiteX101" fmla="*/ 6729506 w 12177656"/>
              <a:gd name="connsiteY101" fmla="*/ 6551108 h 6858000"/>
              <a:gd name="connsiteX102" fmla="*/ 6251388 w 12177656"/>
              <a:gd name="connsiteY102" fmla="*/ 6460265 h 6858000"/>
              <a:gd name="connsiteX103" fmla="*/ 6093610 w 12177656"/>
              <a:gd name="connsiteY103" fmla="*/ 6551108 h 6858000"/>
              <a:gd name="connsiteX104" fmla="*/ 6093610 w 12177656"/>
              <a:gd name="connsiteY104" fmla="*/ 6735183 h 6858000"/>
              <a:gd name="connsiteX105" fmla="*/ 6251388 w 12177656"/>
              <a:gd name="connsiteY105" fmla="*/ 6826026 h 6858000"/>
              <a:gd name="connsiteX106" fmla="*/ 6409167 w 12177656"/>
              <a:gd name="connsiteY106" fmla="*/ 6735183 h 6858000"/>
              <a:gd name="connsiteX107" fmla="*/ 6409167 w 12177656"/>
              <a:gd name="connsiteY107" fmla="*/ 6551108 h 6858000"/>
              <a:gd name="connsiteX108" fmla="*/ 5931050 w 12177656"/>
              <a:gd name="connsiteY108" fmla="*/ 6460265 h 6858000"/>
              <a:gd name="connsiteX109" fmla="*/ 5773271 w 12177656"/>
              <a:gd name="connsiteY109" fmla="*/ 6551108 h 6858000"/>
              <a:gd name="connsiteX110" fmla="*/ 5773271 w 12177656"/>
              <a:gd name="connsiteY110" fmla="*/ 6735183 h 6858000"/>
              <a:gd name="connsiteX111" fmla="*/ 5931050 w 12177656"/>
              <a:gd name="connsiteY111" fmla="*/ 6826026 h 6858000"/>
              <a:gd name="connsiteX112" fmla="*/ 6088828 w 12177656"/>
              <a:gd name="connsiteY112" fmla="*/ 6735183 h 6858000"/>
              <a:gd name="connsiteX113" fmla="*/ 6088828 w 12177656"/>
              <a:gd name="connsiteY113" fmla="*/ 6551108 h 6858000"/>
              <a:gd name="connsiteX114" fmla="*/ 5610711 w 12177656"/>
              <a:gd name="connsiteY114" fmla="*/ 6460265 h 6858000"/>
              <a:gd name="connsiteX115" fmla="*/ 5452932 w 12177656"/>
              <a:gd name="connsiteY115" fmla="*/ 6551108 h 6858000"/>
              <a:gd name="connsiteX116" fmla="*/ 5452932 w 12177656"/>
              <a:gd name="connsiteY116" fmla="*/ 6735183 h 6858000"/>
              <a:gd name="connsiteX117" fmla="*/ 5610711 w 12177656"/>
              <a:gd name="connsiteY117" fmla="*/ 6826026 h 6858000"/>
              <a:gd name="connsiteX118" fmla="*/ 5768490 w 12177656"/>
              <a:gd name="connsiteY118" fmla="*/ 6735183 h 6858000"/>
              <a:gd name="connsiteX119" fmla="*/ 5768490 w 12177656"/>
              <a:gd name="connsiteY119" fmla="*/ 6551108 h 6858000"/>
              <a:gd name="connsiteX120" fmla="*/ 5290372 w 12177656"/>
              <a:gd name="connsiteY120" fmla="*/ 6460265 h 6858000"/>
              <a:gd name="connsiteX121" fmla="*/ 5132593 w 12177656"/>
              <a:gd name="connsiteY121" fmla="*/ 6551108 h 6858000"/>
              <a:gd name="connsiteX122" fmla="*/ 5132593 w 12177656"/>
              <a:gd name="connsiteY122" fmla="*/ 6735183 h 6858000"/>
              <a:gd name="connsiteX123" fmla="*/ 5290372 w 12177656"/>
              <a:gd name="connsiteY123" fmla="*/ 6826026 h 6858000"/>
              <a:gd name="connsiteX124" fmla="*/ 5448151 w 12177656"/>
              <a:gd name="connsiteY124" fmla="*/ 6735183 h 6858000"/>
              <a:gd name="connsiteX125" fmla="*/ 5448151 w 12177656"/>
              <a:gd name="connsiteY125" fmla="*/ 6551108 h 6858000"/>
              <a:gd name="connsiteX126" fmla="*/ 4970033 w 12177656"/>
              <a:gd name="connsiteY126" fmla="*/ 6460265 h 6858000"/>
              <a:gd name="connsiteX127" fmla="*/ 4812254 w 12177656"/>
              <a:gd name="connsiteY127" fmla="*/ 6551108 h 6858000"/>
              <a:gd name="connsiteX128" fmla="*/ 4812254 w 12177656"/>
              <a:gd name="connsiteY128" fmla="*/ 6735183 h 6858000"/>
              <a:gd name="connsiteX129" fmla="*/ 4970033 w 12177656"/>
              <a:gd name="connsiteY129" fmla="*/ 6826026 h 6858000"/>
              <a:gd name="connsiteX130" fmla="*/ 5127812 w 12177656"/>
              <a:gd name="connsiteY130" fmla="*/ 6735183 h 6858000"/>
              <a:gd name="connsiteX131" fmla="*/ 5127812 w 12177656"/>
              <a:gd name="connsiteY131" fmla="*/ 6551108 h 6858000"/>
              <a:gd name="connsiteX132" fmla="*/ 4649694 w 12177656"/>
              <a:gd name="connsiteY132" fmla="*/ 6460265 h 6858000"/>
              <a:gd name="connsiteX133" fmla="*/ 4491915 w 12177656"/>
              <a:gd name="connsiteY133" fmla="*/ 6551108 h 6858000"/>
              <a:gd name="connsiteX134" fmla="*/ 4491915 w 12177656"/>
              <a:gd name="connsiteY134" fmla="*/ 6735183 h 6858000"/>
              <a:gd name="connsiteX135" fmla="*/ 4649694 w 12177656"/>
              <a:gd name="connsiteY135" fmla="*/ 6826026 h 6858000"/>
              <a:gd name="connsiteX136" fmla="*/ 4807474 w 12177656"/>
              <a:gd name="connsiteY136" fmla="*/ 6735183 h 6858000"/>
              <a:gd name="connsiteX137" fmla="*/ 4807474 w 12177656"/>
              <a:gd name="connsiteY137" fmla="*/ 6551108 h 6858000"/>
              <a:gd name="connsiteX138" fmla="*/ 4329356 w 12177656"/>
              <a:gd name="connsiteY138" fmla="*/ 6460265 h 6858000"/>
              <a:gd name="connsiteX139" fmla="*/ 4171577 w 12177656"/>
              <a:gd name="connsiteY139" fmla="*/ 6551108 h 6858000"/>
              <a:gd name="connsiteX140" fmla="*/ 4171577 w 12177656"/>
              <a:gd name="connsiteY140" fmla="*/ 6735183 h 6858000"/>
              <a:gd name="connsiteX141" fmla="*/ 4329356 w 12177656"/>
              <a:gd name="connsiteY141" fmla="*/ 6826026 h 6858000"/>
              <a:gd name="connsiteX142" fmla="*/ 4487134 w 12177656"/>
              <a:gd name="connsiteY142" fmla="*/ 6735183 h 6858000"/>
              <a:gd name="connsiteX143" fmla="*/ 4487134 w 12177656"/>
              <a:gd name="connsiteY143" fmla="*/ 6551108 h 6858000"/>
              <a:gd name="connsiteX144" fmla="*/ 4009017 w 12177656"/>
              <a:gd name="connsiteY144" fmla="*/ 6460265 h 6858000"/>
              <a:gd name="connsiteX145" fmla="*/ 3851238 w 12177656"/>
              <a:gd name="connsiteY145" fmla="*/ 6551108 h 6858000"/>
              <a:gd name="connsiteX146" fmla="*/ 3851238 w 12177656"/>
              <a:gd name="connsiteY146" fmla="*/ 6735183 h 6858000"/>
              <a:gd name="connsiteX147" fmla="*/ 4009017 w 12177656"/>
              <a:gd name="connsiteY147" fmla="*/ 6826026 h 6858000"/>
              <a:gd name="connsiteX148" fmla="*/ 4166795 w 12177656"/>
              <a:gd name="connsiteY148" fmla="*/ 6735183 h 6858000"/>
              <a:gd name="connsiteX149" fmla="*/ 4166795 w 12177656"/>
              <a:gd name="connsiteY149" fmla="*/ 6551108 h 6858000"/>
              <a:gd name="connsiteX150" fmla="*/ 3686287 w 12177656"/>
              <a:gd name="connsiteY150" fmla="*/ 6460265 h 6858000"/>
              <a:gd name="connsiteX151" fmla="*/ 3528509 w 12177656"/>
              <a:gd name="connsiteY151" fmla="*/ 6551108 h 6858000"/>
              <a:gd name="connsiteX152" fmla="*/ 3528509 w 12177656"/>
              <a:gd name="connsiteY152" fmla="*/ 6735183 h 6858000"/>
              <a:gd name="connsiteX153" fmla="*/ 3686287 w 12177656"/>
              <a:gd name="connsiteY153" fmla="*/ 6826026 h 6858000"/>
              <a:gd name="connsiteX154" fmla="*/ 3844066 w 12177656"/>
              <a:gd name="connsiteY154" fmla="*/ 6735183 h 6858000"/>
              <a:gd name="connsiteX155" fmla="*/ 3844066 w 12177656"/>
              <a:gd name="connsiteY155" fmla="*/ 6551108 h 6858000"/>
              <a:gd name="connsiteX156" fmla="*/ 3365948 w 12177656"/>
              <a:gd name="connsiteY156" fmla="*/ 6460265 h 6858000"/>
              <a:gd name="connsiteX157" fmla="*/ 3208169 w 12177656"/>
              <a:gd name="connsiteY157" fmla="*/ 6551108 h 6858000"/>
              <a:gd name="connsiteX158" fmla="*/ 3208169 w 12177656"/>
              <a:gd name="connsiteY158" fmla="*/ 6735183 h 6858000"/>
              <a:gd name="connsiteX159" fmla="*/ 3365948 w 12177656"/>
              <a:gd name="connsiteY159" fmla="*/ 6826026 h 6858000"/>
              <a:gd name="connsiteX160" fmla="*/ 3523727 w 12177656"/>
              <a:gd name="connsiteY160" fmla="*/ 6735183 h 6858000"/>
              <a:gd name="connsiteX161" fmla="*/ 3523727 w 12177656"/>
              <a:gd name="connsiteY161" fmla="*/ 6551108 h 6858000"/>
              <a:gd name="connsiteX162" fmla="*/ 3045610 w 12177656"/>
              <a:gd name="connsiteY162" fmla="*/ 6460265 h 6858000"/>
              <a:gd name="connsiteX163" fmla="*/ 2887831 w 12177656"/>
              <a:gd name="connsiteY163" fmla="*/ 6551108 h 6858000"/>
              <a:gd name="connsiteX164" fmla="*/ 2887831 w 12177656"/>
              <a:gd name="connsiteY164" fmla="*/ 6735183 h 6858000"/>
              <a:gd name="connsiteX165" fmla="*/ 3045610 w 12177656"/>
              <a:gd name="connsiteY165" fmla="*/ 6826026 h 6858000"/>
              <a:gd name="connsiteX166" fmla="*/ 3203388 w 12177656"/>
              <a:gd name="connsiteY166" fmla="*/ 6735183 h 6858000"/>
              <a:gd name="connsiteX167" fmla="*/ 3203388 w 12177656"/>
              <a:gd name="connsiteY167" fmla="*/ 6551108 h 6858000"/>
              <a:gd name="connsiteX168" fmla="*/ 2725271 w 12177656"/>
              <a:gd name="connsiteY168" fmla="*/ 6460265 h 6858000"/>
              <a:gd name="connsiteX169" fmla="*/ 2567492 w 12177656"/>
              <a:gd name="connsiteY169" fmla="*/ 6551108 h 6858000"/>
              <a:gd name="connsiteX170" fmla="*/ 2567492 w 12177656"/>
              <a:gd name="connsiteY170" fmla="*/ 6735183 h 6858000"/>
              <a:gd name="connsiteX171" fmla="*/ 2725271 w 12177656"/>
              <a:gd name="connsiteY171" fmla="*/ 6826026 h 6858000"/>
              <a:gd name="connsiteX172" fmla="*/ 2883050 w 12177656"/>
              <a:gd name="connsiteY172" fmla="*/ 6735183 h 6858000"/>
              <a:gd name="connsiteX173" fmla="*/ 2883050 w 12177656"/>
              <a:gd name="connsiteY173" fmla="*/ 6551108 h 6858000"/>
              <a:gd name="connsiteX174" fmla="*/ 2404932 w 12177656"/>
              <a:gd name="connsiteY174" fmla="*/ 6460265 h 6858000"/>
              <a:gd name="connsiteX175" fmla="*/ 2247153 w 12177656"/>
              <a:gd name="connsiteY175" fmla="*/ 6551108 h 6858000"/>
              <a:gd name="connsiteX176" fmla="*/ 2247153 w 12177656"/>
              <a:gd name="connsiteY176" fmla="*/ 6735183 h 6858000"/>
              <a:gd name="connsiteX177" fmla="*/ 2404932 w 12177656"/>
              <a:gd name="connsiteY177" fmla="*/ 6826026 h 6858000"/>
              <a:gd name="connsiteX178" fmla="*/ 2562711 w 12177656"/>
              <a:gd name="connsiteY178" fmla="*/ 6735183 h 6858000"/>
              <a:gd name="connsiteX179" fmla="*/ 2562711 w 12177656"/>
              <a:gd name="connsiteY179" fmla="*/ 6551108 h 6858000"/>
              <a:gd name="connsiteX180" fmla="*/ 2084593 w 12177656"/>
              <a:gd name="connsiteY180" fmla="*/ 6460265 h 6858000"/>
              <a:gd name="connsiteX181" fmla="*/ 1926814 w 12177656"/>
              <a:gd name="connsiteY181" fmla="*/ 6551108 h 6858000"/>
              <a:gd name="connsiteX182" fmla="*/ 1926814 w 12177656"/>
              <a:gd name="connsiteY182" fmla="*/ 6735183 h 6858000"/>
              <a:gd name="connsiteX183" fmla="*/ 2084593 w 12177656"/>
              <a:gd name="connsiteY183" fmla="*/ 6826026 h 6858000"/>
              <a:gd name="connsiteX184" fmla="*/ 2242372 w 12177656"/>
              <a:gd name="connsiteY184" fmla="*/ 6735183 h 6858000"/>
              <a:gd name="connsiteX185" fmla="*/ 2242372 w 12177656"/>
              <a:gd name="connsiteY185" fmla="*/ 6551108 h 6858000"/>
              <a:gd name="connsiteX186" fmla="*/ 1764254 w 12177656"/>
              <a:gd name="connsiteY186" fmla="*/ 6460265 h 6858000"/>
              <a:gd name="connsiteX187" fmla="*/ 1606475 w 12177656"/>
              <a:gd name="connsiteY187" fmla="*/ 6551108 h 6858000"/>
              <a:gd name="connsiteX188" fmla="*/ 1606475 w 12177656"/>
              <a:gd name="connsiteY188" fmla="*/ 6735183 h 6858000"/>
              <a:gd name="connsiteX189" fmla="*/ 1764254 w 12177656"/>
              <a:gd name="connsiteY189" fmla="*/ 6826026 h 6858000"/>
              <a:gd name="connsiteX190" fmla="*/ 1922033 w 12177656"/>
              <a:gd name="connsiteY190" fmla="*/ 6735183 h 6858000"/>
              <a:gd name="connsiteX191" fmla="*/ 1922033 w 12177656"/>
              <a:gd name="connsiteY191" fmla="*/ 6551108 h 6858000"/>
              <a:gd name="connsiteX192" fmla="*/ 1443915 w 12177656"/>
              <a:gd name="connsiteY192" fmla="*/ 6460265 h 6858000"/>
              <a:gd name="connsiteX193" fmla="*/ 1286137 w 12177656"/>
              <a:gd name="connsiteY193" fmla="*/ 6551108 h 6858000"/>
              <a:gd name="connsiteX194" fmla="*/ 1286137 w 12177656"/>
              <a:gd name="connsiteY194" fmla="*/ 6735183 h 6858000"/>
              <a:gd name="connsiteX195" fmla="*/ 1443915 w 12177656"/>
              <a:gd name="connsiteY195" fmla="*/ 6826026 h 6858000"/>
              <a:gd name="connsiteX196" fmla="*/ 1601694 w 12177656"/>
              <a:gd name="connsiteY196" fmla="*/ 6735183 h 6858000"/>
              <a:gd name="connsiteX197" fmla="*/ 1601694 w 12177656"/>
              <a:gd name="connsiteY197" fmla="*/ 6551108 h 6858000"/>
              <a:gd name="connsiteX198" fmla="*/ 1123577 w 12177656"/>
              <a:gd name="connsiteY198" fmla="*/ 6460265 h 6858000"/>
              <a:gd name="connsiteX199" fmla="*/ 965798 w 12177656"/>
              <a:gd name="connsiteY199" fmla="*/ 6551108 h 6858000"/>
              <a:gd name="connsiteX200" fmla="*/ 965798 w 12177656"/>
              <a:gd name="connsiteY200" fmla="*/ 6735183 h 6858000"/>
              <a:gd name="connsiteX201" fmla="*/ 1123577 w 12177656"/>
              <a:gd name="connsiteY201" fmla="*/ 6826026 h 6858000"/>
              <a:gd name="connsiteX202" fmla="*/ 1281355 w 12177656"/>
              <a:gd name="connsiteY202" fmla="*/ 6735183 h 6858000"/>
              <a:gd name="connsiteX203" fmla="*/ 1281355 w 12177656"/>
              <a:gd name="connsiteY203" fmla="*/ 6551108 h 6858000"/>
              <a:gd name="connsiteX204" fmla="*/ 803238 w 12177656"/>
              <a:gd name="connsiteY204" fmla="*/ 6460265 h 6858000"/>
              <a:gd name="connsiteX205" fmla="*/ 645459 w 12177656"/>
              <a:gd name="connsiteY205" fmla="*/ 6551108 h 6858000"/>
              <a:gd name="connsiteX206" fmla="*/ 645459 w 12177656"/>
              <a:gd name="connsiteY206" fmla="*/ 6735183 h 6858000"/>
              <a:gd name="connsiteX207" fmla="*/ 803238 w 12177656"/>
              <a:gd name="connsiteY207" fmla="*/ 6826026 h 6858000"/>
              <a:gd name="connsiteX208" fmla="*/ 961017 w 12177656"/>
              <a:gd name="connsiteY208" fmla="*/ 6735183 h 6858000"/>
              <a:gd name="connsiteX209" fmla="*/ 961017 w 12177656"/>
              <a:gd name="connsiteY209" fmla="*/ 6551108 h 6858000"/>
              <a:gd name="connsiteX210" fmla="*/ 482899 w 12177656"/>
              <a:gd name="connsiteY210" fmla="*/ 6460265 h 6858000"/>
              <a:gd name="connsiteX211" fmla="*/ 325120 w 12177656"/>
              <a:gd name="connsiteY211" fmla="*/ 6551108 h 6858000"/>
              <a:gd name="connsiteX212" fmla="*/ 325120 w 12177656"/>
              <a:gd name="connsiteY212" fmla="*/ 6735183 h 6858000"/>
              <a:gd name="connsiteX213" fmla="*/ 482899 w 12177656"/>
              <a:gd name="connsiteY213" fmla="*/ 6826026 h 6858000"/>
              <a:gd name="connsiteX214" fmla="*/ 640678 w 12177656"/>
              <a:gd name="connsiteY214" fmla="*/ 6735183 h 6858000"/>
              <a:gd name="connsiteX215" fmla="*/ 640678 w 12177656"/>
              <a:gd name="connsiteY215" fmla="*/ 6551108 h 6858000"/>
              <a:gd name="connsiteX216" fmla="*/ 162560 w 12177656"/>
              <a:gd name="connsiteY216" fmla="*/ 6460265 h 6858000"/>
              <a:gd name="connsiteX217" fmla="*/ 4781 w 12177656"/>
              <a:gd name="connsiteY217" fmla="*/ 6551108 h 6858000"/>
              <a:gd name="connsiteX218" fmla="*/ 4781 w 12177656"/>
              <a:gd name="connsiteY218" fmla="*/ 6735183 h 6858000"/>
              <a:gd name="connsiteX219" fmla="*/ 162560 w 12177656"/>
              <a:gd name="connsiteY219" fmla="*/ 6826026 h 6858000"/>
              <a:gd name="connsiteX220" fmla="*/ 320339 w 12177656"/>
              <a:gd name="connsiteY220" fmla="*/ 6735183 h 6858000"/>
              <a:gd name="connsiteX221" fmla="*/ 320339 w 12177656"/>
              <a:gd name="connsiteY221" fmla="*/ 6551108 h 6858000"/>
              <a:gd name="connsiteX222" fmla="*/ 11857318 w 12177656"/>
              <a:gd name="connsiteY222" fmla="*/ 6180567 h 6858000"/>
              <a:gd name="connsiteX223" fmla="*/ 11699539 w 12177656"/>
              <a:gd name="connsiteY223" fmla="*/ 6271409 h 6858000"/>
              <a:gd name="connsiteX224" fmla="*/ 11699539 w 12177656"/>
              <a:gd name="connsiteY224" fmla="*/ 6455485 h 6858000"/>
              <a:gd name="connsiteX225" fmla="*/ 11857318 w 12177656"/>
              <a:gd name="connsiteY225" fmla="*/ 6546327 h 6858000"/>
              <a:gd name="connsiteX226" fmla="*/ 12015097 w 12177656"/>
              <a:gd name="connsiteY226" fmla="*/ 6455485 h 6858000"/>
              <a:gd name="connsiteX227" fmla="*/ 12015097 w 12177656"/>
              <a:gd name="connsiteY227" fmla="*/ 6271409 h 6858000"/>
              <a:gd name="connsiteX228" fmla="*/ 11536979 w 12177656"/>
              <a:gd name="connsiteY228" fmla="*/ 6180567 h 6858000"/>
              <a:gd name="connsiteX229" fmla="*/ 11379200 w 12177656"/>
              <a:gd name="connsiteY229" fmla="*/ 6271409 h 6858000"/>
              <a:gd name="connsiteX230" fmla="*/ 11379200 w 12177656"/>
              <a:gd name="connsiteY230" fmla="*/ 6455485 h 6858000"/>
              <a:gd name="connsiteX231" fmla="*/ 11536979 w 12177656"/>
              <a:gd name="connsiteY231" fmla="*/ 6546327 h 6858000"/>
              <a:gd name="connsiteX232" fmla="*/ 11694758 w 12177656"/>
              <a:gd name="connsiteY232" fmla="*/ 6455485 h 6858000"/>
              <a:gd name="connsiteX233" fmla="*/ 11694758 w 12177656"/>
              <a:gd name="connsiteY233" fmla="*/ 6271409 h 6858000"/>
              <a:gd name="connsiteX234" fmla="*/ 11216640 w 12177656"/>
              <a:gd name="connsiteY234" fmla="*/ 6180567 h 6858000"/>
              <a:gd name="connsiteX235" fmla="*/ 11058861 w 12177656"/>
              <a:gd name="connsiteY235" fmla="*/ 6271409 h 6858000"/>
              <a:gd name="connsiteX236" fmla="*/ 11058861 w 12177656"/>
              <a:gd name="connsiteY236" fmla="*/ 6455485 h 6858000"/>
              <a:gd name="connsiteX237" fmla="*/ 11216640 w 12177656"/>
              <a:gd name="connsiteY237" fmla="*/ 6546327 h 6858000"/>
              <a:gd name="connsiteX238" fmla="*/ 11374419 w 12177656"/>
              <a:gd name="connsiteY238" fmla="*/ 6455485 h 6858000"/>
              <a:gd name="connsiteX239" fmla="*/ 11374419 w 12177656"/>
              <a:gd name="connsiteY239" fmla="*/ 6271409 h 6858000"/>
              <a:gd name="connsiteX240" fmla="*/ 10896301 w 12177656"/>
              <a:gd name="connsiteY240" fmla="*/ 6180567 h 6858000"/>
              <a:gd name="connsiteX241" fmla="*/ 10738523 w 12177656"/>
              <a:gd name="connsiteY241" fmla="*/ 6271409 h 6858000"/>
              <a:gd name="connsiteX242" fmla="*/ 10738523 w 12177656"/>
              <a:gd name="connsiteY242" fmla="*/ 6455485 h 6858000"/>
              <a:gd name="connsiteX243" fmla="*/ 10896301 w 12177656"/>
              <a:gd name="connsiteY243" fmla="*/ 6546327 h 6858000"/>
              <a:gd name="connsiteX244" fmla="*/ 11054080 w 12177656"/>
              <a:gd name="connsiteY244" fmla="*/ 6455485 h 6858000"/>
              <a:gd name="connsiteX245" fmla="*/ 11054080 w 12177656"/>
              <a:gd name="connsiteY245" fmla="*/ 6271409 h 6858000"/>
              <a:gd name="connsiteX246" fmla="*/ 10575962 w 12177656"/>
              <a:gd name="connsiteY246" fmla="*/ 6180567 h 6858000"/>
              <a:gd name="connsiteX247" fmla="*/ 10418183 w 12177656"/>
              <a:gd name="connsiteY247" fmla="*/ 6271409 h 6858000"/>
              <a:gd name="connsiteX248" fmla="*/ 10418183 w 12177656"/>
              <a:gd name="connsiteY248" fmla="*/ 6455485 h 6858000"/>
              <a:gd name="connsiteX249" fmla="*/ 10575962 w 12177656"/>
              <a:gd name="connsiteY249" fmla="*/ 6546327 h 6858000"/>
              <a:gd name="connsiteX250" fmla="*/ 10733741 w 12177656"/>
              <a:gd name="connsiteY250" fmla="*/ 6455485 h 6858000"/>
              <a:gd name="connsiteX251" fmla="*/ 10733741 w 12177656"/>
              <a:gd name="connsiteY251" fmla="*/ 6271409 h 6858000"/>
              <a:gd name="connsiteX252" fmla="*/ 10255624 w 12177656"/>
              <a:gd name="connsiteY252" fmla="*/ 6180567 h 6858000"/>
              <a:gd name="connsiteX253" fmla="*/ 10097845 w 12177656"/>
              <a:gd name="connsiteY253" fmla="*/ 6271409 h 6858000"/>
              <a:gd name="connsiteX254" fmla="*/ 10097845 w 12177656"/>
              <a:gd name="connsiteY254" fmla="*/ 6455485 h 6858000"/>
              <a:gd name="connsiteX255" fmla="*/ 10255624 w 12177656"/>
              <a:gd name="connsiteY255" fmla="*/ 6546327 h 6858000"/>
              <a:gd name="connsiteX256" fmla="*/ 10413402 w 12177656"/>
              <a:gd name="connsiteY256" fmla="*/ 6455485 h 6858000"/>
              <a:gd name="connsiteX257" fmla="*/ 10413402 w 12177656"/>
              <a:gd name="connsiteY257" fmla="*/ 6271409 h 6858000"/>
              <a:gd name="connsiteX258" fmla="*/ 9935285 w 12177656"/>
              <a:gd name="connsiteY258" fmla="*/ 6180567 h 6858000"/>
              <a:gd name="connsiteX259" fmla="*/ 9777506 w 12177656"/>
              <a:gd name="connsiteY259" fmla="*/ 6271409 h 6858000"/>
              <a:gd name="connsiteX260" fmla="*/ 9777506 w 12177656"/>
              <a:gd name="connsiteY260" fmla="*/ 6455485 h 6858000"/>
              <a:gd name="connsiteX261" fmla="*/ 9935285 w 12177656"/>
              <a:gd name="connsiteY261" fmla="*/ 6546327 h 6858000"/>
              <a:gd name="connsiteX262" fmla="*/ 10093064 w 12177656"/>
              <a:gd name="connsiteY262" fmla="*/ 6455485 h 6858000"/>
              <a:gd name="connsiteX263" fmla="*/ 10093064 w 12177656"/>
              <a:gd name="connsiteY263" fmla="*/ 6271409 h 6858000"/>
              <a:gd name="connsiteX264" fmla="*/ 9614946 w 12177656"/>
              <a:gd name="connsiteY264" fmla="*/ 6180567 h 6858000"/>
              <a:gd name="connsiteX265" fmla="*/ 9457167 w 12177656"/>
              <a:gd name="connsiteY265" fmla="*/ 6271409 h 6858000"/>
              <a:gd name="connsiteX266" fmla="*/ 9457167 w 12177656"/>
              <a:gd name="connsiteY266" fmla="*/ 6455485 h 6858000"/>
              <a:gd name="connsiteX267" fmla="*/ 9614946 w 12177656"/>
              <a:gd name="connsiteY267" fmla="*/ 6546327 h 6858000"/>
              <a:gd name="connsiteX268" fmla="*/ 9772724 w 12177656"/>
              <a:gd name="connsiteY268" fmla="*/ 6455485 h 6858000"/>
              <a:gd name="connsiteX269" fmla="*/ 9772724 w 12177656"/>
              <a:gd name="connsiteY269" fmla="*/ 6271409 h 6858000"/>
              <a:gd name="connsiteX270" fmla="*/ 9294607 w 12177656"/>
              <a:gd name="connsiteY270" fmla="*/ 6180567 h 6858000"/>
              <a:gd name="connsiteX271" fmla="*/ 9136829 w 12177656"/>
              <a:gd name="connsiteY271" fmla="*/ 6271409 h 6858000"/>
              <a:gd name="connsiteX272" fmla="*/ 9136829 w 12177656"/>
              <a:gd name="connsiteY272" fmla="*/ 6455485 h 6858000"/>
              <a:gd name="connsiteX273" fmla="*/ 9294607 w 12177656"/>
              <a:gd name="connsiteY273" fmla="*/ 6546327 h 6858000"/>
              <a:gd name="connsiteX274" fmla="*/ 9452386 w 12177656"/>
              <a:gd name="connsiteY274" fmla="*/ 6455485 h 6858000"/>
              <a:gd name="connsiteX275" fmla="*/ 9452386 w 12177656"/>
              <a:gd name="connsiteY275" fmla="*/ 6271409 h 6858000"/>
              <a:gd name="connsiteX276" fmla="*/ 8974268 w 12177656"/>
              <a:gd name="connsiteY276" fmla="*/ 6180567 h 6858000"/>
              <a:gd name="connsiteX277" fmla="*/ 8816489 w 12177656"/>
              <a:gd name="connsiteY277" fmla="*/ 6271409 h 6858000"/>
              <a:gd name="connsiteX278" fmla="*/ 8816489 w 12177656"/>
              <a:gd name="connsiteY278" fmla="*/ 6455485 h 6858000"/>
              <a:gd name="connsiteX279" fmla="*/ 8974268 w 12177656"/>
              <a:gd name="connsiteY279" fmla="*/ 6546327 h 6858000"/>
              <a:gd name="connsiteX280" fmla="*/ 9132047 w 12177656"/>
              <a:gd name="connsiteY280" fmla="*/ 6455485 h 6858000"/>
              <a:gd name="connsiteX281" fmla="*/ 9132047 w 12177656"/>
              <a:gd name="connsiteY281" fmla="*/ 6271409 h 6858000"/>
              <a:gd name="connsiteX282" fmla="*/ 8653929 w 12177656"/>
              <a:gd name="connsiteY282" fmla="*/ 6180567 h 6858000"/>
              <a:gd name="connsiteX283" fmla="*/ 8496150 w 12177656"/>
              <a:gd name="connsiteY283" fmla="*/ 6271409 h 6858000"/>
              <a:gd name="connsiteX284" fmla="*/ 8496150 w 12177656"/>
              <a:gd name="connsiteY284" fmla="*/ 6455485 h 6858000"/>
              <a:gd name="connsiteX285" fmla="*/ 8653929 w 12177656"/>
              <a:gd name="connsiteY285" fmla="*/ 6546327 h 6858000"/>
              <a:gd name="connsiteX286" fmla="*/ 8811708 w 12177656"/>
              <a:gd name="connsiteY286" fmla="*/ 6455485 h 6858000"/>
              <a:gd name="connsiteX287" fmla="*/ 8811708 w 12177656"/>
              <a:gd name="connsiteY287" fmla="*/ 6271409 h 6858000"/>
              <a:gd name="connsiteX288" fmla="*/ 8333591 w 12177656"/>
              <a:gd name="connsiteY288" fmla="*/ 6180567 h 6858000"/>
              <a:gd name="connsiteX289" fmla="*/ 8175812 w 12177656"/>
              <a:gd name="connsiteY289" fmla="*/ 6271409 h 6858000"/>
              <a:gd name="connsiteX290" fmla="*/ 8175812 w 12177656"/>
              <a:gd name="connsiteY290" fmla="*/ 6455485 h 6858000"/>
              <a:gd name="connsiteX291" fmla="*/ 8333591 w 12177656"/>
              <a:gd name="connsiteY291" fmla="*/ 6546327 h 6858000"/>
              <a:gd name="connsiteX292" fmla="*/ 8491370 w 12177656"/>
              <a:gd name="connsiteY292" fmla="*/ 6455485 h 6858000"/>
              <a:gd name="connsiteX293" fmla="*/ 8491370 w 12177656"/>
              <a:gd name="connsiteY293" fmla="*/ 6271409 h 6858000"/>
              <a:gd name="connsiteX294" fmla="*/ 8013252 w 12177656"/>
              <a:gd name="connsiteY294" fmla="*/ 6180567 h 6858000"/>
              <a:gd name="connsiteX295" fmla="*/ 7855473 w 12177656"/>
              <a:gd name="connsiteY295" fmla="*/ 6271409 h 6858000"/>
              <a:gd name="connsiteX296" fmla="*/ 7855473 w 12177656"/>
              <a:gd name="connsiteY296" fmla="*/ 6455485 h 6858000"/>
              <a:gd name="connsiteX297" fmla="*/ 8013252 w 12177656"/>
              <a:gd name="connsiteY297" fmla="*/ 6546327 h 6858000"/>
              <a:gd name="connsiteX298" fmla="*/ 8171031 w 12177656"/>
              <a:gd name="connsiteY298" fmla="*/ 6455485 h 6858000"/>
              <a:gd name="connsiteX299" fmla="*/ 8171031 w 12177656"/>
              <a:gd name="connsiteY299" fmla="*/ 6271409 h 6858000"/>
              <a:gd name="connsiteX300" fmla="*/ 7692913 w 12177656"/>
              <a:gd name="connsiteY300" fmla="*/ 6180567 h 6858000"/>
              <a:gd name="connsiteX301" fmla="*/ 7535135 w 12177656"/>
              <a:gd name="connsiteY301" fmla="*/ 6271409 h 6858000"/>
              <a:gd name="connsiteX302" fmla="*/ 7535135 w 12177656"/>
              <a:gd name="connsiteY302" fmla="*/ 6455485 h 6858000"/>
              <a:gd name="connsiteX303" fmla="*/ 7692913 w 12177656"/>
              <a:gd name="connsiteY303" fmla="*/ 6546327 h 6858000"/>
              <a:gd name="connsiteX304" fmla="*/ 7850692 w 12177656"/>
              <a:gd name="connsiteY304" fmla="*/ 6455485 h 6858000"/>
              <a:gd name="connsiteX305" fmla="*/ 7850692 w 12177656"/>
              <a:gd name="connsiteY305" fmla="*/ 6271409 h 6858000"/>
              <a:gd name="connsiteX306" fmla="*/ 7372574 w 12177656"/>
              <a:gd name="connsiteY306" fmla="*/ 6180567 h 6858000"/>
              <a:gd name="connsiteX307" fmla="*/ 7214795 w 12177656"/>
              <a:gd name="connsiteY307" fmla="*/ 6271409 h 6858000"/>
              <a:gd name="connsiteX308" fmla="*/ 7214795 w 12177656"/>
              <a:gd name="connsiteY308" fmla="*/ 6455485 h 6858000"/>
              <a:gd name="connsiteX309" fmla="*/ 7372574 w 12177656"/>
              <a:gd name="connsiteY309" fmla="*/ 6546327 h 6858000"/>
              <a:gd name="connsiteX310" fmla="*/ 7530353 w 12177656"/>
              <a:gd name="connsiteY310" fmla="*/ 6455485 h 6858000"/>
              <a:gd name="connsiteX311" fmla="*/ 7530353 w 12177656"/>
              <a:gd name="connsiteY311" fmla="*/ 6271409 h 6858000"/>
              <a:gd name="connsiteX312" fmla="*/ 7052236 w 12177656"/>
              <a:gd name="connsiteY312" fmla="*/ 6180567 h 6858000"/>
              <a:gd name="connsiteX313" fmla="*/ 6894457 w 12177656"/>
              <a:gd name="connsiteY313" fmla="*/ 6271409 h 6858000"/>
              <a:gd name="connsiteX314" fmla="*/ 6894457 w 12177656"/>
              <a:gd name="connsiteY314" fmla="*/ 6455485 h 6858000"/>
              <a:gd name="connsiteX315" fmla="*/ 7052236 w 12177656"/>
              <a:gd name="connsiteY315" fmla="*/ 6546327 h 6858000"/>
              <a:gd name="connsiteX316" fmla="*/ 7210015 w 12177656"/>
              <a:gd name="connsiteY316" fmla="*/ 6455485 h 6858000"/>
              <a:gd name="connsiteX317" fmla="*/ 7210015 w 12177656"/>
              <a:gd name="connsiteY317" fmla="*/ 6271409 h 6858000"/>
              <a:gd name="connsiteX318" fmla="*/ 6731897 w 12177656"/>
              <a:gd name="connsiteY318" fmla="*/ 6180567 h 6858000"/>
              <a:gd name="connsiteX319" fmla="*/ 6574118 w 12177656"/>
              <a:gd name="connsiteY319" fmla="*/ 6271409 h 6858000"/>
              <a:gd name="connsiteX320" fmla="*/ 6574118 w 12177656"/>
              <a:gd name="connsiteY320" fmla="*/ 6455485 h 6858000"/>
              <a:gd name="connsiteX321" fmla="*/ 6731897 w 12177656"/>
              <a:gd name="connsiteY321" fmla="*/ 6546327 h 6858000"/>
              <a:gd name="connsiteX322" fmla="*/ 6889676 w 12177656"/>
              <a:gd name="connsiteY322" fmla="*/ 6455485 h 6858000"/>
              <a:gd name="connsiteX323" fmla="*/ 6889676 w 12177656"/>
              <a:gd name="connsiteY323" fmla="*/ 6271409 h 6858000"/>
              <a:gd name="connsiteX324" fmla="*/ 6411558 w 12177656"/>
              <a:gd name="connsiteY324" fmla="*/ 6180567 h 6858000"/>
              <a:gd name="connsiteX325" fmla="*/ 6253779 w 12177656"/>
              <a:gd name="connsiteY325" fmla="*/ 6271409 h 6858000"/>
              <a:gd name="connsiteX326" fmla="*/ 6253779 w 12177656"/>
              <a:gd name="connsiteY326" fmla="*/ 6455485 h 6858000"/>
              <a:gd name="connsiteX327" fmla="*/ 6411558 w 12177656"/>
              <a:gd name="connsiteY327" fmla="*/ 6546327 h 6858000"/>
              <a:gd name="connsiteX328" fmla="*/ 6569336 w 12177656"/>
              <a:gd name="connsiteY328" fmla="*/ 6455485 h 6858000"/>
              <a:gd name="connsiteX329" fmla="*/ 6569336 w 12177656"/>
              <a:gd name="connsiteY329" fmla="*/ 6271409 h 6858000"/>
              <a:gd name="connsiteX330" fmla="*/ 6091219 w 12177656"/>
              <a:gd name="connsiteY330" fmla="*/ 6180567 h 6858000"/>
              <a:gd name="connsiteX331" fmla="*/ 5933440 w 12177656"/>
              <a:gd name="connsiteY331" fmla="*/ 6271409 h 6858000"/>
              <a:gd name="connsiteX332" fmla="*/ 5933440 w 12177656"/>
              <a:gd name="connsiteY332" fmla="*/ 6455485 h 6858000"/>
              <a:gd name="connsiteX333" fmla="*/ 6091219 w 12177656"/>
              <a:gd name="connsiteY333" fmla="*/ 6546327 h 6858000"/>
              <a:gd name="connsiteX334" fmla="*/ 6248998 w 12177656"/>
              <a:gd name="connsiteY334" fmla="*/ 6455485 h 6858000"/>
              <a:gd name="connsiteX335" fmla="*/ 6248998 w 12177656"/>
              <a:gd name="connsiteY335" fmla="*/ 6271409 h 6858000"/>
              <a:gd name="connsiteX336" fmla="*/ 5770880 w 12177656"/>
              <a:gd name="connsiteY336" fmla="*/ 6180567 h 6858000"/>
              <a:gd name="connsiteX337" fmla="*/ 5613101 w 12177656"/>
              <a:gd name="connsiteY337" fmla="*/ 6271409 h 6858000"/>
              <a:gd name="connsiteX338" fmla="*/ 5613101 w 12177656"/>
              <a:gd name="connsiteY338" fmla="*/ 6455485 h 6858000"/>
              <a:gd name="connsiteX339" fmla="*/ 5770880 w 12177656"/>
              <a:gd name="connsiteY339" fmla="*/ 6546327 h 6858000"/>
              <a:gd name="connsiteX340" fmla="*/ 5928659 w 12177656"/>
              <a:gd name="connsiteY340" fmla="*/ 6455485 h 6858000"/>
              <a:gd name="connsiteX341" fmla="*/ 5928659 w 12177656"/>
              <a:gd name="connsiteY341" fmla="*/ 6271409 h 6858000"/>
              <a:gd name="connsiteX342" fmla="*/ 5450541 w 12177656"/>
              <a:gd name="connsiteY342" fmla="*/ 6180567 h 6858000"/>
              <a:gd name="connsiteX343" fmla="*/ 5292762 w 12177656"/>
              <a:gd name="connsiteY343" fmla="*/ 6271409 h 6858000"/>
              <a:gd name="connsiteX344" fmla="*/ 5292762 w 12177656"/>
              <a:gd name="connsiteY344" fmla="*/ 6455485 h 6858000"/>
              <a:gd name="connsiteX345" fmla="*/ 5450541 w 12177656"/>
              <a:gd name="connsiteY345" fmla="*/ 6546327 h 6858000"/>
              <a:gd name="connsiteX346" fmla="*/ 5608320 w 12177656"/>
              <a:gd name="connsiteY346" fmla="*/ 6455485 h 6858000"/>
              <a:gd name="connsiteX347" fmla="*/ 5608320 w 12177656"/>
              <a:gd name="connsiteY347" fmla="*/ 6271409 h 6858000"/>
              <a:gd name="connsiteX348" fmla="*/ 5130203 w 12177656"/>
              <a:gd name="connsiteY348" fmla="*/ 6180567 h 6858000"/>
              <a:gd name="connsiteX349" fmla="*/ 4972424 w 12177656"/>
              <a:gd name="connsiteY349" fmla="*/ 6271409 h 6858000"/>
              <a:gd name="connsiteX350" fmla="*/ 4972424 w 12177656"/>
              <a:gd name="connsiteY350" fmla="*/ 6455485 h 6858000"/>
              <a:gd name="connsiteX351" fmla="*/ 5130203 w 12177656"/>
              <a:gd name="connsiteY351" fmla="*/ 6546327 h 6858000"/>
              <a:gd name="connsiteX352" fmla="*/ 5287981 w 12177656"/>
              <a:gd name="connsiteY352" fmla="*/ 6455485 h 6858000"/>
              <a:gd name="connsiteX353" fmla="*/ 5287981 w 12177656"/>
              <a:gd name="connsiteY353" fmla="*/ 6271409 h 6858000"/>
              <a:gd name="connsiteX354" fmla="*/ 4809864 w 12177656"/>
              <a:gd name="connsiteY354" fmla="*/ 6180567 h 6858000"/>
              <a:gd name="connsiteX355" fmla="*/ 4652085 w 12177656"/>
              <a:gd name="connsiteY355" fmla="*/ 6271409 h 6858000"/>
              <a:gd name="connsiteX356" fmla="*/ 4652085 w 12177656"/>
              <a:gd name="connsiteY356" fmla="*/ 6455485 h 6858000"/>
              <a:gd name="connsiteX357" fmla="*/ 4809864 w 12177656"/>
              <a:gd name="connsiteY357" fmla="*/ 6546327 h 6858000"/>
              <a:gd name="connsiteX358" fmla="*/ 4967643 w 12177656"/>
              <a:gd name="connsiteY358" fmla="*/ 6455485 h 6858000"/>
              <a:gd name="connsiteX359" fmla="*/ 4967643 w 12177656"/>
              <a:gd name="connsiteY359" fmla="*/ 6271409 h 6858000"/>
              <a:gd name="connsiteX360" fmla="*/ 4489525 w 12177656"/>
              <a:gd name="connsiteY360" fmla="*/ 6180567 h 6858000"/>
              <a:gd name="connsiteX361" fmla="*/ 4331746 w 12177656"/>
              <a:gd name="connsiteY361" fmla="*/ 6271409 h 6858000"/>
              <a:gd name="connsiteX362" fmla="*/ 4331746 w 12177656"/>
              <a:gd name="connsiteY362" fmla="*/ 6455485 h 6858000"/>
              <a:gd name="connsiteX363" fmla="*/ 4489525 w 12177656"/>
              <a:gd name="connsiteY363" fmla="*/ 6546327 h 6858000"/>
              <a:gd name="connsiteX364" fmla="*/ 4647305 w 12177656"/>
              <a:gd name="connsiteY364" fmla="*/ 6455485 h 6858000"/>
              <a:gd name="connsiteX365" fmla="*/ 4647305 w 12177656"/>
              <a:gd name="connsiteY365" fmla="*/ 6271409 h 6858000"/>
              <a:gd name="connsiteX366" fmla="*/ 4166795 w 12177656"/>
              <a:gd name="connsiteY366" fmla="*/ 6180567 h 6858000"/>
              <a:gd name="connsiteX367" fmla="*/ 4009017 w 12177656"/>
              <a:gd name="connsiteY367" fmla="*/ 6271409 h 6858000"/>
              <a:gd name="connsiteX368" fmla="*/ 4009017 w 12177656"/>
              <a:gd name="connsiteY368" fmla="*/ 6455485 h 6858000"/>
              <a:gd name="connsiteX369" fmla="*/ 4166795 w 12177656"/>
              <a:gd name="connsiteY369" fmla="*/ 6546327 h 6858000"/>
              <a:gd name="connsiteX370" fmla="*/ 4324574 w 12177656"/>
              <a:gd name="connsiteY370" fmla="*/ 6455485 h 6858000"/>
              <a:gd name="connsiteX371" fmla="*/ 4324574 w 12177656"/>
              <a:gd name="connsiteY371" fmla="*/ 6271409 h 6858000"/>
              <a:gd name="connsiteX372" fmla="*/ 3846456 w 12177656"/>
              <a:gd name="connsiteY372" fmla="*/ 6180567 h 6858000"/>
              <a:gd name="connsiteX373" fmla="*/ 3688678 w 12177656"/>
              <a:gd name="connsiteY373" fmla="*/ 6271409 h 6858000"/>
              <a:gd name="connsiteX374" fmla="*/ 3688678 w 12177656"/>
              <a:gd name="connsiteY374" fmla="*/ 6455485 h 6858000"/>
              <a:gd name="connsiteX375" fmla="*/ 3846456 w 12177656"/>
              <a:gd name="connsiteY375" fmla="*/ 6546327 h 6858000"/>
              <a:gd name="connsiteX376" fmla="*/ 4004235 w 12177656"/>
              <a:gd name="connsiteY376" fmla="*/ 6455485 h 6858000"/>
              <a:gd name="connsiteX377" fmla="*/ 4004235 w 12177656"/>
              <a:gd name="connsiteY377" fmla="*/ 6271409 h 6858000"/>
              <a:gd name="connsiteX378" fmla="*/ 3526118 w 12177656"/>
              <a:gd name="connsiteY378" fmla="*/ 6180567 h 6858000"/>
              <a:gd name="connsiteX379" fmla="*/ 3368339 w 12177656"/>
              <a:gd name="connsiteY379" fmla="*/ 6271409 h 6858000"/>
              <a:gd name="connsiteX380" fmla="*/ 3368339 w 12177656"/>
              <a:gd name="connsiteY380" fmla="*/ 6455485 h 6858000"/>
              <a:gd name="connsiteX381" fmla="*/ 3526118 w 12177656"/>
              <a:gd name="connsiteY381" fmla="*/ 6546327 h 6858000"/>
              <a:gd name="connsiteX382" fmla="*/ 3683897 w 12177656"/>
              <a:gd name="connsiteY382" fmla="*/ 6455485 h 6858000"/>
              <a:gd name="connsiteX383" fmla="*/ 3683897 w 12177656"/>
              <a:gd name="connsiteY383" fmla="*/ 6271409 h 6858000"/>
              <a:gd name="connsiteX384" fmla="*/ 3205779 w 12177656"/>
              <a:gd name="connsiteY384" fmla="*/ 6180567 h 6858000"/>
              <a:gd name="connsiteX385" fmla="*/ 3048000 w 12177656"/>
              <a:gd name="connsiteY385" fmla="*/ 6271409 h 6858000"/>
              <a:gd name="connsiteX386" fmla="*/ 3048000 w 12177656"/>
              <a:gd name="connsiteY386" fmla="*/ 6455485 h 6858000"/>
              <a:gd name="connsiteX387" fmla="*/ 3205779 w 12177656"/>
              <a:gd name="connsiteY387" fmla="*/ 6546327 h 6858000"/>
              <a:gd name="connsiteX388" fmla="*/ 3363558 w 12177656"/>
              <a:gd name="connsiteY388" fmla="*/ 6455485 h 6858000"/>
              <a:gd name="connsiteX389" fmla="*/ 3363558 w 12177656"/>
              <a:gd name="connsiteY389" fmla="*/ 6271409 h 6858000"/>
              <a:gd name="connsiteX390" fmla="*/ 2885440 w 12177656"/>
              <a:gd name="connsiteY390" fmla="*/ 6180567 h 6858000"/>
              <a:gd name="connsiteX391" fmla="*/ 2727661 w 12177656"/>
              <a:gd name="connsiteY391" fmla="*/ 6271409 h 6858000"/>
              <a:gd name="connsiteX392" fmla="*/ 2727661 w 12177656"/>
              <a:gd name="connsiteY392" fmla="*/ 6455485 h 6858000"/>
              <a:gd name="connsiteX393" fmla="*/ 2885440 w 12177656"/>
              <a:gd name="connsiteY393" fmla="*/ 6546327 h 6858000"/>
              <a:gd name="connsiteX394" fmla="*/ 3043219 w 12177656"/>
              <a:gd name="connsiteY394" fmla="*/ 6455485 h 6858000"/>
              <a:gd name="connsiteX395" fmla="*/ 3043219 w 12177656"/>
              <a:gd name="connsiteY395" fmla="*/ 6271409 h 6858000"/>
              <a:gd name="connsiteX396" fmla="*/ 2565101 w 12177656"/>
              <a:gd name="connsiteY396" fmla="*/ 6180567 h 6858000"/>
              <a:gd name="connsiteX397" fmla="*/ 2407322 w 12177656"/>
              <a:gd name="connsiteY397" fmla="*/ 6271409 h 6858000"/>
              <a:gd name="connsiteX398" fmla="*/ 2407322 w 12177656"/>
              <a:gd name="connsiteY398" fmla="*/ 6455485 h 6858000"/>
              <a:gd name="connsiteX399" fmla="*/ 2565101 w 12177656"/>
              <a:gd name="connsiteY399" fmla="*/ 6546327 h 6858000"/>
              <a:gd name="connsiteX400" fmla="*/ 2722880 w 12177656"/>
              <a:gd name="connsiteY400" fmla="*/ 6455485 h 6858000"/>
              <a:gd name="connsiteX401" fmla="*/ 2722880 w 12177656"/>
              <a:gd name="connsiteY401" fmla="*/ 6271409 h 6858000"/>
              <a:gd name="connsiteX402" fmla="*/ 2244763 w 12177656"/>
              <a:gd name="connsiteY402" fmla="*/ 6180567 h 6858000"/>
              <a:gd name="connsiteX403" fmla="*/ 2086984 w 12177656"/>
              <a:gd name="connsiteY403" fmla="*/ 6271409 h 6858000"/>
              <a:gd name="connsiteX404" fmla="*/ 2086984 w 12177656"/>
              <a:gd name="connsiteY404" fmla="*/ 6455485 h 6858000"/>
              <a:gd name="connsiteX405" fmla="*/ 2244763 w 12177656"/>
              <a:gd name="connsiteY405" fmla="*/ 6546327 h 6858000"/>
              <a:gd name="connsiteX406" fmla="*/ 2402541 w 12177656"/>
              <a:gd name="connsiteY406" fmla="*/ 6455485 h 6858000"/>
              <a:gd name="connsiteX407" fmla="*/ 2402541 w 12177656"/>
              <a:gd name="connsiteY407" fmla="*/ 6271409 h 6858000"/>
              <a:gd name="connsiteX408" fmla="*/ 1924424 w 12177656"/>
              <a:gd name="connsiteY408" fmla="*/ 6180567 h 6858000"/>
              <a:gd name="connsiteX409" fmla="*/ 1766645 w 12177656"/>
              <a:gd name="connsiteY409" fmla="*/ 6271409 h 6858000"/>
              <a:gd name="connsiteX410" fmla="*/ 1766645 w 12177656"/>
              <a:gd name="connsiteY410" fmla="*/ 6455485 h 6858000"/>
              <a:gd name="connsiteX411" fmla="*/ 1924424 w 12177656"/>
              <a:gd name="connsiteY411" fmla="*/ 6546327 h 6858000"/>
              <a:gd name="connsiteX412" fmla="*/ 2082202 w 12177656"/>
              <a:gd name="connsiteY412" fmla="*/ 6455485 h 6858000"/>
              <a:gd name="connsiteX413" fmla="*/ 2082202 w 12177656"/>
              <a:gd name="connsiteY413" fmla="*/ 6271409 h 6858000"/>
              <a:gd name="connsiteX414" fmla="*/ 1604085 w 12177656"/>
              <a:gd name="connsiteY414" fmla="*/ 6180567 h 6858000"/>
              <a:gd name="connsiteX415" fmla="*/ 1446306 w 12177656"/>
              <a:gd name="connsiteY415" fmla="*/ 6271409 h 6858000"/>
              <a:gd name="connsiteX416" fmla="*/ 1446306 w 12177656"/>
              <a:gd name="connsiteY416" fmla="*/ 6455485 h 6858000"/>
              <a:gd name="connsiteX417" fmla="*/ 1604085 w 12177656"/>
              <a:gd name="connsiteY417" fmla="*/ 6546327 h 6858000"/>
              <a:gd name="connsiteX418" fmla="*/ 1761864 w 12177656"/>
              <a:gd name="connsiteY418" fmla="*/ 6455485 h 6858000"/>
              <a:gd name="connsiteX419" fmla="*/ 1761864 w 12177656"/>
              <a:gd name="connsiteY419" fmla="*/ 6271409 h 6858000"/>
              <a:gd name="connsiteX420" fmla="*/ 1283746 w 12177656"/>
              <a:gd name="connsiteY420" fmla="*/ 6180567 h 6858000"/>
              <a:gd name="connsiteX421" fmla="*/ 1125967 w 12177656"/>
              <a:gd name="connsiteY421" fmla="*/ 6271409 h 6858000"/>
              <a:gd name="connsiteX422" fmla="*/ 1125967 w 12177656"/>
              <a:gd name="connsiteY422" fmla="*/ 6455485 h 6858000"/>
              <a:gd name="connsiteX423" fmla="*/ 1283746 w 12177656"/>
              <a:gd name="connsiteY423" fmla="*/ 6546327 h 6858000"/>
              <a:gd name="connsiteX424" fmla="*/ 1441525 w 12177656"/>
              <a:gd name="connsiteY424" fmla="*/ 6455485 h 6858000"/>
              <a:gd name="connsiteX425" fmla="*/ 1441525 w 12177656"/>
              <a:gd name="connsiteY425" fmla="*/ 6271409 h 6858000"/>
              <a:gd name="connsiteX426" fmla="*/ 963407 w 12177656"/>
              <a:gd name="connsiteY426" fmla="*/ 6180567 h 6858000"/>
              <a:gd name="connsiteX427" fmla="*/ 805628 w 12177656"/>
              <a:gd name="connsiteY427" fmla="*/ 6271409 h 6858000"/>
              <a:gd name="connsiteX428" fmla="*/ 805628 w 12177656"/>
              <a:gd name="connsiteY428" fmla="*/ 6455485 h 6858000"/>
              <a:gd name="connsiteX429" fmla="*/ 963407 w 12177656"/>
              <a:gd name="connsiteY429" fmla="*/ 6546327 h 6858000"/>
              <a:gd name="connsiteX430" fmla="*/ 1121186 w 12177656"/>
              <a:gd name="connsiteY430" fmla="*/ 6455485 h 6858000"/>
              <a:gd name="connsiteX431" fmla="*/ 1121186 w 12177656"/>
              <a:gd name="connsiteY431" fmla="*/ 6271409 h 6858000"/>
              <a:gd name="connsiteX432" fmla="*/ 643068 w 12177656"/>
              <a:gd name="connsiteY432" fmla="*/ 6180567 h 6858000"/>
              <a:gd name="connsiteX433" fmla="*/ 485289 w 12177656"/>
              <a:gd name="connsiteY433" fmla="*/ 6271409 h 6858000"/>
              <a:gd name="connsiteX434" fmla="*/ 485289 w 12177656"/>
              <a:gd name="connsiteY434" fmla="*/ 6455485 h 6858000"/>
              <a:gd name="connsiteX435" fmla="*/ 643068 w 12177656"/>
              <a:gd name="connsiteY435" fmla="*/ 6546327 h 6858000"/>
              <a:gd name="connsiteX436" fmla="*/ 800847 w 12177656"/>
              <a:gd name="connsiteY436" fmla="*/ 6455485 h 6858000"/>
              <a:gd name="connsiteX437" fmla="*/ 800847 w 12177656"/>
              <a:gd name="connsiteY437" fmla="*/ 6271409 h 6858000"/>
              <a:gd name="connsiteX438" fmla="*/ 322729 w 12177656"/>
              <a:gd name="connsiteY438" fmla="*/ 6180567 h 6858000"/>
              <a:gd name="connsiteX439" fmla="*/ 164951 w 12177656"/>
              <a:gd name="connsiteY439" fmla="*/ 6271409 h 6858000"/>
              <a:gd name="connsiteX440" fmla="*/ 164951 w 12177656"/>
              <a:gd name="connsiteY440" fmla="*/ 6455485 h 6858000"/>
              <a:gd name="connsiteX441" fmla="*/ 322729 w 12177656"/>
              <a:gd name="connsiteY441" fmla="*/ 6546327 h 6858000"/>
              <a:gd name="connsiteX442" fmla="*/ 480508 w 12177656"/>
              <a:gd name="connsiteY442" fmla="*/ 6455485 h 6858000"/>
              <a:gd name="connsiteX443" fmla="*/ 480508 w 12177656"/>
              <a:gd name="connsiteY443" fmla="*/ 6271409 h 6858000"/>
              <a:gd name="connsiteX444" fmla="*/ 11699539 w 12177656"/>
              <a:gd name="connsiteY444" fmla="*/ 5900868 h 6858000"/>
              <a:gd name="connsiteX445" fmla="*/ 11541760 w 12177656"/>
              <a:gd name="connsiteY445" fmla="*/ 5991711 h 6858000"/>
              <a:gd name="connsiteX446" fmla="*/ 11541760 w 12177656"/>
              <a:gd name="connsiteY446" fmla="*/ 6175786 h 6858000"/>
              <a:gd name="connsiteX447" fmla="*/ 11699539 w 12177656"/>
              <a:gd name="connsiteY447" fmla="*/ 6266628 h 6858000"/>
              <a:gd name="connsiteX448" fmla="*/ 11857318 w 12177656"/>
              <a:gd name="connsiteY448" fmla="*/ 6175786 h 6858000"/>
              <a:gd name="connsiteX449" fmla="*/ 11857318 w 12177656"/>
              <a:gd name="connsiteY449" fmla="*/ 5991711 h 6858000"/>
              <a:gd name="connsiteX450" fmla="*/ 11379200 w 12177656"/>
              <a:gd name="connsiteY450" fmla="*/ 5900868 h 6858000"/>
              <a:gd name="connsiteX451" fmla="*/ 11221421 w 12177656"/>
              <a:gd name="connsiteY451" fmla="*/ 5991711 h 6858000"/>
              <a:gd name="connsiteX452" fmla="*/ 11221421 w 12177656"/>
              <a:gd name="connsiteY452" fmla="*/ 6175786 h 6858000"/>
              <a:gd name="connsiteX453" fmla="*/ 11379200 w 12177656"/>
              <a:gd name="connsiteY453" fmla="*/ 6266628 h 6858000"/>
              <a:gd name="connsiteX454" fmla="*/ 11536979 w 12177656"/>
              <a:gd name="connsiteY454" fmla="*/ 6175786 h 6858000"/>
              <a:gd name="connsiteX455" fmla="*/ 11536979 w 12177656"/>
              <a:gd name="connsiteY455" fmla="*/ 5991711 h 6858000"/>
              <a:gd name="connsiteX456" fmla="*/ 11056471 w 12177656"/>
              <a:gd name="connsiteY456" fmla="*/ 5900868 h 6858000"/>
              <a:gd name="connsiteX457" fmla="*/ 10898692 w 12177656"/>
              <a:gd name="connsiteY457" fmla="*/ 5991711 h 6858000"/>
              <a:gd name="connsiteX458" fmla="*/ 10898692 w 12177656"/>
              <a:gd name="connsiteY458" fmla="*/ 6175786 h 6858000"/>
              <a:gd name="connsiteX459" fmla="*/ 11056471 w 12177656"/>
              <a:gd name="connsiteY459" fmla="*/ 6266628 h 6858000"/>
              <a:gd name="connsiteX460" fmla="*/ 11214250 w 12177656"/>
              <a:gd name="connsiteY460" fmla="*/ 6175786 h 6858000"/>
              <a:gd name="connsiteX461" fmla="*/ 11214250 w 12177656"/>
              <a:gd name="connsiteY461" fmla="*/ 5991711 h 6858000"/>
              <a:gd name="connsiteX462" fmla="*/ 10736132 w 12177656"/>
              <a:gd name="connsiteY462" fmla="*/ 5900868 h 6858000"/>
              <a:gd name="connsiteX463" fmla="*/ 10578353 w 12177656"/>
              <a:gd name="connsiteY463" fmla="*/ 5991711 h 6858000"/>
              <a:gd name="connsiteX464" fmla="*/ 10578353 w 12177656"/>
              <a:gd name="connsiteY464" fmla="*/ 6175786 h 6858000"/>
              <a:gd name="connsiteX465" fmla="*/ 10736132 w 12177656"/>
              <a:gd name="connsiteY465" fmla="*/ 6266628 h 6858000"/>
              <a:gd name="connsiteX466" fmla="*/ 10893911 w 12177656"/>
              <a:gd name="connsiteY466" fmla="*/ 6175786 h 6858000"/>
              <a:gd name="connsiteX467" fmla="*/ 10893911 w 12177656"/>
              <a:gd name="connsiteY467" fmla="*/ 5991711 h 6858000"/>
              <a:gd name="connsiteX468" fmla="*/ 10415793 w 12177656"/>
              <a:gd name="connsiteY468" fmla="*/ 5900868 h 6858000"/>
              <a:gd name="connsiteX469" fmla="*/ 10258014 w 12177656"/>
              <a:gd name="connsiteY469" fmla="*/ 5991711 h 6858000"/>
              <a:gd name="connsiteX470" fmla="*/ 10258014 w 12177656"/>
              <a:gd name="connsiteY470" fmla="*/ 6175786 h 6858000"/>
              <a:gd name="connsiteX471" fmla="*/ 10415793 w 12177656"/>
              <a:gd name="connsiteY471" fmla="*/ 6266628 h 6858000"/>
              <a:gd name="connsiteX472" fmla="*/ 10573571 w 12177656"/>
              <a:gd name="connsiteY472" fmla="*/ 6175786 h 6858000"/>
              <a:gd name="connsiteX473" fmla="*/ 10573571 w 12177656"/>
              <a:gd name="connsiteY473" fmla="*/ 5991711 h 6858000"/>
              <a:gd name="connsiteX474" fmla="*/ 10095454 w 12177656"/>
              <a:gd name="connsiteY474" fmla="*/ 5900868 h 6858000"/>
              <a:gd name="connsiteX475" fmla="*/ 9937676 w 12177656"/>
              <a:gd name="connsiteY475" fmla="*/ 5991711 h 6858000"/>
              <a:gd name="connsiteX476" fmla="*/ 9937676 w 12177656"/>
              <a:gd name="connsiteY476" fmla="*/ 6175786 h 6858000"/>
              <a:gd name="connsiteX477" fmla="*/ 10095454 w 12177656"/>
              <a:gd name="connsiteY477" fmla="*/ 6266628 h 6858000"/>
              <a:gd name="connsiteX478" fmla="*/ 10253233 w 12177656"/>
              <a:gd name="connsiteY478" fmla="*/ 6175786 h 6858000"/>
              <a:gd name="connsiteX479" fmla="*/ 10253233 w 12177656"/>
              <a:gd name="connsiteY479" fmla="*/ 5991711 h 6858000"/>
              <a:gd name="connsiteX480" fmla="*/ 9775115 w 12177656"/>
              <a:gd name="connsiteY480" fmla="*/ 5900868 h 6858000"/>
              <a:gd name="connsiteX481" fmla="*/ 9617336 w 12177656"/>
              <a:gd name="connsiteY481" fmla="*/ 5991711 h 6858000"/>
              <a:gd name="connsiteX482" fmla="*/ 9617336 w 12177656"/>
              <a:gd name="connsiteY482" fmla="*/ 6175786 h 6858000"/>
              <a:gd name="connsiteX483" fmla="*/ 9775115 w 12177656"/>
              <a:gd name="connsiteY483" fmla="*/ 6266628 h 6858000"/>
              <a:gd name="connsiteX484" fmla="*/ 9932894 w 12177656"/>
              <a:gd name="connsiteY484" fmla="*/ 6175786 h 6858000"/>
              <a:gd name="connsiteX485" fmla="*/ 9932894 w 12177656"/>
              <a:gd name="connsiteY485" fmla="*/ 5991711 h 6858000"/>
              <a:gd name="connsiteX486" fmla="*/ 9454776 w 12177656"/>
              <a:gd name="connsiteY486" fmla="*/ 5900868 h 6858000"/>
              <a:gd name="connsiteX487" fmla="*/ 9296998 w 12177656"/>
              <a:gd name="connsiteY487" fmla="*/ 5991711 h 6858000"/>
              <a:gd name="connsiteX488" fmla="*/ 9296998 w 12177656"/>
              <a:gd name="connsiteY488" fmla="*/ 6175786 h 6858000"/>
              <a:gd name="connsiteX489" fmla="*/ 9454776 w 12177656"/>
              <a:gd name="connsiteY489" fmla="*/ 6266628 h 6858000"/>
              <a:gd name="connsiteX490" fmla="*/ 9612555 w 12177656"/>
              <a:gd name="connsiteY490" fmla="*/ 6175786 h 6858000"/>
              <a:gd name="connsiteX491" fmla="*/ 9612555 w 12177656"/>
              <a:gd name="connsiteY491" fmla="*/ 5991711 h 6858000"/>
              <a:gd name="connsiteX492" fmla="*/ 9134438 w 12177656"/>
              <a:gd name="connsiteY492" fmla="*/ 5900868 h 6858000"/>
              <a:gd name="connsiteX493" fmla="*/ 8976659 w 12177656"/>
              <a:gd name="connsiteY493" fmla="*/ 5991711 h 6858000"/>
              <a:gd name="connsiteX494" fmla="*/ 8976659 w 12177656"/>
              <a:gd name="connsiteY494" fmla="*/ 6175786 h 6858000"/>
              <a:gd name="connsiteX495" fmla="*/ 9134438 w 12177656"/>
              <a:gd name="connsiteY495" fmla="*/ 6266628 h 6858000"/>
              <a:gd name="connsiteX496" fmla="*/ 9292217 w 12177656"/>
              <a:gd name="connsiteY496" fmla="*/ 6175786 h 6858000"/>
              <a:gd name="connsiteX497" fmla="*/ 9292217 w 12177656"/>
              <a:gd name="connsiteY497" fmla="*/ 5991711 h 6858000"/>
              <a:gd name="connsiteX498" fmla="*/ 8814099 w 12177656"/>
              <a:gd name="connsiteY498" fmla="*/ 5900868 h 6858000"/>
              <a:gd name="connsiteX499" fmla="*/ 8656320 w 12177656"/>
              <a:gd name="connsiteY499" fmla="*/ 5991711 h 6858000"/>
              <a:gd name="connsiteX500" fmla="*/ 8656320 w 12177656"/>
              <a:gd name="connsiteY500" fmla="*/ 6175786 h 6858000"/>
              <a:gd name="connsiteX501" fmla="*/ 8814099 w 12177656"/>
              <a:gd name="connsiteY501" fmla="*/ 6266628 h 6858000"/>
              <a:gd name="connsiteX502" fmla="*/ 8971877 w 12177656"/>
              <a:gd name="connsiteY502" fmla="*/ 6175786 h 6858000"/>
              <a:gd name="connsiteX503" fmla="*/ 8971877 w 12177656"/>
              <a:gd name="connsiteY503" fmla="*/ 5991711 h 6858000"/>
              <a:gd name="connsiteX504" fmla="*/ 8493760 w 12177656"/>
              <a:gd name="connsiteY504" fmla="*/ 5900868 h 6858000"/>
              <a:gd name="connsiteX505" fmla="*/ 8335982 w 12177656"/>
              <a:gd name="connsiteY505" fmla="*/ 5991711 h 6858000"/>
              <a:gd name="connsiteX506" fmla="*/ 8335982 w 12177656"/>
              <a:gd name="connsiteY506" fmla="*/ 6175786 h 6858000"/>
              <a:gd name="connsiteX507" fmla="*/ 8493760 w 12177656"/>
              <a:gd name="connsiteY507" fmla="*/ 6266628 h 6858000"/>
              <a:gd name="connsiteX508" fmla="*/ 8651539 w 12177656"/>
              <a:gd name="connsiteY508" fmla="*/ 6175786 h 6858000"/>
              <a:gd name="connsiteX509" fmla="*/ 8651539 w 12177656"/>
              <a:gd name="connsiteY509" fmla="*/ 5991711 h 6858000"/>
              <a:gd name="connsiteX510" fmla="*/ 8173421 w 12177656"/>
              <a:gd name="connsiteY510" fmla="*/ 5900868 h 6858000"/>
              <a:gd name="connsiteX511" fmla="*/ 8015642 w 12177656"/>
              <a:gd name="connsiteY511" fmla="*/ 5991711 h 6858000"/>
              <a:gd name="connsiteX512" fmla="*/ 8015642 w 12177656"/>
              <a:gd name="connsiteY512" fmla="*/ 6175786 h 6858000"/>
              <a:gd name="connsiteX513" fmla="*/ 8173421 w 12177656"/>
              <a:gd name="connsiteY513" fmla="*/ 6266628 h 6858000"/>
              <a:gd name="connsiteX514" fmla="*/ 8331200 w 12177656"/>
              <a:gd name="connsiteY514" fmla="*/ 6175786 h 6858000"/>
              <a:gd name="connsiteX515" fmla="*/ 8331200 w 12177656"/>
              <a:gd name="connsiteY515" fmla="*/ 5991711 h 6858000"/>
              <a:gd name="connsiteX516" fmla="*/ 7853083 w 12177656"/>
              <a:gd name="connsiteY516" fmla="*/ 5900868 h 6858000"/>
              <a:gd name="connsiteX517" fmla="*/ 7695304 w 12177656"/>
              <a:gd name="connsiteY517" fmla="*/ 5991711 h 6858000"/>
              <a:gd name="connsiteX518" fmla="*/ 7695304 w 12177656"/>
              <a:gd name="connsiteY518" fmla="*/ 6175786 h 6858000"/>
              <a:gd name="connsiteX519" fmla="*/ 7853083 w 12177656"/>
              <a:gd name="connsiteY519" fmla="*/ 6266628 h 6858000"/>
              <a:gd name="connsiteX520" fmla="*/ 8010862 w 12177656"/>
              <a:gd name="connsiteY520" fmla="*/ 6175786 h 6858000"/>
              <a:gd name="connsiteX521" fmla="*/ 8010862 w 12177656"/>
              <a:gd name="connsiteY521" fmla="*/ 5991711 h 6858000"/>
              <a:gd name="connsiteX522" fmla="*/ 7532744 w 12177656"/>
              <a:gd name="connsiteY522" fmla="*/ 5900868 h 6858000"/>
              <a:gd name="connsiteX523" fmla="*/ 7374965 w 12177656"/>
              <a:gd name="connsiteY523" fmla="*/ 5991711 h 6858000"/>
              <a:gd name="connsiteX524" fmla="*/ 7374965 w 12177656"/>
              <a:gd name="connsiteY524" fmla="*/ 6175786 h 6858000"/>
              <a:gd name="connsiteX525" fmla="*/ 7532744 w 12177656"/>
              <a:gd name="connsiteY525" fmla="*/ 6266628 h 6858000"/>
              <a:gd name="connsiteX526" fmla="*/ 7690523 w 12177656"/>
              <a:gd name="connsiteY526" fmla="*/ 6175786 h 6858000"/>
              <a:gd name="connsiteX527" fmla="*/ 7690523 w 12177656"/>
              <a:gd name="connsiteY527" fmla="*/ 5991711 h 6858000"/>
              <a:gd name="connsiteX528" fmla="*/ 7212405 w 12177656"/>
              <a:gd name="connsiteY528" fmla="*/ 5900868 h 6858000"/>
              <a:gd name="connsiteX529" fmla="*/ 7054626 w 12177656"/>
              <a:gd name="connsiteY529" fmla="*/ 5991711 h 6858000"/>
              <a:gd name="connsiteX530" fmla="*/ 7054626 w 12177656"/>
              <a:gd name="connsiteY530" fmla="*/ 6175786 h 6858000"/>
              <a:gd name="connsiteX531" fmla="*/ 7212405 w 12177656"/>
              <a:gd name="connsiteY531" fmla="*/ 6266628 h 6858000"/>
              <a:gd name="connsiteX532" fmla="*/ 7370183 w 12177656"/>
              <a:gd name="connsiteY532" fmla="*/ 6175786 h 6858000"/>
              <a:gd name="connsiteX533" fmla="*/ 7370183 w 12177656"/>
              <a:gd name="connsiteY533" fmla="*/ 5991711 h 6858000"/>
              <a:gd name="connsiteX534" fmla="*/ 6892066 w 12177656"/>
              <a:gd name="connsiteY534" fmla="*/ 5900868 h 6858000"/>
              <a:gd name="connsiteX535" fmla="*/ 6734288 w 12177656"/>
              <a:gd name="connsiteY535" fmla="*/ 5991711 h 6858000"/>
              <a:gd name="connsiteX536" fmla="*/ 6734288 w 12177656"/>
              <a:gd name="connsiteY536" fmla="*/ 6175786 h 6858000"/>
              <a:gd name="connsiteX537" fmla="*/ 6892066 w 12177656"/>
              <a:gd name="connsiteY537" fmla="*/ 6266628 h 6858000"/>
              <a:gd name="connsiteX538" fmla="*/ 7049845 w 12177656"/>
              <a:gd name="connsiteY538" fmla="*/ 6175786 h 6858000"/>
              <a:gd name="connsiteX539" fmla="*/ 7049845 w 12177656"/>
              <a:gd name="connsiteY539" fmla="*/ 5991711 h 6858000"/>
              <a:gd name="connsiteX540" fmla="*/ 6571727 w 12177656"/>
              <a:gd name="connsiteY540" fmla="*/ 5900868 h 6858000"/>
              <a:gd name="connsiteX541" fmla="*/ 6413948 w 12177656"/>
              <a:gd name="connsiteY541" fmla="*/ 5991711 h 6858000"/>
              <a:gd name="connsiteX542" fmla="*/ 6413948 w 12177656"/>
              <a:gd name="connsiteY542" fmla="*/ 6175786 h 6858000"/>
              <a:gd name="connsiteX543" fmla="*/ 6571727 w 12177656"/>
              <a:gd name="connsiteY543" fmla="*/ 6266628 h 6858000"/>
              <a:gd name="connsiteX544" fmla="*/ 6729506 w 12177656"/>
              <a:gd name="connsiteY544" fmla="*/ 6175786 h 6858000"/>
              <a:gd name="connsiteX545" fmla="*/ 6729506 w 12177656"/>
              <a:gd name="connsiteY545" fmla="*/ 5991711 h 6858000"/>
              <a:gd name="connsiteX546" fmla="*/ 6251388 w 12177656"/>
              <a:gd name="connsiteY546" fmla="*/ 5900868 h 6858000"/>
              <a:gd name="connsiteX547" fmla="*/ 6093610 w 12177656"/>
              <a:gd name="connsiteY547" fmla="*/ 5991711 h 6858000"/>
              <a:gd name="connsiteX548" fmla="*/ 6093610 w 12177656"/>
              <a:gd name="connsiteY548" fmla="*/ 6175786 h 6858000"/>
              <a:gd name="connsiteX549" fmla="*/ 6251388 w 12177656"/>
              <a:gd name="connsiteY549" fmla="*/ 6266628 h 6858000"/>
              <a:gd name="connsiteX550" fmla="*/ 6409167 w 12177656"/>
              <a:gd name="connsiteY550" fmla="*/ 6175786 h 6858000"/>
              <a:gd name="connsiteX551" fmla="*/ 6409167 w 12177656"/>
              <a:gd name="connsiteY551" fmla="*/ 5991711 h 6858000"/>
              <a:gd name="connsiteX552" fmla="*/ 5931050 w 12177656"/>
              <a:gd name="connsiteY552" fmla="*/ 5900868 h 6858000"/>
              <a:gd name="connsiteX553" fmla="*/ 5773271 w 12177656"/>
              <a:gd name="connsiteY553" fmla="*/ 5991711 h 6858000"/>
              <a:gd name="connsiteX554" fmla="*/ 5773271 w 12177656"/>
              <a:gd name="connsiteY554" fmla="*/ 6175786 h 6858000"/>
              <a:gd name="connsiteX555" fmla="*/ 5931050 w 12177656"/>
              <a:gd name="connsiteY555" fmla="*/ 6266628 h 6858000"/>
              <a:gd name="connsiteX556" fmla="*/ 6088828 w 12177656"/>
              <a:gd name="connsiteY556" fmla="*/ 6175786 h 6858000"/>
              <a:gd name="connsiteX557" fmla="*/ 6088828 w 12177656"/>
              <a:gd name="connsiteY557" fmla="*/ 5991711 h 6858000"/>
              <a:gd name="connsiteX558" fmla="*/ 5610711 w 12177656"/>
              <a:gd name="connsiteY558" fmla="*/ 5900868 h 6858000"/>
              <a:gd name="connsiteX559" fmla="*/ 5452932 w 12177656"/>
              <a:gd name="connsiteY559" fmla="*/ 5991711 h 6858000"/>
              <a:gd name="connsiteX560" fmla="*/ 5452932 w 12177656"/>
              <a:gd name="connsiteY560" fmla="*/ 6175786 h 6858000"/>
              <a:gd name="connsiteX561" fmla="*/ 5610711 w 12177656"/>
              <a:gd name="connsiteY561" fmla="*/ 6266628 h 6858000"/>
              <a:gd name="connsiteX562" fmla="*/ 5768490 w 12177656"/>
              <a:gd name="connsiteY562" fmla="*/ 6175786 h 6858000"/>
              <a:gd name="connsiteX563" fmla="*/ 5768490 w 12177656"/>
              <a:gd name="connsiteY563" fmla="*/ 5991711 h 6858000"/>
              <a:gd name="connsiteX564" fmla="*/ 5290372 w 12177656"/>
              <a:gd name="connsiteY564" fmla="*/ 5900868 h 6858000"/>
              <a:gd name="connsiteX565" fmla="*/ 5132593 w 12177656"/>
              <a:gd name="connsiteY565" fmla="*/ 5991711 h 6858000"/>
              <a:gd name="connsiteX566" fmla="*/ 5132593 w 12177656"/>
              <a:gd name="connsiteY566" fmla="*/ 6175786 h 6858000"/>
              <a:gd name="connsiteX567" fmla="*/ 5290372 w 12177656"/>
              <a:gd name="connsiteY567" fmla="*/ 6266628 h 6858000"/>
              <a:gd name="connsiteX568" fmla="*/ 5448151 w 12177656"/>
              <a:gd name="connsiteY568" fmla="*/ 6175786 h 6858000"/>
              <a:gd name="connsiteX569" fmla="*/ 5448151 w 12177656"/>
              <a:gd name="connsiteY569" fmla="*/ 5991711 h 6858000"/>
              <a:gd name="connsiteX570" fmla="*/ 4970033 w 12177656"/>
              <a:gd name="connsiteY570" fmla="*/ 5900868 h 6858000"/>
              <a:gd name="connsiteX571" fmla="*/ 4812254 w 12177656"/>
              <a:gd name="connsiteY571" fmla="*/ 5991711 h 6858000"/>
              <a:gd name="connsiteX572" fmla="*/ 4812254 w 12177656"/>
              <a:gd name="connsiteY572" fmla="*/ 6175786 h 6858000"/>
              <a:gd name="connsiteX573" fmla="*/ 4970033 w 12177656"/>
              <a:gd name="connsiteY573" fmla="*/ 6266628 h 6858000"/>
              <a:gd name="connsiteX574" fmla="*/ 5127812 w 12177656"/>
              <a:gd name="connsiteY574" fmla="*/ 6175786 h 6858000"/>
              <a:gd name="connsiteX575" fmla="*/ 5127812 w 12177656"/>
              <a:gd name="connsiteY575" fmla="*/ 5991711 h 6858000"/>
              <a:gd name="connsiteX576" fmla="*/ 4649694 w 12177656"/>
              <a:gd name="connsiteY576" fmla="*/ 5900868 h 6858000"/>
              <a:gd name="connsiteX577" fmla="*/ 4491915 w 12177656"/>
              <a:gd name="connsiteY577" fmla="*/ 5991711 h 6858000"/>
              <a:gd name="connsiteX578" fmla="*/ 4491915 w 12177656"/>
              <a:gd name="connsiteY578" fmla="*/ 6175786 h 6858000"/>
              <a:gd name="connsiteX579" fmla="*/ 4649694 w 12177656"/>
              <a:gd name="connsiteY579" fmla="*/ 6266628 h 6858000"/>
              <a:gd name="connsiteX580" fmla="*/ 4807474 w 12177656"/>
              <a:gd name="connsiteY580" fmla="*/ 6175786 h 6858000"/>
              <a:gd name="connsiteX581" fmla="*/ 4807474 w 12177656"/>
              <a:gd name="connsiteY581" fmla="*/ 5991711 h 6858000"/>
              <a:gd name="connsiteX582" fmla="*/ 4329356 w 12177656"/>
              <a:gd name="connsiteY582" fmla="*/ 5900868 h 6858000"/>
              <a:gd name="connsiteX583" fmla="*/ 4171577 w 12177656"/>
              <a:gd name="connsiteY583" fmla="*/ 5991711 h 6858000"/>
              <a:gd name="connsiteX584" fmla="*/ 4171577 w 12177656"/>
              <a:gd name="connsiteY584" fmla="*/ 6175786 h 6858000"/>
              <a:gd name="connsiteX585" fmla="*/ 4329356 w 12177656"/>
              <a:gd name="connsiteY585" fmla="*/ 6266628 h 6858000"/>
              <a:gd name="connsiteX586" fmla="*/ 4487134 w 12177656"/>
              <a:gd name="connsiteY586" fmla="*/ 6175786 h 6858000"/>
              <a:gd name="connsiteX587" fmla="*/ 4487134 w 12177656"/>
              <a:gd name="connsiteY587" fmla="*/ 5991711 h 6858000"/>
              <a:gd name="connsiteX588" fmla="*/ 4009017 w 12177656"/>
              <a:gd name="connsiteY588" fmla="*/ 5900868 h 6858000"/>
              <a:gd name="connsiteX589" fmla="*/ 3851238 w 12177656"/>
              <a:gd name="connsiteY589" fmla="*/ 5991711 h 6858000"/>
              <a:gd name="connsiteX590" fmla="*/ 3851238 w 12177656"/>
              <a:gd name="connsiteY590" fmla="*/ 6175786 h 6858000"/>
              <a:gd name="connsiteX591" fmla="*/ 4009017 w 12177656"/>
              <a:gd name="connsiteY591" fmla="*/ 6266628 h 6858000"/>
              <a:gd name="connsiteX592" fmla="*/ 4166795 w 12177656"/>
              <a:gd name="connsiteY592" fmla="*/ 6175786 h 6858000"/>
              <a:gd name="connsiteX593" fmla="*/ 4166795 w 12177656"/>
              <a:gd name="connsiteY593" fmla="*/ 5991711 h 6858000"/>
              <a:gd name="connsiteX594" fmla="*/ 3686287 w 12177656"/>
              <a:gd name="connsiteY594" fmla="*/ 5900868 h 6858000"/>
              <a:gd name="connsiteX595" fmla="*/ 3528509 w 12177656"/>
              <a:gd name="connsiteY595" fmla="*/ 5991711 h 6858000"/>
              <a:gd name="connsiteX596" fmla="*/ 3528509 w 12177656"/>
              <a:gd name="connsiteY596" fmla="*/ 6175786 h 6858000"/>
              <a:gd name="connsiteX597" fmla="*/ 3686287 w 12177656"/>
              <a:gd name="connsiteY597" fmla="*/ 6266628 h 6858000"/>
              <a:gd name="connsiteX598" fmla="*/ 3844066 w 12177656"/>
              <a:gd name="connsiteY598" fmla="*/ 6175786 h 6858000"/>
              <a:gd name="connsiteX599" fmla="*/ 3844066 w 12177656"/>
              <a:gd name="connsiteY599" fmla="*/ 5991711 h 6858000"/>
              <a:gd name="connsiteX600" fmla="*/ 3365948 w 12177656"/>
              <a:gd name="connsiteY600" fmla="*/ 5900868 h 6858000"/>
              <a:gd name="connsiteX601" fmla="*/ 3208169 w 12177656"/>
              <a:gd name="connsiteY601" fmla="*/ 5991711 h 6858000"/>
              <a:gd name="connsiteX602" fmla="*/ 3208169 w 12177656"/>
              <a:gd name="connsiteY602" fmla="*/ 6175786 h 6858000"/>
              <a:gd name="connsiteX603" fmla="*/ 3365948 w 12177656"/>
              <a:gd name="connsiteY603" fmla="*/ 6266628 h 6858000"/>
              <a:gd name="connsiteX604" fmla="*/ 3523727 w 12177656"/>
              <a:gd name="connsiteY604" fmla="*/ 6175786 h 6858000"/>
              <a:gd name="connsiteX605" fmla="*/ 3523727 w 12177656"/>
              <a:gd name="connsiteY605" fmla="*/ 5991711 h 6858000"/>
              <a:gd name="connsiteX606" fmla="*/ 3045610 w 12177656"/>
              <a:gd name="connsiteY606" fmla="*/ 5900868 h 6858000"/>
              <a:gd name="connsiteX607" fmla="*/ 2887831 w 12177656"/>
              <a:gd name="connsiteY607" fmla="*/ 5991711 h 6858000"/>
              <a:gd name="connsiteX608" fmla="*/ 2887831 w 12177656"/>
              <a:gd name="connsiteY608" fmla="*/ 6175786 h 6858000"/>
              <a:gd name="connsiteX609" fmla="*/ 3045610 w 12177656"/>
              <a:gd name="connsiteY609" fmla="*/ 6266628 h 6858000"/>
              <a:gd name="connsiteX610" fmla="*/ 3203388 w 12177656"/>
              <a:gd name="connsiteY610" fmla="*/ 6175786 h 6858000"/>
              <a:gd name="connsiteX611" fmla="*/ 3203388 w 12177656"/>
              <a:gd name="connsiteY611" fmla="*/ 5991711 h 6858000"/>
              <a:gd name="connsiteX612" fmla="*/ 2725271 w 12177656"/>
              <a:gd name="connsiteY612" fmla="*/ 5900868 h 6858000"/>
              <a:gd name="connsiteX613" fmla="*/ 2567492 w 12177656"/>
              <a:gd name="connsiteY613" fmla="*/ 5991711 h 6858000"/>
              <a:gd name="connsiteX614" fmla="*/ 2567492 w 12177656"/>
              <a:gd name="connsiteY614" fmla="*/ 6175786 h 6858000"/>
              <a:gd name="connsiteX615" fmla="*/ 2725271 w 12177656"/>
              <a:gd name="connsiteY615" fmla="*/ 6266628 h 6858000"/>
              <a:gd name="connsiteX616" fmla="*/ 2883050 w 12177656"/>
              <a:gd name="connsiteY616" fmla="*/ 6175786 h 6858000"/>
              <a:gd name="connsiteX617" fmla="*/ 2883050 w 12177656"/>
              <a:gd name="connsiteY617" fmla="*/ 5991711 h 6858000"/>
              <a:gd name="connsiteX618" fmla="*/ 2404932 w 12177656"/>
              <a:gd name="connsiteY618" fmla="*/ 5900868 h 6858000"/>
              <a:gd name="connsiteX619" fmla="*/ 2247153 w 12177656"/>
              <a:gd name="connsiteY619" fmla="*/ 5991711 h 6858000"/>
              <a:gd name="connsiteX620" fmla="*/ 2247153 w 12177656"/>
              <a:gd name="connsiteY620" fmla="*/ 6175786 h 6858000"/>
              <a:gd name="connsiteX621" fmla="*/ 2404932 w 12177656"/>
              <a:gd name="connsiteY621" fmla="*/ 6266628 h 6858000"/>
              <a:gd name="connsiteX622" fmla="*/ 2562711 w 12177656"/>
              <a:gd name="connsiteY622" fmla="*/ 6175786 h 6858000"/>
              <a:gd name="connsiteX623" fmla="*/ 2562711 w 12177656"/>
              <a:gd name="connsiteY623" fmla="*/ 5991711 h 6858000"/>
              <a:gd name="connsiteX624" fmla="*/ 2084593 w 12177656"/>
              <a:gd name="connsiteY624" fmla="*/ 5900868 h 6858000"/>
              <a:gd name="connsiteX625" fmla="*/ 1926814 w 12177656"/>
              <a:gd name="connsiteY625" fmla="*/ 5991711 h 6858000"/>
              <a:gd name="connsiteX626" fmla="*/ 1926814 w 12177656"/>
              <a:gd name="connsiteY626" fmla="*/ 6175786 h 6858000"/>
              <a:gd name="connsiteX627" fmla="*/ 2084593 w 12177656"/>
              <a:gd name="connsiteY627" fmla="*/ 6266628 h 6858000"/>
              <a:gd name="connsiteX628" fmla="*/ 2242372 w 12177656"/>
              <a:gd name="connsiteY628" fmla="*/ 6175786 h 6858000"/>
              <a:gd name="connsiteX629" fmla="*/ 2242372 w 12177656"/>
              <a:gd name="connsiteY629" fmla="*/ 5991711 h 6858000"/>
              <a:gd name="connsiteX630" fmla="*/ 1764254 w 12177656"/>
              <a:gd name="connsiteY630" fmla="*/ 5900868 h 6858000"/>
              <a:gd name="connsiteX631" fmla="*/ 1606475 w 12177656"/>
              <a:gd name="connsiteY631" fmla="*/ 5991711 h 6858000"/>
              <a:gd name="connsiteX632" fmla="*/ 1606475 w 12177656"/>
              <a:gd name="connsiteY632" fmla="*/ 6175786 h 6858000"/>
              <a:gd name="connsiteX633" fmla="*/ 1764254 w 12177656"/>
              <a:gd name="connsiteY633" fmla="*/ 6266628 h 6858000"/>
              <a:gd name="connsiteX634" fmla="*/ 1922033 w 12177656"/>
              <a:gd name="connsiteY634" fmla="*/ 6175786 h 6858000"/>
              <a:gd name="connsiteX635" fmla="*/ 1922033 w 12177656"/>
              <a:gd name="connsiteY635" fmla="*/ 5991711 h 6858000"/>
              <a:gd name="connsiteX636" fmla="*/ 1443915 w 12177656"/>
              <a:gd name="connsiteY636" fmla="*/ 5900868 h 6858000"/>
              <a:gd name="connsiteX637" fmla="*/ 1286137 w 12177656"/>
              <a:gd name="connsiteY637" fmla="*/ 5991711 h 6858000"/>
              <a:gd name="connsiteX638" fmla="*/ 1286137 w 12177656"/>
              <a:gd name="connsiteY638" fmla="*/ 6175786 h 6858000"/>
              <a:gd name="connsiteX639" fmla="*/ 1443915 w 12177656"/>
              <a:gd name="connsiteY639" fmla="*/ 6266628 h 6858000"/>
              <a:gd name="connsiteX640" fmla="*/ 1601694 w 12177656"/>
              <a:gd name="connsiteY640" fmla="*/ 6175786 h 6858000"/>
              <a:gd name="connsiteX641" fmla="*/ 1601694 w 12177656"/>
              <a:gd name="connsiteY641" fmla="*/ 5991711 h 6858000"/>
              <a:gd name="connsiteX642" fmla="*/ 1123577 w 12177656"/>
              <a:gd name="connsiteY642" fmla="*/ 5900868 h 6858000"/>
              <a:gd name="connsiteX643" fmla="*/ 965798 w 12177656"/>
              <a:gd name="connsiteY643" fmla="*/ 5991711 h 6858000"/>
              <a:gd name="connsiteX644" fmla="*/ 965798 w 12177656"/>
              <a:gd name="connsiteY644" fmla="*/ 6175786 h 6858000"/>
              <a:gd name="connsiteX645" fmla="*/ 1123577 w 12177656"/>
              <a:gd name="connsiteY645" fmla="*/ 6266628 h 6858000"/>
              <a:gd name="connsiteX646" fmla="*/ 1281355 w 12177656"/>
              <a:gd name="connsiteY646" fmla="*/ 6175786 h 6858000"/>
              <a:gd name="connsiteX647" fmla="*/ 1281355 w 12177656"/>
              <a:gd name="connsiteY647" fmla="*/ 5991711 h 6858000"/>
              <a:gd name="connsiteX648" fmla="*/ 803238 w 12177656"/>
              <a:gd name="connsiteY648" fmla="*/ 5900868 h 6858000"/>
              <a:gd name="connsiteX649" fmla="*/ 645459 w 12177656"/>
              <a:gd name="connsiteY649" fmla="*/ 5991711 h 6858000"/>
              <a:gd name="connsiteX650" fmla="*/ 645459 w 12177656"/>
              <a:gd name="connsiteY650" fmla="*/ 6175786 h 6858000"/>
              <a:gd name="connsiteX651" fmla="*/ 803238 w 12177656"/>
              <a:gd name="connsiteY651" fmla="*/ 6266628 h 6858000"/>
              <a:gd name="connsiteX652" fmla="*/ 961017 w 12177656"/>
              <a:gd name="connsiteY652" fmla="*/ 6175786 h 6858000"/>
              <a:gd name="connsiteX653" fmla="*/ 961017 w 12177656"/>
              <a:gd name="connsiteY653" fmla="*/ 5991711 h 6858000"/>
              <a:gd name="connsiteX654" fmla="*/ 482899 w 12177656"/>
              <a:gd name="connsiteY654" fmla="*/ 5900868 h 6858000"/>
              <a:gd name="connsiteX655" fmla="*/ 325120 w 12177656"/>
              <a:gd name="connsiteY655" fmla="*/ 5991711 h 6858000"/>
              <a:gd name="connsiteX656" fmla="*/ 325120 w 12177656"/>
              <a:gd name="connsiteY656" fmla="*/ 6175786 h 6858000"/>
              <a:gd name="connsiteX657" fmla="*/ 482899 w 12177656"/>
              <a:gd name="connsiteY657" fmla="*/ 6266628 h 6858000"/>
              <a:gd name="connsiteX658" fmla="*/ 640678 w 12177656"/>
              <a:gd name="connsiteY658" fmla="*/ 6175786 h 6858000"/>
              <a:gd name="connsiteX659" fmla="*/ 640678 w 12177656"/>
              <a:gd name="connsiteY659" fmla="*/ 5991711 h 6858000"/>
              <a:gd name="connsiteX660" fmla="*/ 162560 w 12177656"/>
              <a:gd name="connsiteY660" fmla="*/ 5900868 h 6858000"/>
              <a:gd name="connsiteX661" fmla="*/ 4781 w 12177656"/>
              <a:gd name="connsiteY661" fmla="*/ 5991711 h 6858000"/>
              <a:gd name="connsiteX662" fmla="*/ 4781 w 12177656"/>
              <a:gd name="connsiteY662" fmla="*/ 6175786 h 6858000"/>
              <a:gd name="connsiteX663" fmla="*/ 162560 w 12177656"/>
              <a:gd name="connsiteY663" fmla="*/ 6266628 h 6858000"/>
              <a:gd name="connsiteX664" fmla="*/ 320339 w 12177656"/>
              <a:gd name="connsiteY664" fmla="*/ 6175786 h 6858000"/>
              <a:gd name="connsiteX665" fmla="*/ 320339 w 12177656"/>
              <a:gd name="connsiteY665" fmla="*/ 5991711 h 6858000"/>
              <a:gd name="connsiteX666" fmla="*/ 11857318 w 12177656"/>
              <a:gd name="connsiteY666" fmla="*/ 5621170 h 6858000"/>
              <a:gd name="connsiteX667" fmla="*/ 11699539 w 12177656"/>
              <a:gd name="connsiteY667" fmla="*/ 5712012 h 6858000"/>
              <a:gd name="connsiteX668" fmla="*/ 11699539 w 12177656"/>
              <a:gd name="connsiteY668" fmla="*/ 5896087 h 6858000"/>
              <a:gd name="connsiteX669" fmla="*/ 11857318 w 12177656"/>
              <a:gd name="connsiteY669" fmla="*/ 5986929 h 6858000"/>
              <a:gd name="connsiteX670" fmla="*/ 12015097 w 12177656"/>
              <a:gd name="connsiteY670" fmla="*/ 5896087 h 6858000"/>
              <a:gd name="connsiteX671" fmla="*/ 12015097 w 12177656"/>
              <a:gd name="connsiteY671" fmla="*/ 5712012 h 6858000"/>
              <a:gd name="connsiteX672" fmla="*/ 11536979 w 12177656"/>
              <a:gd name="connsiteY672" fmla="*/ 5621170 h 6858000"/>
              <a:gd name="connsiteX673" fmla="*/ 11379200 w 12177656"/>
              <a:gd name="connsiteY673" fmla="*/ 5712012 h 6858000"/>
              <a:gd name="connsiteX674" fmla="*/ 11379200 w 12177656"/>
              <a:gd name="connsiteY674" fmla="*/ 5896087 h 6858000"/>
              <a:gd name="connsiteX675" fmla="*/ 11536979 w 12177656"/>
              <a:gd name="connsiteY675" fmla="*/ 5986929 h 6858000"/>
              <a:gd name="connsiteX676" fmla="*/ 11694758 w 12177656"/>
              <a:gd name="connsiteY676" fmla="*/ 5896087 h 6858000"/>
              <a:gd name="connsiteX677" fmla="*/ 11694758 w 12177656"/>
              <a:gd name="connsiteY677" fmla="*/ 5712012 h 6858000"/>
              <a:gd name="connsiteX678" fmla="*/ 11216640 w 12177656"/>
              <a:gd name="connsiteY678" fmla="*/ 5621170 h 6858000"/>
              <a:gd name="connsiteX679" fmla="*/ 11058861 w 12177656"/>
              <a:gd name="connsiteY679" fmla="*/ 5712012 h 6858000"/>
              <a:gd name="connsiteX680" fmla="*/ 11058861 w 12177656"/>
              <a:gd name="connsiteY680" fmla="*/ 5896087 h 6858000"/>
              <a:gd name="connsiteX681" fmla="*/ 11216640 w 12177656"/>
              <a:gd name="connsiteY681" fmla="*/ 5986929 h 6858000"/>
              <a:gd name="connsiteX682" fmla="*/ 11374419 w 12177656"/>
              <a:gd name="connsiteY682" fmla="*/ 5896087 h 6858000"/>
              <a:gd name="connsiteX683" fmla="*/ 11374419 w 12177656"/>
              <a:gd name="connsiteY683" fmla="*/ 5712012 h 6858000"/>
              <a:gd name="connsiteX684" fmla="*/ 10896301 w 12177656"/>
              <a:gd name="connsiteY684" fmla="*/ 5621170 h 6858000"/>
              <a:gd name="connsiteX685" fmla="*/ 10738523 w 12177656"/>
              <a:gd name="connsiteY685" fmla="*/ 5712012 h 6858000"/>
              <a:gd name="connsiteX686" fmla="*/ 10738523 w 12177656"/>
              <a:gd name="connsiteY686" fmla="*/ 5896087 h 6858000"/>
              <a:gd name="connsiteX687" fmla="*/ 10896301 w 12177656"/>
              <a:gd name="connsiteY687" fmla="*/ 5986929 h 6858000"/>
              <a:gd name="connsiteX688" fmla="*/ 11054080 w 12177656"/>
              <a:gd name="connsiteY688" fmla="*/ 5896087 h 6858000"/>
              <a:gd name="connsiteX689" fmla="*/ 11054080 w 12177656"/>
              <a:gd name="connsiteY689" fmla="*/ 5712012 h 6858000"/>
              <a:gd name="connsiteX690" fmla="*/ 10575962 w 12177656"/>
              <a:gd name="connsiteY690" fmla="*/ 5621170 h 6858000"/>
              <a:gd name="connsiteX691" fmla="*/ 10418183 w 12177656"/>
              <a:gd name="connsiteY691" fmla="*/ 5712012 h 6858000"/>
              <a:gd name="connsiteX692" fmla="*/ 10418183 w 12177656"/>
              <a:gd name="connsiteY692" fmla="*/ 5896087 h 6858000"/>
              <a:gd name="connsiteX693" fmla="*/ 10575962 w 12177656"/>
              <a:gd name="connsiteY693" fmla="*/ 5986929 h 6858000"/>
              <a:gd name="connsiteX694" fmla="*/ 10733741 w 12177656"/>
              <a:gd name="connsiteY694" fmla="*/ 5896087 h 6858000"/>
              <a:gd name="connsiteX695" fmla="*/ 10733741 w 12177656"/>
              <a:gd name="connsiteY695" fmla="*/ 5712012 h 6858000"/>
              <a:gd name="connsiteX696" fmla="*/ 10255624 w 12177656"/>
              <a:gd name="connsiteY696" fmla="*/ 5621170 h 6858000"/>
              <a:gd name="connsiteX697" fmla="*/ 10097845 w 12177656"/>
              <a:gd name="connsiteY697" fmla="*/ 5712012 h 6858000"/>
              <a:gd name="connsiteX698" fmla="*/ 10097845 w 12177656"/>
              <a:gd name="connsiteY698" fmla="*/ 5896087 h 6858000"/>
              <a:gd name="connsiteX699" fmla="*/ 10255624 w 12177656"/>
              <a:gd name="connsiteY699" fmla="*/ 5986929 h 6858000"/>
              <a:gd name="connsiteX700" fmla="*/ 10413402 w 12177656"/>
              <a:gd name="connsiteY700" fmla="*/ 5896087 h 6858000"/>
              <a:gd name="connsiteX701" fmla="*/ 10413402 w 12177656"/>
              <a:gd name="connsiteY701" fmla="*/ 5712012 h 6858000"/>
              <a:gd name="connsiteX702" fmla="*/ 9935285 w 12177656"/>
              <a:gd name="connsiteY702" fmla="*/ 5621170 h 6858000"/>
              <a:gd name="connsiteX703" fmla="*/ 9777506 w 12177656"/>
              <a:gd name="connsiteY703" fmla="*/ 5712012 h 6858000"/>
              <a:gd name="connsiteX704" fmla="*/ 9777506 w 12177656"/>
              <a:gd name="connsiteY704" fmla="*/ 5896087 h 6858000"/>
              <a:gd name="connsiteX705" fmla="*/ 9935285 w 12177656"/>
              <a:gd name="connsiteY705" fmla="*/ 5986929 h 6858000"/>
              <a:gd name="connsiteX706" fmla="*/ 10093064 w 12177656"/>
              <a:gd name="connsiteY706" fmla="*/ 5896087 h 6858000"/>
              <a:gd name="connsiteX707" fmla="*/ 10093064 w 12177656"/>
              <a:gd name="connsiteY707" fmla="*/ 5712012 h 6858000"/>
              <a:gd name="connsiteX708" fmla="*/ 9614946 w 12177656"/>
              <a:gd name="connsiteY708" fmla="*/ 5621170 h 6858000"/>
              <a:gd name="connsiteX709" fmla="*/ 9457167 w 12177656"/>
              <a:gd name="connsiteY709" fmla="*/ 5712012 h 6858000"/>
              <a:gd name="connsiteX710" fmla="*/ 9457167 w 12177656"/>
              <a:gd name="connsiteY710" fmla="*/ 5896087 h 6858000"/>
              <a:gd name="connsiteX711" fmla="*/ 9614946 w 12177656"/>
              <a:gd name="connsiteY711" fmla="*/ 5986929 h 6858000"/>
              <a:gd name="connsiteX712" fmla="*/ 9772724 w 12177656"/>
              <a:gd name="connsiteY712" fmla="*/ 5896087 h 6858000"/>
              <a:gd name="connsiteX713" fmla="*/ 9772724 w 12177656"/>
              <a:gd name="connsiteY713" fmla="*/ 5712012 h 6858000"/>
              <a:gd name="connsiteX714" fmla="*/ 9294607 w 12177656"/>
              <a:gd name="connsiteY714" fmla="*/ 5621170 h 6858000"/>
              <a:gd name="connsiteX715" fmla="*/ 9136829 w 12177656"/>
              <a:gd name="connsiteY715" fmla="*/ 5712012 h 6858000"/>
              <a:gd name="connsiteX716" fmla="*/ 9136829 w 12177656"/>
              <a:gd name="connsiteY716" fmla="*/ 5896087 h 6858000"/>
              <a:gd name="connsiteX717" fmla="*/ 9294607 w 12177656"/>
              <a:gd name="connsiteY717" fmla="*/ 5986929 h 6858000"/>
              <a:gd name="connsiteX718" fmla="*/ 9452386 w 12177656"/>
              <a:gd name="connsiteY718" fmla="*/ 5896087 h 6858000"/>
              <a:gd name="connsiteX719" fmla="*/ 9452386 w 12177656"/>
              <a:gd name="connsiteY719" fmla="*/ 5712012 h 6858000"/>
              <a:gd name="connsiteX720" fmla="*/ 8974268 w 12177656"/>
              <a:gd name="connsiteY720" fmla="*/ 5621170 h 6858000"/>
              <a:gd name="connsiteX721" fmla="*/ 8816489 w 12177656"/>
              <a:gd name="connsiteY721" fmla="*/ 5712012 h 6858000"/>
              <a:gd name="connsiteX722" fmla="*/ 8816489 w 12177656"/>
              <a:gd name="connsiteY722" fmla="*/ 5896087 h 6858000"/>
              <a:gd name="connsiteX723" fmla="*/ 8974268 w 12177656"/>
              <a:gd name="connsiteY723" fmla="*/ 5986929 h 6858000"/>
              <a:gd name="connsiteX724" fmla="*/ 9132047 w 12177656"/>
              <a:gd name="connsiteY724" fmla="*/ 5896087 h 6858000"/>
              <a:gd name="connsiteX725" fmla="*/ 9132047 w 12177656"/>
              <a:gd name="connsiteY725" fmla="*/ 5712012 h 6858000"/>
              <a:gd name="connsiteX726" fmla="*/ 8653929 w 12177656"/>
              <a:gd name="connsiteY726" fmla="*/ 5621170 h 6858000"/>
              <a:gd name="connsiteX727" fmla="*/ 8496150 w 12177656"/>
              <a:gd name="connsiteY727" fmla="*/ 5712012 h 6858000"/>
              <a:gd name="connsiteX728" fmla="*/ 8496150 w 12177656"/>
              <a:gd name="connsiteY728" fmla="*/ 5896087 h 6858000"/>
              <a:gd name="connsiteX729" fmla="*/ 8653929 w 12177656"/>
              <a:gd name="connsiteY729" fmla="*/ 5986929 h 6858000"/>
              <a:gd name="connsiteX730" fmla="*/ 8811708 w 12177656"/>
              <a:gd name="connsiteY730" fmla="*/ 5896087 h 6858000"/>
              <a:gd name="connsiteX731" fmla="*/ 8811708 w 12177656"/>
              <a:gd name="connsiteY731" fmla="*/ 5712012 h 6858000"/>
              <a:gd name="connsiteX732" fmla="*/ 8333591 w 12177656"/>
              <a:gd name="connsiteY732" fmla="*/ 5621170 h 6858000"/>
              <a:gd name="connsiteX733" fmla="*/ 8175812 w 12177656"/>
              <a:gd name="connsiteY733" fmla="*/ 5712012 h 6858000"/>
              <a:gd name="connsiteX734" fmla="*/ 8175812 w 12177656"/>
              <a:gd name="connsiteY734" fmla="*/ 5896087 h 6858000"/>
              <a:gd name="connsiteX735" fmla="*/ 8333591 w 12177656"/>
              <a:gd name="connsiteY735" fmla="*/ 5986929 h 6858000"/>
              <a:gd name="connsiteX736" fmla="*/ 8491370 w 12177656"/>
              <a:gd name="connsiteY736" fmla="*/ 5896087 h 6858000"/>
              <a:gd name="connsiteX737" fmla="*/ 8491370 w 12177656"/>
              <a:gd name="connsiteY737" fmla="*/ 5712012 h 6858000"/>
              <a:gd name="connsiteX738" fmla="*/ 8013252 w 12177656"/>
              <a:gd name="connsiteY738" fmla="*/ 5621170 h 6858000"/>
              <a:gd name="connsiteX739" fmla="*/ 7855473 w 12177656"/>
              <a:gd name="connsiteY739" fmla="*/ 5712012 h 6858000"/>
              <a:gd name="connsiteX740" fmla="*/ 7855473 w 12177656"/>
              <a:gd name="connsiteY740" fmla="*/ 5896087 h 6858000"/>
              <a:gd name="connsiteX741" fmla="*/ 8013252 w 12177656"/>
              <a:gd name="connsiteY741" fmla="*/ 5986929 h 6858000"/>
              <a:gd name="connsiteX742" fmla="*/ 8171031 w 12177656"/>
              <a:gd name="connsiteY742" fmla="*/ 5896087 h 6858000"/>
              <a:gd name="connsiteX743" fmla="*/ 8171031 w 12177656"/>
              <a:gd name="connsiteY743" fmla="*/ 5712012 h 6858000"/>
              <a:gd name="connsiteX744" fmla="*/ 7692913 w 12177656"/>
              <a:gd name="connsiteY744" fmla="*/ 5621170 h 6858000"/>
              <a:gd name="connsiteX745" fmla="*/ 7535135 w 12177656"/>
              <a:gd name="connsiteY745" fmla="*/ 5712012 h 6858000"/>
              <a:gd name="connsiteX746" fmla="*/ 7535135 w 12177656"/>
              <a:gd name="connsiteY746" fmla="*/ 5896087 h 6858000"/>
              <a:gd name="connsiteX747" fmla="*/ 7692913 w 12177656"/>
              <a:gd name="connsiteY747" fmla="*/ 5986929 h 6858000"/>
              <a:gd name="connsiteX748" fmla="*/ 7850692 w 12177656"/>
              <a:gd name="connsiteY748" fmla="*/ 5896087 h 6858000"/>
              <a:gd name="connsiteX749" fmla="*/ 7850692 w 12177656"/>
              <a:gd name="connsiteY749" fmla="*/ 5712012 h 6858000"/>
              <a:gd name="connsiteX750" fmla="*/ 7372574 w 12177656"/>
              <a:gd name="connsiteY750" fmla="*/ 5621170 h 6858000"/>
              <a:gd name="connsiteX751" fmla="*/ 7214795 w 12177656"/>
              <a:gd name="connsiteY751" fmla="*/ 5712012 h 6858000"/>
              <a:gd name="connsiteX752" fmla="*/ 7214795 w 12177656"/>
              <a:gd name="connsiteY752" fmla="*/ 5896087 h 6858000"/>
              <a:gd name="connsiteX753" fmla="*/ 7372574 w 12177656"/>
              <a:gd name="connsiteY753" fmla="*/ 5986929 h 6858000"/>
              <a:gd name="connsiteX754" fmla="*/ 7530353 w 12177656"/>
              <a:gd name="connsiteY754" fmla="*/ 5896087 h 6858000"/>
              <a:gd name="connsiteX755" fmla="*/ 7530353 w 12177656"/>
              <a:gd name="connsiteY755" fmla="*/ 5712012 h 6858000"/>
              <a:gd name="connsiteX756" fmla="*/ 7052236 w 12177656"/>
              <a:gd name="connsiteY756" fmla="*/ 5621170 h 6858000"/>
              <a:gd name="connsiteX757" fmla="*/ 6894457 w 12177656"/>
              <a:gd name="connsiteY757" fmla="*/ 5712012 h 6858000"/>
              <a:gd name="connsiteX758" fmla="*/ 6894457 w 12177656"/>
              <a:gd name="connsiteY758" fmla="*/ 5896087 h 6858000"/>
              <a:gd name="connsiteX759" fmla="*/ 7052236 w 12177656"/>
              <a:gd name="connsiteY759" fmla="*/ 5986929 h 6858000"/>
              <a:gd name="connsiteX760" fmla="*/ 7210015 w 12177656"/>
              <a:gd name="connsiteY760" fmla="*/ 5896087 h 6858000"/>
              <a:gd name="connsiteX761" fmla="*/ 7210015 w 12177656"/>
              <a:gd name="connsiteY761" fmla="*/ 5712012 h 6858000"/>
              <a:gd name="connsiteX762" fmla="*/ 6731897 w 12177656"/>
              <a:gd name="connsiteY762" fmla="*/ 5621170 h 6858000"/>
              <a:gd name="connsiteX763" fmla="*/ 6574118 w 12177656"/>
              <a:gd name="connsiteY763" fmla="*/ 5712012 h 6858000"/>
              <a:gd name="connsiteX764" fmla="*/ 6574118 w 12177656"/>
              <a:gd name="connsiteY764" fmla="*/ 5896087 h 6858000"/>
              <a:gd name="connsiteX765" fmla="*/ 6731897 w 12177656"/>
              <a:gd name="connsiteY765" fmla="*/ 5986929 h 6858000"/>
              <a:gd name="connsiteX766" fmla="*/ 6889676 w 12177656"/>
              <a:gd name="connsiteY766" fmla="*/ 5896087 h 6858000"/>
              <a:gd name="connsiteX767" fmla="*/ 6889676 w 12177656"/>
              <a:gd name="connsiteY767" fmla="*/ 5712012 h 6858000"/>
              <a:gd name="connsiteX768" fmla="*/ 6411558 w 12177656"/>
              <a:gd name="connsiteY768" fmla="*/ 5621170 h 6858000"/>
              <a:gd name="connsiteX769" fmla="*/ 6253779 w 12177656"/>
              <a:gd name="connsiteY769" fmla="*/ 5712012 h 6858000"/>
              <a:gd name="connsiteX770" fmla="*/ 6253779 w 12177656"/>
              <a:gd name="connsiteY770" fmla="*/ 5896087 h 6858000"/>
              <a:gd name="connsiteX771" fmla="*/ 6411558 w 12177656"/>
              <a:gd name="connsiteY771" fmla="*/ 5986929 h 6858000"/>
              <a:gd name="connsiteX772" fmla="*/ 6569336 w 12177656"/>
              <a:gd name="connsiteY772" fmla="*/ 5896087 h 6858000"/>
              <a:gd name="connsiteX773" fmla="*/ 6569336 w 12177656"/>
              <a:gd name="connsiteY773" fmla="*/ 5712012 h 6858000"/>
              <a:gd name="connsiteX774" fmla="*/ 6091219 w 12177656"/>
              <a:gd name="connsiteY774" fmla="*/ 5621170 h 6858000"/>
              <a:gd name="connsiteX775" fmla="*/ 5933440 w 12177656"/>
              <a:gd name="connsiteY775" fmla="*/ 5712012 h 6858000"/>
              <a:gd name="connsiteX776" fmla="*/ 5933440 w 12177656"/>
              <a:gd name="connsiteY776" fmla="*/ 5896087 h 6858000"/>
              <a:gd name="connsiteX777" fmla="*/ 6091219 w 12177656"/>
              <a:gd name="connsiteY777" fmla="*/ 5986929 h 6858000"/>
              <a:gd name="connsiteX778" fmla="*/ 6248998 w 12177656"/>
              <a:gd name="connsiteY778" fmla="*/ 5896087 h 6858000"/>
              <a:gd name="connsiteX779" fmla="*/ 6248998 w 12177656"/>
              <a:gd name="connsiteY779" fmla="*/ 5712012 h 6858000"/>
              <a:gd name="connsiteX780" fmla="*/ 5770880 w 12177656"/>
              <a:gd name="connsiteY780" fmla="*/ 5621170 h 6858000"/>
              <a:gd name="connsiteX781" fmla="*/ 5613101 w 12177656"/>
              <a:gd name="connsiteY781" fmla="*/ 5712012 h 6858000"/>
              <a:gd name="connsiteX782" fmla="*/ 5613101 w 12177656"/>
              <a:gd name="connsiteY782" fmla="*/ 5896087 h 6858000"/>
              <a:gd name="connsiteX783" fmla="*/ 5770880 w 12177656"/>
              <a:gd name="connsiteY783" fmla="*/ 5986929 h 6858000"/>
              <a:gd name="connsiteX784" fmla="*/ 5928659 w 12177656"/>
              <a:gd name="connsiteY784" fmla="*/ 5896087 h 6858000"/>
              <a:gd name="connsiteX785" fmla="*/ 5928659 w 12177656"/>
              <a:gd name="connsiteY785" fmla="*/ 5712012 h 6858000"/>
              <a:gd name="connsiteX786" fmla="*/ 5450541 w 12177656"/>
              <a:gd name="connsiteY786" fmla="*/ 5621170 h 6858000"/>
              <a:gd name="connsiteX787" fmla="*/ 5292762 w 12177656"/>
              <a:gd name="connsiteY787" fmla="*/ 5712012 h 6858000"/>
              <a:gd name="connsiteX788" fmla="*/ 5292762 w 12177656"/>
              <a:gd name="connsiteY788" fmla="*/ 5896087 h 6858000"/>
              <a:gd name="connsiteX789" fmla="*/ 5450541 w 12177656"/>
              <a:gd name="connsiteY789" fmla="*/ 5986929 h 6858000"/>
              <a:gd name="connsiteX790" fmla="*/ 5608320 w 12177656"/>
              <a:gd name="connsiteY790" fmla="*/ 5896087 h 6858000"/>
              <a:gd name="connsiteX791" fmla="*/ 5608320 w 12177656"/>
              <a:gd name="connsiteY791" fmla="*/ 5712012 h 6858000"/>
              <a:gd name="connsiteX792" fmla="*/ 5130203 w 12177656"/>
              <a:gd name="connsiteY792" fmla="*/ 5621170 h 6858000"/>
              <a:gd name="connsiteX793" fmla="*/ 4972424 w 12177656"/>
              <a:gd name="connsiteY793" fmla="*/ 5712012 h 6858000"/>
              <a:gd name="connsiteX794" fmla="*/ 4972424 w 12177656"/>
              <a:gd name="connsiteY794" fmla="*/ 5896087 h 6858000"/>
              <a:gd name="connsiteX795" fmla="*/ 5130203 w 12177656"/>
              <a:gd name="connsiteY795" fmla="*/ 5986929 h 6858000"/>
              <a:gd name="connsiteX796" fmla="*/ 5287981 w 12177656"/>
              <a:gd name="connsiteY796" fmla="*/ 5896087 h 6858000"/>
              <a:gd name="connsiteX797" fmla="*/ 5287981 w 12177656"/>
              <a:gd name="connsiteY797" fmla="*/ 5712012 h 6858000"/>
              <a:gd name="connsiteX798" fmla="*/ 4809864 w 12177656"/>
              <a:gd name="connsiteY798" fmla="*/ 5621170 h 6858000"/>
              <a:gd name="connsiteX799" fmla="*/ 4652085 w 12177656"/>
              <a:gd name="connsiteY799" fmla="*/ 5712012 h 6858000"/>
              <a:gd name="connsiteX800" fmla="*/ 4652085 w 12177656"/>
              <a:gd name="connsiteY800" fmla="*/ 5896087 h 6858000"/>
              <a:gd name="connsiteX801" fmla="*/ 4809864 w 12177656"/>
              <a:gd name="connsiteY801" fmla="*/ 5986929 h 6858000"/>
              <a:gd name="connsiteX802" fmla="*/ 4967643 w 12177656"/>
              <a:gd name="connsiteY802" fmla="*/ 5896087 h 6858000"/>
              <a:gd name="connsiteX803" fmla="*/ 4967643 w 12177656"/>
              <a:gd name="connsiteY803" fmla="*/ 5712012 h 6858000"/>
              <a:gd name="connsiteX804" fmla="*/ 4489525 w 12177656"/>
              <a:gd name="connsiteY804" fmla="*/ 5621170 h 6858000"/>
              <a:gd name="connsiteX805" fmla="*/ 4331746 w 12177656"/>
              <a:gd name="connsiteY805" fmla="*/ 5712012 h 6858000"/>
              <a:gd name="connsiteX806" fmla="*/ 4331746 w 12177656"/>
              <a:gd name="connsiteY806" fmla="*/ 5896087 h 6858000"/>
              <a:gd name="connsiteX807" fmla="*/ 4489525 w 12177656"/>
              <a:gd name="connsiteY807" fmla="*/ 5986929 h 6858000"/>
              <a:gd name="connsiteX808" fmla="*/ 4647305 w 12177656"/>
              <a:gd name="connsiteY808" fmla="*/ 5896087 h 6858000"/>
              <a:gd name="connsiteX809" fmla="*/ 4647305 w 12177656"/>
              <a:gd name="connsiteY809" fmla="*/ 5712012 h 6858000"/>
              <a:gd name="connsiteX810" fmla="*/ 4166795 w 12177656"/>
              <a:gd name="connsiteY810" fmla="*/ 5621170 h 6858000"/>
              <a:gd name="connsiteX811" fmla="*/ 4009017 w 12177656"/>
              <a:gd name="connsiteY811" fmla="*/ 5712012 h 6858000"/>
              <a:gd name="connsiteX812" fmla="*/ 4009017 w 12177656"/>
              <a:gd name="connsiteY812" fmla="*/ 5896087 h 6858000"/>
              <a:gd name="connsiteX813" fmla="*/ 4166795 w 12177656"/>
              <a:gd name="connsiteY813" fmla="*/ 5986929 h 6858000"/>
              <a:gd name="connsiteX814" fmla="*/ 4324574 w 12177656"/>
              <a:gd name="connsiteY814" fmla="*/ 5896087 h 6858000"/>
              <a:gd name="connsiteX815" fmla="*/ 4324574 w 12177656"/>
              <a:gd name="connsiteY815" fmla="*/ 5712012 h 6858000"/>
              <a:gd name="connsiteX816" fmla="*/ 3846456 w 12177656"/>
              <a:gd name="connsiteY816" fmla="*/ 5621170 h 6858000"/>
              <a:gd name="connsiteX817" fmla="*/ 3688678 w 12177656"/>
              <a:gd name="connsiteY817" fmla="*/ 5712012 h 6858000"/>
              <a:gd name="connsiteX818" fmla="*/ 3688678 w 12177656"/>
              <a:gd name="connsiteY818" fmla="*/ 5896087 h 6858000"/>
              <a:gd name="connsiteX819" fmla="*/ 3846456 w 12177656"/>
              <a:gd name="connsiteY819" fmla="*/ 5986929 h 6858000"/>
              <a:gd name="connsiteX820" fmla="*/ 4004235 w 12177656"/>
              <a:gd name="connsiteY820" fmla="*/ 5896087 h 6858000"/>
              <a:gd name="connsiteX821" fmla="*/ 4004235 w 12177656"/>
              <a:gd name="connsiteY821" fmla="*/ 5712012 h 6858000"/>
              <a:gd name="connsiteX822" fmla="*/ 3526118 w 12177656"/>
              <a:gd name="connsiteY822" fmla="*/ 5621170 h 6858000"/>
              <a:gd name="connsiteX823" fmla="*/ 3368339 w 12177656"/>
              <a:gd name="connsiteY823" fmla="*/ 5712012 h 6858000"/>
              <a:gd name="connsiteX824" fmla="*/ 3368339 w 12177656"/>
              <a:gd name="connsiteY824" fmla="*/ 5896087 h 6858000"/>
              <a:gd name="connsiteX825" fmla="*/ 3526118 w 12177656"/>
              <a:gd name="connsiteY825" fmla="*/ 5986929 h 6858000"/>
              <a:gd name="connsiteX826" fmla="*/ 3683897 w 12177656"/>
              <a:gd name="connsiteY826" fmla="*/ 5896087 h 6858000"/>
              <a:gd name="connsiteX827" fmla="*/ 3683897 w 12177656"/>
              <a:gd name="connsiteY827" fmla="*/ 5712012 h 6858000"/>
              <a:gd name="connsiteX828" fmla="*/ 3205779 w 12177656"/>
              <a:gd name="connsiteY828" fmla="*/ 5621170 h 6858000"/>
              <a:gd name="connsiteX829" fmla="*/ 3048000 w 12177656"/>
              <a:gd name="connsiteY829" fmla="*/ 5712012 h 6858000"/>
              <a:gd name="connsiteX830" fmla="*/ 3048000 w 12177656"/>
              <a:gd name="connsiteY830" fmla="*/ 5896087 h 6858000"/>
              <a:gd name="connsiteX831" fmla="*/ 3205779 w 12177656"/>
              <a:gd name="connsiteY831" fmla="*/ 5986929 h 6858000"/>
              <a:gd name="connsiteX832" fmla="*/ 3363558 w 12177656"/>
              <a:gd name="connsiteY832" fmla="*/ 5896087 h 6858000"/>
              <a:gd name="connsiteX833" fmla="*/ 3363558 w 12177656"/>
              <a:gd name="connsiteY833" fmla="*/ 5712012 h 6858000"/>
              <a:gd name="connsiteX834" fmla="*/ 2885440 w 12177656"/>
              <a:gd name="connsiteY834" fmla="*/ 5621170 h 6858000"/>
              <a:gd name="connsiteX835" fmla="*/ 2727661 w 12177656"/>
              <a:gd name="connsiteY835" fmla="*/ 5712012 h 6858000"/>
              <a:gd name="connsiteX836" fmla="*/ 2727661 w 12177656"/>
              <a:gd name="connsiteY836" fmla="*/ 5896087 h 6858000"/>
              <a:gd name="connsiteX837" fmla="*/ 2885440 w 12177656"/>
              <a:gd name="connsiteY837" fmla="*/ 5986929 h 6858000"/>
              <a:gd name="connsiteX838" fmla="*/ 3043219 w 12177656"/>
              <a:gd name="connsiteY838" fmla="*/ 5896087 h 6858000"/>
              <a:gd name="connsiteX839" fmla="*/ 3043219 w 12177656"/>
              <a:gd name="connsiteY839" fmla="*/ 5712012 h 6858000"/>
              <a:gd name="connsiteX840" fmla="*/ 2565101 w 12177656"/>
              <a:gd name="connsiteY840" fmla="*/ 5621170 h 6858000"/>
              <a:gd name="connsiteX841" fmla="*/ 2407322 w 12177656"/>
              <a:gd name="connsiteY841" fmla="*/ 5712012 h 6858000"/>
              <a:gd name="connsiteX842" fmla="*/ 2407322 w 12177656"/>
              <a:gd name="connsiteY842" fmla="*/ 5896087 h 6858000"/>
              <a:gd name="connsiteX843" fmla="*/ 2565101 w 12177656"/>
              <a:gd name="connsiteY843" fmla="*/ 5986929 h 6858000"/>
              <a:gd name="connsiteX844" fmla="*/ 2722880 w 12177656"/>
              <a:gd name="connsiteY844" fmla="*/ 5896087 h 6858000"/>
              <a:gd name="connsiteX845" fmla="*/ 2722880 w 12177656"/>
              <a:gd name="connsiteY845" fmla="*/ 5712012 h 6858000"/>
              <a:gd name="connsiteX846" fmla="*/ 2244763 w 12177656"/>
              <a:gd name="connsiteY846" fmla="*/ 5621170 h 6858000"/>
              <a:gd name="connsiteX847" fmla="*/ 2086984 w 12177656"/>
              <a:gd name="connsiteY847" fmla="*/ 5712012 h 6858000"/>
              <a:gd name="connsiteX848" fmla="*/ 2086984 w 12177656"/>
              <a:gd name="connsiteY848" fmla="*/ 5896087 h 6858000"/>
              <a:gd name="connsiteX849" fmla="*/ 2244763 w 12177656"/>
              <a:gd name="connsiteY849" fmla="*/ 5986929 h 6858000"/>
              <a:gd name="connsiteX850" fmla="*/ 2402541 w 12177656"/>
              <a:gd name="connsiteY850" fmla="*/ 5896087 h 6858000"/>
              <a:gd name="connsiteX851" fmla="*/ 2402541 w 12177656"/>
              <a:gd name="connsiteY851" fmla="*/ 5712012 h 6858000"/>
              <a:gd name="connsiteX852" fmla="*/ 1924424 w 12177656"/>
              <a:gd name="connsiteY852" fmla="*/ 5621170 h 6858000"/>
              <a:gd name="connsiteX853" fmla="*/ 1766645 w 12177656"/>
              <a:gd name="connsiteY853" fmla="*/ 5712012 h 6858000"/>
              <a:gd name="connsiteX854" fmla="*/ 1766645 w 12177656"/>
              <a:gd name="connsiteY854" fmla="*/ 5896087 h 6858000"/>
              <a:gd name="connsiteX855" fmla="*/ 1924424 w 12177656"/>
              <a:gd name="connsiteY855" fmla="*/ 5986929 h 6858000"/>
              <a:gd name="connsiteX856" fmla="*/ 2082202 w 12177656"/>
              <a:gd name="connsiteY856" fmla="*/ 5896087 h 6858000"/>
              <a:gd name="connsiteX857" fmla="*/ 2082202 w 12177656"/>
              <a:gd name="connsiteY857" fmla="*/ 5712012 h 6858000"/>
              <a:gd name="connsiteX858" fmla="*/ 1604085 w 12177656"/>
              <a:gd name="connsiteY858" fmla="*/ 5621170 h 6858000"/>
              <a:gd name="connsiteX859" fmla="*/ 1446306 w 12177656"/>
              <a:gd name="connsiteY859" fmla="*/ 5712012 h 6858000"/>
              <a:gd name="connsiteX860" fmla="*/ 1446306 w 12177656"/>
              <a:gd name="connsiteY860" fmla="*/ 5896087 h 6858000"/>
              <a:gd name="connsiteX861" fmla="*/ 1604085 w 12177656"/>
              <a:gd name="connsiteY861" fmla="*/ 5986929 h 6858000"/>
              <a:gd name="connsiteX862" fmla="*/ 1761864 w 12177656"/>
              <a:gd name="connsiteY862" fmla="*/ 5896087 h 6858000"/>
              <a:gd name="connsiteX863" fmla="*/ 1761864 w 12177656"/>
              <a:gd name="connsiteY863" fmla="*/ 5712012 h 6858000"/>
              <a:gd name="connsiteX864" fmla="*/ 1283746 w 12177656"/>
              <a:gd name="connsiteY864" fmla="*/ 5621170 h 6858000"/>
              <a:gd name="connsiteX865" fmla="*/ 1125967 w 12177656"/>
              <a:gd name="connsiteY865" fmla="*/ 5712012 h 6858000"/>
              <a:gd name="connsiteX866" fmla="*/ 1125967 w 12177656"/>
              <a:gd name="connsiteY866" fmla="*/ 5896087 h 6858000"/>
              <a:gd name="connsiteX867" fmla="*/ 1283746 w 12177656"/>
              <a:gd name="connsiteY867" fmla="*/ 5986929 h 6858000"/>
              <a:gd name="connsiteX868" fmla="*/ 1441525 w 12177656"/>
              <a:gd name="connsiteY868" fmla="*/ 5896087 h 6858000"/>
              <a:gd name="connsiteX869" fmla="*/ 1441525 w 12177656"/>
              <a:gd name="connsiteY869" fmla="*/ 5712012 h 6858000"/>
              <a:gd name="connsiteX870" fmla="*/ 963407 w 12177656"/>
              <a:gd name="connsiteY870" fmla="*/ 5621170 h 6858000"/>
              <a:gd name="connsiteX871" fmla="*/ 805628 w 12177656"/>
              <a:gd name="connsiteY871" fmla="*/ 5712012 h 6858000"/>
              <a:gd name="connsiteX872" fmla="*/ 805628 w 12177656"/>
              <a:gd name="connsiteY872" fmla="*/ 5896087 h 6858000"/>
              <a:gd name="connsiteX873" fmla="*/ 963407 w 12177656"/>
              <a:gd name="connsiteY873" fmla="*/ 5986929 h 6858000"/>
              <a:gd name="connsiteX874" fmla="*/ 1121186 w 12177656"/>
              <a:gd name="connsiteY874" fmla="*/ 5896087 h 6858000"/>
              <a:gd name="connsiteX875" fmla="*/ 1121186 w 12177656"/>
              <a:gd name="connsiteY875" fmla="*/ 5712012 h 6858000"/>
              <a:gd name="connsiteX876" fmla="*/ 643068 w 12177656"/>
              <a:gd name="connsiteY876" fmla="*/ 5621170 h 6858000"/>
              <a:gd name="connsiteX877" fmla="*/ 485289 w 12177656"/>
              <a:gd name="connsiteY877" fmla="*/ 5712012 h 6858000"/>
              <a:gd name="connsiteX878" fmla="*/ 485289 w 12177656"/>
              <a:gd name="connsiteY878" fmla="*/ 5896087 h 6858000"/>
              <a:gd name="connsiteX879" fmla="*/ 643068 w 12177656"/>
              <a:gd name="connsiteY879" fmla="*/ 5986929 h 6858000"/>
              <a:gd name="connsiteX880" fmla="*/ 800847 w 12177656"/>
              <a:gd name="connsiteY880" fmla="*/ 5896087 h 6858000"/>
              <a:gd name="connsiteX881" fmla="*/ 800847 w 12177656"/>
              <a:gd name="connsiteY881" fmla="*/ 5712012 h 6858000"/>
              <a:gd name="connsiteX882" fmla="*/ 322729 w 12177656"/>
              <a:gd name="connsiteY882" fmla="*/ 5621170 h 6858000"/>
              <a:gd name="connsiteX883" fmla="*/ 164951 w 12177656"/>
              <a:gd name="connsiteY883" fmla="*/ 5712012 h 6858000"/>
              <a:gd name="connsiteX884" fmla="*/ 164951 w 12177656"/>
              <a:gd name="connsiteY884" fmla="*/ 5896087 h 6858000"/>
              <a:gd name="connsiteX885" fmla="*/ 322729 w 12177656"/>
              <a:gd name="connsiteY885" fmla="*/ 5986929 h 6858000"/>
              <a:gd name="connsiteX886" fmla="*/ 480508 w 12177656"/>
              <a:gd name="connsiteY886" fmla="*/ 5896087 h 6858000"/>
              <a:gd name="connsiteX887" fmla="*/ 480508 w 12177656"/>
              <a:gd name="connsiteY887" fmla="*/ 5712012 h 6858000"/>
              <a:gd name="connsiteX888" fmla="*/ 6251388 w 12177656"/>
              <a:gd name="connsiteY888" fmla="*/ 5343861 h 6858000"/>
              <a:gd name="connsiteX889" fmla="*/ 6093610 w 12177656"/>
              <a:gd name="connsiteY889" fmla="*/ 5434703 h 6858000"/>
              <a:gd name="connsiteX890" fmla="*/ 6093610 w 12177656"/>
              <a:gd name="connsiteY890" fmla="*/ 5618779 h 6858000"/>
              <a:gd name="connsiteX891" fmla="*/ 6251388 w 12177656"/>
              <a:gd name="connsiteY891" fmla="*/ 5709621 h 6858000"/>
              <a:gd name="connsiteX892" fmla="*/ 6409167 w 12177656"/>
              <a:gd name="connsiteY892" fmla="*/ 5616388 h 6858000"/>
              <a:gd name="connsiteX893" fmla="*/ 6409167 w 12177656"/>
              <a:gd name="connsiteY893" fmla="*/ 5434703 h 6858000"/>
              <a:gd name="connsiteX894" fmla="*/ 11699539 w 12177656"/>
              <a:gd name="connsiteY894" fmla="*/ 5341471 h 6858000"/>
              <a:gd name="connsiteX895" fmla="*/ 11541760 w 12177656"/>
              <a:gd name="connsiteY895" fmla="*/ 5432313 h 6858000"/>
              <a:gd name="connsiteX896" fmla="*/ 11541760 w 12177656"/>
              <a:gd name="connsiteY896" fmla="*/ 5616388 h 6858000"/>
              <a:gd name="connsiteX897" fmla="*/ 11699539 w 12177656"/>
              <a:gd name="connsiteY897" fmla="*/ 5707230 h 6858000"/>
              <a:gd name="connsiteX898" fmla="*/ 11857318 w 12177656"/>
              <a:gd name="connsiteY898" fmla="*/ 5616388 h 6858000"/>
              <a:gd name="connsiteX899" fmla="*/ 11857318 w 12177656"/>
              <a:gd name="connsiteY899" fmla="*/ 5432313 h 6858000"/>
              <a:gd name="connsiteX900" fmla="*/ 11379200 w 12177656"/>
              <a:gd name="connsiteY900" fmla="*/ 5341471 h 6858000"/>
              <a:gd name="connsiteX901" fmla="*/ 11221421 w 12177656"/>
              <a:gd name="connsiteY901" fmla="*/ 5432313 h 6858000"/>
              <a:gd name="connsiteX902" fmla="*/ 11221421 w 12177656"/>
              <a:gd name="connsiteY902" fmla="*/ 5616388 h 6858000"/>
              <a:gd name="connsiteX903" fmla="*/ 11379200 w 12177656"/>
              <a:gd name="connsiteY903" fmla="*/ 5707230 h 6858000"/>
              <a:gd name="connsiteX904" fmla="*/ 11536979 w 12177656"/>
              <a:gd name="connsiteY904" fmla="*/ 5616388 h 6858000"/>
              <a:gd name="connsiteX905" fmla="*/ 11536979 w 12177656"/>
              <a:gd name="connsiteY905" fmla="*/ 5432313 h 6858000"/>
              <a:gd name="connsiteX906" fmla="*/ 11056471 w 12177656"/>
              <a:gd name="connsiteY906" fmla="*/ 5341471 h 6858000"/>
              <a:gd name="connsiteX907" fmla="*/ 10898692 w 12177656"/>
              <a:gd name="connsiteY907" fmla="*/ 5432313 h 6858000"/>
              <a:gd name="connsiteX908" fmla="*/ 10898692 w 12177656"/>
              <a:gd name="connsiteY908" fmla="*/ 5616388 h 6858000"/>
              <a:gd name="connsiteX909" fmla="*/ 11056471 w 12177656"/>
              <a:gd name="connsiteY909" fmla="*/ 5707230 h 6858000"/>
              <a:gd name="connsiteX910" fmla="*/ 11214250 w 12177656"/>
              <a:gd name="connsiteY910" fmla="*/ 5616388 h 6858000"/>
              <a:gd name="connsiteX911" fmla="*/ 11214250 w 12177656"/>
              <a:gd name="connsiteY911" fmla="*/ 5432313 h 6858000"/>
              <a:gd name="connsiteX912" fmla="*/ 10736132 w 12177656"/>
              <a:gd name="connsiteY912" fmla="*/ 5341471 h 6858000"/>
              <a:gd name="connsiteX913" fmla="*/ 10578353 w 12177656"/>
              <a:gd name="connsiteY913" fmla="*/ 5432313 h 6858000"/>
              <a:gd name="connsiteX914" fmla="*/ 10578353 w 12177656"/>
              <a:gd name="connsiteY914" fmla="*/ 5616388 h 6858000"/>
              <a:gd name="connsiteX915" fmla="*/ 10736132 w 12177656"/>
              <a:gd name="connsiteY915" fmla="*/ 5707230 h 6858000"/>
              <a:gd name="connsiteX916" fmla="*/ 10893911 w 12177656"/>
              <a:gd name="connsiteY916" fmla="*/ 5616388 h 6858000"/>
              <a:gd name="connsiteX917" fmla="*/ 10893911 w 12177656"/>
              <a:gd name="connsiteY917" fmla="*/ 5432313 h 6858000"/>
              <a:gd name="connsiteX918" fmla="*/ 10415793 w 12177656"/>
              <a:gd name="connsiteY918" fmla="*/ 5341471 h 6858000"/>
              <a:gd name="connsiteX919" fmla="*/ 10258014 w 12177656"/>
              <a:gd name="connsiteY919" fmla="*/ 5432313 h 6858000"/>
              <a:gd name="connsiteX920" fmla="*/ 10258014 w 12177656"/>
              <a:gd name="connsiteY920" fmla="*/ 5616388 h 6858000"/>
              <a:gd name="connsiteX921" fmla="*/ 10415793 w 12177656"/>
              <a:gd name="connsiteY921" fmla="*/ 5707230 h 6858000"/>
              <a:gd name="connsiteX922" fmla="*/ 10573571 w 12177656"/>
              <a:gd name="connsiteY922" fmla="*/ 5616388 h 6858000"/>
              <a:gd name="connsiteX923" fmla="*/ 10573571 w 12177656"/>
              <a:gd name="connsiteY923" fmla="*/ 5432313 h 6858000"/>
              <a:gd name="connsiteX924" fmla="*/ 10095454 w 12177656"/>
              <a:gd name="connsiteY924" fmla="*/ 5341471 h 6858000"/>
              <a:gd name="connsiteX925" fmla="*/ 9937676 w 12177656"/>
              <a:gd name="connsiteY925" fmla="*/ 5432313 h 6858000"/>
              <a:gd name="connsiteX926" fmla="*/ 9937676 w 12177656"/>
              <a:gd name="connsiteY926" fmla="*/ 5616388 h 6858000"/>
              <a:gd name="connsiteX927" fmla="*/ 10095454 w 12177656"/>
              <a:gd name="connsiteY927" fmla="*/ 5707230 h 6858000"/>
              <a:gd name="connsiteX928" fmla="*/ 10253233 w 12177656"/>
              <a:gd name="connsiteY928" fmla="*/ 5616388 h 6858000"/>
              <a:gd name="connsiteX929" fmla="*/ 10253233 w 12177656"/>
              <a:gd name="connsiteY929" fmla="*/ 5432313 h 6858000"/>
              <a:gd name="connsiteX930" fmla="*/ 9775115 w 12177656"/>
              <a:gd name="connsiteY930" fmla="*/ 5341471 h 6858000"/>
              <a:gd name="connsiteX931" fmla="*/ 9617336 w 12177656"/>
              <a:gd name="connsiteY931" fmla="*/ 5432313 h 6858000"/>
              <a:gd name="connsiteX932" fmla="*/ 9617336 w 12177656"/>
              <a:gd name="connsiteY932" fmla="*/ 5616388 h 6858000"/>
              <a:gd name="connsiteX933" fmla="*/ 9775115 w 12177656"/>
              <a:gd name="connsiteY933" fmla="*/ 5707230 h 6858000"/>
              <a:gd name="connsiteX934" fmla="*/ 9932894 w 12177656"/>
              <a:gd name="connsiteY934" fmla="*/ 5616388 h 6858000"/>
              <a:gd name="connsiteX935" fmla="*/ 9932894 w 12177656"/>
              <a:gd name="connsiteY935" fmla="*/ 5432313 h 6858000"/>
              <a:gd name="connsiteX936" fmla="*/ 9454776 w 12177656"/>
              <a:gd name="connsiteY936" fmla="*/ 5341471 h 6858000"/>
              <a:gd name="connsiteX937" fmla="*/ 9296998 w 12177656"/>
              <a:gd name="connsiteY937" fmla="*/ 5432313 h 6858000"/>
              <a:gd name="connsiteX938" fmla="*/ 9296998 w 12177656"/>
              <a:gd name="connsiteY938" fmla="*/ 5616388 h 6858000"/>
              <a:gd name="connsiteX939" fmla="*/ 9454776 w 12177656"/>
              <a:gd name="connsiteY939" fmla="*/ 5707230 h 6858000"/>
              <a:gd name="connsiteX940" fmla="*/ 9612555 w 12177656"/>
              <a:gd name="connsiteY940" fmla="*/ 5616388 h 6858000"/>
              <a:gd name="connsiteX941" fmla="*/ 9612555 w 12177656"/>
              <a:gd name="connsiteY941" fmla="*/ 5432313 h 6858000"/>
              <a:gd name="connsiteX942" fmla="*/ 9134438 w 12177656"/>
              <a:gd name="connsiteY942" fmla="*/ 5341471 h 6858000"/>
              <a:gd name="connsiteX943" fmla="*/ 8976659 w 12177656"/>
              <a:gd name="connsiteY943" fmla="*/ 5432313 h 6858000"/>
              <a:gd name="connsiteX944" fmla="*/ 8976659 w 12177656"/>
              <a:gd name="connsiteY944" fmla="*/ 5616388 h 6858000"/>
              <a:gd name="connsiteX945" fmla="*/ 9134438 w 12177656"/>
              <a:gd name="connsiteY945" fmla="*/ 5707230 h 6858000"/>
              <a:gd name="connsiteX946" fmla="*/ 9292217 w 12177656"/>
              <a:gd name="connsiteY946" fmla="*/ 5616388 h 6858000"/>
              <a:gd name="connsiteX947" fmla="*/ 9292217 w 12177656"/>
              <a:gd name="connsiteY947" fmla="*/ 5432313 h 6858000"/>
              <a:gd name="connsiteX948" fmla="*/ 8814099 w 12177656"/>
              <a:gd name="connsiteY948" fmla="*/ 5341471 h 6858000"/>
              <a:gd name="connsiteX949" fmla="*/ 8656320 w 12177656"/>
              <a:gd name="connsiteY949" fmla="*/ 5432313 h 6858000"/>
              <a:gd name="connsiteX950" fmla="*/ 8656320 w 12177656"/>
              <a:gd name="connsiteY950" fmla="*/ 5616388 h 6858000"/>
              <a:gd name="connsiteX951" fmla="*/ 8814099 w 12177656"/>
              <a:gd name="connsiteY951" fmla="*/ 5707230 h 6858000"/>
              <a:gd name="connsiteX952" fmla="*/ 8971877 w 12177656"/>
              <a:gd name="connsiteY952" fmla="*/ 5616388 h 6858000"/>
              <a:gd name="connsiteX953" fmla="*/ 8971877 w 12177656"/>
              <a:gd name="connsiteY953" fmla="*/ 5432313 h 6858000"/>
              <a:gd name="connsiteX954" fmla="*/ 8493760 w 12177656"/>
              <a:gd name="connsiteY954" fmla="*/ 5341471 h 6858000"/>
              <a:gd name="connsiteX955" fmla="*/ 8335982 w 12177656"/>
              <a:gd name="connsiteY955" fmla="*/ 5432313 h 6858000"/>
              <a:gd name="connsiteX956" fmla="*/ 8335982 w 12177656"/>
              <a:gd name="connsiteY956" fmla="*/ 5616388 h 6858000"/>
              <a:gd name="connsiteX957" fmla="*/ 8493760 w 12177656"/>
              <a:gd name="connsiteY957" fmla="*/ 5707230 h 6858000"/>
              <a:gd name="connsiteX958" fmla="*/ 8651539 w 12177656"/>
              <a:gd name="connsiteY958" fmla="*/ 5616388 h 6858000"/>
              <a:gd name="connsiteX959" fmla="*/ 8651539 w 12177656"/>
              <a:gd name="connsiteY959" fmla="*/ 5432313 h 6858000"/>
              <a:gd name="connsiteX960" fmla="*/ 8173421 w 12177656"/>
              <a:gd name="connsiteY960" fmla="*/ 5341471 h 6858000"/>
              <a:gd name="connsiteX961" fmla="*/ 8015642 w 12177656"/>
              <a:gd name="connsiteY961" fmla="*/ 5432313 h 6858000"/>
              <a:gd name="connsiteX962" fmla="*/ 8015642 w 12177656"/>
              <a:gd name="connsiteY962" fmla="*/ 5616388 h 6858000"/>
              <a:gd name="connsiteX963" fmla="*/ 8173421 w 12177656"/>
              <a:gd name="connsiteY963" fmla="*/ 5707230 h 6858000"/>
              <a:gd name="connsiteX964" fmla="*/ 8331200 w 12177656"/>
              <a:gd name="connsiteY964" fmla="*/ 5616388 h 6858000"/>
              <a:gd name="connsiteX965" fmla="*/ 8331200 w 12177656"/>
              <a:gd name="connsiteY965" fmla="*/ 5432313 h 6858000"/>
              <a:gd name="connsiteX966" fmla="*/ 7853083 w 12177656"/>
              <a:gd name="connsiteY966" fmla="*/ 5341471 h 6858000"/>
              <a:gd name="connsiteX967" fmla="*/ 7695304 w 12177656"/>
              <a:gd name="connsiteY967" fmla="*/ 5432313 h 6858000"/>
              <a:gd name="connsiteX968" fmla="*/ 7695304 w 12177656"/>
              <a:gd name="connsiteY968" fmla="*/ 5616388 h 6858000"/>
              <a:gd name="connsiteX969" fmla="*/ 7853083 w 12177656"/>
              <a:gd name="connsiteY969" fmla="*/ 5707230 h 6858000"/>
              <a:gd name="connsiteX970" fmla="*/ 8010862 w 12177656"/>
              <a:gd name="connsiteY970" fmla="*/ 5616388 h 6858000"/>
              <a:gd name="connsiteX971" fmla="*/ 8010862 w 12177656"/>
              <a:gd name="connsiteY971" fmla="*/ 5432313 h 6858000"/>
              <a:gd name="connsiteX972" fmla="*/ 7532744 w 12177656"/>
              <a:gd name="connsiteY972" fmla="*/ 5341471 h 6858000"/>
              <a:gd name="connsiteX973" fmla="*/ 7374965 w 12177656"/>
              <a:gd name="connsiteY973" fmla="*/ 5432313 h 6858000"/>
              <a:gd name="connsiteX974" fmla="*/ 7374965 w 12177656"/>
              <a:gd name="connsiteY974" fmla="*/ 5616388 h 6858000"/>
              <a:gd name="connsiteX975" fmla="*/ 7532744 w 12177656"/>
              <a:gd name="connsiteY975" fmla="*/ 5707230 h 6858000"/>
              <a:gd name="connsiteX976" fmla="*/ 7690523 w 12177656"/>
              <a:gd name="connsiteY976" fmla="*/ 5616388 h 6858000"/>
              <a:gd name="connsiteX977" fmla="*/ 7690523 w 12177656"/>
              <a:gd name="connsiteY977" fmla="*/ 5432313 h 6858000"/>
              <a:gd name="connsiteX978" fmla="*/ 7212405 w 12177656"/>
              <a:gd name="connsiteY978" fmla="*/ 5341471 h 6858000"/>
              <a:gd name="connsiteX979" fmla="*/ 7054626 w 12177656"/>
              <a:gd name="connsiteY979" fmla="*/ 5432313 h 6858000"/>
              <a:gd name="connsiteX980" fmla="*/ 7054626 w 12177656"/>
              <a:gd name="connsiteY980" fmla="*/ 5616388 h 6858000"/>
              <a:gd name="connsiteX981" fmla="*/ 7212405 w 12177656"/>
              <a:gd name="connsiteY981" fmla="*/ 5707230 h 6858000"/>
              <a:gd name="connsiteX982" fmla="*/ 7370183 w 12177656"/>
              <a:gd name="connsiteY982" fmla="*/ 5616388 h 6858000"/>
              <a:gd name="connsiteX983" fmla="*/ 7370183 w 12177656"/>
              <a:gd name="connsiteY983" fmla="*/ 5432313 h 6858000"/>
              <a:gd name="connsiteX984" fmla="*/ 6892066 w 12177656"/>
              <a:gd name="connsiteY984" fmla="*/ 5341471 h 6858000"/>
              <a:gd name="connsiteX985" fmla="*/ 6734288 w 12177656"/>
              <a:gd name="connsiteY985" fmla="*/ 5432313 h 6858000"/>
              <a:gd name="connsiteX986" fmla="*/ 6734288 w 12177656"/>
              <a:gd name="connsiteY986" fmla="*/ 5616388 h 6858000"/>
              <a:gd name="connsiteX987" fmla="*/ 6892066 w 12177656"/>
              <a:gd name="connsiteY987" fmla="*/ 5707230 h 6858000"/>
              <a:gd name="connsiteX988" fmla="*/ 7049845 w 12177656"/>
              <a:gd name="connsiteY988" fmla="*/ 5616388 h 6858000"/>
              <a:gd name="connsiteX989" fmla="*/ 7049845 w 12177656"/>
              <a:gd name="connsiteY989" fmla="*/ 5432313 h 6858000"/>
              <a:gd name="connsiteX990" fmla="*/ 6571727 w 12177656"/>
              <a:gd name="connsiteY990" fmla="*/ 5341471 h 6858000"/>
              <a:gd name="connsiteX991" fmla="*/ 6413948 w 12177656"/>
              <a:gd name="connsiteY991" fmla="*/ 5432313 h 6858000"/>
              <a:gd name="connsiteX992" fmla="*/ 6413948 w 12177656"/>
              <a:gd name="connsiteY992" fmla="*/ 5616388 h 6858000"/>
              <a:gd name="connsiteX993" fmla="*/ 6571727 w 12177656"/>
              <a:gd name="connsiteY993" fmla="*/ 5707230 h 6858000"/>
              <a:gd name="connsiteX994" fmla="*/ 6729506 w 12177656"/>
              <a:gd name="connsiteY994" fmla="*/ 5616388 h 6858000"/>
              <a:gd name="connsiteX995" fmla="*/ 6729506 w 12177656"/>
              <a:gd name="connsiteY995" fmla="*/ 5432313 h 6858000"/>
              <a:gd name="connsiteX996" fmla="*/ 5610711 w 12177656"/>
              <a:gd name="connsiteY996" fmla="*/ 5341471 h 6858000"/>
              <a:gd name="connsiteX997" fmla="*/ 5452932 w 12177656"/>
              <a:gd name="connsiteY997" fmla="*/ 5432313 h 6858000"/>
              <a:gd name="connsiteX998" fmla="*/ 5452932 w 12177656"/>
              <a:gd name="connsiteY998" fmla="*/ 5616388 h 6858000"/>
              <a:gd name="connsiteX999" fmla="*/ 5610711 w 12177656"/>
              <a:gd name="connsiteY999" fmla="*/ 5707230 h 6858000"/>
              <a:gd name="connsiteX1000" fmla="*/ 5768490 w 12177656"/>
              <a:gd name="connsiteY1000" fmla="*/ 5616388 h 6858000"/>
              <a:gd name="connsiteX1001" fmla="*/ 5768490 w 12177656"/>
              <a:gd name="connsiteY1001" fmla="*/ 5432313 h 6858000"/>
              <a:gd name="connsiteX1002" fmla="*/ 5290372 w 12177656"/>
              <a:gd name="connsiteY1002" fmla="*/ 5341471 h 6858000"/>
              <a:gd name="connsiteX1003" fmla="*/ 5132593 w 12177656"/>
              <a:gd name="connsiteY1003" fmla="*/ 5432313 h 6858000"/>
              <a:gd name="connsiteX1004" fmla="*/ 5132593 w 12177656"/>
              <a:gd name="connsiteY1004" fmla="*/ 5616388 h 6858000"/>
              <a:gd name="connsiteX1005" fmla="*/ 5290372 w 12177656"/>
              <a:gd name="connsiteY1005" fmla="*/ 5707230 h 6858000"/>
              <a:gd name="connsiteX1006" fmla="*/ 5448151 w 12177656"/>
              <a:gd name="connsiteY1006" fmla="*/ 5616388 h 6858000"/>
              <a:gd name="connsiteX1007" fmla="*/ 5448151 w 12177656"/>
              <a:gd name="connsiteY1007" fmla="*/ 5432313 h 6858000"/>
              <a:gd name="connsiteX1008" fmla="*/ 4970033 w 12177656"/>
              <a:gd name="connsiteY1008" fmla="*/ 5341471 h 6858000"/>
              <a:gd name="connsiteX1009" fmla="*/ 4812254 w 12177656"/>
              <a:gd name="connsiteY1009" fmla="*/ 5432313 h 6858000"/>
              <a:gd name="connsiteX1010" fmla="*/ 4812254 w 12177656"/>
              <a:gd name="connsiteY1010" fmla="*/ 5616388 h 6858000"/>
              <a:gd name="connsiteX1011" fmla="*/ 4970033 w 12177656"/>
              <a:gd name="connsiteY1011" fmla="*/ 5707230 h 6858000"/>
              <a:gd name="connsiteX1012" fmla="*/ 5127812 w 12177656"/>
              <a:gd name="connsiteY1012" fmla="*/ 5616388 h 6858000"/>
              <a:gd name="connsiteX1013" fmla="*/ 5127812 w 12177656"/>
              <a:gd name="connsiteY1013" fmla="*/ 5432313 h 6858000"/>
              <a:gd name="connsiteX1014" fmla="*/ 4649694 w 12177656"/>
              <a:gd name="connsiteY1014" fmla="*/ 5341471 h 6858000"/>
              <a:gd name="connsiteX1015" fmla="*/ 4491915 w 12177656"/>
              <a:gd name="connsiteY1015" fmla="*/ 5432313 h 6858000"/>
              <a:gd name="connsiteX1016" fmla="*/ 4491915 w 12177656"/>
              <a:gd name="connsiteY1016" fmla="*/ 5616388 h 6858000"/>
              <a:gd name="connsiteX1017" fmla="*/ 4649694 w 12177656"/>
              <a:gd name="connsiteY1017" fmla="*/ 5707230 h 6858000"/>
              <a:gd name="connsiteX1018" fmla="*/ 4807474 w 12177656"/>
              <a:gd name="connsiteY1018" fmla="*/ 5616388 h 6858000"/>
              <a:gd name="connsiteX1019" fmla="*/ 4807474 w 12177656"/>
              <a:gd name="connsiteY1019" fmla="*/ 5432313 h 6858000"/>
              <a:gd name="connsiteX1020" fmla="*/ 4329356 w 12177656"/>
              <a:gd name="connsiteY1020" fmla="*/ 5341471 h 6858000"/>
              <a:gd name="connsiteX1021" fmla="*/ 4171577 w 12177656"/>
              <a:gd name="connsiteY1021" fmla="*/ 5432313 h 6858000"/>
              <a:gd name="connsiteX1022" fmla="*/ 4171577 w 12177656"/>
              <a:gd name="connsiteY1022" fmla="*/ 5616388 h 6858000"/>
              <a:gd name="connsiteX1023" fmla="*/ 4329356 w 12177656"/>
              <a:gd name="connsiteY1023" fmla="*/ 5707230 h 6858000"/>
              <a:gd name="connsiteX1024" fmla="*/ 4487134 w 12177656"/>
              <a:gd name="connsiteY1024" fmla="*/ 5616388 h 6858000"/>
              <a:gd name="connsiteX1025" fmla="*/ 4487134 w 12177656"/>
              <a:gd name="connsiteY1025" fmla="*/ 5432313 h 6858000"/>
              <a:gd name="connsiteX1026" fmla="*/ 4009017 w 12177656"/>
              <a:gd name="connsiteY1026" fmla="*/ 5341471 h 6858000"/>
              <a:gd name="connsiteX1027" fmla="*/ 3851238 w 12177656"/>
              <a:gd name="connsiteY1027" fmla="*/ 5432313 h 6858000"/>
              <a:gd name="connsiteX1028" fmla="*/ 3851238 w 12177656"/>
              <a:gd name="connsiteY1028" fmla="*/ 5616388 h 6858000"/>
              <a:gd name="connsiteX1029" fmla="*/ 4009017 w 12177656"/>
              <a:gd name="connsiteY1029" fmla="*/ 5707230 h 6858000"/>
              <a:gd name="connsiteX1030" fmla="*/ 4166795 w 12177656"/>
              <a:gd name="connsiteY1030" fmla="*/ 5616388 h 6858000"/>
              <a:gd name="connsiteX1031" fmla="*/ 4166795 w 12177656"/>
              <a:gd name="connsiteY1031" fmla="*/ 5432313 h 6858000"/>
              <a:gd name="connsiteX1032" fmla="*/ 3686287 w 12177656"/>
              <a:gd name="connsiteY1032" fmla="*/ 5341471 h 6858000"/>
              <a:gd name="connsiteX1033" fmla="*/ 3528509 w 12177656"/>
              <a:gd name="connsiteY1033" fmla="*/ 5432313 h 6858000"/>
              <a:gd name="connsiteX1034" fmla="*/ 3528509 w 12177656"/>
              <a:gd name="connsiteY1034" fmla="*/ 5616388 h 6858000"/>
              <a:gd name="connsiteX1035" fmla="*/ 3686287 w 12177656"/>
              <a:gd name="connsiteY1035" fmla="*/ 5707230 h 6858000"/>
              <a:gd name="connsiteX1036" fmla="*/ 3844066 w 12177656"/>
              <a:gd name="connsiteY1036" fmla="*/ 5616388 h 6858000"/>
              <a:gd name="connsiteX1037" fmla="*/ 3844066 w 12177656"/>
              <a:gd name="connsiteY1037" fmla="*/ 5432313 h 6858000"/>
              <a:gd name="connsiteX1038" fmla="*/ 3365948 w 12177656"/>
              <a:gd name="connsiteY1038" fmla="*/ 5341471 h 6858000"/>
              <a:gd name="connsiteX1039" fmla="*/ 3208169 w 12177656"/>
              <a:gd name="connsiteY1039" fmla="*/ 5432313 h 6858000"/>
              <a:gd name="connsiteX1040" fmla="*/ 3208169 w 12177656"/>
              <a:gd name="connsiteY1040" fmla="*/ 5616388 h 6858000"/>
              <a:gd name="connsiteX1041" fmla="*/ 3365948 w 12177656"/>
              <a:gd name="connsiteY1041" fmla="*/ 5707230 h 6858000"/>
              <a:gd name="connsiteX1042" fmla="*/ 3523727 w 12177656"/>
              <a:gd name="connsiteY1042" fmla="*/ 5616388 h 6858000"/>
              <a:gd name="connsiteX1043" fmla="*/ 3523727 w 12177656"/>
              <a:gd name="connsiteY1043" fmla="*/ 5432313 h 6858000"/>
              <a:gd name="connsiteX1044" fmla="*/ 3045610 w 12177656"/>
              <a:gd name="connsiteY1044" fmla="*/ 5341471 h 6858000"/>
              <a:gd name="connsiteX1045" fmla="*/ 2887831 w 12177656"/>
              <a:gd name="connsiteY1045" fmla="*/ 5432313 h 6858000"/>
              <a:gd name="connsiteX1046" fmla="*/ 2887831 w 12177656"/>
              <a:gd name="connsiteY1046" fmla="*/ 5616388 h 6858000"/>
              <a:gd name="connsiteX1047" fmla="*/ 3045610 w 12177656"/>
              <a:gd name="connsiteY1047" fmla="*/ 5707230 h 6858000"/>
              <a:gd name="connsiteX1048" fmla="*/ 3203388 w 12177656"/>
              <a:gd name="connsiteY1048" fmla="*/ 5616388 h 6858000"/>
              <a:gd name="connsiteX1049" fmla="*/ 3203388 w 12177656"/>
              <a:gd name="connsiteY1049" fmla="*/ 5432313 h 6858000"/>
              <a:gd name="connsiteX1050" fmla="*/ 2725271 w 12177656"/>
              <a:gd name="connsiteY1050" fmla="*/ 5341471 h 6858000"/>
              <a:gd name="connsiteX1051" fmla="*/ 2567492 w 12177656"/>
              <a:gd name="connsiteY1051" fmla="*/ 5432313 h 6858000"/>
              <a:gd name="connsiteX1052" fmla="*/ 2567492 w 12177656"/>
              <a:gd name="connsiteY1052" fmla="*/ 5616388 h 6858000"/>
              <a:gd name="connsiteX1053" fmla="*/ 2725271 w 12177656"/>
              <a:gd name="connsiteY1053" fmla="*/ 5707230 h 6858000"/>
              <a:gd name="connsiteX1054" fmla="*/ 2883050 w 12177656"/>
              <a:gd name="connsiteY1054" fmla="*/ 5616388 h 6858000"/>
              <a:gd name="connsiteX1055" fmla="*/ 2883050 w 12177656"/>
              <a:gd name="connsiteY1055" fmla="*/ 5432313 h 6858000"/>
              <a:gd name="connsiteX1056" fmla="*/ 2404932 w 12177656"/>
              <a:gd name="connsiteY1056" fmla="*/ 5341471 h 6858000"/>
              <a:gd name="connsiteX1057" fmla="*/ 2247153 w 12177656"/>
              <a:gd name="connsiteY1057" fmla="*/ 5432313 h 6858000"/>
              <a:gd name="connsiteX1058" fmla="*/ 2247153 w 12177656"/>
              <a:gd name="connsiteY1058" fmla="*/ 5616388 h 6858000"/>
              <a:gd name="connsiteX1059" fmla="*/ 2404932 w 12177656"/>
              <a:gd name="connsiteY1059" fmla="*/ 5707230 h 6858000"/>
              <a:gd name="connsiteX1060" fmla="*/ 2562711 w 12177656"/>
              <a:gd name="connsiteY1060" fmla="*/ 5616388 h 6858000"/>
              <a:gd name="connsiteX1061" fmla="*/ 2562711 w 12177656"/>
              <a:gd name="connsiteY1061" fmla="*/ 5432313 h 6858000"/>
              <a:gd name="connsiteX1062" fmla="*/ 2084593 w 12177656"/>
              <a:gd name="connsiteY1062" fmla="*/ 5341471 h 6858000"/>
              <a:gd name="connsiteX1063" fmla="*/ 1926814 w 12177656"/>
              <a:gd name="connsiteY1063" fmla="*/ 5432313 h 6858000"/>
              <a:gd name="connsiteX1064" fmla="*/ 1926814 w 12177656"/>
              <a:gd name="connsiteY1064" fmla="*/ 5616388 h 6858000"/>
              <a:gd name="connsiteX1065" fmla="*/ 2084593 w 12177656"/>
              <a:gd name="connsiteY1065" fmla="*/ 5707230 h 6858000"/>
              <a:gd name="connsiteX1066" fmla="*/ 2242372 w 12177656"/>
              <a:gd name="connsiteY1066" fmla="*/ 5616388 h 6858000"/>
              <a:gd name="connsiteX1067" fmla="*/ 2242372 w 12177656"/>
              <a:gd name="connsiteY1067" fmla="*/ 5432313 h 6858000"/>
              <a:gd name="connsiteX1068" fmla="*/ 1764254 w 12177656"/>
              <a:gd name="connsiteY1068" fmla="*/ 5341471 h 6858000"/>
              <a:gd name="connsiteX1069" fmla="*/ 1606475 w 12177656"/>
              <a:gd name="connsiteY1069" fmla="*/ 5432313 h 6858000"/>
              <a:gd name="connsiteX1070" fmla="*/ 1606475 w 12177656"/>
              <a:gd name="connsiteY1070" fmla="*/ 5616388 h 6858000"/>
              <a:gd name="connsiteX1071" fmla="*/ 1764254 w 12177656"/>
              <a:gd name="connsiteY1071" fmla="*/ 5707230 h 6858000"/>
              <a:gd name="connsiteX1072" fmla="*/ 1922033 w 12177656"/>
              <a:gd name="connsiteY1072" fmla="*/ 5616388 h 6858000"/>
              <a:gd name="connsiteX1073" fmla="*/ 1922033 w 12177656"/>
              <a:gd name="connsiteY1073" fmla="*/ 5432313 h 6858000"/>
              <a:gd name="connsiteX1074" fmla="*/ 1443915 w 12177656"/>
              <a:gd name="connsiteY1074" fmla="*/ 5341471 h 6858000"/>
              <a:gd name="connsiteX1075" fmla="*/ 1286137 w 12177656"/>
              <a:gd name="connsiteY1075" fmla="*/ 5432313 h 6858000"/>
              <a:gd name="connsiteX1076" fmla="*/ 1286137 w 12177656"/>
              <a:gd name="connsiteY1076" fmla="*/ 5616388 h 6858000"/>
              <a:gd name="connsiteX1077" fmla="*/ 1443915 w 12177656"/>
              <a:gd name="connsiteY1077" fmla="*/ 5707230 h 6858000"/>
              <a:gd name="connsiteX1078" fmla="*/ 1601694 w 12177656"/>
              <a:gd name="connsiteY1078" fmla="*/ 5616388 h 6858000"/>
              <a:gd name="connsiteX1079" fmla="*/ 1601694 w 12177656"/>
              <a:gd name="connsiteY1079" fmla="*/ 5432313 h 6858000"/>
              <a:gd name="connsiteX1080" fmla="*/ 1123577 w 12177656"/>
              <a:gd name="connsiteY1080" fmla="*/ 5341471 h 6858000"/>
              <a:gd name="connsiteX1081" fmla="*/ 965798 w 12177656"/>
              <a:gd name="connsiteY1081" fmla="*/ 5432313 h 6858000"/>
              <a:gd name="connsiteX1082" fmla="*/ 965798 w 12177656"/>
              <a:gd name="connsiteY1082" fmla="*/ 5616388 h 6858000"/>
              <a:gd name="connsiteX1083" fmla="*/ 1123577 w 12177656"/>
              <a:gd name="connsiteY1083" fmla="*/ 5707230 h 6858000"/>
              <a:gd name="connsiteX1084" fmla="*/ 1281355 w 12177656"/>
              <a:gd name="connsiteY1084" fmla="*/ 5616388 h 6858000"/>
              <a:gd name="connsiteX1085" fmla="*/ 1281355 w 12177656"/>
              <a:gd name="connsiteY1085" fmla="*/ 5432313 h 6858000"/>
              <a:gd name="connsiteX1086" fmla="*/ 803238 w 12177656"/>
              <a:gd name="connsiteY1086" fmla="*/ 5341471 h 6858000"/>
              <a:gd name="connsiteX1087" fmla="*/ 645459 w 12177656"/>
              <a:gd name="connsiteY1087" fmla="*/ 5432313 h 6858000"/>
              <a:gd name="connsiteX1088" fmla="*/ 645459 w 12177656"/>
              <a:gd name="connsiteY1088" fmla="*/ 5616388 h 6858000"/>
              <a:gd name="connsiteX1089" fmla="*/ 803238 w 12177656"/>
              <a:gd name="connsiteY1089" fmla="*/ 5707230 h 6858000"/>
              <a:gd name="connsiteX1090" fmla="*/ 961017 w 12177656"/>
              <a:gd name="connsiteY1090" fmla="*/ 5616388 h 6858000"/>
              <a:gd name="connsiteX1091" fmla="*/ 961017 w 12177656"/>
              <a:gd name="connsiteY1091" fmla="*/ 5432313 h 6858000"/>
              <a:gd name="connsiteX1092" fmla="*/ 482899 w 12177656"/>
              <a:gd name="connsiteY1092" fmla="*/ 5341471 h 6858000"/>
              <a:gd name="connsiteX1093" fmla="*/ 325120 w 12177656"/>
              <a:gd name="connsiteY1093" fmla="*/ 5432313 h 6858000"/>
              <a:gd name="connsiteX1094" fmla="*/ 325120 w 12177656"/>
              <a:gd name="connsiteY1094" fmla="*/ 5616388 h 6858000"/>
              <a:gd name="connsiteX1095" fmla="*/ 482899 w 12177656"/>
              <a:gd name="connsiteY1095" fmla="*/ 5707230 h 6858000"/>
              <a:gd name="connsiteX1096" fmla="*/ 640678 w 12177656"/>
              <a:gd name="connsiteY1096" fmla="*/ 5616388 h 6858000"/>
              <a:gd name="connsiteX1097" fmla="*/ 640678 w 12177656"/>
              <a:gd name="connsiteY1097" fmla="*/ 5432313 h 6858000"/>
              <a:gd name="connsiteX1098" fmla="*/ 5931050 w 12177656"/>
              <a:gd name="connsiteY1098" fmla="*/ 5339080 h 6858000"/>
              <a:gd name="connsiteX1099" fmla="*/ 5773271 w 12177656"/>
              <a:gd name="connsiteY1099" fmla="*/ 5429922 h 6858000"/>
              <a:gd name="connsiteX1100" fmla="*/ 5773271 w 12177656"/>
              <a:gd name="connsiteY1100" fmla="*/ 5613997 h 6858000"/>
              <a:gd name="connsiteX1101" fmla="*/ 5931050 w 12177656"/>
              <a:gd name="connsiteY1101" fmla="*/ 5707230 h 6858000"/>
              <a:gd name="connsiteX1102" fmla="*/ 6088828 w 12177656"/>
              <a:gd name="connsiteY1102" fmla="*/ 5616388 h 6858000"/>
              <a:gd name="connsiteX1103" fmla="*/ 6088828 w 12177656"/>
              <a:gd name="connsiteY1103" fmla="*/ 5429922 h 6858000"/>
              <a:gd name="connsiteX1104" fmla="*/ 162560 w 12177656"/>
              <a:gd name="connsiteY1104" fmla="*/ 5339080 h 6858000"/>
              <a:gd name="connsiteX1105" fmla="*/ 4781 w 12177656"/>
              <a:gd name="connsiteY1105" fmla="*/ 5432313 h 6858000"/>
              <a:gd name="connsiteX1106" fmla="*/ 4781 w 12177656"/>
              <a:gd name="connsiteY1106" fmla="*/ 5616388 h 6858000"/>
              <a:gd name="connsiteX1107" fmla="*/ 162560 w 12177656"/>
              <a:gd name="connsiteY1107" fmla="*/ 5707230 h 6858000"/>
              <a:gd name="connsiteX1108" fmla="*/ 320339 w 12177656"/>
              <a:gd name="connsiteY1108" fmla="*/ 5613997 h 6858000"/>
              <a:gd name="connsiteX1109" fmla="*/ 320339 w 12177656"/>
              <a:gd name="connsiteY1109" fmla="*/ 5429922 h 6858000"/>
              <a:gd name="connsiteX1110" fmla="*/ 11539370 w 12177656"/>
              <a:gd name="connsiteY1110" fmla="*/ 5061772 h 6858000"/>
              <a:gd name="connsiteX1111" fmla="*/ 11381591 w 12177656"/>
              <a:gd name="connsiteY1111" fmla="*/ 5152614 h 6858000"/>
              <a:gd name="connsiteX1112" fmla="*/ 11381591 w 12177656"/>
              <a:gd name="connsiteY1112" fmla="*/ 5336690 h 6858000"/>
              <a:gd name="connsiteX1113" fmla="*/ 11539370 w 12177656"/>
              <a:gd name="connsiteY1113" fmla="*/ 5427532 h 6858000"/>
              <a:gd name="connsiteX1114" fmla="*/ 11697148 w 12177656"/>
              <a:gd name="connsiteY1114" fmla="*/ 5336690 h 6858000"/>
              <a:gd name="connsiteX1115" fmla="*/ 11697148 w 12177656"/>
              <a:gd name="connsiteY1115" fmla="*/ 5152614 h 6858000"/>
              <a:gd name="connsiteX1116" fmla="*/ 11216640 w 12177656"/>
              <a:gd name="connsiteY1116" fmla="*/ 5061772 h 6858000"/>
              <a:gd name="connsiteX1117" fmla="*/ 11058861 w 12177656"/>
              <a:gd name="connsiteY1117" fmla="*/ 5152614 h 6858000"/>
              <a:gd name="connsiteX1118" fmla="*/ 11058861 w 12177656"/>
              <a:gd name="connsiteY1118" fmla="*/ 5336690 h 6858000"/>
              <a:gd name="connsiteX1119" fmla="*/ 11216640 w 12177656"/>
              <a:gd name="connsiteY1119" fmla="*/ 5427532 h 6858000"/>
              <a:gd name="connsiteX1120" fmla="*/ 11374419 w 12177656"/>
              <a:gd name="connsiteY1120" fmla="*/ 5336690 h 6858000"/>
              <a:gd name="connsiteX1121" fmla="*/ 11374419 w 12177656"/>
              <a:gd name="connsiteY1121" fmla="*/ 5152614 h 6858000"/>
              <a:gd name="connsiteX1122" fmla="*/ 10896301 w 12177656"/>
              <a:gd name="connsiteY1122" fmla="*/ 5061772 h 6858000"/>
              <a:gd name="connsiteX1123" fmla="*/ 10738523 w 12177656"/>
              <a:gd name="connsiteY1123" fmla="*/ 5152614 h 6858000"/>
              <a:gd name="connsiteX1124" fmla="*/ 10738523 w 12177656"/>
              <a:gd name="connsiteY1124" fmla="*/ 5336690 h 6858000"/>
              <a:gd name="connsiteX1125" fmla="*/ 10896301 w 12177656"/>
              <a:gd name="connsiteY1125" fmla="*/ 5427532 h 6858000"/>
              <a:gd name="connsiteX1126" fmla="*/ 11054080 w 12177656"/>
              <a:gd name="connsiteY1126" fmla="*/ 5336690 h 6858000"/>
              <a:gd name="connsiteX1127" fmla="*/ 11054080 w 12177656"/>
              <a:gd name="connsiteY1127" fmla="*/ 5152614 h 6858000"/>
              <a:gd name="connsiteX1128" fmla="*/ 10575962 w 12177656"/>
              <a:gd name="connsiteY1128" fmla="*/ 5061772 h 6858000"/>
              <a:gd name="connsiteX1129" fmla="*/ 10418183 w 12177656"/>
              <a:gd name="connsiteY1129" fmla="*/ 5152614 h 6858000"/>
              <a:gd name="connsiteX1130" fmla="*/ 10418183 w 12177656"/>
              <a:gd name="connsiteY1130" fmla="*/ 5336690 h 6858000"/>
              <a:gd name="connsiteX1131" fmla="*/ 10575962 w 12177656"/>
              <a:gd name="connsiteY1131" fmla="*/ 5427532 h 6858000"/>
              <a:gd name="connsiteX1132" fmla="*/ 10733741 w 12177656"/>
              <a:gd name="connsiteY1132" fmla="*/ 5336690 h 6858000"/>
              <a:gd name="connsiteX1133" fmla="*/ 10733741 w 12177656"/>
              <a:gd name="connsiteY1133" fmla="*/ 5152614 h 6858000"/>
              <a:gd name="connsiteX1134" fmla="*/ 10255624 w 12177656"/>
              <a:gd name="connsiteY1134" fmla="*/ 5061772 h 6858000"/>
              <a:gd name="connsiteX1135" fmla="*/ 10097845 w 12177656"/>
              <a:gd name="connsiteY1135" fmla="*/ 5152614 h 6858000"/>
              <a:gd name="connsiteX1136" fmla="*/ 10097845 w 12177656"/>
              <a:gd name="connsiteY1136" fmla="*/ 5336690 h 6858000"/>
              <a:gd name="connsiteX1137" fmla="*/ 10255624 w 12177656"/>
              <a:gd name="connsiteY1137" fmla="*/ 5427532 h 6858000"/>
              <a:gd name="connsiteX1138" fmla="*/ 10413402 w 12177656"/>
              <a:gd name="connsiteY1138" fmla="*/ 5336690 h 6858000"/>
              <a:gd name="connsiteX1139" fmla="*/ 10413402 w 12177656"/>
              <a:gd name="connsiteY1139" fmla="*/ 5152614 h 6858000"/>
              <a:gd name="connsiteX1140" fmla="*/ 9935285 w 12177656"/>
              <a:gd name="connsiteY1140" fmla="*/ 5061772 h 6858000"/>
              <a:gd name="connsiteX1141" fmla="*/ 9777506 w 12177656"/>
              <a:gd name="connsiteY1141" fmla="*/ 5152614 h 6858000"/>
              <a:gd name="connsiteX1142" fmla="*/ 9777506 w 12177656"/>
              <a:gd name="connsiteY1142" fmla="*/ 5336690 h 6858000"/>
              <a:gd name="connsiteX1143" fmla="*/ 9935285 w 12177656"/>
              <a:gd name="connsiteY1143" fmla="*/ 5427532 h 6858000"/>
              <a:gd name="connsiteX1144" fmla="*/ 10093064 w 12177656"/>
              <a:gd name="connsiteY1144" fmla="*/ 5336690 h 6858000"/>
              <a:gd name="connsiteX1145" fmla="*/ 10093064 w 12177656"/>
              <a:gd name="connsiteY1145" fmla="*/ 5152614 h 6858000"/>
              <a:gd name="connsiteX1146" fmla="*/ 9614946 w 12177656"/>
              <a:gd name="connsiteY1146" fmla="*/ 5061772 h 6858000"/>
              <a:gd name="connsiteX1147" fmla="*/ 9457167 w 12177656"/>
              <a:gd name="connsiteY1147" fmla="*/ 5152614 h 6858000"/>
              <a:gd name="connsiteX1148" fmla="*/ 9457167 w 12177656"/>
              <a:gd name="connsiteY1148" fmla="*/ 5336690 h 6858000"/>
              <a:gd name="connsiteX1149" fmla="*/ 9614946 w 12177656"/>
              <a:gd name="connsiteY1149" fmla="*/ 5427532 h 6858000"/>
              <a:gd name="connsiteX1150" fmla="*/ 9772724 w 12177656"/>
              <a:gd name="connsiteY1150" fmla="*/ 5336690 h 6858000"/>
              <a:gd name="connsiteX1151" fmla="*/ 9772724 w 12177656"/>
              <a:gd name="connsiteY1151" fmla="*/ 5152614 h 6858000"/>
              <a:gd name="connsiteX1152" fmla="*/ 9294607 w 12177656"/>
              <a:gd name="connsiteY1152" fmla="*/ 5061772 h 6858000"/>
              <a:gd name="connsiteX1153" fmla="*/ 9136829 w 12177656"/>
              <a:gd name="connsiteY1153" fmla="*/ 5152614 h 6858000"/>
              <a:gd name="connsiteX1154" fmla="*/ 9136829 w 12177656"/>
              <a:gd name="connsiteY1154" fmla="*/ 5336690 h 6858000"/>
              <a:gd name="connsiteX1155" fmla="*/ 9294607 w 12177656"/>
              <a:gd name="connsiteY1155" fmla="*/ 5427532 h 6858000"/>
              <a:gd name="connsiteX1156" fmla="*/ 9452386 w 12177656"/>
              <a:gd name="connsiteY1156" fmla="*/ 5336690 h 6858000"/>
              <a:gd name="connsiteX1157" fmla="*/ 9452386 w 12177656"/>
              <a:gd name="connsiteY1157" fmla="*/ 5152614 h 6858000"/>
              <a:gd name="connsiteX1158" fmla="*/ 8974268 w 12177656"/>
              <a:gd name="connsiteY1158" fmla="*/ 5061772 h 6858000"/>
              <a:gd name="connsiteX1159" fmla="*/ 8816489 w 12177656"/>
              <a:gd name="connsiteY1159" fmla="*/ 5152614 h 6858000"/>
              <a:gd name="connsiteX1160" fmla="*/ 8816489 w 12177656"/>
              <a:gd name="connsiteY1160" fmla="*/ 5336690 h 6858000"/>
              <a:gd name="connsiteX1161" fmla="*/ 8974268 w 12177656"/>
              <a:gd name="connsiteY1161" fmla="*/ 5427532 h 6858000"/>
              <a:gd name="connsiteX1162" fmla="*/ 9132047 w 12177656"/>
              <a:gd name="connsiteY1162" fmla="*/ 5336690 h 6858000"/>
              <a:gd name="connsiteX1163" fmla="*/ 9132047 w 12177656"/>
              <a:gd name="connsiteY1163" fmla="*/ 5152614 h 6858000"/>
              <a:gd name="connsiteX1164" fmla="*/ 8653929 w 12177656"/>
              <a:gd name="connsiteY1164" fmla="*/ 5061772 h 6858000"/>
              <a:gd name="connsiteX1165" fmla="*/ 8496150 w 12177656"/>
              <a:gd name="connsiteY1165" fmla="*/ 5152614 h 6858000"/>
              <a:gd name="connsiteX1166" fmla="*/ 8496150 w 12177656"/>
              <a:gd name="connsiteY1166" fmla="*/ 5336690 h 6858000"/>
              <a:gd name="connsiteX1167" fmla="*/ 8653929 w 12177656"/>
              <a:gd name="connsiteY1167" fmla="*/ 5427532 h 6858000"/>
              <a:gd name="connsiteX1168" fmla="*/ 8811708 w 12177656"/>
              <a:gd name="connsiteY1168" fmla="*/ 5336690 h 6858000"/>
              <a:gd name="connsiteX1169" fmla="*/ 8811708 w 12177656"/>
              <a:gd name="connsiteY1169" fmla="*/ 5152614 h 6858000"/>
              <a:gd name="connsiteX1170" fmla="*/ 8333591 w 12177656"/>
              <a:gd name="connsiteY1170" fmla="*/ 5061772 h 6858000"/>
              <a:gd name="connsiteX1171" fmla="*/ 8175812 w 12177656"/>
              <a:gd name="connsiteY1171" fmla="*/ 5152614 h 6858000"/>
              <a:gd name="connsiteX1172" fmla="*/ 8175812 w 12177656"/>
              <a:gd name="connsiteY1172" fmla="*/ 5336690 h 6858000"/>
              <a:gd name="connsiteX1173" fmla="*/ 8333591 w 12177656"/>
              <a:gd name="connsiteY1173" fmla="*/ 5427532 h 6858000"/>
              <a:gd name="connsiteX1174" fmla="*/ 8491370 w 12177656"/>
              <a:gd name="connsiteY1174" fmla="*/ 5336690 h 6858000"/>
              <a:gd name="connsiteX1175" fmla="*/ 8491370 w 12177656"/>
              <a:gd name="connsiteY1175" fmla="*/ 5152614 h 6858000"/>
              <a:gd name="connsiteX1176" fmla="*/ 8013252 w 12177656"/>
              <a:gd name="connsiteY1176" fmla="*/ 5061772 h 6858000"/>
              <a:gd name="connsiteX1177" fmla="*/ 7855473 w 12177656"/>
              <a:gd name="connsiteY1177" fmla="*/ 5152614 h 6858000"/>
              <a:gd name="connsiteX1178" fmla="*/ 7855473 w 12177656"/>
              <a:gd name="connsiteY1178" fmla="*/ 5336690 h 6858000"/>
              <a:gd name="connsiteX1179" fmla="*/ 8013252 w 12177656"/>
              <a:gd name="connsiteY1179" fmla="*/ 5427532 h 6858000"/>
              <a:gd name="connsiteX1180" fmla="*/ 8171031 w 12177656"/>
              <a:gd name="connsiteY1180" fmla="*/ 5336690 h 6858000"/>
              <a:gd name="connsiteX1181" fmla="*/ 8171031 w 12177656"/>
              <a:gd name="connsiteY1181" fmla="*/ 5152614 h 6858000"/>
              <a:gd name="connsiteX1182" fmla="*/ 7692913 w 12177656"/>
              <a:gd name="connsiteY1182" fmla="*/ 5061772 h 6858000"/>
              <a:gd name="connsiteX1183" fmla="*/ 7535135 w 12177656"/>
              <a:gd name="connsiteY1183" fmla="*/ 5152614 h 6858000"/>
              <a:gd name="connsiteX1184" fmla="*/ 7535135 w 12177656"/>
              <a:gd name="connsiteY1184" fmla="*/ 5336690 h 6858000"/>
              <a:gd name="connsiteX1185" fmla="*/ 7692913 w 12177656"/>
              <a:gd name="connsiteY1185" fmla="*/ 5427532 h 6858000"/>
              <a:gd name="connsiteX1186" fmla="*/ 7850692 w 12177656"/>
              <a:gd name="connsiteY1186" fmla="*/ 5336690 h 6858000"/>
              <a:gd name="connsiteX1187" fmla="*/ 7850692 w 12177656"/>
              <a:gd name="connsiteY1187" fmla="*/ 5152614 h 6858000"/>
              <a:gd name="connsiteX1188" fmla="*/ 7372574 w 12177656"/>
              <a:gd name="connsiteY1188" fmla="*/ 5061772 h 6858000"/>
              <a:gd name="connsiteX1189" fmla="*/ 7214795 w 12177656"/>
              <a:gd name="connsiteY1189" fmla="*/ 5152614 h 6858000"/>
              <a:gd name="connsiteX1190" fmla="*/ 7214795 w 12177656"/>
              <a:gd name="connsiteY1190" fmla="*/ 5336690 h 6858000"/>
              <a:gd name="connsiteX1191" fmla="*/ 7372574 w 12177656"/>
              <a:gd name="connsiteY1191" fmla="*/ 5427532 h 6858000"/>
              <a:gd name="connsiteX1192" fmla="*/ 7530353 w 12177656"/>
              <a:gd name="connsiteY1192" fmla="*/ 5336690 h 6858000"/>
              <a:gd name="connsiteX1193" fmla="*/ 7530353 w 12177656"/>
              <a:gd name="connsiteY1193" fmla="*/ 5152614 h 6858000"/>
              <a:gd name="connsiteX1194" fmla="*/ 7052236 w 12177656"/>
              <a:gd name="connsiteY1194" fmla="*/ 5061772 h 6858000"/>
              <a:gd name="connsiteX1195" fmla="*/ 6894457 w 12177656"/>
              <a:gd name="connsiteY1195" fmla="*/ 5152614 h 6858000"/>
              <a:gd name="connsiteX1196" fmla="*/ 6894457 w 12177656"/>
              <a:gd name="connsiteY1196" fmla="*/ 5336690 h 6858000"/>
              <a:gd name="connsiteX1197" fmla="*/ 7052236 w 12177656"/>
              <a:gd name="connsiteY1197" fmla="*/ 5427532 h 6858000"/>
              <a:gd name="connsiteX1198" fmla="*/ 7210015 w 12177656"/>
              <a:gd name="connsiteY1198" fmla="*/ 5336690 h 6858000"/>
              <a:gd name="connsiteX1199" fmla="*/ 7210015 w 12177656"/>
              <a:gd name="connsiteY1199" fmla="*/ 5152614 h 6858000"/>
              <a:gd name="connsiteX1200" fmla="*/ 6731897 w 12177656"/>
              <a:gd name="connsiteY1200" fmla="*/ 5061772 h 6858000"/>
              <a:gd name="connsiteX1201" fmla="*/ 6574118 w 12177656"/>
              <a:gd name="connsiteY1201" fmla="*/ 5152614 h 6858000"/>
              <a:gd name="connsiteX1202" fmla="*/ 6574118 w 12177656"/>
              <a:gd name="connsiteY1202" fmla="*/ 5336690 h 6858000"/>
              <a:gd name="connsiteX1203" fmla="*/ 6731897 w 12177656"/>
              <a:gd name="connsiteY1203" fmla="*/ 5427532 h 6858000"/>
              <a:gd name="connsiteX1204" fmla="*/ 6889676 w 12177656"/>
              <a:gd name="connsiteY1204" fmla="*/ 5336690 h 6858000"/>
              <a:gd name="connsiteX1205" fmla="*/ 6889676 w 12177656"/>
              <a:gd name="connsiteY1205" fmla="*/ 5152614 h 6858000"/>
              <a:gd name="connsiteX1206" fmla="*/ 6411558 w 12177656"/>
              <a:gd name="connsiteY1206" fmla="*/ 5061772 h 6858000"/>
              <a:gd name="connsiteX1207" fmla="*/ 6253779 w 12177656"/>
              <a:gd name="connsiteY1207" fmla="*/ 5152614 h 6858000"/>
              <a:gd name="connsiteX1208" fmla="*/ 6253779 w 12177656"/>
              <a:gd name="connsiteY1208" fmla="*/ 5336690 h 6858000"/>
              <a:gd name="connsiteX1209" fmla="*/ 6411558 w 12177656"/>
              <a:gd name="connsiteY1209" fmla="*/ 5427532 h 6858000"/>
              <a:gd name="connsiteX1210" fmla="*/ 6569336 w 12177656"/>
              <a:gd name="connsiteY1210" fmla="*/ 5336690 h 6858000"/>
              <a:gd name="connsiteX1211" fmla="*/ 6569336 w 12177656"/>
              <a:gd name="connsiteY1211" fmla="*/ 5152614 h 6858000"/>
              <a:gd name="connsiteX1212" fmla="*/ 6091219 w 12177656"/>
              <a:gd name="connsiteY1212" fmla="*/ 5061772 h 6858000"/>
              <a:gd name="connsiteX1213" fmla="*/ 5933440 w 12177656"/>
              <a:gd name="connsiteY1213" fmla="*/ 5152614 h 6858000"/>
              <a:gd name="connsiteX1214" fmla="*/ 5933440 w 12177656"/>
              <a:gd name="connsiteY1214" fmla="*/ 5336690 h 6858000"/>
              <a:gd name="connsiteX1215" fmla="*/ 6091219 w 12177656"/>
              <a:gd name="connsiteY1215" fmla="*/ 5427532 h 6858000"/>
              <a:gd name="connsiteX1216" fmla="*/ 6248998 w 12177656"/>
              <a:gd name="connsiteY1216" fmla="*/ 5336690 h 6858000"/>
              <a:gd name="connsiteX1217" fmla="*/ 6248998 w 12177656"/>
              <a:gd name="connsiteY1217" fmla="*/ 5152614 h 6858000"/>
              <a:gd name="connsiteX1218" fmla="*/ 5770880 w 12177656"/>
              <a:gd name="connsiteY1218" fmla="*/ 5061772 h 6858000"/>
              <a:gd name="connsiteX1219" fmla="*/ 5613101 w 12177656"/>
              <a:gd name="connsiteY1219" fmla="*/ 5152614 h 6858000"/>
              <a:gd name="connsiteX1220" fmla="*/ 5613101 w 12177656"/>
              <a:gd name="connsiteY1220" fmla="*/ 5336690 h 6858000"/>
              <a:gd name="connsiteX1221" fmla="*/ 5770880 w 12177656"/>
              <a:gd name="connsiteY1221" fmla="*/ 5427532 h 6858000"/>
              <a:gd name="connsiteX1222" fmla="*/ 5928659 w 12177656"/>
              <a:gd name="connsiteY1222" fmla="*/ 5336690 h 6858000"/>
              <a:gd name="connsiteX1223" fmla="*/ 5928659 w 12177656"/>
              <a:gd name="connsiteY1223" fmla="*/ 5152614 h 6858000"/>
              <a:gd name="connsiteX1224" fmla="*/ 5450541 w 12177656"/>
              <a:gd name="connsiteY1224" fmla="*/ 5061772 h 6858000"/>
              <a:gd name="connsiteX1225" fmla="*/ 5292762 w 12177656"/>
              <a:gd name="connsiteY1225" fmla="*/ 5152614 h 6858000"/>
              <a:gd name="connsiteX1226" fmla="*/ 5292762 w 12177656"/>
              <a:gd name="connsiteY1226" fmla="*/ 5336690 h 6858000"/>
              <a:gd name="connsiteX1227" fmla="*/ 5450541 w 12177656"/>
              <a:gd name="connsiteY1227" fmla="*/ 5427532 h 6858000"/>
              <a:gd name="connsiteX1228" fmla="*/ 5608320 w 12177656"/>
              <a:gd name="connsiteY1228" fmla="*/ 5336690 h 6858000"/>
              <a:gd name="connsiteX1229" fmla="*/ 5608320 w 12177656"/>
              <a:gd name="connsiteY1229" fmla="*/ 5152614 h 6858000"/>
              <a:gd name="connsiteX1230" fmla="*/ 5130203 w 12177656"/>
              <a:gd name="connsiteY1230" fmla="*/ 5061772 h 6858000"/>
              <a:gd name="connsiteX1231" fmla="*/ 4972424 w 12177656"/>
              <a:gd name="connsiteY1231" fmla="*/ 5152614 h 6858000"/>
              <a:gd name="connsiteX1232" fmla="*/ 4972424 w 12177656"/>
              <a:gd name="connsiteY1232" fmla="*/ 5336690 h 6858000"/>
              <a:gd name="connsiteX1233" fmla="*/ 5130203 w 12177656"/>
              <a:gd name="connsiteY1233" fmla="*/ 5427532 h 6858000"/>
              <a:gd name="connsiteX1234" fmla="*/ 5287981 w 12177656"/>
              <a:gd name="connsiteY1234" fmla="*/ 5336690 h 6858000"/>
              <a:gd name="connsiteX1235" fmla="*/ 5287981 w 12177656"/>
              <a:gd name="connsiteY1235" fmla="*/ 5152614 h 6858000"/>
              <a:gd name="connsiteX1236" fmla="*/ 4809864 w 12177656"/>
              <a:gd name="connsiteY1236" fmla="*/ 5061772 h 6858000"/>
              <a:gd name="connsiteX1237" fmla="*/ 4652085 w 12177656"/>
              <a:gd name="connsiteY1237" fmla="*/ 5152614 h 6858000"/>
              <a:gd name="connsiteX1238" fmla="*/ 4652085 w 12177656"/>
              <a:gd name="connsiteY1238" fmla="*/ 5336690 h 6858000"/>
              <a:gd name="connsiteX1239" fmla="*/ 4809864 w 12177656"/>
              <a:gd name="connsiteY1239" fmla="*/ 5427532 h 6858000"/>
              <a:gd name="connsiteX1240" fmla="*/ 4967643 w 12177656"/>
              <a:gd name="connsiteY1240" fmla="*/ 5336690 h 6858000"/>
              <a:gd name="connsiteX1241" fmla="*/ 4967643 w 12177656"/>
              <a:gd name="connsiteY1241" fmla="*/ 5152614 h 6858000"/>
              <a:gd name="connsiteX1242" fmla="*/ 4489525 w 12177656"/>
              <a:gd name="connsiteY1242" fmla="*/ 5061772 h 6858000"/>
              <a:gd name="connsiteX1243" fmla="*/ 4331746 w 12177656"/>
              <a:gd name="connsiteY1243" fmla="*/ 5152614 h 6858000"/>
              <a:gd name="connsiteX1244" fmla="*/ 4331746 w 12177656"/>
              <a:gd name="connsiteY1244" fmla="*/ 5336690 h 6858000"/>
              <a:gd name="connsiteX1245" fmla="*/ 4489525 w 12177656"/>
              <a:gd name="connsiteY1245" fmla="*/ 5427532 h 6858000"/>
              <a:gd name="connsiteX1246" fmla="*/ 4647305 w 12177656"/>
              <a:gd name="connsiteY1246" fmla="*/ 5336690 h 6858000"/>
              <a:gd name="connsiteX1247" fmla="*/ 4647305 w 12177656"/>
              <a:gd name="connsiteY1247" fmla="*/ 5152614 h 6858000"/>
              <a:gd name="connsiteX1248" fmla="*/ 4166795 w 12177656"/>
              <a:gd name="connsiteY1248" fmla="*/ 5061772 h 6858000"/>
              <a:gd name="connsiteX1249" fmla="*/ 4009017 w 12177656"/>
              <a:gd name="connsiteY1249" fmla="*/ 5152614 h 6858000"/>
              <a:gd name="connsiteX1250" fmla="*/ 4009017 w 12177656"/>
              <a:gd name="connsiteY1250" fmla="*/ 5336690 h 6858000"/>
              <a:gd name="connsiteX1251" fmla="*/ 4166795 w 12177656"/>
              <a:gd name="connsiteY1251" fmla="*/ 5427532 h 6858000"/>
              <a:gd name="connsiteX1252" fmla="*/ 4324574 w 12177656"/>
              <a:gd name="connsiteY1252" fmla="*/ 5336690 h 6858000"/>
              <a:gd name="connsiteX1253" fmla="*/ 4324574 w 12177656"/>
              <a:gd name="connsiteY1253" fmla="*/ 5152614 h 6858000"/>
              <a:gd name="connsiteX1254" fmla="*/ 3846456 w 12177656"/>
              <a:gd name="connsiteY1254" fmla="*/ 5061772 h 6858000"/>
              <a:gd name="connsiteX1255" fmla="*/ 3688678 w 12177656"/>
              <a:gd name="connsiteY1255" fmla="*/ 5152614 h 6858000"/>
              <a:gd name="connsiteX1256" fmla="*/ 3688678 w 12177656"/>
              <a:gd name="connsiteY1256" fmla="*/ 5336690 h 6858000"/>
              <a:gd name="connsiteX1257" fmla="*/ 3846456 w 12177656"/>
              <a:gd name="connsiteY1257" fmla="*/ 5427532 h 6858000"/>
              <a:gd name="connsiteX1258" fmla="*/ 4004235 w 12177656"/>
              <a:gd name="connsiteY1258" fmla="*/ 5336690 h 6858000"/>
              <a:gd name="connsiteX1259" fmla="*/ 4004235 w 12177656"/>
              <a:gd name="connsiteY1259" fmla="*/ 5152614 h 6858000"/>
              <a:gd name="connsiteX1260" fmla="*/ 3526118 w 12177656"/>
              <a:gd name="connsiteY1260" fmla="*/ 5061772 h 6858000"/>
              <a:gd name="connsiteX1261" fmla="*/ 3368339 w 12177656"/>
              <a:gd name="connsiteY1261" fmla="*/ 5152614 h 6858000"/>
              <a:gd name="connsiteX1262" fmla="*/ 3368339 w 12177656"/>
              <a:gd name="connsiteY1262" fmla="*/ 5336690 h 6858000"/>
              <a:gd name="connsiteX1263" fmla="*/ 3526118 w 12177656"/>
              <a:gd name="connsiteY1263" fmla="*/ 5427532 h 6858000"/>
              <a:gd name="connsiteX1264" fmla="*/ 3683897 w 12177656"/>
              <a:gd name="connsiteY1264" fmla="*/ 5336690 h 6858000"/>
              <a:gd name="connsiteX1265" fmla="*/ 3683897 w 12177656"/>
              <a:gd name="connsiteY1265" fmla="*/ 5152614 h 6858000"/>
              <a:gd name="connsiteX1266" fmla="*/ 3205779 w 12177656"/>
              <a:gd name="connsiteY1266" fmla="*/ 5061772 h 6858000"/>
              <a:gd name="connsiteX1267" fmla="*/ 3048000 w 12177656"/>
              <a:gd name="connsiteY1267" fmla="*/ 5152614 h 6858000"/>
              <a:gd name="connsiteX1268" fmla="*/ 3048000 w 12177656"/>
              <a:gd name="connsiteY1268" fmla="*/ 5336690 h 6858000"/>
              <a:gd name="connsiteX1269" fmla="*/ 3205779 w 12177656"/>
              <a:gd name="connsiteY1269" fmla="*/ 5427532 h 6858000"/>
              <a:gd name="connsiteX1270" fmla="*/ 3363558 w 12177656"/>
              <a:gd name="connsiteY1270" fmla="*/ 5336690 h 6858000"/>
              <a:gd name="connsiteX1271" fmla="*/ 3363558 w 12177656"/>
              <a:gd name="connsiteY1271" fmla="*/ 5152614 h 6858000"/>
              <a:gd name="connsiteX1272" fmla="*/ 2885440 w 12177656"/>
              <a:gd name="connsiteY1272" fmla="*/ 5061772 h 6858000"/>
              <a:gd name="connsiteX1273" fmla="*/ 2727661 w 12177656"/>
              <a:gd name="connsiteY1273" fmla="*/ 5152614 h 6858000"/>
              <a:gd name="connsiteX1274" fmla="*/ 2727661 w 12177656"/>
              <a:gd name="connsiteY1274" fmla="*/ 5336690 h 6858000"/>
              <a:gd name="connsiteX1275" fmla="*/ 2885440 w 12177656"/>
              <a:gd name="connsiteY1275" fmla="*/ 5427532 h 6858000"/>
              <a:gd name="connsiteX1276" fmla="*/ 3043219 w 12177656"/>
              <a:gd name="connsiteY1276" fmla="*/ 5336690 h 6858000"/>
              <a:gd name="connsiteX1277" fmla="*/ 3043219 w 12177656"/>
              <a:gd name="connsiteY1277" fmla="*/ 5152614 h 6858000"/>
              <a:gd name="connsiteX1278" fmla="*/ 2565101 w 12177656"/>
              <a:gd name="connsiteY1278" fmla="*/ 5061772 h 6858000"/>
              <a:gd name="connsiteX1279" fmla="*/ 2407322 w 12177656"/>
              <a:gd name="connsiteY1279" fmla="*/ 5152614 h 6858000"/>
              <a:gd name="connsiteX1280" fmla="*/ 2407322 w 12177656"/>
              <a:gd name="connsiteY1280" fmla="*/ 5336690 h 6858000"/>
              <a:gd name="connsiteX1281" fmla="*/ 2565101 w 12177656"/>
              <a:gd name="connsiteY1281" fmla="*/ 5427532 h 6858000"/>
              <a:gd name="connsiteX1282" fmla="*/ 2722880 w 12177656"/>
              <a:gd name="connsiteY1282" fmla="*/ 5336690 h 6858000"/>
              <a:gd name="connsiteX1283" fmla="*/ 2722880 w 12177656"/>
              <a:gd name="connsiteY1283" fmla="*/ 5152614 h 6858000"/>
              <a:gd name="connsiteX1284" fmla="*/ 2244763 w 12177656"/>
              <a:gd name="connsiteY1284" fmla="*/ 5061772 h 6858000"/>
              <a:gd name="connsiteX1285" fmla="*/ 2086984 w 12177656"/>
              <a:gd name="connsiteY1285" fmla="*/ 5152614 h 6858000"/>
              <a:gd name="connsiteX1286" fmla="*/ 2086984 w 12177656"/>
              <a:gd name="connsiteY1286" fmla="*/ 5336690 h 6858000"/>
              <a:gd name="connsiteX1287" fmla="*/ 2244763 w 12177656"/>
              <a:gd name="connsiteY1287" fmla="*/ 5427532 h 6858000"/>
              <a:gd name="connsiteX1288" fmla="*/ 2402541 w 12177656"/>
              <a:gd name="connsiteY1288" fmla="*/ 5336690 h 6858000"/>
              <a:gd name="connsiteX1289" fmla="*/ 2402541 w 12177656"/>
              <a:gd name="connsiteY1289" fmla="*/ 5152614 h 6858000"/>
              <a:gd name="connsiteX1290" fmla="*/ 1924424 w 12177656"/>
              <a:gd name="connsiteY1290" fmla="*/ 5061772 h 6858000"/>
              <a:gd name="connsiteX1291" fmla="*/ 1766645 w 12177656"/>
              <a:gd name="connsiteY1291" fmla="*/ 5152614 h 6858000"/>
              <a:gd name="connsiteX1292" fmla="*/ 1766645 w 12177656"/>
              <a:gd name="connsiteY1292" fmla="*/ 5336690 h 6858000"/>
              <a:gd name="connsiteX1293" fmla="*/ 1924424 w 12177656"/>
              <a:gd name="connsiteY1293" fmla="*/ 5427532 h 6858000"/>
              <a:gd name="connsiteX1294" fmla="*/ 2082202 w 12177656"/>
              <a:gd name="connsiteY1294" fmla="*/ 5336690 h 6858000"/>
              <a:gd name="connsiteX1295" fmla="*/ 2082202 w 12177656"/>
              <a:gd name="connsiteY1295" fmla="*/ 5152614 h 6858000"/>
              <a:gd name="connsiteX1296" fmla="*/ 1604085 w 12177656"/>
              <a:gd name="connsiteY1296" fmla="*/ 5061772 h 6858000"/>
              <a:gd name="connsiteX1297" fmla="*/ 1446306 w 12177656"/>
              <a:gd name="connsiteY1297" fmla="*/ 5152614 h 6858000"/>
              <a:gd name="connsiteX1298" fmla="*/ 1446306 w 12177656"/>
              <a:gd name="connsiteY1298" fmla="*/ 5336690 h 6858000"/>
              <a:gd name="connsiteX1299" fmla="*/ 1604085 w 12177656"/>
              <a:gd name="connsiteY1299" fmla="*/ 5427532 h 6858000"/>
              <a:gd name="connsiteX1300" fmla="*/ 1761864 w 12177656"/>
              <a:gd name="connsiteY1300" fmla="*/ 5336690 h 6858000"/>
              <a:gd name="connsiteX1301" fmla="*/ 1761864 w 12177656"/>
              <a:gd name="connsiteY1301" fmla="*/ 5152614 h 6858000"/>
              <a:gd name="connsiteX1302" fmla="*/ 1283746 w 12177656"/>
              <a:gd name="connsiteY1302" fmla="*/ 5061772 h 6858000"/>
              <a:gd name="connsiteX1303" fmla="*/ 1125967 w 12177656"/>
              <a:gd name="connsiteY1303" fmla="*/ 5152614 h 6858000"/>
              <a:gd name="connsiteX1304" fmla="*/ 1125967 w 12177656"/>
              <a:gd name="connsiteY1304" fmla="*/ 5336690 h 6858000"/>
              <a:gd name="connsiteX1305" fmla="*/ 1283746 w 12177656"/>
              <a:gd name="connsiteY1305" fmla="*/ 5427532 h 6858000"/>
              <a:gd name="connsiteX1306" fmla="*/ 1441525 w 12177656"/>
              <a:gd name="connsiteY1306" fmla="*/ 5336690 h 6858000"/>
              <a:gd name="connsiteX1307" fmla="*/ 1441525 w 12177656"/>
              <a:gd name="connsiteY1307" fmla="*/ 5152614 h 6858000"/>
              <a:gd name="connsiteX1308" fmla="*/ 963407 w 12177656"/>
              <a:gd name="connsiteY1308" fmla="*/ 5061772 h 6858000"/>
              <a:gd name="connsiteX1309" fmla="*/ 805628 w 12177656"/>
              <a:gd name="connsiteY1309" fmla="*/ 5152614 h 6858000"/>
              <a:gd name="connsiteX1310" fmla="*/ 805628 w 12177656"/>
              <a:gd name="connsiteY1310" fmla="*/ 5336690 h 6858000"/>
              <a:gd name="connsiteX1311" fmla="*/ 963407 w 12177656"/>
              <a:gd name="connsiteY1311" fmla="*/ 5427532 h 6858000"/>
              <a:gd name="connsiteX1312" fmla="*/ 1121186 w 12177656"/>
              <a:gd name="connsiteY1312" fmla="*/ 5336690 h 6858000"/>
              <a:gd name="connsiteX1313" fmla="*/ 1121186 w 12177656"/>
              <a:gd name="connsiteY1313" fmla="*/ 5152614 h 6858000"/>
              <a:gd name="connsiteX1314" fmla="*/ 643068 w 12177656"/>
              <a:gd name="connsiteY1314" fmla="*/ 5061772 h 6858000"/>
              <a:gd name="connsiteX1315" fmla="*/ 485289 w 12177656"/>
              <a:gd name="connsiteY1315" fmla="*/ 5152614 h 6858000"/>
              <a:gd name="connsiteX1316" fmla="*/ 485289 w 12177656"/>
              <a:gd name="connsiteY1316" fmla="*/ 5336690 h 6858000"/>
              <a:gd name="connsiteX1317" fmla="*/ 643068 w 12177656"/>
              <a:gd name="connsiteY1317" fmla="*/ 5427532 h 6858000"/>
              <a:gd name="connsiteX1318" fmla="*/ 800847 w 12177656"/>
              <a:gd name="connsiteY1318" fmla="*/ 5336690 h 6858000"/>
              <a:gd name="connsiteX1319" fmla="*/ 800847 w 12177656"/>
              <a:gd name="connsiteY1319" fmla="*/ 5152614 h 6858000"/>
              <a:gd name="connsiteX1320" fmla="*/ 322729 w 12177656"/>
              <a:gd name="connsiteY1320" fmla="*/ 5061772 h 6858000"/>
              <a:gd name="connsiteX1321" fmla="*/ 164951 w 12177656"/>
              <a:gd name="connsiteY1321" fmla="*/ 5152614 h 6858000"/>
              <a:gd name="connsiteX1322" fmla="*/ 164951 w 12177656"/>
              <a:gd name="connsiteY1322" fmla="*/ 5336690 h 6858000"/>
              <a:gd name="connsiteX1323" fmla="*/ 322729 w 12177656"/>
              <a:gd name="connsiteY1323" fmla="*/ 5427532 h 6858000"/>
              <a:gd name="connsiteX1324" fmla="*/ 480508 w 12177656"/>
              <a:gd name="connsiteY1324" fmla="*/ 5336690 h 6858000"/>
              <a:gd name="connsiteX1325" fmla="*/ 480508 w 12177656"/>
              <a:gd name="connsiteY1325" fmla="*/ 5152614 h 6858000"/>
              <a:gd name="connsiteX1326" fmla="*/ 11857318 w 12177656"/>
              <a:gd name="connsiteY1326" fmla="*/ 5059381 h 6858000"/>
              <a:gd name="connsiteX1327" fmla="*/ 11699539 w 12177656"/>
              <a:gd name="connsiteY1327" fmla="*/ 5150224 h 6858000"/>
              <a:gd name="connsiteX1328" fmla="*/ 11699539 w 12177656"/>
              <a:gd name="connsiteY1328" fmla="*/ 5334299 h 6858000"/>
              <a:gd name="connsiteX1329" fmla="*/ 11857318 w 12177656"/>
              <a:gd name="connsiteY1329" fmla="*/ 5425141 h 6858000"/>
              <a:gd name="connsiteX1330" fmla="*/ 12015097 w 12177656"/>
              <a:gd name="connsiteY1330" fmla="*/ 5334299 h 6858000"/>
              <a:gd name="connsiteX1331" fmla="*/ 12015097 w 12177656"/>
              <a:gd name="connsiteY1331" fmla="*/ 5150224 h 6858000"/>
              <a:gd name="connsiteX1332" fmla="*/ 11699539 w 12177656"/>
              <a:gd name="connsiteY1332" fmla="*/ 4782073 h 6858000"/>
              <a:gd name="connsiteX1333" fmla="*/ 11541760 w 12177656"/>
              <a:gd name="connsiteY1333" fmla="*/ 4872915 h 6858000"/>
              <a:gd name="connsiteX1334" fmla="*/ 11541760 w 12177656"/>
              <a:gd name="connsiteY1334" fmla="*/ 5056991 h 6858000"/>
              <a:gd name="connsiteX1335" fmla="*/ 11699539 w 12177656"/>
              <a:gd name="connsiteY1335" fmla="*/ 5147833 h 6858000"/>
              <a:gd name="connsiteX1336" fmla="*/ 11857318 w 12177656"/>
              <a:gd name="connsiteY1336" fmla="*/ 5056991 h 6858000"/>
              <a:gd name="connsiteX1337" fmla="*/ 11857318 w 12177656"/>
              <a:gd name="connsiteY1337" fmla="*/ 4872915 h 6858000"/>
              <a:gd name="connsiteX1338" fmla="*/ 11056471 w 12177656"/>
              <a:gd name="connsiteY1338" fmla="*/ 4782073 h 6858000"/>
              <a:gd name="connsiteX1339" fmla="*/ 10898692 w 12177656"/>
              <a:gd name="connsiteY1339" fmla="*/ 4872915 h 6858000"/>
              <a:gd name="connsiteX1340" fmla="*/ 10898692 w 12177656"/>
              <a:gd name="connsiteY1340" fmla="*/ 5056991 h 6858000"/>
              <a:gd name="connsiteX1341" fmla="*/ 11056471 w 12177656"/>
              <a:gd name="connsiteY1341" fmla="*/ 5147833 h 6858000"/>
              <a:gd name="connsiteX1342" fmla="*/ 11214250 w 12177656"/>
              <a:gd name="connsiteY1342" fmla="*/ 5056991 h 6858000"/>
              <a:gd name="connsiteX1343" fmla="*/ 11214250 w 12177656"/>
              <a:gd name="connsiteY1343" fmla="*/ 4872915 h 6858000"/>
              <a:gd name="connsiteX1344" fmla="*/ 10736132 w 12177656"/>
              <a:gd name="connsiteY1344" fmla="*/ 4782073 h 6858000"/>
              <a:gd name="connsiteX1345" fmla="*/ 10578353 w 12177656"/>
              <a:gd name="connsiteY1345" fmla="*/ 4872915 h 6858000"/>
              <a:gd name="connsiteX1346" fmla="*/ 10578353 w 12177656"/>
              <a:gd name="connsiteY1346" fmla="*/ 5056991 h 6858000"/>
              <a:gd name="connsiteX1347" fmla="*/ 10736132 w 12177656"/>
              <a:gd name="connsiteY1347" fmla="*/ 5147833 h 6858000"/>
              <a:gd name="connsiteX1348" fmla="*/ 10893911 w 12177656"/>
              <a:gd name="connsiteY1348" fmla="*/ 5056991 h 6858000"/>
              <a:gd name="connsiteX1349" fmla="*/ 10893911 w 12177656"/>
              <a:gd name="connsiteY1349" fmla="*/ 4872915 h 6858000"/>
              <a:gd name="connsiteX1350" fmla="*/ 10415793 w 12177656"/>
              <a:gd name="connsiteY1350" fmla="*/ 4782073 h 6858000"/>
              <a:gd name="connsiteX1351" fmla="*/ 10258014 w 12177656"/>
              <a:gd name="connsiteY1351" fmla="*/ 4872915 h 6858000"/>
              <a:gd name="connsiteX1352" fmla="*/ 10258014 w 12177656"/>
              <a:gd name="connsiteY1352" fmla="*/ 5056991 h 6858000"/>
              <a:gd name="connsiteX1353" fmla="*/ 10415793 w 12177656"/>
              <a:gd name="connsiteY1353" fmla="*/ 5147833 h 6858000"/>
              <a:gd name="connsiteX1354" fmla="*/ 10573571 w 12177656"/>
              <a:gd name="connsiteY1354" fmla="*/ 5056991 h 6858000"/>
              <a:gd name="connsiteX1355" fmla="*/ 10573571 w 12177656"/>
              <a:gd name="connsiteY1355" fmla="*/ 4872915 h 6858000"/>
              <a:gd name="connsiteX1356" fmla="*/ 10095454 w 12177656"/>
              <a:gd name="connsiteY1356" fmla="*/ 4782073 h 6858000"/>
              <a:gd name="connsiteX1357" fmla="*/ 9937676 w 12177656"/>
              <a:gd name="connsiteY1357" fmla="*/ 4872915 h 6858000"/>
              <a:gd name="connsiteX1358" fmla="*/ 9937676 w 12177656"/>
              <a:gd name="connsiteY1358" fmla="*/ 5056991 h 6858000"/>
              <a:gd name="connsiteX1359" fmla="*/ 10095454 w 12177656"/>
              <a:gd name="connsiteY1359" fmla="*/ 5147833 h 6858000"/>
              <a:gd name="connsiteX1360" fmla="*/ 10253233 w 12177656"/>
              <a:gd name="connsiteY1360" fmla="*/ 5056991 h 6858000"/>
              <a:gd name="connsiteX1361" fmla="*/ 10253233 w 12177656"/>
              <a:gd name="connsiteY1361" fmla="*/ 4872915 h 6858000"/>
              <a:gd name="connsiteX1362" fmla="*/ 9775115 w 12177656"/>
              <a:gd name="connsiteY1362" fmla="*/ 4782073 h 6858000"/>
              <a:gd name="connsiteX1363" fmla="*/ 9617336 w 12177656"/>
              <a:gd name="connsiteY1363" fmla="*/ 4872915 h 6858000"/>
              <a:gd name="connsiteX1364" fmla="*/ 9617336 w 12177656"/>
              <a:gd name="connsiteY1364" fmla="*/ 5056991 h 6858000"/>
              <a:gd name="connsiteX1365" fmla="*/ 9775115 w 12177656"/>
              <a:gd name="connsiteY1365" fmla="*/ 5147833 h 6858000"/>
              <a:gd name="connsiteX1366" fmla="*/ 9932894 w 12177656"/>
              <a:gd name="connsiteY1366" fmla="*/ 5056991 h 6858000"/>
              <a:gd name="connsiteX1367" fmla="*/ 9932894 w 12177656"/>
              <a:gd name="connsiteY1367" fmla="*/ 4872915 h 6858000"/>
              <a:gd name="connsiteX1368" fmla="*/ 9454776 w 12177656"/>
              <a:gd name="connsiteY1368" fmla="*/ 4782073 h 6858000"/>
              <a:gd name="connsiteX1369" fmla="*/ 9296998 w 12177656"/>
              <a:gd name="connsiteY1369" fmla="*/ 4872915 h 6858000"/>
              <a:gd name="connsiteX1370" fmla="*/ 9296998 w 12177656"/>
              <a:gd name="connsiteY1370" fmla="*/ 5056991 h 6858000"/>
              <a:gd name="connsiteX1371" fmla="*/ 9454776 w 12177656"/>
              <a:gd name="connsiteY1371" fmla="*/ 5147833 h 6858000"/>
              <a:gd name="connsiteX1372" fmla="*/ 9612555 w 12177656"/>
              <a:gd name="connsiteY1372" fmla="*/ 5056991 h 6858000"/>
              <a:gd name="connsiteX1373" fmla="*/ 9612555 w 12177656"/>
              <a:gd name="connsiteY1373" fmla="*/ 4872915 h 6858000"/>
              <a:gd name="connsiteX1374" fmla="*/ 9134438 w 12177656"/>
              <a:gd name="connsiteY1374" fmla="*/ 4782073 h 6858000"/>
              <a:gd name="connsiteX1375" fmla="*/ 8976659 w 12177656"/>
              <a:gd name="connsiteY1375" fmla="*/ 4872915 h 6858000"/>
              <a:gd name="connsiteX1376" fmla="*/ 8976659 w 12177656"/>
              <a:gd name="connsiteY1376" fmla="*/ 5056991 h 6858000"/>
              <a:gd name="connsiteX1377" fmla="*/ 9134438 w 12177656"/>
              <a:gd name="connsiteY1377" fmla="*/ 5147833 h 6858000"/>
              <a:gd name="connsiteX1378" fmla="*/ 9292217 w 12177656"/>
              <a:gd name="connsiteY1378" fmla="*/ 5056991 h 6858000"/>
              <a:gd name="connsiteX1379" fmla="*/ 9292217 w 12177656"/>
              <a:gd name="connsiteY1379" fmla="*/ 4872915 h 6858000"/>
              <a:gd name="connsiteX1380" fmla="*/ 8814099 w 12177656"/>
              <a:gd name="connsiteY1380" fmla="*/ 4782073 h 6858000"/>
              <a:gd name="connsiteX1381" fmla="*/ 8656320 w 12177656"/>
              <a:gd name="connsiteY1381" fmla="*/ 4872915 h 6858000"/>
              <a:gd name="connsiteX1382" fmla="*/ 8656320 w 12177656"/>
              <a:gd name="connsiteY1382" fmla="*/ 5056991 h 6858000"/>
              <a:gd name="connsiteX1383" fmla="*/ 8814099 w 12177656"/>
              <a:gd name="connsiteY1383" fmla="*/ 5147833 h 6858000"/>
              <a:gd name="connsiteX1384" fmla="*/ 8971877 w 12177656"/>
              <a:gd name="connsiteY1384" fmla="*/ 5056991 h 6858000"/>
              <a:gd name="connsiteX1385" fmla="*/ 8971877 w 12177656"/>
              <a:gd name="connsiteY1385" fmla="*/ 4872915 h 6858000"/>
              <a:gd name="connsiteX1386" fmla="*/ 8493760 w 12177656"/>
              <a:gd name="connsiteY1386" fmla="*/ 4782073 h 6858000"/>
              <a:gd name="connsiteX1387" fmla="*/ 8335982 w 12177656"/>
              <a:gd name="connsiteY1387" fmla="*/ 4872915 h 6858000"/>
              <a:gd name="connsiteX1388" fmla="*/ 8335982 w 12177656"/>
              <a:gd name="connsiteY1388" fmla="*/ 5056991 h 6858000"/>
              <a:gd name="connsiteX1389" fmla="*/ 8493760 w 12177656"/>
              <a:gd name="connsiteY1389" fmla="*/ 5147833 h 6858000"/>
              <a:gd name="connsiteX1390" fmla="*/ 8651539 w 12177656"/>
              <a:gd name="connsiteY1390" fmla="*/ 5056991 h 6858000"/>
              <a:gd name="connsiteX1391" fmla="*/ 8651539 w 12177656"/>
              <a:gd name="connsiteY1391" fmla="*/ 4872915 h 6858000"/>
              <a:gd name="connsiteX1392" fmla="*/ 8173421 w 12177656"/>
              <a:gd name="connsiteY1392" fmla="*/ 4782073 h 6858000"/>
              <a:gd name="connsiteX1393" fmla="*/ 8015642 w 12177656"/>
              <a:gd name="connsiteY1393" fmla="*/ 4872915 h 6858000"/>
              <a:gd name="connsiteX1394" fmla="*/ 8015642 w 12177656"/>
              <a:gd name="connsiteY1394" fmla="*/ 5056991 h 6858000"/>
              <a:gd name="connsiteX1395" fmla="*/ 8173421 w 12177656"/>
              <a:gd name="connsiteY1395" fmla="*/ 5147833 h 6858000"/>
              <a:gd name="connsiteX1396" fmla="*/ 8331200 w 12177656"/>
              <a:gd name="connsiteY1396" fmla="*/ 5056991 h 6858000"/>
              <a:gd name="connsiteX1397" fmla="*/ 8331200 w 12177656"/>
              <a:gd name="connsiteY1397" fmla="*/ 4872915 h 6858000"/>
              <a:gd name="connsiteX1398" fmla="*/ 7853083 w 12177656"/>
              <a:gd name="connsiteY1398" fmla="*/ 4782073 h 6858000"/>
              <a:gd name="connsiteX1399" fmla="*/ 7695304 w 12177656"/>
              <a:gd name="connsiteY1399" fmla="*/ 4872915 h 6858000"/>
              <a:gd name="connsiteX1400" fmla="*/ 7695304 w 12177656"/>
              <a:gd name="connsiteY1400" fmla="*/ 5056991 h 6858000"/>
              <a:gd name="connsiteX1401" fmla="*/ 7853083 w 12177656"/>
              <a:gd name="connsiteY1401" fmla="*/ 5147833 h 6858000"/>
              <a:gd name="connsiteX1402" fmla="*/ 8010862 w 12177656"/>
              <a:gd name="connsiteY1402" fmla="*/ 5056991 h 6858000"/>
              <a:gd name="connsiteX1403" fmla="*/ 8010862 w 12177656"/>
              <a:gd name="connsiteY1403" fmla="*/ 4872915 h 6858000"/>
              <a:gd name="connsiteX1404" fmla="*/ 7532744 w 12177656"/>
              <a:gd name="connsiteY1404" fmla="*/ 4782073 h 6858000"/>
              <a:gd name="connsiteX1405" fmla="*/ 7374965 w 12177656"/>
              <a:gd name="connsiteY1405" fmla="*/ 4872915 h 6858000"/>
              <a:gd name="connsiteX1406" fmla="*/ 7374965 w 12177656"/>
              <a:gd name="connsiteY1406" fmla="*/ 5056991 h 6858000"/>
              <a:gd name="connsiteX1407" fmla="*/ 7532744 w 12177656"/>
              <a:gd name="connsiteY1407" fmla="*/ 5147833 h 6858000"/>
              <a:gd name="connsiteX1408" fmla="*/ 7690523 w 12177656"/>
              <a:gd name="connsiteY1408" fmla="*/ 5056991 h 6858000"/>
              <a:gd name="connsiteX1409" fmla="*/ 7690523 w 12177656"/>
              <a:gd name="connsiteY1409" fmla="*/ 4872915 h 6858000"/>
              <a:gd name="connsiteX1410" fmla="*/ 7212405 w 12177656"/>
              <a:gd name="connsiteY1410" fmla="*/ 4782073 h 6858000"/>
              <a:gd name="connsiteX1411" fmla="*/ 7054626 w 12177656"/>
              <a:gd name="connsiteY1411" fmla="*/ 4872915 h 6858000"/>
              <a:gd name="connsiteX1412" fmla="*/ 7054626 w 12177656"/>
              <a:gd name="connsiteY1412" fmla="*/ 5056991 h 6858000"/>
              <a:gd name="connsiteX1413" fmla="*/ 7212405 w 12177656"/>
              <a:gd name="connsiteY1413" fmla="*/ 5147833 h 6858000"/>
              <a:gd name="connsiteX1414" fmla="*/ 7370183 w 12177656"/>
              <a:gd name="connsiteY1414" fmla="*/ 5056991 h 6858000"/>
              <a:gd name="connsiteX1415" fmla="*/ 7370183 w 12177656"/>
              <a:gd name="connsiteY1415" fmla="*/ 4872915 h 6858000"/>
              <a:gd name="connsiteX1416" fmla="*/ 6892066 w 12177656"/>
              <a:gd name="connsiteY1416" fmla="*/ 4782073 h 6858000"/>
              <a:gd name="connsiteX1417" fmla="*/ 6734288 w 12177656"/>
              <a:gd name="connsiteY1417" fmla="*/ 4872915 h 6858000"/>
              <a:gd name="connsiteX1418" fmla="*/ 6734288 w 12177656"/>
              <a:gd name="connsiteY1418" fmla="*/ 5056991 h 6858000"/>
              <a:gd name="connsiteX1419" fmla="*/ 6892066 w 12177656"/>
              <a:gd name="connsiteY1419" fmla="*/ 5147833 h 6858000"/>
              <a:gd name="connsiteX1420" fmla="*/ 7049845 w 12177656"/>
              <a:gd name="connsiteY1420" fmla="*/ 5056991 h 6858000"/>
              <a:gd name="connsiteX1421" fmla="*/ 7049845 w 12177656"/>
              <a:gd name="connsiteY1421" fmla="*/ 4872915 h 6858000"/>
              <a:gd name="connsiteX1422" fmla="*/ 6571727 w 12177656"/>
              <a:gd name="connsiteY1422" fmla="*/ 4782073 h 6858000"/>
              <a:gd name="connsiteX1423" fmla="*/ 6413948 w 12177656"/>
              <a:gd name="connsiteY1423" fmla="*/ 4872915 h 6858000"/>
              <a:gd name="connsiteX1424" fmla="*/ 6413948 w 12177656"/>
              <a:gd name="connsiteY1424" fmla="*/ 5056991 h 6858000"/>
              <a:gd name="connsiteX1425" fmla="*/ 6571727 w 12177656"/>
              <a:gd name="connsiteY1425" fmla="*/ 5147833 h 6858000"/>
              <a:gd name="connsiteX1426" fmla="*/ 6729506 w 12177656"/>
              <a:gd name="connsiteY1426" fmla="*/ 5056991 h 6858000"/>
              <a:gd name="connsiteX1427" fmla="*/ 6729506 w 12177656"/>
              <a:gd name="connsiteY1427" fmla="*/ 4872915 h 6858000"/>
              <a:gd name="connsiteX1428" fmla="*/ 6251388 w 12177656"/>
              <a:gd name="connsiteY1428" fmla="*/ 4782073 h 6858000"/>
              <a:gd name="connsiteX1429" fmla="*/ 6093610 w 12177656"/>
              <a:gd name="connsiteY1429" fmla="*/ 4872915 h 6858000"/>
              <a:gd name="connsiteX1430" fmla="*/ 6093610 w 12177656"/>
              <a:gd name="connsiteY1430" fmla="*/ 5056991 h 6858000"/>
              <a:gd name="connsiteX1431" fmla="*/ 6251388 w 12177656"/>
              <a:gd name="connsiteY1431" fmla="*/ 5147833 h 6858000"/>
              <a:gd name="connsiteX1432" fmla="*/ 6409167 w 12177656"/>
              <a:gd name="connsiteY1432" fmla="*/ 5056991 h 6858000"/>
              <a:gd name="connsiteX1433" fmla="*/ 6409167 w 12177656"/>
              <a:gd name="connsiteY1433" fmla="*/ 4872915 h 6858000"/>
              <a:gd name="connsiteX1434" fmla="*/ 5931050 w 12177656"/>
              <a:gd name="connsiteY1434" fmla="*/ 4782073 h 6858000"/>
              <a:gd name="connsiteX1435" fmla="*/ 5773271 w 12177656"/>
              <a:gd name="connsiteY1435" fmla="*/ 4872915 h 6858000"/>
              <a:gd name="connsiteX1436" fmla="*/ 5773271 w 12177656"/>
              <a:gd name="connsiteY1436" fmla="*/ 5056991 h 6858000"/>
              <a:gd name="connsiteX1437" fmla="*/ 5931050 w 12177656"/>
              <a:gd name="connsiteY1437" fmla="*/ 5147833 h 6858000"/>
              <a:gd name="connsiteX1438" fmla="*/ 6088828 w 12177656"/>
              <a:gd name="connsiteY1438" fmla="*/ 5056991 h 6858000"/>
              <a:gd name="connsiteX1439" fmla="*/ 6088828 w 12177656"/>
              <a:gd name="connsiteY1439" fmla="*/ 4872915 h 6858000"/>
              <a:gd name="connsiteX1440" fmla="*/ 5610711 w 12177656"/>
              <a:gd name="connsiteY1440" fmla="*/ 4782073 h 6858000"/>
              <a:gd name="connsiteX1441" fmla="*/ 5452932 w 12177656"/>
              <a:gd name="connsiteY1441" fmla="*/ 4872915 h 6858000"/>
              <a:gd name="connsiteX1442" fmla="*/ 5452932 w 12177656"/>
              <a:gd name="connsiteY1442" fmla="*/ 5056991 h 6858000"/>
              <a:gd name="connsiteX1443" fmla="*/ 5610711 w 12177656"/>
              <a:gd name="connsiteY1443" fmla="*/ 5147833 h 6858000"/>
              <a:gd name="connsiteX1444" fmla="*/ 5768490 w 12177656"/>
              <a:gd name="connsiteY1444" fmla="*/ 5056991 h 6858000"/>
              <a:gd name="connsiteX1445" fmla="*/ 5768490 w 12177656"/>
              <a:gd name="connsiteY1445" fmla="*/ 4872915 h 6858000"/>
              <a:gd name="connsiteX1446" fmla="*/ 5290372 w 12177656"/>
              <a:gd name="connsiteY1446" fmla="*/ 4782073 h 6858000"/>
              <a:gd name="connsiteX1447" fmla="*/ 5132593 w 12177656"/>
              <a:gd name="connsiteY1447" fmla="*/ 4872915 h 6858000"/>
              <a:gd name="connsiteX1448" fmla="*/ 5132593 w 12177656"/>
              <a:gd name="connsiteY1448" fmla="*/ 5056991 h 6858000"/>
              <a:gd name="connsiteX1449" fmla="*/ 5290372 w 12177656"/>
              <a:gd name="connsiteY1449" fmla="*/ 5147833 h 6858000"/>
              <a:gd name="connsiteX1450" fmla="*/ 5448151 w 12177656"/>
              <a:gd name="connsiteY1450" fmla="*/ 5056991 h 6858000"/>
              <a:gd name="connsiteX1451" fmla="*/ 5448151 w 12177656"/>
              <a:gd name="connsiteY1451" fmla="*/ 4872915 h 6858000"/>
              <a:gd name="connsiteX1452" fmla="*/ 4970033 w 12177656"/>
              <a:gd name="connsiteY1452" fmla="*/ 4782073 h 6858000"/>
              <a:gd name="connsiteX1453" fmla="*/ 4812254 w 12177656"/>
              <a:gd name="connsiteY1453" fmla="*/ 4872915 h 6858000"/>
              <a:gd name="connsiteX1454" fmla="*/ 4812254 w 12177656"/>
              <a:gd name="connsiteY1454" fmla="*/ 5056991 h 6858000"/>
              <a:gd name="connsiteX1455" fmla="*/ 4970033 w 12177656"/>
              <a:gd name="connsiteY1455" fmla="*/ 5147833 h 6858000"/>
              <a:gd name="connsiteX1456" fmla="*/ 5127812 w 12177656"/>
              <a:gd name="connsiteY1456" fmla="*/ 5056991 h 6858000"/>
              <a:gd name="connsiteX1457" fmla="*/ 5127812 w 12177656"/>
              <a:gd name="connsiteY1457" fmla="*/ 4872915 h 6858000"/>
              <a:gd name="connsiteX1458" fmla="*/ 4649694 w 12177656"/>
              <a:gd name="connsiteY1458" fmla="*/ 4782073 h 6858000"/>
              <a:gd name="connsiteX1459" fmla="*/ 4491915 w 12177656"/>
              <a:gd name="connsiteY1459" fmla="*/ 4872915 h 6858000"/>
              <a:gd name="connsiteX1460" fmla="*/ 4491915 w 12177656"/>
              <a:gd name="connsiteY1460" fmla="*/ 5056991 h 6858000"/>
              <a:gd name="connsiteX1461" fmla="*/ 4649694 w 12177656"/>
              <a:gd name="connsiteY1461" fmla="*/ 5147833 h 6858000"/>
              <a:gd name="connsiteX1462" fmla="*/ 4807474 w 12177656"/>
              <a:gd name="connsiteY1462" fmla="*/ 5056991 h 6858000"/>
              <a:gd name="connsiteX1463" fmla="*/ 4807474 w 12177656"/>
              <a:gd name="connsiteY1463" fmla="*/ 4872915 h 6858000"/>
              <a:gd name="connsiteX1464" fmla="*/ 4329356 w 12177656"/>
              <a:gd name="connsiteY1464" fmla="*/ 4782073 h 6858000"/>
              <a:gd name="connsiteX1465" fmla="*/ 4171577 w 12177656"/>
              <a:gd name="connsiteY1465" fmla="*/ 4872915 h 6858000"/>
              <a:gd name="connsiteX1466" fmla="*/ 4171577 w 12177656"/>
              <a:gd name="connsiteY1466" fmla="*/ 5056991 h 6858000"/>
              <a:gd name="connsiteX1467" fmla="*/ 4329356 w 12177656"/>
              <a:gd name="connsiteY1467" fmla="*/ 5147833 h 6858000"/>
              <a:gd name="connsiteX1468" fmla="*/ 4487134 w 12177656"/>
              <a:gd name="connsiteY1468" fmla="*/ 5056991 h 6858000"/>
              <a:gd name="connsiteX1469" fmla="*/ 4487134 w 12177656"/>
              <a:gd name="connsiteY1469" fmla="*/ 4872915 h 6858000"/>
              <a:gd name="connsiteX1470" fmla="*/ 4009017 w 12177656"/>
              <a:gd name="connsiteY1470" fmla="*/ 4782073 h 6858000"/>
              <a:gd name="connsiteX1471" fmla="*/ 3851238 w 12177656"/>
              <a:gd name="connsiteY1471" fmla="*/ 4872915 h 6858000"/>
              <a:gd name="connsiteX1472" fmla="*/ 3851238 w 12177656"/>
              <a:gd name="connsiteY1472" fmla="*/ 5056991 h 6858000"/>
              <a:gd name="connsiteX1473" fmla="*/ 4009017 w 12177656"/>
              <a:gd name="connsiteY1473" fmla="*/ 5147833 h 6858000"/>
              <a:gd name="connsiteX1474" fmla="*/ 4166795 w 12177656"/>
              <a:gd name="connsiteY1474" fmla="*/ 5056991 h 6858000"/>
              <a:gd name="connsiteX1475" fmla="*/ 4166795 w 12177656"/>
              <a:gd name="connsiteY1475" fmla="*/ 4872915 h 6858000"/>
              <a:gd name="connsiteX1476" fmla="*/ 3686287 w 12177656"/>
              <a:gd name="connsiteY1476" fmla="*/ 4782073 h 6858000"/>
              <a:gd name="connsiteX1477" fmla="*/ 3528509 w 12177656"/>
              <a:gd name="connsiteY1477" fmla="*/ 4872915 h 6858000"/>
              <a:gd name="connsiteX1478" fmla="*/ 3528509 w 12177656"/>
              <a:gd name="connsiteY1478" fmla="*/ 5056991 h 6858000"/>
              <a:gd name="connsiteX1479" fmla="*/ 3686287 w 12177656"/>
              <a:gd name="connsiteY1479" fmla="*/ 5147833 h 6858000"/>
              <a:gd name="connsiteX1480" fmla="*/ 3844066 w 12177656"/>
              <a:gd name="connsiteY1480" fmla="*/ 5056991 h 6858000"/>
              <a:gd name="connsiteX1481" fmla="*/ 3844066 w 12177656"/>
              <a:gd name="connsiteY1481" fmla="*/ 4872915 h 6858000"/>
              <a:gd name="connsiteX1482" fmla="*/ 3365948 w 12177656"/>
              <a:gd name="connsiteY1482" fmla="*/ 4782073 h 6858000"/>
              <a:gd name="connsiteX1483" fmla="*/ 3208169 w 12177656"/>
              <a:gd name="connsiteY1483" fmla="*/ 4872915 h 6858000"/>
              <a:gd name="connsiteX1484" fmla="*/ 3208169 w 12177656"/>
              <a:gd name="connsiteY1484" fmla="*/ 5056991 h 6858000"/>
              <a:gd name="connsiteX1485" fmla="*/ 3365948 w 12177656"/>
              <a:gd name="connsiteY1485" fmla="*/ 5147833 h 6858000"/>
              <a:gd name="connsiteX1486" fmla="*/ 3523727 w 12177656"/>
              <a:gd name="connsiteY1486" fmla="*/ 5056991 h 6858000"/>
              <a:gd name="connsiteX1487" fmla="*/ 3523727 w 12177656"/>
              <a:gd name="connsiteY1487" fmla="*/ 4872915 h 6858000"/>
              <a:gd name="connsiteX1488" fmla="*/ 3045610 w 12177656"/>
              <a:gd name="connsiteY1488" fmla="*/ 4782073 h 6858000"/>
              <a:gd name="connsiteX1489" fmla="*/ 2887831 w 12177656"/>
              <a:gd name="connsiteY1489" fmla="*/ 4872915 h 6858000"/>
              <a:gd name="connsiteX1490" fmla="*/ 2887831 w 12177656"/>
              <a:gd name="connsiteY1490" fmla="*/ 5056991 h 6858000"/>
              <a:gd name="connsiteX1491" fmla="*/ 3045610 w 12177656"/>
              <a:gd name="connsiteY1491" fmla="*/ 5147833 h 6858000"/>
              <a:gd name="connsiteX1492" fmla="*/ 3203388 w 12177656"/>
              <a:gd name="connsiteY1492" fmla="*/ 5056991 h 6858000"/>
              <a:gd name="connsiteX1493" fmla="*/ 3203388 w 12177656"/>
              <a:gd name="connsiteY1493" fmla="*/ 4872915 h 6858000"/>
              <a:gd name="connsiteX1494" fmla="*/ 2725271 w 12177656"/>
              <a:gd name="connsiteY1494" fmla="*/ 4782073 h 6858000"/>
              <a:gd name="connsiteX1495" fmla="*/ 2567492 w 12177656"/>
              <a:gd name="connsiteY1495" fmla="*/ 4872915 h 6858000"/>
              <a:gd name="connsiteX1496" fmla="*/ 2567492 w 12177656"/>
              <a:gd name="connsiteY1496" fmla="*/ 5056991 h 6858000"/>
              <a:gd name="connsiteX1497" fmla="*/ 2725271 w 12177656"/>
              <a:gd name="connsiteY1497" fmla="*/ 5147833 h 6858000"/>
              <a:gd name="connsiteX1498" fmla="*/ 2883050 w 12177656"/>
              <a:gd name="connsiteY1498" fmla="*/ 5056991 h 6858000"/>
              <a:gd name="connsiteX1499" fmla="*/ 2883050 w 12177656"/>
              <a:gd name="connsiteY1499" fmla="*/ 4872915 h 6858000"/>
              <a:gd name="connsiteX1500" fmla="*/ 2404932 w 12177656"/>
              <a:gd name="connsiteY1500" fmla="*/ 4782073 h 6858000"/>
              <a:gd name="connsiteX1501" fmla="*/ 2247153 w 12177656"/>
              <a:gd name="connsiteY1501" fmla="*/ 4872915 h 6858000"/>
              <a:gd name="connsiteX1502" fmla="*/ 2247153 w 12177656"/>
              <a:gd name="connsiteY1502" fmla="*/ 5056991 h 6858000"/>
              <a:gd name="connsiteX1503" fmla="*/ 2404932 w 12177656"/>
              <a:gd name="connsiteY1503" fmla="*/ 5147833 h 6858000"/>
              <a:gd name="connsiteX1504" fmla="*/ 2562711 w 12177656"/>
              <a:gd name="connsiteY1504" fmla="*/ 5056991 h 6858000"/>
              <a:gd name="connsiteX1505" fmla="*/ 2562711 w 12177656"/>
              <a:gd name="connsiteY1505" fmla="*/ 4872915 h 6858000"/>
              <a:gd name="connsiteX1506" fmla="*/ 2084593 w 12177656"/>
              <a:gd name="connsiteY1506" fmla="*/ 4782073 h 6858000"/>
              <a:gd name="connsiteX1507" fmla="*/ 1926814 w 12177656"/>
              <a:gd name="connsiteY1507" fmla="*/ 4872915 h 6858000"/>
              <a:gd name="connsiteX1508" fmla="*/ 1926814 w 12177656"/>
              <a:gd name="connsiteY1508" fmla="*/ 5056991 h 6858000"/>
              <a:gd name="connsiteX1509" fmla="*/ 2084593 w 12177656"/>
              <a:gd name="connsiteY1509" fmla="*/ 5147833 h 6858000"/>
              <a:gd name="connsiteX1510" fmla="*/ 2242372 w 12177656"/>
              <a:gd name="connsiteY1510" fmla="*/ 5056991 h 6858000"/>
              <a:gd name="connsiteX1511" fmla="*/ 2242372 w 12177656"/>
              <a:gd name="connsiteY1511" fmla="*/ 4872915 h 6858000"/>
              <a:gd name="connsiteX1512" fmla="*/ 1764254 w 12177656"/>
              <a:gd name="connsiteY1512" fmla="*/ 4782073 h 6858000"/>
              <a:gd name="connsiteX1513" fmla="*/ 1606475 w 12177656"/>
              <a:gd name="connsiteY1513" fmla="*/ 4872915 h 6858000"/>
              <a:gd name="connsiteX1514" fmla="*/ 1606475 w 12177656"/>
              <a:gd name="connsiteY1514" fmla="*/ 5056991 h 6858000"/>
              <a:gd name="connsiteX1515" fmla="*/ 1764254 w 12177656"/>
              <a:gd name="connsiteY1515" fmla="*/ 5147833 h 6858000"/>
              <a:gd name="connsiteX1516" fmla="*/ 1922033 w 12177656"/>
              <a:gd name="connsiteY1516" fmla="*/ 5056991 h 6858000"/>
              <a:gd name="connsiteX1517" fmla="*/ 1922033 w 12177656"/>
              <a:gd name="connsiteY1517" fmla="*/ 4872915 h 6858000"/>
              <a:gd name="connsiteX1518" fmla="*/ 1443915 w 12177656"/>
              <a:gd name="connsiteY1518" fmla="*/ 4782073 h 6858000"/>
              <a:gd name="connsiteX1519" fmla="*/ 1286137 w 12177656"/>
              <a:gd name="connsiteY1519" fmla="*/ 4872915 h 6858000"/>
              <a:gd name="connsiteX1520" fmla="*/ 1286137 w 12177656"/>
              <a:gd name="connsiteY1520" fmla="*/ 5056991 h 6858000"/>
              <a:gd name="connsiteX1521" fmla="*/ 1443915 w 12177656"/>
              <a:gd name="connsiteY1521" fmla="*/ 5147833 h 6858000"/>
              <a:gd name="connsiteX1522" fmla="*/ 1601694 w 12177656"/>
              <a:gd name="connsiteY1522" fmla="*/ 5056991 h 6858000"/>
              <a:gd name="connsiteX1523" fmla="*/ 1601694 w 12177656"/>
              <a:gd name="connsiteY1523" fmla="*/ 4872915 h 6858000"/>
              <a:gd name="connsiteX1524" fmla="*/ 1123577 w 12177656"/>
              <a:gd name="connsiteY1524" fmla="*/ 4782073 h 6858000"/>
              <a:gd name="connsiteX1525" fmla="*/ 965798 w 12177656"/>
              <a:gd name="connsiteY1525" fmla="*/ 4872915 h 6858000"/>
              <a:gd name="connsiteX1526" fmla="*/ 965798 w 12177656"/>
              <a:gd name="connsiteY1526" fmla="*/ 5056991 h 6858000"/>
              <a:gd name="connsiteX1527" fmla="*/ 1123577 w 12177656"/>
              <a:gd name="connsiteY1527" fmla="*/ 5147833 h 6858000"/>
              <a:gd name="connsiteX1528" fmla="*/ 1281355 w 12177656"/>
              <a:gd name="connsiteY1528" fmla="*/ 5056991 h 6858000"/>
              <a:gd name="connsiteX1529" fmla="*/ 1281355 w 12177656"/>
              <a:gd name="connsiteY1529" fmla="*/ 4872915 h 6858000"/>
              <a:gd name="connsiteX1530" fmla="*/ 803238 w 12177656"/>
              <a:gd name="connsiteY1530" fmla="*/ 4782073 h 6858000"/>
              <a:gd name="connsiteX1531" fmla="*/ 645459 w 12177656"/>
              <a:gd name="connsiteY1531" fmla="*/ 4872915 h 6858000"/>
              <a:gd name="connsiteX1532" fmla="*/ 645459 w 12177656"/>
              <a:gd name="connsiteY1532" fmla="*/ 5056991 h 6858000"/>
              <a:gd name="connsiteX1533" fmla="*/ 803238 w 12177656"/>
              <a:gd name="connsiteY1533" fmla="*/ 5147833 h 6858000"/>
              <a:gd name="connsiteX1534" fmla="*/ 961017 w 12177656"/>
              <a:gd name="connsiteY1534" fmla="*/ 5056991 h 6858000"/>
              <a:gd name="connsiteX1535" fmla="*/ 961017 w 12177656"/>
              <a:gd name="connsiteY1535" fmla="*/ 4872915 h 6858000"/>
              <a:gd name="connsiteX1536" fmla="*/ 482899 w 12177656"/>
              <a:gd name="connsiteY1536" fmla="*/ 4782073 h 6858000"/>
              <a:gd name="connsiteX1537" fmla="*/ 325120 w 12177656"/>
              <a:gd name="connsiteY1537" fmla="*/ 4872915 h 6858000"/>
              <a:gd name="connsiteX1538" fmla="*/ 325120 w 12177656"/>
              <a:gd name="connsiteY1538" fmla="*/ 5056991 h 6858000"/>
              <a:gd name="connsiteX1539" fmla="*/ 482899 w 12177656"/>
              <a:gd name="connsiteY1539" fmla="*/ 5147833 h 6858000"/>
              <a:gd name="connsiteX1540" fmla="*/ 640678 w 12177656"/>
              <a:gd name="connsiteY1540" fmla="*/ 5056991 h 6858000"/>
              <a:gd name="connsiteX1541" fmla="*/ 640678 w 12177656"/>
              <a:gd name="connsiteY1541" fmla="*/ 4872915 h 6858000"/>
              <a:gd name="connsiteX1542" fmla="*/ 11376809 w 12177656"/>
              <a:gd name="connsiteY1542" fmla="*/ 4779682 h 6858000"/>
              <a:gd name="connsiteX1543" fmla="*/ 11219030 w 12177656"/>
              <a:gd name="connsiteY1543" fmla="*/ 4870525 h 6858000"/>
              <a:gd name="connsiteX1544" fmla="*/ 11219030 w 12177656"/>
              <a:gd name="connsiteY1544" fmla="*/ 5054600 h 6858000"/>
              <a:gd name="connsiteX1545" fmla="*/ 11376809 w 12177656"/>
              <a:gd name="connsiteY1545" fmla="*/ 5145442 h 6858000"/>
              <a:gd name="connsiteX1546" fmla="*/ 11534588 w 12177656"/>
              <a:gd name="connsiteY1546" fmla="*/ 5054600 h 6858000"/>
              <a:gd name="connsiteX1547" fmla="*/ 11534588 w 12177656"/>
              <a:gd name="connsiteY1547" fmla="*/ 4870525 h 6858000"/>
              <a:gd name="connsiteX1548" fmla="*/ 162560 w 12177656"/>
              <a:gd name="connsiteY1548" fmla="*/ 4779682 h 6858000"/>
              <a:gd name="connsiteX1549" fmla="*/ 4781 w 12177656"/>
              <a:gd name="connsiteY1549" fmla="*/ 4870525 h 6858000"/>
              <a:gd name="connsiteX1550" fmla="*/ 4781 w 12177656"/>
              <a:gd name="connsiteY1550" fmla="*/ 5054600 h 6858000"/>
              <a:gd name="connsiteX1551" fmla="*/ 162560 w 12177656"/>
              <a:gd name="connsiteY1551" fmla="*/ 5145442 h 6858000"/>
              <a:gd name="connsiteX1552" fmla="*/ 320339 w 12177656"/>
              <a:gd name="connsiteY1552" fmla="*/ 5054600 h 6858000"/>
              <a:gd name="connsiteX1553" fmla="*/ 320339 w 12177656"/>
              <a:gd name="connsiteY1553" fmla="*/ 4870525 h 6858000"/>
              <a:gd name="connsiteX1554" fmla="*/ 11539370 w 12177656"/>
              <a:gd name="connsiteY1554" fmla="*/ 4502374 h 6858000"/>
              <a:gd name="connsiteX1555" fmla="*/ 11381591 w 12177656"/>
              <a:gd name="connsiteY1555" fmla="*/ 4593217 h 6858000"/>
              <a:gd name="connsiteX1556" fmla="*/ 11381591 w 12177656"/>
              <a:gd name="connsiteY1556" fmla="*/ 4777292 h 6858000"/>
              <a:gd name="connsiteX1557" fmla="*/ 11539370 w 12177656"/>
              <a:gd name="connsiteY1557" fmla="*/ 4868134 h 6858000"/>
              <a:gd name="connsiteX1558" fmla="*/ 11697148 w 12177656"/>
              <a:gd name="connsiteY1558" fmla="*/ 4777292 h 6858000"/>
              <a:gd name="connsiteX1559" fmla="*/ 11697148 w 12177656"/>
              <a:gd name="connsiteY1559" fmla="*/ 4593217 h 6858000"/>
              <a:gd name="connsiteX1560" fmla="*/ 11216640 w 12177656"/>
              <a:gd name="connsiteY1560" fmla="*/ 4502374 h 6858000"/>
              <a:gd name="connsiteX1561" fmla="*/ 11058861 w 12177656"/>
              <a:gd name="connsiteY1561" fmla="*/ 4593217 h 6858000"/>
              <a:gd name="connsiteX1562" fmla="*/ 11058861 w 12177656"/>
              <a:gd name="connsiteY1562" fmla="*/ 4777292 h 6858000"/>
              <a:gd name="connsiteX1563" fmla="*/ 11216640 w 12177656"/>
              <a:gd name="connsiteY1563" fmla="*/ 4868134 h 6858000"/>
              <a:gd name="connsiteX1564" fmla="*/ 11374419 w 12177656"/>
              <a:gd name="connsiteY1564" fmla="*/ 4777292 h 6858000"/>
              <a:gd name="connsiteX1565" fmla="*/ 11374419 w 12177656"/>
              <a:gd name="connsiteY1565" fmla="*/ 4593217 h 6858000"/>
              <a:gd name="connsiteX1566" fmla="*/ 10896301 w 12177656"/>
              <a:gd name="connsiteY1566" fmla="*/ 4502374 h 6858000"/>
              <a:gd name="connsiteX1567" fmla="*/ 10738523 w 12177656"/>
              <a:gd name="connsiteY1567" fmla="*/ 4593217 h 6858000"/>
              <a:gd name="connsiteX1568" fmla="*/ 10738523 w 12177656"/>
              <a:gd name="connsiteY1568" fmla="*/ 4777292 h 6858000"/>
              <a:gd name="connsiteX1569" fmla="*/ 10896301 w 12177656"/>
              <a:gd name="connsiteY1569" fmla="*/ 4868134 h 6858000"/>
              <a:gd name="connsiteX1570" fmla="*/ 11054080 w 12177656"/>
              <a:gd name="connsiteY1570" fmla="*/ 4777292 h 6858000"/>
              <a:gd name="connsiteX1571" fmla="*/ 11054080 w 12177656"/>
              <a:gd name="connsiteY1571" fmla="*/ 4593217 h 6858000"/>
              <a:gd name="connsiteX1572" fmla="*/ 10575962 w 12177656"/>
              <a:gd name="connsiteY1572" fmla="*/ 4502374 h 6858000"/>
              <a:gd name="connsiteX1573" fmla="*/ 10418183 w 12177656"/>
              <a:gd name="connsiteY1573" fmla="*/ 4593217 h 6858000"/>
              <a:gd name="connsiteX1574" fmla="*/ 10418183 w 12177656"/>
              <a:gd name="connsiteY1574" fmla="*/ 4777292 h 6858000"/>
              <a:gd name="connsiteX1575" fmla="*/ 10575962 w 12177656"/>
              <a:gd name="connsiteY1575" fmla="*/ 4868134 h 6858000"/>
              <a:gd name="connsiteX1576" fmla="*/ 10733741 w 12177656"/>
              <a:gd name="connsiteY1576" fmla="*/ 4777292 h 6858000"/>
              <a:gd name="connsiteX1577" fmla="*/ 10733741 w 12177656"/>
              <a:gd name="connsiteY1577" fmla="*/ 4593217 h 6858000"/>
              <a:gd name="connsiteX1578" fmla="*/ 10255624 w 12177656"/>
              <a:gd name="connsiteY1578" fmla="*/ 4502374 h 6858000"/>
              <a:gd name="connsiteX1579" fmla="*/ 10097845 w 12177656"/>
              <a:gd name="connsiteY1579" fmla="*/ 4593217 h 6858000"/>
              <a:gd name="connsiteX1580" fmla="*/ 10097845 w 12177656"/>
              <a:gd name="connsiteY1580" fmla="*/ 4777292 h 6858000"/>
              <a:gd name="connsiteX1581" fmla="*/ 10255624 w 12177656"/>
              <a:gd name="connsiteY1581" fmla="*/ 4868134 h 6858000"/>
              <a:gd name="connsiteX1582" fmla="*/ 10413402 w 12177656"/>
              <a:gd name="connsiteY1582" fmla="*/ 4777292 h 6858000"/>
              <a:gd name="connsiteX1583" fmla="*/ 10413402 w 12177656"/>
              <a:gd name="connsiteY1583" fmla="*/ 4593217 h 6858000"/>
              <a:gd name="connsiteX1584" fmla="*/ 9935285 w 12177656"/>
              <a:gd name="connsiteY1584" fmla="*/ 4502374 h 6858000"/>
              <a:gd name="connsiteX1585" fmla="*/ 9777506 w 12177656"/>
              <a:gd name="connsiteY1585" fmla="*/ 4593217 h 6858000"/>
              <a:gd name="connsiteX1586" fmla="*/ 9777506 w 12177656"/>
              <a:gd name="connsiteY1586" fmla="*/ 4777292 h 6858000"/>
              <a:gd name="connsiteX1587" fmla="*/ 9935285 w 12177656"/>
              <a:gd name="connsiteY1587" fmla="*/ 4868134 h 6858000"/>
              <a:gd name="connsiteX1588" fmla="*/ 10093064 w 12177656"/>
              <a:gd name="connsiteY1588" fmla="*/ 4777292 h 6858000"/>
              <a:gd name="connsiteX1589" fmla="*/ 10093064 w 12177656"/>
              <a:gd name="connsiteY1589" fmla="*/ 4593217 h 6858000"/>
              <a:gd name="connsiteX1590" fmla="*/ 9614946 w 12177656"/>
              <a:gd name="connsiteY1590" fmla="*/ 4502374 h 6858000"/>
              <a:gd name="connsiteX1591" fmla="*/ 9457167 w 12177656"/>
              <a:gd name="connsiteY1591" fmla="*/ 4593217 h 6858000"/>
              <a:gd name="connsiteX1592" fmla="*/ 9457167 w 12177656"/>
              <a:gd name="connsiteY1592" fmla="*/ 4777292 h 6858000"/>
              <a:gd name="connsiteX1593" fmla="*/ 9614946 w 12177656"/>
              <a:gd name="connsiteY1593" fmla="*/ 4868134 h 6858000"/>
              <a:gd name="connsiteX1594" fmla="*/ 9772724 w 12177656"/>
              <a:gd name="connsiteY1594" fmla="*/ 4777292 h 6858000"/>
              <a:gd name="connsiteX1595" fmla="*/ 9772724 w 12177656"/>
              <a:gd name="connsiteY1595" fmla="*/ 4593217 h 6858000"/>
              <a:gd name="connsiteX1596" fmla="*/ 9294607 w 12177656"/>
              <a:gd name="connsiteY1596" fmla="*/ 4502374 h 6858000"/>
              <a:gd name="connsiteX1597" fmla="*/ 9136829 w 12177656"/>
              <a:gd name="connsiteY1597" fmla="*/ 4593217 h 6858000"/>
              <a:gd name="connsiteX1598" fmla="*/ 9136829 w 12177656"/>
              <a:gd name="connsiteY1598" fmla="*/ 4777292 h 6858000"/>
              <a:gd name="connsiteX1599" fmla="*/ 9294607 w 12177656"/>
              <a:gd name="connsiteY1599" fmla="*/ 4868134 h 6858000"/>
              <a:gd name="connsiteX1600" fmla="*/ 9452386 w 12177656"/>
              <a:gd name="connsiteY1600" fmla="*/ 4777292 h 6858000"/>
              <a:gd name="connsiteX1601" fmla="*/ 9452386 w 12177656"/>
              <a:gd name="connsiteY1601" fmla="*/ 4593217 h 6858000"/>
              <a:gd name="connsiteX1602" fmla="*/ 8974268 w 12177656"/>
              <a:gd name="connsiteY1602" fmla="*/ 4502374 h 6858000"/>
              <a:gd name="connsiteX1603" fmla="*/ 8816489 w 12177656"/>
              <a:gd name="connsiteY1603" fmla="*/ 4593217 h 6858000"/>
              <a:gd name="connsiteX1604" fmla="*/ 8816489 w 12177656"/>
              <a:gd name="connsiteY1604" fmla="*/ 4777292 h 6858000"/>
              <a:gd name="connsiteX1605" fmla="*/ 8974268 w 12177656"/>
              <a:gd name="connsiteY1605" fmla="*/ 4868134 h 6858000"/>
              <a:gd name="connsiteX1606" fmla="*/ 9132047 w 12177656"/>
              <a:gd name="connsiteY1606" fmla="*/ 4777292 h 6858000"/>
              <a:gd name="connsiteX1607" fmla="*/ 9132047 w 12177656"/>
              <a:gd name="connsiteY1607" fmla="*/ 4593217 h 6858000"/>
              <a:gd name="connsiteX1608" fmla="*/ 8653929 w 12177656"/>
              <a:gd name="connsiteY1608" fmla="*/ 4502374 h 6858000"/>
              <a:gd name="connsiteX1609" fmla="*/ 8496150 w 12177656"/>
              <a:gd name="connsiteY1609" fmla="*/ 4593217 h 6858000"/>
              <a:gd name="connsiteX1610" fmla="*/ 8496150 w 12177656"/>
              <a:gd name="connsiteY1610" fmla="*/ 4777292 h 6858000"/>
              <a:gd name="connsiteX1611" fmla="*/ 8653929 w 12177656"/>
              <a:gd name="connsiteY1611" fmla="*/ 4868134 h 6858000"/>
              <a:gd name="connsiteX1612" fmla="*/ 8811708 w 12177656"/>
              <a:gd name="connsiteY1612" fmla="*/ 4777292 h 6858000"/>
              <a:gd name="connsiteX1613" fmla="*/ 8811708 w 12177656"/>
              <a:gd name="connsiteY1613" fmla="*/ 4593217 h 6858000"/>
              <a:gd name="connsiteX1614" fmla="*/ 8333591 w 12177656"/>
              <a:gd name="connsiteY1614" fmla="*/ 4502374 h 6858000"/>
              <a:gd name="connsiteX1615" fmla="*/ 8175812 w 12177656"/>
              <a:gd name="connsiteY1615" fmla="*/ 4593217 h 6858000"/>
              <a:gd name="connsiteX1616" fmla="*/ 8175812 w 12177656"/>
              <a:gd name="connsiteY1616" fmla="*/ 4777292 h 6858000"/>
              <a:gd name="connsiteX1617" fmla="*/ 8333591 w 12177656"/>
              <a:gd name="connsiteY1617" fmla="*/ 4868134 h 6858000"/>
              <a:gd name="connsiteX1618" fmla="*/ 8491370 w 12177656"/>
              <a:gd name="connsiteY1618" fmla="*/ 4777292 h 6858000"/>
              <a:gd name="connsiteX1619" fmla="*/ 8491370 w 12177656"/>
              <a:gd name="connsiteY1619" fmla="*/ 4593217 h 6858000"/>
              <a:gd name="connsiteX1620" fmla="*/ 8013252 w 12177656"/>
              <a:gd name="connsiteY1620" fmla="*/ 4502374 h 6858000"/>
              <a:gd name="connsiteX1621" fmla="*/ 7855473 w 12177656"/>
              <a:gd name="connsiteY1621" fmla="*/ 4593217 h 6858000"/>
              <a:gd name="connsiteX1622" fmla="*/ 7855473 w 12177656"/>
              <a:gd name="connsiteY1622" fmla="*/ 4777292 h 6858000"/>
              <a:gd name="connsiteX1623" fmla="*/ 8013252 w 12177656"/>
              <a:gd name="connsiteY1623" fmla="*/ 4868134 h 6858000"/>
              <a:gd name="connsiteX1624" fmla="*/ 8171031 w 12177656"/>
              <a:gd name="connsiteY1624" fmla="*/ 4777292 h 6858000"/>
              <a:gd name="connsiteX1625" fmla="*/ 8171031 w 12177656"/>
              <a:gd name="connsiteY1625" fmla="*/ 4593217 h 6858000"/>
              <a:gd name="connsiteX1626" fmla="*/ 7692913 w 12177656"/>
              <a:gd name="connsiteY1626" fmla="*/ 4502374 h 6858000"/>
              <a:gd name="connsiteX1627" fmla="*/ 7535135 w 12177656"/>
              <a:gd name="connsiteY1627" fmla="*/ 4593217 h 6858000"/>
              <a:gd name="connsiteX1628" fmla="*/ 7535135 w 12177656"/>
              <a:gd name="connsiteY1628" fmla="*/ 4777292 h 6858000"/>
              <a:gd name="connsiteX1629" fmla="*/ 7692913 w 12177656"/>
              <a:gd name="connsiteY1629" fmla="*/ 4868134 h 6858000"/>
              <a:gd name="connsiteX1630" fmla="*/ 7850692 w 12177656"/>
              <a:gd name="connsiteY1630" fmla="*/ 4777292 h 6858000"/>
              <a:gd name="connsiteX1631" fmla="*/ 7850692 w 12177656"/>
              <a:gd name="connsiteY1631" fmla="*/ 4593217 h 6858000"/>
              <a:gd name="connsiteX1632" fmla="*/ 7372574 w 12177656"/>
              <a:gd name="connsiteY1632" fmla="*/ 4502374 h 6858000"/>
              <a:gd name="connsiteX1633" fmla="*/ 7214795 w 12177656"/>
              <a:gd name="connsiteY1633" fmla="*/ 4593217 h 6858000"/>
              <a:gd name="connsiteX1634" fmla="*/ 7214795 w 12177656"/>
              <a:gd name="connsiteY1634" fmla="*/ 4777292 h 6858000"/>
              <a:gd name="connsiteX1635" fmla="*/ 7372574 w 12177656"/>
              <a:gd name="connsiteY1635" fmla="*/ 4868134 h 6858000"/>
              <a:gd name="connsiteX1636" fmla="*/ 7530353 w 12177656"/>
              <a:gd name="connsiteY1636" fmla="*/ 4777292 h 6858000"/>
              <a:gd name="connsiteX1637" fmla="*/ 7530353 w 12177656"/>
              <a:gd name="connsiteY1637" fmla="*/ 4593217 h 6858000"/>
              <a:gd name="connsiteX1638" fmla="*/ 7052236 w 12177656"/>
              <a:gd name="connsiteY1638" fmla="*/ 4502374 h 6858000"/>
              <a:gd name="connsiteX1639" fmla="*/ 6894457 w 12177656"/>
              <a:gd name="connsiteY1639" fmla="*/ 4593217 h 6858000"/>
              <a:gd name="connsiteX1640" fmla="*/ 6894457 w 12177656"/>
              <a:gd name="connsiteY1640" fmla="*/ 4777292 h 6858000"/>
              <a:gd name="connsiteX1641" fmla="*/ 7052236 w 12177656"/>
              <a:gd name="connsiteY1641" fmla="*/ 4868134 h 6858000"/>
              <a:gd name="connsiteX1642" fmla="*/ 7210015 w 12177656"/>
              <a:gd name="connsiteY1642" fmla="*/ 4777292 h 6858000"/>
              <a:gd name="connsiteX1643" fmla="*/ 7210015 w 12177656"/>
              <a:gd name="connsiteY1643" fmla="*/ 4593217 h 6858000"/>
              <a:gd name="connsiteX1644" fmla="*/ 6731897 w 12177656"/>
              <a:gd name="connsiteY1644" fmla="*/ 4502374 h 6858000"/>
              <a:gd name="connsiteX1645" fmla="*/ 6574118 w 12177656"/>
              <a:gd name="connsiteY1645" fmla="*/ 4593217 h 6858000"/>
              <a:gd name="connsiteX1646" fmla="*/ 6574118 w 12177656"/>
              <a:gd name="connsiteY1646" fmla="*/ 4777292 h 6858000"/>
              <a:gd name="connsiteX1647" fmla="*/ 6731897 w 12177656"/>
              <a:gd name="connsiteY1647" fmla="*/ 4868134 h 6858000"/>
              <a:gd name="connsiteX1648" fmla="*/ 6889676 w 12177656"/>
              <a:gd name="connsiteY1648" fmla="*/ 4777292 h 6858000"/>
              <a:gd name="connsiteX1649" fmla="*/ 6889676 w 12177656"/>
              <a:gd name="connsiteY1649" fmla="*/ 4593217 h 6858000"/>
              <a:gd name="connsiteX1650" fmla="*/ 6411558 w 12177656"/>
              <a:gd name="connsiteY1650" fmla="*/ 4502374 h 6858000"/>
              <a:gd name="connsiteX1651" fmla="*/ 6253779 w 12177656"/>
              <a:gd name="connsiteY1651" fmla="*/ 4593217 h 6858000"/>
              <a:gd name="connsiteX1652" fmla="*/ 6253779 w 12177656"/>
              <a:gd name="connsiteY1652" fmla="*/ 4777292 h 6858000"/>
              <a:gd name="connsiteX1653" fmla="*/ 6411558 w 12177656"/>
              <a:gd name="connsiteY1653" fmla="*/ 4868134 h 6858000"/>
              <a:gd name="connsiteX1654" fmla="*/ 6569336 w 12177656"/>
              <a:gd name="connsiteY1654" fmla="*/ 4777292 h 6858000"/>
              <a:gd name="connsiteX1655" fmla="*/ 6569336 w 12177656"/>
              <a:gd name="connsiteY1655" fmla="*/ 4593217 h 6858000"/>
              <a:gd name="connsiteX1656" fmla="*/ 6091219 w 12177656"/>
              <a:gd name="connsiteY1656" fmla="*/ 4502374 h 6858000"/>
              <a:gd name="connsiteX1657" fmla="*/ 5933440 w 12177656"/>
              <a:gd name="connsiteY1657" fmla="*/ 4593217 h 6858000"/>
              <a:gd name="connsiteX1658" fmla="*/ 5933440 w 12177656"/>
              <a:gd name="connsiteY1658" fmla="*/ 4777292 h 6858000"/>
              <a:gd name="connsiteX1659" fmla="*/ 6091219 w 12177656"/>
              <a:gd name="connsiteY1659" fmla="*/ 4868134 h 6858000"/>
              <a:gd name="connsiteX1660" fmla="*/ 6248998 w 12177656"/>
              <a:gd name="connsiteY1660" fmla="*/ 4777292 h 6858000"/>
              <a:gd name="connsiteX1661" fmla="*/ 6248998 w 12177656"/>
              <a:gd name="connsiteY1661" fmla="*/ 4593217 h 6858000"/>
              <a:gd name="connsiteX1662" fmla="*/ 5770880 w 12177656"/>
              <a:gd name="connsiteY1662" fmla="*/ 4502374 h 6858000"/>
              <a:gd name="connsiteX1663" fmla="*/ 5613101 w 12177656"/>
              <a:gd name="connsiteY1663" fmla="*/ 4593217 h 6858000"/>
              <a:gd name="connsiteX1664" fmla="*/ 5613101 w 12177656"/>
              <a:gd name="connsiteY1664" fmla="*/ 4777292 h 6858000"/>
              <a:gd name="connsiteX1665" fmla="*/ 5770880 w 12177656"/>
              <a:gd name="connsiteY1665" fmla="*/ 4868134 h 6858000"/>
              <a:gd name="connsiteX1666" fmla="*/ 5928659 w 12177656"/>
              <a:gd name="connsiteY1666" fmla="*/ 4777292 h 6858000"/>
              <a:gd name="connsiteX1667" fmla="*/ 5928659 w 12177656"/>
              <a:gd name="connsiteY1667" fmla="*/ 4593217 h 6858000"/>
              <a:gd name="connsiteX1668" fmla="*/ 5450541 w 12177656"/>
              <a:gd name="connsiteY1668" fmla="*/ 4502374 h 6858000"/>
              <a:gd name="connsiteX1669" fmla="*/ 5292762 w 12177656"/>
              <a:gd name="connsiteY1669" fmla="*/ 4593217 h 6858000"/>
              <a:gd name="connsiteX1670" fmla="*/ 5292762 w 12177656"/>
              <a:gd name="connsiteY1670" fmla="*/ 4777292 h 6858000"/>
              <a:gd name="connsiteX1671" fmla="*/ 5450541 w 12177656"/>
              <a:gd name="connsiteY1671" fmla="*/ 4868134 h 6858000"/>
              <a:gd name="connsiteX1672" fmla="*/ 5608320 w 12177656"/>
              <a:gd name="connsiteY1672" fmla="*/ 4777292 h 6858000"/>
              <a:gd name="connsiteX1673" fmla="*/ 5608320 w 12177656"/>
              <a:gd name="connsiteY1673" fmla="*/ 4593217 h 6858000"/>
              <a:gd name="connsiteX1674" fmla="*/ 5130203 w 12177656"/>
              <a:gd name="connsiteY1674" fmla="*/ 4502374 h 6858000"/>
              <a:gd name="connsiteX1675" fmla="*/ 4972424 w 12177656"/>
              <a:gd name="connsiteY1675" fmla="*/ 4593217 h 6858000"/>
              <a:gd name="connsiteX1676" fmla="*/ 4972424 w 12177656"/>
              <a:gd name="connsiteY1676" fmla="*/ 4777292 h 6858000"/>
              <a:gd name="connsiteX1677" fmla="*/ 5130203 w 12177656"/>
              <a:gd name="connsiteY1677" fmla="*/ 4868134 h 6858000"/>
              <a:gd name="connsiteX1678" fmla="*/ 5287981 w 12177656"/>
              <a:gd name="connsiteY1678" fmla="*/ 4777292 h 6858000"/>
              <a:gd name="connsiteX1679" fmla="*/ 5287981 w 12177656"/>
              <a:gd name="connsiteY1679" fmla="*/ 4593217 h 6858000"/>
              <a:gd name="connsiteX1680" fmla="*/ 4809864 w 12177656"/>
              <a:gd name="connsiteY1680" fmla="*/ 4502374 h 6858000"/>
              <a:gd name="connsiteX1681" fmla="*/ 4652085 w 12177656"/>
              <a:gd name="connsiteY1681" fmla="*/ 4593217 h 6858000"/>
              <a:gd name="connsiteX1682" fmla="*/ 4652085 w 12177656"/>
              <a:gd name="connsiteY1682" fmla="*/ 4777292 h 6858000"/>
              <a:gd name="connsiteX1683" fmla="*/ 4809864 w 12177656"/>
              <a:gd name="connsiteY1683" fmla="*/ 4868134 h 6858000"/>
              <a:gd name="connsiteX1684" fmla="*/ 4967643 w 12177656"/>
              <a:gd name="connsiteY1684" fmla="*/ 4777292 h 6858000"/>
              <a:gd name="connsiteX1685" fmla="*/ 4967643 w 12177656"/>
              <a:gd name="connsiteY1685" fmla="*/ 4593217 h 6858000"/>
              <a:gd name="connsiteX1686" fmla="*/ 4489525 w 12177656"/>
              <a:gd name="connsiteY1686" fmla="*/ 4502374 h 6858000"/>
              <a:gd name="connsiteX1687" fmla="*/ 4331746 w 12177656"/>
              <a:gd name="connsiteY1687" fmla="*/ 4593217 h 6858000"/>
              <a:gd name="connsiteX1688" fmla="*/ 4331746 w 12177656"/>
              <a:gd name="connsiteY1688" fmla="*/ 4777292 h 6858000"/>
              <a:gd name="connsiteX1689" fmla="*/ 4489525 w 12177656"/>
              <a:gd name="connsiteY1689" fmla="*/ 4868134 h 6858000"/>
              <a:gd name="connsiteX1690" fmla="*/ 4647305 w 12177656"/>
              <a:gd name="connsiteY1690" fmla="*/ 4777292 h 6858000"/>
              <a:gd name="connsiteX1691" fmla="*/ 4647305 w 12177656"/>
              <a:gd name="connsiteY1691" fmla="*/ 4593217 h 6858000"/>
              <a:gd name="connsiteX1692" fmla="*/ 4166795 w 12177656"/>
              <a:gd name="connsiteY1692" fmla="*/ 4502374 h 6858000"/>
              <a:gd name="connsiteX1693" fmla="*/ 4009017 w 12177656"/>
              <a:gd name="connsiteY1693" fmla="*/ 4593217 h 6858000"/>
              <a:gd name="connsiteX1694" fmla="*/ 4009017 w 12177656"/>
              <a:gd name="connsiteY1694" fmla="*/ 4777292 h 6858000"/>
              <a:gd name="connsiteX1695" fmla="*/ 4166795 w 12177656"/>
              <a:gd name="connsiteY1695" fmla="*/ 4868134 h 6858000"/>
              <a:gd name="connsiteX1696" fmla="*/ 4324574 w 12177656"/>
              <a:gd name="connsiteY1696" fmla="*/ 4777292 h 6858000"/>
              <a:gd name="connsiteX1697" fmla="*/ 4324574 w 12177656"/>
              <a:gd name="connsiteY1697" fmla="*/ 4593217 h 6858000"/>
              <a:gd name="connsiteX1698" fmla="*/ 3846456 w 12177656"/>
              <a:gd name="connsiteY1698" fmla="*/ 4502374 h 6858000"/>
              <a:gd name="connsiteX1699" fmla="*/ 3688678 w 12177656"/>
              <a:gd name="connsiteY1699" fmla="*/ 4593217 h 6858000"/>
              <a:gd name="connsiteX1700" fmla="*/ 3688678 w 12177656"/>
              <a:gd name="connsiteY1700" fmla="*/ 4777292 h 6858000"/>
              <a:gd name="connsiteX1701" fmla="*/ 3846456 w 12177656"/>
              <a:gd name="connsiteY1701" fmla="*/ 4868134 h 6858000"/>
              <a:gd name="connsiteX1702" fmla="*/ 4004235 w 12177656"/>
              <a:gd name="connsiteY1702" fmla="*/ 4777292 h 6858000"/>
              <a:gd name="connsiteX1703" fmla="*/ 4004235 w 12177656"/>
              <a:gd name="connsiteY1703" fmla="*/ 4593217 h 6858000"/>
              <a:gd name="connsiteX1704" fmla="*/ 3526118 w 12177656"/>
              <a:gd name="connsiteY1704" fmla="*/ 4502374 h 6858000"/>
              <a:gd name="connsiteX1705" fmla="*/ 3368339 w 12177656"/>
              <a:gd name="connsiteY1705" fmla="*/ 4593217 h 6858000"/>
              <a:gd name="connsiteX1706" fmla="*/ 3368339 w 12177656"/>
              <a:gd name="connsiteY1706" fmla="*/ 4777292 h 6858000"/>
              <a:gd name="connsiteX1707" fmla="*/ 3526118 w 12177656"/>
              <a:gd name="connsiteY1707" fmla="*/ 4868134 h 6858000"/>
              <a:gd name="connsiteX1708" fmla="*/ 3683897 w 12177656"/>
              <a:gd name="connsiteY1708" fmla="*/ 4777292 h 6858000"/>
              <a:gd name="connsiteX1709" fmla="*/ 3683897 w 12177656"/>
              <a:gd name="connsiteY1709" fmla="*/ 4593217 h 6858000"/>
              <a:gd name="connsiteX1710" fmla="*/ 3205779 w 12177656"/>
              <a:gd name="connsiteY1710" fmla="*/ 4502374 h 6858000"/>
              <a:gd name="connsiteX1711" fmla="*/ 3048000 w 12177656"/>
              <a:gd name="connsiteY1711" fmla="*/ 4593217 h 6858000"/>
              <a:gd name="connsiteX1712" fmla="*/ 3048000 w 12177656"/>
              <a:gd name="connsiteY1712" fmla="*/ 4777292 h 6858000"/>
              <a:gd name="connsiteX1713" fmla="*/ 3205779 w 12177656"/>
              <a:gd name="connsiteY1713" fmla="*/ 4868134 h 6858000"/>
              <a:gd name="connsiteX1714" fmla="*/ 3363558 w 12177656"/>
              <a:gd name="connsiteY1714" fmla="*/ 4777292 h 6858000"/>
              <a:gd name="connsiteX1715" fmla="*/ 3363558 w 12177656"/>
              <a:gd name="connsiteY1715" fmla="*/ 4593217 h 6858000"/>
              <a:gd name="connsiteX1716" fmla="*/ 2885440 w 12177656"/>
              <a:gd name="connsiteY1716" fmla="*/ 4502374 h 6858000"/>
              <a:gd name="connsiteX1717" fmla="*/ 2727661 w 12177656"/>
              <a:gd name="connsiteY1717" fmla="*/ 4593217 h 6858000"/>
              <a:gd name="connsiteX1718" fmla="*/ 2727661 w 12177656"/>
              <a:gd name="connsiteY1718" fmla="*/ 4777292 h 6858000"/>
              <a:gd name="connsiteX1719" fmla="*/ 2885440 w 12177656"/>
              <a:gd name="connsiteY1719" fmla="*/ 4868134 h 6858000"/>
              <a:gd name="connsiteX1720" fmla="*/ 3043219 w 12177656"/>
              <a:gd name="connsiteY1720" fmla="*/ 4777292 h 6858000"/>
              <a:gd name="connsiteX1721" fmla="*/ 3043219 w 12177656"/>
              <a:gd name="connsiteY1721" fmla="*/ 4593217 h 6858000"/>
              <a:gd name="connsiteX1722" fmla="*/ 2565101 w 12177656"/>
              <a:gd name="connsiteY1722" fmla="*/ 4502374 h 6858000"/>
              <a:gd name="connsiteX1723" fmla="*/ 2407322 w 12177656"/>
              <a:gd name="connsiteY1723" fmla="*/ 4593217 h 6858000"/>
              <a:gd name="connsiteX1724" fmla="*/ 2407322 w 12177656"/>
              <a:gd name="connsiteY1724" fmla="*/ 4777292 h 6858000"/>
              <a:gd name="connsiteX1725" fmla="*/ 2565101 w 12177656"/>
              <a:gd name="connsiteY1725" fmla="*/ 4868134 h 6858000"/>
              <a:gd name="connsiteX1726" fmla="*/ 2722880 w 12177656"/>
              <a:gd name="connsiteY1726" fmla="*/ 4777292 h 6858000"/>
              <a:gd name="connsiteX1727" fmla="*/ 2722880 w 12177656"/>
              <a:gd name="connsiteY1727" fmla="*/ 4593217 h 6858000"/>
              <a:gd name="connsiteX1728" fmla="*/ 2244763 w 12177656"/>
              <a:gd name="connsiteY1728" fmla="*/ 4502374 h 6858000"/>
              <a:gd name="connsiteX1729" fmla="*/ 2086984 w 12177656"/>
              <a:gd name="connsiteY1729" fmla="*/ 4593217 h 6858000"/>
              <a:gd name="connsiteX1730" fmla="*/ 2086984 w 12177656"/>
              <a:gd name="connsiteY1730" fmla="*/ 4777292 h 6858000"/>
              <a:gd name="connsiteX1731" fmla="*/ 2244763 w 12177656"/>
              <a:gd name="connsiteY1731" fmla="*/ 4868134 h 6858000"/>
              <a:gd name="connsiteX1732" fmla="*/ 2402541 w 12177656"/>
              <a:gd name="connsiteY1732" fmla="*/ 4777292 h 6858000"/>
              <a:gd name="connsiteX1733" fmla="*/ 2402541 w 12177656"/>
              <a:gd name="connsiteY1733" fmla="*/ 4593217 h 6858000"/>
              <a:gd name="connsiteX1734" fmla="*/ 1924424 w 12177656"/>
              <a:gd name="connsiteY1734" fmla="*/ 4502374 h 6858000"/>
              <a:gd name="connsiteX1735" fmla="*/ 1766645 w 12177656"/>
              <a:gd name="connsiteY1735" fmla="*/ 4593217 h 6858000"/>
              <a:gd name="connsiteX1736" fmla="*/ 1766645 w 12177656"/>
              <a:gd name="connsiteY1736" fmla="*/ 4777292 h 6858000"/>
              <a:gd name="connsiteX1737" fmla="*/ 1924424 w 12177656"/>
              <a:gd name="connsiteY1737" fmla="*/ 4868134 h 6858000"/>
              <a:gd name="connsiteX1738" fmla="*/ 2082202 w 12177656"/>
              <a:gd name="connsiteY1738" fmla="*/ 4777292 h 6858000"/>
              <a:gd name="connsiteX1739" fmla="*/ 2082202 w 12177656"/>
              <a:gd name="connsiteY1739" fmla="*/ 4593217 h 6858000"/>
              <a:gd name="connsiteX1740" fmla="*/ 1604085 w 12177656"/>
              <a:gd name="connsiteY1740" fmla="*/ 4502374 h 6858000"/>
              <a:gd name="connsiteX1741" fmla="*/ 1446306 w 12177656"/>
              <a:gd name="connsiteY1741" fmla="*/ 4593217 h 6858000"/>
              <a:gd name="connsiteX1742" fmla="*/ 1446306 w 12177656"/>
              <a:gd name="connsiteY1742" fmla="*/ 4777292 h 6858000"/>
              <a:gd name="connsiteX1743" fmla="*/ 1604085 w 12177656"/>
              <a:gd name="connsiteY1743" fmla="*/ 4868134 h 6858000"/>
              <a:gd name="connsiteX1744" fmla="*/ 1761864 w 12177656"/>
              <a:gd name="connsiteY1744" fmla="*/ 4777292 h 6858000"/>
              <a:gd name="connsiteX1745" fmla="*/ 1761864 w 12177656"/>
              <a:gd name="connsiteY1745" fmla="*/ 4593217 h 6858000"/>
              <a:gd name="connsiteX1746" fmla="*/ 1283746 w 12177656"/>
              <a:gd name="connsiteY1746" fmla="*/ 4502374 h 6858000"/>
              <a:gd name="connsiteX1747" fmla="*/ 1125967 w 12177656"/>
              <a:gd name="connsiteY1747" fmla="*/ 4593217 h 6858000"/>
              <a:gd name="connsiteX1748" fmla="*/ 1125967 w 12177656"/>
              <a:gd name="connsiteY1748" fmla="*/ 4777292 h 6858000"/>
              <a:gd name="connsiteX1749" fmla="*/ 1283746 w 12177656"/>
              <a:gd name="connsiteY1749" fmla="*/ 4868134 h 6858000"/>
              <a:gd name="connsiteX1750" fmla="*/ 1441525 w 12177656"/>
              <a:gd name="connsiteY1750" fmla="*/ 4777292 h 6858000"/>
              <a:gd name="connsiteX1751" fmla="*/ 1441525 w 12177656"/>
              <a:gd name="connsiteY1751" fmla="*/ 4593217 h 6858000"/>
              <a:gd name="connsiteX1752" fmla="*/ 963407 w 12177656"/>
              <a:gd name="connsiteY1752" fmla="*/ 4502374 h 6858000"/>
              <a:gd name="connsiteX1753" fmla="*/ 805628 w 12177656"/>
              <a:gd name="connsiteY1753" fmla="*/ 4593217 h 6858000"/>
              <a:gd name="connsiteX1754" fmla="*/ 805628 w 12177656"/>
              <a:gd name="connsiteY1754" fmla="*/ 4777292 h 6858000"/>
              <a:gd name="connsiteX1755" fmla="*/ 963407 w 12177656"/>
              <a:gd name="connsiteY1755" fmla="*/ 4868134 h 6858000"/>
              <a:gd name="connsiteX1756" fmla="*/ 1121186 w 12177656"/>
              <a:gd name="connsiteY1756" fmla="*/ 4777292 h 6858000"/>
              <a:gd name="connsiteX1757" fmla="*/ 1121186 w 12177656"/>
              <a:gd name="connsiteY1757" fmla="*/ 4593217 h 6858000"/>
              <a:gd name="connsiteX1758" fmla="*/ 643068 w 12177656"/>
              <a:gd name="connsiteY1758" fmla="*/ 4502374 h 6858000"/>
              <a:gd name="connsiteX1759" fmla="*/ 485289 w 12177656"/>
              <a:gd name="connsiteY1759" fmla="*/ 4593217 h 6858000"/>
              <a:gd name="connsiteX1760" fmla="*/ 485289 w 12177656"/>
              <a:gd name="connsiteY1760" fmla="*/ 4777292 h 6858000"/>
              <a:gd name="connsiteX1761" fmla="*/ 643068 w 12177656"/>
              <a:gd name="connsiteY1761" fmla="*/ 4868134 h 6858000"/>
              <a:gd name="connsiteX1762" fmla="*/ 800847 w 12177656"/>
              <a:gd name="connsiteY1762" fmla="*/ 4777292 h 6858000"/>
              <a:gd name="connsiteX1763" fmla="*/ 800847 w 12177656"/>
              <a:gd name="connsiteY1763" fmla="*/ 4593217 h 6858000"/>
              <a:gd name="connsiteX1764" fmla="*/ 322729 w 12177656"/>
              <a:gd name="connsiteY1764" fmla="*/ 4502374 h 6858000"/>
              <a:gd name="connsiteX1765" fmla="*/ 164951 w 12177656"/>
              <a:gd name="connsiteY1765" fmla="*/ 4593217 h 6858000"/>
              <a:gd name="connsiteX1766" fmla="*/ 164951 w 12177656"/>
              <a:gd name="connsiteY1766" fmla="*/ 4777292 h 6858000"/>
              <a:gd name="connsiteX1767" fmla="*/ 322729 w 12177656"/>
              <a:gd name="connsiteY1767" fmla="*/ 4868134 h 6858000"/>
              <a:gd name="connsiteX1768" fmla="*/ 480508 w 12177656"/>
              <a:gd name="connsiteY1768" fmla="*/ 4777292 h 6858000"/>
              <a:gd name="connsiteX1769" fmla="*/ 480508 w 12177656"/>
              <a:gd name="connsiteY1769" fmla="*/ 4593217 h 6858000"/>
              <a:gd name="connsiteX1770" fmla="*/ 11857318 w 12177656"/>
              <a:gd name="connsiteY1770" fmla="*/ 4499984 h 6858000"/>
              <a:gd name="connsiteX1771" fmla="*/ 11699539 w 12177656"/>
              <a:gd name="connsiteY1771" fmla="*/ 4590826 h 6858000"/>
              <a:gd name="connsiteX1772" fmla="*/ 11699539 w 12177656"/>
              <a:gd name="connsiteY1772" fmla="*/ 4774901 h 6858000"/>
              <a:gd name="connsiteX1773" fmla="*/ 11857318 w 12177656"/>
              <a:gd name="connsiteY1773" fmla="*/ 4865744 h 6858000"/>
              <a:gd name="connsiteX1774" fmla="*/ 12015097 w 12177656"/>
              <a:gd name="connsiteY1774" fmla="*/ 4774901 h 6858000"/>
              <a:gd name="connsiteX1775" fmla="*/ 12015097 w 12177656"/>
              <a:gd name="connsiteY1775" fmla="*/ 4590826 h 6858000"/>
              <a:gd name="connsiteX1776" fmla="*/ 11699539 w 12177656"/>
              <a:gd name="connsiteY1776" fmla="*/ 4222675 h 6858000"/>
              <a:gd name="connsiteX1777" fmla="*/ 11541760 w 12177656"/>
              <a:gd name="connsiteY1777" fmla="*/ 4313518 h 6858000"/>
              <a:gd name="connsiteX1778" fmla="*/ 11541760 w 12177656"/>
              <a:gd name="connsiteY1778" fmla="*/ 4497593 h 6858000"/>
              <a:gd name="connsiteX1779" fmla="*/ 11699539 w 12177656"/>
              <a:gd name="connsiteY1779" fmla="*/ 4588435 h 6858000"/>
              <a:gd name="connsiteX1780" fmla="*/ 11857318 w 12177656"/>
              <a:gd name="connsiteY1780" fmla="*/ 4497593 h 6858000"/>
              <a:gd name="connsiteX1781" fmla="*/ 11857318 w 12177656"/>
              <a:gd name="connsiteY1781" fmla="*/ 4313518 h 6858000"/>
              <a:gd name="connsiteX1782" fmla="*/ 11056471 w 12177656"/>
              <a:gd name="connsiteY1782" fmla="*/ 4222675 h 6858000"/>
              <a:gd name="connsiteX1783" fmla="*/ 10898692 w 12177656"/>
              <a:gd name="connsiteY1783" fmla="*/ 4313518 h 6858000"/>
              <a:gd name="connsiteX1784" fmla="*/ 10898692 w 12177656"/>
              <a:gd name="connsiteY1784" fmla="*/ 4497593 h 6858000"/>
              <a:gd name="connsiteX1785" fmla="*/ 11056471 w 12177656"/>
              <a:gd name="connsiteY1785" fmla="*/ 4588435 h 6858000"/>
              <a:gd name="connsiteX1786" fmla="*/ 11214250 w 12177656"/>
              <a:gd name="connsiteY1786" fmla="*/ 4497593 h 6858000"/>
              <a:gd name="connsiteX1787" fmla="*/ 11214250 w 12177656"/>
              <a:gd name="connsiteY1787" fmla="*/ 4313518 h 6858000"/>
              <a:gd name="connsiteX1788" fmla="*/ 10736132 w 12177656"/>
              <a:gd name="connsiteY1788" fmla="*/ 4222675 h 6858000"/>
              <a:gd name="connsiteX1789" fmla="*/ 10578353 w 12177656"/>
              <a:gd name="connsiteY1789" fmla="*/ 4313518 h 6858000"/>
              <a:gd name="connsiteX1790" fmla="*/ 10578353 w 12177656"/>
              <a:gd name="connsiteY1790" fmla="*/ 4497593 h 6858000"/>
              <a:gd name="connsiteX1791" fmla="*/ 10736132 w 12177656"/>
              <a:gd name="connsiteY1791" fmla="*/ 4588435 h 6858000"/>
              <a:gd name="connsiteX1792" fmla="*/ 10893911 w 12177656"/>
              <a:gd name="connsiteY1792" fmla="*/ 4497593 h 6858000"/>
              <a:gd name="connsiteX1793" fmla="*/ 10893911 w 12177656"/>
              <a:gd name="connsiteY1793" fmla="*/ 4313518 h 6858000"/>
              <a:gd name="connsiteX1794" fmla="*/ 10415793 w 12177656"/>
              <a:gd name="connsiteY1794" fmla="*/ 4222675 h 6858000"/>
              <a:gd name="connsiteX1795" fmla="*/ 10258014 w 12177656"/>
              <a:gd name="connsiteY1795" fmla="*/ 4313518 h 6858000"/>
              <a:gd name="connsiteX1796" fmla="*/ 10258014 w 12177656"/>
              <a:gd name="connsiteY1796" fmla="*/ 4497593 h 6858000"/>
              <a:gd name="connsiteX1797" fmla="*/ 10415793 w 12177656"/>
              <a:gd name="connsiteY1797" fmla="*/ 4588435 h 6858000"/>
              <a:gd name="connsiteX1798" fmla="*/ 10573571 w 12177656"/>
              <a:gd name="connsiteY1798" fmla="*/ 4497593 h 6858000"/>
              <a:gd name="connsiteX1799" fmla="*/ 10573571 w 12177656"/>
              <a:gd name="connsiteY1799" fmla="*/ 4313518 h 6858000"/>
              <a:gd name="connsiteX1800" fmla="*/ 10095454 w 12177656"/>
              <a:gd name="connsiteY1800" fmla="*/ 4222675 h 6858000"/>
              <a:gd name="connsiteX1801" fmla="*/ 9937676 w 12177656"/>
              <a:gd name="connsiteY1801" fmla="*/ 4313518 h 6858000"/>
              <a:gd name="connsiteX1802" fmla="*/ 9937676 w 12177656"/>
              <a:gd name="connsiteY1802" fmla="*/ 4497593 h 6858000"/>
              <a:gd name="connsiteX1803" fmla="*/ 10095454 w 12177656"/>
              <a:gd name="connsiteY1803" fmla="*/ 4588435 h 6858000"/>
              <a:gd name="connsiteX1804" fmla="*/ 10253233 w 12177656"/>
              <a:gd name="connsiteY1804" fmla="*/ 4497593 h 6858000"/>
              <a:gd name="connsiteX1805" fmla="*/ 10253233 w 12177656"/>
              <a:gd name="connsiteY1805" fmla="*/ 4313518 h 6858000"/>
              <a:gd name="connsiteX1806" fmla="*/ 9775115 w 12177656"/>
              <a:gd name="connsiteY1806" fmla="*/ 4222675 h 6858000"/>
              <a:gd name="connsiteX1807" fmla="*/ 9617336 w 12177656"/>
              <a:gd name="connsiteY1807" fmla="*/ 4313518 h 6858000"/>
              <a:gd name="connsiteX1808" fmla="*/ 9617336 w 12177656"/>
              <a:gd name="connsiteY1808" fmla="*/ 4497593 h 6858000"/>
              <a:gd name="connsiteX1809" fmla="*/ 9775115 w 12177656"/>
              <a:gd name="connsiteY1809" fmla="*/ 4588435 h 6858000"/>
              <a:gd name="connsiteX1810" fmla="*/ 9932894 w 12177656"/>
              <a:gd name="connsiteY1810" fmla="*/ 4497593 h 6858000"/>
              <a:gd name="connsiteX1811" fmla="*/ 9932894 w 12177656"/>
              <a:gd name="connsiteY1811" fmla="*/ 4313518 h 6858000"/>
              <a:gd name="connsiteX1812" fmla="*/ 9454776 w 12177656"/>
              <a:gd name="connsiteY1812" fmla="*/ 4222675 h 6858000"/>
              <a:gd name="connsiteX1813" fmla="*/ 9296998 w 12177656"/>
              <a:gd name="connsiteY1813" fmla="*/ 4313518 h 6858000"/>
              <a:gd name="connsiteX1814" fmla="*/ 9296998 w 12177656"/>
              <a:gd name="connsiteY1814" fmla="*/ 4497593 h 6858000"/>
              <a:gd name="connsiteX1815" fmla="*/ 9454776 w 12177656"/>
              <a:gd name="connsiteY1815" fmla="*/ 4588435 h 6858000"/>
              <a:gd name="connsiteX1816" fmla="*/ 9612555 w 12177656"/>
              <a:gd name="connsiteY1816" fmla="*/ 4497593 h 6858000"/>
              <a:gd name="connsiteX1817" fmla="*/ 9612555 w 12177656"/>
              <a:gd name="connsiteY1817" fmla="*/ 4313518 h 6858000"/>
              <a:gd name="connsiteX1818" fmla="*/ 9134438 w 12177656"/>
              <a:gd name="connsiteY1818" fmla="*/ 4222675 h 6858000"/>
              <a:gd name="connsiteX1819" fmla="*/ 8976659 w 12177656"/>
              <a:gd name="connsiteY1819" fmla="*/ 4313518 h 6858000"/>
              <a:gd name="connsiteX1820" fmla="*/ 8976659 w 12177656"/>
              <a:gd name="connsiteY1820" fmla="*/ 4497593 h 6858000"/>
              <a:gd name="connsiteX1821" fmla="*/ 9134438 w 12177656"/>
              <a:gd name="connsiteY1821" fmla="*/ 4588435 h 6858000"/>
              <a:gd name="connsiteX1822" fmla="*/ 9292217 w 12177656"/>
              <a:gd name="connsiteY1822" fmla="*/ 4497593 h 6858000"/>
              <a:gd name="connsiteX1823" fmla="*/ 9292217 w 12177656"/>
              <a:gd name="connsiteY1823" fmla="*/ 4313518 h 6858000"/>
              <a:gd name="connsiteX1824" fmla="*/ 8814099 w 12177656"/>
              <a:gd name="connsiteY1824" fmla="*/ 4222675 h 6858000"/>
              <a:gd name="connsiteX1825" fmla="*/ 8656320 w 12177656"/>
              <a:gd name="connsiteY1825" fmla="*/ 4313518 h 6858000"/>
              <a:gd name="connsiteX1826" fmla="*/ 8656320 w 12177656"/>
              <a:gd name="connsiteY1826" fmla="*/ 4497593 h 6858000"/>
              <a:gd name="connsiteX1827" fmla="*/ 8814099 w 12177656"/>
              <a:gd name="connsiteY1827" fmla="*/ 4588435 h 6858000"/>
              <a:gd name="connsiteX1828" fmla="*/ 8971877 w 12177656"/>
              <a:gd name="connsiteY1828" fmla="*/ 4497593 h 6858000"/>
              <a:gd name="connsiteX1829" fmla="*/ 8971877 w 12177656"/>
              <a:gd name="connsiteY1829" fmla="*/ 4313518 h 6858000"/>
              <a:gd name="connsiteX1830" fmla="*/ 8493760 w 12177656"/>
              <a:gd name="connsiteY1830" fmla="*/ 4222675 h 6858000"/>
              <a:gd name="connsiteX1831" fmla="*/ 8335982 w 12177656"/>
              <a:gd name="connsiteY1831" fmla="*/ 4313518 h 6858000"/>
              <a:gd name="connsiteX1832" fmla="*/ 8335982 w 12177656"/>
              <a:gd name="connsiteY1832" fmla="*/ 4497593 h 6858000"/>
              <a:gd name="connsiteX1833" fmla="*/ 8493760 w 12177656"/>
              <a:gd name="connsiteY1833" fmla="*/ 4588435 h 6858000"/>
              <a:gd name="connsiteX1834" fmla="*/ 8651539 w 12177656"/>
              <a:gd name="connsiteY1834" fmla="*/ 4497593 h 6858000"/>
              <a:gd name="connsiteX1835" fmla="*/ 8651539 w 12177656"/>
              <a:gd name="connsiteY1835" fmla="*/ 4313518 h 6858000"/>
              <a:gd name="connsiteX1836" fmla="*/ 8173421 w 12177656"/>
              <a:gd name="connsiteY1836" fmla="*/ 4222675 h 6858000"/>
              <a:gd name="connsiteX1837" fmla="*/ 8015642 w 12177656"/>
              <a:gd name="connsiteY1837" fmla="*/ 4313518 h 6858000"/>
              <a:gd name="connsiteX1838" fmla="*/ 8015642 w 12177656"/>
              <a:gd name="connsiteY1838" fmla="*/ 4497593 h 6858000"/>
              <a:gd name="connsiteX1839" fmla="*/ 8173421 w 12177656"/>
              <a:gd name="connsiteY1839" fmla="*/ 4588435 h 6858000"/>
              <a:gd name="connsiteX1840" fmla="*/ 8331200 w 12177656"/>
              <a:gd name="connsiteY1840" fmla="*/ 4497593 h 6858000"/>
              <a:gd name="connsiteX1841" fmla="*/ 8331200 w 12177656"/>
              <a:gd name="connsiteY1841" fmla="*/ 4313518 h 6858000"/>
              <a:gd name="connsiteX1842" fmla="*/ 7853083 w 12177656"/>
              <a:gd name="connsiteY1842" fmla="*/ 4222675 h 6858000"/>
              <a:gd name="connsiteX1843" fmla="*/ 7695304 w 12177656"/>
              <a:gd name="connsiteY1843" fmla="*/ 4313518 h 6858000"/>
              <a:gd name="connsiteX1844" fmla="*/ 7695304 w 12177656"/>
              <a:gd name="connsiteY1844" fmla="*/ 4497593 h 6858000"/>
              <a:gd name="connsiteX1845" fmla="*/ 7853083 w 12177656"/>
              <a:gd name="connsiteY1845" fmla="*/ 4588435 h 6858000"/>
              <a:gd name="connsiteX1846" fmla="*/ 8010862 w 12177656"/>
              <a:gd name="connsiteY1846" fmla="*/ 4497593 h 6858000"/>
              <a:gd name="connsiteX1847" fmla="*/ 8010862 w 12177656"/>
              <a:gd name="connsiteY1847" fmla="*/ 4313518 h 6858000"/>
              <a:gd name="connsiteX1848" fmla="*/ 7532744 w 12177656"/>
              <a:gd name="connsiteY1848" fmla="*/ 4222675 h 6858000"/>
              <a:gd name="connsiteX1849" fmla="*/ 7374965 w 12177656"/>
              <a:gd name="connsiteY1849" fmla="*/ 4313518 h 6858000"/>
              <a:gd name="connsiteX1850" fmla="*/ 7374965 w 12177656"/>
              <a:gd name="connsiteY1850" fmla="*/ 4497593 h 6858000"/>
              <a:gd name="connsiteX1851" fmla="*/ 7532744 w 12177656"/>
              <a:gd name="connsiteY1851" fmla="*/ 4588435 h 6858000"/>
              <a:gd name="connsiteX1852" fmla="*/ 7690523 w 12177656"/>
              <a:gd name="connsiteY1852" fmla="*/ 4497593 h 6858000"/>
              <a:gd name="connsiteX1853" fmla="*/ 7690523 w 12177656"/>
              <a:gd name="connsiteY1853" fmla="*/ 4313518 h 6858000"/>
              <a:gd name="connsiteX1854" fmla="*/ 7212405 w 12177656"/>
              <a:gd name="connsiteY1854" fmla="*/ 4222675 h 6858000"/>
              <a:gd name="connsiteX1855" fmla="*/ 7054626 w 12177656"/>
              <a:gd name="connsiteY1855" fmla="*/ 4313518 h 6858000"/>
              <a:gd name="connsiteX1856" fmla="*/ 7054626 w 12177656"/>
              <a:gd name="connsiteY1856" fmla="*/ 4497593 h 6858000"/>
              <a:gd name="connsiteX1857" fmla="*/ 7212405 w 12177656"/>
              <a:gd name="connsiteY1857" fmla="*/ 4588435 h 6858000"/>
              <a:gd name="connsiteX1858" fmla="*/ 7370183 w 12177656"/>
              <a:gd name="connsiteY1858" fmla="*/ 4497593 h 6858000"/>
              <a:gd name="connsiteX1859" fmla="*/ 7370183 w 12177656"/>
              <a:gd name="connsiteY1859" fmla="*/ 4313518 h 6858000"/>
              <a:gd name="connsiteX1860" fmla="*/ 6892066 w 12177656"/>
              <a:gd name="connsiteY1860" fmla="*/ 4222675 h 6858000"/>
              <a:gd name="connsiteX1861" fmla="*/ 6734288 w 12177656"/>
              <a:gd name="connsiteY1861" fmla="*/ 4313518 h 6858000"/>
              <a:gd name="connsiteX1862" fmla="*/ 6734288 w 12177656"/>
              <a:gd name="connsiteY1862" fmla="*/ 4497593 h 6858000"/>
              <a:gd name="connsiteX1863" fmla="*/ 6892066 w 12177656"/>
              <a:gd name="connsiteY1863" fmla="*/ 4588435 h 6858000"/>
              <a:gd name="connsiteX1864" fmla="*/ 7049845 w 12177656"/>
              <a:gd name="connsiteY1864" fmla="*/ 4497593 h 6858000"/>
              <a:gd name="connsiteX1865" fmla="*/ 7049845 w 12177656"/>
              <a:gd name="connsiteY1865" fmla="*/ 4313518 h 6858000"/>
              <a:gd name="connsiteX1866" fmla="*/ 6571727 w 12177656"/>
              <a:gd name="connsiteY1866" fmla="*/ 4222675 h 6858000"/>
              <a:gd name="connsiteX1867" fmla="*/ 6413948 w 12177656"/>
              <a:gd name="connsiteY1867" fmla="*/ 4313518 h 6858000"/>
              <a:gd name="connsiteX1868" fmla="*/ 6413948 w 12177656"/>
              <a:gd name="connsiteY1868" fmla="*/ 4497593 h 6858000"/>
              <a:gd name="connsiteX1869" fmla="*/ 6571727 w 12177656"/>
              <a:gd name="connsiteY1869" fmla="*/ 4588435 h 6858000"/>
              <a:gd name="connsiteX1870" fmla="*/ 6729506 w 12177656"/>
              <a:gd name="connsiteY1870" fmla="*/ 4497593 h 6858000"/>
              <a:gd name="connsiteX1871" fmla="*/ 6729506 w 12177656"/>
              <a:gd name="connsiteY1871" fmla="*/ 4313518 h 6858000"/>
              <a:gd name="connsiteX1872" fmla="*/ 6251388 w 12177656"/>
              <a:gd name="connsiteY1872" fmla="*/ 4222675 h 6858000"/>
              <a:gd name="connsiteX1873" fmla="*/ 6093610 w 12177656"/>
              <a:gd name="connsiteY1873" fmla="*/ 4313518 h 6858000"/>
              <a:gd name="connsiteX1874" fmla="*/ 6093610 w 12177656"/>
              <a:gd name="connsiteY1874" fmla="*/ 4497593 h 6858000"/>
              <a:gd name="connsiteX1875" fmla="*/ 6251388 w 12177656"/>
              <a:gd name="connsiteY1875" fmla="*/ 4588435 h 6858000"/>
              <a:gd name="connsiteX1876" fmla="*/ 6409167 w 12177656"/>
              <a:gd name="connsiteY1876" fmla="*/ 4497593 h 6858000"/>
              <a:gd name="connsiteX1877" fmla="*/ 6409167 w 12177656"/>
              <a:gd name="connsiteY1877" fmla="*/ 4313518 h 6858000"/>
              <a:gd name="connsiteX1878" fmla="*/ 5931050 w 12177656"/>
              <a:gd name="connsiteY1878" fmla="*/ 4222675 h 6858000"/>
              <a:gd name="connsiteX1879" fmla="*/ 5773271 w 12177656"/>
              <a:gd name="connsiteY1879" fmla="*/ 4313518 h 6858000"/>
              <a:gd name="connsiteX1880" fmla="*/ 5773271 w 12177656"/>
              <a:gd name="connsiteY1880" fmla="*/ 4497593 h 6858000"/>
              <a:gd name="connsiteX1881" fmla="*/ 5931050 w 12177656"/>
              <a:gd name="connsiteY1881" fmla="*/ 4588435 h 6858000"/>
              <a:gd name="connsiteX1882" fmla="*/ 6088828 w 12177656"/>
              <a:gd name="connsiteY1882" fmla="*/ 4497593 h 6858000"/>
              <a:gd name="connsiteX1883" fmla="*/ 6088828 w 12177656"/>
              <a:gd name="connsiteY1883" fmla="*/ 4313518 h 6858000"/>
              <a:gd name="connsiteX1884" fmla="*/ 5610711 w 12177656"/>
              <a:gd name="connsiteY1884" fmla="*/ 4222675 h 6858000"/>
              <a:gd name="connsiteX1885" fmla="*/ 5452932 w 12177656"/>
              <a:gd name="connsiteY1885" fmla="*/ 4313518 h 6858000"/>
              <a:gd name="connsiteX1886" fmla="*/ 5452932 w 12177656"/>
              <a:gd name="connsiteY1886" fmla="*/ 4497593 h 6858000"/>
              <a:gd name="connsiteX1887" fmla="*/ 5610711 w 12177656"/>
              <a:gd name="connsiteY1887" fmla="*/ 4588435 h 6858000"/>
              <a:gd name="connsiteX1888" fmla="*/ 5768490 w 12177656"/>
              <a:gd name="connsiteY1888" fmla="*/ 4497593 h 6858000"/>
              <a:gd name="connsiteX1889" fmla="*/ 5768490 w 12177656"/>
              <a:gd name="connsiteY1889" fmla="*/ 4313518 h 6858000"/>
              <a:gd name="connsiteX1890" fmla="*/ 5290372 w 12177656"/>
              <a:gd name="connsiteY1890" fmla="*/ 4222675 h 6858000"/>
              <a:gd name="connsiteX1891" fmla="*/ 5132593 w 12177656"/>
              <a:gd name="connsiteY1891" fmla="*/ 4313518 h 6858000"/>
              <a:gd name="connsiteX1892" fmla="*/ 5132593 w 12177656"/>
              <a:gd name="connsiteY1892" fmla="*/ 4497593 h 6858000"/>
              <a:gd name="connsiteX1893" fmla="*/ 5290372 w 12177656"/>
              <a:gd name="connsiteY1893" fmla="*/ 4588435 h 6858000"/>
              <a:gd name="connsiteX1894" fmla="*/ 5448151 w 12177656"/>
              <a:gd name="connsiteY1894" fmla="*/ 4497593 h 6858000"/>
              <a:gd name="connsiteX1895" fmla="*/ 5448151 w 12177656"/>
              <a:gd name="connsiteY1895" fmla="*/ 4313518 h 6858000"/>
              <a:gd name="connsiteX1896" fmla="*/ 4970033 w 12177656"/>
              <a:gd name="connsiteY1896" fmla="*/ 4222675 h 6858000"/>
              <a:gd name="connsiteX1897" fmla="*/ 4812254 w 12177656"/>
              <a:gd name="connsiteY1897" fmla="*/ 4313518 h 6858000"/>
              <a:gd name="connsiteX1898" fmla="*/ 4812254 w 12177656"/>
              <a:gd name="connsiteY1898" fmla="*/ 4497593 h 6858000"/>
              <a:gd name="connsiteX1899" fmla="*/ 4970033 w 12177656"/>
              <a:gd name="connsiteY1899" fmla="*/ 4588435 h 6858000"/>
              <a:gd name="connsiteX1900" fmla="*/ 5127812 w 12177656"/>
              <a:gd name="connsiteY1900" fmla="*/ 4497593 h 6858000"/>
              <a:gd name="connsiteX1901" fmla="*/ 5127812 w 12177656"/>
              <a:gd name="connsiteY1901" fmla="*/ 4313518 h 6858000"/>
              <a:gd name="connsiteX1902" fmla="*/ 4649694 w 12177656"/>
              <a:gd name="connsiteY1902" fmla="*/ 4222675 h 6858000"/>
              <a:gd name="connsiteX1903" fmla="*/ 4491915 w 12177656"/>
              <a:gd name="connsiteY1903" fmla="*/ 4313518 h 6858000"/>
              <a:gd name="connsiteX1904" fmla="*/ 4491915 w 12177656"/>
              <a:gd name="connsiteY1904" fmla="*/ 4497593 h 6858000"/>
              <a:gd name="connsiteX1905" fmla="*/ 4649694 w 12177656"/>
              <a:gd name="connsiteY1905" fmla="*/ 4588435 h 6858000"/>
              <a:gd name="connsiteX1906" fmla="*/ 4807474 w 12177656"/>
              <a:gd name="connsiteY1906" fmla="*/ 4497593 h 6858000"/>
              <a:gd name="connsiteX1907" fmla="*/ 4807474 w 12177656"/>
              <a:gd name="connsiteY1907" fmla="*/ 4313518 h 6858000"/>
              <a:gd name="connsiteX1908" fmla="*/ 4329356 w 12177656"/>
              <a:gd name="connsiteY1908" fmla="*/ 4222675 h 6858000"/>
              <a:gd name="connsiteX1909" fmla="*/ 4171577 w 12177656"/>
              <a:gd name="connsiteY1909" fmla="*/ 4313518 h 6858000"/>
              <a:gd name="connsiteX1910" fmla="*/ 4171577 w 12177656"/>
              <a:gd name="connsiteY1910" fmla="*/ 4497593 h 6858000"/>
              <a:gd name="connsiteX1911" fmla="*/ 4329356 w 12177656"/>
              <a:gd name="connsiteY1911" fmla="*/ 4588435 h 6858000"/>
              <a:gd name="connsiteX1912" fmla="*/ 4487134 w 12177656"/>
              <a:gd name="connsiteY1912" fmla="*/ 4497593 h 6858000"/>
              <a:gd name="connsiteX1913" fmla="*/ 4487134 w 12177656"/>
              <a:gd name="connsiteY1913" fmla="*/ 4313518 h 6858000"/>
              <a:gd name="connsiteX1914" fmla="*/ 4009017 w 12177656"/>
              <a:gd name="connsiteY1914" fmla="*/ 4222675 h 6858000"/>
              <a:gd name="connsiteX1915" fmla="*/ 3851238 w 12177656"/>
              <a:gd name="connsiteY1915" fmla="*/ 4313518 h 6858000"/>
              <a:gd name="connsiteX1916" fmla="*/ 3851238 w 12177656"/>
              <a:gd name="connsiteY1916" fmla="*/ 4497593 h 6858000"/>
              <a:gd name="connsiteX1917" fmla="*/ 4009017 w 12177656"/>
              <a:gd name="connsiteY1917" fmla="*/ 4588435 h 6858000"/>
              <a:gd name="connsiteX1918" fmla="*/ 4166795 w 12177656"/>
              <a:gd name="connsiteY1918" fmla="*/ 4497593 h 6858000"/>
              <a:gd name="connsiteX1919" fmla="*/ 4166795 w 12177656"/>
              <a:gd name="connsiteY1919" fmla="*/ 4313518 h 6858000"/>
              <a:gd name="connsiteX1920" fmla="*/ 3686287 w 12177656"/>
              <a:gd name="connsiteY1920" fmla="*/ 4222675 h 6858000"/>
              <a:gd name="connsiteX1921" fmla="*/ 3528509 w 12177656"/>
              <a:gd name="connsiteY1921" fmla="*/ 4313518 h 6858000"/>
              <a:gd name="connsiteX1922" fmla="*/ 3528509 w 12177656"/>
              <a:gd name="connsiteY1922" fmla="*/ 4497593 h 6858000"/>
              <a:gd name="connsiteX1923" fmla="*/ 3686287 w 12177656"/>
              <a:gd name="connsiteY1923" fmla="*/ 4588435 h 6858000"/>
              <a:gd name="connsiteX1924" fmla="*/ 3844066 w 12177656"/>
              <a:gd name="connsiteY1924" fmla="*/ 4497593 h 6858000"/>
              <a:gd name="connsiteX1925" fmla="*/ 3844066 w 12177656"/>
              <a:gd name="connsiteY1925" fmla="*/ 4313518 h 6858000"/>
              <a:gd name="connsiteX1926" fmla="*/ 3365948 w 12177656"/>
              <a:gd name="connsiteY1926" fmla="*/ 4222675 h 6858000"/>
              <a:gd name="connsiteX1927" fmla="*/ 3208169 w 12177656"/>
              <a:gd name="connsiteY1927" fmla="*/ 4313518 h 6858000"/>
              <a:gd name="connsiteX1928" fmla="*/ 3208169 w 12177656"/>
              <a:gd name="connsiteY1928" fmla="*/ 4497593 h 6858000"/>
              <a:gd name="connsiteX1929" fmla="*/ 3365948 w 12177656"/>
              <a:gd name="connsiteY1929" fmla="*/ 4588435 h 6858000"/>
              <a:gd name="connsiteX1930" fmla="*/ 3523727 w 12177656"/>
              <a:gd name="connsiteY1930" fmla="*/ 4497593 h 6858000"/>
              <a:gd name="connsiteX1931" fmla="*/ 3523727 w 12177656"/>
              <a:gd name="connsiteY1931" fmla="*/ 4313518 h 6858000"/>
              <a:gd name="connsiteX1932" fmla="*/ 3045610 w 12177656"/>
              <a:gd name="connsiteY1932" fmla="*/ 4222675 h 6858000"/>
              <a:gd name="connsiteX1933" fmla="*/ 2887831 w 12177656"/>
              <a:gd name="connsiteY1933" fmla="*/ 4313518 h 6858000"/>
              <a:gd name="connsiteX1934" fmla="*/ 2887831 w 12177656"/>
              <a:gd name="connsiteY1934" fmla="*/ 4497593 h 6858000"/>
              <a:gd name="connsiteX1935" fmla="*/ 3045610 w 12177656"/>
              <a:gd name="connsiteY1935" fmla="*/ 4588435 h 6858000"/>
              <a:gd name="connsiteX1936" fmla="*/ 3203388 w 12177656"/>
              <a:gd name="connsiteY1936" fmla="*/ 4497593 h 6858000"/>
              <a:gd name="connsiteX1937" fmla="*/ 3203388 w 12177656"/>
              <a:gd name="connsiteY1937" fmla="*/ 4313518 h 6858000"/>
              <a:gd name="connsiteX1938" fmla="*/ 2725271 w 12177656"/>
              <a:gd name="connsiteY1938" fmla="*/ 4222675 h 6858000"/>
              <a:gd name="connsiteX1939" fmla="*/ 2567492 w 12177656"/>
              <a:gd name="connsiteY1939" fmla="*/ 4313518 h 6858000"/>
              <a:gd name="connsiteX1940" fmla="*/ 2567492 w 12177656"/>
              <a:gd name="connsiteY1940" fmla="*/ 4497593 h 6858000"/>
              <a:gd name="connsiteX1941" fmla="*/ 2725271 w 12177656"/>
              <a:gd name="connsiteY1941" fmla="*/ 4588435 h 6858000"/>
              <a:gd name="connsiteX1942" fmla="*/ 2883050 w 12177656"/>
              <a:gd name="connsiteY1942" fmla="*/ 4497593 h 6858000"/>
              <a:gd name="connsiteX1943" fmla="*/ 2883050 w 12177656"/>
              <a:gd name="connsiteY1943" fmla="*/ 4313518 h 6858000"/>
              <a:gd name="connsiteX1944" fmla="*/ 2404932 w 12177656"/>
              <a:gd name="connsiteY1944" fmla="*/ 4222675 h 6858000"/>
              <a:gd name="connsiteX1945" fmla="*/ 2247153 w 12177656"/>
              <a:gd name="connsiteY1945" fmla="*/ 4313518 h 6858000"/>
              <a:gd name="connsiteX1946" fmla="*/ 2247153 w 12177656"/>
              <a:gd name="connsiteY1946" fmla="*/ 4497593 h 6858000"/>
              <a:gd name="connsiteX1947" fmla="*/ 2404932 w 12177656"/>
              <a:gd name="connsiteY1947" fmla="*/ 4588435 h 6858000"/>
              <a:gd name="connsiteX1948" fmla="*/ 2562711 w 12177656"/>
              <a:gd name="connsiteY1948" fmla="*/ 4497593 h 6858000"/>
              <a:gd name="connsiteX1949" fmla="*/ 2562711 w 12177656"/>
              <a:gd name="connsiteY1949" fmla="*/ 4313518 h 6858000"/>
              <a:gd name="connsiteX1950" fmla="*/ 2084593 w 12177656"/>
              <a:gd name="connsiteY1950" fmla="*/ 4222675 h 6858000"/>
              <a:gd name="connsiteX1951" fmla="*/ 1926814 w 12177656"/>
              <a:gd name="connsiteY1951" fmla="*/ 4313518 h 6858000"/>
              <a:gd name="connsiteX1952" fmla="*/ 1926814 w 12177656"/>
              <a:gd name="connsiteY1952" fmla="*/ 4497593 h 6858000"/>
              <a:gd name="connsiteX1953" fmla="*/ 2084593 w 12177656"/>
              <a:gd name="connsiteY1953" fmla="*/ 4588435 h 6858000"/>
              <a:gd name="connsiteX1954" fmla="*/ 2242372 w 12177656"/>
              <a:gd name="connsiteY1954" fmla="*/ 4497593 h 6858000"/>
              <a:gd name="connsiteX1955" fmla="*/ 2242372 w 12177656"/>
              <a:gd name="connsiteY1955" fmla="*/ 4313518 h 6858000"/>
              <a:gd name="connsiteX1956" fmla="*/ 1764254 w 12177656"/>
              <a:gd name="connsiteY1956" fmla="*/ 4222675 h 6858000"/>
              <a:gd name="connsiteX1957" fmla="*/ 1606475 w 12177656"/>
              <a:gd name="connsiteY1957" fmla="*/ 4313518 h 6858000"/>
              <a:gd name="connsiteX1958" fmla="*/ 1606475 w 12177656"/>
              <a:gd name="connsiteY1958" fmla="*/ 4497593 h 6858000"/>
              <a:gd name="connsiteX1959" fmla="*/ 1764254 w 12177656"/>
              <a:gd name="connsiteY1959" fmla="*/ 4588435 h 6858000"/>
              <a:gd name="connsiteX1960" fmla="*/ 1922033 w 12177656"/>
              <a:gd name="connsiteY1960" fmla="*/ 4497593 h 6858000"/>
              <a:gd name="connsiteX1961" fmla="*/ 1922033 w 12177656"/>
              <a:gd name="connsiteY1961" fmla="*/ 4313518 h 6858000"/>
              <a:gd name="connsiteX1962" fmla="*/ 1443915 w 12177656"/>
              <a:gd name="connsiteY1962" fmla="*/ 4222675 h 6858000"/>
              <a:gd name="connsiteX1963" fmla="*/ 1286137 w 12177656"/>
              <a:gd name="connsiteY1963" fmla="*/ 4313518 h 6858000"/>
              <a:gd name="connsiteX1964" fmla="*/ 1286137 w 12177656"/>
              <a:gd name="connsiteY1964" fmla="*/ 4497593 h 6858000"/>
              <a:gd name="connsiteX1965" fmla="*/ 1443915 w 12177656"/>
              <a:gd name="connsiteY1965" fmla="*/ 4588435 h 6858000"/>
              <a:gd name="connsiteX1966" fmla="*/ 1601694 w 12177656"/>
              <a:gd name="connsiteY1966" fmla="*/ 4497593 h 6858000"/>
              <a:gd name="connsiteX1967" fmla="*/ 1601694 w 12177656"/>
              <a:gd name="connsiteY1967" fmla="*/ 4313518 h 6858000"/>
              <a:gd name="connsiteX1968" fmla="*/ 1123577 w 12177656"/>
              <a:gd name="connsiteY1968" fmla="*/ 4222675 h 6858000"/>
              <a:gd name="connsiteX1969" fmla="*/ 965798 w 12177656"/>
              <a:gd name="connsiteY1969" fmla="*/ 4313518 h 6858000"/>
              <a:gd name="connsiteX1970" fmla="*/ 965798 w 12177656"/>
              <a:gd name="connsiteY1970" fmla="*/ 4497593 h 6858000"/>
              <a:gd name="connsiteX1971" fmla="*/ 1123577 w 12177656"/>
              <a:gd name="connsiteY1971" fmla="*/ 4588435 h 6858000"/>
              <a:gd name="connsiteX1972" fmla="*/ 1281355 w 12177656"/>
              <a:gd name="connsiteY1972" fmla="*/ 4497593 h 6858000"/>
              <a:gd name="connsiteX1973" fmla="*/ 1281355 w 12177656"/>
              <a:gd name="connsiteY1973" fmla="*/ 4313518 h 6858000"/>
              <a:gd name="connsiteX1974" fmla="*/ 803238 w 12177656"/>
              <a:gd name="connsiteY1974" fmla="*/ 4222675 h 6858000"/>
              <a:gd name="connsiteX1975" fmla="*/ 645459 w 12177656"/>
              <a:gd name="connsiteY1975" fmla="*/ 4313518 h 6858000"/>
              <a:gd name="connsiteX1976" fmla="*/ 645459 w 12177656"/>
              <a:gd name="connsiteY1976" fmla="*/ 4497593 h 6858000"/>
              <a:gd name="connsiteX1977" fmla="*/ 803238 w 12177656"/>
              <a:gd name="connsiteY1977" fmla="*/ 4588435 h 6858000"/>
              <a:gd name="connsiteX1978" fmla="*/ 961017 w 12177656"/>
              <a:gd name="connsiteY1978" fmla="*/ 4497593 h 6858000"/>
              <a:gd name="connsiteX1979" fmla="*/ 961017 w 12177656"/>
              <a:gd name="connsiteY1979" fmla="*/ 4313518 h 6858000"/>
              <a:gd name="connsiteX1980" fmla="*/ 482899 w 12177656"/>
              <a:gd name="connsiteY1980" fmla="*/ 4222675 h 6858000"/>
              <a:gd name="connsiteX1981" fmla="*/ 325120 w 12177656"/>
              <a:gd name="connsiteY1981" fmla="*/ 4313518 h 6858000"/>
              <a:gd name="connsiteX1982" fmla="*/ 325120 w 12177656"/>
              <a:gd name="connsiteY1982" fmla="*/ 4497593 h 6858000"/>
              <a:gd name="connsiteX1983" fmla="*/ 482899 w 12177656"/>
              <a:gd name="connsiteY1983" fmla="*/ 4588435 h 6858000"/>
              <a:gd name="connsiteX1984" fmla="*/ 640678 w 12177656"/>
              <a:gd name="connsiteY1984" fmla="*/ 4497593 h 6858000"/>
              <a:gd name="connsiteX1985" fmla="*/ 640678 w 12177656"/>
              <a:gd name="connsiteY1985" fmla="*/ 4313518 h 6858000"/>
              <a:gd name="connsiteX1986" fmla="*/ 11376809 w 12177656"/>
              <a:gd name="connsiteY1986" fmla="*/ 4220285 h 6858000"/>
              <a:gd name="connsiteX1987" fmla="*/ 11219030 w 12177656"/>
              <a:gd name="connsiteY1987" fmla="*/ 4313518 h 6858000"/>
              <a:gd name="connsiteX1988" fmla="*/ 11219030 w 12177656"/>
              <a:gd name="connsiteY1988" fmla="*/ 4495203 h 6858000"/>
              <a:gd name="connsiteX1989" fmla="*/ 11376809 w 12177656"/>
              <a:gd name="connsiteY1989" fmla="*/ 4586045 h 6858000"/>
              <a:gd name="connsiteX1990" fmla="*/ 11534588 w 12177656"/>
              <a:gd name="connsiteY1990" fmla="*/ 4495203 h 6858000"/>
              <a:gd name="connsiteX1991" fmla="*/ 11534588 w 12177656"/>
              <a:gd name="connsiteY1991" fmla="*/ 4311127 h 6858000"/>
              <a:gd name="connsiteX1992" fmla="*/ 162560 w 12177656"/>
              <a:gd name="connsiteY1992" fmla="*/ 4220285 h 6858000"/>
              <a:gd name="connsiteX1993" fmla="*/ 4781 w 12177656"/>
              <a:gd name="connsiteY1993" fmla="*/ 4313518 h 6858000"/>
              <a:gd name="connsiteX1994" fmla="*/ 4781 w 12177656"/>
              <a:gd name="connsiteY1994" fmla="*/ 4495203 h 6858000"/>
              <a:gd name="connsiteX1995" fmla="*/ 162560 w 12177656"/>
              <a:gd name="connsiteY1995" fmla="*/ 4586045 h 6858000"/>
              <a:gd name="connsiteX1996" fmla="*/ 320339 w 12177656"/>
              <a:gd name="connsiteY1996" fmla="*/ 4495203 h 6858000"/>
              <a:gd name="connsiteX1997" fmla="*/ 320339 w 12177656"/>
              <a:gd name="connsiteY1997" fmla="*/ 4311127 h 6858000"/>
              <a:gd name="connsiteX1998" fmla="*/ 11536979 w 12177656"/>
              <a:gd name="connsiteY1998" fmla="*/ 3942977 h 6858000"/>
              <a:gd name="connsiteX1999" fmla="*/ 11379200 w 12177656"/>
              <a:gd name="connsiteY1999" fmla="*/ 4033819 h 6858000"/>
              <a:gd name="connsiteX2000" fmla="*/ 11379200 w 12177656"/>
              <a:gd name="connsiteY2000" fmla="*/ 4217894 h 6858000"/>
              <a:gd name="connsiteX2001" fmla="*/ 11539370 w 12177656"/>
              <a:gd name="connsiteY2001" fmla="*/ 4308737 h 6858000"/>
              <a:gd name="connsiteX2002" fmla="*/ 11697148 w 12177656"/>
              <a:gd name="connsiteY2002" fmla="*/ 4217894 h 6858000"/>
              <a:gd name="connsiteX2003" fmla="*/ 11697148 w 12177656"/>
              <a:gd name="connsiteY2003" fmla="*/ 4033819 h 6858000"/>
              <a:gd name="connsiteX2004" fmla="*/ 10896301 w 12177656"/>
              <a:gd name="connsiteY2004" fmla="*/ 3942977 h 6858000"/>
              <a:gd name="connsiteX2005" fmla="*/ 10738523 w 12177656"/>
              <a:gd name="connsiteY2005" fmla="*/ 4033819 h 6858000"/>
              <a:gd name="connsiteX2006" fmla="*/ 10738523 w 12177656"/>
              <a:gd name="connsiteY2006" fmla="*/ 4217894 h 6858000"/>
              <a:gd name="connsiteX2007" fmla="*/ 10896301 w 12177656"/>
              <a:gd name="connsiteY2007" fmla="*/ 4308737 h 6858000"/>
              <a:gd name="connsiteX2008" fmla="*/ 11054080 w 12177656"/>
              <a:gd name="connsiteY2008" fmla="*/ 4217894 h 6858000"/>
              <a:gd name="connsiteX2009" fmla="*/ 11054080 w 12177656"/>
              <a:gd name="connsiteY2009" fmla="*/ 4033819 h 6858000"/>
              <a:gd name="connsiteX2010" fmla="*/ 10575962 w 12177656"/>
              <a:gd name="connsiteY2010" fmla="*/ 3942977 h 6858000"/>
              <a:gd name="connsiteX2011" fmla="*/ 10418183 w 12177656"/>
              <a:gd name="connsiteY2011" fmla="*/ 4033819 h 6858000"/>
              <a:gd name="connsiteX2012" fmla="*/ 10418183 w 12177656"/>
              <a:gd name="connsiteY2012" fmla="*/ 4217894 h 6858000"/>
              <a:gd name="connsiteX2013" fmla="*/ 10575962 w 12177656"/>
              <a:gd name="connsiteY2013" fmla="*/ 4308737 h 6858000"/>
              <a:gd name="connsiteX2014" fmla="*/ 10733741 w 12177656"/>
              <a:gd name="connsiteY2014" fmla="*/ 4217894 h 6858000"/>
              <a:gd name="connsiteX2015" fmla="*/ 10733741 w 12177656"/>
              <a:gd name="connsiteY2015" fmla="*/ 4033819 h 6858000"/>
              <a:gd name="connsiteX2016" fmla="*/ 10255624 w 12177656"/>
              <a:gd name="connsiteY2016" fmla="*/ 3942977 h 6858000"/>
              <a:gd name="connsiteX2017" fmla="*/ 10097845 w 12177656"/>
              <a:gd name="connsiteY2017" fmla="*/ 4033819 h 6858000"/>
              <a:gd name="connsiteX2018" fmla="*/ 10097845 w 12177656"/>
              <a:gd name="connsiteY2018" fmla="*/ 4217894 h 6858000"/>
              <a:gd name="connsiteX2019" fmla="*/ 10255624 w 12177656"/>
              <a:gd name="connsiteY2019" fmla="*/ 4308737 h 6858000"/>
              <a:gd name="connsiteX2020" fmla="*/ 10413402 w 12177656"/>
              <a:gd name="connsiteY2020" fmla="*/ 4217894 h 6858000"/>
              <a:gd name="connsiteX2021" fmla="*/ 10413402 w 12177656"/>
              <a:gd name="connsiteY2021" fmla="*/ 4033819 h 6858000"/>
              <a:gd name="connsiteX2022" fmla="*/ 9935285 w 12177656"/>
              <a:gd name="connsiteY2022" fmla="*/ 3942977 h 6858000"/>
              <a:gd name="connsiteX2023" fmla="*/ 9777506 w 12177656"/>
              <a:gd name="connsiteY2023" fmla="*/ 4033819 h 6858000"/>
              <a:gd name="connsiteX2024" fmla="*/ 9777506 w 12177656"/>
              <a:gd name="connsiteY2024" fmla="*/ 4217894 h 6858000"/>
              <a:gd name="connsiteX2025" fmla="*/ 9935285 w 12177656"/>
              <a:gd name="connsiteY2025" fmla="*/ 4308737 h 6858000"/>
              <a:gd name="connsiteX2026" fmla="*/ 10093064 w 12177656"/>
              <a:gd name="connsiteY2026" fmla="*/ 4217894 h 6858000"/>
              <a:gd name="connsiteX2027" fmla="*/ 10093064 w 12177656"/>
              <a:gd name="connsiteY2027" fmla="*/ 4033819 h 6858000"/>
              <a:gd name="connsiteX2028" fmla="*/ 9614946 w 12177656"/>
              <a:gd name="connsiteY2028" fmla="*/ 3942977 h 6858000"/>
              <a:gd name="connsiteX2029" fmla="*/ 9457167 w 12177656"/>
              <a:gd name="connsiteY2029" fmla="*/ 4033819 h 6858000"/>
              <a:gd name="connsiteX2030" fmla="*/ 9457167 w 12177656"/>
              <a:gd name="connsiteY2030" fmla="*/ 4217894 h 6858000"/>
              <a:gd name="connsiteX2031" fmla="*/ 9614946 w 12177656"/>
              <a:gd name="connsiteY2031" fmla="*/ 4308737 h 6858000"/>
              <a:gd name="connsiteX2032" fmla="*/ 9772724 w 12177656"/>
              <a:gd name="connsiteY2032" fmla="*/ 4217894 h 6858000"/>
              <a:gd name="connsiteX2033" fmla="*/ 9772724 w 12177656"/>
              <a:gd name="connsiteY2033" fmla="*/ 4033819 h 6858000"/>
              <a:gd name="connsiteX2034" fmla="*/ 9294607 w 12177656"/>
              <a:gd name="connsiteY2034" fmla="*/ 3942977 h 6858000"/>
              <a:gd name="connsiteX2035" fmla="*/ 9136829 w 12177656"/>
              <a:gd name="connsiteY2035" fmla="*/ 4033819 h 6858000"/>
              <a:gd name="connsiteX2036" fmla="*/ 9136829 w 12177656"/>
              <a:gd name="connsiteY2036" fmla="*/ 4217894 h 6858000"/>
              <a:gd name="connsiteX2037" fmla="*/ 9294607 w 12177656"/>
              <a:gd name="connsiteY2037" fmla="*/ 4308737 h 6858000"/>
              <a:gd name="connsiteX2038" fmla="*/ 9452386 w 12177656"/>
              <a:gd name="connsiteY2038" fmla="*/ 4217894 h 6858000"/>
              <a:gd name="connsiteX2039" fmla="*/ 9452386 w 12177656"/>
              <a:gd name="connsiteY2039" fmla="*/ 4033819 h 6858000"/>
              <a:gd name="connsiteX2040" fmla="*/ 8974268 w 12177656"/>
              <a:gd name="connsiteY2040" fmla="*/ 3942977 h 6858000"/>
              <a:gd name="connsiteX2041" fmla="*/ 8816489 w 12177656"/>
              <a:gd name="connsiteY2041" fmla="*/ 4033819 h 6858000"/>
              <a:gd name="connsiteX2042" fmla="*/ 8816489 w 12177656"/>
              <a:gd name="connsiteY2042" fmla="*/ 4217894 h 6858000"/>
              <a:gd name="connsiteX2043" fmla="*/ 8974268 w 12177656"/>
              <a:gd name="connsiteY2043" fmla="*/ 4308737 h 6858000"/>
              <a:gd name="connsiteX2044" fmla="*/ 9132047 w 12177656"/>
              <a:gd name="connsiteY2044" fmla="*/ 4217894 h 6858000"/>
              <a:gd name="connsiteX2045" fmla="*/ 9132047 w 12177656"/>
              <a:gd name="connsiteY2045" fmla="*/ 4033819 h 6858000"/>
              <a:gd name="connsiteX2046" fmla="*/ 8653929 w 12177656"/>
              <a:gd name="connsiteY2046" fmla="*/ 3942977 h 6858000"/>
              <a:gd name="connsiteX2047" fmla="*/ 8496150 w 12177656"/>
              <a:gd name="connsiteY2047" fmla="*/ 4033819 h 6858000"/>
              <a:gd name="connsiteX2048" fmla="*/ 8496150 w 12177656"/>
              <a:gd name="connsiteY2048" fmla="*/ 4217894 h 6858000"/>
              <a:gd name="connsiteX2049" fmla="*/ 8653929 w 12177656"/>
              <a:gd name="connsiteY2049" fmla="*/ 4308737 h 6858000"/>
              <a:gd name="connsiteX2050" fmla="*/ 8811708 w 12177656"/>
              <a:gd name="connsiteY2050" fmla="*/ 4217894 h 6858000"/>
              <a:gd name="connsiteX2051" fmla="*/ 8811708 w 12177656"/>
              <a:gd name="connsiteY2051" fmla="*/ 4033819 h 6858000"/>
              <a:gd name="connsiteX2052" fmla="*/ 8333591 w 12177656"/>
              <a:gd name="connsiteY2052" fmla="*/ 3942977 h 6858000"/>
              <a:gd name="connsiteX2053" fmla="*/ 8175812 w 12177656"/>
              <a:gd name="connsiteY2053" fmla="*/ 4033819 h 6858000"/>
              <a:gd name="connsiteX2054" fmla="*/ 8175812 w 12177656"/>
              <a:gd name="connsiteY2054" fmla="*/ 4217894 h 6858000"/>
              <a:gd name="connsiteX2055" fmla="*/ 8333591 w 12177656"/>
              <a:gd name="connsiteY2055" fmla="*/ 4308737 h 6858000"/>
              <a:gd name="connsiteX2056" fmla="*/ 8491370 w 12177656"/>
              <a:gd name="connsiteY2056" fmla="*/ 4217894 h 6858000"/>
              <a:gd name="connsiteX2057" fmla="*/ 8491370 w 12177656"/>
              <a:gd name="connsiteY2057" fmla="*/ 4033819 h 6858000"/>
              <a:gd name="connsiteX2058" fmla="*/ 8013252 w 12177656"/>
              <a:gd name="connsiteY2058" fmla="*/ 3942977 h 6858000"/>
              <a:gd name="connsiteX2059" fmla="*/ 7855473 w 12177656"/>
              <a:gd name="connsiteY2059" fmla="*/ 4033819 h 6858000"/>
              <a:gd name="connsiteX2060" fmla="*/ 7855473 w 12177656"/>
              <a:gd name="connsiteY2060" fmla="*/ 4217894 h 6858000"/>
              <a:gd name="connsiteX2061" fmla="*/ 8013252 w 12177656"/>
              <a:gd name="connsiteY2061" fmla="*/ 4308737 h 6858000"/>
              <a:gd name="connsiteX2062" fmla="*/ 8171031 w 12177656"/>
              <a:gd name="connsiteY2062" fmla="*/ 4217894 h 6858000"/>
              <a:gd name="connsiteX2063" fmla="*/ 8171031 w 12177656"/>
              <a:gd name="connsiteY2063" fmla="*/ 4033819 h 6858000"/>
              <a:gd name="connsiteX2064" fmla="*/ 7692913 w 12177656"/>
              <a:gd name="connsiteY2064" fmla="*/ 3942977 h 6858000"/>
              <a:gd name="connsiteX2065" fmla="*/ 7535135 w 12177656"/>
              <a:gd name="connsiteY2065" fmla="*/ 4033819 h 6858000"/>
              <a:gd name="connsiteX2066" fmla="*/ 7535135 w 12177656"/>
              <a:gd name="connsiteY2066" fmla="*/ 4217894 h 6858000"/>
              <a:gd name="connsiteX2067" fmla="*/ 7692913 w 12177656"/>
              <a:gd name="connsiteY2067" fmla="*/ 4308737 h 6858000"/>
              <a:gd name="connsiteX2068" fmla="*/ 7850692 w 12177656"/>
              <a:gd name="connsiteY2068" fmla="*/ 4217894 h 6858000"/>
              <a:gd name="connsiteX2069" fmla="*/ 7850692 w 12177656"/>
              <a:gd name="connsiteY2069" fmla="*/ 4033819 h 6858000"/>
              <a:gd name="connsiteX2070" fmla="*/ 7372574 w 12177656"/>
              <a:gd name="connsiteY2070" fmla="*/ 3942977 h 6858000"/>
              <a:gd name="connsiteX2071" fmla="*/ 7214795 w 12177656"/>
              <a:gd name="connsiteY2071" fmla="*/ 4033819 h 6858000"/>
              <a:gd name="connsiteX2072" fmla="*/ 7214795 w 12177656"/>
              <a:gd name="connsiteY2072" fmla="*/ 4217894 h 6858000"/>
              <a:gd name="connsiteX2073" fmla="*/ 7372574 w 12177656"/>
              <a:gd name="connsiteY2073" fmla="*/ 4308737 h 6858000"/>
              <a:gd name="connsiteX2074" fmla="*/ 7530353 w 12177656"/>
              <a:gd name="connsiteY2074" fmla="*/ 4217894 h 6858000"/>
              <a:gd name="connsiteX2075" fmla="*/ 7530353 w 12177656"/>
              <a:gd name="connsiteY2075" fmla="*/ 4033819 h 6858000"/>
              <a:gd name="connsiteX2076" fmla="*/ 7052236 w 12177656"/>
              <a:gd name="connsiteY2076" fmla="*/ 3942977 h 6858000"/>
              <a:gd name="connsiteX2077" fmla="*/ 6894457 w 12177656"/>
              <a:gd name="connsiteY2077" fmla="*/ 4033819 h 6858000"/>
              <a:gd name="connsiteX2078" fmla="*/ 6894457 w 12177656"/>
              <a:gd name="connsiteY2078" fmla="*/ 4217894 h 6858000"/>
              <a:gd name="connsiteX2079" fmla="*/ 7052236 w 12177656"/>
              <a:gd name="connsiteY2079" fmla="*/ 4308737 h 6858000"/>
              <a:gd name="connsiteX2080" fmla="*/ 7210015 w 12177656"/>
              <a:gd name="connsiteY2080" fmla="*/ 4217894 h 6858000"/>
              <a:gd name="connsiteX2081" fmla="*/ 7210015 w 12177656"/>
              <a:gd name="connsiteY2081" fmla="*/ 4033819 h 6858000"/>
              <a:gd name="connsiteX2082" fmla="*/ 6731897 w 12177656"/>
              <a:gd name="connsiteY2082" fmla="*/ 3942977 h 6858000"/>
              <a:gd name="connsiteX2083" fmla="*/ 6574118 w 12177656"/>
              <a:gd name="connsiteY2083" fmla="*/ 4033819 h 6858000"/>
              <a:gd name="connsiteX2084" fmla="*/ 6574118 w 12177656"/>
              <a:gd name="connsiteY2084" fmla="*/ 4217894 h 6858000"/>
              <a:gd name="connsiteX2085" fmla="*/ 6731897 w 12177656"/>
              <a:gd name="connsiteY2085" fmla="*/ 4308737 h 6858000"/>
              <a:gd name="connsiteX2086" fmla="*/ 6889676 w 12177656"/>
              <a:gd name="connsiteY2086" fmla="*/ 4217894 h 6858000"/>
              <a:gd name="connsiteX2087" fmla="*/ 6889676 w 12177656"/>
              <a:gd name="connsiteY2087" fmla="*/ 4033819 h 6858000"/>
              <a:gd name="connsiteX2088" fmla="*/ 6411558 w 12177656"/>
              <a:gd name="connsiteY2088" fmla="*/ 3942977 h 6858000"/>
              <a:gd name="connsiteX2089" fmla="*/ 6253779 w 12177656"/>
              <a:gd name="connsiteY2089" fmla="*/ 4033819 h 6858000"/>
              <a:gd name="connsiteX2090" fmla="*/ 6253779 w 12177656"/>
              <a:gd name="connsiteY2090" fmla="*/ 4217894 h 6858000"/>
              <a:gd name="connsiteX2091" fmla="*/ 6411558 w 12177656"/>
              <a:gd name="connsiteY2091" fmla="*/ 4308737 h 6858000"/>
              <a:gd name="connsiteX2092" fmla="*/ 6569336 w 12177656"/>
              <a:gd name="connsiteY2092" fmla="*/ 4217894 h 6858000"/>
              <a:gd name="connsiteX2093" fmla="*/ 6569336 w 12177656"/>
              <a:gd name="connsiteY2093" fmla="*/ 4033819 h 6858000"/>
              <a:gd name="connsiteX2094" fmla="*/ 6091219 w 12177656"/>
              <a:gd name="connsiteY2094" fmla="*/ 3942977 h 6858000"/>
              <a:gd name="connsiteX2095" fmla="*/ 5933440 w 12177656"/>
              <a:gd name="connsiteY2095" fmla="*/ 4033819 h 6858000"/>
              <a:gd name="connsiteX2096" fmla="*/ 5933440 w 12177656"/>
              <a:gd name="connsiteY2096" fmla="*/ 4217894 h 6858000"/>
              <a:gd name="connsiteX2097" fmla="*/ 6091219 w 12177656"/>
              <a:gd name="connsiteY2097" fmla="*/ 4308737 h 6858000"/>
              <a:gd name="connsiteX2098" fmla="*/ 6248998 w 12177656"/>
              <a:gd name="connsiteY2098" fmla="*/ 4217894 h 6858000"/>
              <a:gd name="connsiteX2099" fmla="*/ 6248998 w 12177656"/>
              <a:gd name="connsiteY2099" fmla="*/ 4033819 h 6858000"/>
              <a:gd name="connsiteX2100" fmla="*/ 5770880 w 12177656"/>
              <a:gd name="connsiteY2100" fmla="*/ 3942977 h 6858000"/>
              <a:gd name="connsiteX2101" fmla="*/ 5613101 w 12177656"/>
              <a:gd name="connsiteY2101" fmla="*/ 4033819 h 6858000"/>
              <a:gd name="connsiteX2102" fmla="*/ 5613101 w 12177656"/>
              <a:gd name="connsiteY2102" fmla="*/ 4217894 h 6858000"/>
              <a:gd name="connsiteX2103" fmla="*/ 5770880 w 12177656"/>
              <a:gd name="connsiteY2103" fmla="*/ 4308737 h 6858000"/>
              <a:gd name="connsiteX2104" fmla="*/ 5928659 w 12177656"/>
              <a:gd name="connsiteY2104" fmla="*/ 4217894 h 6858000"/>
              <a:gd name="connsiteX2105" fmla="*/ 5928659 w 12177656"/>
              <a:gd name="connsiteY2105" fmla="*/ 4033819 h 6858000"/>
              <a:gd name="connsiteX2106" fmla="*/ 5450541 w 12177656"/>
              <a:gd name="connsiteY2106" fmla="*/ 3942977 h 6858000"/>
              <a:gd name="connsiteX2107" fmla="*/ 5292762 w 12177656"/>
              <a:gd name="connsiteY2107" fmla="*/ 4033819 h 6858000"/>
              <a:gd name="connsiteX2108" fmla="*/ 5292762 w 12177656"/>
              <a:gd name="connsiteY2108" fmla="*/ 4217894 h 6858000"/>
              <a:gd name="connsiteX2109" fmla="*/ 5450541 w 12177656"/>
              <a:gd name="connsiteY2109" fmla="*/ 4308737 h 6858000"/>
              <a:gd name="connsiteX2110" fmla="*/ 5608320 w 12177656"/>
              <a:gd name="connsiteY2110" fmla="*/ 4217894 h 6858000"/>
              <a:gd name="connsiteX2111" fmla="*/ 5608320 w 12177656"/>
              <a:gd name="connsiteY2111" fmla="*/ 4033819 h 6858000"/>
              <a:gd name="connsiteX2112" fmla="*/ 5130203 w 12177656"/>
              <a:gd name="connsiteY2112" fmla="*/ 3942977 h 6858000"/>
              <a:gd name="connsiteX2113" fmla="*/ 4972424 w 12177656"/>
              <a:gd name="connsiteY2113" fmla="*/ 4033819 h 6858000"/>
              <a:gd name="connsiteX2114" fmla="*/ 4972424 w 12177656"/>
              <a:gd name="connsiteY2114" fmla="*/ 4217894 h 6858000"/>
              <a:gd name="connsiteX2115" fmla="*/ 5130203 w 12177656"/>
              <a:gd name="connsiteY2115" fmla="*/ 4308737 h 6858000"/>
              <a:gd name="connsiteX2116" fmla="*/ 5287981 w 12177656"/>
              <a:gd name="connsiteY2116" fmla="*/ 4217894 h 6858000"/>
              <a:gd name="connsiteX2117" fmla="*/ 5287981 w 12177656"/>
              <a:gd name="connsiteY2117" fmla="*/ 4033819 h 6858000"/>
              <a:gd name="connsiteX2118" fmla="*/ 4809864 w 12177656"/>
              <a:gd name="connsiteY2118" fmla="*/ 3942977 h 6858000"/>
              <a:gd name="connsiteX2119" fmla="*/ 4652085 w 12177656"/>
              <a:gd name="connsiteY2119" fmla="*/ 4033819 h 6858000"/>
              <a:gd name="connsiteX2120" fmla="*/ 4652085 w 12177656"/>
              <a:gd name="connsiteY2120" fmla="*/ 4217894 h 6858000"/>
              <a:gd name="connsiteX2121" fmla="*/ 4809864 w 12177656"/>
              <a:gd name="connsiteY2121" fmla="*/ 4308737 h 6858000"/>
              <a:gd name="connsiteX2122" fmla="*/ 4967643 w 12177656"/>
              <a:gd name="connsiteY2122" fmla="*/ 4217894 h 6858000"/>
              <a:gd name="connsiteX2123" fmla="*/ 4967643 w 12177656"/>
              <a:gd name="connsiteY2123" fmla="*/ 4033819 h 6858000"/>
              <a:gd name="connsiteX2124" fmla="*/ 4489525 w 12177656"/>
              <a:gd name="connsiteY2124" fmla="*/ 3942977 h 6858000"/>
              <a:gd name="connsiteX2125" fmla="*/ 4331746 w 12177656"/>
              <a:gd name="connsiteY2125" fmla="*/ 4033819 h 6858000"/>
              <a:gd name="connsiteX2126" fmla="*/ 4331746 w 12177656"/>
              <a:gd name="connsiteY2126" fmla="*/ 4217894 h 6858000"/>
              <a:gd name="connsiteX2127" fmla="*/ 4489525 w 12177656"/>
              <a:gd name="connsiteY2127" fmla="*/ 4308737 h 6858000"/>
              <a:gd name="connsiteX2128" fmla="*/ 4647305 w 12177656"/>
              <a:gd name="connsiteY2128" fmla="*/ 4217894 h 6858000"/>
              <a:gd name="connsiteX2129" fmla="*/ 4647305 w 12177656"/>
              <a:gd name="connsiteY2129" fmla="*/ 4033819 h 6858000"/>
              <a:gd name="connsiteX2130" fmla="*/ 4166795 w 12177656"/>
              <a:gd name="connsiteY2130" fmla="*/ 3942977 h 6858000"/>
              <a:gd name="connsiteX2131" fmla="*/ 4009017 w 12177656"/>
              <a:gd name="connsiteY2131" fmla="*/ 4033819 h 6858000"/>
              <a:gd name="connsiteX2132" fmla="*/ 4009017 w 12177656"/>
              <a:gd name="connsiteY2132" fmla="*/ 4217894 h 6858000"/>
              <a:gd name="connsiteX2133" fmla="*/ 4166795 w 12177656"/>
              <a:gd name="connsiteY2133" fmla="*/ 4308737 h 6858000"/>
              <a:gd name="connsiteX2134" fmla="*/ 4324574 w 12177656"/>
              <a:gd name="connsiteY2134" fmla="*/ 4217894 h 6858000"/>
              <a:gd name="connsiteX2135" fmla="*/ 4324574 w 12177656"/>
              <a:gd name="connsiteY2135" fmla="*/ 4033819 h 6858000"/>
              <a:gd name="connsiteX2136" fmla="*/ 3846456 w 12177656"/>
              <a:gd name="connsiteY2136" fmla="*/ 3942977 h 6858000"/>
              <a:gd name="connsiteX2137" fmla="*/ 3688678 w 12177656"/>
              <a:gd name="connsiteY2137" fmla="*/ 4033819 h 6858000"/>
              <a:gd name="connsiteX2138" fmla="*/ 3688678 w 12177656"/>
              <a:gd name="connsiteY2138" fmla="*/ 4217894 h 6858000"/>
              <a:gd name="connsiteX2139" fmla="*/ 3846456 w 12177656"/>
              <a:gd name="connsiteY2139" fmla="*/ 4308737 h 6858000"/>
              <a:gd name="connsiteX2140" fmla="*/ 4004235 w 12177656"/>
              <a:gd name="connsiteY2140" fmla="*/ 4217894 h 6858000"/>
              <a:gd name="connsiteX2141" fmla="*/ 4004235 w 12177656"/>
              <a:gd name="connsiteY2141" fmla="*/ 4033819 h 6858000"/>
              <a:gd name="connsiteX2142" fmla="*/ 3526118 w 12177656"/>
              <a:gd name="connsiteY2142" fmla="*/ 3942977 h 6858000"/>
              <a:gd name="connsiteX2143" fmla="*/ 3368339 w 12177656"/>
              <a:gd name="connsiteY2143" fmla="*/ 4033819 h 6858000"/>
              <a:gd name="connsiteX2144" fmla="*/ 3368339 w 12177656"/>
              <a:gd name="connsiteY2144" fmla="*/ 4217894 h 6858000"/>
              <a:gd name="connsiteX2145" fmla="*/ 3526118 w 12177656"/>
              <a:gd name="connsiteY2145" fmla="*/ 4308737 h 6858000"/>
              <a:gd name="connsiteX2146" fmla="*/ 3683897 w 12177656"/>
              <a:gd name="connsiteY2146" fmla="*/ 4217894 h 6858000"/>
              <a:gd name="connsiteX2147" fmla="*/ 3683897 w 12177656"/>
              <a:gd name="connsiteY2147" fmla="*/ 4033819 h 6858000"/>
              <a:gd name="connsiteX2148" fmla="*/ 3205779 w 12177656"/>
              <a:gd name="connsiteY2148" fmla="*/ 3942977 h 6858000"/>
              <a:gd name="connsiteX2149" fmla="*/ 3048000 w 12177656"/>
              <a:gd name="connsiteY2149" fmla="*/ 4033819 h 6858000"/>
              <a:gd name="connsiteX2150" fmla="*/ 3048000 w 12177656"/>
              <a:gd name="connsiteY2150" fmla="*/ 4217894 h 6858000"/>
              <a:gd name="connsiteX2151" fmla="*/ 3205779 w 12177656"/>
              <a:gd name="connsiteY2151" fmla="*/ 4308737 h 6858000"/>
              <a:gd name="connsiteX2152" fmla="*/ 3363558 w 12177656"/>
              <a:gd name="connsiteY2152" fmla="*/ 4217894 h 6858000"/>
              <a:gd name="connsiteX2153" fmla="*/ 3363558 w 12177656"/>
              <a:gd name="connsiteY2153" fmla="*/ 4033819 h 6858000"/>
              <a:gd name="connsiteX2154" fmla="*/ 2885440 w 12177656"/>
              <a:gd name="connsiteY2154" fmla="*/ 3942977 h 6858000"/>
              <a:gd name="connsiteX2155" fmla="*/ 2727661 w 12177656"/>
              <a:gd name="connsiteY2155" fmla="*/ 4033819 h 6858000"/>
              <a:gd name="connsiteX2156" fmla="*/ 2727661 w 12177656"/>
              <a:gd name="connsiteY2156" fmla="*/ 4217894 h 6858000"/>
              <a:gd name="connsiteX2157" fmla="*/ 2885440 w 12177656"/>
              <a:gd name="connsiteY2157" fmla="*/ 4308737 h 6858000"/>
              <a:gd name="connsiteX2158" fmla="*/ 3043219 w 12177656"/>
              <a:gd name="connsiteY2158" fmla="*/ 4217894 h 6858000"/>
              <a:gd name="connsiteX2159" fmla="*/ 3043219 w 12177656"/>
              <a:gd name="connsiteY2159" fmla="*/ 4033819 h 6858000"/>
              <a:gd name="connsiteX2160" fmla="*/ 2565101 w 12177656"/>
              <a:gd name="connsiteY2160" fmla="*/ 3942977 h 6858000"/>
              <a:gd name="connsiteX2161" fmla="*/ 2407322 w 12177656"/>
              <a:gd name="connsiteY2161" fmla="*/ 4033819 h 6858000"/>
              <a:gd name="connsiteX2162" fmla="*/ 2407322 w 12177656"/>
              <a:gd name="connsiteY2162" fmla="*/ 4217894 h 6858000"/>
              <a:gd name="connsiteX2163" fmla="*/ 2565101 w 12177656"/>
              <a:gd name="connsiteY2163" fmla="*/ 4308737 h 6858000"/>
              <a:gd name="connsiteX2164" fmla="*/ 2722880 w 12177656"/>
              <a:gd name="connsiteY2164" fmla="*/ 4217894 h 6858000"/>
              <a:gd name="connsiteX2165" fmla="*/ 2722880 w 12177656"/>
              <a:gd name="connsiteY2165" fmla="*/ 4033819 h 6858000"/>
              <a:gd name="connsiteX2166" fmla="*/ 2244763 w 12177656"/>
              <a:gd name="connsiteY2166" fmla="*/ 3942977 h 6858000"/>
              <a:gd name="connsiteX2167" fmla="*/ 2086984 w 12177656"/>
              <a:gd name="connsiteY2167" fmla="*/ 4033819 h 6858000"/>
              <a:gd name="connsiteX2168" fmla="*/ 2086984 w 12177656"/>
              <a:gd name="connsiteY2168" fmla="*/ 4217894 h 6858000"/>
              <a:gd name="connsiteX2169" fmla="*/ 2244763 w 12177656"/>
              <a:gd name="connsiteY2169" fmla="*/ 4308737 h 6858000"/>
              <a:gd name="connsiteX2170" fmla="*/ 2402541 w 12177656"/>
              <a:gd name="connsiteY2170" fmla="*/ 4217894 h 6858000"/>
              <a:gd name="connsiteX2171" fmla="*/ 2402541 w 12177656"/>
              <a:gd name="connsiteY2171" fmla="*/ 4033819 h 6858000"/>
              <a:gd name="connsiteX2172" fmla="*/ 1924424 w 12177656"/>
              <a:gd name="connsiteY2172" fmla="*/ 3942977 h 6858000"/>
              <a:gd name="connsiteX2173" fmla="*/ 1766645 w 12177656"/>
              <a:gd name="connsiteY2173" fmla="*/ 4033819 h 6858000"/>
              <a:gd name="connsiteX2174" fmla="*/ 1766645 w 12177656"/>
              <a:gd name="connsiteY2174" fmla="*/ 4217894 h 6858000"/>
              <a:gd name="connsiteX2175" fmla="*/ 1924424 w 12177656"/>
              <a:gd name="connsiteY2175" fmla="*/ 4308737 h 6858000"/>
              <a:gd name="connsiteX2176" fmla="*/ 2082202 w 12177656"/>
              <a:gd name="connsiteY2176" fmla="*/ 4217894 h 6858000"/>
              <a:gd name="connsiteX2177" fmla="*/ 2082202 w 12177656"/>
              <a:gd name="connsiteY2177" fmla="*/ 4033819 h 6858000"/>
              <a:gd name="connsiteX2178" fmla="*/ 1604085 w 12177656"/>
              <a:gd name="connsiteY2178" fmla="*/ 3942977 h 6858000"/>
              <a:gd name="connsiteX2179" fmla="*/ 1446306 w 12177656"/>
              <a:gd name="connsiteY2179" fmla="*/ 4033819 h 6858000"/>
              <a:gd name="connsiteX2180" fmla="*/ 1446306 w 12177656"/>
              <a:gd name="connsiteY2180" fmla="*/ 4217894 h 6858000"/>
              <a:gd name="connsiteX2181" fmla="*/ 1604085 w 12177656"/>
              <a:gd name="connsiteY2181" fmla="*/ 4308737 h 6858000"/>
              <a:gd name="connsiteX2182" fmla="*/ 1761864 w 12177656"/>
              <a:gd name="connsiteY2182" fmla="*/ 4217894 h 6858000"/>
              <a:gd name="connsiteX2183" fmla="*/ 1761864 w 12177656"/>
              <a:gd name="connsiteY2183" fmla="*/ 4033819 h 6858000"/>
              <a:gd name="connsiteX2184" fmla="*/ 1283746 w 12177656"/>
              <a:gd name="connsiteY2184" fmla="*/ 3942977 h 6858000"/>
              <a:gd name="connsiteX2185" fmla="*/ 1125967 w 12177656"/>
              <a:gd name="connsiteY2185" fmla="*/ 4033819 h 6858000"/>
              <a:gd name="connsiteX2186" fmla="*/ 1125967 w 12177656"/>
              <a:gd name="connsiteY2186" fmla="*/ 4217894 h 6858000"/>
              <a:gd name="connsiteX2187" fmla="*/ 1283746 w 12177656"/>
              <a:gd name="connsiteY2187" fmla="*/ 4308737 h 6858000"/>
              <a:gd name="connsiteX2188" fmla="*/ 1441525 w 12177656"/>
              <a:gd name="connsiteY2188" fmla="*/ 4217894 h 6858000"/>
              <a:gd name="connsiteX2189" fmla="*/ 1441525 w 12177656"/>
              <a:gd name="connsiteY2189" fmla="*/ 4033819 h 6858000"/>
              <a:gd name="connsiteX2190" fmla="*/ 963407 w 12177656"/>
              <a:gd name="connsiteY2190" fmla="*/ 3942977 h 6858000"/>
              <a:gd name="connsiteX2191" fmla="*/ 805628 w 12177656"/>
              <a:gd name="connsiteY2191" fmla="*/ 4033819 h 6858000"/>
              <a:gd name="connsiteX2192" fmla="*/ 805628 w 12177656"/>
              <a:gd name="connsiteY2192" fmla="*/ 4217894 h 6858000"/>
              <a:gd name="connsiteX2193" fmla="*/ 963407 w 12177656"/>
              <a:gd name="connsiteY2193" fmla="*/ 4308737 h 6858000"/>
              <a:gd name="connsiteX2194" fmla="*/ 1121186 w 12177656"/>
              <a:gd name="connsiteY2194" fmla="*/ 4217894 h 6858000"/>
              <a:gd name="connsiteX2195" fmla="*/ 1121186 w 12177656"/>
              <a:gd name="connsiteY2195" fmla="*/ 4033819 h 6858000"/>
              <a:gd name="connsiteX2196" fmla="*/ 643068 w 12177656"/>
              <a:gd name="connsiteY2196" fmla="*/ 3942977 h 6858000"/>
              <a:gd name="connsiteX2197" fmla="*/ 485289 w 12177656"/>
              <a:gd name="connsiteY2197" fmla="*/ 4033819 h 6858000"/>
              <a:gd name="connsiteX2198" fmla="*/ 485289 w 12177656"/>
              <a:gd name="connsiteY2198" fmla="*/ 4217894 h 6858000"/>
              <a:gd name="connsiteX2199" fmla="*/ 643068 w 12177656"/>
              <a:gd name="connsiteY2199" fmla="*/ 4308737 h 6858000"/>
              <a:gd name="connsiteX2200" fmla="*/ 800847 w 12177656"/>
              <a:gd name="connsiteY2200" fmla="*/ 4217894 h 6858000"/>
              <a:gd name="connsiteX2201" fmla="*/ 800847 w 12177656"/>
              <a:gd name="connsiteY2201" fmla="*/ 4033819 h 6858000"/>
              <a:gd name="connsiteX2202" fmla="*/ 322729 w 12177656"/>
              <a:gd name="connsiteY2202" fmla="*/ 3942977 h 6858000"/>
              <a:gd name="connsiteX2203" fmla="*/ 164951 w 12177656"/>
              <a:gd name="connsiteY2203" fmla="*/ 4033819 h 6858000"/>
              <a:gd name="connsiteX2204" fmla="*/ 164951 w 12177656"/>
              <a:gd name="connsiteY2204" fmla="*/ 4217894 h 6858000"/>
              <a:gd name="connsiteX2205" fmla="*/ 322729 w 12177656"/>
              <a:gd name="connsiteY2205" fmla="*/ 4308737 h 6858000"/>
              <a:gd name="connsiteX2206" fmla="*/ 480508 w 12177656"/>
              <a:gd name="connsiteY2206" fmla="*/ 4217894 h 6858000"/>
              <a:gd name="connsiteX2207" fmla="*/ 480508 w 12177656"/>
              <a:gd name="connsiteY2207" fmla="*/ 4033819 h 6858000"/>
              <a:gd name="connsiteX2208" fmla="*/ 11857318 w 12177656"/>
              <a:gd name="connsiteY2208" fmla="*/ 3940586 h 6858000"/>
              <a:gd name="connsiteX2209" fmla="*/ 11699539 w 12177656"/>
              <a:gd name="connsiteY2209" fmla="*/ 4031428 h 6858000"/>
              <a:gd name="connsiteX2210" fmla="*/ 11699539 w 12177656"/>
              <a:gd name="connsiteY2210" fmla="*/ 4215504 h 6858000"/>
              <a:gd name="connsiteX2211" fmla="*/ 11857318 w 12177656"/>
              <a:gd name="connsiteY2211" fmla="*/ 4306346 h 6858000"/>
              <a:gd name="connsiteX2212" fmla="*/ 12015097 w 12177656"/>
              <a:gd name="connsiteY2212" fmla="*/ 4215504 h 6858000"/>
              <a:gd name="connsiteX2213" fmla="*/ 12015097 w 12177656"/>
              <a:gd name="connsiteY2213" fmla="*/ 4031428 h 6858000"/>
              <a:gd name="connsiteX2214" fmla="*/ 11216640 w 12177656"/>
              <a:gd name="connsiteY2214" fmla="*/ 3940586 h 6858000"/>
              <a:gd name="connsiteX2215" fmla="*/ 11058861 w 12177656"/>
              <a:gd name="connsiteY2215" fmla="*/ 4031428 h 6858000"/>
              <a:gd name="connsiteX2216" fmla="*/ 11058861 w 12177656"/>
              <a:gd name="connsiteY2216" fmla="*/ 4215504 h 6858000"/>
              <a:gd name="connsiteX2217" fmla="*/ 11216640 w 12177656"/>
              <a:gd name="connsiteY2217" fmla="*/ 4306346 h 6858000"/>
              <a:gd name="connsiteX2218" fmla="*/ 11374419 w 12177656"/>
              <a:gd name="connsiteY2218" fmla="*/ 4215504 h 6858000"/>
              <a:gd name="connsiteX2219" fmla="*/ 11374419 w 12177656"/>
              <a:gd name="connsiteY2219" fmla="*/ 4031428 h 6858000"/>
              <a:gd name="connsiteX2220" fmla="*/ 10736132 w 12177656"/>
              <a:gd name="connsiteY2220" fmla="*/ 3663278 h 6858000"/>
              <a:gd name="connsiteX2221" fmla="*/ 10578353 w 12177656"/>
              <a:gd name="connsiteY2221" fmla="*/ 3754120 h 6858000"/>
              <a:gd name="connsiteX2222" fmla="*/ 10578353 w 12177656"/>
              <a:gd name="connsiteY2222" fmla="*/ 3938196 h 6858000"/>
              <a:gd name="connsiteX2223" fmla="*/ 10736132 w 12177656"/>
              <a:gd name="connsiteY2223" fmla="*/ 4029038 h 6858000"/>
              <a:gd name="connsiteX2224" fmla="*/ 10893911 w 12177656"/>
              <a:gd name="connsiteY2224" fmla="*/ 3938196 h 6858000"/>
              <a:gd name="connsiteX2225" fmla="*/ 10893911 w 12177656"/>
              <a:gd name="connsiteY2225" fmla="*/ 3754120 h 6858000"/>
              <a:gd name="connsiteX2226" fmla="*/ 10415793 w 12177656"/>
              <a:gd name="connsiteY2226" fmla="*/ 3663278 h 6858000"/>
              <a:gd name="connsiteX2227" fmla="*/ 10258014 w 12177656"/>
              <a:gd name="connsiteY2227" fmla="*/ 3754120 h 6858000"/>
              <a:gd name="connsiteX2228" fmla="*/ 10258014 w 12177656"/>
              <a:gd name="connsiteY2228" fmla="*/ 3938196 h 6858000"/>
              <a:gd name="connsiteX2229" fmla="*/ 10415793 w 12177656"/>
              <a:gd name="connsiteY2229" fmla="*/ 4029038 h 6858000"/>
              <a:gd name="connsiteX2230" fmla="*/ 10573571 w 12177656"/>
              <a:gd name="connsiteY2230" fmla="*/ 3938196 h 6858000"/>
              <a:gd name="connsiteX2231" fmla="*/ 10573571 w 12177656"/>
              <a:gd name="connsiteY2231" fmla="*/ 3754120 h 6858000"/>
              <a:gd name="connsiteX2232" fmla="*/ 10095454 w 12177656"/>
              <a:gd name="connsiteY2232" fmla="*/ 3663278 h 6858000"/>
              <a:gd name="connsiteX2233" fmla="*/ 9937676 w 12177656"/>
              <a:gd name="connsiteY2233" fmla="*/ 3754120 h 6858000"/>
              <a:gd name="connsiteX2234" fmla="*/ 9937676 w 12177656"/>
              <a:gd name="connsiteY2234" fmla="*/ 3938196 h 6858000"/>
              <a:gd name="connsiteX2235" fmla="*/ 10095454 w 12177656"/>
              <a:gd name="connsiteY2235" fmla="*/ 4029038 h 6858000"/>
              <a:gd name="connsiteX2236" fmla="*/ 10253233 w 12177656"/>
              <a:gd name="connsiteY2236" fmla="*/ 3938196 h 6858000"/>
              <a:gd name="connsiteX2237" fmla="*/ 10253233 w 12177656"/>
              <a:gd name="connsiteY2237" fmla="*/ 3754120 h 6858000"/>
              <a:gd name="connsiteX2238" fmla="*/ 9775115 w 12177656"/>
              <a:gd name="connsiteY2238" fmla="*/ 3663278 h 6858000"/>
              <a:gd name="connsiteX2239" fmla="*/ 9617336 w 12177656"/>
              <a:gd name="connsiteY2239" fmla="*/ 3754120 h 6858000"/>
              <a:gd name="connsiteX2240" fmla="*/ 9617336 w 12177656"/>
              <a:gd name="connsiteY2240" fmla="*/ 3938196 h 6858000"/>
              <a:gd name="connsiteX2241" fmla="*/ 9775115 w 12177656"/>
              <a:gd name="connsiteY2241" fmla="*/ 4029038 h 6858000"/>
              <a:gd name="connsiteX2242" fmla="*/ 9932894 w 12177656"/>
              <a:gd name="connsiteY2242" fmla="*/ 3938196 h 6858000"/>
              <a:gd name="connsiteX2243" fmla="*/ 9932894 w 12177656"/>
              <a:gd name="connsiteY2243" fmla="*/ 3754120 h 6858000"/>
              <a:gd name="connsiteX2244" fmla="*/ 9454776 w 12177656"/>
              <a:gd name="connsiteY2244" fmla="*/ 3663278 h 6858000"/>
              <a:gd name="connsiteX2245" fmla="*/ 9296998 w 12177656"/>
              <a:gd name="connsiteY2245" fmla="*/ 3754120 h 6858000"/>
              <a:gd name="connsiteX2246" fmla="*/ 9296998 w 12177656"/>
              <a:gd name="connsiteY2246" fmla="*/ 3938196 h 6858000"/>
              <a:gd name="connsiteX2247" fmla="*/ 9454776 w 12177656"/>
              <a:gd name="connsiteY2247" fmla="*/ 4029038 h 6858000"/>
              <a:gd name="connsiteX2248" fmla="*/ 9612555 w 12177656"/>
              <a:gd name="connsiteY2248" fmla="*/ 3938196 h 6858000"/>
              <a:gd name="connsiteX2249" fmla="*/ 9612555 w 12177656"/>
              <a:gd name="connsiteY2249" fmla="*/ 3754120 h 6858000"/>
              <a:gd name="connsiteX2250" fmla="*/ 9134438 w 12177656"/>
              <a:gd name="connsiteY2250" fmla="*/ 3663278 h 6858000"/>
              <a:gd name="connsiteX2251" fmla="*/ 8976659 w 12177656"/>
              <a:gd name="connsiteY2251" fmla="*/ 3754120 h 6858000"/>
              <a:gd name="connsiteX2252" fmla="*/ 8976659 w 12177656"/>
              <a:gd name="connsiteY2252" fmla="*/ 3938196 h 6858000"/>
              <a:gd name="connsiteX2253" fmla="*/ 9134438 w 12177656"/>
              <a:gd name="connsiteY2253" fmla="*/ 4029038 h 6858000"/>
              <a:gd name="connsiteX2254" fmla="*/ 9292217 w 12177656"/>
              <a:gd name="connsiteY2254" fmla="*/ 3938196 h 6858000"/>
              <a:gd name="connsiteX2255" fmla="*/ 9292217 w 12177656"/>
              <a:gd name="connsiteY2255" fmla="*/ 3754120 h 6858000"/>
              <a:gd name="connsiteX2256" fmla="*/ 8814099 w 12177656"/>
              <a:gd name="connsiteY2256" fmla="*/ 3663278 h 6858000"/>
              <a:gd name="connsiteX2257" fmla="*/ 8656320 w 12177656"/>
              <a:gd name="connsiteY2257" fmla="*/ 3754120 h 6858000"/>
              <a:gd name="connsiteX2258" fmla="*/ 8656320 w 12177656"/>
              <a:gd name="connsiteY2258" fmla="*/ 3938196 h 6858000"/>
              <a:gd name="connsiteX2259" fmla="*/ 8814099 w 12177656"/>
              <a:gd name="connsiteY2259" fmla="*/ 4029038 h 6858000"/>
              <a:gd name="connsiteX2260" fmla="*/ 8971877 w 12177656"/>
              <a:gd name="connsiteY2260" fmla="*/ 3938196 h 6858000"/>
              <a:gd name="connsiteX2261" fmla="*/ 8971877 w 12177656"/>
              <a:gd name="connsiteY2261" fmla="*/ 3754120 h 6858000"/>
              <a:gd name="connsiteX2262" fmla="*/ 8493760 w 12177656"/>
              <a:gd name="connsiteY2262" fmla="*/ 3663278 h 6858000"/>
              <a:gd name="connsiteX2263" fmla="*/ 8335982 w 12177656"/>
              <a:gd name="connsiteY2263" fmla="*/ 3754120 h 6858000"/>
              <a:gd name="connsiteX2264" fmla="*/ 8335982 w 12177656"/>
              <a:gd name="connsiteY2264" fmla="*/ 3938196 h 6858000"/>
              <a:gd name="connsiteX2265" fmla="*/ 8493760 w 12177656"/>
              <a:gd name="connsiteY2265" fmla="*/ 4029038 h 6858000"/>
              <a:gd name="connsiteX2266" fmla="*/ 8651539 w 12177656"/>
              <a:gd name="connsiteY2266" fmla="*/ 3938196 h 6858000"/>
              <a:gd name="connsiteX2267" fmla="*/ 8651539 w 12177656"/>
              <a:gd name="connsiteY2267" fmla="*/ 3754120 h 6858000"/>
              <a:gd name="connsiteX2268" fmla="*/ 8173421 w 12177656"/>
              <a:gd name="connsiteY2268" fmla="*/ 3663278 h 6858000"/>
              <a:gd name="connsiteX2269" fmla="*/ 8015642 w 12177656"/>
              <a:gd name="connsiteY2269" fmla="*/ 3754120 h 6858000"/>
              <a:gd name="connsiteX2270" fmla="*/ 8015642 w 12177656"/>
              <a:gd name="connsiteY2270" fmla="*/ 3938196 h 6858000"/>
              <a:gd name="connsiteX2271" fmla="*/ 8173421 w 12177656"/>
              <a:gd name="connsiteY2271" fmla="*/ 4029038 h 6858000"/>
              <a:gd name="connsiteX2272" fmla="*/ 8331200 w 12177656"/>
              <a:gd name="connsiteY2272" fmla="*/ 3938196 h 6858000"/>
              <a:gd name="connsiteX2273" fmla="*/ 8331200 w 12177656"/>
              <a:gd name="connsiteY2273" fmla="*/ 3754120 h 6858000"/>
              <a:gd name="connsiteX2274" fmla="*/ 7853083 w 12177656"/>
              <a:gd name="connsiteY2274" fmla="*/ 3663278 h 6858000"/>
              <a:gd name="connsiteX2275" fmla="*/ 7695304 w 12177656"/>
              <a:gd name="connsiteY2275" fmla="*/ 3754120 h 6858000"/>
              <a:gd name="connsiteX2276" fmla="*/ 7695304 w 12177656"/>
              <a:gd name="connsiteY2276" fmla="*/ 3938196 h 6858000"/>
              <a:gd name="connsiteX2277" fmla="*/ 7853083 w 12177656"/>
              <a:gd name="connsiteY2277" fmla="*/ 4029038 h 6858000"/>
              <a:gd name="connsiteX2278" fmla="*/ 8010862 w 12177656"/>
              <a:gd name="connsiteY2278" fmla="*/ 3938196 h 6858000"/>
              <a:gd name="connsiteX2279" fmla="*/ 8010862 w 12177656"/>
              <a:gd name="connsiteY2279" fmla="*/ 3754120 h 6858000"/>
              <a:gd name="connsiteX2280" fmla="*/ 7532744 w 12177656"/>
              <a:gd name="connsiteY2280" fmla="*/ 3663278 h 6858000"/>
              <a:gd name="connsiteX2281" fmla="*/ 7374965 w 12177656"/>
              <a:gd name="connsiteY2281" fmla="*/ 3754120 h 6858000"/>
              <a:gd name="connsiteX2282" fmla="*/ 7374965 w 12177656"/>
              <a:gd name="connsiteY2282" fmla="*/ 3938196 h 6858000"/>
              <a:gd name="connsiteX2283" fmla="*/ 7532744 w 12177656"/>
              <a:gd name="connsiteY2283" fmla="*/ 4029038 h 6858000"/>
              <a:gd name="connsiteX2284" fmla="*/ 7690523 w 12177656"/>
              <a:gd name="connsiteY2284" fmla="*/ 3938196 h 6858000"/>
              <a:gd name="connsiteX2285" fmla="*/ 7690523 w 12177656"/>
              <a:gd name="connsiteY2285" fmla="*/ 3754120 h 6858000"/>
              <a:gd name="connsiteX2286" fmla="*/ 7212405 w 12177656"/>
              <a:gd name="connsiteY2286" fmla="*/ 3663278 h 6858000"/>
              <a:gd name="connsiteX2287" fmla="*/ 7054626 w 12177656"/>
              <a:gd name="connsiteY2287" fmla="*/ 3754120 h 6858000"/>
              <a:gd name="connsiteX2288" fmla="*/ 7054626 w 12177656"/>
              <a:gd name="connsiteY2288" fmla="*/ 3938196 h 6858000"/>
              <a:gd name="connsiteX2289" fmla="*/ 7212405 w 12177656"/>
              <a:gd name="connsiteY2289" fmla="*/ 4029038 h 6858000"/>
              <a:gd name="connsiteX2290" fmla="*/ 7370183 w 12177656"/>
              <a:gd name="connsiteY2290" fmla="*/ 3938196 h 6858000"/>
              <a:gd name="connsiteX2291" fmla="*/ 7370183 w 12177656"/>
              <a:gd name="connsiteY2291" fmla="*/ 3754120 h 6858000"/>
              <a:gd name="connsiteX2292" fmla="*/ 6892066 w 12177656"/>
              <a:gd name="connsiteY2292" fmla="*/ 3663278 h 6858000"/>
              <a:gd name="connsiteX2293" fmla="*/ 6734288 w 12177656"/>
              <a:gd name="connsiteY2293" fmla="*/ 3754120 h 6858000"/>
              <a:gd name="connsiteX2294" fmla="*/ 6734288 w 12177656"/>
              <a:gd name="connsiteY2294" fmla="*/ 3938196 h 6858000"/>
              <a:gd name="connsiteX2295" fmla="*/ 6892066 w 12177656"/>
              <a:gd name="connsiteY2295" fmla="*/ 4029038 h 6858000"/>
              <a:gd name="connsiteX2296" fmla="*/ 7049845 w 12177656"/>
              <a:gd name="connsiteY2296" fmla="*/ 3938196 h 6858000"/>
              <a:gd name="connsiteX2297" fmla="*/ 7049845 w 12177656"/>
              <a:gd name="connsiteY2297" fmla="*/ 3754120 h 6858000"/>
              <a:gd name="connsiteX2298" fmla="*/ 6571727 w 12177656"/>
              <a:gd name="connsiteY2298" fmla="*/ 3663278 h 6858000"/>
              <a:gd name="connsiteX2299" fmla="*/ 6413948 w 12177656"/>
              <a:gd name="connsiteY2299" fmla="*/ 3754120 h 6858000"/>
              <a:gd name="connsiteX2300" fmla="*/ 6413948 w 12177656"/>
              <a:gd name="connsiteY2300" fmla="*/ 3938196 h 6858000"/>
              <a:gd name="connsiteX2301" fmla="*/ 6571727 w 12177656"/>
              <a:gd name="connsiteY2301" fmla="*/ 4029038 h 6858000"/>
              <a:gd name="connsiteX2302" fmla="*/ 6729506 w 12177656"/>
              <a:gd name="connsiteY2302" fmla="*/ 3938196 h 6858000"/>
              <a:gd name="connsiteX2303" fmla="*/ 6729506 w 12177656"/>
              <a:gd name="connsiteY2303" fmla="*/ 3754120 h 6858000"/>
              <a:gd name="connsiteX2304" fmla="*/ 6251388 w 12177656"/>
              <a:gd name="connsiteY2304" fmla="*/ 3663278 h 6858000"/>
              <a:gd name="connsiteX2305" fmla="*/ 6093610 w 12177656"/>
              <a:gd name="connsiteY2305" fmla="*/ 3754120 h 6858000"/>
              <a:gd name="connsiteX2306" fmla="*/ 6093610 w 12177656"/>
              <a:gd name="connsiteY2306" fmla="*/ 3938196 h 6858000"/>
              <a:gd name="connsiteX2307" fmla="*/ 6251388 w 12177656"/>
              <a:gd name="connsiteY2307" fmla="*/ 4029038 h 6858000"/>
              <a:gd name="connsiteX2308" fmla="*/ 6409167 w 12177656"/>
              <a:gd name="connsiteY2308" fmla="*/ 3938196 h 6858000"/>
              <a:gd name="connsiteX2309" fmla="*/ 6409167 w 12177656"/>
              <a:gd name="connsiteY2309" fmla="*/ 3754120 h 6858000"/>
              <a:gd name="connsiteX2310" fmla="*/ 5931050 w 12177656"/>
              <a:gd name="connsiteY2310" fmla="*/ 3663278 h 6858000"/>
              <a:gd name="connsiteX2311" fmla="*/ 5773271 w 12177656"/>
              <a:gd name="connsiteY2311" fmla="*/ 3754120 h 6858000"/>
              <a:gd name="connsiteX2312" fmla="*/ 5773271 w 12177656"/>
              <a:gd name="connsiteY2312" fmla="*/ 3938196 h 6858000"/>
              <a:gd name="connsiteX2313" fmla="*/ 5931050 w 12177656"/>
              <a:gd name="connsiteY2313" fmla="*/ 4029038 h 6858000"/>
              <a:gd name="connsiteX2314" fmla="*/ 6088828 w 12177656"/>
              <a:gd name="connsiteY2314" fmla="*/ 3938196 h 6858000"/>
              <a:gd name="connsiteX2315" fmla="*/ 6088828 w 12177656"/>
              <a:gd name="connsiteY2315" fmla="*/ 3754120 h 6858000"/>
              <a:gd name="connsiteX2316" fmla="*/ 5610711 w 12177656"/>
              <a:gd name="connsiteY2316" fmla="*/ 3663278 h 6858000"/>
              <a:gd name="connsiteX2317" fmla="*/ 5452932 w 12177656"/>
              <a:gd name="connsiteY2317" fmla="*/ 3754120 h 6858000"/>
              <a:gd name="connsiteX2318" fmla="*/ 5452932 w 12177656"/>
              <a:gd name="connsiteY2318" fmla="*/ 3938196 h 6858000"/>
              <a:gd name="connsiteX2319" fmla="*/ 5610711 w 12177656"/>
              <a:gd name="connsiteY2319" fmla="*/ 4029038 h 6858000"/>
              <a:gd name="connsiteX2320" fmla="*/ 5768490 w 12177656"/>
              <a:gd name="connsiteY2320" fmla="*/ 3938196 h 6858000"/>
              <a:gd name="connsiteX2321" fmla="*/ 5768490 w 12177656"/>
              <a:gd name="connsiteY2321" fmla="*/ 3754120 h 6858000"/>
              <a:gd name="connsiteX2322" fmla="*/ 5290372 w 12177656"/>
              <a:gd name="connsiteY2322" fmla="*/ 3663278 h 6858000"/>
              <a:gd name="connsiteX2323" fmla="*/ 5132593 w 12177656"/>
              <a:gd name="connsiteY2323" fmla="*/ 3754120 h 6858000"/>
              <a:gd name="connsiteX2324" fmla="*/ 5132593 w 12177656"/>
              <a:gd name="connsiteY2324" fmla="*/ 3938196 h 6858000"/>
              <a:gd name="connsiteX2325" fmla="*/ 5290372 w 12177656"/>
              <a:gd name="connsiteY2325" fmla="*/ 4029038 h 6858000"/>
              <a:gd name="connsiteX2326" fmla="*/ 5448151 w 12177656"/>
              <a:gd name="connsiteY2326" fmla="*/ 3938196 h 6858000"/>
              <a:gd name="connsiteX2327" fmla="*/ 5448151 w 12177656"/>
              <a:gd name="connsiteY2327" fmla="*/ 3754120 h 6858000"/>
              <a:gd name="connsiteX2328" fmla="*/ 4970033 w 12177656"/>
              <a:gd name="connsiteY2328" fmla="*/ 3663278 h 6858000"/>
              <a:gd name="connsiteX2329" fmla="*/ 4812254 w 12177656"/>
              <a:gd name="connsiteY2329" fmla="*/ 3754120 h 6858000"/>
              <a:gd name="connsiteX2330" fmla="*/ 4812254 w 12177656"/>
              <a:gd name="connsiteY2330" fmla="*/ 3938196 h 6858000"/>
              <a:gd name="connsiteX2331" fmla="*/ 4970033 w 12177656"/>
              <a:gd name="connsiteY2331" fmla="*/ 4029038 h 6858000"/>
              <a:gd name="connsiteX2332" fmla="*/ 5127812 w 12177656"/>
              <a:gd name="connsiteY2332" fmla="*/ 3938196 h 6858000"/>
              <a:gd name="connsiteX2333" fmla="*/ 5127812 w 12177656"/>
              <a:gd name="connsiteY2333" fmla="*/ 3754120 h 6858000"/>
              <a:gd name="connsiteX2334" fmla="*/ 4649694 w 12177656"/>
              <a:gd name="connsiteY2334" fmla="*/ 3663278 h 6858000"/>
              <a:gd name="connsiteX2335" fmla="*/ 4491915 w 12177656"/>
              <a:gd name="connsiteY2335" fmla="*/ 3754120 h 6858000"/>
              <a:gd name="connsiteX2336" fmla="*/ 4491915 w 12177656"/>
              <a:gd name="connsiteY2336" fmla="*/ 3938196 h 6858000"/>
              <a:gd name="connsiteX2337" fmla="*/ 4649694 w 12177656"/>
              <a:gd name="connsiteY2337" fmla="*/ 4029038 h 6858000"/>
              <a:gd name="connsiteX2338" fmla="*/ 4807474 w 12177656"/>
              <a:gd name="connsiteY2338" fmla="*/ 3938196 h 6858000"/>
              <a:gd name="connsiteX2339" fmla="*/ 4807474 w 12177656"/>
              <a:gd name="connsiteY2339" fmla="*/ 3754120 h 6858000"/>
              <a:gd name="connsiteX2340" fmla="*/ 4329356 w 12177656"/>
              <a:gd name="connsiteY2340" fmla="*/ 3663278 h 6858000"/>
              <a:gd name="connsiteX2341" fmla="*/ 4171577 w 12177656"/>
              <a:gd name="connsiteY2341" fmla="*/ 3754120 h 6858000"/>
              <a:gd name="connsiteX2342" fmla="*/ 4171577 w 12177656"/>
              <a:gd name="connsiteY2342" fmla="*/ 3938196 h 6858000"/>
              <a:gd name="connsiteX2343" fmla="*/ 4329356 w 12177656"/>
              <a:gd name="connsiteY2343" fmla="*/ 4029038 h 6858000"/>
              <a:gd name="connsiteX2344" fmla="*/ 4487134 w 12177656"/>
              <a:gd name="connsiteY2344" fmla="*/ 3938196 h 6858000"/>
              <a:gd name="connsiteX2345" fmla="*/ 4487134 w 12177656"/>
              <a:gd name="connsiteY2345" fmla="*/ 3754120 h 6858000"/>
              <a:gd name="connsiteX2346" fmla="*/ 4009017 w 12177656"/>
              <a:gd name="connsiteY2346" fmla="*/ 3663278 h 6858000"/>
              <a:gd name="connsiteX2347" fmla="*/ 3851238 w 12177656"/>
              <a:gd name="connsiteY2347" fmla="*/ 3754120 h 6858000"/>
              <a:gd name="connsiteX2348" fmla="*/ 3851238 w 12177656"/>
              <a:gd name="connsiteY2348" fmla="*/ 3938196 h 6858000"/>
              <a:gd name="connsiteX2349" fmla="*/ 4009017 w 12177656"/>
              <a:gd name="connsiteY2349" fmla="*/ 4029038 h 6858000"/>
              <a:gd name="connsiteX2350" fmla="*/ 4166795 w 12177656"/>
              <a:gd name="connsiteY2350" fmla="*/ 3938196 h 6858000"/>
              <a:gd name="connsiteX2351" fmla="*/ 4166795 w 12177656"/>
              <a:gd name="connsiteY2351" fmla="*/ 3754120 h 6858000"/>
              <a:gd name="connsiteX2352" fmla="*/ 3686287 w 12177656"/>
              <a:gd name="connsiteY2352" fmla="*/ 3663278 h 6858000"/>
              <a:gd name="connsiteX2353" fmla="*/ 3528509 w 12177656"/>
              <a:gd name="connsiteY2353" fmla="*/ 3754120 h 6858000"/>
              <a:gd name="connsiteX2354" fmla="*/ 3528509 w 12177656"/>
              <a:gd name="connsiteY2354" fmla="*/ 3938196 h 6858000"/>
              <a:gd name="connsiteX2355" fmla="*/ 3686287 w 12177656"/>
              <a:gd name="connsiteY2355" fmla="*/ 4029038 h 6858000"/>
              <a:gd name="connsiteX2356" fmla="*/ 3844066 w 12177656"/>
              <a:gd name="connsiteY2356" fmla="*/ 3938196 h 6858000"/>
              <a:gd name="connsiteX2357" fmla="*/ 3844066 w 12177656"/>
              <a:gd name="connsiteY2357" fmla="*/ 3754120 h 6858000"/>
              <a:gd name="connsiteX2358" fmla="*/ 3365948 w 12177656"/>
              <a:gd name="connsiteY2358" fmla="*/ 3663278 h 6858000"/>
              <a:gd name="connsiteX2359" fmla="*/ 3208169 w 12177656"/>
              <a:gd name="connsiteY2359" fmla="*/ 3754120 h 6858000"/>
              <a:gd name="connsiteX2360" fmla="*/ 3208169 w 12177656"/>
              <a:gd name="connsiteY2360" fmla="*/ 3938196 h 6858000"/>
              <a:gd name="connsiteX2361" fmla="*/ 3365948 w 12177656"/>
              <a:gd name="connsiteY2361" fmla="*/ 4029038 h 6858000"/>
              <a:gd name="connsiteX2362" fmla="*/ 3523727 w 12177656"/>
              <a:gd name="connsiteY2362" fmla="*/ 3938196 h 6858000"/>
              <a:gd name="connsiteX2363" fmla="*/ 3523727 w 12177656"/>
              <a:gd name="connsiteY2363" fmla="*/ 3754120 h 6858000"/>
              <a:gd name="connsiteX2364" fmla="*/ 3045610 w 12177656"/>
              <a:gd name="connsiteY2364" fmla="*/ 3663278 h 6858000"/>
              <a:gd name="connsiteX2365" fmla="*/ 2887831 w 12177656"/>
              <a:gd name="connsiteY2365" fmla="*/ 3754120 h 6858000"/>
              <a:gd name="connsiteX2366" fmla="*/ 2887831 w 12177656"/>
              <a:gd name="connsiteY2366" fmla="*/ 3938196 h 6858000"/>
              <a:gd name="connsiteX2367" fmla="*/ 3045610 w 12177656"/>
              <a:gd name="connsiteY2367" fmla="*/ 4029038 h 6858000"/>
              <a:gd name="connsiteX2368" fmla="*/ 3203388 w 12177656"/>
              <a:gd name="connsiteY2368" fmla="*/ 3938196 h 6858000"/>
              <a:gd name="connsiteX2369" fmla="*/ 3203388 w 12177656"/>
              <a:gd name="connsiteY2369" fmla="*/ 3754120 h 6858000"/>
              <a:gd name="connsiteX2370" fmla="*/ 2725271 w 12177656"/>
              <a:gd name="connsiteY2370" fmla="*/ 3663278 h 6858000"/>
              <a:gd name="connsiteX2371" fmla="*/ 2567492 w 12177656"/>
              <a:gd name="connsiteY2371" fmla="*/ 3754120 h 6858000"/>
              <a:gd name="connsiteX2372" fmla="*/ 2567492 w 12177656"/>
              <a:gd name="connsiteY2372" fmla="*/ 3938196 h 6858000"/>
              <a:gd name="connsiteX2373" fmla="*/ 2725271 w 12177656"/>
              <a:gd name="connsiteY2373" fmla="*/ 4029038 h 6858000"/>
              <a:gd name="connsiteX2374" fmla="*/ 2883050 w 12177656"/>
              <a:gd name="connsiteY2374" fmla="*/ 3938196 h 6858000"/>
              <a:gd name="connsiteX2375" fmla="*/ 2883050 w 12177656"/>
              <a:gd name="connsiteY2375" fmla="*/ 3754120 h 6858000"/>
              <a:gd name="connsiteX2376" fmla="*/ 2404932 w 12177656"/>
              <a:gd name="connsiteY2376" fmla="*/ 3663278 h 6858000"/>
              <a:gd name="connsiteX2377" fmla="*/ 2247153 w 12177656"/>
              <a:gd name="connsiteY2377" fmla="*/ 3754120 h 6858000"/>
              <a:gd name="connsiteX2378" fmla="*/ 2247153 w 12177656"/>
              <a:gd name="connsiteY2378" fmla="*/ 3938196 h 6858000"/>
              <a:gd name="connsiteX2379" fmla="*/ 2404932 w 12177656"/>
              <a:gd name="connsiteY2379" fmla="*/ 4029038 h 6858000"/>
              <a:gd name="connsiteX2380" fmla="*/ 2562711 w 12177656"/>
              <a:gd name="connsiteY2380" fmla="*/ 3938196 h 6858000"/>
              <a:gd name="connsiteX2381" fmla="*/ 2562711 w 12177656"/>
              <a:gd name="connsiteY2381" fmla="*/ 3754120 h 6858000"/>
              <a:gd name="connsiteX2382" fmla="*/ 2084593 w 12177656"/>
              <a:gd name="connsiteY2382" fmla="*/ 3663278 h 6858000"/>
              <a:gd name="connsiteX2383" fmla="*/ 1926814 w 12177656"/>
              <a:gd name="connsiteY2383" fmla="*/ 3754120 h 6858000"/>
              <a:gd name="connsiteX2384" fmla="*/ 1926814 w 12177656"/>
              <a:gd name="connsiteY2384" fmla="*/ 3938196 h 6858000"/>
              <a:gd name="connsiteX2385" fmla="*/ 2084593 w 12177656"/>
              <a:gd name="connsiteY2385" fmla="*/ 4029038 h 6858000"/>
              <a:gd name="connsiteX2386" fmla="*/ 2242372 w 12177656"/>
              <a:gd name="connsiteY2386" fmla="*/ 3938196 h 6858000"/>
              <a:gd name="connsiteX2387" fmla="*/ 2242372 w 12177656"/>
              <a:gd name="connsiteY2387" fmla="*/ 3754120 h 6858000"/>
              <a:gd name="connsiteX2388" fmla="*/ 1764254 w 12177656"/>
              <a:gd name="connsiteY2388" fmla="*/ 3663278 h 6858000"/>
              <a:gd name="connsiteX2389" fmla="*/ 1606475 w 12177656"/>
              <a:gd name="connsiteY2389" fmla="*/ 3754120 h 6858000"/>
              <a:gd name="connsiteX2390" fmla="*/ 1606475 w 12177656"/>
              <a:gd name="connsiteY2390" fmla="*/ 3938196 h 6858000"/>
              <a:gd name="connsiteX2391" fmla="*/ 1764254 w 12177656"/>
              <a:gd name="connsiteY2391" fmla="*/ 4029038 h 6858000"/>
              <a:gd name="connsiteX2392" fmla="*/ 1922033 w 12177656"/>
              <a:gd name="connsiteY2392" fmla="*/ 3938196 h 6858000"/>
              <a:gd name="connsiteX2393" fmla="*/ 1922033 w 12177656"/>
              <a:gd name="connsiteY2393" fmla="*/ 3754120 h 6858000"/>
              <a:gd name="connsiteX2394" fmla="*/ 1443915 w 12177656"/>
              <a:gd name="connsiteY2394" fmla="*/ 3663278 h 6858000"/>
              <a:gd name="connsiteX2395" fmla="*/ 1286137 w 12177656"/>
              <a:gd name="connsiteY2395" fmla="*/ 3754120 h 6858000"/>
              <a:gd name="connsiteX2396" fmla="*/ 1286137 w 12177656"/>
              <a:gd name="connsiteY2396" fmla="*/ 3938196 h 6858000"/>
              <a:gd name="connsiteX2397" fmla="*/ 1443915 w 12177656"/>
              <a:gd name="connsiteY2397" fmla="*/ 4029038 h 6858000"/>
              <a:gd name="connsiteX2398" fmla="*/ 1601694 w 12177656"/>
              <a:gd name="connsiteY2398" fmla="*/ 3938196 h 6858000"/>
              <a:gd name="connsiteX2399" fmla="*/ 1601694 w 12177656"/>
              <a:gd name="connsiteY2399" fmla="*/ 3754120 h 6858000"/>
              <a:gd name="connsiteX2400" fmla="*/ 1123577 w 12177656"/>
              <a:gd name="connsiteY2400" fmla="*/ 3663278 h 6858000"/>
              <a:gd name="connsiteX2401" fmla="*/ 965798 w 12177656"/>
              <a:gd name="connsiteY2401" fmla="*/ 3754120 h 6858000"/>
              <a:gd name="connsiteX2402" fmla="*/ 965798 w 12177656"/>
              <a:gd name="connsiteY2402" fmla="*/ 3938196 h 6858000"/>
              <a:gd name="connsiteX2403" fmla="*/ 1123577 w 12177656"/>
              <a:gd name="connsiteY2403" fmla="*/ 4029038 h 6858000"/>
              <a:gd name="connsiteX2404" fmla="*/ 1281355 w 12177656"/>
              <a:gd name="connsiteY2404" fmla="*/ 3938196 h 6858000"/>
              <a:gd name="connsiteX2405" fmla="*/ 1281355 w 12177656"/>
              <a:gd name="connsiteY2405" fmla="*/ 3754120 h 6858000"/>
              <a:gd name="connsiteX2406" fmla="*/ 803238 w 12177656"/>
              <a:gd name="connsiteY2406" fmla="*/ 3663278 h 6858000"/>
              <a:gd name="connsiteX2407" fmla="*/ 645459 w 12177656"/>
              <a:gd name="connsiteY2407" fmla="*/ 3754120 h 6858000"/>
              <a:gd name="connsiteX2408" fmla="*/ 645459 w 12177656"/>
              <a:gd name="connsiteY2408" fmla="*/ 3938196 h 6858000"/>
              <a:gd name="connsiteX2409" fmla="*/ 803238 w 12177656"/>
              <a:gd name="connsiteY2409" fmla="*/ 4029038 h 6858000"/>
              <a:gd name="connsiteX2410" fmla="*/ 961017 w 12177656"/>
              <a:gd name="connsiteY2410" fmla="*/ 3938196 h 6858000"/>
              <a:gd name="connsiteX2411" fmla="*/ 961017 w 12177656"/>
              <a:gd name="connsiteY2411" fmla="*/ 3754120 h 6858000"/>
              <a:gd name="connsiteX2412" fmla="*/ 482899 w 12177656"/>
              <a:gd name="connsiteY2412" fmla="*/ 3663278 h 6858000"/>
              <a:gd name="connsiteX2413" fmla="*/ 325120 w 12177656"/>
              <a:gd name="connsiteY2413" fmla="*/ 3754120 h 6858000"/>
              <a:gd name="connsiteX2414" fmla="*/ 325120 w 12177656"/>
              <a:gd name="connsiteY2414" fmla="*/ 3938196 h 6858000"/>
              <a:gd name="connsiteX2415" fmla="*/ 482899 w 12177656"/>
              <a:gd name="connsiteY2415" fmla="*/ 4029038 h 6858000"/>
              <a:gd name="connsiteX2416" fmla="*/ 640678 w 12177656"/>
              <a:gd name="connsiteY2416" fmla="*/ 3938196 h 6858000"/>
              <a:gd name="connsiteX2417" fmla="*/ 640678 w 12177656"/>
              <a:gd name="connsiteY2417" fmla="*/ 3754120 h 6858000"/>
              <a:gd name="connsiteX2418" fmla="*/ 11697148 w 12177656"/>
              <a:gd name="connsiteY2418" fmla="*/ 3660887 h 6858000"/>
              <a:gd name="connsiteX2419" fmla="*/ 11539370 w 12177656"/>
              <a:gd name="connsiteY2419" fmla="*/ 3751730 h 6858000"/>
              <a:gd name="connsiteX2420" fmla="*/ 11539370 w 12177656"/>
              <a:gd name="connsiteY2420" fmla="*/ 3935805 h 6858000"/>
              <a:gd name="connsiteX2421" fmla="*/ 11697148 w 12177656"/>
              <a:gd name="connsiteY2421" fmla="*/ 4026647 h 6858000"/>
              <a:gd name="connsiteX2422" fmla="*/ 11854927 w 12177656"/>
              <a:gd name="connsiteY2422" fmla="*/ 3935805 h 6858000"/>
              <a:gd name="connsiteX2423" fmla="*/ 11854927 w 12177656"/>
              <a:gd name="connsiteY2423" fmla="*/ 3751730 h 6858000"/>
              <a:gd name="connsiteX2424" fmla="*/ 11376809 w 12177656"/>
              <a:gd name="connsiteY2424" fmla="*/ 3660887 h 6858000"/>
              <a:gd name="connsiteX2425" fmla="*/ 11219030 w 12177656"/>
              <a:gd name="connsiteY2425" fmla="*/ 3751730 h 6858000"/>
              <a:gd name="connsiteX2426" fmla="*/ 11219030 w 12177656"/>
              <a:gd name="connsiteY2426" fmla="*/ 3935805 h 6858000"/>
              <a:gd name="connsiteX2427" fmla="*/ 11376809 w 12177656"/>
              <a:gd name="connsiteY2427" fmla="*/ 4026647 h 6858000"/>
              <a:gd name="connsiteX2428" fmla="*/ 11534588 w 12177656"/>
              <a:gd name="connsiteY2428" fmla="*/ 3935805 h 6858000"/>
              <a:gd name="connsiteX2429" fmla="*/ 11534588 w 12177656"/>
              <a:gd name="connsiteY2429" fmla="*/ 3751730 h 6858000"/>
              <a:gd name="connsiteX2430" fmla="*/ 11056471 w 12177656"/>
              <a:gd name="connsiteY2430" fmla="*/ 3660887 h 6858000"/>
              <a:gd name="connsiteX2431" fmla="*/ 10898692 w 12177656"/>
              <a:gd name="connsiteY2431" fmla="*/ 3751730 h 6858000"/>
              <a:gd name="connsiteX2432" fmla="*/ 10898692 w 12177656"/>
              <a:gd name="connsiteY2432" fmla="*/ 3935805 h 6858000"/>
              <a:gd name="connsiteX2433" fmla="*/ 11056471 w 12177656"/>
              <a:gd name="connsiteY2433" fmla="*/ 4026647 h 6858000"/>
              <a:gd name="connsiteX2434" fmla="*/ 11214250 w 12177656"/>
              <a:gd name="connsiteY2434" fmla="*/ 3935805 h 6858000"/>
              <a:gd name="connsiteX2435" fmla="*/ 11214250 w 12177656"/>
              <a:gd name="connsiteY2435" fmla="*/ 3751730 h 6858000"/>
              <a:gd name="connsiteX2436" fmla="*/ 162560 w 12177656"/>
              <a:gd name="connsiteY2436" fmla="*/ 3660887 h 6858000"/>
              <a:gd name="connsiteX2437" fmla="*/ 4781 w 12177656"/>
              <a:gd name="connsiteY2437" fmla="*/ 3751730 h 6858000"/>
              <a:gd name="connsiteX2438" fmla="*/ 4781 w 12177656"/>
              <a:gd name="connsiteY2438" fmla="*/ 3935805 h 6858000"/>
              <a:gd name="connsiteX2439" fmla="*/ 162560 w 12177656"/>
              <a:gd name="connsiteY2439" fmla="*/ 4026647 h 6858000"/>
              <a:gd name="connsiteX2440" fmla="*/ 320339 w 12177656"/>
              <a:gd name="connsiteY2440" fmla="*/ 3935805 h 6858000"/>
              <a:gd name="connsiteX2441" fmla="*/ 320339 w 12177656"/>
              <a:gd name="connsiteY2441" fmla="*/ 3751730 h 6858000"/>
              <a:gd name="connsiteX2442" fmla="*/ 11539370 w 12177656"/>
              <a:gd name="connsiteY2442" fmla="*/ 3383579 h 6858000"/>
              <a:gd name="connsiteX2443" fmla="*/ 11381591 w 12177656"/>
              <a:gd name="connsiteY2443" fmla="*/ 3474421 h 6858000"/>
              <a:gd name="connsiteX2444" fmla="*/ 11381591 w 12177656"/>
              <a:gd name="connsiteY2444" fmla="*/ 3658497 h 6858000"/>
              <a:gd name="connsiteX2445" fmla="*/ 11539370 w 12177656"/>
              <a:gd name="connsiteY2445" fmla="*/ 3749339 h 6858000"/>
              <a:gd name="connsiteX2446" fmla="*/ 11697148 w 12177656"/>
              <a:gd name="connsiteY2446" fmla="*/ 3658497 h 6858000"/>
              <a:gd name="connsiteX2447" fmla="*/ 11697148 w 12177656"/>
              <a:gd name="connsiteY2447" fmla="*/ 3474421 h 6858000"/>
              <a:gd name="connsiteX2448" fmla="*/ 11219030 w 12177656"/>
              <a:gd name="connsiteY2448" fmla="*/ 3383579 h 6858000"/>
              <a:gd name="connsiteX2449" fmla="*/ 11061252 w 12177656"/>
              <a:gd name="connsiteY2449" fmla="*/ 3474421 h 6858000"/>
              <a:gd name="connsiteX2450" fmla="*/ 11061252 w 12177656"/>
              <a:gd name="connsiteY2450" fmla="*/ 3658497 h 6858000"/>
              <a:gd name="connsiteX2451" fmla="*/ 11219030 w 12177656"/>
              <a:gd name="connsiteY2451" fmla="*/ 3749339 h 6858000"/>
              <a:gd name="connsiteX2452" fmla="*/ 11376809 w 12177656"/>
              <a:gd name="connsiteY2452" fmla="*/ 3658497 h 6858000"/>
              <a:gd name="connsiteX2453" fmla="*/ 11376809 w 12177656"/>
              <a:gd name="connsiteY2453" fmla="*/ 3474421 h 6858000"/>
              <a:gd name="connsiteX2454" fmla="*/ 10896301 w 12177656"/>
              <a:gd name="connsiteY2454" fmla="*/ 3383579 h 6858000"/>
              <a:gd name="connsiteX2455" fmla="*/ 10738523 w 12177656"/>
              <a:gd name="connsiteY2455" fmla="*/ 3474421 h 6858000"/>
              <a:gd name="connsiteX2456" fmla="*/ 10738523 w 12177656"/>
              <a:gd name="connsiteY2456" fmla="*/ 3658497 h 6858000"/>
              <a:gd name="connsiteX2457" fmla="*/ 10896301 w 12177656"/>
              <a:gd name="connsiteY2457" fmla="*/ 3749339 h 6858000"/>
              <a:gd name="connsiteX2458" fmla="*/ 11054080 w 12177656"/>
              <a:gd name="connsiteY2458" fmla="*/ 3658497 h 6858000"/>
              <a:gd name="connsiteX2459" fmla="*/ 11054080 w 12177656"/>
              <a:gd name="connsiteY2459" fmla="*/ 3474421 h 6858000"/>
              <a:gd name="connsiteX2460" fmla="*/ 10575962 w 12177656"/>
              <a:gd name="connsiteY2460" fmla="*/ 3383579 h 6858000"/>
              <a:gd name="connsiteX2461" fmla="*/ 10418183 w 12177656"/>
              <a:gd name="connsiteY2461" fmla="*/ 3474421 h 6858000"/>
              <a:gd name="connsiteX2462" fmla="*/ 10418183 w 12177656"/>
              <a:gd name="connsiteY2462" fmla="*/ 3658497 h 6858000"/>
              <a:gd name="connsiteX2463" fmla="*/ 10575962 w 12177656"/>
              <a:gd name="connsiteY2463" fmla="*/ 3749339 h 6858000"/>
              <a:gd name="connsiteX2464" fmla="*/ 10733741 w 12177656"/>
              <a:gd name="connsiteY2464" fmla="*/ 3658497 h 6858000"/>
              <a:gd name="connsiteX2465" fmla="*/ 10733741 w 12177656"/>
              <a:gd name="connsiteY2465" fmla="*/ 3474421 h 6858000"/>
              <a:gd name="connsiteX2466" fmla="*/ 10255624 w 12177656"/>
              <a:gd name="connsiteY2466" fmla="*/ 3383579 h 6858000"/>
              <a:gd name="connsiteX2467" fmla="*/ 10097845 w 12177656"/>
              <a:gd name="connsiteY2467" fmla="*/ 3474421 h 6858000"/>
              <a:gd name="connsiteX2468" fmla="*/ 10097845 w 12177656"/>
              <a:gd name="connsiteY2468" fmla="*/ 3658497 h 6858000"/>
              <a:gd name="connsiteX2469" fmla="*/ 10255624 w 12177656"/>
              <a:gd name="connsiteY2469" fmla="*/ 3749339 h 6858000"/>
              <a:gd name="connsiteX2470" fmla="*/ 10413402 w 12177656"/>
              <a:gd name="connsiteY2470" fmla="*/ 3658497 h 6858000"/>
              <a:gd name="connsiteX2471" fmla="*/ 10413402 w 12177656"/>
              <a:gd name="connsiteY2471" fmla="*/ 3474421 h 6858000"/>
              <a:gd name="connsiteX2472" fmla="*/ 9935285 w 12177656"/>
              <a:gd name="connsiteY2472" fmla="*/ 3383579 h 6858000"/>
              <a:gd name="connsiteX2473" fmla="*/ 9777506 w 12177656"/>
              <a:gd name="connsiteY2473" fmla="*/ 3474421 h 6858000"/>
              <a:gd name="connsiteX2474" fmla="*/ 9777506 w 12177656"/>
              <a:gd name="connsiteY2474" fmla="*/ 3658497 h 6858000"/>
              <a:gd name="connsiteX2475" fmla="*/ 9935285 w 12177656"/>
              <a:gd name="connsiteY2475" fmla="*/ 3749339 h 6858000"/>
              <a:gd name="connsiteX2476" fmla="*/ 10093064 w 12177656"/>
              <a:gd name="connsiteY2476" fmla="*/ 3658497 h 6858000"/>
              <a:gd name="connsiteX2477" fmla="*/ 10093064 w 12177656"/>
              <a:gd name="connsiteY2477" fmla="*/ 3474421 h 6858000"/>
              <a:gd name="connsiteX2478" fmla="*/ 9614946 w 12177656"/>
              <a:gd name="connsiteY2478" fmla="*/ 3383579 h 6858000"/>
              <a:gd name="connsiteX2479" fmla="*/ 9457167 w 12177656"/>
              <a:gd name="connsiteY2479" fmla="*/ 3474421 h 6858000"/>
              <a:gd name="connsiteX2480" fmla="*/ 9457167 w 12177656"/>
              <a:gd name="connsiteY2480" fmla="*/ 3658497 h 6858000"/>
              <a:gd name="connsiteX2481" fmla="*/ 9614946 w 12177656"/>
              <a:gd name="connsiteY2481" fmla="*/ 3749339 h 6858000"/>
              <a:gd name="connsiteX2482" fmla="*/ 9772724 w 12177656"/>
              <a:gd name="connsiteY2482" fmla="*/ 3658497 h 6858000"/>
              <a:gd name="connsiteX2483" fmla="*/ 9772724 w 12177656"/>
              <a:gd name="connsiteY2483" fmla="*/ 3474421 h 6858000"/>
              <a:gd name="connsiteX2484" fmla="*/ 9294607 w 12177656"/>
              <a:gd name="connsiteY2484" fmla="*/ 3383579 h 6858000"/>
              <a:gd name="connsiteX2485" fmla="*/ 9136829 w 12177656"/>
              <a:gd name="connsiteY2485" fmla="*/ 3474421 h 6858000"/>
              <a:gd name="connsiteX2486" fmla="*/ 9136829 w 12177656"/>
              <a:gd name="connsiteY2486" fmla="*/ 3658497 h 6858000"/>
              <a:gd name="connsiteX2487" fmla="*/ 9294607 w 12177656"/>
              <a:gd name="connsiteY2487" fmla="*/ 3749339 h 6858000"/>
              <a:gd name="connsiteX2488" fmla="*/ 9452386 w 12177656"/>
              <a:gd name="connsiteY2488" fmla="*/ 3658497 h 6858000"/>
              <a:gd name="connsiteX2489" fmla="*/ 9452386 w 12177656"/>
              <a:gd name="connsiteY2489" fmla="*/ 3474421 h 6858000"/>
              <a:gd name="connsiteX2490" fmla="*/ 8974268 w 12177656"/>
              <a:gd name="connsiteY2490" fmla="*/ 3383579 h 6858000"/>
              <a:gd name="connsiteX2491" fmla="*/ 8816489 w 12177656"/>
              <a:gd name="connsiteY2491" fmla="*/ 3474421 h 6858000"/>
              <a:gd name="connsiteX2492" fmla="*/ 8816489 w 12177656"/>
              <a:gd name="connsiteY2492" fmla="*/ 3658497 h 6858000"/>
              <a:gd name="connsiteX2493" fmla="*/ 8974268 w 12177656"/>
              <a:gd name="connsiteY2493" fmla="*/ 3749339 h 6858000"/>
              <a:gd name="connsiteX2494" fmla="*/ 9132047 w 12177656"/>
              <a:gd name="connsiteY2494" fmla="*/ 3658497 h 6858000"/>
              <a:gd name="connsiteX2495" fmla="*/ 9132047 w 12177656"/>
              <a:gd name="connsiteY2495" fmla="*/ 3474421 h 6858000"/>
              <a:gd name="connsiteX2496" fmla="*/ 8653929 w 12177656"/>
              <a:gd name="connsiteY2496" fmla="*/ 3383579 h 6858000"/>
              <a:gd name="connsiteX2497" fmla="*/ 8496150 w 12177656"/>
              <a:gd name="connsiteY2497" fmla="*/ 3474421 h 6858000"/>
              <a:gd name="connsiteX2498" fmla="*/ 8496150 w 12177656"/>
              <a:gd name="connsiteY2498" fmla="*/ 3658497 h 6858000"/>
              <a:gd name="connsiteX2499" fmla="*/ 8653929 w 12177656"/>
              <a:gd name="connsiteY2499" fmla="*/ 3749339 h 6858000"/>
              <a:gd name="connsiteX2500" fmla="*/ 8811708 w 12177656"/>
              <a:gd name="connsiteY2500" fmla="*/ 3658497 h 6858000"/>
              <a:gd name="connsiteX2501" fmla="*/ 8811708 w 12177656"/>
              <a:gd name="connsiteY2501" fmla="*/ 3474421 h 6858000"/>
              <a:gd name="connsiteX2502" fmla="*/ 8333591 w 12177656"/>
              <a:gd name="connsiteY2502" fmla="*/ 3383579 h 6858000"/>
              <a:gd name="connsiteX2503" fmla="*/ 8175812 w 12177656"/>
              <a:gd name="connsiteY2503" fmla="*/ 3474421 h 6858000"/>
              <a:gd name="connsiteX2504" fmla="*/ 8175812 w 12177656"/>
              <a:gd name="connsiteY2504" fmla="*/ 3658497 h 6858000"/>
              <a:gd name="connsiteX2505" fmla="*/ 8333591 w 12177656"/>
              <a:gd name="connsiteY2505" fmla="*/ 3749339 h 6858000"/>
              <a:gd name="connsiteX2506" fmla="*/ 8491370 w 12177656"/>
              <a:gd name="connsiteY2506" fmla="*/ 3658497 h 6858000"/>
              <a:gd name="connsiteX2507" fmla="*/ 8491370 w 12177656"/>
              <a:gd name="connsiteY2507" fmla="*/ 3474421 h 6858000"/>
              <a:gd name="connsiteX2508" fmla="*/ 8013252 w 12177656"/>
              <a:gd name="connsiteY2508" fmla="*/ 3383579 h 6858000"/>
              <a:gd name="connsiteX2509" fmla="*/ 7855473 w 12177656"/>
              <a:gd name="connsiteY2509" fmla="*/ 3474421 h 6858000"/>
              <a:gd name="connsiteX2510" fmla="*/ 7855473 w 12177656"/>
              <a:gd name="connsiteY2510" fmla="*/ 3658497 h 6858000"/>
              <a:gd name="connsiteX2511" fmla="*/ 8013252 w 12177656"/>
              <a:gd name="connsiteY2511" fmla="*/ 3749339 h 6858000"/>
              <a:gd name="connsiteX2512" fmla="*/ 8171031 w 12177656"/>
              <a:gd name="connsiteY2512" fmla="*/ 3658497 h 6858000"/>
              <a:gd name="connsiteX2513" fmla="*/ 8171031 w 12177656"/>
              <a:gd name="connsiteY2513" fmla="*/ 3474421 h 6858000"/>
              <a:gd name="connsiteX2514" fmla="*/ 7692913 w 12177656"/>
              <a:gd name="connsiteY2514" fmla="*/ 3383579 h 6858000"/>
              <a:gd name="connsiteX2515" fmla="*/ 7535135 w 12177656"/>
              <a:gd name="connsiteY2515" fmla="*/ 3474421 h 6858000"/>
              <a:gd name="connsiteX2516" fmla="*/ 7535135 w 12177656"/>
              <a:gd name="connsiteY2516" fmla="*/ 3658497 h 6858000"/>
              <a:gd name="connsiteX2517" fmla="*/ 7692913 w 12177656"/>
              <a:gd name="connsiteY2517" fmla="*/ 3749339 h 6858000"/>
              <a:gd name="connsiteX2518" fmla="*/ 7850692 w 12177656"/>
              <a:gd name="connsiteY2518" fmla="*/ 3658497 h 6858000"/>
              <a:gd name="connsiteX2519" fmla="*/ 7850692 w 12177656"/>
              <a:gd name="connsiteY2519" fmla="*/ 3474421 h 6858000"/>
              <a:gd name="connsiteX2520" fmla="*/ 7372574 w 12177656"/>
              <a:gd name="connsiteY2520" fmla="*/ 3383579 h 6858000"/>
              <a:gd name="connsiteX2521" fmla="*/ 7214795 w 12177656"/>
              <a:gd name="connsiteY2521" fmla="*/ 3474421 h 6858000"/>
              <a:gd name="connsiteX2522" fmla="*/ 7214795 w 12177656"/>
              <a:gd name="connsiteY2522" fmla="*/ 3658497 h 6858000"/>
              <a:gd name="connsiteX2523" fmla="*/ 7372574 w 12177656"/>
              <a:gd name="connsiteY2523" fmla="*/ 3749339 h 6858000"/>
              <a:gd name="connsiteX2524" fmla="*/ 7530353 w 12177656"/>
              <a:gd name="connsiteY2524" fmla="*/ 3658497 h 6858000"/>
              <a:gd name="connsiteX2525" fmla="*/ 7530353 w 12177656"/>
              <a:gd name="connsiteY2525" fmla="*/ 3474421 h 6858000"/>
              <a:gd name="connsiteX2526" fmla="*/ 7052236 w 12177656"/>
              <a:gd name="connsiteY2526" fmla="*/ 3383579 h 6858000"/>
              <a:gd name="connsiteX2527" fmla="*/ 6894457 w 12177656"/>
              <a:gd name="connsiteY2527" fmla="*/ 3474421 h 6858000"/>
              <a:gd name="connsiteX2528" fmla="*/ 6894457 w 12177656"/>
              <a:gd name="connsiteY2528" fmla="*/ 3658497 h 6858000"/>
              <a:gd name="connsiteX2529" fmla="*/ 7052236 w 12177656"/>
              <a:gd name="connsiteY2529" fmla="*/ 3749339 h 6858000"/>
              <a:gd name="connsiteX2530" fmla="*/ 7210015 w 12177656"/>
              <a:gd name="connsiteY2530" fmla="*/ 3658497 h 6858000"/>
              <a:gd name="connsiteX2531" fmla="*/ 7210015 w 12177656"/>
              <a:gd name="connsiteY2531" fmla="*/ 3474421 h 6858000"/>
              <a:gd name="connsiteX2532" fmla="*/ 6731897 w 12177656"/>
              <a:gd name="connsiteY2532" fmla="*/ 3383579 h 6858000"/>
              <a:gd name="connsiteX2533" fmla="*/ 6574118 w 12177656"/>
              <a:gd name="connsiteY2533" fmla="*/ 3474421 h 6858000"/>
              <a:gd name="connsiteX2534" fmla="*/ 6574118 w 12177656"/>
              <a:gd name="connsiteY2534" fmla="*/ 3658497 h 6858000"/>
              <a:gd name="connsiteX2535" fmla="*/ 6731897 w 12177656"/>
              <a:gd name="connsiteY2535" fmla="*/ 3749339 h 6858000"/>
              <a:gd name="connsiteX2536" fmla="*/ 6889676 w 12177656"/>
              <a:gd name="connsiteY2536" fmla="*/ 3658497 h 6858000"/>
              <a:gd name="connsiteX2537" fmla="*/ 6889676 w 12177656"/>
              <a:gd name="connsiteY2537" fmla="*/ 3474421 h 6858000"/>
              <a:gd name="connsiteX2538" fmla="*/ 6411558 w 12177656"/>
              <a:gd name="connsiteY2538" fmla="*/ 3383579 h 6858000"/>
              <a:gd name="connsiteX2539" fmla="*/ 6253779 w 12177656"/>
              <a:gd name="connsiteY2539" fmla="*/ 3474421 h 6858000"/>
              <a:gd name="connsiteX2540" fmla="*/ 6253779 w 12177656"/>
              <a:gd name="connsiteY2540" fmla="*/ 3658497 h 6858000"/>
              <a:gd name="connsiteX2541" fmla="*/ 6411558 w 12177656"/>
              <a:gd name="connsiteY2541" fmla="*/ 3749339 h 6858000"/>
              <a:gd name="connsiteX2542" fmla="*/ 6569336 w 12177656"/>
              <a:gd name="connsiteY2542" fmla="*/ 3658497 h 6858000"/>
              <a:gd name="connsiteX2543" fmla="*/ 6569336 w 12177656"/>
              <a:gd name="connsiteY2543" fmla="*/ 3474421 h 6858000"/>
              <a:gd name="connsiteX2544" fmla="*/ 6091219 w 12177656"/>
              <a:gd name="connsiteY2544" fmla="*/ 3383579 h 6858000"/>
              <a:gd name="connsiteX2545" fmla="*/ 5933440 w 12177656"/>
              <a:gd name="connsiteY2545" fmla="*/ 3474421 h 6858000"/>
              <a:gd name="connsiteX2546" fmla="*/ 5933440 w 12177656"/>
              <a:gd name="connsiteY2546" fmla="*/ 3658497 h 6858000"/>
              <a:gd name="connsiteX2547" fmla="*/ 6091219 w 12177656"/>
              <a:gd name="connsiteY2547" fmla="*/ 3749339 h 6858000"/>
              <a:gd name="connsiteX2548" fmla="*/ 6248998 w 12177656"/>
              <a:gd name="connsiteY2548" fmla="*/ 3658497 h 6858000"/>
              <a:gd name="connsiteX2549" fmla="*/ 6248998 w 12177656"/>
              <a:gd name="connsiteY2549" fmla="*/ 3474421 h 6858000"/>
              <a:gd name="connsiteX2550" fmla="*/ 5770880 w 12177656"/>
              <a:gd name="connsiteY2550" fmla="*/ 3383579 h 6858000"/>
              <a:gd name="connsiteX2551" fmla="*/ 5613101 w 12177656"/>
              <a:gd name="connsiteY2551" fmla="*/ 3474421 h 6858000"/>
              <a:gd name="connsiteX2552" fmla="*/ 5613101 w 12177656"/>
              <a:gd name="connsiteY2552" fmla="*/ 3658497 h 6858000"/>
              <a:gd name="connsiteX2553" fmla="*/ 5770880 w 12177656"/>
              <a:gd name="connsiteY2553" fmla="*/ 3749339 h 6858000"/>
              <a:gd name="connsiteX2554" fmla="*/ 5928659 w 12177656"/>
              <a:gd name="connsiteY2554" fmla="*/ 3658497 h 6858000"/>
              <a:gd name="connsiteX2555" fmla="*/ 5928659 w 12177656"/>
              <a:gd name="connsiteY2555" fmla="*/ 3474421 h 6858000"/>
              <a:gd name="connsiteX2556" fmla="*/ 5450541 w 12177656"/>
              <a:gd name="connsiteY2556" fmla="*/ 3383579 h 6858000"/>
              <a:gd name="connsiteX2557" fmla="*/ 5292762 w 12177656"/>
              <a:gd name="connsiteY2557" fmla="*/ 3474421 h 6858000"/>
              <a:gd name="connsiteX2558" fmla="*/ 5292762 w 12177656"/>
              <a:gd name="connsiteY2558" fmla="*/ 3658497 h 6858000"/>
              <a:gd name="connsiteX2559" fmla="*/ 5450541 w 12177656"/>
              <a:gd name="connsiteY2559" fmla="*/ 3749339 h 6858000"/>
              <a:gd name="connsiteX2560" fmla="*/ 5608320 w 12177656"/>
              <a:gd name="connsiteY2560" fmla="*/ 3658497 h 6858000"/>
              <a:gd name="connsiteX2561" fmla="*/ 5608320 w 12177656"/>
              <a:gd name="connsiteY2561" fmla="*/ 3474421 h 6858000"/>
              <a:gd name="connsiteX2562" fmla="*/ 5130203 w 12177656"/>
              <a:gd name="connsiteY2562" fmla="*/ 3383579 h 6858000"/>
              <a:gd name="connsiteX2563" fmla="*/ 4972424 w 12177656"/>
              <a:gd name="connsiteY2563" fmla="*/ 3474421 h 6858000"/>
              <a:gd name="connsiteX2564" fmla="*/ 4972424 w 12177656"/>
              <a:gd name="connsiteY2564" fmla="*/ 3658497 h 6858000"/>
              <a:gd name="connsiteX2565" fmla="*/ 5130203 w 12177656"/>
              <a:gd name="connsiteY2565" fmla="*/ 3749339 h 6858000"/>
              <a:gd name="connsiteX2566" fmla="*/ 5287981 w 12177656"/>
              <a:gd name="connsiteY2566" fmla="*/ 3658497 h 6858000"/>
              <a:gd name="connsiteX2567" fmla="*/ 5287981 w 12177656"/>
              <a:gd name="connsiteY2567" fmla="*/ 3474421 h 6858000"/>
              <a:gd name="connsiteX2568" fmla="*/ 4809864 w 12177656"/>
              <a:gd name="connsiteY2568" fmla="*/ 3383579 h 6858000"/>
              <a:gd name="connsiteX2569" fmla="*/ 4652085 w 12177656"/>
              <a:gd name="connsiteY2569" fmla="*/ 3474421 h 6858000"/>
              <a:gd name="connsiteX2570" fmla="*/ 4652085 w 12177656"/>
              <a:gd name="connsiteY2570" fmla="*/ 3658497 h 6858000"/>
              <a:gd name="connsiteX2571" fmla="*/ 4809864 w 12177656"/>
              <a:gd name="connsiteY2571" fmla="*/ 3749339 h 6858000"/>
              <a:gd name="connsiteX2572" fmla="*/ 4967643 w 12177656"/>
              <a:gd name="connsiteY2572" fmla="*/ 3658497 h 6858000"/>
              <a:gd name="connsiteX2573" fmla="*/ 4967643 w 12177656"/>
              <a:gd name="connsiteY2573" fmla="*/ 3474421 h 6858000"/>
              <a:gd name="connsiteX2574" fmla="*/ 4489525 w 12177656"/>
              <a:gd name="connsiteY2574" fmla="*/ 3383579 h 6858000"/>
              <a:gd name="connsiteX2575" fmla="*/ 4331746 w 12177656"/>
              <a:gd name="connsiteY2575" fmla="*/ 3474421 h 6858000"/>
              <a:gd name="connsiteX2576" fmla="*/ 4331746 w 12177656"/>
              <a:gd name="connsiteY2576" fmla="*/ 3658497 h 6858000"/>
              <a:gd name="connsiteX2577" fmla="*/ 4489525 w 12177656"/>
              <a:gd name="connsiteY2577" fmla="*/ 3749339 h 6858000"/>
              <a:gd name="connsiteX2578" fmla="*/ 4647305 w 12177656"/>
              <a:gd name="connsiteY2578" fmla="*/ 3658497 h 6858000"/>
              <a:gd name="connsiteX2579" fmla="*/ 4647305 w 12177656"/>
              <a:gd name="connsiteY2579" fmla="*/ 3474421 h 6858000"/>
              <a:gd name="connsiteX2580" fmla="*/ 4166795 w 12177656"/>
              <a:gd name="connsiteY2580" fmla="*/ 3383579 h 6858000"/>
              <a:gd name="connsiteX2581" fmla="*/ 4009017 w 12177656"/>
              <a:gd name="connsiteY2581" fmla="*/ 3474421 h 6858000"/>
              <a:gd name="connsiteX2582" fmla="*/ 4009017 w 12177656"/>
              <a:gd name="connsiteY2582" fmla="*/ 3658497 h 6858000"/>
              <a:gd name="connsiteX2583" fmla="*/ 4166795 w 12177656"/>
              <a:gd name="connsiteY2583" fmla="*/ 3749339 h 6858000"/>
              <a:gd name="connsiteX2584" fmla="*/ 4324574 w 12177656"/>
              <a:gd name="connsiteY2584" fmla="*/ 3658497 h 6858000"/>
              <a:gd name="connsiteX2585" fmla="*/ 4324574 w 12177656"/>
              <a:gd name="connsiteY2585" fmla="*/ 3474421 h 6858000"/>
              <a:gd name="connsiteX2586" fmla="*/ 3846456 w 12177656"/>
              <a:gd name="connsiteY2586" fmla="*/ 3383579 h 6858000"/>
              <a:gd name="connsiteX2587" fmla="*/ 3688678 w 12177656"/>
              <a:gd name="connsiteY2587" fmla="*/ 3474421 h 6858000"/>
              <a:gd name="connsiteX2588" fmla="*/ 3688678 w 12177656"/>
              <a:gd name="connsiteY2588" fmla="*/ 3658497 h 6858000"/>
              <a:gd name="connsiteX2589" fmla="*/ 3846456 w 12177656"/>
              <a:gd name="connsiteY2589" fmla="*/ 3749339 h 6858000"/>
              <a:gd name="connsiteX2590" fmla="*/ 4004235 w 12177656"/>
              <a:gd name="connsiteY2590" fmla="*/ 3658497 h 6858000"/>
              <a:gd name="connsiteX2591" fmla="*/ 4004235 w 12177656"/>
              <a:gd name="connsiteY2591" fmla="*/ 3474421 h 6858000"/>
              <a:gd name="connsiteX2592" fmla="*/ 3526118 w 12177656"/>
              <a:gd name="connsiteY2592" fmla="*/ 3383579 h 6858000"/>
              <a:gd name="connsiteX2593" fmla="*/ 3368339 w 12177656"/>
              <a:gd name="connsiteY2593" fmla="*/ 3474421 h 6858000"/>
              <a:gd name="connsiteX2594" fmla="*/ 3368339 w 12177656"/>
              <a:gd name="connsiteY2594" fmla="*/ 3658497 h 6858000"/>
              <a:gd name="connsiteX2595" fmla="*/ 3526118 w 12177656"/>
              <a:gd name="connsiteY2595" fmla="*/ 3749339 h 6858000"/>
              <a:gd name="connsiteX2596" fmla="*/ 3683897 w 12177656"/>
              <a:gd name="connsiteY2596" fmla="*/ 3658497 h 6858000"/>
              <a:gd name="connsiteX2597" fmla="*/ 3683897 w 12177656"/>
              <a:gd name="connsiteY2597" fmla="*/ 3474421 h 6858000"/>
              <a:gd name="connsiteX2598" fmla="*/ 3205779 w 12177656"/>
              <a:gd name="connsiteY2598" fmla="*/ 3383579 h 6858000"/>
              <a:gd name="connsiteX2599" fmla="*/ 3048000 w 12177656"/>
              <a:gd name="connsiteY2599" fmla="*/ 3474421 h 6858000"/>
              <a:gd name="connsiteX2600" fmla="*/ 3048000 w 12177656"/>
              <a:gd name="connsiteY2600" fmla="*/ 3658497 h 6858000"/>
              <a:gd name="connsiteX2601" fmla="*/ 3205779 w 12177656"/>
              <a:gd name="connsiteY2601" fmla="*/ 3749339 h 6858000"/>
              <a:gd name="connsiteX2602" fmla="*/ 3363558 w 12177656"/>
              <a:gd name="connsiteY2602" fmla="*/ 3658497 h 6858000"/>
              <a:gd name="connsiteX2603" fmla="*/ 3363558 w 12177656"/>
              <a:gd name="connsiteY2603" fmla="*/ 3474421 h 6858000"/>
              <a:gd name="connsiteX2604" fmla="*/ 2885440 w 12177656"/>
              <a:gd name="connsiteY2604" fmla="*/ 3383579 h 6858000"/>
              <a:gd name="connsiteX2605" fmla="*/ 2727661 w 12177656"/>
              <a:gd name="connsiteY2605" fmla="*/ 3474421 h 6858000"/>
              <a:gd name="connsiteX2606" fmla="*/ 2727661 w 12177656"/>
              <a:gd name="connsiteY2606" fmla="*/ 3658497 h 6858000"/>
              <a:gd name="connsiteX2607" fmla="*/ 2885440 w 12177656"/>
              <a:gd name="connsiteY2607" fmla="*/ 3749339 h 6858000"/>
              <a:gd name="connsiteX2608" fmla="*/ 3043219 w 12177656"/>
              <a:gd name="connsiteY2608" fmla="*/ 3658497 h 6858000"/>
              <a:gd name="connsiteX2609" fmla="*/ 3043219 w 12177656"/>
              <a:gd name="connsiteY2609" fmla="*/ 3474421 h 6858000"/>
              <a:gd name="connsiteX2610" fmla="*/ 2565101 w 12177656"/>
              <a:gd name="connsiteY2610" fmla="*/ 3383579 h 6858000"/>
              <a:gd name="connsiteX2611" fmla="*/ 2407322 w 12177656"/>
              <a:gd name="connsiteY2611" fmla="*/ 3474421 h 6858000"/>
              <a:gd name="connsiteX2612" fmla="*/ 2407322 w 12177656"/>
              <a:gd name="connsiteY2612" fmla="*/ 3658497 h 6858000"/>
              <a:gd name="connsiteX2613" fmla="*/ 2565101 w 12177656"/>
              <a:gd name="connsiteY2613" fmla="*/ 3749339 h 6858000"/>
              <a:gd name="connsiteX2614" fmla="*/ 2722880 w 12177656"/>
              <a:gd name="connsiteY2614" fmla="*/ 3658497 h 6858000"/>
              <a:gd name="connsiteX2615" fmla="*/ 2722880 w 12177656"/>
              <a:gd name="connsiteY2615" fmla="*/ 3474421 h 6858000"/>
              <a:gd name="connsiteX2616" fmla="*/ 2244763 w 12177656"/>
              <a:gd name="connsiteY2616" fmla="*/ 3383579 h 6858000"/>
              <a:gd name="connsiteX2617" fmla="*/ 2086984 w 12177656"/>
              <a:gd name="connsiteY2617" fmla="*/ 3474421 h 6858000"/>
              <a:gd name="connsiteX2618" fmla="*/ 2086984 w 12177656"/>
              <a:gd name="connsiteY2618" fmla="*/ 3658497 h 6858000"/>
              <a:gd name="connsiteX2619" fmla="*/ 2244763 w 12177656"/>
              <a:gd name="connsiteY2619" fmla="*/ 3749339 h 6858000"/>
              <a:gd name="connsiteX2620" fmla="*/ 2402541 w 12177656"/>
              <a:gd name="connsiteY2620" fmla="*/ 3658497 h 6858000"/>
              <a:gd name="connsiteX2621" fmla="*/ 2402541 w 12177656"/>
              <a:gd name="connsiteY2621" fmla="*/ 3474421 h 6858000"/>
              <a:gd name="connsiteX2622" fmla="*/ 1924424 w 12177656"/>
              <a:gd name="connsiteY2622" fmla="*/ 3383579 h 6858000"/>
              <a:gd name="connsiteX2623" fmla="*/ 1766645 w 12177656"/>
              <a:gd name="connsiteY2623" fmla="*/ 3474421 h 6858000"/>
              <a:gd name="connsiteX2624" fmla="*/ 1766645 w 12177656"/>
              <a:gd name="connsiteY2624" fmla="*/ 3658497 h 6858000"/>
              <a:gd name="connsiteX2625" fmla="*/ 1924424 w 12177656"/>
              <a:gd name="connsiteY2625" fmla="*/ 3749339 h 6858000"/>
              <a:gd name="connsiteX2626" fmla="*/ 2082202 w 12177656"/>
              <a:gd name="connsiteY2626" fmla="*/ 3658497 h 6858000"/>
              <a:gd name="connsiteX2627" fmla="*/ 2082202 w 12177656"/>
              <a:gd name="connsiteY2627" fmla="*/ 3474421 h 6858000"/>
              <a:gd name="connsiteX2628" fmla="*/ 1604085 w 12177656"/>
              <a:gd name="connsiteY2628" fmla="*/ 3383579 h 6858000"/>
              <a:gd name="connsiteX2629" fmla="*/ 1446306 w 12177656"/>
              <a:gd name="connsiteY2629" fmla="*/ 3474421 h 6858000"/>
              <a:gd name="connsiteX2630" fmla="*/ 1446306 w 12177656"/>
              <a:gd name="connsiteY2630" fmla="*/ 3658497 h 6858000"/>
              <a:gd name="connsiteX2631" fmla="*/ 1604085 w 12177656"/>
              <a:gd name="connsiteY2631" fmla="*/ 3749339 h 6858000"/>
              <a:gd name="connsiteX2632" fmla="*/ 1761864 w 12177656"/>
              <a:gd name="connsiteY2632" fmla="*/ 3658497 h 6858000"/>
              <a:gd name="connsiteX2633" fmla="*/ 1761864 w 12177656"/>
              <a:gd name="connsiteY2633" fmla="*/ 3474421 h 6858000"/>
              <a:gd name="connsiteX2634" fmla="*/ 1283746 w 12177656"/>
              <a:gd name="connsiteY2634" fmla="*/ 3383579 h 6858000"/>
              <a:gd name="connsiteX2635" fmla="*/ 1125967 w 12177656"/>
              <a:gd name="connsiteY2635" fmla="*/ 3474421 h 6858000"/>
              <a:gd name="connsiteX2636" fmla="*/ 1125967 w 12177656"/>
              <a:gd name="connsiteY2636" fmla="*/ 3658497 h 6858000"/>
              <a:gd name="connsiteX2637" fmla="*/ 1283746 w 12177656"/>
              <a:gd name="connsiteY2637" fmla="*/ 3749339 h 6858000"/>
              <a:gd name="connsiteX2638" fmla="*/ 1441525 w 12177656"/>
              <a:gd name="connsiteY2638" fmla="*/ 3658497 h 6858000"/>
              <a:gd name="connsiteX2639" fmla="*/ 1441525 w 12177656"/>
              <a:gd name="connsiteY2639" fmla="*/ 3474421 h 6858000"/>
              <a:gd name="connsiteX2640" fmla="*/ 963407 w 12177656"/>
              <a:gd name="connsiteY2640" fmla="*/ 3383579 h 6858000"/>
              <a:gd name="connsiteX2641" fmla="*/ 805628 w 12177656"/>
              <a:gd name="connsiteY2641" fmla="*/ 3474421 h 6858000"/>
              <a:gd name="connsiteX2642" fmla="*/ 805628 w 12177656"/>
              <a:gd name="connsiteY2642" fmla="*/ 3658497 h 6858000"/>
              <a:gd name="connsiteX2643" fmla="*/ 963407 w 12177656"/>
              <a:gd name="connsiteY2643" fmla="*/ 3749339 h 6858000"/>
              <a:gd name="connsiteX2644" fmla="*/ 1121186 w 12177656"/>
              <a:gd name="connsiteY2644" fmla="*/ 3658497 h 6858000"/>
              <a:gd name="connsiteX2645" fmla="*/ 1121186 w 12177656"/>
              <a:gd name="connsiteY2645" fmla="*/ 3474421 h 6858000"/>
              <a:gd name="connsiteX2646" fmla="*/ 643068 w 12177656"/>
              <a:gd name="connsiteY2646" fmla="*/ 3383579 h 6858000"/>
              <a:gd name="connsiteX2647" fmla="*/ 485289 w 12177656"/>
              <a:gd name="connsiteY2647" fmla="*/ 3474421 h 6858000"/>
              <a:gd name="connsiteX2648" fmla="*/ 485289 w 12177656"/>
              <a:gd name="connsiteY2648" fmla="*/ 3658497 h 6858000"/>
              <a:gd name="connsiteX2649" fmla="*/ 643068 w 12177656"/>
              <a:gd name="connsiteY2649" fmla="*/ 3749339 h 6858000"/>
              <a:gd name="connsiteX2650" fmla="*/ 800847 w 12177656"/>
              <a:gd name="connsiteY2650" fmla="*/ 3658497 h 6858000"/>
              <a:gd name="connsiteX2651" fmla="*/ 800847 w 12177656"/>
              <a:gd name="connsiteY2651" fmla="*/ 3474421 h 6858000"/>
              <a:gd name="connsiteX2652" fmla="*/ 322729 w 12177656"/>
              <a:gd name="connsiteY2652" fmla="*/ 3383579 h 6858000"/>
              <a:gd name="connsiteX2653" fmla="*/ 164951 w 12177656"/>
              <a:gd name="connsiteY2653" fmla="*/ 3474421 h 6858000"/>
              <a:gd name="connsiteX2654" fmla="*/ 164951 w 12177656"/>
              <a:gd name="connsiteY2654" fmla="*/ 3658497 h 6858000"/>
              <a:gd name="connsiteX2655" fmla="*/ 322729 w 12177656"/>
              <a:gd name="connsiteY2655" fmla="*/ 3749339 h 6858000"/>
              <a:gd name="connsiteX2656" fmla="*/ 480508 w 12177656"/>
              <a:gd name="connsiteY2656" fmla="*/ 3658497 h 6858000"/>
              <a:gd name="connsiteX2657" fmla="*/ 480508 w 12177656"/>
              <a:gd name="connsiteY2657" fmla="*/ 3474421 h 6858000"/>
              <a:gd name="connsiteX2658" fmla="*/ 11699539 w 12177656"/>
              <a:gd name="connsiteY2658" fmla="*/ 3103880 h 6858000"/>
              <a:gd name="connsiteX2659" fmla="*/ 11541760 w 12177656"/>
              <a:gd name="connsiteY2659" fmla="*/ 3194722 h 6858000"/>
              <a:gd name="connsiteX2660" fmla="*/ 11541760 w 12177656"/>
              <a:gd name="connsiteY2660" fmla="*/ 3378798 h 6858000"/>
              <a:gd name="connsiteX2661" fmla="*/ 11699539 w 12177656"/>
              <a:gd name="connsiteY2661" fmla="*/ 3469640 h 6858000"/>
              <a:gd name="connsiteX2662" fmla="*/ 11857318 w 12177656"/>
              <a:gd name="connsiteY2662" fmla="*/ 3378798 h 6858000"/>
              <a:gd name="connsiteX2663" fmla="*/ 11857318 w 12177656"/>
              <a:gd name="connsiteY2663" fmla="*/ 3194722 h 6858000"/>
              <a:gd name="connsiteX2664" fmla="*/ 6251388 w 12177656"/>
              <a:gd name="connsiteY2664" fmla="*/ 3103880 h 6858000"/>
              <a:gd name="connsiteX2665" fmla="*/ 6093610 w 12177656"/>
              <a:gd name="connsiteY2665" fmla="*/ 3194722 h 6858000"/>
              <a:gd name="connsiteX2666" fmla="*/ 6093610 w 12177656"/>
              <a:gd name="connsiteY2666" fmla="*/ 3378798 h 6858000"/>
              <a:gd name="connsiteX2667" fmla="*/ 6251388 w 12177656"/>
              <a:gd name="connsiteY2667" fmla="*/ 3472031 h 6858000"/>
              <a:gd name="connsiteX2668" fmla="*/ 6409167 w 12177656"/>
              <a:gd name="connsiteY2668" fmla="*/ 3378798 h 6858000"/>
              <a:gd name="connsiteX2669" fmla="*/ 6409167 w 12177656"/>
              <a:gd name="connsiteY2669" fmla="*/ 3194722 h 6858000"/>
              <a:gd name="connsiteX2670" fmla="*/ 1123577 w 12177656"/>
              <a:gd name="connsiteY2670" fmla="*/ 3103880 h 6858000"/>
              <a:gd name="connsiteX2671" fmla="*/ 965798 w 12177656"/>
              <a:gd name="connsiteY2671" fmla="*/ 3194722 h 6858000"/>
              <a:gd name="connsiteX2672" fmla="*/ 965798 w 12177656"/>
              <a:gd name="connsiteY2672" fmla="*/ 3378798 h 6858000"/>
              <a:gd name="connsiteX2673" fmla="*/ 1123577 w 12177656"/>
              <a:gd name="connsiteY2673" fmla="*/ 3469640 h 6858000"/>
              <a:gd name="connsiteX2674" fmla="*/ 1281355 w 12177656"/>
              <a:gd name="connsiteY2674" fmla="*/ 3378798 h 6858000"/>
              <a:gd name="connsiteX2675" fmla="*/ 1281355 w 12177656"/>
              <a:gd name="connsiteY2675" fmla="*/ 3194722 h 6858000"/>
              <a:gd name="connsiteX2676" fmla="*/ 803238 w 12177656"/>
              <a:gd name="connsiteY2676" fmla="*/ 3103880 h 6858000"/>
              <a:gd name="connsiteX2677" fmla="*/ 645459 w 12177656"/>
              <a:gd name="connsiteY2677" fmla="*/ 3194722 h 6858000"/>
              <a:gd name="connsiteX2678" fmla="*/ 645459 w 12177656"/>
              <a:gd name="connsiteY2678" fmla="*/ 3378798 h 6858000"/>
              <a:gd name="connsiteX2679" fmla="*/ 803238 w 12177656"/>
              <a:gd name="connsiteY2679" fmla="*/ 3469640 h 6858000"/>
              <a:gd name="connsiteX2680" fmla="*/ 961017 w 12177656"/>
              <a:gd name="connsiteY2680" fmla="*/ 3378798 h 6858000"/>
              <a:gd name="connsiteX2681" fmla="*/ 961017 w 12177656"/>
              <a:gd name="connsiteY2681" fmla="*/ 3194722 h 6858000"/>
              <a:gd name="connsiteX2682" fmla="*/ 482899 w 12177656"/>
              <a:gd name="connsiteY2682" fmla="*/ 3103880 h 6858000"/>
              <a:gd name="connsiteX2683" fmla="*/ 325120 w 12177656"/>
              <a:gd name="connsiteY2683" fmla="*/ 3194722 h 6858000"/>
              <a:gd name="connsiteX2684" fmla="*/ 325120 w 12177656"/>
              <a:gd name="connsiteY2684" fmla="*/ 3378798 h 6858000"/>
              <a:gd name="connsiteX2685" fmla="*/ 482899 w 12177656"/>
              <a:gd name="connsiteY2685" fmla="*/ 3469640 h 6858000"/>
              <a:gd name="connsiteX2686" fmla="*/ 640678 w 12177656"/>
              <a:gd name="connsiteY2686" fmla="*/ 3378798 h 6858000"/>
              <a:gd name="connsiteX2687" fmla="*/ 640678 w 12177656"/>
              <a:gd name="connsiteY2687" fmla="*/ 3194722 h 6858000"/>
              <a:gd name="connsiteX2688" fmla="*/ 11376809 w 12177656"/>
              <a:gd name="connsiteY2688" fmla="*/ 3101490 h 6858000"/>
              <a:gd name="connsiteX2689" fmla="*/ 11219030 w 12177656"/>
              <a:gd name="connsiteY2689" fmla="*/ 3192332 h 6858000"/>
              <a:gd name="connsiteX2690" fmla="*/ 11219030 w 12177656"/>
              <a:gd name="connsiteY2690" fmla="*/ 3376407 h 6858000"/>
              <a:gd name="connsiteX2691" fmla="*/ 11376809 w 12177656"/>
              <a:gd name="connsiteY2691" fmla="*/ 3467250 h 6858000"/>
              <a:gd name="connsiteX2692" fmla="*/ 11534588 w 12177656"/>
              <a:gd name="connsiteY2692" fmla="*/ 3376407 h 6858000"/>
              <a:gd name="connsiteX2693" fmla="*/ 11534588 w 12177656"/>
              <a:gd name="connsiteY2693" fmla="*/ 3192332 h 6858000"/>
              <a:gd name="connsiteX2694" fmla="*/ 11056471 w 12177656"/>
              <a:gd name="connsiteY2694" fmla="*/ 3101490 h 6858000"/>
              <a:gd name="connsiteX2695" fmla="*/ 10898692 w 12177656"/>
              <a:gd name="connsiteY2695" fmla="*/ 3192332 h 6858000"/>
              <a:gd name="connsiteX2696" fmla="*/ 10898692 w 12177656"/>
              <a:gd name="connsiteY2696" fmla="*/ 3376407 h 6858000"/>
              <a:gd name="connsiteX2697" fmla="*/ 11056471 w 12177656"/>
              <a:gd name="connsiteY2697" fmla="*/ 3467250 h 6858000"/>
              <a:gd name="connsiteX2698" fmla="*/ 11214250 w 12177656"/>
              <a:gd name="connsiteY2698" fmla="*/ 3376407 h 6858000"/>
              <a:gd name="connsiteX2699" fmla="*/ 11214250 w 12177656"/>
              <a:gd name="connsiteY2699" fmla="*/ 3192332 h 6858000"/>
              <a:gd name="connsiteX2700" fmla="*/ 10736132 w 12177656"/>
              <a:gd name="connsiteY2700" fmla="*/ 3101490 h 6858000"/>
              <a:gd name="connsiteX2701" fmla="*/ 10578353 w 12177656"/>
              <a:gd name="connsiteY2701" fmla="*/ 3192332 h 6858000"/>
              <a:gd name="connsiteX2702" fmla="*/ 10578353 w 12177656"/>
              <a:gd name="connsiteY2702" fmla="*/ 3376407 h 6858000"/>
              <a:gd name="connsiteX2703" fmla="*/ 10736132 w 12177656"/>
              <a:gd name="connsiteY2703" fmla="*/ 3467250 h 6858000"/>
              <a:gd name="connsiteX2704" fmla="*/ 10893911 w 12177656"/>
              <a:gd name="connsiteY2704" fmla="*/ 3376407 h 6858000"/>
              <a:gd name="connsiteX2705" fmla="*/ 10893911 w 12177656"/>
              <a:gd name="connsiteY2705" fmla="*/ 3192332 h 6858000"/>
              <a:gd name="connsiteX2706" fmla="*/ 10415793 w 12177656"/>
              <a:gd name="connsiteY2706" fmla="*/ 3101490 h 6858000"/>
              <a:gd name="connsiteX2707" fmla="*/ 10258014 w 12177656"/>
              <a:gd name="connsiteY2707" fmla="*/ 3192332 h 6858000"/>
              <a:gd name="connsiteX2708" fmla="*/ 10258014 w 12177656"/>
              <a:gd name="connsiteY2708" fmla="*/ 3376407 h 6858000"/>
              <a:gd name="connsiteX2709" fmla="*/ 10415793 w 12177656"/>
              <a:gd name="connsiteY2709" fmla="*/ 3467250 h 6858000"/>
              <a:gd name="connsiteX2710" fmla="*/ 10573571 w 12177656"/>
              <a:gd name="connsiteY2710" fmla="*/ 3376407 h 6858000"/>
              <a:gd name="connsiteX2711" fmla="*/ 10573571 w 12177656"/>
              <a:gd name="connsiteY2711" fmla="*/ 3192332 h 6858000"/>
              <a:gd name="connsiteX2712" fmla="*/ 10095454 w 12177656"/>
              <a:gd name="connsiteY2712" fmla="*/ 3101490 h 6858000"/>
              <a:gd name="connsiteX2713" fmla="*/ 9937676 w 12177656"/>
              <a:gd name="connsiteY2713" fmla="*/ 3192332 h 6858000"/>
              <a:gd name="connsiteX2714" fmla="*/ 9937676 w 12177656"/>
              <a:gd name="connsiteY2714" fmla="*/ 3376407 h 6858000"/>
              <a:gd name="connsiteX2715" fmla="*/ 10095454 w 12177656"/>
              <a:gd name="connsiteY2715" fmla="*/ 3467250 h 6858000"/>
              <a:gd name="connsiteX2716" fmla="*/ 10253233 w 12177656"/>
              <a:gd name="connsiteY2716" fmla="*/ 3376407 h 6858000"/>
              <a:gd name="connsiteX2717" fmla="*/ 10253233 w 12177656"/>
              <a:gd name="connsiteY2717" fmla="*/ 3192332 h 6858000"/>
              <a:gd name="connsiteX2718" fmla="*/ 9775115 w 12177656"/>
              <a:gd name="connsiteY2718" fmla="*/ 3101490 h 6858000"/>
              <a:gd name="connsiteX2719" fmla="*/ 9617336 w 12177656"/>
              <a:gd name="connsiteY2719" fmla="*/ 3192332 h 6858000"/>
              <a:gd name="connsiteX2720" fmla="*/ 9617336 w 12177656"/>
              <a:gd name="connsiteY2720" fmla="*/ 3376407 h 6858000"/>
              <a:gd name="connsiteX2721" fmla="*/ 9775115 w 12177656"/>
              <a:gd name="connsiteY2721" fmla="*/ 3467250 h 6858000"/>
              <a:gd name="connsiteX2722" fmla="*/ 9932894 w 12177656"/>
              <a:gd name="connsiteY2722" fmla="*/ 3376407 h 6858000"/>
              <a:gd name="connsiteX2723" fmla="*/ 9932894 w 12177656"/>
              <a:gd name="connsiteY2723" fmla="*/ 3192332 h 6858000"/>
              <a:gd name="connsiteX2724" fmla="*/ 9454776 w 12177656"/>
              <a:gd name="connsiteY2724" fmla="*/ 3101490 h 6858000"/>
              <a:gd name="connsiteX2725" fmla="*/ 9296998 w 12177656"/>
              <a:gd name="connsiteY2725" fmla="*/ 3192332 h 6858000"/>
              <a:gd name="connsiteX2726" fmla="*/ 9296998 w 12177656"/>
              <a:gd name="connsiteY2726" fmla="*/ 3376407 h 6858000"/>
              <a:gd name="connsiteX2727" fmla="*/ 9454776 w 12177656"/>
              <a:gd name="connsiteY2727" fmla="*/ 3467250 h 6858000"/>
              <a:gd name="connsiteX2728" fmla="*/ 9612555 w 12177656"/>
              <a:gd name="connsiteY2728" fmla="*/ 3376407 h 6858000"/>
              <a:gd name="connsiteX2729" fmla="*/ 9612555 w 12177656"/>
              <a:gd name="connsiteY2729" fmla="*/ 3192332 h 6858000"/>
              <a:gd name="connsiteX2730" fmla="*/ 9134438 w 12177656"/>
              <a:gd name="connsiteY2730" fmla="*/ 3101490 h 6858000"/>
              <a:gd name="connsiteX2731" fmla="*/ 8976659 w 12177656"/>
              <a:gd name="connsiteY2731" fmla="*/ 3192332 h 6858000"/>
              <a:gd name="connsiteX2732" fmla="*/ 8976659 w 12177656"/>
              <a:gd name="connsiteY2732" fmla="*/ 3376407 h 6858000"/>
              <a:gd name="connsiteX2733" fmla="*/ 9134438 w 12177656"/>
              <a:gd name="connsiteY2733" fmla="*/ 3467250 h 6858000"/>
              <a:gd name="connsiteX2734" fmla="*/ 9292217 w 12177656"/>
              <a:gd name="connsiteY2734" fmla="*/ 3376407 h 6858000"/>
              <a:gd name="connsiteX2735" fmla="*/ 9292217 w 12177656"/>
              <a:gd name="connsiteY2735" fmla="*/ 3192332 h 6858000"/>
              <a:gd name="connsiteX2736" fmla="*/ 8814099 w 12177656"/>
              <a:gd name="connsiteY2736" fmla="*/ 3101490 h 6858000"/>
              <a:gd name="connsiteX2737" fmla="*/ 8656320 w 12177656"/>
              <a:gd name="connsiteY2737" fmla="*/ 3192332 h 6858000"/>
              <a:gd name="connsiteX2738" fmla="*/ 8656320 w 12177656"/>
              <a:gd name="connsiteY2738" fmla="*/ 3376407 h 6858000"/>
              <a:gd name="connsiteX2739" fmla="*/ 8814099 w 12177656"/>
              <a:gd name="connsiteY2739" fmla="*/ 3467250 h 6858000"/>
              <a:gd name="connsiteX2740" fmla="*/ 8971877 w 12177656"/>
              <a:gd name="connsiteY2740" fmla="*/ 3376407 h 6858000"/>
              <a:gd name="connsiteX2741" fmla="*/ 8971877 w 12177656"/>
              <a:gd name="connsiteY2741" fmla="*/ 3192332 h 6858000"/>
              <a:gd name="connsiteX2742" fmla="*/ 8493760 w 12177656"/>
              <a:gd name="connsiteY2742" fmla="*/ 3101490 h 6858000"/>
              <a:gd name="connsiteX2743" fmla="*/ 8335982 w 12177656"/>
              <a:gd name="connsiteY2743" fmla="*/ 3192332 h 6858000"/>
              <a:gd name="connsiteX2744" fmla="*/ 8335982 w 12177656"/>
              <a:gd name="connsiteY2744" fmla="*/ 3376407 h 6858000"/>
              <a:gd name="connsiteX2745" fmla="*/ 8493760 w 12177656"/>
              <a:gd name="connsiteY2745" fmla="*/ 3467250 h 6858000"/>
              <a:gd name="connsiteX2746" fmla="*/ 8651539 w 12177656"/>
              <a:gd name="connsiteY2746" fmla="*/ 3376407 h 6858000"/>
              <a:gd name="connsiteX2747" fmla="*/ 8651539 w 12177656"/>
              <a:gd name="connsiteY2747" fmla="*/ 3192332 h 6858000"/>
              <a:gd name="connsiteX2748" fmla="*/ 8173421 w 12177656"/>
              <a:gd name="connsiteY2748" fmla="*/ 3101490 h 6858000"/>
              <a:gd name="connsiteX2749" fmla="*/ 8015642 w 12177656"/>
              <a:gd name="connsiteY2749" fmla="*/ 3192332 h 6858000"/>
              <a:gd name="connsiteX2750" fmla="*/ 8015642 w 12177656"/>
              <a:gd name="connsiteY2750" fmla="*/ 3376407 h 6858000"/>
              <a:gd name="connsiteX2751" fmla="*/ 8173421 w 12177656"/>
              <a:gd name="connsiteY2751" fmla="*/ 3467250 h 6858000"/>
              <a:gd name="connsiteX2752" fmla="*/ 8331200 w 12177656"/>
              <a:gd name="connsiteY2752" fmla="*/ 3376407 h 6858000"/>
              <a:gd name="connsiteX2753" fmla="*/ 8331200 w 12177656"/>
              <a:gd name="connsiteY2753" fmla="*/ 3192332 h 6858000"/>
              <a:gd name="connsiteX2754" fmla="*/ 7853083 w 12177656"/>
              <a:gd name="connsiteY2754" fmla="*/ 3101490 h 6858000"/>
              <a:gd name="connsiteX2755" fmla="*/ 7695304 w 12177656"/>
              <a:gd name="connsiteY2755" fmla="*/ 3192332 h 6858000"/>
              <a:gd name="connsiteX2756" fmla="*/ 7695304 w 12177656"/>
              <a:gd name="connsiteY2756" fmla="*/ 3376407 h 6858000"/>
              <a:gd name="connsiteX2757" fmla="*/ 7853083 w 12177656"/>
              <a:gd name="connsiteY2757" fmla="*/ 3467250 h 6858000"/>
              <a:gd name="connsiteX2758" fmla="*/ 8010862 w 12177656"/>
              <a:gd name="connsiteY2758" fmla="*/ 3376407 h 6858000"/>
              <a:gd name="connsiteX2759" fmla="*/ 8010862 w 12177656"/>
              <a:gd name="connsiteY2759" fmla="*/ 3192332 h 6858000"/>
              <a:gd name="connsiteX2760" fmla="*/ 7532744 w 12177656"/>
              <a:gd name="connsiteY2760" fmla="*/ 3101490 h 6858000"/>
              <a:gd name="connsiteX2761" fmla="*/ 7374965 w 12177656"/>
              <a:gd name="connsiteY2761" fmla="*/ 3192332 h 6858000"/>
              <a:gd name="connsiteX2762" fmla="*/ 7374965 w 12177656"/>
              <a:gd name="connsiteY2762" fmla="*/ 3376407 h 6858000"/>
              <a:gd name="connsiteX2763" fmla="*/ 7532744 w 12177656"/>
              <a:gd name="connsiteY2763" fmla="*/ 3467250 h 6858000"/>
              <a:gd name="connsiteX2764" fmla="*/ 7690523 w 12177656"/>
              <a:gd name="connsiteY2764" fmla="*/ 3376407 h 6858000"/>
              <a:gd name="connsiteX2765" fmla="*/ 7690523 w 12177656"/>
              <a:gd name="connsiteY2765" fmla="*/ 3192332 h 6858000"/>
              <a:gd name="connsiteX2766" fmla="*/ 7212405 w 12177656"/>
              <a:gd name="connsiteY2766" fmla="*/ 3101490 h 6858000"/>
              <a:gd name="connsiteX2767" fmla="*/ 7054626 w 12177656"/>
              <a:gd name="connsiteY2767" fmla="*/ 3192332 h 6858000"/>
              <a:gd name="connsiteX2768" fmla="*/ 7054626 w 12177656"/>
              <a:gd name="connsiteY2768" fmla="*/ 3376407 h 6858000"/>
              <a:gd name="connsiteX2769" fmla="*/ 7212405 w 12177656"/>
              <a:gd name="connsiteY2769" fmla="*/ 3467250 h 6858000"/>
              <a:gd name="connsiteX2770" fmla="*/ 7370183 w 12177656"/>
              <a:gd name="connsiteY2770" fmla="*/ 3376407 h 6858000"/>
              <a:gd name="connsiteX2771" fmla="*/ 7370183 w 12177656"/>
              <a:gd name="connsiteY2771" fmla="*/ 3192332 h 6858000"/>
              <a:gd name="connsiteX2772" fmla="*/ 6892066 w 12177656"/>
              <a:gd name="connsiteY2772" fmla="*/ 3101490 h 6858000"/>
              <a:gd name="connsiteX2773" fmla="*/ 6734288 w 12177656"/>
              <a:gd name="connsiteY2773" fmla="*/ 3192332 h 6858000"/>
              <a:gd name="connsiteX2774" fmla="*/ 6734288 w 12177656"/>
              <a:gd name="connsiteY2774" fmla="*/ 3376407 h 6858000"/>
              <a:gd name="connsiteX2775" fmla="*/ 6892066 w 12177656"/>
              <a:gd name="connsiteY2775" fmla="*/ 3467250 h 6858000"/>
              <a:gd name="connsiteX2776" fmla="*/ 7049845 w 12177656"/>
              <a:gd name="connsiteY2776" fmla="*/ 3376407 h 6858000"/>
              <a:gd name="connsiteX2777" fmla="*/ 7049845 w 12177656"/>
              <a:gd name="connsiteY2777" fmla="*/ 3192332 h 6858000"/>
              <a:gd name="connsiteX2778" fmla="*/ 6571727 w 12177656"/>
              <a:gd name="connsiteY2778" fmla="*/ 3101490 h 6858000"/>
              <a:gd name="connsiteX2779" fmla="*/ 6413948 w 12177656"/>
              <a:gd name="connsiteY2779" fmla="*/ 3192332 h 6858000"/>
              <a:gd name="connsiteX2780" fmla="*/ 6413948 w 12177656"/>
              <a:gd name="connsiteY2780" fmla="*/ 3376407 h 6858000"/>
              <a:gd name="connsiteX2781" fmla="*/ 6571727 w 12177656"/>
              <a:gd name="connsiteY2781" fmla="*/ 3467250 h 6858000"/>
              <a:gd name="connsiteX2782" fmla="*/ 6729506 w 12177656"/>
              <a:gd name="connsiteY2782" fmla="*/ 3376407 h 6858000"/>
              <a:gd name="connsiteX2783" fmla="*/ 6729506 w 12177656"/>
              <a:gd name="connsiteY2783" fmla="*/ 3192332 h 6858000"/>
              <a:gd name="connsiteX2784" fmla="*/ 5931050 w 12177656"/>
              <a:gd name="connsiteY2784" fmla="*/ 3101490 h 6858000"/>
              <a:gd name="connsiteX2785" fmla="*/ 5773271 w 12177656"/>
              <a:gd name="connsiteY2785" fmla="*/ 3189941 h 6858000"/>
              <a:gd name="connsiteX2786" fmla="*/ 5773271 w 12177656"/>
              <a:gd name="connsiteY2786" fmla="*/ 3374017 h 6858000"/>
              <a:gd name="connsiteX2787" fmla="*/ 5931050 w 12177656"/>
              <a:gd name="connsiteY2787" fmla="*/ 3467250 h 6858000"/>
              <a:gd name="connsiteX2788" fmla="*/ 6088828 w 12177656"/>
              <a:gd name="connsiteY2788" fmla="*/ 3376407 h 6858000"/>
              <a:gd name="connsiteX2789" fmla="*/ 6088828 w 12177656"/>
              <a:gd name="connsiteY2789" fmla="*/ 3192332 h 6858000"/>
              <a:gd name="connsiteX2790" fmla="*/ 5610711 w 12177656"/>
              <a:gd name="connsiteY2790" fmla="*/ 3101490 h 6858000"/>
              <a:gd name="connsiteX2791" fmla="*/ 5452932 w 12177656"/>
              <a:gd name="connsiteY2791" fmla="*/ 3192332 h 6858000"/>
              <a:gd name="connsiteX2792" fmla="*/ 5452932 w 12177656"/>
              <a:gd name="connsiteY2792" fmla="*/ 3376407 h 6858000"/>
              <a:gd name="connsiteX2793" fmla="*/ 5610711 w 12177656"/>
              <a:gd name="connsiteY2793" fmla="*/ 3467250 h 6858000"/>
              <a:gd name="connsiteX2794" fmla="*/ 5768490 w 12177656"/>
              <a:gd name="connsiteY2794" fmla="*/ 3376407 h 6858000"/>
              <a:gd name="connsiteX2795" fmla="*/ 5768490 w 12177656"/>
              <a:gd name="connsiteY2795" fmla="*/ 3192332 h 6858000"/>
              <a:gd name="connsiteX2796" fmla="*/ 5290372 w 12177656"/>
              <a:gd name="connsiteY2796" fmla="*/ 3101490 h 6858000"/>
              <a:gd name="connsiteX2797" fmla="*/ 5132593 w 12177656"/>
              <a:gd name="connsiteY2797" fmla="*/ 3192332 h 6858000"/>
              <a:gd name="connsiteX2798" fmla="*/ 5132593 w 12177656"/>
              <a:gd name="connsiteY2798" fmla="*/ 3376407 h 6858000"/>
              <a:gd name="connsiteX2799" fmla="*/ 5290372 w 12177656"/>
              <a:gd name="connsiteY2799" fmla="*/ 3467250 h 6858000"/>
              <a:gd name="connsiteX2800" fmla="*/ 5448151 w 12177656"/>
              <a:gd name="connsiteY2800" fmla="*/ 3376407 h 6858000"/>
              <a:gd name="connsiteX2801" fmla="*/ 5448151 w 12177656"/>
              <a:gd name="connsiteY2801" fmla="*/ 3192332 h 6858000"/>
              <a:gd name="connsiteX2802" fmla="*/ 4970033 w 12177656"/>
              <a:gd name="connsiteY2802" fmla="*/ 3101490 h 6858000"/>
              <a:gd name="connsiteX2803" fmla="*/ 4812254 w 12177656"/>
              <a:gd name="connsiteY2803" fmla="*/ 3192332 h 6858000"/>
              <a:gd name="connsiteX2804" fmla="*/ 4812254 w 12177656"/>
              <a:gd name="connsiteY2804" fmla="*/ 3376407 h 6858000"/>
              <a:gd name="connsiteX2805" fmla="*/ 4970033 w 12177656"/>
              <a:gd name="connsiteY2805" fmla="*/ 3467250 h 6858000"/>
              <a:gd name="connsiteX2806" fmla="*/ 5127812 w 12177656"/>
              <a:gd name="connsiteY2806" fmla="*/ 3376407 h 6858000"/>
              <a:gd name="connsiteX2807" fmla="*/ 5127812 w 12177656"/>
              <a:gd name="connsiteY2807" fmla="*/ 3192332 h 6858000"/>
              <a:gd name="connsiteX2808" fmla="*/ 4649694 w 12177656"/>
              <a:gd name="connsiteY2808" fmla="*/ 3101490 h 6858000"/>
              <a:gd name="connsiteX2809" fmla="*/ 4491915 w 12177656"/>
              <a:gd name="connsiteY2809" fmla="*/ 3192332 h 6858000"/>
              <a:gd name="connsiteX2810" fmla="*/ 4491915 w 12177656"/>
              <a:gd name="connsiteY2810" fmla="*/ 3376407 h 6858000"/>
              <a:gd name="connsiteX2811" fmla="*/ 4649694 w 12177656"/>
              <a:gd name="connsiteY2811" fmla="*/ 3467250 h 6858000"/>
              <a:gd name="connsiteX2812" fmla="*/ 4807474 w 12177656"/>
              <a:gd name="connsiteY2812" fmla="*/ 3376407 h 6858000"/>
              <a:gd name="connsiteX2813" fmla="*/ 4807474 w 12177656"/>
              <a:gd name="connsiteY2813" fmla="*/ 3192332 h 6858000"/>
              <a:gd name="connsiteX2814" fmla="*/ 4326965 w 12177656"/>
              <a:gd name="connsiteY2814" fmla="*/ 3101490 h 6858000"/>
              <a:gd name="connsiteX2815" fmla="*/ 4169186 w 12177656"/>
              <a:gd name="connsiteY2815" fmla="*/ 3192332 h 6858000"/>
              <a:gd name="connsiteX2816" fmla="*/ 4169186 w 12177656"/>
              <a:gd name="connsiteY2816" fmla="*/ 3376407 h 6858000"/>
              <a:gd name="connsiteX2817" fmla="*/ 4326965 w 12177656"/>
              <a:gd name="connsiteY2817" fmla="*/ 3467250 h 6858000"/>
              <a:gd name="connsiteX2818" fmla="*/ 4484744 w 12177656"/>
              <a:gd name="connsiteY2818" fmla="*/ 3376407 h 6858000"/>
              <a:gd name="connsiteX2819" fmla="*/ 4484744 w 12177656"/>
              <a:gd name="connsiteY2819" fmla="*/ 3192332 h 6858000"/>
              <a:gd name="connsiteX2820" fmla="*/ 4006626 w 12177656"/>
              <a:gd name="connsiteY2820" fmla="*/ 3101490 h 6858000"/>
              <a:gd name="connsiteX2821" fmla="*/ 3848847 w 12177656"/>
              <a:gd name="connsiteY2821" fmla="*/ 3192332 h 6858000"/>
              <a:gd name="connsiteX2822" fmla="*/ 3848847 w 12177656"/>
              <a:gd name="connsiteY2822" fmla="*/ 3376407 h 6858000"/>
              <a:gd name="connsiteX2823" fmla="*/ 4006626 w 12177656"/>
              <a:gd name="connsiteY2823" fmla="*/ 3467250 h 6858000"/>
              <a:gd name="connsiteX2824" fmla="*/ 4164405 w 12177656"/>
              <a:gd name="connsiteY2824" fmla="*/ 3376407 h 6858000"/>
              <a:gd name="connsiteX2825" fmla="*/ 4164405 w 12177656"/>
              <a:gd name="connsiteY2825" fmla="*/ 3192332 h 6858000"/>
              <a:gd name="connsiteX2826" fmla="*/ 3686287 w 12177656"/>
              <a:gd name="connsiteY2826" fmla="*/ 3101490 h 6858000"/>
              <a:gd name="connsiteX2827" fmla="*/ 3528509 w 12177656"/>
              <a:gd name="connsiteY2827" fmla="*/ 3192332 h 6858000"/>
              <a:gd name="connsiteX2828" fmla="*/ 3528509 w 12177656"/>
              <a:gd name="connsiteY2828" fmla="*/ 3376407 h 6858000"/>
              <a:gd name="connsiteX2829" fmla="*/ 3686287 w 12177656"/>
              <a:gd name="connsiteY2829" fmla="*/ 3467250 h 6858000"/>
              <a:gd name="connsiteX2830" fmla="*/ 3844066 w 12177656"/>
              <a:gd name="connsiteY2830" fmla="*/ 3376407 h 6858000"/>
              <a:gd name="connsiteX2831" fmla="*/ 3844066 w 12177656"/>
              <a:gd name="connsiteY2831" fmla="*/ 3192332 h 6858000"/>
              <a:gd name="connsiteX2832" fmla="*/ 3365948 w 12177656"/>
              <a:gd name="connsiteY2832" fmla="*/ 3101490 h 6858000"/>
              <a:gd name="connsiteX2833" fmla="*/ 3208169 w 12177656"/>
              <a:gd name="connsiteY2833" fmla="*/ 3192332 h 6858000"/>
              <a:gd name="connsiteX2834" fmla="*/ 3208169 w 12177656"/>
              <a:gd name="connsiteY2834" fmla="*/ 3376407 h 6858000"/>
              <a:gd name="connsiteX2835" fmla="*/ 3365948 w 12177656"/>
              <a:gd name="connsiteY2835" fmla="*/ 3467250 h 6858000"/>
              <a:gd name="connsiteX2836" fmla="*/ 3523727 w 12177656"/>
              <a:gd name="connsiteY2836" fmla="*/ 3376407 h 6858000"/>
              <a:gd name="connsiteX2837" fmla="*/ 3523727 w 12177656"/>
              <a:gd name="connsiteY2837" fmla="*/ 3192332 h 6858000"/>
              <a:gd name="connsiteX2838" fmla="*/ 3045610 w 12177656"/>
              <a:gd name="connsiteY2838" fmla="*/ 3101490 h 6858000"/>
              <a:gd name="connsiteX2839" fmla="*/ 2887831 w 12177656"/>
              <a:gd name="connsiteY2839" fmla="*/ 3192332 h 6858000"/>
              <a:gd name="connsiteX2840" fmla="*/ 2887831 w 12177656"/>
              <a:gd name="connsiteY2840" fmla="*/ 3376407 h 6858000"/>
              <a:gd name="connsiteX2841" fmla="*/ 3045610 w 12177656"/>
              <a:gd name="connsiteY2841" fmla="*/ 3467250 h 6858000"/>
              <a:gd name="connsiteX2842" fmla="*/ 3203388 w 12177656"/>
              <a:gd name="connsiteY2842" fmla="*/ 3376407 h 6858000"/>
              <a:gd name="connsiteX2843" fmla="*/ 3203388 w 12177656"/>
              <a:gd name="connsiteY2843" fmla="*/ 3192332 h 6858000"/>
              <a:gd name="connsiteX2844" fmla="*/ 2725271 w 12177656"/>
              <a:gd name="connsiteY2844" fmla="*/ 3101490 h 6858000"/>
              <a:gd name="connsiteX2845" fmla="*/ 2567492 w 12177656"/>
              <a:gd name="connsiteY2845" fmla="*/ 3192332 h 6858000"/>
              <a:gd name="connsiteX2846" fmla="*/ 2567492 w 12177656"/>
              <a:gd name="connsiteY2846" fmla="*/ 3376407 h 6858000"/>
              <a:gd name="connsiteX2847" fmla="*/ 2725271 w 12177656"/>
              <a:gd name="connsiteY2847" fmla="*/ 3467250 h 6858000"/>
              <a:gd name="connsiteX2848" fmla="*/ 2883050 w 12177656"/>
              <a:gd name="connsiteY2848" fmla="*/ 3376407 h 6858000"/>
              <a:gd name="connsiteX2849" fmla="*/ 2883050 w 12177656"/>
              <a:gd name="connsiteY2849" fmla="*/ 3192332 h 6858000"/>
              <a:gd name="connsiteX2850" fmla="*/ 2404932 w 12177656"/>
              <a:gd name="connsiteY2850" fmla="*/ 3101490 h 6858000"/>
              <a:gd name="connsiteX2851" fmla="*/ 2247153 w 12177656"/>
              <a:gd name="connsiteY2851" fmla="*/ 3192332 h 6858000"/>
              <a:gd name="connsiteX2852" fmla="*/ 2247153 w 12177656"/>
              <a:gd name="connsiteY2852" fmla="*/ 3376407 h 6858000"/>
              <a:gd name="connsiteX2853" fmla="*/ 2404932 w 12177656"/>
              <a:gd name="connsiteY2853" fmla="*/ 3467250 h 6858000"/>
              <a:gd name="connsiteX2854" fmla="*/ 2562711 w 12177656"/>
              <a:gd name="connsiteY2854" fmla="*/ 3376407 h 6858000"/>
              <a:gd name="connsiteX2855" fmla="*/ 2562711 w 12177656"/>
              <a:gd name="connsiteY2855" fmla="*/ 3192332 h 6858000"/>
              <a:gd name="connsiteX2856" fmla="*/ 2084593 w 12177656"/>
              <a:gd name="connsiteY2856" fmla="*/ 3101490 h 6858000"/>
              <a:gd name="connsiteX2857" fmla="*/ 1926814 w 12177656"/>
              <a:gd name="connsiteY2857" fmla="*/ 3192332 h 6858000"/>
              <a:gd name="connsiteX2858" fmla="*/ 1926814 w 12177656"/>
              <a:gd name="connsiteY2858" fmla="*/ 3376407 h 6858000"/>
              <a:gd name="connsiteX2859" fmla="*/ 2084593 w 12177656"/>
              <a:gd name="connsiteY2859" fmla="*/ 3467250 h 6858000"/>
              <a:gd name="connsiteX2860" fmla="*/ 2242372 w 12177656"/>
              <a:gd name="connsiteY2860" fmla="*/ 3376407 h 6858000"/>
              <a:gd name="connsiteX2861" fmla="*/ 2242372 w 12177656"/>
              <a:gd name="connsiteY2861" fmla="*/ 3192332 h 6858000"/>
              <a:gd name="connsiteX2862" fmla="*/ 1764254 w 12177656"/>
              <a:gd name="connsiteY2862" fmla="*/ 3101490 h 6858000"/>
              <a:gd name="connsiteX2863" fmla="*/ 1606475 w 12177656"/>
              <a:gd name="connsiteY2863" fmla="*/ 3192332 h 6858000"/>
              <a:gd name="connsiteX2864" fmla="*/ 1606475 w 12177656"/>
              <a:gd name="connsiteY2864" fmla="*/ 3376407 h 6858000"/>
              <a:gd name="connsiteX2865" fmla="*/ 1764254 w 12177656"/>
              <a:gd name="connsiteY2865" fmla="*/ 3467250 h 6858000"/>
              <a:gd name="connsiteX2866" fmla="*/ 1922033 w 12177656"/>
              <a:gd name="connsiteY2866" fmla="*/ 3376407 h 6858000"/>
              <a:gd name="connsiteX2867" fmla="*/ 1922033 w 12177656"/>
              <a:gd name="connsiteY2867" fmla="*/ 3192332 h 6858000"/>
              <a:gd name="connsiteX2868" fmla="*/ 1443915 w 12177656"/>
              <a:gd name="connsiteY2868" fmla="*/ 3101490 h 6858000"/>
              <a:gd name="connsiteX2869" fmla="*/ 1286137 w 12177656"/>
              <a:gd name="connsiteY2869" fmla="*/ 3192332 h 6858000"/>
              <a:gd name="connsiteX2870" fmla="*/ 1286137 w 12177656"/>
              <a:gd name="connsiteY2870" fmla="*/ 3376407 h 6858000"/>
              <a:gd name="connsiteX2871" fmla="*/ 1443915 w 12177656"/>
              <a:gd name="connsiteY2871" fmla="*/ 3467250 h 6858000"/>
              <a:gd name="connsiteX2872" fmla="*/ 1601694 w 12177656"/>
              <a:gd name="connsiteY2872" fmla="*/ 3376407 h 6858000"/>
              <a:gd name="connsiteX2873" fmla="*/ 1601694 w 12177656"/>
              <a:gd name="connsiteY2873" fmla="*/ 3192332 h 6858000"/>
              <a:gd name="connsiteX2874" fmla="*/ 162560 w 12177656"/>
              <a:gd name="connsiteY2874" fmla="*/ 3101490 h 6858000"/>
              <a:gd name="connsiteX2875" fmla="*/ 4781 w 12177656"/>
              <a:gd name="connsiteY2875" fmla="*/ 3194722 h 6858000"/>
              <a:gd name="connsiteX2876" fmla="*/ 4781 w 12177656"/>
              <a:gd name="connsiteY2876" fmla="*/ 3378798 h 6858000"/>
              <a:gd name="connsiteX2877" fmla="*/ 162560 w 12177656"/>
              <a:gd name="connsiteY2877" fmla="*/ 3469640 h 6858000"/>
              <a:gd name="connsiteX2878" fmla="*/ 320339 w 12177656"/>
              <a:gd name="connsiteY2878" fmla="*/ 3376407 h 6858000"/>
              <a:gd name="connsiteX2879" fmla="*/ 320339 w 12177656"/>
              <a:gd name="connsiteY2879" fmla="*/ 3192332 h 6858000"/>
              <a:gd name="connsiteX2880" fmla="*/ 11539370 w 12177656"/>
              <a:gd name="connsiteY2880" fmla="*/ 2824181 h 6858000"/>
              <a:gd name="connsiteX2881" fmla="*/ 11381591 w 12177656"/>
              <a:gd name="connsiteY2881" fmla="*/ 2915024 h 6858000"/>
              <a:gd name="connsiteX2882" fmla="*/ 11381591 w 12177656"/>
              <a:gd name="connsiteY2882" fmla="*/ 3099099 h 6858000"/>
              <a:gd name="connsiteX2883" fmla="*/ 11539370 w 12177656"/>
              <a:gd name="connsiteY2883" fmla="*/ 3189941 h 6858000"/>
              <a:gd name="connsiteX2884" fmla="*/ 11697148 w 12177656"/>
              <a:gd name="connsiteY2884" fmla="*/ 3099099 h 6858000"/>
              <a:gd name="connsiteX2885" fmla="*/ 11697148 w 12177656"/>
              <a:gd name="connsiteY2885" fmla="*/ 2915024 h 6858000"/>
              <a:gd name="connsiteX2886" fmla="*/ 10896301 w 12177656"/>
              <a:gd name="connsiteY2886" fmla="*/ 2824181 h 6858000"/>
              <a:gd name="connsiteX2887" fmla="*/ 10738523 w 12177656"/>
              <a:gd name="connsiteY2887" fmla="*/ 2915024 h 6858000"/>
              <a:gd name="connsiteX2888" fmla="*/ 10738523 w 12177656"/>
              <a:gd name="connsiteY2888" fmla="*/ 3099099 h 6858000"/>
              <a:gd name="connsiteX2889" fmla="*/ 10896301 w 12177656"/>
              <a:gd name="connsiteY2889" fmla="*/ 3189941 h 6858000"/>
              <a:gd name="connsiteX2890" fmla="*/ 11054080 w 12177656"/>
              <a:gd name="connsiteY2890" fmla="*/ 3099099 h 6858000"/>
              <a:gd name="connsiteX2891" fmla="*/ 11054080 w 12177656"/>
              <a:gd name="connsiteY2891" fmla="*/ 2915024 h 6858000"/>
              <a:gd name="connsiteX2892" fmla="*/ 10575962 w 12177656"/>
              <a:gd name="connsiteY2892" fmla="*/ 2824181 h 6858000"/>
              <a:gd name="connsiteX2893" fmla="*/ 10418183 w 12177656"/>
              <a:gd name="connsiteY2893" fmla="*/ 2915024 h 6858000"/>
              <a:gd name="connsiteX2894" fmla="*/ 10418183 w 12177656"/>
              <a:gd name="connsiteY2894" fmla="*/ 3099099 h 6858000"/>
              <a:gd name="connsiteX2895" fmla="*/ 10575962 w 12177656"/>
              <a:gd name="connsiteY2895" fmla="*/ 3189941 h 6858000"/>
              <a:gd name="connsiteX2896" fmla="*/ 10733741 w 12177656"/>
              <a:gd name="connsiteY2896" fmla="*/ 3099099 h 6858000"/>
              <a:gd name="connsiteX2897" fmla="*/ 10733741 w 12177656"/>
              <a:gd name="connsiteY2897" fmla="*/ 2915024 h 6858000"/>
              <a:gd name="connsiteX2898" fmla="*/ 10255624 w 12177656"/>
              <a:gd name="connsiteY2898" fmla="*/ 2824181 h 6858000"/>
              <a:gd name="connsiteX2899" fmla="*/ 10097845 w 12177656"/>
              <a:gd name="connsiteY2899" fmla="*/ 2915024 h 6858000"/>
              <a:gd name="connsiteX2900" fmla="*/ 10097845 w 12177656"/>
              <a:gd name="connsiteY2900" fmla="*/ 3099099 h 6858000"/>
              <a:gd name="connsiteX2901" fmla="*/ 10255624 w 12177656"/>
              <a:gd name="connsiteY2901" fmla="*/ 3189941 h 6858000"/>
              <a:gd name="connsiteX2902" fmla="*/ 10413402 w 12177656"/>
              <a:gd name="connsiteY2902" fmla="*/ 3099099 h 6858000"/>
              <a:gd name="connsiteX2903" fmla="*/ 10413402 w 12177656"/>
              <a:gd name="connsiteY2903" fmla="*/ 2915024 h 6858000"/>
              <a:gd name="connsiteX2904" fmla="*/ 9935285 w 12177656"/>
              <a:gd name="connsiteY2904" fmla="*/ 2824181 h 6858000"/>
              <a:gd name="connsiteX2905" fmla="*/ 9777506 w 12177656"/>
              <a:gd name="connsiteY2905" fmla="*/ 2915024 h 6858000"/>
              <a:gd name="connsiteX2906" fmla="*/ 9777506 w 12177656"/>
              <a:gd name="connsiteY2906" fmla="*/ 3099099 h 6858000"/>
              <a:gd name="connsiteX2907" fmla="*/ 9935285 w 12177656"/>
              <a:gd name="connsiteY2907" fmla="*/ 3189941 h 6858000"/>
              <a:gd name="connsiteX2908" fmla="*/ 10093064 w 12177656"/>
              <a:gd name="connsiteY2908" fmla="*/ 3099099 h 6858000"/>
              <a:gd name="connsiteX2909" fmla="*/ 10093064 w 12177656"/>
              <a:gd name="connsiteY2909" fmla="*/ 2915024 h 6858000"/>
              <a:gd name="connsiteX2910" fmla="*/ 9614946 w 12177656"/>
              <a:gd name="connsiteY2910" fmla="*/ 2824181 h 6858000"/>
              <a:gd name="connsiteX2911" fmla="*/ 9457167 w 12177656"/>
              <a:gd name="connsiteY2911" fmla="*/ 2915024 h 6858000"/>
              <a:gd name="connsiteX2912" fmla="*/ 9457167 w 12177656"/>
              <a:gd name="connsiteY2912" fmla="*/ 3099099 h 6858000"/>
              <a:gd name="connsiteX2913" fmla="*/ 9614946 w 12177656"/>
              <a:gd name="connsiteY2913" fmla="*/ 3189941 h 6858000"/>
              <a:gd name="connsiteX2914" fmla="*/ 9772724 w 12177656"/>
              <a:gd name="connsiteY2914" fmla="*/ 3099099 h 6858000"/>
              <a:gd name="connsiteX2915" fmla="*/ 9772724 w 12177656"/>
              <a:gd name="connsiteY2915" fmla="*/ 2915024 h 6858000"/>
              <a:gd name="connsiteX2916" fmla="*/ 9294607 w 12177656"/>
              <a:gd name="connsiteY2916" fmla="*/ 2824181 h 6858000"/>
              <a:gd name="connsiteX2917" fmla="*/ 9136829 w 12177656"/>
              <a:gd name="connsiteY2917" fmla="*/ 2915024 h 6858000"/>
              <a:gd name="connsiteX2918" fmla="*/ 9136829 w 12177656"/>
              <a:gd name="connsiteY2918" fmla="*/ 3099099 h 6858000"/>
              <a:gd name="connsiteX2919" fmla="*/ 9294607 w 12177656"/>
              <a:gd name="connsiteY2919" fmla="*/ 3189941 h 6858000"/>
              <a:gd name="connsiteX2920" fmla="*/ 9452386 w 12177656"/>
              <a:gd name="connsiteY2920" fmla="*/ 3099099 h 6858000"/>
              <a:gd name="connsiteX2921" fmla="*/ 9452386 w 12177656"/>
              <a:gd name="connsiteY2921" fmla="*/ 2915024 h 6858000"/>
              <a:gd name="connsiteX2922" fmla="*/ 8974268 w 12177656"/>
              <a:gd name="connsiteY2922" fmla="*/ 2824181 h 6858000"/>
              <a:gd name="connsiteX2923" fmla="*/ 8816489 w 12177656"/>
              <a:gd name="connsiteY2923" fmla="*/ 2915024 h 6858000"/>
              <a:gd name="connsiteX2924" fmla="*/ 8816489 w 12177656"/>
              <a:gd name="connsiteY2924" fmla="*/ 3099099 h 6858000"/>
              <a:gd name="connsiteX2925" fmla="*/ 8974268 w 12177656"/>
              <a:gd name="connsiteY2925" fmla="*/ 3189941 h 6858000"/>
              <a:gd name="connsiteX2926" fmla="*/ 9132047 w 12177656"/>
              <a:gd name="connsiteY2926" fmla="*/ 3099099 h 6858000"/>
              <a:gd name="connsiteX2927" fmla="*/ 9132047 w 12177656"/>
              <a:gd name="connsiteY2927" fmla="*/ 2915024 h 6858000"/>
              <a:gd name="connsiteX2928" fmla="*/ 8653929 w 12177656"/>
              <a:gd name="connsiteY2928" fmla="*/ 2824181 h 6858000"/>
              <a:gd name="connsiteX2929" fmla="*/ 8496150 w 12177656"/>
              <a:gd name="connsiteY2929" fmla="*/ 2915024 h 6858000"/>
              <a:gd name="connsiteX2930" fmla="*/ 8496150 w 12177656"/>
              <a:gd name="connsiteY2930" fmla="*/ 3099099 h 6858000"/>
              <a:gd name="connsiteX2931" fmla="*/ 8653929 w 12177656"/>
              <a:gd name="connsiteY2931" fmla="*/ 3189941 h 6858000"/>
              <a:gd name="connsiteX2932" fmla="*/ 8811708 w 12177656"/>
              <a:gd name="connsiteY2932" fmla="*/ 3099099 h 6858000"/>
              <a:gd name="connsiteX2933" fmla="*/ 8811708 w 12177656"/>
              <a:gd name="connsiteY2933" fmla="*/ 2915024 h 6858000"/>
              <a:gd name="connsiteX2934" fmla="*/ 8333591 w 12177656"/>
              <a:gd name="connsiteY2934" fmla="*/ 2824181 h 6858000"/>
              <a:gd name="connsiteX2935" fmla="*/ 8175812 w 12177656"/>
              <a:gd name="connsiteY2935" fmla="*/ 2915024 h 6858000"/>
              <a:gd name="connsiteX2936" fmla="*/ 8175812 w 12177656"/>
              <a:gd name="connsiteY2936" fmla="*/ 3099099 h 6858000"/>
              <a:gd name="connsiteX2937" fmla="*/ 8333591 w 12177656"/>
              <a:gd name="connsiteY2937" fmla="*/ 3189941 h 6858000"/>
              <a:gd name="connsiteX2938" fmla="*/ 8491370 w 12177656"/>
              <a:gd name="connsiteY2938" fmla="*/ 3099099 h 6858000"/>
              <a:gd name="connsiteX2939" fmla="*/ 8491370 w 12177656"/>
              <a:gd name="connsiteY2939" fmla="*/ 2915024 h 6858000"/>
              <a:gd name="connsiteX2940" fmla="*/ 8013252 w 12177656"/>
              <a:gd name="connsiteY2940" fmla="*/ 2824181 h 6858000"/>
              <a:gd name="connsiteX2941" fmla="*/ 7855473 w 12177656"/>
              <a:gd name="connsiteY2941" fmla="*/ 2915024 h 6858000"/>
              <a:gd name="connsiteX2942" fmla="*/ 7855473 w 12177656"/>
              <a:gd name="connsiteY2942" fmla="*/ 3099099 h 6858000"/>
              <a:gd name="connsiteX2943" fmla="*/ 8013252 w 12177656"/>
              <a:gd name="connsiteY2943" fmla="*/ 3189941 h 6858000"/>
              <a:gd name="connsiteX2944" fmla="*/ 8171031 w 12177656"/>
              <a:gd name="connsiteY2944" fmla="*/ 3099099 h 6858000"/>
              <a:gd name="connsiteX2945" fmla="*/ 8171031 w 12177656"/>
              <a:gd name="connsiteY2945" fmla="*/ 2915024 h 6858000"/>
              <a:gd name="connsiteX2946" fmla="*/ 7692913 w 12177656"/>
              <a:gd name="connsiteY2946" fmla="*/ 2824181 h 6858000"/>
              <a:gd name="connsiteX2947" fmla="*/ 7535135 w 12177656"/>
              <a:gd name="connsiteY2947" fmla="*/ 2915024 h 6858000"/>
              <a:gd name="connsiteX2948" fmla="*/ 7535135 w 12177656"/>
              <a:gd name="connsiteY2948" fmla="*/ 3099099 h 6858000"/>
              <a:gd name="connsiteX2949" fmla="*/ 7692913 w 12177656"/>
              <a:gd name="connsiteY2949" fmla="*/ 3189941 h 6858000"/>
              <a:gd name="connsiteX2950" fmla="*/ 7850692 w 12177656"/>
              <a:gd name="connsiteY2950" fmla="*/ 3099099 h 6858000"/>
              <a:gd name="connsiteX2951" fmla="*/ 7850692 w 12177656"/>
              <a:gd name="connsiteY2951" fmla="*/ 2915024 h 6858000"/>
              <a:gd name="connsiteX2952" fmla="*/ 7372574 w 12177656"/>
              <a:gd name="connsiteY2952" fmla="*/ 2824181 h 6858000"/>
              <a:gd name="connsiteX2953" fmla="*/ 7214795 w 12177656"/>
              <a:gd name="connsiteY2953" fmla="*/ 2915024 h 6858000"/>
              <a:gd name="connsiteX2954" fmla="*/ 7214795 w 12177656"/>
              <a:gd name="connsiteY2954" fmla="*/ 3099099 h 6858000"/>
              <a:gd name="connsiteX2955" fmla="*/ 7372574 w 12177656"/>
              <a:gd name="connsiteY2955" fmla="*/ 3189941 h 6858000"/>
              <a:gd name="connsiteX2956" fmla="*/ 7530353 w 12177656"/>
              <a:gd name="connsiteY2956" fmla="*/ 3099099 h 6858000"/>
              <a:gd name="connsiteX2957" fmla="*/ 7530353 w 12177656"/>
              <a:gd name="connsiteY2957" fmla="*/ 2915024 h 6858000"/>
              <a:gd name="connsiteX2958" fmla="*/ 7052236 w 12177656"/>
              <a:gd name="connsiteY2958" fmla="*/ 2824181 h 6858000"/>
              <a:gd name="connsiteX2959" fmla="*/ 6894457 w 12177656"/>
              <a:gd name="connsiteY2959" fmla="*/ 2915024 h 6858000"/>
              <a:gd name="connsiteX2960" fmla="*/ 6894457 w 12177656"/>
              <a:gd name="connsiteY2960" fmla="*/ 3099099 h 6858000"/>
              <a:gd name="connsiteX2961" fmla="*/ 7052236 w 12177656"/>
              <a:gd name="connsiteY2961" fmla="*/ 3189941 h 6858000"/>
              <a:gd name="connsiteX2962" fmla="*/ 7210015 w 12177656"/>
              <a:gd name="connsiteY2962" fmla="*/ 3099099 h 6858000"/>
              <a:gd name="connsiteX2963" fmla="*/ 7210015 w 12177656"/>
              <a:gd name="connsiteY2963" fmla="*/ 2915024 h 6858000"/>
              <a:gd name="connsiteX2964" fmla="*/ 6731897 w 12177656"/>
              <a:gd name="connsiteY2964" fmla="*/ 2824181 h 6858000"/>
              <a:gd name="connsiteX2965" fmla="*/ 6574118 w 12177656"/>
              <a:gd name="connsiteY2965" fmla="*/ 2915024 h 6858000"/>
              <a:gd name="connsiteX2966" fmla="*/ 6574118 w 12177656"/>
              <a:gd name="connsiteY2966" fmla="*/ 3099099 h 6858000"/>
              <a:gd name="connsiteX2967" fmla="*/ 6731897 w 12177656"/>
              <a:gd name="connsiteY2967" fmla="*/ 3189941 h 6858000"/>
              <a:gd name="connsiteX2968" fmla="*/ 6889676 w 12177656"/>
              <a:gd name="connsiteY2968" fmla="*/ 3099099 h 6858000"/>
              <a:gd name="connsiteX2969" fmla="*/ 6889676 w 12177656"/>
              <a:gd name="connsiteY2969" fmla="*/ 2915024 h 6858000"/>
              <a:gd name="connsiteX2970" fmla="*/ 6411558 w 12177656"/>
              <a:gd name="connsiteY2970" fmla="*/ 2824181 h 6858000"/>
              <a:gd name="connsiteX2971" fmla="*/ 6253779 w 12177656"/>
              <a:gd name="connsiteY2971" fmla="*/ 2915024 h 6858000"/>
              <a:gd name="connsiteX2972" fmla="*/ 6253779 w 12177656"/>
              <a:gd name="connsiteY2972" fmla="*/ 3099099 h 6858000"/>
              <a:gd name="connsiteX2973" fmla="*/ 6411558 w 12177656"/>
              <a:gd name="connsiteY2973" fmla="*/ 3189941 h 6858000"/>
              <a:gd name="connsiteX2974" fmla="*/ 6569336 w 12177656"/>
              <a:gd name="connsiteY2974" fmla="*/ 3099099 h 6858000"/>
              <a:gd name="connsiteX2975" fmla="*/ 6569336 w 12177656"/>
              <a:gd name="connsiteY2975" fmla="*/ 2915024 h 6858000"/>
              <a:gd name="connsiteX2976" fmla="*/ 5770880 w 12177656"/>
              <a:gd name="connsiteY2976" fmla="*/ 2824181 h 6858000"/>
              <a:gd name="connsiteX2977" fmla="*/ 5613101 w 12177656"/>
              <a:gd name="connsiteY2977" fmla="*/ 2915024 h 6858000"/>
              <a:gd name="connsiteX2978" fmla="*/ 5613101 w 12177656"/>
              <a:gd name="connsiteY2978" fmla="*/ 3099099 h 6858000"/>
              <a:gd name="connsiteX2979" fmla="*/ 5770880 w 12177656"/>
              <a:gd name="connsiteY2979" fmla="*/ 3189941 h 6858000"/>
              <a:gd name="connsiteX2980" fmla="*/ 5928659 w 12177656"/>
              <a:gd name="connsiteY2980" fmla="*/ 3099099 h 6858000"/>
              <a:gd name="connsiteX2981" fmla="*/ 5928659 w 12177656"/>
              <a:gd name="connsiteY2981" fmla="*/ 2915024 h 6858000"/>
              <a:gd name="connsiteX2982" fmla="*/ 5450541 w 12177656"/>
              <a:gd name="connsiteY2982" fmla="*/ 2824181 h 6858000"/>
              <a:gd name="connsiteX2983" fmla="*/ 5292762 w 12177656"/>
              <a:gd name="connsiteY2983" fmla="*/ 2915024 h 6858000"/>
              <a:gd name="connsiteX2984" fmla="*/ 5292762 w 12177656"/>
              <a:gd name="connsiteY2984" fmla="*/ 3099099 h 6858000"/>
              <a:gd name="connsiteX2985" fmla="*/ 5450541 w 12177656"/>
              <a:gd name="connsiteY2985" fmla="*/ 3189941 h 6858000"/>
              <a:gd name="connsiteX2986" fmla="*/ 5608320 w 12177656"/>
              <a:gd name="connsiteY2986" fmla="*/ 3099099 h 6858000"/>
              <a:gd name="connsiteX2987" fmla="*/ 5608320 w 12177656"/>
              <a:gd name="connsiteY2987" fmla="*/ 2915024 h 6858000"/>
              <a:gd name="connsiteX2988" fmla="*/ 5127812 w 12177656"/>
              <a:gd name="connsiteY2988" fmla="*/ 2824181 h 6858000"/>
              <a:gd name="connsiteX2989" fmla="*/ 4970033 w 12177656"/>
              <a:gd name="connsiteY2989" fmla="*/ 2915024 h 6858000"/>
              <a:gd name="connsiteX2990" fmla="*/ 4970033 w 12177656"/>
              <a:gd name="connsiteY2990" fmla="*/ 3099099 h 6858000"/>
              <a:gd name="connsiteX2991" fmla="*/ 5127812 w 12177656"/>
              <a:gd name="connsiteY2991" fmla="*/ 3189941 h 6858000"/>
              <a:gd name="connsiteX2992" fmla="*/ 5285592 w 12177656"/>
              <a:gd name="connsiteY2992" fmla="*/ 3099099 h 6858000"/>
              <a:gd name="connsiteX2993" fmla="*/ 5285592 w 12177656"/>
              <a:gd name="connsiteY2993" fmla="*/ 2915024 h 6858000"/>
              <a:gd name="connsiteX2994" fmla="*/ 4807474 w 12177656"/>
              <a:gd name="connsiteY2994" fmla="*/ 2824181 h 6858000"/>
              <a:gd name="connsiteX2995" fmla="*/ 4649694 w 12177656"/>
              <a:gd name="connsiteY2995" fmla="*/ 2915024 h 6858000"/>
              <a:gd name="connsiteX2996" fmla="*/ 4649694 w 12177656"/>
              <a:gd name="connsiteY2996" fmla="*/ 3099099 h 6858000"/>
              <a:gd name="connsiteX2997" fmla="*/ 4807474 w 12177656"/>
              <a:gd name="connsiteY2997" fmla="*/ 3189941 h 6858000"/>
              <a:gd name="connsiteX2998" fmla="*/ 4965252 w 12177656"/>
              <a:gd name="connsiteY2998" fmla="*/ 3099099 h 6858000"/>
              <a:gd name="connsiteX2999" fmla="*/ 4965252 w 12177656"/>
              <a:gd name="connsiteY2999" fmla="*/ 2915024 h 6858000"/>
              <a:gd name="connsiteX3000" fmla="*/ 4487134 w 12177656"/>
              <a:gd name="connsiteY3000" fmla="*/ 2824181 h 6858000"/>
              <a:gd name="connsiteX3001" fmla="*/ 4329356 w 12177656"/>
              <a:gd name="connsiteY3001" fmla="*/ 2915024 h 6858000"/>
              <a:gd name="connsiteX3002" fmla="*/ 4329356 w 12177656"/>
              <a:gd name="connsiteY3002" fmla="*/ 3099099 h 6858000"/>
              <a:gd name="connsiteX3003" fmla="*/ 4487134 w 12177656"/>
              <a:gd name="connsiteY3003" fmla="*/ 3189941 h 6858000"/>
              <a:gd name="connsiteX3004" fmla="*/ 4644913 w 12177656"/>
              <a:gd name="connsiteY3004" fmla="*/ 3099099 h 6858000"/>
              <a:gd name="connsiteX3005" fmla="*/ 4644913 w 12177656"/>
              <a:gd name="connsiteY3005" fmla="*/ 2915024 h 6858000"/>
              <a:gd name="connsiteX3006" fmla="*/ 4166795 w 12177656"/>
              <a:gd name="connsiteY3006" fmla="*/ 2824181 h 6858000"/>
              <a:gd name="connsiteX3007" fmla="*/ 4009017 w 12177656"/>
              <a:gd name="connsiteY3007" fmla="*/ 2915024 h 6858000"/>
              <a:gd name="connsiteX3008" fmla="*/ 4009017 w 12177656"/>
              <a:gd name="connsiteY3008" fmla="*/ 3099099 h 6858000"/>
              <a:gd name="connsiteX3009" fmla="*/ 4166795 w 12177656"/>
              <a:gd name="connsiteY3009" fmla="*/ 3189941 h 6858000"/>
              <a:gd name="connsiteX3010" fmla="*/ 4324574 w 12177656"/>
              <a:gd name="connsiteY3010" fmla="*/ 3099099 h 6858000"/>
              <a:gd name="connsiteX3011" fmla="*/ 4324574 w 12177656"/>
              <a:gd name="connsiteY3011" fmla="*/ 2915024 h 6858000"/>
              <a:gd name="connsiteX3012" fmla="*/ 3846456 w 12177656"/>
              <a:gd name="connsiteY3012" fmla="*/ 2824181 h 6858000"/>
              <a:gd name="connsiteX3013" fmla="*/ 3688678 w 12177656"/>
              <a:gd name="connsiteY3013" fmla="*/ 2915024 h 6858000"/>
              <a:gd name="connsiteX3014" fmla="*/ 3688678 w 12177656"/>
              <a:gd name="connsiteY3014" fmla="*/ 3099099 h 6858000"/>
              <a:gd name="connsiteX3015" fmla="*/ 3846456 w 12177656"/>
              <a:gd name="connsiteY3015" fmla="*/ 3189941 h 6858000"/>
              <a:gd name="connsiteX3016" fmla="*/ 4004235 w 12177656"/>
              <a:gd name="connsiteY3016" fmla="*/ 3099099 h 6858000"/>
              <a:gd name="connsiteX3017" fmla="*/ 4004235 w 12177656"/>
              <a:gd name="connsiteY3017" fmla="*/ 2915024 h 6858000"/>
              <a:gd name="connsiteX3018" fmla="*/ 3526118 w 12177656"/>
              <a:gd name="connsiteY3018" fmla="*/ 2824181 h 6858000"/>
              <a:gd name="connsiteX3019" fmla="*/ 3368339 w 12177656"/>
              <a:gd name="connsiteY3019" fmla="*/ 2915024 h 6858000"/>
              <a:gd name="connsiteX3020" fmla="*/ 3368339 w 12177656"/>
              <a:gd name="connsiteY3020" fmla="*/ 3099099 h 6858000"/>
              <a:gd name="connsiteX3021" fmla="*/ 3526118 w 12177656"/>
              <a:gd name="connsiteY3021" fmla="*/ 3189941 h 6858000"/>
              <a:gd name="connsiteX3022" fmla="*/ 3683897 w 12177656"/>
              <a:gd name="connsiteY3022" fmla="*/ 3099099 h 6858000"/>
              <a:gd name="connsiteX3023" fmla="*/ 3683897 w 12177656"/>
              <a:gd name="connsiteY3023" fmla="*/ 2915024 h 6858000"/>
              <a:gd name="connsiteX3024" fmla="*/ 3205779 w 12177656"/>
              <a:gd name="connsiteY3024" fmla="*/ 2824181 h 6858000"/>
              <a:gd name="connsiteX3025" fmla="*/ 3048000 w 12177656"/>
              <a:gd name="connsiteY3025" fmla="*/ 2915024 h 6858000"/>
              <a:gd name="connsiteX3026" fmla="*/ 3048000 w 12177656"/>
              <a:gd name="connsiteY3026" fmla="*/ 3099099 h 6858000"/>
              <a:gd name="connsiteX3027" fmla="*/ 3205779 w 12177656"/>
              <a:gd name="connsiteY3027" fmla="*/ 3189941 h 6858000"/>
              <a:gd name="connsiteX3028" fmla="*/ 3363558 w 12177656"/>
              <a:gd name="connsiteY3028" fmla="*/ 3099099 h 6858000"/>
              <a:gd name="connsiteX3029" fmla="*/ 3363558 w 12177656"/>
              <a:gd name="connsiteY3029" fmla="*/ 2915024 h 6858000"/>
              <a:gd name="connsiteX3030" fmla="*/ 2885440 w 12177656"/>
              <a:gd name="connsiteY3030" fmla="*/ 2824181 h 6858000"/>
              <a:gd name="connsiteX3031" fmla="*/ 2727661 w 12177656"/>
              <a:gd name="connsiteY3031" fmla="*/ 2915024 h 6858000"/>
              <a:gd name="connsiteX3032" fmla="*/ 2727661 w 12177656"/>
              <a:gd name="connsiteY3032" fmla="*/ 3099099 h 6858000"/>
              <a:gd name="connsiteX3033" fmla="*/ 2885440 w 12177656"/>
              <a:gd name="connsiteY3033" fmla="*/ 3189941 h 6858000"/>
              <a:gd name="connsiteX3034" fmla="*/ 3043219 w 12177656"/>
              <a:gd name="connsiteY3034" fmla="*/ 3099099 h 6858000"/>
              <a:gd name="connsiteX3035" fmla="*/ 3043219 w 12177656"/>
              <a:gd name="connsiteY3035" fmla="*/ 2915024 h 6858000"/>
              <a:gd name="connsiteX3036" fmla="*/ 2565101 w 12177656"/>
              <a:gd name="connsiteY3036" fmla="*/ 2824181 h 6858000"/>
              <a:gd name="connsiteX3037" fmla="*/ 2407322 w 12177656"/>
              <a:gd name="connsiteY3037" fmla="*/ 2915024 h 6858000"/>
              <a:gd name="connsiteX3038" fmla="*/ 2407322 w 12177656"/>
              <a:gd name="connsiteY3038" fmla="*/ 3099099 h 6858000"/>
              <a:gd name="connsiteX3039" fmla="*/ 2565101 w 12177656"/>
              <a:gd name="connsiteY3039" fmla="*/ 3189941 h 6858000"/>
              <a:gd name="connsiteX3040" fmla="*/ 2722880 w 12177656"/>
              <a:gd name="connsiteY3040" fmla="*/ 3099099 h 6858000"/>
              <a:gd name="connsiteX3041" fmla="*/ 2722880 w 12177656"/>
              <a:gd name="connsiteY3041" fmla="*/ 2915024 h 6858000"/>
              <a:gd name="connsiteX3042" fmla="*/ 2244763 w 12177656"/>
              <a:gd name="connsiteY3042" fmla="*/ 2824181 h 6858000"/>
              <a:gd name="connsiteX3043" fmla="*/ 2086984 w 12177656"/>
              <a:gd name="connsiteY3043" fmla="*/ 2915024 h 6858000"/>
              <a:gd name="connsiteX3044" fmla="*/ 2086984 w 12177656"/>
              <a:gd name="connsiteY3044" fmla="*/ 3099099 h 6858000"/>
              <a:gd name="connsiteX3045" fmla="*/ 2244763 w 12177656"/>
              <a:gd name="connsiteY3045" fmla="*/ 3189941 h 6858000"/>
              <a:gd name="connsiteX3046" fmla="*/ 2402541 w 12177656"/>
              <a:gd name="connsiteY3046" fmla="*/ 3099099 h 6858000"/>
              <a:gd name="connsiteX3047" fmla="*/ 2402541 w 12177656"/>
              <a:gd name="connsiteY3047" fmla="*/ 2915024 h 6858000"/>
              <a:gd name="connsiteX3048" fmla="*/ 1924424 w 12177656"/>
              <a:gd name="connsiteY3048" fmla="*/ 2824181 h 6858000"/>
              <a:gd name="connsiteX3049" fmla="*/ 1766645 w 12177656"/>
              <a:gd name="connsiteY3049" fmla="*/ 2915024 h 6858000"/>
              <a:gd name="connsiteX3050" fmla="*/ 1766645 w 12177656"/>
              <a:gd name="connsiteY3050" fmla="*/ 3099099 h 6858000"/>
              <a:gd name="connsiteX3051" fmla="*/ 1924424 w 12177656"/>
              <a:gd name="connsiteY3051" fmla="*/ 3189941 h 6858000"/>
              <a:gd name="connsiteX3052" fmla="*/ 2082202 w 12177656"/>
              <a:gd name="connsiteY3052" fmla="*/ 3099099 h 6858000"/>
              <a:gd name="connsiteX3053" fmla="*/ 2082202 w 12177656"/>
              <a:gd name="connsiteY3053" fmla="*/ 2915024 h 6858000"/>
              <a:gd name="connsiteX3054" fmla="*/ 1604085 w 12177656"/>
              <a:gd name="connsiteY3054" fmla="*/ 2824181 h 6858000"/>
              <a:gd name="connsiteX3055" fmla="*/ 1446306 w 12177656"/>
              <a:gd name="connsiteY3055" fmla="*/ 2915024 h 6858000"/>
              <a:gd name="connsiteX3056" fmla="*/ 1446306 w 12177656"/>
              <a:gd name="connsiteY3056" fmla="*/ 3099099 h 6858000"/>
              <a:gd name="connsiteX3057" fmla="*/ 1604085 w 12177656"/>
              <a:gd name="connsiteY3057" fmla="*/ 3189941 h 6858000"/>
              <a:gd name="connsiteX3058" fmla="*/ 1761864 w 12177656"/>
              <a:gd name="connsiteY3058" fmla="*/ 3099099 h 6858000"/>
              <a:gd name="connsiteX3059" fmla="*/ 1761864 w 12177656"/>
              <a:gd name="connsiteY3059" fmla="*/ 2915024 h 6858000"/>
              <a:gd name="connsiteX3060" fmla="*/ 1283746 w 12177656"/>
              <a:gd name="connsiteY3060" fmla="*/ 2824181 h 6858000"/>
              <a:gd name="connsiteX3061" fmla="*/ 1125967 w 12177656"/>
              <a:gd name="connsiteY3061" fmla="*/ 2915024 h 6858000"/>
              <a:gd name="connsiteX3062" fmla="*/ 1125967 w 12177656"/>
              <a:gd name="connsiteY3062" fmla="*/ 3099099 h 6858000"/>
              <a:gd name="connsiteX3063" fmla="*/ 1283746 w 12177656"/>
              <a:gd name="connsiteY3063" fmla="*/ 3189941 h 6858000"/>
              <a:gd name="connsiteX3064" fmla="*/ 1441525 w 12177656"/>
              <a:gd name="connsiteY3064" fmla="*/ 3099099 h 6858000"/>
              <a:gd name="connsiteX3065" fmla="*/ 1441525 w 12177656"/>
              <a:gd name="connsiteY3065" fmla="*/ 2915024 h 6858000"/>
              <a:gd name="connsiteX3066" fmla="*/ 963407 w 12177656"/>
              <a:gd name="connsiteY3066" fmla="*/ 2824181 h 6858000"/>
              <a:gd name="connsiteX3067" fmla="*/ 805628 w 12177656"/>
              <a:gd name="connsiteY3067" fmla="*/ 2915024 h 6858000"/>
              <a:gd name="connsiteX3068" fmla="*/ 805628 w 12177656"/>
              <a:gd name="connsiteY3068" fmla="*/ 3099099 h 6858000"/>
              <a:gd name="connsiteX3069" fmla="*/ 963407 w 12177656"/>
              <a:gd name="connsiteY3069" fmla="*/ 3189941 h 6858000"/>
              <a:gd name="connsiteX3070" fmla="*/ 1121186 w 12177656"/>
              <a:gd name="connsiteY3070" fmla="*/ 3099099 h 6858000"/>
              <a:gd name="connsiteX3071" fmla="*/ 1121186 w 12177656"/>
              <a:gd name="connsiteY3071" fmla="*/ 2915024 h 6858000"/>
              <a:gd name="connsiteX3072" fmla="*/ 643068 w 12177656"/>
              <a:gd name="connsiteY3072" fmla="*/ 2824181 h 6858000"/>
              <a:gd name="connsiteX3073" fmla="*/ 485289 w 12177656"/>
              <a:gd name="connsiteY3073" fmla="*/ 2915024 h 6858000"/>
              <a:gd name="connsiteX3074" fmla="*/ 485289 w 12177656"/>
              <a:gd name="connsiteY3074" fmla="*/ 3099099 h 6858000"/>
              <a:gd name="connsiteX3075" fmla="*/ 643068 w 12177656"/>
              <a:gd name="connsiteY3075" fmla="*/ 3189941 h 6858000"/>
              <a:gd name="connsiteX3076" fmla="*/ 800847 w 12177656"/>
              <a:gd name="connsiteY3076" fmla="*/ 3099099 h 6858000"/>
              <a:gd name="connsiteX3077" fmla="*/ 800847 w 12177656"/>
              <a:gd name="connsiteY3077" fmla="*/ 2915024 h 6858000"/>
              <a:gd name="connsiteX3078" fmla="*/ 322729 w 12177656"/>
              <a:gd name="connsiteY3078" fmla="*/ 2824181 h 6858000"/>
              <a:gd name="connsiteX3079" fmla="*/ 164951 w 12177656"/>
              <a:gd name="connsiteY3079" fmla="*/ 2915024 h 6858000"/>
              <a:gd name="connsiteX3080" fmla="*/ 164951 w 12177656"/>
              <a:gd name="connsiteY3080" fmla="*/ 3099099 h 6858000"/>
              <a:gd name="connsiteX3081" fmla="*/ 322729 w 12177656"/>
              <a:gd name="connsiteY3081" fmla="*/ 3189941 h 6858000"/>
              <a:gd name="connsiteX3082" fmla="*/ 480508 w 12177656"/>
              <a:gd name="connsiteY3082" fmla="*/ 3099099 h 6858000"/>
              <a:gd name="connsiteX3083" fmla="*/ 480508 w 12177656"/>
              <a:gd name="connsiteY3083" fmla="*/ 2915024 h 6858000"/>
              <a:gd name="connsiteX3084" fmla="*/ 11857318 w 12177656"/>
              <a:gd name="connsiteY3084" fmla="*/ 2821791 h 6858000"/>
              <a:gd name="connsiteX3085" fmla="*/ 11699539 w 12177656"/>
              <a:gd name="connsiteY3085" fmla="*/ 2915024 h 6858000"/>
              <a:gd name="connsiteX3086" fmla="*/ 11699539 w 12177656"/>
              <a:gd name="connsiteY3086" fmla="*/ 3099099 h 6858000"/>
              <a:gd name="connsiteX3087" fmla="*/ 11857318 w 12177656"/>
              <a:gd name="connsiteY3087" fmla="*/ 3189941 h 6858000"/>
              <a:gd name="connsiteX3088" fmla="*/ 12015097 w 12177656"/>
              <a:gd name="connsiteY3088" fmla="*/ 3096709 h 6858000"/>
              <a:gd name="connsiteX3089" fmla="*/ 12015097 w 12177656"/>
              <a:gd name="connsiteY3089" fmla="*/ 2912633 h 6858000"/>
              <a:gd name="connsiteX3090" fmla="*/ 11216640 w 12177656"/>
              <a:gd name="connsiteY3090" fmla="*/ 2821791 h 6858000"/>
              <a:gd name="connsiteX3091" fmla="*/ 11058861 w 12177656"/>
              <a:gd name="connsiteY3091" fmla="*/ 2912633 h 6858000"/>
              <a:gd name="connsiteX3092" fmla="*/ 11058861 w 12177656"/>
              <a:gd name="connsiteY3092" fmla="*/ 3096709 h 6858000"/>
              <a:gd name="connsiteX3093" fmla="*/ 11216640 w 12177656"/>
              <a:gd name="connsiteY3093" fmla="*/ 3187551 h 6858000"/>
              <a:gd name="connsiteX3094" fmla="*/ 11374419 w 12177656"/>
              <a:gd name="connsiteY3094" fmla="*/ 3096709 h 6858000"/>
              <a:gd name="connsiteX3095" fmla="*/ 11374419 w 12177656"/>
              <a:gd name="connsiteY3095" fmla="*/ 2912633 h 6858000"/>
              <a:gd name="connsiteX3096" fmla="*/ 6091219 w 12177656"/>
              <a:gd name="connsiteY3096" fmla="*/ 2821791 h 6858000"/>
              <a:gd name="connsiteX3097" fmla="*/ 5933440 w 12177656"/>
              <a:gd name="connsiteY3097" fmla="*/ 2912633 h 6858000"/>
              <a:gd name="connsiteX3098" fmla="*/ 5933440 w 12177656"/>
              <a:gd name="connsiteY3098" fmla="*/ 3096709 h 6858000"/>
              <a:gd name="connsiteX3099" fmla="*/ 6091219 w 12177656"/>
              <a:gd name="connsiteY3099" fmla="*/ 3187551 h 6858000"/>
              <a:gd name="connsiteX3100" fmla="*/ 6248998 w 12177656"/>
              <a:gd name="connsiteY3100" fmla="*/ 3096709 h 6858000"/>
              <a:gd name="connsiteX3101" fmla="*/ 6248998 w 12177656"/>
              <a:gd name="connsiteY3101" fmla="*/ 2912633 h 6858000"/>
              <a:gd name="connsiteX3102" fmla="*/ 11699539 w 12177656"/>
              <a:gd name="connsiteY3102" fmla="*/ 2544483 h 6858000"/>
              <a:gd name="connsiteX3103" fmla="*/ 11541760 w 12177656"/>
              <a:gd name="connsiteY3103" fmla="*/ 2635325 h 6858000"/>
              <a:gd name="connsiteX3104" fmla="*/ 11541760 w 12177656"/>
              <a:gd name="connsiteY3104" fmla="*/ 2819400 h 6858000"/>
              <a:gd name="connsiteX3105" fmla="*/ 11699539 w 12177656"/>
              <a:gd name="connsiteY3105" fmla="*/ 2910243 h 6858000"/>
              <a:gd name="connsiteX3106" fmla="*/ 11857318 w 12177656"/>
              <a:gd name="connsiteY3106" fmla="*/ 2819400 h 6858000"/>
              <a:gd name="connsiteX3107" fmla="*/ 11857318 w 12177656"/>
              <a:gd name="connsiteY3107" fmla="*/ 2635325 h 6858000"/>
              <a:gd name="connsiteX3108" fmla="*/ 6251388 w 12177656"/>
              <a:gd name="connsiteY3108" fmla="*/ 2544483 h 6858000"/>
              <a:gd name="connsiteX3109" fmla="*/ 6093610 w 12177656"/>
              <a:gd name="connsiteY3109" fmla="*/ 2635325 h 6858000"/>
              <a:gd name="connsiteX3110" fmla="*/ 6093610 w 12177656"/>
              <a:gd name="connsiteY3110" fmla="*/ 2819400 h 6858000"/>
              <a:gd name="connsiteX3111" fmla="*/ 6251388 w 12177656"/>
              <a:gd name="connsiteY3111" fmla="*/ 2910243 h 6858000"/>
              <a:gd name="connsiteX3112" fmla="*/ 6409167 w 12177656"/>
              <a:gd name="connsiteY3112" fmla="*/ 2819400 h 6858000"/>
              <a:gd name="connsiteX3113" fmla="*/ 6409167 w 12177656"/>
              <a:gd name="connsiteY3113" fmla="*/ 2635325 h 6858000"/>
              <a:gd name="connsiteX3114" fmla="*/ 1123577 w 12177656"/>
              <a:gd name="connsiteY3114" fmla="*/ 2544483 h 6858000"/>
              <a:gd name="connsiteX3115" fmla="*/ 965798 w 12177656"/>
              <a:gd name="connsiteY3115" fmla="*/ 2635325 h 6858000"/>
              <a:gd name="connsiteX3116" fmla="*/ 965798 w 12177656"/>
              <a:gd name="connsiteY3116" fmla="*/ 2819400 h 6858000"/>
              <a:gd name="connsiteX3117" fmla="*/ 1123577 w 12177656"/>
              <a:gd name="connsiteY3117" fmla="*/ 2910243 h 6858000"/>
              <a:gd name="connsiteX3118" fmla="*/ 1281355 w 12177656"/>
              <a:gd name="connsiteY3118" fmla="*/ 2819400 h 6858000"/>
              <a:gd name="connsiteX3119" fmla="*/ 1281355 w 12177656"/>
              <a:gd name="connsiteY3119" fmla="*/ 2635325 h 6858000"/>
              <a:gd name="connsiteX3120" fmla="*/ 803238 w 12177656"/>
              <a:gd name="connsiteY3120" fmla="*/ 2544483 h 6858000"/>
              <a:gd name="connsiteX3121" fmla="*/ 645459 w 12177656"/>
              <a:gd name="connsiteY3121" fmla="*/ 2635325 h 6858000"/>
              <a:gd name="connsiteX3122" fmla="*/ 645459 w 12177656"/>
              <a:gd name="connsiteY3122" fmla="*/ 2819400 h 6858000"/>
              <a:gd name="connsiteX3123" fmla="*/ 803238 w 12177656"/>
              <a:gd name="connsiteY3123" fmla="*/ 2910243 h 6858000"/>
              <a:gd name="connsiteX3124" fmla="*/ 961017 w 12177656"/>
              <a:gd name="connsiteY3124" fmla="*/ 2819400 h 6858000"/>
              <a:gd name="connsiteX3125" fmla="*/ 961017 w 12177656"/>
              <a:gd name="connsiteY3125" fmla="*/ 2635325 h 6858000"/>
              <a:gd name="connsiteX3126" fmla="*/ 482899 w 12177656"/>
              <a:gd name="connsiteY3126" fmla="*/ 2544483 h 6858000"/>
              <a:gd name="connsiteX3127" fmla="*/ 325120 w 12177656"/>
              <a:gd name="connsiteY3127" fmla="*/ 2635325 h 6858000"/>
              <a:gd name="connsiteX3128" fmla="*/ 325120 w 12177656"/>
              <a:gd name="connsiteY3128" fmla="*/ 2819400 h 6858000"/>
              <a:gd name="connsiteX3129" fmla="*/ 482899 w 12177656"/>
              <a:gd name="connsiteY3129" fmla="*/ 2910243 h 6858000"/>
              <a:gd name="connsiteX3130" fmla="*/ 640678 w 12177656"/>
              <a:gd name="connsiteY3130" fmla="*/ 2819400 h 6858000"/>
              <a:gd name="connsiteX3131" fmla="*/ 640678 w 12177656"/>
              <a:gd name="connsiteY3131" fmla="*/ 2635325 h 6858000"/>
              <a:gd name="connsiteX3132" fmla="*/ 11376809 w 12177656"/>
              <a:gd name="connsiteY3132" fmla="*/ 2542092 h 6858000"/>
              <a:gd name="connsiteX3133" fmla="*/ 11219030 w 12177656"/>
              <a:gd name="connsiteY3133" fmla="*/ 2632934 h 6858000"/>
              <a:gd name="connsiteX3134" fmla="*/ 11219030 w 12177656"/>
              <a:gd name="connsiteY3134" fmla="*/ 2817009 h 6858000"/>
              <a:gd name="connsiteX3135" fmla="*/ 11376809 w 12177656"/>
              <a:gd name="connsiteY3135" fmla="*/ 2907852 h 6858000"/>
              <a:gd name="connsiteX3136" fmla="*/ 11534588 w 12177656"/>
              <a:gd name="connsiteY3136" fmla="*/ 2817009 h 6858000"/>
              <a:gd name="connsiteX3137" fmla="*/ 11534588 w 12177656"/>
              <a:gd name="connsiteY3137" fmla="*/ 2632934 h 6858000"/>
              <a:gd name="connsiteX3138" fmla="*/ 11056471 w 12177656"/>
              <a:gd name="connsiteY3138" fmla="*/ 2542092 h 6858000"/>
              <a:gd name="connsiteX3139" fmla="*/ 10898692 w 12177656"/>
              <a:gd name="connsiteY3139" fmla="*/ 2632934 h 6858000"/>
              <a:gd name="connsiteX3140" fmla="*/ 10898692 w 12177656"/>
              <a:gd name="connsiteY3140" fmla="*/ 2817009 h 6858000"/>
              <a:gd name="connsiteX3141" fmla="*/ 11056471 w 12177656"/>
              <a:gd name="connsiteY3141" fmla="*/ 2907852 h 6858000"/>
              <a:gd name="connsiteX3142" fmla="*/ 11214250 w 12177656"/>
              <a:gd name="connsiteY3142" fmla="*/ 2817009 h 6858000"/>
              <a:gd name="connsiteX3143" fmla="*/ 11214250 w 12177656"/>
              <a:gd name="connsiteY3143" fmla="*/ 2632934 h 6858000"/>
              <a:gd name="connsiteX3144" fmla="*/ 10736132 w 12177656"/>
              <a:gd name="connsiteY3144" fmla="*/ 2542092 h 6858000"/>
              <a:gd name="connsiteX3145" fmla="*/ 10578353 w 12177656"/>
              <a:gd name="connsiteY3145" fmla="*/ 2632934 h 6858000"/>
              <a:gd name="connsiteX3146" fmla="*/ 10578353 w 12177656"/>
              <a:gd name="connsiteY3146" fmla="*/ 2817009 h 6858000"/>
              <a:gd name="connsiteX3147" fmla="*/ 10736132 w 12177656"/>
              <a:gd name="connsiteY3147" fmla="*/ 2907852 h 6858000"/>
              <a:gd name="connsiteX3148" fmla="*/ 10893911 w 12177656"/>
              <a:gd name="connsiteY3148" fmla="*/ 2817009 h 6858000"/>
              <a:gd name="connsiteX3149" fmla="*/ 10893911 w 12177656"/>
              <a:gd name="connsiteY3149" fmla="*/ 2632934 h 6858000"/>
              <a:gd name="connsiteX3150" fmla="*/ 10415793 w 12177656"/>
              <a:gd name="connsiteY3150" fmla="*/ 2542092 h 6858000"/>
              <a:gd name="connsiteX3151" fmla="*/ 10258014 w 12177656"/>
              <a:gd name="connsiteY3151" fmla="*/ 2632934 h 6858000"/>
              <a:gd name="connsiteX3152" fmla="*/ 10258014 w 12177656"/>
              <a:gd name="connsiteY3152" fmla="*/ 2817009 h 6858000"/>
              <a:gd name="connsiteX3153" fmla="*/ 10415793 w 12177656"/>
              <a:gd name="connsiteY3153" fmla="*/ 2907852 h 6858000"/>
              <a:gd name="connsiteX3154" fmla="*/ 10573571 w 12177656"/>
              <a:gd name="connsiteY3154" fmla="*/ 2817009 h 6858000"/>
              <a:gd name="connsiteX3155" fmla="*/ 10573571 w 12177656"/>
              <a:gd name="connsiteY3155" fmla="*/ 2632934 h 6858000"/>
              <a:gd name="connsiteX3156" fmla="*/ 10095454 w 12177656"/>
              <a:gd name="connsiteY3156" fmla="*/ 2542092 h 6858000"/>
              <a:gd name="connsiteX3157" fmla="*/ 9937676 w 12177656"/>
              <a:gd name="connsiteY3157" fmla="*/ 2632934 h 6858000"/>
              <a:gd name="connsiteX3158" fmla="*/ 9937676 w 12177656"/>
              <a:gd name="connsiteY3158" fmla="*/ 2817009 h 6858000"/>
              <a:gd name="connsiteX3159" fmla="*/ 10095454 w 12177656"/>
              <a:gd name="connsiteY3159" fmla="*/ 2907852 h 6858000"/>
              <a:gd name="connsiteX3160" fmla="*/ 10253233 w 12177656"/>
              <a:gd name="connsiteY3160" fmla="*/ 2817009 h 6858000"/>
              <a:gd name="connsiteX3161" fmla="*/ 10253233 w 12177656"/>
              <a:gd name="connsiteY3161" fmla="*/ 2632934 h 6858000"/>
              <a:gd name="connsiteX3162" fmla="*/ 9775115 w 12177656"/>
              <a:gd name="connsiteY3162" fmla="*/ 2542092 h 6858000"/>
              <a:gd name="connsiteX3163" fmla="*/ 9617336 w 12177656"/>
              <a:gd name="connsiteY3163" fmla="*/ 2632934 h 6858000"/>
              <a:gd name="connsiteX3164" fmla="*/ 9617336 w 12177656"/>
              <a:gd name="connsiteY3164" fmla="*/ 2817009 h 6858000"/>
              <a:gd name="connsiteX3165" fmla="*/ 9775115 w 12177656"/>
              <a:gd name="connsiteY3165" fmla="*/ 2907852 h 6858000"/>
              <a:gd name="connsiteX3166" fmla="*/ 9932894 w 12177656"/>
              <a:gd name="connsiteY3166" fmla="*/ 2817009 h 6858000"/>
              <a:gd name="connsiteX3167" fmla="*/ 9932894 w 12177656"/>
              <a:gd name="connsiteY3167" fmla="*/ 2632934 h 6858000"/>
              <a:gd name="connsiteX3168" fmla="*/ 9454776 w 12177656"/>
              <a:gd name="connsiteY3168" fmla="*/ 2542092 h 6858000"/>
              <a:gd name="connsiteX3169" fmla="*/ 9296998 w 12177656"/>
              <a:gd name="connsiteY3169" fmla="*/ 2632934 h 6858000"/>
              <a:gd name="connsiteX3170" fmla="*/ 9296998 w 12177656"/>
              <a:gd name="connsiteY3170" fmla="*/ 2817009 h 6858000"/>
              <a:gd name="connsiteX3171" fmla="*/ 9454776 w 12177656"/>
              <a:gd name="connsiteY3171" fmla="*/ 2907852 h 6858000"/>
              <a:gd name="connsiteX3172" fmla="*/ 9612555 w 12177656"/>
              <a:gd name="connsiteY3172" fmla="*/ 2817009 h 6858000"/>
              <a:gd name="connsiteX3173" fmla="*/ 9612555 w 12177656"/>
              <a:gd name="connsiteY3173" fmla="*/ 2632934 h 6858000"/>
              <a:gd name="connsiteX3174" fmla="*/ 9134438 w 12177656"/>
              <a:gd name="connsiteY3174" fmla="*/ 2542092 h 6858000"/>
              <a:gd name="connsiteX3175" fmla="*/ 8976659 w 12177656"/>
              <a:gd name="connsiteY3175" fmla="*/ 2632934 h 6858000"/>
              <a:gd name="connsiteX3176" fmla="*/ 8976659 w 12177656"/>
              <a:gd name="connsiteY3176" fmla="*/ 2817009 h 6858000"/>
              <a:gd name="connsiteX3177" fmla="*/ 9134438 w 12177656"/>
              <a:gd name="connsiteY3177" fmla="*/ 2907852 h 6858000"/>
              <a:gd name="connsiteX3178" fmla="*/ 9292217 w 12177656"/>
              <a:gd name="connsiteY3178" fmla="*/ 2817009 h 6858000"/>
              <a:gd name="connsiteX3179" fmla="*/ 9292217 w 12177656"/>
              <a:gd name="connsiteY3179" fmla="*/ 2632934 h 6858000"/>
              <a:gd name="connsiteX3180" fmla="*/ 8814099 w 12177656"/>
              <a:gd name="connsiteY3180" fmla="*/ 2542092 h 6858000"/>
              <a:gd name="connsiteX3181" fmla="*/ 8656320 w 12177656"/>
              <a:gd name="connsiteY3181" fmla="*/ 2632934 h 6858000"/>
              <a:gd name="connsiteX3182" fmla="*/ 8656320 w 12177656"/>
              <a:gd name="connsiteY3182" fmla="*/ 2817009 h 6858000"/>
              <a:gd name="connsiteX3183" fmla="*/ 8814099 w 12177656"/>
              <a:gd name="connsiteY3183" fmla="*/ 2907852 h 6858000"/>
              <a:gd name="connsiteX3184" fmla="*/ 8971877 w 12177656"/>
              <a:gd name="connsiteY3184" fmla="*/ 2817009 h 6858000"/>
              <a:gd name="connsiteX3185" fmla="*/ 8971877 w 12177656"/>
              <a:gd name="connsiteY3185" fmla="*/ 2632934 h 6858000"/>
              <a:gd name="connsiteX3186" fmla="*/ 8493760 w 12177656"/>
              <a:gd name="connsiteY3186" fmla="*/ 2542092 h 6858000"/>
              <a:gd name="connsiteX3187" fmla="*/ 8335982 w 12177656"/>
              <a:gd name="connsiteY3187" fmla="*/ 2632934 h 6858000"/>
              <a:gd name="connsiteX3188" fmla="*/ 8335982 w 12177656"/>
              <a:gd name="connsiteY3188" fmla="*/ 2817009 h 6858000"/>
              <a:gd name="connsiteX3189" fmla="*/ 8493760 w 12177656"/>
              <a:gd name="connsiteY3189" fmla="*/ 2907852 h 6858000"/>
              <a:gd name="connsiteX3190" fmla="*/ 8651539 w 12177656"/>
              <a:gd name="connsiteY3190" fmla="*/ 2817009 h 6858000"/>
              <a:gd name="connsiteX3191" fmla="*/ 8651539 w 12177656"/>
              <a:gd name="connsiteY3191" fmla="*/ 2632934 h 6858000"/>
              <a:gd name="connsiteX3192" fmla="*/ 8173421 w 12177656"/>
              <a:gd name="connsiteY3192" fmla="*/ 2542092 h 6858000"/>
              <a:gd name="connsiteX3193" fmla="*/ 8015642 w 12177656"/>
              <a:gd name="connsiteY3193" fmla="*/ 2632934 h 6858000"/>
              <a:gd name="connsiteX3194" fmla="*/ 8015642 w 12177656"/>
              <a:gd name="connsiteY3194" fmla="*/ 2817009 h 6858000"/>
              <a:gd name="connsiteX3195" fmla="*/ 8173421 w 12177656"/>
              <a:gd name="connsiteY3195" fmla="*/ 2907852 h 6858000"/>
              <a:gd name="connsiteX3196" fmla="*/ 8331200 w 12177656"/>
              <a:gd name="connsiteY3196" fmla="*/ 2817009 h 6858000"/>
              <a:gd name="connsiteX3197" fmla="*/ 8331200 w 12177656"/>
              <a:gd name="connsiteY3197" fmla="*/ 2632934 h 6858000"/>
              <a:gd name="connsiteX3198" fmla="*/ 7853083 w 12177656"/>
              <a:gd name="connsiteY3198" fmla="*/ 2542092 h 6858000"/>
              <a:gd name="connsiteX3199" fmla="*/ 7695304 w 12177656"/>
              <a:gd name="connsiteY3199" fmla="*/ 2632934 h 6858000"/>
              <a:gd name="connsiteX3200" fmla="*/ 7695304 w 12177656"/>
              <a:gd name="connsiteY3200" fmla="*/ 2817009 h 6858000"/>
              <a:gd name="connsiteX3201" fmla="*/ 7853083 w 12177656"/>
              <a:gd name="connsiteY3201" fmla="*/ 2907852 h 6858000"/>
              <a:gd name="connsiteX3202" fmla="*/ 8010862 w 12177656"/>
              <a:gd name="connsiteY3202" fmla="*/ 2817009 h 6858000"/>
              <a:gd name="connsiteX3203" fmla="*/ 8010862 w 12177656"/>
              <a:gd name="connsiteY3203" fmla="*/ 2632934 h 6858000"/>
              <a:gd name="connsiteX3204" fmla="*/ 7532744 w 12177656"/>
              <a:gd name="connsiteY3204" fmla="*/ 2542092 h 6858000"/>
              <a:gd name="connsiteX3205" fmla="*/ 7374965 w 12177656"/>
              <a:gd name="connsiteY3205" fmla="*/ 2632934 h 6858000"/>
              <a:gd name="connsiteX3206" fmla="*/ 7374965 w 12177656"/>
              <a:gd name="connsiteY3206" fmla="*/ 2817009 h 6858000"/>
              <a:gd name="connsiteX3207" fmla="*/ 7532744 w 12177656"/>
              <a:gd name="connsiteY3207" fmla="*/ 2907852 h 6858000"/>
              <a:gd name="connsiteX3208" fmla="*/ 7690523 w 12177656"/>
              <a:gd name="connsiteY3208" fmla="*/ 2817009 h 6858000"/>
              <a:gd name="connsiteX3209" fmla="*/ 7690523 w 12177656"/>
              <a:gd name="connsiteY3209" fmla="*/ 2632934 h 6858000"/>
              <a:gd name="connsiteX3210" fmla="*/ 7212405 w 12177656"/>
              <a:gd name="connsiteY3210" fmla="*/ 2542092 h 6858000"/>
              <a:gd name="connsiteX3211" fmla="*/ 7054626 w 12177656"/>
              <a:gd name="connsiteY3211" fmla="*/ 2632934 h 6858000"/>
              <a:gd name="connsiteX3212" fmla="*/ 7054626 w 12177656"/>
              <a:gd name="connsiteY3212" fmla="*/ 2817009 h 6858000"/>
              <a:gd name="connsiteX3213" fmla="*/ 7212405 w 12177656"/>
              <a:gd name="connsiteY3213" fmla="*/ 2907852 h 6858000"/>
              <a:gd name="connsiteX3214" fmla="*/ 7370183 w 12177656"/>
              <a:gd name="connsiteY3214" fmla="*/ 2817009 h 6858000"/>
              <a:gd name="connsiteX3215" fmla="*/ 7370183 w 12177656"/>
              <a:gd name="connsiteY3215" fmla="*/ 2632934 h 6858000"/>
              <a:gd name="connsiteX3216" fmla="*/ 6892066 w 12177656"/>
              <a:gd name="connsiteY3216" fmla="*/ 2542092 h 6858000"/>
              <a:gd name="connsiteX3217" fmla="*/ 6734288 w 12177656"/>
              <a:gd name="connsiteY3217" fmla="*/ 2632934 h 6858000"/>
              <a:gd name="connsiteX3218" fmla="*/ 6734288 w 12177656"/>
              <a:gd name="connsiteY3218" fmla="*/ 2817009 h 6858000"/>
              <a:gd name="connsiteX3219" fmla="*/ 6892066 w 12177656"/>
              <a:gd name="connsiteY3219" fmla="*/ 2907852 h 6858000"/>
              <a:gd name="connsiteX3220" fmla="*/ 7049845 w 12177656"/>
              <a:gd name="connsiteY3220" fmla="*/ 2817009 h 6858000"/>
              <a:gd name="connsiteX3221" fmla="*/ 7049845 w 12177656"/>
              <a:gd name="connsiteY3221" fmla="*/ 2632934 h 6858000"/>
              <a:gd name="connsiteX3222" fmla="*/ 6571727 w 12177656"/>
              <a:gd name="connsiteY3222" fmla="*/ 2542092 h 6858000"/>
              <a:gd name="connsiteX3223" fmla="*/ 6413948 w 12177656"/>
              <a:gd name="connsiteY3223" fmla="*/ 2632934 h 6858000"/>
              <a:gd name="connsiteX3224" fmla="*/ 6413948 w 12177656"/>
              <a:gd name="connsiteY3224" fmla="*/ 2817009 h 6858000"/>
              <a:gd name="connsiteX3225" fmla="*/ 6571727 w 12177656"/>
              <a:gd name="connsiteY3225" fmla="*/ 2907852 h 6858000"/>
              <a:gd name="connsiteX3226" fmla="*/ 6729506 w 12177656"/>
              <a:gd name="connsiteY3226" fmla="*/ 2817009 h 6858000"/>
              <a:gd name="connsiteX3227" fmla="*/ 6729506 w 12177656"/>
              <a:gd name="connsiteY3227" fmla="*/ 2632934 h 6858000"/>
              <a:gd name="connsiteX3228" fmla="*/ 5931050 w 12177656"/>
              <a:gd name="connsiteY3228" fmla="*/ 2542092 h 6858000"/>
              <a:gd name="connsiteX3229" fmla="*/ 5773271 w 12177656"/>
              <a:gd name="connsiteY3229" fmla="*/ 2632934 h 6858000"/>
              <a:gd name="connsiteX3230" fmla="*/ 5773271 w 12177656"/>
              <a:gd name="connsiteY3230" fmla="*/ 2817009 h 6858000"/>
              <a:gd name="connsiteX3231" fmla="*/ 5931050 w 12177656"/>
              <a:gd name="connsiteY3231" fmla="*/ 2907852 h 6858000"/>
              <a:gd name="connsiteX3232" fmla="*/ 6088828 w 12177656"/>
              <a:gd name="connsiteY3232" fmla="*/ 2817009 h 6858000"/>
              <a:gd name="connsiteX3233" fmla="*/ 6088828 w 12177656"/>
              <a:gd name="connsiteY3233" fmla="*/ 2632934 h 6858000"/>
              <a:gd name="connsiteX3234" fmla="*/ 5610711 w 12177656"/>
              <a:gd name="connsiteY3234" fmla="*/ 2542092 h 6858000"/>
              <a:gd name="connsiteX3235" fmla="*/ 5452932 w 12177656"/>
              <a:gd name="connsiteY3235" fmla="*/ 2632934 h 6858000"/>
              <a:gd name="connsiteX3236" fmla="*/ 5452932 w 12177656"/>
              <a:gd name="connsiteY3236" fmla="*/ 2817009 h 6858000"/>
              <a:gd name="connsiteX3237" fmla="*/ 5610711 w 12177656"/>
              <a:gd name="connsiteY3237" fmla="*/ 2907852 h 6858000"/>
              <a:gd name="connsiteX3238" fmla="*/ 5768490 w 12177656"/>
              <a:gd name="connsiteY3238" fmla="*/ 2817009 h 6858000"/>
              <a:gd name="connsiteX3239" fmla="*/ 5768490 w 12177656"/>
              <a:gd name="connsiteY3239" fmla="*/ 2632934 h 6858000"/>
              <a:gd name="connsiteX3240" fmla="*/ 5290372 w 12177656"/>
              <a:gd name="connsiteY3240" fmla="*/ 2542092 h 6858000"/>
              <a:gd name="connsiteX3241" fmla="*/ 5132593 w 12177656"/>
              <a:gd name="connsiteY3241" fmla="*/ 2632934 h 6858000"/>
              <a:gd name="connsiteX3242" fmla="*/ 5132593 w 12177656"/>
              <a:gd name="connsiteY3242" fmla="*/ 2817009 h 6858000"/>
              <a:gd name="connsiteX3243" fmla="*/ 5290372 w 12177656"/>
              <a:gd name="connsiteY3243" fmla="*/ 2907852 h 6858000"/>
              <a:gd name="connsiteX3244" fmla="*/ 5448151 w 12177656"/>
              <a:gd name="connsiteY3244" fmla="*/ 2817009 h 6858000"/>
              <a:gd name="connsiteX3245" fmla="*/ 5448151 w 12177656"/>
              <a:gd name="connsiteY3245" fmla="*/ 2632934 h 6858000"/>
              <a:gd name="connsiteX3246" fmla="*/ 4970033 w 12177656"/>
              <a:gd name="connsiteY3246" fmla="*/ 2542092 h 6858000"/>
              <a:gd name="connsiteX3247" fmla="*/ 4812254 w 12177656"/>
              <a:gd name="connsiteY3247" fmla="*/ 2632934 h 6858000"/>
              <a:gd name="connsiteX3248" fmla="*/ 4812254 w 12177656"/>
              <a:gd name="connsiteY3248" fmla="*/ 2817009 h 6858000"/>
              <a:gd name="connsiteX3249" fmla="*/ 4970033 w 12177656"/>
              <a:gd name="connsiteY3249" fmla="*/ 2907852 h 6858000"/>
              <a:gd name="connsiteX3250" fmla="*/ 5127812 w 12177656"/>
              <a:gd name="connsiteY3250" fmla="*/ 2817009 h 6858000"/>
              <a:gd name="connsiteX3251" fmla="*/ 5127812 w 12177656"/>
              <a:gd name="connsiteY3251" fmla="*/ 2632934 h 6858000"/>
              <a:gd name="connsiteX3252" fmla="*/ 4649694 w 12177656"/>
              <a:gd name="connsiteY3252" fmla="*/ 2542092 h 6858000"/>
              <a:gd name="connsiteX3253" fmla="*/ 4491915 w 12177656"/>
              <a:gd name="connsiteY3253" fmla="*/ 2632934 h 6858000"/>
              <a:gd name="connsiteX3254" fmla="*/ 4491915 w 12177656"/>
              <a:gd name="connsiteY3254" fmla="*/ 2817009 h 6858000"/>
              <a:gd name="connsiteX3255" fmla="*/ 4649694 w 12177656"/>
              <a:gd name="connsiteY3255" fmla="*/ 2907852 h 6858000"/>
              <a:gd name="connsiteX3256" fmla="*/ 4807474 w 12177656"/>
              <a:gd name="connsiteY3256" fmla="*/ 2817009 h 6858000"/>
              <a:gd name="connsiteX3257" fmla="*/ 4807474 w 12177656"/>
              <a:gd name="connsiteY3257" fmla="*/ 2632934 h 6858000"/>
              <a:gd name="connsiteX3258" fmla="*/ 4326965 w 12177656"/>
              <a:gd name="connsiteY3258" fmla="*/ 2542092 h 6858000"/>
              <a:gd name="connsiteX3259" fmla="*/ 4169186 w 12177656"/>
              <a:gd name="connsiteY3259" fmla="*/ 2632934 h 6858000"/>
              <a:gd name="connsiteX3260" fmla="*/ 4169186 w 12177656"/>
              <a:gd name="connsiteY3260" fmla="*/ 2817009 h 6858000"/>
              <a:gd name="connsiteX3261" fmla="*/ 4326965 w 12177656"/>
              <a:gd name="connsiteY3261" fmla="*/ 2907852 h 6858000"/>
              <a:gd name="connsiteX3262" fmla="*/ 4484744 w 12177656"/>
              <a:gd name="connsiteY3262" fmla="*/ 2817009 h 6858000"/>
              <a:gd name="connsiteX3263" fmla="*/ 4484744 w 12177656"/>
              <a:gd name="connsiteY3263" fmla="*/ 2632934 h 6858000"/>
              <a:gd name="connsiteX3264" fmla="*/ 4006626 w 12177656"/>
              <a:gd name="connsiteY3264" fmla="*/ 2542092 h 6858000"/>
              <a:gd name="connsiteX3265" fmla="*/ 3848847 w 12177656"/>
              <a:gd name="connsiteY3265" fmla="*/ 2632934 h 6858000"/>
              <a:gd name="connsiteX3266" fmla="*/ 3848847 w 12177656"/>
              <a:gd name="connsiteY3266" fmla="*/ 2817009 h 6858000"/>
              <a:gd name="connsiteX3267" fmla="*/ 4006626 w 12177656"/>
              <a:gd name="connsiteY3267" fmla="*/ 2907852 h 6858000"/>
              <a:gd name="connsiteX3268" fmla="*/ 4164405 w 12177656"/>
              <a:gd name="connsiteY3268" fmla="*/ 2817009 h 6858000"/>
              <a:gd name="connsiteX3269" fmla="*/ 4164405 w 12177656"/>
              <a:gd name="connsiteY3269" fmla="*/ 2632934 h 6858000"/>
              <a:gd name="connsiteX3270" fmla="*/ 3686287 w 12177656"/>
              <a:gd name="connsiteY3270" fmla="*/ 2542092 h 6858000"/>
              <a:gd name="connsiteX3271" fmla="*/ 3528509 w 12177656"/>
              <a:gd name="connsiteY3271" fmla="*/ 2632934 h 6858000"/>
              <a:gd name="connsiteX3272" fmla="*/ 3528509 w 12177656"/>
              <a:gd name="connsiteY3272" fmla="*/ 2817009 h 6858000"/>
              <a:gd name="connsiteX3273" fmla="*/ 3686287 w 12177656"/>
              <a:gd name="connsiteY3273" fmla="*/ 2907852 h 6858000"/>
              <a:gd name="connsiteX3274" fmla="*/ 3844066 w 12177656"/>
              <a:gd name="connsiteY3274" fmla="*/ 2817009 h 6858000"/>
              <a:gd name="connsiteX3275" fmla="*/ 3844066 w 12177656"/>
              <a:gd name="connsiteY3275" fmla="*/ 2632934 h 6858000"/>
              <a:gd name="connsiteX3276" fmla="*/ 3365948 w 12177656"/>
              <a:gd name="connsiteY3276" fmla="*/ 2542092 h 6858000"/>
              <a:gd name="connsiteX3277" fmla="*/ 3208169 w 12177656"/>
              <a:gd name="connsiteY3277" fmla="*/ 2632934 h 6858000"/>
              <a:gd name="connsiteX3278" fmla="*/ 3208169 w 12177656"/>
              <a:gd name="connsiteY3278" fmla="*/ 2817009 h 6858000"/>
              <a:gd name="connsiteX3279" fmla="*/ 3365948 w 12177656"/>
              <a:gd name="connsiteY3279" fmla="*/ 2907852 h 6858000"/>
              <a:gd name="connsiteX3280" fmla="*/ 3523727 w 12177656"/>
              <a:gd name="connsiteY3280" fmla="*/ 2817009 h 6858000"/>
              <a:gd name="connsiteX3281" fmla="*/ 3523727 w 12177656"/>
              <a:gd name="connsiteY3281" fmla="*/ 2632934 h 6858000"/>
              <a:gd name="connsiteX3282" fmla="*/ 3045610 w 12177656"/>
              <a:gd name="connsiteY3282" fmla="*/ 2542092 h 6858000"/>
              <a:gd name="connsiteX3283" fmla="*/ 2887831 w 12177656"/>
              <a:gd name="connsiteY3283" fmla="*/ 2632934 h 6858000"/>
              <a:gd name="connsiteX3284" fmla="*/ 2887831 w 12177656"/>
              <a:gd name="connsiteY3284" fmla="*/ 2817009 h 6858000"/>
              <a:gd name="connsiteX3285" fmla="*/ 3045610 w 12177656"/>
              <a:gd name="connsiteY3285" fmla="*/ 2907852 h 6858000"/>
              <a:gd name="connsiteX3286" fmla="*/ 3203388 w 12177656"/>
              <a:gd name="connsiteY3286" fmla="*/ 2817009 h 6858000"/>
              <a:gd name="connsiteX3287" fmla="*/ 3203388 w 12177656"/>
              <a:gd name="connsiteY3287" fmla="*/ 2632934 h 6858000"/>
              <a:gd name="connsiteX3288" fmla="*/ 2725271 w 12177656"/>
              <a:gd name="connsiteY3288" fmla="*/ 2542092 h 6858000"/>
              <a:gd name="connsiteX3289" fmla="*/ 2567492 w 12177656"/>
              <a:gd name="connsiteY3289" fmla="*/ 2632934 h 6858000"/>
              <a:gd name="connsiteX3290" fmla="*/ 2567492 w 12177656"/>
              <a:gd name="connsiteY3290" fmla="*/ 2817009 h 6858000"/>
              <a:gd name="connsiteX3291" fmla="*/ 2725271 w 12177656"/>
              <a:gd name="connsiteY3291" fmla="*/ 2907852 h 6858000"/>
              <a:gd name="connsiteX3292" fmla="*/ 2883050 w 12177656"/>
              <a:gd name="connsiteY3292" fmla="*/ 2817009 h 6858000"/>
              <a:gd name="connsiteX3293" fmla="*/ 2883050 w 12177656"/>
              <a:gd name="connsiteY3293" fmla="*/ 2632934 h 6858000"/>
              <a:gd name="connsiteX3294" fmla="*/ 2404932 w 12177656"/>
              <a:gd name="connsiteY3294" fmla="*/ 2542092 h 6858000"/>
              <a:gd name="connsiteX3295" fmla="*/ 2247153 w 12177656"/>
              <a:gd name="connsiteY3295" fmla="*/ 2632934 h 6858000"/>
              <a:gd name="connsiteX3296" fmla="*/ 2247153 w 12177656"/>
              <a:gd name="connsiteY3296" fmla="*/ 2817009 h 6858000"/>
              <a:gd name="connsiteX3297" fmla="*/ 2404932 w 12177656"/>
              <a:gd name="connsiteY3297" fmla="*/ 2907852 h 6858000"/>
              <a:gd name="connsiteX3298" fmla="*/ 2562711 w 12177656"/>
              <a:gd name="connsiteY3298" fmla="*/ 2817009 h 6858000"/>
              <a:gd name="connsiteX3299" fmla="*/ 2562711 w 12177656"/>
              <a:gd name="connsiteY3299" fmla="*/ 2632934 h 6858000"/>
              <a:gd name="connsiteX3300" fmla="*/ 2084593 w 12177656"/>
              <a:gd name="connsiteY3300" fmla="*/ 2542092 h 6858000"/>
              <a:gd name="connsiteX3301" fmla="*/ 1926814 w 12177656"/>
              <a:gd name="connsiteY3301" fmla="*/ 2632934 h 6858000"/>
              <a:gd name="connsiteX3302" fmla="*/ 1926814 w 12177656"/>
              <a:gd name="connsiteY3302" fmla="*/ 2817009 h 6858000"/>
              <a:gd name="connsiteX3303" fmla="*/ 2084593 w 12177656"/>
              <a:gd name="connsiteY3303" fmla="*/ 2907852 h 6858000"/>
              <a:gd name="connsiteX3304" fmla="*/ 2242372 w 12177656"/>
              <a:gd name="connsiteY3304" fmla="*/ 2817009 h 6858000"/>
              <a:gd name="connsiteX3305" fmla="*/ 2242372 w 12177656"/>
              <a:gd name="connsiteY3305" fmla="*/ 2632934 h 6858000"/>
              <a:gd name="connsiteX3306" fmla="*/ 1764254 w 12177656"/>
              <a:gd name="connsiteY3306" fmla="*/ 2542092 h 6858000"/>
              <a:gd name="connsiteX3307" fmla="*/ 1606475 w 12177656"/>
              <a:gd name="connsiteY3307" fmla="*/ 2632934 h 6858000"/>
              <a:gd name="connsiteX3308" fmla="*/ 1606475 w 12177656"/>
              <a:gd name="connsiteY3308" fmla="*/ 2817009 h 6858000"/>
              <a:gd name="connsiteX3309" fmla="*/ 1764254 w 12177656"/>
              <a:gd name="connsiteY3309" fmla="*/ 2907852 h 6858000"/>
              <a:gd name="connsiteX3310" fmla="*/ 1922033 w 12177656"/>
              <a:gd name="connsiteY3310" fmla="*/ 2817009 h 6858000"/>
              <a:gd name="connsiteX3311" fmla="*/ 1922033 w 12177656"/>
              <a:gd name="connsiteY3311" fmla="*/ 2632934 h 6858000"/>
              <a:gd name="connsiteX3312" fmla="*/ 1443915 w 12177656"/>
              <a:gd name="connsiteY3312" fmla="*/ 2542092 h 6858000"/>
              <a:gd name="connsiteX3313" fmla="*/ 1286137 w 12177656"/>
              <a:gd name="connsiteY3313" fmla="*/ 2632934 h 6858000"/>
              <a:gd name="connsiteX3314" fmla="*/ 1286137 w 12177656"/>
              <a:gd name="connsiteY3314" fmla="*/ 2817009 h 6858000"/>
              <a:gd name="connsiteX3315" fmla="*/ 1443915 w 12177656"/>
              <a:gd name="connsiteY3315" fmla="*/ 2907852 h 6858000"/>
              <a:gd name="connsiteX3316" fmla="*/ 1601694 w 12177656"/>
              <a:gd name="connsiteY3316" fmla="*/ 2817009 h 6858000"/>
              <a:gd name="connsiteX3317" fmla="*/ 1601694 w 12177656"/>
              <a:gd name="connsiteY3317" fmla="*/ 2632934 h 6858000"/>
              <a:gd name="connsiteX3318" fmla="*/ 162560 w 12177656"/>
              <a:gd name="connsiteY3318" fmla="*/ 2542092 h 6858000"/>
              <a:gd name="connsiteX3319" fmla="*/ 4781 w 12177656"/>
              <a:gd name="connsiteY3319" fmla="*/ 2632934 h 6858000"/>
              <a:gd name="connsiteX3320" fmla="*/ 4781 w 12177656"/>
              <a:gd name="connsiteY3320" fmla="*/ 2817009 h 6858000"/>
              <a:gd name="connsiteX3321" fmla="*/ 162560 w 12177656"/>
              <a:gd name="connsiteY3321" fmla="*/ 2907852 h 6858000"/>
              <a:gd name="connsiteX3322" fmla="*/ 320339 w 12177656"/>
              <a:gd name="connsiteY3322" fmla="*/ 2817009 h 6858000"/>
              <a:gd name="connsiteX3323" fmla="*/ 320339 w 12177656"/>
              <a:gd name="connsiteY3323" fmla="*/ 2632934 h 6858000"/>
              <a:gd name="connsiteX3324" fmla="*/ 11539370 w 12177656"/>
              <a:gd name="connsiteY3324" fmla="*/ 2264784 h 6858000"/>
              <a:gd name="connsiteX3325" fmla="*/ 11381591 w 12177656"/>
              <a:gd name="connsiteY3325" fmla="*/ 2355626 h 6858000"/>
              <a:gd name="connsiteX3326" fmla="*/ 11381591 w 12177656"/>
              <a:gd name="connsiteY3326" fmla="*/ 2539701 h 6858000"/>
              <a:gd name="connsiteX3327" fmla="*/ 11539370 w 12177656"/>
              <a:gd name="connsiteY3327" fmla="*/ 2630544 h 6858000"/>
              <a:gd name="connsiteX3328" fmla="*/ 11697148 w 12177656"/>
              <a:gd name="connsiteY3328" fmla="*/ 2539701 h 6858000"/>
              <a:gd name="connsiteX3329" fmla="*/ 11697148 w 12177656"/>
              <a:gd name="connsiteY3329" fmla="*/ 2355626 h 6858000"/>
              <a:gd name="connsiteX3330" fmla="*/ 11216640 w 12177656"/>
              <a:gd name="connsiteY3330" fmla="*/ 2264784 h 6858000"/>
              <a:gd name="connsiteX3331" fmla="*/ 11058861 w 12177656"/>
              <a:gd name="connsiteY3331" fmla="*/ 2355626 h 6858000"/>
              <a:gd name="connsiteX3332" fmla="*/ 11058861 w 12177656"/>
              <a:gd name="connsiteY3332" fmla="*/ 2539701 h 6858000"/>
              <a:gd name="connsiteX3333" fmla="*/ 11216640 w 12177656"/>
              <a:gd name="connsiteY3333" fmla="*/ 2630544 h 6858000"/>
              <a:gd name="connsiteX3334" fmla="*/ 11374419 w 12177656"/>
              <a:gd name="connsiteY3334" fmla="*/ 2539701 h 6858000"/>
              <a:gd name="connsiteX3335" fmla="*/ 11374419 w 12177656"/>
              <a:gd name="connsiteY3335" fmla="*/ 2355626 h 6858000"/>
              <a:gd name="connsiteX3336" fmla="*/ 10896301 w 12177656"/>
              <a:gd name="connsiteY3336" fmla="*/ 2264784 h 6858000"/>
              <a:gd name="connsiteX3337" fmla="*/ 10738523 w 12177656"/>
              <a:gd name="connsiteY3337" fmla="*/ 2355626 h 6858000"/>
              <a:gd name="connsiteX3338" fmla="*/ 10738523 w 12177656"/>
              <a:gd name="connsiteY3338" fmla="*/ 2539701 h 6858000"/>
              <a:gd name="connsiteX3339" fmla="*/ 10896301 w 12177656"/>
              <a:gd name="connsiteY3339" fmla="*/ 2630544 h 6858000"/>
              <a:gd name="connsiteX3340" fmla="*/ 11054080 w 12177656"/>
              <a:gd name="connsiteY3340" fmla="*/ 2539701 h 6858000"/>
              <a:gd name="connsiteX3341" fmla="*/ 11054080 w 12177656"/>
              <a:gd name="connsiteY3341" fmla="*/ 2355626 h 6858000"/>
              <a:gd name="connsiteX3342" fmla="*/ 10575962 w 12177656"/>
              <a:gd name="connsiteY3342" fmla="*/ 2264784 h 6858000"/>
              <a:gd name="connsiteX3343" fmla="*/ 10418183 w 12177656"/>
              <a:gd name="connsiteY3343" fmla="*/ 2355626 h 6858000"/>
              <a:gd name="connsiteX3344" fmla="*/ 10418183 w 12177656"/>
              <a:gd name="connsiteY3344" fmla="*/ 2539701 h 6858000"/>
              <a:gd name="connsiteX3345" fmla="*/ 10575962 w 12177656"/>
              <a:gd name="connsiteY3345" fmla="*/ 2630544 h 6858000"/>
              <a:gd name="connsiteX3346" fmla="*/ 10733741 w 12177656"/>
              <a:gd name="connsiteY3346" fmla="*/ 2539701 h 6858000"/>
              <a:gd name="connsiteX3347" fmla="*/ 10733741 w 12177656"/>
              <a:gd name="connsiteY3347" fmla="*/ 2355626 h 6858000"/>
              <a:gd name="connsiteX3348" fmla="*/ 10255624 w 12177656"/>
              <a:gd name="connsiteY3348" fmla="*/ 2264784 h 6858000"/>
              <a:gd name="connsiteX3349" fmla="*/ 10097845 w 12177656"/>
              <a:gd name="connsiteY3349" fmla="*/ 2355626 h 6858000"/>
              <a:gd name="connsiteX3350" fmla="*/ 10097845 w 12177656"/>
              <a:gd name="connsiteY3350" fmla="*/ 2539701 h 6858000"/>
              <a:gd name="connsiteX3351" fmla="*/ 10255624 w 12177656"/>
              <a:gd name="connsiteY3351" fmla="*/ 2630544 h 6858000"/>
              <a:gd name="connsiteX3352" fmla="*/ 10413402 w 12177656"/>
              <a:gd name="connsiteY3352" fmla="*/ 2539701 h 6858000"/>
              <a:gd name="connsiteX3353" fmla="*/ 10413402 w 12177656"/>
              <a:gd name="connsiteY3353" fmla="*/ 2355626 h 6858000"/>
              <a:gd name="connsiteX3354" fmla="*/ 9935285 w 12177656"/>
              <a:gd name="connsiteY3354" fmla="*/ 2264784 h 6858000"/>
              <a:gd name="connsiteX3355" fmla="*/ 9777506 w 12177656"/>
              <a:gd name="connsiteY3355" fmla="*/ 2355626 h 6858000"/>
              <a:gd name="connsiteX3356" fmla="*/ 9777506 w 12177656"/>
              <a:gd name="connsiteY3356" fmla="*/ 2539701 h 6858000"/>
              <a:gd name="connsiteX3357" fmla="*/ 9935285 w 12177656"/>
              <a:gd name="connsiteY3357" fmla="*/ 2630544 h 6858000"/>
              <a:gd name="connsiteX3358" fmla="*/ 10093064 w 12177656"/>
              <a:gd name="connsiteY3358" fmla="*/ 2539701 h 6858000"/>
              <a:gd name="connsiteX3359" fmla="*/ 10093064 w 12177656"/>
              <a:gd name="connsiteY3359" fmla="*/ 2355626 h 6858000"/>
              <a:gd name="connsiteX3360" fmla="*/ 9614946 w 12177656"/>
              <a:gd name="connsiteY3360" fmla="*/ 2264784 h 6858000"/>
              <a:gd name="connsiteX3361" fmla="*/ 9457167 w 12177656"/>
              <a:gd name="connsiteY3361" fmla="*/ 2355626 h 6858000"/>
              <a:gd name="connsiteX3362" fmla="*/ 9457167 w 12177656"/>
              <a:gd name="connsiteY3362" fmla="*/ 2539701 h 6858000"/>
              <a:gd name="connsiteX3363" fmla="*/ 9614946 w 12177656"/>
              <a:gd name="connsiteY3363" fmla="*/ 2630544 h 6858000"/>
              <a:gd name="connsiteX3364" fmla="*/ 9772724 w 12177656"/>
              <a:gd name="connsiteY3364" fmla="*/ 2539701 h 6858000"/>
              <a:gd name="connsiteX3365" fmla="*/ 9772724 w 12177656"/>
              <a:gd name="connsiteY3365" fmla="*/ 2355626 h 6858000"/>
              <a:gd name="connsiteX3366" fmla="*/ 9294607 w 12177656"/>
              <a:gd name="connsiteY3366" fmla="*/ 2264784 h 6858000"/>
              <a:gd name="connsiteX3367" fmla="*/ 9136829 w 12177656"/>
              <a:gd name="connsiteY3367" fmla="*/ 2355626 h 6858000"/>
              <a:gd name="connsiteX3368" fmla="*/ 9136829 w 12177656"/>
              <a:gd name="connsiteY3368" fmla="*/ 2539701 h 6858000"/>
              <a:gd name="connsiteX3369" fmla="*/ 9294607 w 12177656"/>
              <a:gd name="connsiteY3369" fmla="*/ 2630544 h 6858000"/>
              <a:gd name="connsiteX3370" fmla="*/ 9452386 w 12177656"/>
              <a:gd name="connsiteY3370" fmla="*/ 2539701 h 6858000"/>
              <a:gd name="connsiteX3371" fmla="*/ 9452386 w 12177656"/>
              <a:gd name="connsiteY3371" fmla="*/ 2355626 h 6858000"/>
              <a:gd name="connsiteX3372" fmla="*/ 8974268 w 12177656"/>
              <a:gd name="connsiteY3372" fmla="*/ 2264784 h 6858000"/>
              <a:gd name="connsiteX3373" fmla="*/ 8816489 w 12177656"/>
              <a:gd name="connsiteY3373" fmla="*/ 2355626 h 6858000"/>
              <a:gd name="connsiteX3374" fmla="*/ 8816489 w 12177656"/>
              <a:gd name="connsiteY3374" fmla="*/ 2539701 h 6858000"/>
              <a:gd name="connsiteX3375" fmla="*/ 8974268 w 12177656"/>
              <a:gd name="connsiteY3375" fmla="*/ 2630544 h 6858000"/>
              <a:gd name="connsiteX3376" fmla="*/ 9132047 w 12177656"/>
              <a:gd name="connsiteY3376" fmla="*/ 2539701 h 6858000"/>
              <a:gd name="connsiteX3377" fmla="*/ 9132047 w 12177656"/>
              <a:gd name="connsiteY3377" fmla="*/ 2355626 h 6858000"/>
              <a:gd name="connsiteX3378" fmla="*/ 8653929 w 12177656"/>
              <a:gd name="connsiteY3378" fmla="*/ 2264784 h 6858000"/>
              <a:gd name="connsiteX3379" fmla="*/ 8496150 w 12177656"/>
              <a:gd name="connsiteY3379" fmla="*/ 2355626 h 6858000"/>
              <a:gd name="connsiteX3380" fmla="*/ 8496150 w 12177656"/>
              <a:gd name="connsiteY3380" fmla="*/ 2539701 h 6858000"/>
              <a:gd name="connsiteX3381" fmla="*/ 8653929 w 12177656"/>
              <a:gd name="connsiteY3381" fmla="*/ 2630544 h 6858000"/>
              <a:gd name="connsiteX3382" fmla="*/ 8811708 w 12177656"/>
              <a:gd name="connsiteY3382" fmla="*/ 2539701 h 6858000"/>
              <a:gd name="connsiteX3383" fmla="*/ 8811708 w 12177656"/>
              <a:gd name="connsiteY3383" fmla="*/ 2355626 h 6858000"/>
              <a:gd name="connsiteX3384" fmla="*/ 8333591 w 12177656"/>
              <a:gd name="connsiteY3384" fmla="*/ 2264784 h 6858000"/>
              <a:gd name="connsiteX3385" fmla="*/ 8175812 w 12177656"/>
              <a:gd name="connsiteY3385" fmla="*/ 2355626 h 6858000"/>
              <a:gd name="connsiteX3386" fmla="*/ 8175812 w 12177656"/>
              <a:gd name="connsiteY3386" fmla="*/ 2539701 h 6858000"/>
              <a:gd name="connsiteX3387" fmla="*/ 8333591 w 12177656"/>
              <a:gd name="connsiteY3387" fmla="*/ 2630544 h 6858000"/>
              <a:gd name="connsiteX3388" fmla="*/ 8491370 w 12177656"/>
              <a:gd name="connsiteY3388" fmla="*/ 2539701 h 6858000"/>
              <a:gd name="connsiteX3389" fmla="*/ 8491370 w 12177656"/>
              <a:gd name="connsiteY3389" fmla="*/ 2355626 h 6858000"/>
              <a:gd name="connsiteX3390" fmla="*/ 8013252 w 12177656"/>
              <a:gd name="connsiteY3390" fmla="*/ 2264784 h 6858000"/>
              <a:gd name="connsiteX3391" fmla="*/ 7855473 w 12177656"/>
              <a:gd name="connsiteY3391" fmla="*/ 2355626 h 6858000"/>
              <a:gd name="connsiteX3392" fmla="*/ 7855473 w 12177656"/>
              <a:gd name="connsiteY3392" fmla="*/ 2539701 h 6858000"/>
              <a:gd name="connsiteX3393" fmla="*/ 8013252 w 12177656"/>
              <a:gd name="connsiteY3393" fmla="*/ 2630544 h 6858000"/>
              <a:gd name="connsiteX3394" fmla="*/ 8171031 w 12177656"/>
              <a:gd name="connsiteY3394" fmla="*/ 2539701 h 6858000"/>
              <a:gd name="connsiteX3395" fmla="*/ 8171031 w 12177656"/>
              <a:gd name="connsiteY3395" fmla="*/ 2355626 h 6858000"/>
              <a:gd name="connsiteX3396" fmla="*/ 7692913 w 12177656"/>
              <a:gd name="connsiteY3396" fmla="*/ 2264784 h 6858000"/>
              <a:gd name="connsiteX3397" fmla="*/ 7535135 w 12177656"/>
              <a:gd name="connsiteY3397" fmla="*/ 2355626 h 6858000"/>
              <a:gd name="connsiteX3398" fmla="*/ 7535135 w 12177656"/>
              <a:gd name="connsiteY3398" fmla="*/ 2539701 h 6858000"/>
              <a:gd name="connsiteX3399" fmla="*/ 7692913 w 12177656"/>
              <a:gd name="connsiteY3399" fmla="*/ 2630544 h 6858000"/>
              <a:gd name="connsiteX3400" fmla="*/ 7850692 w 12177656"/>
              <a:gd name="connsiteY3400" fmla="*/ 2539701 h 6858000"/>
              <a:gd name="connsiteX3401" fmla="*/ 7850692 w 12177656"/>
              <a:gd name="connsiteY3401" fmla="*/ 2355626 h 6858000"/>
              <a:gd name="connsiteX3402" fmla="*/ 7372574 w 12177656"/>
              <a:gd name="connsiteY3402" fmla="*/ 2264784 h 6858000"/>
              <a:gd name="connsiteX3403" fmla="*/ 7214795 w 12177656"/>
              <a:gd name="connsiteY3403" fmla="*/ 2355626 h 6858000"/>
              <a:gd name="connsiteX3404" fmla="*/ 7214795 w 12177656"/>
              <a:gd name="connsiteY3404" fmla="*/ 2539701 h 6858000"/>
              <a:gd name="connsiteX3405" fmla="*/ 7372574 w 12177656"/>
              <a:gd name="connsiteY3405" fmla="*/ 2630544 h 6858000"/>
              <a:gd name="connsiteX3406" fmla="*/ 7530353 w 12177656"/>
              <a:gd name="connsiteY3406" fmla="*/ 2539701 h 6858000"/>
              <a:gd name="connsiteX3407" fmla="*/ 7530353 w 12177656"/>
              <a:gd name="connsiteY3407" fmla="*/ 2355626 h 6858000"/>
              <a:gd name="connsiteX3408" fmla="*/ 7052236 w 12177656"/>
              <a:gd name="connsiteY3408" fmla="*/ 2264784 h 6858000"/>
              <a:gd name="connsiteX3409" fmla="*/ 6894457 w 12177656"/>
              <a:gd name="connsiteY3409" fmla="*/ 2355626 h 6858000"/>
              <a:gd name="connsiteX3410" fmla="*/ 6894457 w 12177656"/>
              <a:gd name="connsiteY3410" fmla="*/ 2539701 h 6858000"/>
              <a:gd name="connsiteX3411" fmla="*/ 7052236 w 12177656"/>
              <a:gd name="connsiteY3411" fmla="*/ 2630544 h 6858000"/>
              <a:gd name="connsiteX3412" fmla="*/ 7210015 w 12177656"/>
              <a:gd name="connsiteY3412" fmla="*/ 2539701 h 6858000"/>
              <a:gd name="connsiteX3413" fmla="*/ 7210015 w 12177656"/>
              <a:gd name="connsiteY3413" fmla="*/ 2355626 h 6858000"/>
              <a:gd name="connsiteX3414" fmla="*/ 6731897 w 12177656"/>
              <a:gd name="connsiteY3414" fmla="*/ 2264784 h 6858000"/>
              <a:gd name="connsiteX3415" fmla="*/ 6574118 w 12177656"/>
              <a:gd name="connsiteY3415" fmla="*/ 2355626 h 6858000"/>
              <a:gd name="connsiteX3416" fmla="*/ 6574118 w 12177656"/>
              <a:gd name="connsiteY3416" fmla="*/ 2539701 h 6858000"/>
              <a:gd name="connsiteX3417" fmla="*/ 6731897 w 12177656"/>
              <a:gd name="connsiteY3417" fmla="*/ 2630544 h 6858000"/>
              <a:gd name="connsiteX3418" fmla="*/ 6889676 w 12177656"/>
              <a:gd name="connsiteY3418" fmla="*/ 2539701 h 6858000"/>
              <a:gd name="connsiteX3419" fmla="*/ 6889676 w 12177656"/>
              <a:gd name="connsiteY3419" fmla="*/ 2355626 h 6858000"/>
              <a:gd name="connsiteX3420" fmla="*/ 6411558 w 12177656"/>
              <a:gd name="connsiteY3420" fmla="*/ 2264784 h 6858000"/>
              <a:gd name="connsiteX3421" fmla="*/ 6253779 w 12177656"/>
              <a:gd name="connsiteY3421" fmla="*/ 2355626 h 6858000"/>
              <a:gd name="connsiteX3422" fmla="*/ 6253779 w 12177656"/>
              <a:gd name="connsiteY3422" fmla="*/ 2539701 h 6858000"/>
              <a:gd name="connsiteX3423" fmla="*/ 6411558 w 12177656"/>
              <a:gd name="connsiteY3423" fmla="*/ 2630544 h 6858000"/>
              <a:gd name="connsiteX3424" fmla="*/ 6569336 w 12177656"/>
              <a:gd name="connsiteY3424" fmla="*/ 2539701 h 6858000"/>
              <a:gd name="connsiteX3425" fmla="*/ 6569336 w 12177656"/>
              <a:gd name="connsiteY3425" fmla="*/ 2355626 h 6858000"/>
              <a:gd name="connsiteX3426" fmla="*/ 5770880 w 12177656"/>
              <a:gd name="connsiteY3426" fmla="*/ 2264784 h 6858000"/>
              <a:gd name="connsiteX3427" fmla="*/ 5613101 w 12177656"/>
              <a:gd name="connsiteY3427" fmla="*/ 2355626 h 6858000"/>
              <a:gd name="connsiteX3428" fmla="*/ 5613101 w 12177656"/>
              <a:gd name="connsiteY3428" fmla="*/ 2539701 h 6858000"/>
              <a:gd name="connsiteX3429" fmla="*/ 5770880 w 12177656"/>
              <a:gd name="connsiteY3429" fmla="*/ 2630544 h 6858000"/>
              <a:gd name="connsiteX3430" fmla="*/ 5928659 w 12177656"/>
              <a:gd name="connsiteY3430" fmla="*/ 2539701 h 6858000"/>
              <a:gd name="connsiteX3431" fmla="*/ 5928659 w 12177656"/>
              <a:gd name="connsiteY3431" fmla="*/ 2355626 h 6858000"/>
              <a:gd name="connsiteX3432" fmla="*/ 5450541 w 12177656"/>
              <a:gd name="connsiteY3432" fmla="*/ 2264784 h 6858000"/>
              <a:gd name="connsiteX3433" fmla="*/ 5292762 w 12177656"/>
              <a:gd name="connsiteY3433" fmla="*/ 2355626 h 6858000"/>
              <a:gd name="connsiteX3434" fmla="*/ 5292762 w 12177656"/>
              <a:gd name="connsiteY3434" fmla="*/ 2539701 h 6858000"/>
              <a:gd name="connsiteX3435" fmla="*/ 5450541 w 12177656"/>
              <a:gd name="connsiteY3435" fmla="*/ 2630544 h 6858000"/>
              <a:gd name="connsiteX3436" fmla="*/ 5608320 w 12177656"/>
              <a:gd name="connsiteY3436" fmla="*/ 2539701 h 6858000"/>
              <a:gd name="connsiteX3437" fmla="*/ 5608320 w 12177656"/>
              <a:gd name="connsiteY3437" fmla="*/ 2355626 h 6858000"/>
              <a:gd name="connsiteX3438" fmla="*/ 5127812 w 12177656"/>
              <a:gd name="connsiteY3438" fmla="*/ 2264784 h 6858000"/>
              <a:gd name="connsiteX3439" fmla="*/ 4970033 w 12177656"/>
              <a:gd name="connsiteY3439" fmla="*/ 2355626 h 6858000"/>
              <a:gd name="connsiteX3440" fmla="*/ 4970033 w 12177656"/>
              <a:gd name="connsiteY3440" fmla="*/ 2539701 h 6858000"/>
              <a:gd name="connsiteX3441" fmla="*/ 5127812 w 12177656"/>
              <a:gd name="connsiteY3441" fmla="*/ 2630544 h 6858000"/>
              <a:gd name="connsiteX3442" fmla="*/ 5285592 w 12177656"/>
              <a:gd name="connsiteY3442" fmla="*/ 2539701 h 6858000"/>
              <a:gd name="connsiteX3443" fmla="*/ 5285592 w 12177656"/>
              <a:gd name="connsiteY3443" fmla="*/ 2355626 h 6858000"/>
              <a:gd name="connsiteX3444" fmla="*/ 4807474 w 12177656"/>
              <a:gd name="connsiteY3444" fmla="*/ 2264784 h 6858000"/>
              <a:gd name="connsiteX3445" fmla="*/ 4649694 w 12177656"/>
              <a:gd name="connsiteY3445" fmla="*/ 2355626 h 6858000"/>
              <a:gd name="connsiteX3446" fmla="*/ 4649694 w 12177656"/>
              <a:gd name="connsiteY3446" fmla="*/ 2539701 h 6858000"/>
              <a:gd name="connsiteX3447" fmla="*/ 4807474 w 12177656"/>
              <a:gd name="connsiteY3447" fmla="*/ 2630544 h 6858000"/>
              <a:gd name="connsiteX3448" fmla="*/ 4965252 w 12177656"/>
              <a:gd name="connsiteY3448" fmla="*/ 2539701 h 6858000"/>
              <a:gd name="connsiteX3449" fmla="*/ 4965252 w 12177656"/>
              <a:gd name="connsiteY3449" fmla="*/ 2355626 h 6858000"/>
              <a:gd name="connsiteX3450" fmla="*/ 4487134 w 12177656"/>
              <a:gd name="connsiteY3450" fmla="*/ 2264784 h 6858000"/>
              <a:gd name="connsiteX3451" fmla="*/ 4329356 w 12177656"/>
              <a:gd name="connsiteY3451" fmla="*/ 2355626 h 6858000"/>
              <a:gd name="connsiteX3452" fmla="*/ 4329356 w 12177656"/>
              <a:gd name="connsiteY3452" fmla="*/ 2539701 h 6858000"/>
              <a:gd name="connsiteX3453" fmla="*/ 4487134 w 12177656"/>
              <a:gd name="connsiteY3453" fmla="*/ 2630544 h 6858000"/>
              <a:gd name="connsiteX3454" fmla="*/ 4644913 w 12177656"/>
              <a:gd name="connsiteY3454" fmla="*/ 2539701 h 6858000"/>
              <a:gd name="connsiteX3455" fmla="*/ 4644913 w 12177656"/>
              <a:gd name="connsiteY3455" fmla="*/ 2355626 h 6858000"/>
              <a:gd name="connsiteX3456" fmla="*/ 4166795 w 12177656"/>
              <a:gd name="connsiteY3456" fmla="*/ 2264784 h 6858000"/>
              <a:gd name="connsiteX3457" fmla="*/ 4009017 w 12177656"/>
              <a:gd name="connsiteY3457" fmla="*/ 2355626 h 6858000"/>
              <a:gd name="connsiteX3458" fmla="*/ 4009017 w 12177656"/>
              <a:gd name="connsiteY3458" fmla="*/ 2539701 h 6858000"/>
              <a:gd name="connsiteX3459" fmla="*/ 4166795 w 12177656"/>
              <a:gd name="connsiteY3459" fmla="*/ 2630544 h 6858000"/>
              <a:gd name="connsiteX3460" fmla="*/ 4324574 w 12177656"/>
              <a:gd name="connsiteY3460" fmla="*/ 2539701 h 6858000"/>
              <a:gd name="connsiteX3461" fmla="*/ 4324574 w 12177656"/>
              <a:gd name="connsiteY3461" fmla="*/ 2355626 h 6858000"/>
              <a:gd name="connsiteX3462" fmla="*/ 3846456 w 12177656"/>
              <a:gd name="connsiteY3462" fmla="*/ 2264784 h 6858000"/>
              <a:gd name="connsiteX3463" fmla="*/ 3688678 w 12177656"/>
              <a:gd name="connsiteY3463" fmla="*/ 2355626 h 6858000"/>
              <a:gd name="connsiteX3464" fmla="*/ 3688678 w 12177656"/>
              <a:gd name="connsiteY3464" fmla="*/ 2539701 h 6858000"/>
              <a:gd name="connsiteX3465" fmla="*/ 3846456 w 12177656"/>
              <a:gd name="connsiteY3465" fmla="*/ 2630544 h 6858000"/>
              <a:gd name="connsiteX3466" fmla="*/ 4004235 w 12177656"/>
              <a:gd name="connsiteY3466" fmla="*/ 2539701 h 6858000"/>
              <a:gd name="connsiteX3467" fmla="*/ 4004235 w 12177656"/>
              <a:gd name="connsiteY3467" fmla="*/ 2355626 h 6858000"/>
              <a:gd name="connsiteX3468" fmla="*/ 3526118 w 12177656"/>
              <a:gd name="connsiteY3468" fmla="*/ 2264784 h 6858000"/>
              <a:gd name="connsiteX3469" fmla="*/ 3368339 w 12177656"/>
              <a:gd name="connsiteY3469" fmla="*/ 2355626 h 6858000"/>
              <a:gd name="connsiteX3470" fmla="*/ 3368339 w 12177656"/>
              <a:gd name="connsiteY3470" fmla="*/ 2539701 h 6858000"/>
              <a:gd name="connsiteX3471" fmla="*/ 3526118 w 12177656"/>
              <a:gd name="connsiteY3471" fmla="*/ 2630544 h 6858000"/>
              <a:gd name="connsiteX3472" fmla="*/ 3683897 w 12177656"/>
              <a:gd name="connsiteY3472" fmla="*/ 2539701 h 6858000"/>
              <a:gd name="connsiteX3473" fmla="*/ 3683897 w 12177656"/>
              <a:gd name="connsiteY3473" fmla="*/ 2355626 h 6858000"/>
              <a:gd name="connsiteX3474" fmla="*/ 3205779 w 12177656"/>
              <a:gd name="connsiteY3474" fmla="*/ 2264784 h 6858000"/>
              <a:gd name="connsiteX3475" fmla="*/ 3048000 w 12177656"/>
              <a:gd name="connsiteY3475" fmla="*/ 2355626 h 6858000"/>
              <a:gd name="connsiteX3476" fmla="*/ 3048000 w 12177656"/>
              <a:gd name="connsiteY3476" fmla="*/ 2539701 h 6858000"/>
              <a:gd name="connsiteX3477" fmla="*/ 3205779 w 12177656"/>
              <a:gd name="connsiteY3477" fmla="*/ 2630544 h 6858000"/>
              <a:gd name="connsiteX3478" fmla="*/ 3363558 w 12177656"/>
              <a:gd name="connsiteY3478" fmla="*/ 2539701 h 6858000"/>
              <a:gd name="connsiteX3479" fmla="*/ 3363558 w 12177656"/>
              <a:gd name="connsiteY3479" fmla="*/ 2355626 h 6858000"/>
              <a:gd name="connsiteX3480" fmla="*/ 2885440 w 12177656"/>
              <a:gd name="connsiteY3480" fmla="*/ 2264784 h 6858000"/>
              <a:gd name="connsiteX3481" fmla="*/ 2727661 w 12177656"/>
              <a:gd name="connsiteY3481" fmla="*/ 2355626 h 6858000"/>
              <a:gd name="connsiteX3482" fmla="*/ 2727661 w 12177656"/>
              <a:gd name="connsiteY3482" fmla="*/ 2539701 h 6858000"/>
              <a:gd name="connsiteX3483" fmla="*/ 2885440 w 12177656"/>
              <a:gd name="connsiteY3483" fmla="*/ 2630544 h 6858000"/>
              <a:gd name="connsiteX3484" fmla="*/ 3043219 w 12177656"/>
              <a:gd name="connsiteY3484" fmla="*/ 2539701 h 6858000"/>
              <a:gd name="connsiteX3485" fmla="*/ 3043219 w 12177656"/>
              <a:gd name="connsiteY3485" fmla="*/ 2355626 h 6858000"/>
              <a:gd name="connsiteX3486" fmla="*/ 2565101 w 12177656"/>
              <a:gd name="connsiteY3486" fmla="*/ 2264784 h 6858000"/>
              <a:gd name="connsiteX3487" fmla="*/ 2407322 w 12177656"/>
              <a:gd name="connsiteY3487" fmla="*/ 2355626 h 6858000"/>
              <a:gd name="connsiteX3488" fmla="*/ 2407322 w 12177656"/>
              <a:gd name="connsiteY3488" fmla="*/ 2539701 h 6858000"/>
              <a:gd name="connsiteX3489" fmla="*/ 2565101 w 12177656"/>
              <a:gd name="connsiteY3489" fmla="*/ 2630544 h 6858000"/>
              <a:gd name="connsiteX3490" fmla="*/ 2722880 w 12177656"/>
              <a:gd name="connsiteY3490" fmla="*/ 2539701 h 6858000"/>
              <a:gd name="connsiteX3491" fmla="*/ 2722880 w 12177656"/>
              <a:gd name="connsiteY3491" fmla="*/ 2355626 h 6858000"/>
              <a:gd name="connsiteX3492" fmla="*/ 2244763 w 12177656"/>
              <a:gd name="connsiteY3492" fmla="*/ 2264784 h 6858000"/>
              <a:gd name="connsiteX3493" fmla="*/ 2086984 w 12177656"/>
              <a:gd name="connsiteY3493" fmla="*/ 2355626 h 6858000"/>
              <a:gd name="connsiteX3494" fmla="*/ 2086984 w 12177656"/>
              <a:gd name="connsiteY3494" fmla="*/ 2539701 h 6858000"/>
              <a:gd name="connsiteX3495" fmla="*/ 2244763 w 12177656"/>
              <a:gd name="connsiteY3495" fmla="*/ 2630544 h 6858000"/>
              <a:gd name="connsiteX3496" fmla="*/ 2402541 w 12177656"/>
              <a:gd name="connsiteY3496" fmla="*/ 2539701 h 6858000"/>
              <a:gd name="connsiteX3497" fmla="*/ 2402541 w 12177656"/>
              <a:gd name="connsiteY3497" fmla="*/ 2355626 h 6858000"/>
              <a:gd name="connsiteX3498" fmla="*/ 1924424 w 12177656"/>
              <a:gd name="connsiteY3498" fmla="*/ 2264784 h 6858000"/>
              <a:gd name="connsiteX3499" fmla="*/ 1766645 w 12177656"/>
              <a:gd name="connsiteY3499" fmla="*/ 2355626 h 6858000"/>
              <a:gd name="connsiteX3500" fmla="*/ 1766645 w 12177656"/>
              <a:gd name="connsiteY3500" fmla="*/ 2539701 h 6858000"/>
              <a:gd name="connsiteX3501" fmla="*/ 1924424 w 12177656"/>
              <a:gd name="connsiteY3501" fmla="*/ 2630544 h 6858000"/>
              <a:gd name="connsiteX3502" fmla="*/ 2082202 w 12177656"/>
              <a:gd name="connsiteY3502" fmla="*/ 2539701 h 6858000"/>
              <a:gd name="connsiteX3503" fmla="*/ 2082202 w 12177656"/>
              <a:gd name="connsiteY3503" fmla="*/ 2355626 h 6858000"/>
              <a:gd name="connsiteX3504" fmla="*/ 1604085 w 12177656"/>
              <a:gd name="connsiteY3504" fmla="*/ 2264784 h 6858000"/>
              <a:gd name="connsiteX3505" fmla="*/ 1446306 w 12177656"/>
              <a:gd name="connsiteY3505" fmla="*/ 2355626 h 6858000"/>
              <a:gd name="connsiteX3506" fmla="*/ 1446306 w 12177656"/>
              <a:gd name="connsiteY3506" fmla="*/ 2539701 h 6858000"/>
              <a:gd name="connsiteX3507" fmla="*/ 1604085 w 12177656"/>
              <a:gd name="connsiteY3507" fmla="*/ 2630544 h 6858000"/>
              <a:gd name="connsiteX3508" fmla="*/ 1761864 w 12177656"/>
              <a:gd name="connsiteY3508" fmla="*/ 2539701 h 6858000"/>
              <a:gd name="connsiteX3509" fmla="*/ 1761864 w 12177656"/>
              <a:gd name="connsiteY3509" fmla="*/ 2355626 h 6858000"/>
              <a:gd name="connsiteX3510" fmla="*/ 1283746 w 12177656"/>
              <a:gd name="connsiteY3510" fmla="*/ 2264784 h 6858000"/>
              <a:gd name="connsiteX3511" fmla="*/ 1125967 w 12177656"/>
              <a:gd name="connsiteY3511" fmla="*/ 2355626 h 6858000"/>
              <a:gd name="connsiteX3512" fmla="*/ 1125967 w 12177656"/>
              <a:gd name="connsiteY3512" fmla="*/ 2539701 h 6858000"/>
              <a:gd name="connsiteX3513" fmla="*/ 1283746 w 12177656"/>
              <a:gd name="connsiteY3513" fmla="*/ 2630544 h 6858000"/>
              <a:gd name="connsiteX3514" fmla="*/ 1441525 w 12177656"/>
              <a:gd name="connsiteY3514" fmla="*/ 2539701 h 6858000"/>
              <a:gd name="connsiteX3515" fmla="*/ 1441525 w 12177656"/>
              <a:gd name="connsiteY3515" fmla="*/ 2355626 h 6858000"/>
              <a:gd name="connsiteX3516" fmla="*/ 963407 w 12177656"/>
              <a:gd name="connsiteY3516" fmla="*/ 2264784 h 6858000"/>
              <a:gd name="connsiteX3517" fmla="*/ 805628 w 12177656"/>
              <a:gd name="connsiteY3517" fmla="*/ 2355626 h 6858000"/>
              <a:gd name="connsiteX3518" fmla="*/ 805628 w 12177656"/>
              <a:gd name="connsiteY3518" fmla="*/ 2539701 h 6858000"/>
              <a:gd name="connsiteX3519" fmla="*/ 963407 w 12177656"/>
              <a:gd name="connsiteY3519" fmla="*/ 2630544 h 6858000"/>
              <a:gd name="connsiteX3520" fmla="*/ 1121186 w 12177656"/>
              <a:gd name="connsiteY3520" fmla="*/ 2539701 h 6858000"/>
              <a:gd name="connsiteX3521" fmla="*/ 1121186 w 12177656"/>
              <a:gd name="connsiteY3521" fmla="*/ 2355626 h 6858000"/>
              <a:gd name="connsiteX3522" fmla="*/ 643068 w 12177656"/>
              <a:gd name="connsiteY3522" fmla="*/ 2264784 h 6858000"/>
              <a:gd name="connsiteX3523" fmla="*/ 485289 w 12177656"/>
              <a:gd name="connsiteY3523" fmla="*/ 2355626 h 6858000"/>
              <a:gd name="connsiteX3524" fmla="*/ 485289 w 12177656"/>
              <a:gd name="connsiteY3524" fmla="*/ 2539701 h 6858000"/>
              <a:gd name="connsiteX3525" fmla="*/ 643068 w 12177656"/>
              <a:gd name="connsiteY3525" fmla="*/ 2630544 h 6858000"/>
              <a:gd name="connsiteX3526" fmla="*/ 800847 w 12177656"/>
              <a:gd name="connsiteY3526" fmla="*/ 2539701 h 6858000"/>
              <a:gd name="connsiteX3527" fmla="*/ 800847 w 12177656"/>
              <a:gd name="connsiteY3527" fmla="*/ 2355626 h 6858000"/>
              <a:gd name="connsiteX3528" fmla="*/ 322729 w 12177656"/>
              <a:gd name="connsiteY3528" fmla="*/ 2264784 h 6858000"/>
              <a:gd name="connsiteX3529" fmla="*/ 164951 w 12177656"/>
              <a:gd name="connsiteY3529" fmla="*/ 2355626 h 6858000"/>
              <a:gd name="connsiteX3530" fmla="*/ 164951 w 12177656"/>
              <a:gd name="connsiteY3530" fmla="*/ 2539701 h 6858000"/>
              <a:gd name="connsiteX3531" fmla="*/ 322729 w 12177656"/>
              <a:gd name="connsiteY3531" fmla="*/ 2630544 h 6858000"/>
              <a:gd name="connsiteX3532" fmla="*/ 480508 w 12177656"/>
              <a:gd name="connsiteY3532" fmla="*/ 2539701 h 6858000"/>
              <a:gd name="connsiteX3533" fmla="*/ 480508 w 12177656"/>
              <a:gd name="connsiteY3533" fmla="*/ 2355626 h 6858000"/>
              <a:gd name="connsiteX3534" fmla="*/ 11857318 w 12177656"/>
              <a:gd name="connsiteY3534" fmla="*/ 2262393 h 6858000"/>
              <a:gd name="connsiteX3535" fmla="*/ 11699539 w 12177656"/>
              <a:gd name="connsiteY3535" fmla="*/ 2353236 h 6858000"/>
              <a:gd name="connsiteX3536" fmla="*/ 11699539 w 12177656"/>
              <a:gd name="connsiteY3536" fmla="*/ 2537311 h 6858000"/>
              <a:gd name="connsiteX3537" fmla="*/ 11857318 w 12177656"/>
              <a:gd name="connsiteY3537" fmla="*/ 2628153 h 6858000"/>
              <a:gd name="connsiteX3538" fmla="*/ 12015097 w 12177656"/>
              <a:gd name="connsiteY3538" fmla="*/ 2537311 h 6858000"/>
              <a:gd name="connsiteX3539" fmla="*/ 12015097 w 12177656"/>
              <a:gd name="connsiteY3539" fmla="*/ 2353236 h 6858000"/>
              <a:gd name="connsiteX3540" fmla="*/ 6091219 w 12177656"/>
              <a:gd name="connsiteY3540" fmla="*/ 2262393 h 6858000"/>
              <a:gd name="connsiteX3541" fmla="*/ 5933440 w 12177656"/>
              <a:gd name="connsiteY3541" fmla="*/ 2353236 h 6858000"/>
              <a:gd name="connsiteX3542" fmla="*/ 5933440 w 12177656"/>
              <a:gd name="connsiteY3542" fmla="*/ 2537311 h 6858000"/>
              <a:gd name="connsiteX3543" fmla="*/ 6091219 w 12177656"/>
              <a:gd name="connsiteY3543" fmla="*/ 2628153 h 6858000"/>
              <a:gd name="connsiteX3544" fmla="*/ 6248998 w 12177656"/>
              <a:gd name="connsiteY3544" fmla="*/ 2537311 h 6858000"/>
              <a:gd name="connsiteX3545" fmla="*/ 6248998 w 12177656"/>
              <a:gd name="connsiteY3545" fmla="*/ 2353236 h 6858000"/>
              <a:gd name="connsiteX3546" fmla="*/ 11699539 w 12177656"/>
              <a:gd name="connsiteY3546" fmla="*/ 1985085 h 6858000"/>
              <a:gd name="connsiteX3547" fmla="*/ 11541760 w 12177656"/>
              <a:gd name="connsiteY3547" fmla="*/ 2075927 h 6858000"/>
              <a:gd name="connsiteX3548" fmla="*/ 11541760 w 12177656"/>
              <a:gd name="connsiteY3548" fmla="*/ 2260003 h 6858000"/>
              <a:gd name="connsiteX3549" fmla="*/ 11699539 w 12177656"/>
              <a:gd name="connsiteY3549" fmla="*/ 2350845 h 6858000"/>
              <a:gd name="connsiteX3550" fmla="*/ 11857318 w 12177656"/>
              <a:gd name="connsiteY3550" fmla="*/ 2260003 h 6858000"/>
              <a:gd name="connsiteX3551" fmla="*/ 11857318 w 12177656"/>
              <a:gd name="connsiteY3551" fmla="*/ 2075927 h 6858000"/>
              <a:gd name="connsiteX3552" fmla="*/ 6251388 w 12177656"/>
              <a:gd name="connsiteY3552" fmla="*/ 1985085 h 6858000"/>
              <a:gd name="connsiteX3553" fmla="*/ 6093610 w 12177656"/>
              <a:gd name="connsiteY3553" fmla="*/ 2075927 h 6858000"/>
              <a:gd name="connsiteX3554" fmla="*/ 6093610 w 12177656"/>
              <a:gd name="connsiteY3554" fmla="*/ 2260003 h 6858000"/>
              <a:gd name="connsiteX3555" fmla="*/ 6251388 w 12177656"/>
              <a:gd name="connsiteY3555" fmla="*/ 2350845 h 6858000"/>
              <a:gd name="connsiteX3556" fmla="*/ 6409167 w 12177656"/>
              <a:gd name="connsiteY3556" fmla="*/ 2260003 h 6858000"/>
              <a:gd name="connsiteX3557" fmla="*/ 6409167 w 12177656"/>
              <a:gd name="connsiteY3557" fmla="*/ 2075927 h 6858000"/>
              <a:gd name="connsiteX3558" fmla="*/ 803238 w 12177656"/>
              <a:gd name="connsiteY3558" fmla="*/ 1985085 h 6858000"/>
              <a:gd name="connsiteX3559" fmla="*/ 645459 w 12177656"/>
              <a:gd name="connsiteY3559" fmla="*/ 2075927 h 6858000"/>
              <a:gd name="connsiteX3560" fmla="*/ 645459 w 12177656"/>
              <a:gd name="connsiteY3560" fmla="*/ 2260003 h 6858000"/>
              <a:gd name="connsiteX3561" fmla="*/ 803238 w 12177656"/>
              <a:gd name="connsiteY3561" fmla="*/ 2350845 h 6858000"/>
              <a:gd name="connsiteX3562" fmla="*/ 961017 w 12177656"/>
              <a:gd name="connsiteY3562" fmla="*/ 2260003 h 6858000"/>
              <a:gd name="connsiteX3563" fmla="*/ 961017 w 12177656"/>
              <a:gd name="connsiteY3563" fmla="*/ 2075927 h 6858000"/>
              <a:gd name="connsiteX3564" fmla="*/ 482899 w 12177656"/>
              <a:gd name="connsiteY3564" fmla="*/ 1985085 h 6858000"/>
              <a:gd name="connsiteX3565" fmla="*/ 325120 w 12177656"/>
              <a:gd name="connsiteY3565" fmla="*/ 2075927 h 6858000"/>
              <a:gd name="connsiteX3566" fmla="*/ 325120 w 12177656"/>
              <a:gd name="connsiteY3566" fmla="*/ 2260003 h 6858000"/>
              <a:gd name="connsiteX3567" fmla="*/ 482899 w 12177656"/>
              <a:gd name="connsiteY3567" fmla="*/ 2350845 h 6858000"/>
              <a:gd name="connsiteX3568" fmla="*/ 640678 w 12177656"/>
              <a:gd name="connsiteY3568" fmla="*/ 2260003 h 6858000"/>
              <a:gd name="connsiteX3569" fmla="*/ 640678 w 12177656"/>
              <a:gd name="connsiteY3569" fmla="*/ 2075927 h 6858000"/>
              <a:gd name="connsiteX3570" fmla="*/ 11376809 w 12177656"/>
              <a:gd name="connsiteY3570" fmla="*/ 1982694 h 6858000"/>
              <a:gd name="connsiteX3571" fmla="*/ 11219030 w 12177656"/>
              <a:gd name="connsiteY3571" fmla="*/ 2073537 h 6858000"/>
              <a:gd name="connsiteX3572" fmla="*/ 11219030 w 12177656"/>
              <a:gd name="connsiteY3572" fmla="*/ 2257612 h 6858000"/>
              <a:gd name="connsiteX3573" fmla="*/ 11376809 w 12177656"/>
              <a:gd name="connsiteY3573" fmla="*/ 2348454 h 6858000"/>
              <a:gd name="connsiteX3574" fmla="*/ 11534588 w 12177656"/>
              <a:gd name="connsiteY3574" fmla="*/ 2257612 h 6858000"/>
              <a:gd name="connsiteX3575" fmla="*/ 11534588 w 12177656"/>
              <a:gd name="connsiteY3575" fmla="*/ 2073537 h 6858000"/>
              <a:gd name="connsiteX3576" fmla="*/ 11056471 w 12177656"/>
              <a:gd name="connsiteY3576" fmla="*/ 1982694 h 6858000"/>
              <a:gd name="connsiteX3577" fmla="*/ 10898692 w 12177656"/>
              <a:gd name="connsiteY3577" fmla="*/ 2073537 h 6858000"/>
              <a:gd name="connsiteX3578" fmla="*/ 10898692 w 12177656"/>
              <a:gd name="connsiteY3578" fmla="*/ 2257612 h 6858000"/>
              <a:gd name="connsiteX3579" fmla="*/ 11056471 w 12177656"/>
              <a:gd name="connsiteY3579" fmla="*/ 2348454 h 6858000"/>
              <a:gd name="connsiteX3580" fmla="*/ 11214250 w 12177656"/>
              <a:gd name="connsiteY3580" fmla="*/ 2257612 h 6858000"/>
              <a:gd name="connsiteX3581" fmla="*/ 11214250 w 12177656"/>
              <a:gd name="connsiteY3581" fmla="*/ 2073537 h 6858000"/>
              <a:gd name="connsiteX3582" fmla="*/ 10736132 w 12177656"/>
              <a:gd name="connsiteY3582" fmla="*/ 1982694 h 6858000"/>
              <a:gd name="connsiteX3583" fmla="*/ 10578353 w 12177656"/>
              <a:gd name="connsiteY3583" fmla="*/ 2073537 h 6858000"/>
              <a:gd name="connsiteX3584" fmla="*/ 10578353 w 12177656"/>
              <a:gd name="connsiteY3584" fmla="*/ 2257612 h 6858000"/>
              <a:gd name="connsiteX3585" fmla="*/ 10736132 w 12177656"/>
              <a:gd name="connsiteY3585" fmla="*/ 2348454 h 6858000"/>
              <a:gd name="connsiteX3586" fmla="*/ 10893911 w 12177656"/>
              <a:gd name="connsiteY3586" fmla="*/ 2257612 h 6858000"/>
              <a:gd name="connsiteX3587" fmla="*/ 10893911 w 12177656"/>
              <a:gd name="connsiteY3587" fmla="*/ 2073537 h 6858000"/>
              <a:gd name="connsiteX3588" fmla="*/ 10415793 w 12177656"/>
              <a:gd name="connsiteY3588" fmla="*/ 1982694 h 6858000"/>
              <a:gd name="connsiteX3589" fmla="*/ 10258014 w 12177656"/>
              <a:gd name="connsiteY3589" fmla="*/ 2073537 h 6858000"/>
              <a:gd name="connsiteX3590" fmla="*/ 10258014 w 12177656"/>
              <a:gd name="connsiteY3590" fmla="*/ 2257612 h 6858000"/>
              <a:gd name="connsiteX3591" fmla="*/ 10415793 w 12177656"/>
              <a:gd name="connsiteY3591" fmla="*/ 2348454 h 6858000"/>
              <a:gd name="connsiteX3592" fmla="*/ 10573571 w 12177656"/>
              <a:gd name="connsiteY3592" fmla="*/ 2257612 h 6858000"/>
              <a:gd name="connsiteX3593" fmla="*/ 10573571 w 12177656"/>
              <a:gd name="connsiteY3593" fmla="*/ 2073537 h 6858000"/>
              <a:gd name="connsiteX3594" fmla="*/ 10095454 w 12177656"/>
              <a:gd name="connsiteY3594" fmla="*/ 1982694 h 6858000"/>
              <a:gd name="connsiteX3595" fmla="*/ 9937676 w 12177656"/>
              <a:gd name="connsiteY3595" fmla="*/ 2073537 h 6858000"/>
              <a:gd name="connsiteX3596" fmla="*/ 9937676 w 12177656"/>
              <a:gd name="connsiteY3596" fmla="*/ 2257612 h 6858000"/>
              <a:gd name="connsiteX3597" fmla="*/ 10095454 w 12177656"/>
              <a:gd name="connsiteY3597" fmla="*/ 2348454 h 6858000"/>
              <a:gd name="connsiteX3598" fmla="*/ 10253233 w 12177656"/>
              <a:gd name="connsiteY3598" fmla="*/ 2257612 h 6858000"/>
              <a:gd name="connsiteX3599" fmla="*/ 10253233 w 12177656"/>
              <a:gd name="connsiteY3599" fmla="*/ 2073537 h 6858000"/>
              <a:gd name="connsiteX3600" fmla="*/ 9775115 w 12177656"/>
              <a:gd name="connsiteY3600" fmla="*/ 1982694 h 6858000"/>
              <a:gd name="connsiteX3601" fmla="*/ 9617336 w 12177656"/>
              <a:gd name="connsiteY3601" fmla="*/ 2073537 h 6858000"/>
              <a:gd name="connsiteX3602" fmla="*/ 9617336 w 12177656"/>
              <a:gd name="connsiteY3602" fmla="*/ 2257612 h 6858000"/>
              <a:gd name="connsiteX3603" fmla="*/ 9775115 w 12177656"/>
              <a:gd name="connsiteY3603" fmla="*/ 2348454 h 6858000"/>
              <a:gd name="connsiteX3604" fmla="*/ 9932894 w 12177656"/>
              <a:gd name="connsiteY3604" fmla="*/ 2257612 h 6858000"/>
              <a:gd name="connsiteX3605" fmla="*/ 9932894 w 12177656"/>
              <a:gd name="connsiteY3605" fmla="*/ 2073537 h 6858000"/>
              <a:gd name="connsiteX3606" fmla="*/ 9454776 w 12177656"/>
              <a:gd name="connsiteY3606" fmla="*/ 1982694 h 6858000"/>
              <a:gd name="connsiteX3607" fmla="*/ 9296998 w 12177656"/>
              <a:gd name="connsiteY3607" fmla="*/ 2073537 h 6858000"/>
              <a:gd name="connsiteX3608" fmla="*/ 9296998 w 12177656"/>
              <a:gd name="connsiteY3608" fmla="*/ 2257612 h 6858000"/>
              <a:gd name="connsiteX3609" fmla="*/ 9454776 w 12177656"/>
              <a:gd name="connsiteY3609" fmla="*/ 2348454 h 6858000"/>
              <a:gd name="connsiteX3610" fmla="*/ 9612555 w 12177656"/>
              <a:gd name="connsiteY3610" fmla="*/ 2257612 h 6858000"/>
              <a:gd name="connsiteX3611" fmla="*/ 9612555 w 12177656"/>
              <a:gd name="connsiteY3611" fmla="*/ 2073537 h 6858000"/>
              <a:gd name="connsiteX3612" fmla="*/ 9134438 w 12177656"/>
              <a:gd name="connsiteY3612" fmla="*/ 1982694 h 6858000"/>
              <a:gd name="connsiteX3613" fmla="*/ 8976659 w 12177656"/>
              <a:gd name="connsiteY3613" fmla="*/ 2073537 h 6858000"/>
              <a:gd name="connsiteX3614" fmla="*/ 8976659 w 12177656"/>
              <a:gd name="connsiteY3614" fmla="*/ 2257612 h 6858000"/>
              <a:gd name="connsiteX3615" fmla="*/ 9134438 w 12177656"/>
              <a:gd name="connsiteY3615" fmla="*/ 2348454 h 6858000"/>
              <a:gd name="connsiteX3616" fmla="*/ 9292217 w 12177656"/>
              <a:gd name="connsiteY3616" fmla="*/ 2257612 h 6858000"/>
              <a:gd name="connsiteX3617" fmla="*/ 9292217 w 12177656"/>
              <a:gd name="connsiteY3617" fmla="*/ 2073537 h 6858000"/>
              <a:gd name="connsiteX3618" fmla="*/ 8814099 w 12177656"/>
              <a:gd name="connsiteY3618" fmla="*/ 1982694 h 6858000"/>
              <a:gd name="connsiteX3619" fmla="*/ 8656320 w 12177656"/>
              <a:gd name="connsiteY3619" fmla="*/ 2073537 h 6858000"/>
              <a:gd name="connsiteX3620" fmla="*/ 8656320 w 12177656"/>
              <a:gd name="connsiteY3620" fmla="*/ 2257612 h 6858000"/>
              <a:gd name="connsiteX3621" fmla="*/ 8814099 w 12177656"/>
              <a:gd name="connsiteY3621" fmla="*/ 2348454 h 6858000"/>
              <a:gd name="connsiteX3622" fmla="*/ 8971877 w 12177656"/>
              <a:gd name="connsiteY3622" fmla="*/ 2257612 h 6858000"/>
              <a:gd name="connsiteX3623" fmla="*/ 8971877 w 12177656"/>
              <a:gd name="connsiteY3623" fmla="*/ 2073537 h 6858000"/>
              <a:gd name="connsiteX3624" fmla="*/ 8493760 w 12177656"/>
              <a:gd name="connsiteY3624" fmla="*/ 1982694 h 6858000"/>
              <a:gd name="connsiteX3625" fmla="*/ 8335982 w 12177656"/>
              <a:gd name="connsiteY3625" fmla="*/ 2073537 h 6858000"/>
              <a:gd name="connsiteX3626" fmla="*/ 8335982 w 12177656"/>
              <a:gd name="connsiteY3626" fmla="*/ 2257612 h 6858000"/>
              <a:gd name="connsiteX3627" fmla="*/ 8493760 w 12177656"/>
              <a:gd name="connsiteY3627" fmla="*/ 2348454 h 6858000"/>
              <a:gd name="connsiteX3628" fmla="*/ 8651539 w 12177656"/>
              <a:gd name="connsiteY3628" fmla="*/ 2257612 h 6858000"/>
              <a:gd name="connsiteX3629" fmla="*/ 8651539 w 12177656"/>
              <a:gd name="connsiteY3629" fmla="*/ 2073537 h 6858000"/>
              <a:gd name="connsiteX3630" fmla="*/ 8173421 w 12177656"/>
              <a:gd name="connsiteY3630" fmla="*/ 1982694 h 6858000"/>
              <a:gd name="connsiteX3631" fmla="*/ 8015642 w 12177656"/>
              <a:gd name="connsiteY3631" fmla="*/ 2073537 h 6858000"/>
              <a:gd name="connsiteX3632" fmla="*/ 8015642 w 12177656"/>
              <a:gd name="connsiteY3632" fmla="*/ 2257612 h 6858000"/>
              <a:gd name="connsiteX3633" fmla="*/ 8173421 w 12177656"/>
              <a:gd name="connsiteY3633" fmla="*/ 2348454 h 6858000"/>
              <a:gd name="connsiteX3634" fmla="*/ 8331200 w 12177656"/>
              <a:gd name="connsiteY3634" fmla="*/ 2257612 h 6858000"/>
              <a:gd name="connsiteX3635" fmla="*/ 8331200 w 12177656"/>
              <a:gd name="connsiteY3635" fmla="*/ 2073537 h 6858000"/>
              <a:gd name="connsiteX3636" fmla="*/ 7853083 w 12177656"/>
              <a:gd name="connsiteY3636" fmla="*/ 1982694 h 6858000"/>
              <a:gd name="connsiteX3637" fmla="*/ 7695304 w 12177656"/>
              <a:gd name="connsiteY3637" fmla="*/ 2073537 h 6858000"/>
              <a:gd name="connsiteX3638" fmla="*/ 7695304 w 12177656"/>
              <a:gd name="connsiteY3638" fmla="*/ 2257612 h 6858000"/>
              <a:gd name="connsiteX3639" fmla="*/ 7853083 w 12177656"/>
              <a:gd name="connsiteY3639" fmla="*/ 2348454 h 6858000"/>
              <a:gd name="connsiteX3640" fmla="*/ 8010862 w 12177656"/>
              <a:gd name="connsiteY3640" fmla="*/ 2257612 h 6858000"/>
              <a:gd name="connsiteX3641" fmla="*/ 8010862 w 12177656"/>
              <a:gd name="connsiteY3641" fmla="*/ 2073537 h 6858000"/>
              <a:gd name="connsiteX3642" fmla="*/ 7532744 w 12177656"/>
              <a:gd name="connsiteY3642" fmla="*/ 1982694 h 6858000"/>
              <a:gd name="connsiteX3643" fmla="*/ 7374965 w 12177656"/>
              <a:gd name="connsiteY3643" fmla="*/ 2073537 h 6858000"/>
              <a:gd name="connsiteX3644" fmla="*/ 7374965 w 12177656"/>
              <a:gd name="connsiteY3644" fmla="*/ 2257612 h 6858000"/>
              <a:gd name="connsiteX3645" fmla="*/ 7532744 w 12177656"/>
              <a:gd name="connsiteY3645" fmla="*/ 2348454 h 6858000"/>
              <a:gd name="connsiteX3646" fmla="*/ 7690523 w 12177656"/>
              <a:gd name="connsiteY3646" fmla="*/ 2257612 h 6858000"/>
              <a:gd name="connsiteX3647" fmla="*/ 7690523 w 12177656"/>
              <a:gd name="connsiteY3647" fmla="*/ 2073537 h 6858000"/>
              <a:gd name="connsiteX3648" fmla="*/ 7212405 w 12177656"/>
              <a:gd name="connsiteY3648" fmla="*/ 1982694 h 6858000"/>
              <a:gd name="connsiteX3649" fmla="*/ 7054626 w 12177656"/>
              <a:gd name="connsiteY3649" fmla="*/ 2073537 h 6858000"/>
              <a:gd name="connsiteX3650" fmla="*/ 7054626 w 12177656"/>
              <a:gd name="connsiteY3650" fmla="*/ 2257612 h 6858000"/>
              <a:gd name="connsiteX3651" fmla="*/ 7212405 w 12177656"/>
              <a:gd name="connsiteY3651" fmla="*/ 2348454 h 6858000"/>
              <a:gd name="connsiteX3652" fmla="*/ 7370183 w 12177656"/>
              <a:gd name="connsiteY3652" fmla="*/ 2257612 h 6858000"/>
              <a:gd name="connsiteX3653" fmla="*/ 7370183 w 12177656"/>
              <a:gd name="connsiteY3653" fmla="*/ 2073537 h 6858000"/>
              <a:gd name="connsiteX3654" fmla="*/ 6892066 w 12177656"/>
              <a:gd name="connsiteY3654" fmla="*/ 1982694 h 6858000"/>
              <a:gd name="connsiteX3655" fmla="*/ 6734288 w 12177656"/>
              <a:gd name="connsiteY3655" fmla="*/ 2073537 h 6858000"/>
              <a:gd name="connsiteX3656" fmla="*/ 6734288 w 12177656"/>
              <a:gd name="connsiteY3656" fmla="*/ 2257612 h 6858000"/>
              <a:gd name="connsiteX3657" fmla="*/ 6892066 w 12177656"/>
              <a:gd name="connsiteY3657" fmla="*/ 2348454 h 6858000"/>
              <a:gd name="connsiteX3658" fmla="*/ 7049845 w 12177656"/>
              <a:gd name="connsiteY3658" fmla="*/ 2257612 h 6858000"/>
              <a:gd name="connsiteX3659" fmla="*/ 7049845 w 12177656"/>
              <a:gd name="connsiteY3659" fmla="*/ 2073537 h 6858000"/>
              <a:gd name="connsiteX3660" fmla="*/ 6571727 w 12177656"/>
              <a:gd name="connsiteY3660" fmla="*/ 1982694 h 6858000"/>
              <a:gd name="connsiteX3661" fmla="*/ 6413948 w 12177656"/>
              <a:gd name="connsiteY3661" fmla="*/ 2073537 h 6858000"/>
              <a:gd name="connsiteX3662" fmla="*/ 6413948 w 12177656"/>
              <a:gd name="connsiteY3662" fmla="*/ 2257612 h 6858000"/>
              <a:gd name="connsiteX3663" fmla="*/ 6571727 w 12177656"/>
              <a:gd name="connsiteY3663" fmla="*/ 2348454 h 6858000"/>
              <a:gd name="connsiteX3664" fmla="*/ 6729506 w 12177656"/>
              <a:gd name="connsiteY3664" fmla="*/ 2257612 h 6858000"/>
              <a:gd name="connsiteX3665" fmla="*/ 6729506 w 12177656"/>
              <a:gd name="connsiteY3665" fmla="*/ 2073537 h 6858000"/>
              <a:gd name="connsiteX3666" fmla="*/ 5931050 w 12177656"/>
              <a:gd name="connsiteY3666" fmla="*/ 1982694 h 6858000"/>
              <a:gd name="connsiteX3667" fmla="*/ 5773271 w 12177656"/>
              <a:gd name="connsiteY3667" fmla="*/ 2073537 h 6858000"/>
              <a:gd name="connsiteX3668" fmla="*/ 5773271 w 12177656"/>
              <a:gd name="connsiteY3668" fmla="*/ 2257612 h 6858000"/>
              <a:gd name="connsiteX3669" fmla="*/ 5931050 w 12177656"/>
              <a:gd name="connsiteY3669" fmla="*/ 2348454 h 6858000"/>
              <a:gd name="connsiteX3670" fmla="*/ 6088828 w 12177656"/>
              <a:gd name="connsiteY3670" fmla="*/ 2257612 h 6858000"/>
              <a:gd name="connsiteX3671" fmla="*/ 6088828 w 12177656"/>
              <a:gd name="connsiteY3671" fmla="*/ 2073537 h 6858000"/>
              <a:gd name="connsiteX3672" fmla="*/ 5610711 w 12177656"/>
              <a:gd name="connsiteY3672" fmla="*/ 1982694 h 6858000"/>
              <a:gd name="connsiteX3673" fmla="*/ 5452932 w 12177656"/>
              <a:gd name="connsiteY3673" fmla="*/ 2073537 h 6858000"/>
              <a:gd name="connsiteX3674" fmla="*/ 5452932 w 12177656"/>
              <a:gd name="connsiteY3674" fmla="*/ 2257612 h 6858000"/>
              <a:gd name="connsiteX3675" fmla="*/ 5610711 w 12177656"/>
              <a:gd name="connsiteY3675" fmla="*/ 2348454 h 6858000"/>
              <a:gd name="connsiteX3676" fmla="*/ 5768490 w 12177656"/>
              <a:gd name="connsiteY3676" fmla="*/ 2257612 h 6858000"/>
              <a:gd name="connsiteX3677" fmla="*/ 5768490 w 12177656"/>
              <a:gd name="connsiteY3677" fmla="*/ 2073537 h 6858000"/>
              <a:gd name="connsiteX3678" fmla="*/ 5290372 w 12177656"/>
              <a:gd name="connsiteY3678" fmla="*/ 1982694 h 6858000"/>
              <a:gd name="connsiteX3679" fmla="*/ 5132593 w 12177656"/>
              <a:gd name="connsiteY3679" fmla="*/ 2073537 h 6858000"/>
              <a:gd name="connsiteX3680" fmla="*/ 5132593 w 12177656"/>
              <a:gd name="connsiteY3680" fmla="*/ 2257612 h 6858000"/>
              <a:gd name="connsiteX3681" fmla="*/ 5290372 w 12177656"/>
              <a:gd name="connsiteY3681" fmla="*/ 2348454 h 6858000"/>
              <a:gd name="connsiteX3682" fmla="*/ 5448151 w 12177656"/>
              <a:gd name="connsiteY3682" fmla="*/ 2257612 h 6858000"/>
              <a:gd name="connsiteX3683" fmla="*/ 5448151 w 12177656"/>
              <a:gd name="connsiteY3683" fmla="*/ 2073537 h 6858000"/>
              <a:gd name="connsiteX3684" fmla="*/ 4970033 w 12177656"/>
              <a:gd name="connsiteY3684" fmla="*/ 1982694 h 6858000"/>
              <a:gd name="connsiteX3685" fmla="*/ 4812254 w 12177656"/>
              <a:gd name="connsiteY3685" fmla="*/ 2073537 h 6858000"/>
              <a:gd name="connsiteX3686" fmla="*/ 4812254 w 12177656"/>
              <a:gd name="connsiteY3686" fmla="*/ 2257612 h 6858000"/>
              <a:gd name="connsiteX3687" fmla="*/ 4970033 w 12177656"/>
              <a:gd name="connsiteY3687" fmla="*/ 2348454 h 6858000"/>
              <a:gd name="connsiteX3688" fmla="*/ 5127812 w 12177656"/>
              <a:gd name="connsiteY3688" fmla="*/ 2257612 h 6858000"/>
              <a:gd name="connsiteX3689" fmla="*/ 5127812 w 12177656"/>
              <a:gd name="connsiteY3689" fmla="*/ 2073537 h 6858000"/>
              <a:gd name="connsiteX3690" fmla="*/ 4649694 w 12177656"/>
              <a:gd name="connsiteY3690" fmla="*/ 1982694 h 6858000"/>
              <a:gd name="connsiteX3691" fmla="*/ 4491915 w 12177656"/>
              <a:gd name="connsiteY3691" fmla="*/ 2073537 h 6858000"/>
              <a:gd name="connsiteX3692" fmla="*/ 4491915 w 12177656"/>
              <a:gd name="connsiteY3692" fmla="*/ 2257612 h 6858000"/>
              <a:gd name="connsiteX3693" fmla="*/ 4649694 w 12177656"/>
              <a:gd name="connsiteY3693" fmla="*/ 2348454 h 6858000"/>
              <a:gd name="connsiteX3694" fmla="*/ 4807474 w 12177656"/>
              <a:gd name="connsiteY3694" fmla="*/ 2257612 h 6858000"/>
              <a:gd name="connsiteX3695" fmla="*/ 4807474 w 12177656"/>
              <a:gd name="connsiteY3695" fmla="*/ 2073537 h 6858000"/>
              <a:gd name="connsiteX3696" fmla="*/ 4326965 w 12177656"/>
              <a:gd name="connsiteY3696" fmla="*/ 1982694 h 6858000"/>
              <a:gd name="connsiteX3697" fmla="*/ 4169186 w 12177656"/>
              <a:gd name="connsiteY3697" fmla="*/ 2073537 h 6858000"/>
              <a:gd name="connsiteX3698" fmla="*/ 4169186 w 12177656"/>
              <a:gd name="connsiteY3698" fmla="*/ 2257612 h 6858000"/>
              <a:gd name="connsiteX3699" fmla="*/ 4326965 w 12177656"/>
              <a:gd name="connsiteY3699" fmla="*/ 2348454 h 6858000"/>
              <a:gd name="connsiteX3700" fmla="*/ 4484744 w 12177656"/>
              <a:gd name="connsiteY3700" fmla="*/ 2257612 h 6858000"/>
              <a:gd name="connsiteX3701" fmla="*/ 4484744 w 12177656"/>
              <a:gd name="connsiteY3701" fmla="*/ 2073537 h 6858000"/>
              <a:gd name="connsiteX3702" fmla="*/ 4006626 w 12177656"/>
              <a:gd name="connsiteY3702" fmla="*/ 1982694 h 6858000"/>
              <a:gd name="connsiteX3703" fmla="*/ 3848847 w 12177656"/>
              <a:gd name="connsiteY3703" fmla="*/ 2073537 h 6858000"/>
              <a:gd name="connsiteX3704" fmla="*/ 3848847 w 12177656"/>
              <a:gd name="connsiteY3704" fmla="*/ 2257612 h 6858000"/>
              <a:gd name="connsiteX3705" fmla="*/ 4006626 w 12177656"/>
              <a:gd name="connsiteY3705" fmla="*/ 2348454 h 6858000"/>
              <a:gd name="connsiteX3706" fmla="*/ 4164405 w 12177656"/>
              <a:gd name="connsiteY3706" fmla="*/ 2257612 h 6858000"/>
              <a:gd name="connsiteX3707" fmla="*/ 4164405 w 12177656"/>
              <a:gd name="connsiteY3707" fmla="*/ 2073537 h 6858000"/>
              <a:gd name="connsiteX3708" fmla="*/ 3686287 w 12177656"/>
              <a:gd name="connsiteY3708" fmla="*/ 1982694 h 6858000"/>
              <a:gd name="connsiteX3709" fmla="*/ 3528509 w 12177656"/>
              <a:gd name="connsiteY3709" fmla="*/ 2073537 h 6858000"/>
              <a:gd name="connsiteX3710" fmla="*/ 3528509 w 12177656"/>
              <a:gd name="connsiteY3710" fmla="*/ 2257612 h 6858000"/>
              <a:gd name="connsiteX3711" fmla="*/ 3686287 w 12177656"/>
              <a:gd name="connsiteY3711" fmla="*/ 2348454 h 6858000"/>
              <a:gd name="connsiteX3712" fmla="*/ 3844066 w 12177656"/>
              <a:gd name="connsiteY3712" fmla="*/ 2257612 h 6858000"/>
              <a:gd name="connsiteX3713" fmla="*/ 3844066 w 12177656"/>
              <a:gd name="connsiteY3713" fmla="*/ 2073537 h 6858000"/>
              <a:gd name="connsiteX3714" fmla="*/ 3365948 w 12177656"/>
              <a:gd name="connsiteY3714" fmla="*/ 1982694 h 6858000"/>
              <a:gd name="connsiteX3715" fmla="*/ 3208169 w 12177656"/>
              <a:gd name="connsiteY3715" fmla="*/ 2073537 h 6858000"/>
              <a:gd name="connsiteX3716" fmla="*/ 3208169 w 12177656"/>
              <a:gd name="connsiteY3716" fmla="*/ 2257612 h 6858000"/>
              <a:gd name="connsiteX3717" fmla="*/ 3365948 w 12177656"/>
              <a:gd name="connsiteY3717" fmla="*/ 2348454 h 6858000"/>
              <a:gd name="connsiteX3718" fmla="*/ 3523727 w 12177656"/>
              <a:gd name="connsiteY3718" fmla="*/ 2257612 h 6858000"/>
              <a:gd name="connsiteX3719" fmla="*/ 3523727 w 12177656"/>
              <a:gd name="connsiteY3719" fmla="*/ 2073537 h 6858000"/>
              <a:gd name="connsiteX3720" fmla="*/ 3045610 w 12177656"/>
              <a:gd name="connsiteY3720" fmla="*/ 1982694 h 6858000"/>
              <a:gd name="connsiteX3721" fmla="*/ 2887831 w 12177656"/>
              <a:gd name="connsiteY3721" fmla="*/ 2073537 h 6858000"/>
              <a:gd name="connsiteX3722" fmla="*/ 2887831 w 12177656"/>
              <a:gd name="connsiteY3722" fmla="*/ 2257612 h 6858000"/>
              <a:gd name="connsiteX3723" fmla="*/ 3045610 w 12177656"/>
              <a:gd name="connsiteY3723" fmla="*/ 2348454 h 6858000"/>
              <a:gd name="connsiteX3724" fmla="*/ 3203388 w 12177656"/>
              <a:gd name="connsiteY3724" fmla="*/ 2257612 h 6858000"/>
              <a:gd name="connsiteX3725" fmla="*/ 3203388 w 12177656"/>
              <a:gd name="connsiteY3725" fmla="*/ 2073537 h 6858000"/>
              <a:gd name="connsiteX3726" fmla="*/ 2725271 w 12177656"/>
              <a:gd name="connsiteY3726" fmla="*/ 1982694 h 6858000"/>
              <a:gd name="connsiteX3727" fmla="*/ 2567492 w 12177656"/>
              <a:gd name="connsiteY3727" fmla="*/ 2073537 h 6858000"/>
              <a:gd name="connsiteX3728" fmla="*/ 2567492 w 12177656"/>
              <a:gd name="connsiteY3728" fmla="*/ 2257612 h 6858000"/>
              <a:gd name="connsiteX3729" fmla="*/ 2725271 w 12177656"/>
              <a:gd name="connsiteY3729" fmla="*/ 2348454 h 6858000"/>
              <a:gd name="connsiteX3730" fmla="*/ 2883050 w 12177656"/>
              <a:gd name="connsiteY3730" fmla="*/ 2257612 h 6858000"/>
              <a:gd name="connsiteX3731" fmla="*/ 2883050 w 12177656"/>
              <a:gd name="connsiteY3731" fmla="*/ 2073537 h 6858000"/>
              <a:gd name="connsiteX3732" fmla="*/ 2404932 w 12177656"/>
              <a:gd name="connsiteY3732" fmla="*/ 1982694 h 6858000"/>
              <a:gd name="connsiteX3733" fmla="*/ 2247153 w 12177656"/>
              <a:gd name="connsiteY3733" fmla="*/ 2073537 h 6858000"/>
              <a:gd name="connsiteX3734" fmla="*/ 2247153 w 12177656"/>
              <a:gd name="connsiteY3734" fmla="*/ 2257612 h 6858000"/>
              <a:gd name="connsiteX3735" fmla="*/ 2404932 w 12177656"/>
              <a:gd name="connsiteY3735" fmla="*/ 2348454 h 6858000"/>
              <a:gd name="connsiteX3736" fmla="*/ 2562711 w 12177656"/>
              <a:gd name="connsiteY3736" fmla="*/ 2257612 h 6858000"/>
              <a:gd name="connsiteX3737" fmla="*/ 2562711 w 12177656"/>
              <a:gd name="connsiteY3737" fmla="*/ 2073537 h 6858000"/>
              <a:gd name="connsiteX3738" fmla="*/ 2084593 w 12177656"/>
              <a:gd name="connsiteY3738" fmla="*/ 1982694 h 6858000"/>
              <a:gd name="connsiteX3739" fmla="*/ 1926814 w 12177656"/>
              <a:gd name="connsiteY3739" fmla="*/ 2073537 h 6858000"/>
              <a:gd name="connsiteX3740" fmla="*/ 1926814 w 12177656"/>
              <a:gd name="connsiteY3740" fmla="*/ 2257612 h 6858000"/>
              <a:gd name="connsiteX3741" fmla="*/ 2084593 w 12177656"/>
              <a:gd name="connsiteY3741" fmla="*/ 2348454 h 6858000"/>
              <a:gd name="connsiteX3742" fmla="*/ 2242372 w 12177656"/>
              <a:gd name="connsiteY3742" fmla="*/ 2257612 h 6858000"/>
              <a:gd name="connsiteX3743" fmla="*/ 2242372 w 12177656"/>
              <a:gd name="connsiteY3743" fmla="*/ 2073537 h 6858000"/>
              <a:gd name="connsiteX3744" fmla="*/ 1764254 w 12177656"/>
              <a:gd name="connsiteY3744" fmla="*/ 1982694 h 6858000"/>
              <a:gd name="connsiteX3745" fmla="*/ 1606475 w 12177656"/>
              <a:gd name="connsiteY3745" fmla="*/ 2073537 h 6858000"/>
              <a:gd name="connsiteX3746" fmla="*/ 1606475 w 12177656"/>
              <a:gd name="connsiteY3746" fmla="*/ 2257612 h 6858000"/>
              <a:gd name="connsiteX3747" fmla="*/ 1764254 w 12177656"/>
              <a:gd name="connsiteY3747" fmla="*/ 2348454 h 6858000"/>
              <a:gd name="connsiteX3748" fmla="*/ 1922033 w 12177656"/>
              <a:gd name="connsiteY3748" fmla="*/ 2257612 h 6858000"/>
              <a:gd name="connsiteX3749" fmla="*/ 1922033 w 12177656"/>
              <a:gd name="connsiteY3749" fmla="*/ 2073537 h 6858000"/>
              <a:gd name="connsiteX3750" fmla="*/ 1443915 w 12177656"/>
              <a:gd name="connsiteY3750" fmla="*/ 1982694 h 6858000"/>
              <a:gd name="connsiteX3751" fmla="*/ 1286137 w 12177656"/>
              <a:gd name="connsiteY3751" fmla="*/ 2073537 h 6858000"/>
              <a:gd name="connsiteX3752" fmla="*/ 1286137 w 12177656"/>
              <a:gd name="connsiteY3752" fmla="*/ 2257612 h 6858000"/>
              <a:gd name="connsiteX3753" fmla="*/ 1443915 w 12177656"/>
              <a:gd name="connsiteY3753" fmla="*/ 2348454 h 6858000"/>
              <a:gd name="connsiteX3754" fmla="*/ 1601694 w 12177656"/>
              <a:gd name="connsiteY3754" fmla="*/ 2257612 h 6858000"/>
              <a:gd name="connsiteX3755" fmla="*/ 1601694 w 12177656"/>
              <a:gd name="connsiteY3755" fmla="*/ 2073537 h 6858000"/>
              <a:gd name="connsiteX3756" fmla="*/ 1123577 w 12177656"/>
              <a:gd name="connsiteY3756" fmla="*/ 1982694 h 6858000"/>
              <a:gd name="connsiteX3757" fmla="*/ 965798 w 12177656"/>
              <a:gd name="connsiteY3757" fmla="*/ 2073537 h 6858000"/>
              <a:gd name="connsiteX3758" fmla="*/ 965798 w 12177656"/>
              <a:gd name="connsiteY3758" fmla="*/ 2257612 h 6858000"/>
              <a:gd name="connsiteX3759" fmla="*/ 1123577 w 12177656"/>
              <a:gd name="connsiteY3759" fmla="*/ 2348454 h 6858000"/>
              <a:gd name="connsiteX3760" fmla="*/ 1281355 w 12177656"/>
              <a:gd name="connsiteY3760" fmla="*/ 2257612 h 6858000"/>
              <a:gd name="connsiteX3761" fmla="*/ 1281355 w 12177656"/>
              <a:gd name="connsiteY3761" fmla="*/ 2073537 h 6858000"/>
              <a:gd name="connsiteX3762" fmla="*/ 162560 w 12177656"/>
              <a:gd name="connsiteY3762" fmla="*/ 1982694 h 6858000"/>
              <a:gd name="connsiteX3763" fmla="*/ 4781 w 12177656"/>
              <a:gd name="connsiteY3763" fmla="*/ 2073537 h 6858000"/>
              <a:gd name="connsiteX3764" fmla="*/ 4781 w 12177656"/>
              <a:gd name="connsiteY3764" fmla="*/ 2257612 h 6858000"/>
              <a:gd name="connsiteX3765" fmla="*/ 162560 w 12177656"/>
              <a:gd name="connsiteY3765" fmla="*/ 2348454 h 6858000"/>
              <a:gd name="connsiteX3766" fmla="*/ 320339 w 12177656"/>
              <a:gd name="connsiteY3766" fmla="*/ 2257612 h 6858000"/>
              <a:gd name="connsiteX3767" fmla="*/ 320339 w 12177656"/>
              <a:gd name="connsiteY3767" fmla="*/ 2073537 h 6858000"/>
              <a:gd name="connsiteX3768" fmla="*/ 11539370 w 12177656"/>
              <a:gd name="connsiteY3768" fmla="*/ 1705386 h 6858000"/>
              <a:gd name="connsiteX3769" fmla="*/ 11381591 w 12177656"/>
              <a:gd name="connsiteY3769" fmla="*/ 1796228 h 6858000"/>
              <a:gd name="connsiteX3770" fmla="*/ 11381591 w 12177656"/>
              <a:gd name="connsiteY3770" fmla="*/ 1980304 h 6858000"/>
              <a:gd name="connsiteX3771" fmla="*/ 11539370 w 12177656"/>
              <a:gd name="connsiteY3771" fmla="*/ 2071146 h 6858000"/>
              <a:gd name="connsiteX3772" fmla="*/ 11697148 w 12177656"/>
              <a:gd name="connsiteY3772" fmla="*/ 1980304 h 6858000"/>
              <a:gd name="connsiteX3773" fmla="*/ 11697148 w 12177656"/>
              <a:gd name="connsiteY3773" fmla="*/ 1796228 h 6858000"/>
              <a:gd name="connsiteX3774" fmla="*/ 11216640 w 12177656"/>
              <a:gd name="connsiteY3774" fmla="*/ 1705386 h 6858000"/>
              <a:gd name="connsiteX3775" fmla="*/ 11058861 w 12177656"/>
              <a:gd name="connsiteY3775" fmla="*/ 1796228 h 6858000"/>
              <a:gd name="connsiteX3776" fmla="*/ 11058861 w 12177656"/>
              <a:gd name="connsiteY3776" fmla="*/ 1980304 h 6858000"/>
              <a:gd name="connsiteX3777" fmla="*/ 11216640 w 12177656"/>
              <a:gd name="connsiteY3777" fmla="*/ 2071146 h 6858000"/>
              <a:gd name="connsiteX3778" fmla="*/ 11374419 w 12177656"/>
              <a:gd name="connsiteY3778" fmla="*/ 1980304 h 6858000"/>
              <a:gd name="connsiteX3779" fmla="*/ 11374419 w 12177656"/>
              <a:gd name="connsiteY3779" fmla="*/ 1796228 h 6858000"/>
              <a:gd name="connsiteX3780" fmla="*/ 10896301 w 12177656"/>
              <a:gd name="connsiteY3780" fmla="*/ 1705386 h 6858000"/>
              <a:gd name="connsiteX3781" fmla="*/ 10738523 w 12177656"/>
              <a:gd name="connsiteY3781" fmla="*/ 1796228 h 6858000"/>
              <a:gd name="connsiteX3782" fmla="*/ 10738523 w 12177656"/>
              <a:gd name="connsiteY3782" fmla="*/ 1980304 h 6858000"/>
              <a:gd name="connsiteX3783" fmla="*/ 10896301 w 12177656"/>
              <a:gd name="connsiteY3783" fmla="*/ 2071146 h 6858000"/>
              <a:gd name="connsiteX3784" fmla="*/ 11054080 w 12177656"/>
              <a:gd name="connsiteY3784" fmla="*/ 1980304 h 6858000"/>
              <a:gd name="connsiteX3785" fmla="*/ 11054080 w 12177656"/>
              <a:gd name="connsiteY3785" fmla="*/ 1796228 h 6858000"/>
              <a:gd name="connsiteX3786" fmla="*/ 10575962 w 12177656"/>
              <a:gd name="connsiteY3786" fmla="*/ 1705386 h 6858000"/>
              <a:gd name="connsiteX3787" fmla="*/ 10418183 w 12177656"/>
              <a:gd name="connsiteY3787" fmla="*/ 1796228 h 6858000"/>
              <a:gd name="connsiteX3788" fmla="*/ 10418183 w 12177656"/>
              <a:gd name="connsiteY3788" fmla="*/ 1980304 h 6858000"/>
              <a:gd name="connsiteX3789" fmla="*/ 10575962 w 12177656"/>
              <a:gd name="connsiteY3789" fmla="*/ 2071146 h 6858000"/>
              <a:gd name="connsiteX3790" fmla="*/ 10733741 w 12177656"/>
              <a:gd name="connsiteY3790" fmla="*/ 1980304 h 6858000"/>
              <a:gd name="connsiteX3791" fmla="*/ 10733741 w 12177656"/>
              <a:gd name="connsiteY3791" fmla="*/ 1796228 h 6858000"/>
              <a:gd name="connsiteX3792" fmla="*/ 10255624 w 12177656"/>
              <a:gd name="connsiteY3792" fmla="*/ 1705386 h 6858000"/>
              <a:gd name="connsiteX3793" fmla="*/ 10097845 w 12177656"/>
              <a:gd name="connsiteY3793" fmla="*/ 1796228 h 6858000"/>
              <a:gd name="connsiteX3794" fmla="*/ 10097845 w 12177656"/>
              <a:gd name="connsiteY3794" fmla="*/ 1980304 h 6858000"/>
              <a:gd name="connsiteX3795" fmla="*/ 10255624 w 12177656"/>
              <a:gd name="connsiteY3795" fmla="*/ 2071146 h 6858000"/>
              <a:gd name="connsiteX3796" fmla="*/ 10413402 w 12177656"/>
              <a:gd name="connsiteY3796" fmla="*/ 1980304 h 6858000"/>
              <a:gd name="connsiteX3797" fmla="*/ 10413402 w 12177656"/>
              <a:gd name="connsiteY3797" fmla="*/ 1796228 h 6858000"/>
              <a:gd name="connsiteX3798" fmla="*/ 9935285 w 12177656"/>
              <a:gd name="connsiteY3798" fmla="*/ 1705386 h 6858000"/>
              <a:gd name="connsiteX3799" fmla="*/ 9777506 w 12177656"/>
              <a:gd name="connsiteY3799" fmla="*/ 1796228 h 6858000"/>
              <a:gd name="connsiteX3800" fmla="*/ 9777506 w 12177656"/>
              <a:gd name="connsiteY3800" fmla="*/ 1980304 h 6858000"/>
              <a:gd name="connsiteX3801" fmla="*/ 9935285 w 12177656"/>
              <a:gd name="connsiteY3801" fmla="*/ 2071146 h 6858000"/>
              <a:gd name="connsiteX3802" fmla="*/ 10093064 w 12177656"/>
              <a:gd name="connsiteY3802" fmla="*/ 1980304 h 6858000"/>
              <a:gd name="connsiteX3803" fmla="*/ 10093064 w 12177656"/>
              <a:gd name="connsiteY3803" fmla="*/ 1796228 h 6858000"/>
              <a:gd name="connsiteX3804" fmla="*/ 9614946 w 12177656"/>
              <a:gd name="connsiteY3804" fmla="*/ 1705386 h 6858000"/>
              <a:gd name="connsiteX3805" fmla="*/ 9457167 w 12177656"/>
              <a:gd name="connsiteY3805" fmla="*/ 1796228 h 6858000"/>
              <a:gd name="connsiteX3806" fmla="*/ 9457167 w 12177656"/>
              <a:gd name="connsiteY3806" fmla="*/ 1980304 h 6858000"/>
              <a:gd name="connsiteX3807" fmla="*/ 9614946 w 12177656"/>
              <a:gd name="connsiteY3807" fmla="*/ 2071146 h 6858000"/>
              <a:gd name="connsiteX3808" fmla="*/ 9772724 w 12177656"/>
              <a:gd name="connsiteY3808" fmla="*/ 1980304 h 6858000"/>
              <a:gd name="connsiteX3809" fmla="*/ 9772724 w 12177656"/>
              <a:gd name="connsiteY3809" fmla="*/ 1796228 h 6858000"/>
              <a:gd name="connsiteX3810" fmla="*/ 9294607 w 12177656"/>
              <a:gd name="connsiteY3810" fmla="*/ 1705386 h 6858000"/>
              <a:gd name="connsiteX3811" fmla="*/ 9136829 w 12177656"/>
              <a:gd name="connsiteY3811" fmla="*/ 1796228 h 6858000"/>
              <a:gd name="connsiteX3812" fmla="*/ 9136829 w 12177656"/>
              <a:gd name="connsiteY3812" fmla="*/ 1980304 h 6858000"/>
              <a:gd name="connsiteX3813" fmla="*/ 9294607 w 12177656"/>
              <a:gd name="connsiteY3813" fmla="*/ 2071146 h 6858000"/>
              <a:gd name="connsiteX3814" fmla="*/ 9452386 w 12177656"/>
              <a:gd name="connsiteY3814" fmla="*/ 1980304 h 6858000"/>
              <a:gd name="connsiteX3815" fmla="*/ 9452386 w 12177656"/>
              <a:gd name="connsiteY3815" fmla="*/ 1796228 h 6858000"/>
              <a:gd name="connsiteX3816" fmla="*/ 8974268 w 12177656"/>
              <a:gd name="connsiteY3816" fmla="*/ 1705386 h 6858000"/>
              <a:gd name="connsiteX3817" fmla="*/ 8816489 w 12177656"/>
              <a:gd name="connsiteY3817" fmla="*/ 1796228 h 6858000"/>
              <a:gd name="connsiteX3818" fmla="*/ 8816489 w 12177656"/>
              <a:gd name="connsiteY3818" fmla="*/ 1980304 h 6858000"/>
              <a:gd name="connsiteX3819" fmla="*/ 8974268 w 12177656"/>
              <a:gd name="connsiteY3819" fmla="*/ 2071146 h 6858000"/>
              <a:gd name="connsiteX3820" fmla="*/ 9132047 w 12177656"/>
              <a:gd name="connsiteY3820" fmla="*/ 1980304 h 6858000"/>
              <a:gd name="connsiteX3821" fmla="*/ 9132047 w 12177656"/>
              <a:gd name="connsiteY3821" fmla="*/ 1796228 h 6858000"/>
              <a:gd name="connsiteX3822" fmla="*/ 8653929 w 12177656"/>
              <a:gd name="connsiteY3822" fmla="*/ 1705386 h 6858000"/>
              <a:gd name="connsiteX3823" fmla="*/ 8496150 w 12177656"/>
              <a:gd name="connsiteY3823" fmla="*/ 1796228 h 6858000"/>
              <a:gd name="connsiteX3824" fmla="*/ 8496150 w 12177656"/>
              <a:gd name="connsiteY3824" fmla="*/ 1980304 h 6858000"/>
              <a:gd name="connsiteX3825" fmla="*/ 8653929 w 12177656"/>
              <a:gd name="connsiteY3825" fmla="*/ 2071146 h 6858000"/>
              <a:gd name="connsiteX3826" fmla="*/ 8811708 w 12177656"/>
              <a:gd name="connsiteY3826" fmla="*/ 1980304 h 6858000"/>
              <a:gd name="connsiteX3827" fmla="*/ 8811708 w 12177656"/>
              <a:gd name="connsiteY3827" fmla="*/ 1796228 h 6858000"/>
              <a:gd name="connsiteX3828" fmla="*/ 8333591 w 12177656"/>
              <a:gd name="connsiteY3828" fmla="*/ 1705386 h 6858000"/>
              <a:gd name="connsiteX3829" fmla="*/ 8175812 w 12177656"/>
              <a:gd name="connsiteY3829" fmla="*/ 1796228 h 6858000"/>
              <a:gd name="connsiteX3830" fmla="*/ 8175812 w 12177656"/>
              <a:gd name="connsiteY3830" fmla="*/ 1980304 h 6858000"/>
              <a:gd name="connsiteX3831" fmla="*/ 8333591 w 12177656"/>
              <a:gd name="connsiteY3831" fmla="*/ 2071146 h 6858000"/>
              <a:gd name="connsiteX3832" fmla="*/ 8491370 w 12177656"/>
              <a:gd name="connsiteY3832" fmla="*/ 1980304 h 6858000"/>
              <a:gd name="connsiteX3833" fmla="*/ 8491370 w 12177656"/>
              <a:gd name="connsiteY3833" fmla="*/ 1796228 h 6858000"/>
              <a:gd name="connsiteX3834" fmla="*/ 8013252 w 12177656"/>
              <a:gd name="connsiteY3834" fmla="*/ 1705386 h 6858000"/>
              <a:gd name="connsiteX3835" fmla="*/ 7855473 w 12177656"/>
              <a:gd name="connsiteY3835" fmla="*/ 1796228 h 6858000"/>
              <a:gd name="connsiteX3836" fmla="*/ 7855473 w 12177656"/>
              <a:gd name="connsiteY3836" fmla="*/ 1980304 h 6858000"/>
              <a:gd name="connsiteX3837" fmla="*/ 8013252 w 12177656"/>
              <a:gd name="connsiteY3837" fmla="*/ 2071146 h 6858000"/>
              <a:gd name="connsiteX3838" fmla="*/ 8171031 w 12177656"/>
              <a:gd name="connsiteY3838" fmla="*/ 1980304 h 6858000"/>
              <a:gd name="connsiteX3839" fmla="*/ 8171031 w 12177656"/>
              <a:gd name="connsiteY3839" fmla="*/ 1796228 h 6858000"/>
              <a:gd name="connsiteX3840" fmla="*/ 7692913 w 12177656"/>
              <a:gd name="connsiteY3840" fmla="*/ 1705386 h 6858000"/>
              <a:gd name="connsiteX3841" fmla="*/ 7535135 w 12177656"/>
              <a:gd name="connsiteY3841" fmla="*/ 1796228 h 6858000"/>
              <a:gd name="connsiteX3842" fmla="*/ 7535135 w 12177656"/>
              <a:gd name="connsiteY3842" fmla="*/ 1980304 h 6858000"/>
              <a:gd name="connsiteX3843" fmla="*/ 7692913 w 12177656"/>
              <a:gd name="connsiteY3843" fmla="*/ 2071146 h 6858000"/>
              <a:gd name="connsiteX3844" fmla="*/ 7850692 w 12177656"/>
              <a:gd name="connsiteY3844" fmla="*/ 1980304 h 6858000"/>
              <a:gd name="connsiteX3845" fmla="*/ 7850692 w 12177656"/>
              <a:gd name="connsiteY3845" fmla="*/ 1796228 h 6858000"/>
              <a:gd name="connsiteX3846" fmla="*/ 7372574 w 12177656"/>
              <a:gd name="connsiteY3846" fmla="*/ 1705386 h 6858000"/>
              <a:gd name="connsiteX3847" fmla="*/ 7214795 w 12177656"/>
              <a:gd name="connsiteY3847" fmla="*/ 1796228 h 6858000"/>
              <a:gd name="connsiteX3848" fmla="*/ 7214795 w 12177656"/>
              <a:gd name="connsiteY3848" fmla="*/ 1980304 h 6858000"/>
              <a:gd name="connsiteX3849" fmla="*/ 7372574 w 12177656"/>
              <a:gd name="connsiteY3849" fmla="*/ 2071146 h 6858000"/>
              <a:gd name="connsiteX3850" fmla="*/ 7530353 w 12177656"/>
              <a:gd name="connsiteY3850" fmla="*/ 1980304 h 6858000"/>
              <a:gd name="connsiteX3851" fmla="*/ 7530353 w 12177656"/>
              <a:gd name="connsiteY3851" fmla="*/ 1796228 h 6858000"/>
              <a:gd name="connsiteX3852" fmla="*/ 7052236 w 12177656"/>
              <a:gd name="connsiteY3852" fmla="*/ 1705386 h 6858000"/>
              <a:gd name="connsiteX3853" fmla="*/ 6894457 w 12177656"/>
              <a:gd name="connsiteY3853" fmla="*/ 1796228 h 6858000"/>
              <a:gd name="connsiteX3854" fmla="*/ 6894457 w 12177656"/>
              <a:gd name="connsiteY3854" fmla="*/ 1980304 h 6858000"/>
              <a:gd name="connsiteX3855" fmla="*/ 7052236 w 12177656"/>
              <a:gd name="connsiteY3855" fmla="*/ 2071146 h 6858000"/>
              <a:gd name="connsiteX3856" fmla="*/ 7210015 w 12177656"/>
              <a:gd name="connsiteY3856" fmla="*/ 1980304 h 6858000"/>
              <a:gd name="connsiteX3857" fmla="*/ 7210015 w 12177656"/>
              <a:gd name="connsiteY3857" fmla="*/ 1796228 h 6858000"/>
              <a:gd name="connsiteX3858" fmla="*/ 6731897 w 12177656"/>
              <a:gd name="connsiteY3858" fmla="*/ 1705386 h 6858000"/>
              <a:gd name="connsiteX3859" fmla="*/ 6574118 w 12177656"/>
              <a:gd name="connsiteY3859" fmla="*/ 1796228 h 6858000"/>
              <a:gd name="connsiteX3860" fmla="*/ 6574118 w 12177656"/>
              <a:gd name="connsiteY3860" fmla="*/ 1980304 h 6858000"/>
              <a:gd name="connsiteX3861" fmla="*/ 6731897 w 12177656"/>
              <a:gd name="connsiteY3861" fmla="*/ 2071146 h 6858000"/>
              <a:gd name="connsiteX3862" fmla="*/ 6889676 w 12177656"/>
              <a:gd name="connsiteY3862" fmla="*/ 1980304 h 6858000"/>
              <a:gd name="connsiteX3863" fmla="*/ 6889676 w 12177656"/>
              <a:gd name="connsiteY3863" fmla="*/ 1796228 h 6858000"/>
              <a:gd name="connsiteX3864" fmla="*/ 6411558 w 12177656"/>
              <a:gd name="connsiteY3864" fmla="*/ 1705386 h 6858000"/>
              <a:gd name="connsiteX3865" fmla="*/ 6253779 w 12177656"/>
              <a:gd name="connsiteY3865" fmla="*/ 1796228 h 6858000"/>
              <a:gd name="connsiteX3866" fmla="*/ 6253779 w 12177656"/>
              <a:gd name="connsiteY3866" fmla="*/ 1980304 h 6858000"/>
              <a:gd name="connsiteX3867" fmla="*/ 6411558 w 12177656"/>
              <a:gd name="connsiteY3867" fmla="*/ 2071146 h 6858000"/>
              <a:gd name="connsiteX3868" fmla="*/ 6569336 w 12177656"/>
              <a:gd name="connsiteY3868" fmla="*/ 1980304 h 6858000"/>
              <a:gd name="connsiteX3869" fmla="*/ 6569336 w 12177656"/>
              <a:gd name="connsiteY3869" fmla="*/ 1796228 h 6858000"/>
              <a:gd name="connsiteX3870" fmla="*/ 5770880 w 12177656"/>
              <a:gd name="connsiteY3870" fmla="*/ 1705386 h 6858000"/>
              <a:gd name="connsiteX3871" fmla="*/ 5613101 w 12177656"/>
              <a:gd name="connsiteY3871" fmla="*/ 1796228 h 6858000"/>
              <a:gd name="connsiteX3872" fmla="*/ 5613101 w 12177656"/>
              <a:gd name="connsiteY3872" fmla="*/ 1980304 h 6858000"/>
              <a:gd name="connsiteX3873" fmla="*/ 5770880 w 12177656"/>
              <a:gd name="connsiteY3873" fmla="*/ 2071146 h 6858000"/>
              <a:gd name="connsiteX3874" fmla="*/ 5928659 w 12177656"/>
              <a:gd name="connsiteY3874" fmla="*/ 1980304 h 6858000"/>
              <a:gd name="connsiteX3875" fmla="*/ 5928659 w 12177656"/>
              <a:gd name="connsiteY3875" fmla="*/ 1796228 h 6858000"/>
              <a:gd name="connsiteX3876" fmla="*/ 5450541 w 12177656"/>
              <a:gd name="connsiteY3876" fmla="*/ 1705386 h 6858000"/>
              <a:gd name="connsiteX3877" fmla="*/ 5292762 w 12177656"/>
              <a:gd name="connsiteY3877" fmla="*/ 1796228 h 6858000"/>
              <a:gd name="connsiteX3878" fmla="*/ 5292762 w 12177656"/>
              <a:gd name="connsiteY3878" fmla="*/ 1980304 h 6858000"/>
              <a:gd name="connsiteX3879" fmla="*/ 5450541 w 12177656"/>
              <a:gd name="connsiteY3879" fmla="*/ 2071146 h 6858000"/>
              <a:gd name="connsiteX3880" fmla="*/ 5608320 w 12177656"/>
              <a:gd name="connsiteY3880" fmla="*/ 1980304 h 6858000"/>
              <a:gd name="connsiteX3881" fmla="*/ 5608320 w 12177656"/>
              <a:gd name="connsiteY3881" fmla="*/ 1796228 h 6858000"/>
              <a:gd name="connsiteX3882" fmla="*/ 5127812 w 12177656"/>
              <a:gd name="connsiteY3882" fmla="*/ 1705386 h 6858000"/>
              <a:gd name="connsiteX3883" fmla="*/ 4970033 w 12177656"/>
              <a:gd name="connsiteY3883" fmla="*/ 1796228 h 6858000"/>
              <a:gd name="connsiteX3884" fmla="*/ 4970033 w 12177656"/>
              <a:gd name="connsiteY3884" fmla="*/ 1980304 h 6858000"/>
              <a:gd name="connsiteX3885" fmla="*/ 5127812 w 12177656"/>
              <a:gd name="connsiteY3885" fmla="*/ 2071146 h 6858000"/>
              <a:gd name="connsiteX3886" fmla="*/ 5285592 w 12177656"/>
              <a:gd name="connsiteY3886" fmla="*/ 1980304 h 6858000"/>
              <a:gd name="connsiteX3887" fmla="*/ 5285592 w 12177656"/>
              <a:gd name="connsiteY3887" fmla="*/ 1796228 h 6858000"/>
              <a:gd name="connsiteX3888" fmla="*/ 4807474 w 12177656"/>
              <a:gd name="connsiteY3888" fmla="*/ 1705386 h 6858000"/>
              <a:gd name="connsiteX3889" fmla="*/ 4649694 w 12177656"/>
              <a:gd name="connsiteY3889" fmla="*/ 1796228 h 6858000"/>
              <a:gd name="connsiteX3890" fmla="*/ 4649694 w 12177656"/>
              <a:gd name="connsiteY3890" fmla="*/ 1980304 h 6858000"/>
              <a:gd name="connsiteX3891" fmla="*/ 4807474 w 12177656"/>
              <a:gd name="connsiteY3891" fmla="*/ 2071146 h 6858000"/>
              <a:gd name="connsiteX3892" fmla="*/ 4965252 w 12177656"/>
              <a:gd name="connsiteY3892" fmla="*/ 1980304 h 6858000"/>
              <a:gd name="connsiteX3893" fmla="*/ 4965252 w 12177656"/>
              <a:gd name="connsiteY3893" fmla="*/ 1796228 h 6858000"/>
              <a:gd name="connsiteX3894" fmla="*/ 4487134 w 12177656"/>
              <a:gd name="connsiteY3894" fmla="*/ 1705386 h 6858000"/>
              <a:gd name="connsiteX3895" fmla="*/ 4329356 w 12177656"/>
              <a:gd name="connsiteY3895" fmla="*/ 1796228 h 6858000"/>
              <a:gd name="connsiteX3896" fmla="*/ 4329356 w 12177656"/>
              <a:gd name="connsiteY3896" fmla="*/ 1980304 h 6858000"/>
              <a:gd name="connsiteX3897" fmla="*/ 4487134 w 12177656"/>
              <a:gd name="connsiteY3897" fmla="*/ 2071146 h 6858000"/>
              <a:gd name="connsiteX3898" fmla="*/ 4644913 w 12177656"/>
              <a:gd name="connsiteY3898" fmla="*/ 1980304 h 6858000"/>
              <a:gd name="connsiteX3899" fmla="*/ 4644913 w 12177656"/>
              <a:gd name="connsiteY3899" fmla="*/ 1796228 h 6858000"/>
              <a:gd name="connsiteX3900" fmla="*/ 4166795 w 12177656"/>
              <a:gd name="connsiteY3900" fmla="*/ 1705386 h 6858000"/>
              <a:gd name="connsiteX3901" fmla="*/ 4009017 w 12177656"/>
              <a:gd name="connsiteY3901" fmla="*/ 1796228 h 6858000"/>
              <a:gd name="connsiteX3902" fmla="*/ 4009017 w 12177656"/>
              <a:gd name="connsiteY3902" fmla="*/ 1980304 h 6858000"/>
              <a:gd name="connsiteX3903" fmla="*/ 4166795 w 12177656"/>
              <a:gd name="connsiteY3903" fmla="*/ 2071146 h 6858000"/>
              <a:gd name="connsiteX3904" fmla="*/ 4324574 w 12177656"/>
              <a:gd name="connsiteY3904" fmla="*/ 1980304 h 6858000"/>
              <a:gd name="connsiteX3905" fmla="*/ 4324574 w 12177656"/>
              <a:gd name="connsiteY3905" fmla="*/ 1796228 h 6858000"/>
              <a:gd name="connsiteX3906" fmla="*/ 3846456 w 12177656"/>
              <a:gd name="connsiteY3906" fmla="*/ 1705386 h 6858000"/>
              <a:gd name="connsiteX3907" fmla="*/ 3688678 w 12177656"/>
              <a:gd name="connsiteY3907" fmla="*/ 1796228 h 6858000"/>
              <a:gd name="connsiteX3908" fmla="*/ 3688678 w 12177656"/>
              <a:gd name="connsiteY3908" fmla="*/ 1980304 h 6858000"/>
              <a:gd name="connsiteX3909" fmla="*/ 3846456 w 12177656"/>
              <a:gd name="connsiteY3909" fmla="*/ 2071146 h 6858000"/>
              <a:gd name="connsiteX3910" fmla="*/ 4004235 w 12177656"/>
              <a:gd name="connsiteY3910" fmla="*/ 1980304 h 6858000"/>
              <a:gd name="connsiteX3911" fmla="*/ 4004235 w 12177656"/>
              <a:gd name="connsiteY3911" fmla="*/ 1796228 h 6858000"/>
              <a:gd name="connsiteX3912" fmla="*/ 3526118 w 12177656"/>
              <a:gd name="connsiteY3912" fmla="*/ 1705386 h 6858000"/>
              <a:gd name="connsiteX3913" fmla="*/ 3368339 w 12177656"/>
              <a:gd name="connsiteY3913" fmla="*/ 1796228 h 6858000"/>
              <a:gd name="connsiteX3914" fmla="*/ 3368339 w 12177656"/>
              <a:gd name="connsiteY3914" fmla="*/ 1980304 h 6858000"/>
              <a:gd name="connsiteX3915" fmla="*/ 3526118 w 12177656"/>
              <a:gd name="connsiteY3915" fmla="*/ 2071146 h 6858000"/>
              <a:gd name="connsiteX3916" fmla="*/ 3683897 w 12177656"/>
              <a:gd name="connsiteY3916" fmla="*/ 1980304 h 6858000"/>
              <a:gd name="connsiteX3917" fmla="*/ 3683897 w 12177656"/>
              <a:gd name="connsiteY3917" fmla="*/ 1796228 h 6858000"/>
              <a:gd name="connsiteX3918" fmla="*/ 3205779 w 12177656"/>
              <a:gd name="connsiteY3918" fmla="*/ 1705386 h 6858000"/>
              <a:gd name="connsiteX3919" fmla="*/ 3048000 w 12177656"/>
              <a:gd name="connsiteY3919" fmla="*/ 1796228 h 6858000"/>
              <a:gd name="connsiteX3920" fmla="*/ 3048000 w 12177656"/>
              <a:gd name="connsiteY3920" fmla="*/ 1980304 h 6858000"/>
              <a:gd name="connsiteX3921" fmla="*/ 3205779 w 12177656"/>
              <a:gd name="connsiteY3921" fmla="*/ 2071146 h 6858000"/>
              <a:gd name="connsiteX3922" fmla="*/ 3363558 w 12177656"/>
              <a:gd name="connsiteY3922" fmla="*/ 1980304 h 6858000"/>
              <a:gd name="connsiteX3923" fmla="*/ 3363558 w 12177656"/>
              <a:gd name="connsiteY3923" fmla="*/ 1796228 h 6858000"/>
              <a:gd name="connsiteX3924" fmla="*/ 2885440 w 12177656"/>
              <a:gd name="connsiteY3924" fmla="*/ 1705386 h 6858000"/>
              <a:gd name="connsiteX3925" fmla="*/ 2727661 w 12177656"/>
              <a:gd name="connsiteY3925" fmla="*/ 1796228 h 6858000"/>
              <a:gd name="connsiteX3926" fmla="*/ 2727661 w 12177656"/>
              <a:gd name="connsiteY3926" fmla="*/ 1980304 h 6858000"/>
              <a:gd name="connsiteX3927" fmla="*/ 2885440 w 12177656"/>
              <a:gd name="connsiteY3927" fmla="*/ 2071146 h 6858000"/>
              <a:gd name="connsiteX3928" fmla="*/ 3043219 w 12177656"/>
              <a:gd name="connsiteY3928" fmla="*/ 1980304 h 6858000"/>
              <a:gd name="connsiteX3929" fmla="*/ 3043219 w 12177656"/>
              <a:gd name="connsiteY3929" fmla="*/ 1796228 h 6858000"/>
              <a:gd name="connsiteX3930" fmla="*/ 2565101 w 12177656"/>
              <a:gd name="connsiteY3930" fmla="*/ 1705386 h 6858000"/>
              <a:gd name="connsiteX3931" fmla="*/ 2407322 w 12177656"/>
              <a:gd name="connsiteY3931" fmla="*/ 1796228 h 6858000"/>
              <a:gd name="connsiteX3932" fmla="*/ 2407322 w 12177656"/>
              <a:gd name="connsiteY3932" fmla="*/ 1980304 h 6858000"/>
              <a:gd name="connsiteX3933" fmla="*/ 2565101 w 12177656"/>
              <a:gd name="connsiteY3933" fmla="*/ 2071146 h 6858000"/>
              <a:gd name="connsiteX3934" fmla="*/ 2722880 w 12177656"/>
              <a:gd name="connsiteY3934" fmla="*/ 1980304 h 6858000"/>
              <a:gd name="connsiteX3935" fmla="*/ 2722880 w 12177656"/>
              <a:gd name="connsiteY3935" fmla="*/ 1796228 h 6858000"/>
              <a:gd name="connsiteX3936" fmla="*/ 2244763 w 12177656"/>
              <a:gd name="connsiteY3936" fmla="*/ 1705386 h 6858000"/>
              <a:gd name="connsiteX3937" fmla="*/ 2086984 w 12177656"/>
              <a:gd name="connsiteY3937" fmla="*/ 1796228 h 6858000"/>
              <a:gd name="connsiteX3938" fmla="*/ 2086984 w 12177656"/>
              <a:gd name="connsiteY3938" fmla="*/ 1980304 h 6858000"/>
              <a:gd name="connsiteX3939" fmla="*/ 2244763 w 12177656"/>
              <a:gd name="connsiteY3939" fmla="*/ 2071146 h 6858000"/>
              <a:gd name="connsiteX3940" fmla="*/ 2402541 w 12177656"/>
              <a:gd name="connsiteY3940" fmla="*/ 1980304 h 6858000"/>
              <a:gd name="connsiteX3941" fmla="*/ 2402541 w 12177656"/>
              <a:gd name="connsiteY3941" fmla="*/ 1796228 h 6858000"/>
              <a:gd name="connsiteX3942" fmla="*/ 1924424 w 12177656"/>
              <a:gd name="connsiteY3942" fmla="*/ 1705386 h 6858000"/>
              <a:gd name="connsiteX3943" fmla="*/ 1766645 w 12177656"/>
              <a:gd name="connsiteY3943" fmla="*/ 1796228 h 6858000"/>
              <a:gd name="connsiteX3944" fmla="*/ 1766645 w 12177656"/>
              <a:gd name="connsiteY3944" fmla="*/ 1980304 h 6858000"/>
              <a:gd name="connsiteX3945" fmla="*/ 1924424 w 12177656"/>
              <a:gd name="connsiteY3945" fmla="*/ 2071146 h 6858000"/>
              <a:gd name="connsiteX3946" fmla="*/ 2082202 w 12177656"/>
              <a:gd name="connsiteY3946" fmla="*/ 1980304 h 6858000"/>
              <a:gd name="connsiteX3947" fmla="*/ 2082202 w 12177656"/>
              <a:gd name="connsiteY3947" fmla="*/ 1796228 h 6858000"/>
              <a:gd name="connsiteX3948" fmla="*/ 1604085 w 12177656"/>
              <a:gd name="connsiteY3948" fmla="*/ 1705386 h 6858000"/>
              <a:gd name="connsiteX3949" fmla="*/ 1446306 w 12177656"/>
              <a:gd name="connsiteY3949" fmla="*/ 1796228 h 6858000"/>
              <a:gd name="connsiteX3950" fmla="*/ 1446306 w 12177656"/>
              <a:gd name="connsiteY3950" fmla="*/ 1980304 h 6858000"/>
              <a:gd name="connsiteX3951" fmla="*/ 1604085 w 12177656"/>
              <a:gd name="connsiteY3951" fmla="*/ 2071146 h 6858000"/>
              <a:gd name="connsiteX3952" fmla="*/ 1761864 w 12177656"/>
              <a:gd name="connsiteY3952" fmla="*/ 1980304 h 6858000"/>
              <a:gd name="connsiteX3953" fmla="*/ 1761864 w 12177656"/>
              <a:gd name="connsiteY3953" fmla="*/ 1796228 h 6858000"/>
              <a:gd name="connsiteX3954" fmla="*/ 1283746 w 12177656"/>
              <a:gd name="connsiteY3954" fmla="*/ 1705386 h 6858000"/>
              <a:gd name="connsiteX3955" fmla="*/ 1125967 w 12177656"/>
              <a:gd name="connsiteY3955" fmla="*/ 1796228 h 6858000"/>
              <a:gd name="connsiteX3956" fmla="*/ 1125967 w 12177656"/>
              <a:gd name="connsiteY3956" fmla="*/ 1980304 h 6858000"/>
              <a:gd name="connsiteX3957" fmla="*/ 1283746 w 12177656"/>
              <a:gd name="connsiteY3957" fmla="*/ 2071146 h 6858000"/>
              <a:gd name="connsiteX3958" fmla="*/ 1441525 w 12177656"/>
              <a:gd name="connsiteY3958" fmla="*/ 1980304 h 6858000"/>
              <a:gd name="connsiteX3959" fmla="*/ 1441525 w 12177656"/>
              <a:gd name="connsiteY3959" fmla="*/ 1796228 h 6858000"/>
              <a:gd name="connsiteX3960" fmla="*/ 963407 w 12177656"/>
              <a:gd name="connsiteY3960" fmla="*/ 1705386 h 6858000"/>
              <a:gd name="connsiteX3961" fmla="*/ 805628 w 12177656"/>
              <a:gd name="connsiteY3961" fmla="*/ 1796228 h 6858000"/>
              <a:gd name="connsiteX3962" fmla="*/ 805628 w 12177656"/>
              <a:gd name="connsiteY3962" fmla="*/ 1980304 h 6858000"/>
              <a:gd name="connsiteX3963" fmla="*/ 963407 w 12177656"/>
              <a:gd name="connsiteY3963" fmla="*/ 2071146 h 6858000"/>
              <a:gd name="connsiteX3964" fmla="*/ 1121186 w 12177656"/>
              <a:gd name="connsiteY3964" fmla="*/ 1980304 h 6858000"/>
              <a:gd name="connsiteX3965" fmla="*/ 1121186 w 12177656"/>
              <a:gd name="connsiteY3965" fmla="*/ 1796228 h 6858000"/>
              <a:gd name="connsiteX3966" fmla="*/ 643068 w 12177656"/>
              <a:gd name="connsiteY3966" fmla="*/ 1705386 h 6858000"/>
              <a:gd name="connsiteX3967" fmla="*/ 485289 w 12177656"/>
              <a:gd name="connsiteY3967" fmla="*/ 1796228 h 6858000"/>
              <a:gd name="connsiteX3968" fmla="*/ 485289 w 12177656"/>
              <a:gd name="connsiteY3968" fmla="*/ 1980304 h 6858000"/>
              <a:gd name="connsiteX3969" fmla="*/ 643068 w 12177656"/>
              <a:gd name="connsiteY3969" fmla="*/ 2071146 h 6858000"/>
              <a:gd name="connsiteX3970" fmla="*/ 800847 w 12177656"/>
              <a:gd name="connsiteY3970" fmla="*/ 1980304 h 6858000"/>
              <a:gd name="connsiteX3971" fmla="*/ 800847 w 12177656"/>
              <a:gd name="connsiteY3971" fmla="*/ 1796228 h 6858000"/>
              <a:gd name="connsiteX3972" fmla="*/ 322729 w 12177656"/>
              <a:gd name="connsiteY3972" fmla="*/ 1705386 h 6858000"/>
              <a:gd name="connsiteX3973" fmla="*/ 164951 w 12177656"/>
              <a:gd name="connsiteY3973" fmla="*/ 1796228 h 6858000"/>
              <a:gd name="connsiteX3974" fmla="*/ 164951 w 12177656"/>
              <a:gd name="connsiteY3974" fmla="*/ 1980304 h 6858000"/>
              <a:gd name="connsiteX3975" fmla="*/ 322729 w 12177656"/>
              <a:gd name="connsiteY3975" fmla="*/ 2071146 h 6858000"/>
              <a:gd name="connsiteX3976" fmla="*/ 480508 w 12177656"/>
              <a:gd name="connsiteY3976" fmla="*/ 1980304 h 6858000"/>
              <a:gd name="connsiteX3977" fmla="*/ 480508 w 12177656"/>
              <a:gd name="connsiteY3977" fmla="*/ 1796228 h 6858000"/>
              <a:gd name="connsiteX3978" fmla="*/ 11857318 w 12177656"/>
              <a:gd name="connsiteY3978" fmla="*/ 1702996 h 6858000"/>
              <a:gd name="connsiteX3979" fmla="*/ 11699539 w 12177656"/>
              <a:gd name="connsiteY3979" fmla="*/ 1793838 h 6858000"/>
              <a:gd name="connsiteX3980" fmla="*/ 11699539 w 12177656"/>
              <a:gd name="connsiteY3980" fmla="*/ 1977913 h 6858000"/>
              <a:gd name="connsiteX3981" fmla="*/ 11857318 w 12177656"/>
              <a:gd name="connsiteY3981" fmla="*/ 2068756 h 6858000"/>
              <a:gd name="connsiteX3982" fmla="*/ 12015097 w 12177656"/>
              <a:gd name="connsiteY3982" fmla="*/ 1977913 h 6858000"/>
              <a:gd name="connsiteX3983" fmla="*/ 12015097 w 12177656"/>
              <a:gd name="connsiteY3983" fmla="*/ 1793838 h 6858000"/>
              <a:gd name="connsiteX3984" fmla="*/ 6091219 w 12177656"/>
              <a:gd name="connsiteY3984" fmla="*/ 1702996 h 6858000"/>
              <a:gd name="connsiteX3985" fmla="*/ 5933440 w 12177656"/>
              <a:gd name="connsiteY3985" fmla="*/ 1793838 h 6858000"/>
              <a:gd name="connsiteX3986" fmla="*/ 5933440 w 12177656"/>
              <a:gd name="connsiteY3986" fmla="*/ 1977913 h 6858000"/>
              <a:gd name="connsiteX3987" fmla="*/ 6091219 w 12177656"/>
              <a:gd name="connsiteY3987" fmla="*/ 2068756 h 6858000"/>
              <a:gd name="connsiteX3988" fmla="*/ 6248998 w 12177656"/>
              <a:gd name="connsiteY3988" fmla="*/ 1977913 h 6858000"/>
              <a:gd name="connsiteX3989" fmla="*/ 6248998 w 12177656"/>
              <a:gd name="connsiteY3989" fmla="*/ 1793838 h 6858000"/>
              <a:gd name="connsiteX3990" fmla="*/ 11699539 w 12177656"/>
              <a:gd name="connsiteY3990" fmla="*/ 1425687 h 6858000"/>
              <a:gd name="connsiteX3991" fmla="*/ 11541760 w 12177656"/>
              <a:gd name="connsiteY3991" fmla="*/ 1516530 h 6858000"/>
              <a:gd name="connsiteX3992" fmla="*/ 11541760 w 12177656"/>
              <a:gd name="connsiteY3992" fmla="*/ 1700605 h 6858000"/>
              <a:gd name="connsiteX3993" fmla="*/ 11699539 w 12177656"/>
              <a:gd name="connsiteY3993" fmla="*/ 1791447 h 6858000"/>
              <a:gd name="connsiteX3994" fmla="*/ 11857318 w 12177656"/>
              <a:gd name="connsiteY3994" fmla="*/ 1700605 h 6858000"/>
              <a:gd name="connsiteX3995" fmla="*/ 11857318 w 12177656"/>
              <a:gd name="connsiteY3995" fmla="*/ 1516530 h 6858000"/>
              <a:gd name="connsiteX3996" fmla="*/ 6251388 w 12177656"/>
              <a:gd name="connsiteY3996" fmla="*/ 1425687 h 6858000"/>
              <a:gd name="connsiteX3997" fmla="*/ 6093610 w 12177656"/>
              <a:gd name="connsiteY3997" fmla="*/ 1516530 h 6858000"/>
              <a:gd name="connsiteX3998" fmla="*/ 6093610 w 12177656"/>
              <a:gd name="connsiteY3998" fmla="*/ 1702996 h 6858000"/>
              <a:gd name="connsiteX3999" fmla="*/ 6251388 w 12177656"/>
              <a:gd name="connsiteY3999" fmla="*/ 1793838 h 6858000"/>
              <a:gd name="connsiteX4000" fmla="*/ 6409167 w 12177656"/>
              <a:gd name="connsiteY4000" fmla="*/ 1700605 h 6858000"/>
              <a:gd name="connsiteX4001" fmla="*/ 6409167 w 12177656"/>
              <a:gd name="connsiteY4001" fmla="*/ 1516530 h 6858000"/>
              <a:gd name="connsiteX4002" fmla="*/ 803238 w 12177656"/>
              <a:gd name="connsiteY4002" fmla="*/ 1425687 h 6858000"/>
              <a:gd name="connsiteX4003" fmla="*/ 645459 w 12177656"/>
              <a:gd name="connsiteY4003" fmla="*/ 1516530 h 6858000"/>
              <a:gd name="connsiteX4004" fmla="*/ 645459 w 12177656"/>
              <a:gd name="connsiteY4004" fmla="*/ 1700605 h 6858000"/>
              <a:gd name="connsiteX4005" fmla="*/ 803238 w 12177656"/>
              <a:gd name="connsiteY4005" fmla="*/ 1791447 h 6858000"/>
              <a:gd name="connsiteX4006" fmla="*/ 961017 w 12177656"/>
              <a:gd name="connsiteY4006" fmla="*/ 1700605 h 6858000"/>
              <a:gd name="connsiteX4007" fmla="*/ 961017 w 12177656"/>
              <a:gd name="connsiteY4007" fmla="*/ 1516530 h 6858000"/>
              <a:gd name="connsiteX4008" fmla="*/ 482899 w 12177656"/>
              <a:gd name="connsiteY4008" fmla="*/ 1425687 h 6858000"/>
              <a:gd name="connsiteX4009" fmla="*/ 325120 w 12177656"/>
              <a:gd name="connsiteY4009" fmla="*/ 1516530 h 6858000"/>
              <a:gd name="connsiteX4010" fmla="*/ 325120 w 12177656"/>
              <a:gd name="connsiteY4010" fmla="*/ 1700605 h 6858000"/>
              <a:gd name="connsiteX4011" fmla="*/ 482899 w 12177656"/>
              <a:gd name="connsiteY4011" fmla="*/ 1791447 h 6858000"/>
              <a:gd name="connsiteX4012" fmla="*/ 640678 w 12177656"/>
              <a:gd name="connsiteY4012" fmla="*/ 1700605 h 6858000"/>
              <a:gd name="connsiteX4013" fmla="*/ 640678 w 12177656"/>
              <a:gd name="connsiteY4013" fmla="*/ 1516530 h 6858000"/>
              <a:gd name="connsiteX4014" fmla="*/ 11376809 w 12177656"/>
              <a:gd name="connsiteY4014" fmla="*/ 1423297 h 6858000"/>
              <a:gd name="connsiteX4015" fmla="*/ 11219030 w 12177656"/>
              <a:gd name="connsiteY4015" fmla="*/ 1516530 h 6858000"/>
              <a:gd name="connsiteX4016" fmla="*/ 11219030 w 12177656"/>
              <a:gd name="connsiteY4016" fmla="*/ 1698214 h 6858000"/>
              <a:gd name="connsiteX4017" fmla="*/ 11376809 w 12177656"/>
              <a:gd name="connsiteY4017" fmla="*/ 1789057 h 6858000"/>
              <a:gd name="connsiteX4018" fmla="*/ 11534588 w 12177656"/>
              <a:gd name="connsiteY4018" fmla="*/ 1698214 h 6858000"/>
              <a:gd name="connsiteX4019" fmla="*/ 11534588 w 12177656"/>
              <a:gd name="connsiteY4019" fmla="*/ 1514139 h 6858000"/>
              <a:gd name="connsiteX4020" fmla="*/ 11056471 w 12177656"/>
              <a:gd name="connsiteY4020" fmla="*/ 1423297 h 6858000"/>
              <a:gd name="connsiteX4021" fmla="*/ 10898692 w 12177656"/>
              <a:gd name="connsiteY4021" fmla="*/ 1516530 h 6858000"/>
              <a:gd name="connsiteX4022" fmla="*/ 10898692 w 12177656"/>
              <a:gd name="connsiteY4022" fmla="*/ 1698214 h 6858000"/>
              <a:gd name="connsiteX4023" fmla="*/ 11056471 w 12177656"/>
              <a:gd name="connsiteY4023" fmla="*/ 1789057 h 6858000"/>
              <a:gd name="connsiteX4024" fmla="*/ 11214250 w 12177656"/>
              <a:gd name="connsiteY4024" fmla="*/ 1698214 h 6858000"/>
              <a:gd name="connsiteX4025" fmla="*/ 11214250 w 12177656"/>
              <a:gd name="connsiteY4025" fmla="*/ 1514139 h 6858000"/>
              <a:gd name="connsiteX4026" fmla="*/ 10736132 w 12177656"/>
              <a:gd name="connsiteY4026" fmla="*/ 1423297 h 6858000"/>
              <a:gd name="connsiteX4027" fmla="*/ 10578353 w 12177656"/>
              <a:gd name="connsiteY4027" fmla="*/ 1516530 h 6858000"/>
              <a:gd name="connsiteX4028" fmla="*/ 10578353 w 12177656"/>
              <a:gd name="connsiteY4028" fmla="*/ 1698214 h 6858000"/>
              <a:gd name="connsiteX4029" fmla="*/ 10736132 w 12177656"/>
              <a:gd name="connsiteY4029" fmla="*/ 1789057 h 6858000"/>
              <a:gd name="connsiteX4030" fmla="*/ 10893911 w 12177656"/>
              <a:gd name="connsiteY4030" fmla="*/ 1698214 h 6858000"/>
              <a:gd name="connsiteX4031" fmla="*/ 10893911 w 12177656"/>
              <a:gd name="connsiteY4031" fmla="*/ 1514139 h 6858000"/>
              <a:gd name="connsiteX4032" fmla="*/ 10415793 w 12177656"/>
              <a:gd name="connsiteY4032" fmla="*/ 1423297 h 6858000"/>
              <a:gd name="connsiteX4033" fmla="*/ 10258014 w 12177656"/>
              <a:gd name="connsiteY4033" fmla="*/ 1516530 h 6858000"/>
              <a:gd name="connsiteX4034" fmla="*/ 10258014 w 12177656"/>
              <a:gd name="connsiteY4034" fmla="*/ 1698214 h 6858000"/>
              <a:gd name="connsiteX4035" fmla="*/ 10415793 w 12177656"/>
              <a:gd name="connsiteY4035" fmla="*/ 1789057 h 6858000"/>
              <a:gd name="connsiteX4036" fmla="*/ 10573571 w 12177656"/>
              <a:gd name="connsiteY4036" fmla="*/ 1698214 h 6858000"/>
              <a:gd name="connsiteX4037" fmla="*/ 10573571 w 12177656"/>
              <a:gd name="connsiteY4037" fmla="*/ 1514139 h 6858000"/>
              <a:gd name="connsiteX4038" fmla="*/ 10095454 w 12177656"/>
              <a:gd name="connsiteY4038" fmla="*/ 1423297 h 6858000"/>
              <a:gd name="connsiteX4039" fmla="*/ 9937676 w 12177656"/>
              <a:gd name="connsiteY4039" fmla="*/ 1516530 h 6858000"/>
              <a:gd name="connsiteX4040" fmla="*/ 9937676 w 12177656"/>
              <a:gd name="connsiteY4040" fmla="*/ 1698214 h 6858000"/>
              <a:gd name="connsiteX4041" fmla="*/ 10095454 w 12177656"/>
              <a:gd name="connsiteY4041" fmla="*/ 1789057 h 6858000"/>
              <a:gd name="connsiteX4042" fmla="*/ 10253233 w 12177656"/>
              <a:gd name="connsiteY4042" fmla="*/ 1698214 h 6858000"/>
              <a:gd name="connsiteX4043" fmla="*/ 10253233 w 12177656"/>
              <a:gd name="connsiteY4043" fmla="*/ 1514139 h 6858000"/>
              <a:gd name="connsiteX4044" fmla="*/ 9775115 w 12177656"/>
              <a:gd name="connsiteY4044" fmla="*/ 1423297 h 6858000"/>
              <a:gd name="connsiteX4045" fmla="*/ 9617336 w 12177656"/>
              <a:gd name="connsiteY4045" fmla="*/ 1516530 h 6858000"/>
              <a:gd name="connsiteX4046" fmla="*/ 9617336 w 12177656"/>
              <a:gd name="connsiteY4046" fmla="*/ 1698214 h 6858000"/>
              <a:gd name="connsiteX4047" fmla="*/ 9775115 w 12177656"/>
              <a:gd name="connsiteY4047" fmla="*/ 1789057 h 6858000"/>
              <a:gd name="connsiteX4048" fmla="*/ 9932894 w 12177656"/>
              <a:gd name="connsiteY4048" fmla="*/ 1698214 h 6858000"/>
              <a:gd name="connsiteX4049" fmla="*/ 9932894 w 12177656"/>
              <a:gd name="connsiteY4049" fmla="*/ 1514139 h 6858000"/>
              <a:gd name="connsiteX4050" fmla="*/ 9454776 w 12177656"/>
              <a:gd name="connsiteY4050" fmla="*/ 1423297 h 6858000"/>
              <a:gd name="connsiteX4051" fmla="*/ 9296998 w 12177656"/>
              <a:gd name="connsiteY4051" fmla="*/ 1516530 h 6858000"/>
              <a:gd name="connsiteX4052" fmla="*/ 9296998 w 12177656"/>
              <a:gd name="connsiteY4052" fmla="*/ 1698214 h 6858000"/>
              <a:gd name="connsiteX4053" fmla="*/ 9454776 w 12177656"/>
              <a:gd name="connsiteY4053" fmla="*/ 1789057 h 6858000"/>
              <a:gd name="connsiteX4054" fmla="*/ 9612555 w 12177656"/>
              <a:gd name="connsiteY4054" fmla="*/ 1698214 h 6858000"/>
              <a:gd name="connsiteX4055" fmla="*/ 9612555 w 12177656"/>
              <a:gd name="connsiteY4055" fmla="*/ 1514139 h 6858000"/>
              <a:gd name="connsiteX4056" fmla="*/ 9134438 w 12177656"/>
              <a:gd name="connsiteY4056" fmla="*/ 1423297 h 6858000"/>
              <a:gd name="connsiteX4057" fmla="*/ 8976659 w 12177656"/>
              <a:gd name="connsiteY4057" fmla="*/ 1516530 h 6858000"/>
              <a:gd name="connsiteX4058" fmla="*/ 8976659 w 12177656"/>
              <a:gd name="connsiteY4058" fmla="*/ 1698214 h 6858000"/>
              <a:gd name="connsiteX4059" fmla="*/ 9134438 w 12177656"/>
              <a:gd name="connsiteY4059" fmla="*/ 1789057 h 6858000"/>
              <a:gd name="connsiteX4060" fmla="*/ 9292217 w 12177656"/>
              <a:gd name="connsiteY4060" fmla="*/ 1698214 h 6858000"/>
              <a:gd name="connsiteX4061" fmla="*/ 9292217 w 12177656"/>
              <a:gd name="connsiteY4061" fmla="*/ 1514139 h 6858000"/>
              <a:gd name="connsiteX4062" fmla="*/ 8814099 w 12177656"/>
              <a:gd name="connsiteY4062" fmla="*/ 1423297 h 6858000"/>
              <a:gd name="connsiteX4063" fmla="*/ 8656320 w 12177656"/>
              <a:gd name="connsiteY4063" fmla="*/ 1516530 h 6858000"/>
              <a:gd name="connsiteX4064" fmla="*/ 8656320 w 12177656"/>
              <a:gd name="connsiteY4064" fmla="*/ 1698214 h 6858000"/>
              <a:gd name="connsiteX4065" fmla="*/ 8814099 w 12177656"/>
              <a:gd name="connsiteY4065" fmla="*/ 1789057 h 6858000"/>
              <a:gd name="connsiteX4066" fmla="*/ 8971877 w 12177656"/>
              <a:gd name="connsiteY4066" fmla="*/ 1698214 h 6858000"/>
              <a:gd name="connsiteX4067" fmla="*/ 8971877 w 12177656"/>
              <a:gd name="connsiteY4067" fmla="*/ 1514139 h 6858000"/>
              <a:gd name="connsiteX4068" fmla="*/ 8493760 w 12177656"/>
              <a:gd name="connsiteY4068" fmla="*/ 1423297 h 6858000"/>
              <a:gd name="connsiteX4069" fmla="*/ 8335982 w 12177656"/>
              <a:gd name="connsiteY4069" fmla="*/ 1516530 h 6858000"/>
              <a:gd name="connsiteX4070" fmla="*/ 8335982 w 12177656"/>
              <a:gd name="connsiteY4070" fmla="*/ 1698214 h 6858000"/>
              <a:gd name="connsiteX4071" fmla="*/ 8493760 w 12177656"/>
              <a:gd name="connsiteY4071" fmla="*/ 1789057 h 6858000"/>
              <a:gd name="connsiteX4072" fmla="*/ 8651539 w 12177656"/>
              <a:gd name="connsiteY4072" fmla="*/ 1698214 h 6858000"/>
              <a:gd name="connsiteX4073" fmla="*/ 8651539 w 12177656"/>
              <a:gd name="connsiteY4073" fmla="*/ 1514139 h 6858000"/>
              <a:gd name="connsiteX4074" fmla="*/ 8173421 w 12177656"/>
              <a:gd name="connsiteY4074" fmla="*/ 1423297 h 6858000"/>
              <a:gd name="connsiteX4075" fmla="*/ 8015642 w 12177656"/>
              <a:gd name="connsiteY4075" fmla="*/ 1516530 h 6858000"/>
              <a:gd name="connsiteX4076" fmla="*/ 8015642 w 12177656"/>
              <a:gd name="connsiteY4076" fmla="*/ 1698214 h 6858000"/>
              <a:gd name="connsiteX4077" fmla="*/ 8173421 w 12177656"/>
              <a:gd name="connsiteY4077" fmla="*/ 1789057 h 6858000"/>
              <a:gd name="connsiteX4078" fmla="*/ 8331200 w 12177656"/>
              <a:gd name="connsiteY4078" fmla="*/ 1698214 h 6858000"/>
              <a:gd name="connsiteX4079" fmla="*/ 8331200 w 12177656"/>
              <a:gd name="connsiteY4079" fmla="*/ 1514139 h 6858000"/>
              <a:gd name="connsiteX4080" fmla="*/ 7853083 w 12177656"/>
              <a:gd name="connsiteY4080" fmla="*/ 1423297 h 6858000"/>
              <a:gd name="connsiteX4081" fmla="*/ 7695304 w 12177656"/>
              <a:gd name="connsiteY4081" fmla="*/ 1516530 h 6858000"/>
              <a:gd name="connsiteX4082" fmla="*/ 7695304 w 12177656"/>
              <a:gd name="connsiteY4082" fmla="*/ 1698214 h 6858000"/>
              <a:gd name="connsiteX4083" fmla="*/ 7853083 w 12177656"/>
              <a:gd name="connsiteY4083" fmla="*/ 1789057 h 6858000"/>
              <a:gd name="connsiteX4084" fmla="*/ 8010862 w 12177656"/>
              <a:gd name="connsiteY4084" fmla="*/ 1698214 h 6858000"/>
              <a:gd name="connsiteX4085" fmla="*/ 8010862 w 12177656"/>
              <a:gd name="connsiteY4085" fmla="*/ 1514139 h 6858000"/>
              <a:gd name="connsiteX4086" fmla="*/ 7532744 w 12177656"/>
              <a:gd name="connsiteY4086" fmla="*/ 1423297 h 6858000"/>
              <a:gd name="connsiteX4087" fmla="*/ 7374965 w 12177656"/>
              <a:gd name="connsiteY4087" fmla="*/ 1516530 h 6858000"/>
              <a:gd name="connsiteX4088" fmla="*/ 7374965 w 12177656"/>
              <a:gd name="connsiteY4088" fmla="*/ 1698214 h 6858000"/>
              <a:gd name="connsiteX4089" fmla="*/ 7532744 w 12177656"/>
              <a:gd name="connsiteY4089" fmla="*/ 1789057 h 6858000"/>
              <a:gd name="connsiteX4090" fmla="*/ 7690523 w 12177656"/>
              <a:gd name="connsiteY4090" fmla="*/ 1698214 h 6858000"/>
              <a:gd name="connsiteX4091" fmla="*/ 7690523 w 12177656"/>
              <a:gd name="connsiteY4091" fmla="*/ 1514139 h 6858000"/>
              <a:gd name="connsiteX4092" fmla="*/ 7212405 w 12177656"/>
              <a:gd name="connsiteY4092" fmla="*/ 1423297 h 6858000"/>
              <a:gd name="connsiteX4093" fmla="*/ 7054626 w 12177656"/>
              <a:gd name="connsiteY4093" fmla="*/ 1516530 h 6858000"/>
              <a:gd name="connsiteX4094" fmla="*/ 7054626 w 12177656"/>
              <a:gd name="connsiteY4094" fmla="*/ 1698214 h 6858000"/>
              <a:gd name="connsiteX4095" fmla="*/ 7212405 w 12177656"/>
              <a:gd name="connsiteY4095" fmla="*/ 1789057 h 6858000"/>
              <a:gd name="connsiteX4096" fmla="*/ 7370183 w 12177656"/>
              <a:gd name="connsiteY4096" fmla="*/ 1698214 h 6858000"/>
              <a:gd name="connsiteX4097" fmla="*/ 7370183 w 12177656"/>
              <a:gd name="connsiteY4097" fmla="*/ 1514139 h 6858000"/>
              <a:gd name="connsiteX4098" fmla="*/ 6892066 w 12177656"/>
              <a:gd name="connsiteY4098" fmla="*/ 1423297 h 6858000"/>
              <a:gd name="connsiteX4099" fmla="*/ 6734288 w 12177656"/>
              <a:gd name="connsiteY4099" fmla="*/ 1516530 h 6858000"/>
              <a:gd name="connsiteX4100" fmla="*/ 6734288 w 12177656"/>
              <a:gd name="connsiteY4100" fmla="*/ 1698214 h 6858000"/>
              <a:gd name="connsiteX4101" fmla="*/ 6892066 w 12177656"/>
              <a:gd name="connsiteY4101" fmla="*/ 1789057 h 6858000"/>
              <a:gd name="connsiteX4102" fmla="*/ 7049845 w 12177656"/>
              <a:gd name="connsiteY4102" fmla="*/ 1698214 h 6858000"/>
              <a:gd name="connsiteX4103" fmla="*/ 7049845 w 12177656"/>
              <a:gd name="connsiteY4103" fmla="*/ 1514139 h 6858000"/>
              <a:gd name="connsiteX4104" fmla="*/ 6571727 w 12177656"/>
              <a:gd name="connsiteY4104" fmla="*/ 1423297 h 6858000"/>
              <a:gd name="connsiteX4105" fmla="*/ 6413948 w 12177656"/>
              <a:gd name="connsiteY4105" fmla="*/ 1516530 h 6858000"/>
              <a:gd name="connsiteX4106" fmla="*/ 6413948 w 12177656"/>
              <a:gd name="connsiteY4106" fmla="*/ 1698214 h 6858000"/>
              <a:gd name="connsiteX4107" fmla="*/ 6571727 w 12177656"/>
              <a:gd name="connsiteY4107" fmla="*/ 1789057 h 6858000"/>
              <a:gd name="connsiteX4108" fmla="*/ 6729506 w 12177656"/>
              <a:gd name="connsiteY4108" fmla="*/ 1698214 h 6858000"/>
              <a:gd name="connsiteX4109" fmla="*/ 6729506 w 12177656"/>
              <a:gd name="connsiteY4109" fmla="*/ 1514139 h 6858000"/>
              <a:gd name="connsiteX4110" fmla="*/ 5931050 w 12177656"/>
              <a:gd name="connsiteY4110" fmla="*/ 1423297 h 6858000"/>
              <a:gd name="connsiteX4111" fmla="*/ 5773271 w 12177656"/>
              <a:gd name="connsiteY4111" fmla="*/ 1516530 h 6858000"/>
              <a:gd name="connsiteX4112" fmla="*/ 5773271 w 12177656"/>
              <a:gd name="connsiteY4112" fmla="*/ 1695824 h 6858000"/>
              <a:gd name="connsiteX4113" fmla="*/ 5931050 w 12177656"/>
              <a:gd name="connsiteY4113" fmla="*/ 1789057 h 6858000"/>
              <a:gd name="connsiteX4114" fmla="*/ 6088828 w 12177656"/>
              <a:gd name="connsiteY4114" fmla="*/ 1698214 h 6858000"/>
              <a:gd name="connsiteX4115" fmla="*/ 6088828 w 12177656"/>
              <a:gd name="connsiteY4115" fmla="*/ 1514139 h 6858000"/>
              <a:gd name="connsiteX4116" fmla="*/ 5610711 w 12177656"/>
              <a:gd name="connsiteY4116" fmla="*/ 1423297 h 6858000"/>
              <a:gd name="connsiteX4117" fmla="*/ 5452932 w 12177656"/>
              <a:gd name="connsiteY4117" fmla="*/ 1516530 h 6858000"/>
              <a:gd name="connsiteX4118" fmla="*/ 5452932 w 12177656"/>
              <a:gd name="connsiteY4118" fmla="*/ 1698214 h 6858000"/>
              <a:gd name="connsiteX4119" fmla="*/ 5610711 w 12177656"/>
              <a:gd name="connsiteY4119" fmla="*/ 1789057 h 6858000"/>
              <a:gd name="connsiteX4120" fmla="*/ 5768490 w 12177656"/>
              <a:gd name="connsiteY4120" fmla="*/ 1698214 h 6858000"/>
              <a:gd name="connsiteX4121" fmla="*/ 5768490 w 12177656"/>
              <a:gd name="connsiteY4121" fmla="*/ 1514139 h 6858000"/>
              <a:gd name="connsiteX4122" fmla="*/ 5290372 w 12177656"/>
              <a:gd name="connsiteY4122" fmla="*/ 1423297 h 6858000"/>
              <a:gd name="connsiteX4123" fmla="*/ 5132593 w 12177656"/>
              <a:gd name="connsiteY4123" fmla="*/ 1516530 h 6858000"/>
              <a:gd name="connsiteX4124" fmla="*/ 5132593 w 12177656"/>
              <a:gd name="connsiteY4124" fmla="*/ 1698214 h 6858000"/>
              <a:gd name="connsiteX4125" fmla="*/ 5290372 w 12177656"/>
              <a:gd name="connsiteY4125" fmla="*/ 1789057 h 6858000"/>
              <a:gd name="connsiteX4126" fmla="*/ 5448151 w 12177656"/>
              <a:gd name="connsiteY4126" fmla="*/ 1698214 h 6858000"/>
              <a:gd name="connsiteX4127" fmla="*/ 5448151 w 12177656"/>
              <a:gd name="connsiteY4127" fmla="*/ 1514139 h 6858000"/>
              <a:gd name="connsiteX4128" fmla="*/ 4970033 w 12177656"/>
              <a:gd name="connsiteY4128" fmla="*/ 1423297 h 6858000"/>
              <a:gd name="connsiteX4129" fmla="*/ 4812254 w 12177656"/>
              <a:gd name="connsiteY4129" fmla="*/ 1516530 h 6858000"/>
              <a:gd name="connsiteX4130" fmla="*/ 4812254 w 12177656"/>
              <a:gd name="connsiteY4130" fmla="*/ 1698214 h 6858000"/>
              <a:gd name="connsiteX4131" fmla="*/ 4970033 w 12177656"/>
              <a:gd name="connsiteY4131" fmla="*/ 1789057 h 6858000"/>
              <a:gd name="connsiteX4132" fmla="*/ 5127812 w 12177656"/>
              <a:gd name="connsiteY4132" fmla="*/ 1698214 h 6858000"/>
              <a:gd name="connsiteX4133" fmla="*/ 5127812 w 12177656"/>
              <a:gd name="connsiteY4133" fmla="*/ 1514139 h 6858000"/>
              <a:gd name="connsiteX4134" fmla="*/ 4649694 w 12177656"/>
              <a:gd name="connsiteY4134" fmla="*/ 1423297 h 6858000"/>
              <a:gd name="connsiteX4135" fmla="*/ 4491915 w 12177656"/>
              <a:gd name="connsiteY4135" fmla="*/ 1516530 h 6858000"/>
              <a:gd name="connsiteX4136" fmla="*/ 4491915 w 12177656"/>
              <a:gd name="connsiteY4136" fmla="*/ 1698214 h 6858000"/>
              <a:gd name="connsiteX4137" fmla="*/ 4649694 w 12177656"/>
              <a:gd name="connsiteY4137" fmla="*/ 1789057 h 6858000"/>
              <a:gd name="connsiteX4138" fmla="*/ 4807474 w 12177656"/>
              <a:gd name="connsiteY4138" fmla="*/ 1698214 h 6858000"/>
              <a:gd name="connsiteX4139" fmla="*/ 4807474 w 12177656"/>
              <a:gd name="connsiteY4139" fmla="*/ 1514139 h 6858000"/>
              <a:gd name="connsiteX4140" fmla="*/ 4326965 w 12177656"/>
              <a:gd name="connsiteY4140" fmla="*/ 1423297 h 6858000"/>
              <a:gd name="connsiteX4141" fmla="*/ 4169186 w 12177656"/>
              <a:gd name="connsiteY4141" fmla="*/ 1516530 h 6858000"/>
              <a:gd name="connsiteX4142" fmla="*/ 4169186 w 12177656"/>
              <a:gd name="connsiteY4142" fmla="*/ 1698214 h 6858000"/>
              <a:gd name="connsiteX4143" fmla="*/ 4326965 w 12177656"/>
              <a:gd name="connsiteY4143" fmla="*/ 1789057 h 6858000"/>
              <a:gd name="connsiteX4144" fmla="*/ 4484744 w 12177656"/>
              <a:gd name="connsiteY4144" fmla="*/ 1698214 h 6858000"/>
              <a:gd name="connsiteX4145" fmla="*/ 4484744 w 12177656"/>
              <a:gd name="connsiteY4145" fmla="*/ 1514139 h 6858000"/>
              <a:gd name="connsiteX4146" fmla="*/ 4006626 w 12177656"/>
              <a:gd name="connsiteY4146" fmla="*/ 1423297 h 6858000"/>
              <a:gd name="connsiteX4147" fmla="*/ 3848847 w 12177656"/>
              <a:gd name="connsiteY4147" fmla="*/ 1516530 h 6858000"/>
              <a:gd name="connsiteX4148" fmla="*/ 3848847 w 12177656"/>
              <a:gd name="connsiteY4148" fmla="*/ 1698214 h 6858000"/>
              <a:gd name="connsiteX4149" fmla="*/ 4006626 w 12177656"/>
              <a:gd name="connsiteY4149" fmla="*/ 1789057 h 6858000"/>
              <a:gd name="connsiteX4150" fmla="*/ 4164405 w 12177656"/>
              <a:gd name="connsiteY4150" fmla="*/ 1698214 h 6858000"/>
              <a:gd name="connsiteX4151" fmla="*/ 4164405 w 12177656"/>
              <a:gd name="connsiteY4151" fmla="*/ 1514139 h 6858000"/>
              <a:gd name="connsiteX4152" fmla="*/ 3686287 w 12177656"/>
              <a:gd name="connsiteY4152" fmla="*/ 1423297 h 6858000"/>
              <a:gd name="connsiteX4153" fmla="*/ 3528509 w 12177656"/>
              <a:gd name="connsiteY4153" fmla="*/ 1516530 h 6858000"/>
              <a:gd name="connsiteX4154" fmla="*/ 3528509 w 12177656"/>
              <a:gd name="connsiteY4154" fmla="*/ 1698214 h 6858000"/>
              <a:gd name="connsiteX4155" fmla="*/ 3686287 w 12177656"/>
              <a:gd name="connsiteY4155" fmla="*/ 1789057 h 6858000"/>
              <a:gd name="connsiteX4156" fmla="*/ 3844066 w 12177656"/>
              <a:gd name="connsiteY4156" fmla="*/ 1698214 h 6858000"/>
              <a:gd name="connsiteX4157" fmla="*/ 3844066 w 12177656"/>
              <a:gd name="connsiteY4157" fmla="*/ 1514139 h 6858000"/>
              <a:gd name="connsiteX4158" fmla="*/ 3365948 w 12177656"/>
              <a:gd name="connsiteY4158" fmla="*/ 1423297 h 6858000"/>
              <a:gd name="connsiteX4159" fmla="*/ 3208169 w 12177656"/>
              <a:gd name="connsiteY4159" fmla="*/ 1516530 h 6858000"/>
              <a:gd name="connsiteX4160" fmla="*/ 3208169 w 12177656"/>
              <a:gd name="connsiteY4160" fmla="*/ 1698214 h 6858000"/>
              <a:gd name="connsiteX4161" fmla="*/ 3365948 w 12177656"/>
              <a:gd name="connsiteY4161" fmla="*/ 1789057 h 6858000"/>
              <a:gd name="connsiteX4162" fmla="*/ 3523727 w 12177656"/>
              <a:gd name="connsiteY4162" fmla="*/ 1698214 h 6858000"/>
              <a:gd name="connsiteX4163" fmla="*/ 3523727 w 12177656"/>
              <a:gd name="connsiteY4163" fmla="*/ 1514139 h 6858000"/>
              <a:gd name="connsiteX4164" fmla="*/ 3045610 w 12177656"/>
              <a:gd name="connsiteY4164" fmla="*/ 1423297 h 6858000"/>
              <a:gd name="connsiteX4165" fmla="*/ 2887831 w 12177656"/>
              <a:gd name="connsiteY4165" fmla="*/ 1516530 h 6858000"/>
              <a:gd name="connsiteX4166" fmla="*/ 2887831 w 12177656"/>
              <a:gd name="connsiteY4166" fmla="*/ 1700605 h 6858000"/>
              <a:gd name="connsiteX4167" fmla="*/ 3045610 w 12177656"/>
              <a:gd name="connsiteY4167" fmla="*/ 1791447 h 6858000"/>
              <a:gd name="connsiteX4168" fmla="*/ 3203388 w 12177656"/>
              <a:gd name="connsiteY4168" fmla="*/ 1700605 h 6858000"/>
              <a:gd name="connsiteX4169" fmla="*/ 3203388 w 12177656"/>
              <a:gd name="connsiteY4169" fmla="*/ 1516530 h 6858000"/>
              <a:gd name="connsiteX4170" fmla="*/ 2725271 w 12177656"/>
              <a:gd name="connsiteY4170" fmla="*/ 1423297 h 6858000"/>
              <a:gd name="connsiteX4171" fmla="*/ 2567492 w 12177656"/>
              <a:gd name="connsiteY4171" fmla="*/ 1516530 h 6858000"/>
              <a:gd name="connsiteX4172" fmla="*/ 2567492 w 12177656"/>
              <a:gd name="connsiteY4172" fmla="*/ 1698214 h 6858000"/>
              <a:gd name="connsiteX4173" fmla="*/ 2725271 w 12177656"/>
              <a:gd name="connsiteY4173" fmla="*/ 1789057 h 6858000"/>
              <a:gd name="connsiteX4174" fmla="*/ 2883050 w 12177656"/>
              <a:gd name="connsiteY4174" fmla="*/ 1698214 h 6858000"/>
              <a:gd name="connsiteX4175" fmla="*/ 2883050 w 12177656"/>
              <a:gd name="connsiteY4175" fmla="*/ 1514139 h 6858000"/>
              <a:gd name="connsiteX4176" fmla="*/ 2404932 w 12177656"/>
              <a:gd name="connsiteY4176" fmla="*/ 1423297 h 6858000"/>
              <a:gd name="connsiteX4177" fmla="*/ 2247153 w 12177656"/>
              <a:gd name="connsiteY4177" fmla="*/ 1516530 h 6858000"/>
              <a:gd name="connsiteX4178" fmla="*/ 2247153 w 12177656"/>
              <a:gd name="connsiteY4178" fmla="*/ 1700605 h 6858000"/>
              <a:gd name="connsiteX4179" fmla="*/ 2404932 w 12177656"/>
              <a:gd name="connsiteY4179" fmla="*/ 1789057 h 6858000"/>
              <a:gd name="connsiteX4180" fmla="*/ 2562711 w 12177656"/>
              <a:gd name="connsiteY4180" fmla="*/ 1698214 h 6858000"/>
              <a:gd name="connsiteX4181" fmla="*/ 2562711 w 12177656"/>
              <a:gd name="connsiteY4181" fmla="*/ 1514139 h 6858000"/>
              <a:gd name="connsiteX4182" fmla="*/ 2084593 w 12177656"/>
              <a:gd name="connsiteY4182" fmla="*/ 1423297 h 6858000"/>
              <a:gd name="connsiteX4183" fmla="*/ 1926814 w 12177656"/>
              <a:gd name="connsiteY4183" fmla="*/ 1516530 h 6858000"/>
              <a:gd name="connsiteX4184" fmla="*/ 1926814 w 12177656"/>
              <a:gd name="connsiteY4184" fmla="*/ 1698214 h 6858000"/>
              <a:gd name="connsiteX4185" fmla="*/ 2084593 w 12177656"/>
              <a:gd name="connsiteY4185" fmla="*/ 1789057 h 6858000"/>
              <a:gd name="connsiteX4186" fmla="*/ 2242372 w 12177656"/>
              <a:gd name="connsiteY4186" fmla="*/ 1698214 h 6858000"/>
              <a:gd name="connsiteX4187" fmla="*/ 2242372 w 12177656"/>
              <a:gd name="connsiteY4187" fmla="*/ 1514139 h 6858000"/>
              <a:gd name="connsiteX4188" fmla="*/ 1764254 w 12177656"/>
              <a:gd name="connsiteY4188" fmla="*/ 1423297 h 6858000"/>
              <a:gd name="connsiteX4189" fmla="*/ 1606475 w 12177656"/>
              <a:gd name="connsiteY4189" fmla="*/ 1516530 h 6858000"/>
              <a:gd name="connsiteX4190" fmla="*/ 1606475 w 12177656"/>
              <a:gd name="connsiteY4190" fmla="*/ 1698214 h 6858000"/>
              <a:gd name="connsiteX4191" fmla="*/ 1764254 w 12177656"/>
              <a:gd name="connsiteY4191" fmla="*/ 1789057 h 6858000"/>
              <a:gd name="connsiteX4192" fmla="*/ 1922033 w 12177656"/>
              <a:gd name="connsiteY4192" fmla="*/ 1698214 h 6858000"/>
              <a:gd name="connsiteX4193" fmla="*/ 1922033 w 12177656"/>
              <a:gd name="connsiteY4193" fmla="*/ 1514139 h 6858000"/>
              <a:gd name="connsiteX4194" fmla="*/ 1443915 w 12177656"/>
              <a:gd name="connsiteY4194" fmla="*/ 1423297 h 6858000"/>
              <a:gd name="connsiteX4195" fmla="*/ 1286137 w 12177656"/>
              <a:gd name="connsiteY4195" fmla="*/ 1516530 h 6858000"/>
              <a:gd name="connsiteX4196" fmla="*/ 1286137 w 12177656"/>
              <a:gd name="connsiteY4196" fmla="*/ 1700605 h 6858000"/>
              <a:gd name="connsiteX4197" fmla="*/ 1443915 w 12177656"/>
              <a:gd name="connsiteY4197" fmla="*/ 1791447 h 6858000"/>
              <a:gd name="connsiteX4198" fmla="*/ 1601694 w 12177656"/>
              <a:gd name="connsiteY4198" fmla="*/ 1700605 h 6858000"/>
              <a:gd name="connsiteX4199" fmla="*/ 1601694 w 12177656"/>
              <a:gd name="connsiteY4199" fmla="*/ 1516530 h 6858000"/>
              <a:gd name="connsiteX4200" fmla="*/ 1123577 w 12177656"/>
              <a:gd name="connsiteY4200" fmla="*/ 1423297 h 6858000"/>
              <a:gd name="connsiteX4201" fmla="*/ 965798 w 12177656"/>
              <a:gd name="connsiteY4201" fmla="*/ 1516530 h 6858000"/>
              <a:gd name="connsiteX4202" fmla="*/ 965798 w 12177656"/>
              <a:gd name="connsiteY4202" fmla="*/ 1700605 h 6858000"/>
              <a:gd name="connsiteX4203" fmla="*/ 1123577 w 12177656"/>
              <a:gd name="connsiteY4203" fmla="*/ 1791447 h 6858000"/>
              <a:gd name="connsiteX4204" fmla="*/ 1281355 w 12177656"/>
              <a:gd name="connsiteY4204" fmla="*/ 1698214 h 6858000"/>
              <a:gd name="connsiteX4205" fmla="*/ 1281355 w 12177656"/>
              <a:gd name="connsiteY4205" fmla="*/ 1514139 h 6858000"/>
              <a:gd name="connsiteX4206" fmla="*/ 162560 w 12177656"/>
              <a:gd name="connsiteY4206" fmla="*/ 1423297 h 6858000"/>
              <a:gd name="connsiteX4207" fmla="*/ 4781 w 12177656"/>
              <a:gd name="connsiteY4207" fmla="*/ 1516530 h 6858000"/>
              <a:gd name="connsiteX4208" fmla="*/ 4781 w 12177656"/>
              <a:gd name="connsiteY4208" fmla="*/ 1700605 h 6858000"/>
              <a:gd name="connsiteX4209" fmla="*/ 162560 w 12177656"/>
              <a:gd name="connsiteY4209" fmla="*/ 1791447 h 6858000"/>
              <a:gd name="connsiteX4210" fmla="*/ 320339 w 12177656"/>
              <a:gd name="connsiteY4210" fmla="*/ 1698214 h 6858000"/>
              <a:gd name="connsiteX4211" fmla="*/ 320339 w 12177656"/>
              <a:gd name="connsiteY4211" fmla="*/ 1514139 h 6858000"/>
              <a:gd name="connsiteX4212" fmla="*/ 11536979 w 12177656"/>
              <a:gd name="connsiteY4212" fmla="*/ 1145989 h 6858000"/>
              <a:gd name="connsiteX4213" fmla="*/ 11379200 w 12177656"/>
              <a:gd name="connsiteY4213" fmla="*/ 1236831 h 6858000"/>
              <a:gd name="connsiteX4214" fmla="*/ 11379200 w 12177656"/>
              <a:gd name="connsiteY4214" fmla="*/ 1420906 h 6858000"/>
              <a:gd name="connsiteX4215" fmla="*/ 11536979 w 12177656"/>
              <a:gd name="connsiteY4215" fmla="*/ 1511749 h 6858000"/>
              <a:gd name="connsiteX4216" fmla="*/ 11694758 w 12177656"/>
              <a:gd name="connsiteY4216" fmla="*/ 1420906 h 6858000"/>
              <a:gd name="connsiteX4217" fmla="*/ 11694758 w 12177656"/>
              <a:gd name="connsiteY4217" fmla="*/ 1236831 h 6858000"/>
              <a:gd name="connsiteX4218" fmla="*/ 11216640 w 12177656"/>
              <a:gd name="connsiteY4218" fmla="*/ 1145989 h 6858000"/>
              <a:gd name="connsiteX4219" fmla="*/ 11058861 w 12177656"/>
              <a:gd name="connsiteY4219" fmla="*/ 1236831 h 6858000"/>
              <a:gd name="connsiteX4220" fmla="*/ 11058861 w 12177656"/>
              <a:gd name="connsiteY4220" fmla="*/ 1420906 h 6858000"/>
              <a:gd name="connsiteX4221" fmla="*/ 11216640 w 12177656"/>
              <a:gd name="connsiteY4221" fmla="*/ 1511749 h 6858000"/>
              <a:gd name="connsiteX4222" fmla="*/ 11374419 w 12177656"/>
              <a:gd name="connsiteY4222" fmla="*/ 1420906 h 6858000"/>
              <a:gd name="connsiteX4223" fmla="*/ 11374419 w 12177656"/>
              <a:gd name="connsiteY4223" fmla="*/ 1236831 h 6858000"/>
              <a:gd name="connsiteX4224" fmla="*/ 10896301 w 12177656"/>
              <a:gd name="connsiteY4224" fmla="*/ 1145989 h 6858000"/>
              <a:gd name="connsiteX4225" fmla="*/ 10738523 w 12177656"/>
              <a:gd name="connsiteY4225" fmla="*/ 1236831 h 6858000"/>
              <a:gd name="connsiteX4226" fmla="*/ 10738523 w 12177656"/>
              <a:gd name="connsiteY4226" fmla="*/ 1420906 h 6858000"/>
              <a:gd name="connsiteX4227" fmla="*/ 10896301 w 12177656"/>
              <a:gd name="connsiteY4227" fmla="*/ 1511749 h 6858000"/>
              <a:gd name="connsiteX4228" fmla="*/ 11054080 w 12177656"/>
              <a:gd name="connsiteY4228" fmla="*/ 1420906 h 6858000"/>
              <a:gd name="connsiteX4229" fmla="*/ 11054080 w 12177656"/>
              <a:gd name="connsiteY4229" fmla="*/ 1236831 h 6858000"/>
              <a:gd name="connsiteX4230" fmla="*/ 10575962 w 12177656"/>
              <a:gd name="connsiteY4230" fmla="*/ 1145989 h 6858000"/>
              <a:gd name="connsiteX4231" fmla="*/ 10418183 w 12177656"/>
              <a:gd name="connsiteY4231" fmla="*/ 1236831 h 6858000"/>
              <a:gd name="connsiteX4232" fmla="*/ 10418183 w 12177656"/>
              <a:gd name="connsiteY4232" fmla="*/ 1420906 h 6858000"/>
              <a:gd name="connsiteX4233" fmla="*/ 10575962 w 12177656"/>
              <a:gd name="connsiteY4233" fmla="*/ 1511749 h 6858000"/>
              <a:gd name="connsiteX4234" fmla="*/ 10733741 w 12177656"/>
              <a:gd name="connsiteY4234" fmla="*/ 1420906 h 6858000"/>
              <a:gd name="connsiteX4235" fmla="*/ 10733741 w 12177656"/>
              <a:gd name="connsiteY4235" fmla="*/ 1236831 h 6858000"/>
              <a:gd name="connsiteX4236" fmla="*/ 10255624 w 12177656"/>
              <a:gd name="connsiteY4236" fmla="*/ 1145989 h 6858000"/>
              <a:gd name="connsiteX4237" fmla="*/ 10097845 w 12177656"/>
              <a:gd name="connsiteY4237" fmla="*/ 1236831 h 6858000"/>
              <a:gd name="connsiteX4238" fmla="*/ 10097845 w 12177656"/>
              <a:gd name="connsiteY4238" fmla="*/ 1420906 h 6858000"/>
              <a:gd name="connsiteX4239" fmla="*/ 10255624 w 12177656"/>
              <a:gd name="connsiteY4239" fmla="*/ 1511749 h 6858000"/>
              <a:gd name="connsiteX4240" fmla="*/ 10413402 w 12177656"/>
              <a:gd name="connsiteY4240" fmla="*/ 1420906 h 6858000"/>
              <a:gd name="connsiteX4241" fmla="*/ 10413402 w 12177656"/>
              <a:gd name="connsiteY4241" fmla="*/ 1236831 h 6858000"/>
              <a:gd name="connsiteX4242" fmla="*/ 9935285 w 12177656"/>
              <a:gd name="connsiteY4242" fmla="*/ 1145989 h 6858000"/>
              <a:gd name="connsiteX4243" fmla="*/ 9777506 w 12177656"/>
              <a:gd name="connsiteY4243" fmla="*/ 1236831 h 6858000"/>
              <a:gd name="connsiteX4244" fmla="*/ 9777506 w 12177656"/>
              <a:gd name="connsiteY4244" fmla="*/ 1420906 h 6858000"/>
              <a:gd name="connsiteX4245" fmla="*/ 9935285 w 12177656"/>
              <a:gd name="connsiteY4245" fmla="*/ 1511749 h 6858000"/>
              <a:gd name="connsiteX4246" fmla="*/ 10093064 w 12177656"/>
              <a:gd name="connsiteY4246" fmla="*/ 1420906 h 6858000"/>
              <a:gd name="connsiteX4247" fmla="*/ 10093064 w 12177656"/>
              <a:gd name="connsiteY4247" fmla="*/ 1236831 h 6858000"/>
              <a:gd name="connsiteX4248" fmla="*/ 9614946 w 12177656"/>
              <a:gd name="connsiteY4248" fmla="*/ 1145989 h 6858000"/>
              <a:gd name="connsiteX4249" fmla="*/ 9457167 w 12177656"/>
              <a:gd name="connsiteY4249" fmla="*/ 1236831 h 6858000"/>
              <a:gd name="connsiteX4250" fmla="*/ 9457167 w 12177656"/>
              <a:gd name="connsiteY4250" fmla="*/ 1420906 h 6858000"/>
              <a:gd name="connsiteX4251" fmla="*/ 9614946 w 12177656"/>
              <a:gd name="connsiteY4251" fmla="*/ 1511749 h 6858000"/>
              <a:gd name="connsiteX4252" fmla="*/ 9772724 w 12177656"/>
              <a:gd name="connsiteY4252" fmla="*/ 1420906 h 6858000"/>
              <a:gd name="connsiteX4253" fmla="*/ 9772724 w 12177656"/>
              <a:gd name="connsiteY4253" fmla="*/ 1236831 h 6858000"/>
              <a:gd name="connsiteX4254" fmla="*/ 9294607 w 12177656"/>
              <a:gd name="connsiteY4254" fmla="*/ 1145989 h 6858000"/>
              <a:gd name="connsiteX4255" fmla="*/ 9136829 w 12177656"/>
              <a:gd name="connsiteY4255" fmla="*/ 1236831 h 6858000"/>
              <a:gd name="connsiteX4256" fmla="*/ 9136829 w 12177656"/>
              <a:gd name="connsiteY4256" fmla="*/ 1420906 h 6858000"/>
              <a:gd name="connsiteX4257" fmla="*/ 9294607 w 12177656"/>
              <a:gd name="connsiteY4257" fmla="*/ 1511749 h 6858000"/>
              <a:gd name="connsiteX4258" fmla="*/ 9452386 w 12177656"/>
              <a:gd name="connsiteY4258" fmla="*/ 1420906 h 6858000"/>
              <a:gd name="connsiteX4259" fmla="*/ 9452386 w 12177656"/>
              <a:gd name="connsiteY4259" fmla="*/ 1236831 h 6858000"/>
              <a:gd name="connsiteX4260" fmla="*/ 8974268 w 12177656"/>
              <a:gd name="connsiteY4260" fmla="*/ 1145989 h 6858000"/>
              <a:gd name="connsiteX4261" fmla="*/ 8816489 w 12177656"/>
              <a:gd name="connsiteY4261" fmla="*/ 1236831 h 6858000"/>
              <a:gd name="connsiteX4262" fmla="*/ 8816489 w 12177656"/>
              <a:gd name="connsiteY4262" fmla="*/ 1420906 h 6858000"/>
              <a:gd name="connsiteX4263" fmla="*/ 8974268 w 12177656"/>
              <a:gd name="connsiteY4263" fmla="*/ 1511749 h 6858000"/>
              <a:gd name="connsiteX4264" fmla="*/ 9132047 w 12177656"/>
              <a:gd name="connsiteY4264" fmla="*/ 1420906 h 6858000"/>
              <a:gd name="connsiteX4265" fmla="*/ 9132047 w 12177656"/>
              <a:gd name="connsiteY4265" fmla="*/ 1236831 h 6858000"/>
              <a:gd name="connsiteX4266" fmla="*/ 8653929 w 12177656"/>
              <a:gd name="connsiteY4266" fmla="*/ 1145989 h 6858000"/>
              <a:gd name="connsiteX4267" fmla="*/ 8496150 w 12177656"/>
              <a:gd name="connsiteY4267" fmla="*/ 1236831 h 6858000"/>
              <a:gd name="connsiteX4268" fmla="*/ 8496150 w 12177656"/>
              <a:gd name="connsiteY4268" fmla="*/ 1420906 h 6858000"/>
              <a:gd name="connsiteX4269" fmla="*/ 8653929 w 12177656"/>
              <a:gd name="connsiteY4269" fmla="*/ 1511749 h 6858000"/>
              <a:gd name="connsiteX4270" fmla="*/ 8811708 w 12177656"/>
              <a:gd name="connsiteY4270" fmla="*/ 1420906 h 6858000"/>
              <a:gd name="connsiteX4271" fmla="*/ 8811708 w 12177656"/>
              <a:gd name="connsiteY4271" fmla="*/ 1236831 h 6858000"/>
              <a:gd name="connsiteX4272" fmla="*/ 8333591 w 12177656"/>
              <a:gd name="connsiteY4272" fmla="*/ 1145989 h 6858000"/>
              <a:gd name="connsiteX4273" fmla="*/ 8175812 w 12177656"/>
              <a:gd name="connsiteY4273" fmla="*/ 1236831 h 6858000"/>
              <a:gd name="connsiteX4274" fmla="*/ 8175812 w 12177656"/>
              <a:gd name="connsiteY4274" fmla="*/ 1420906 h 6858000"/>
              <a:gd name="connsiteX4275" fmla="*/ 8333591 w 12177656"/>
              <a:gd name="connsiteY4275" fmla="*/ 1511749 h 6858000"/>
              <a:gd name="connsiteX4276" fmla="*/ 8491370 w 12177656"/>
              <a:gd name="connsiteY4276" fmla="*/ 1420906 h 6858000"/>
              <a:gd name="connsiteX4277" fmla="*/ 8491370 w 12177656"/>
              <a:gd name="connsiteY4277" fmla="*/ 1236831 h 6858000"/>
              <a:gd name="connsiteX4278" fmla="*/ 8013252 w 12177656"/>
              <a:gd name="connsiteY4278" fmla="*/ 1145989 h 6858000"/>
              <a:gd name="connsiteX4279" fmla="*/ 7855473 w 12177656"/>
              <a:gd name="connsiteY4279" fmla="*/ 1236831 h 6858000"/>
              <a:gd name="connsiteX4280" fmla="*/ 7855473 w 12177656"/>
              <a:gd name="connsiteY4280" fmla="*/ 1420906 h 6858000"/>
              <a:gd name="connsiteX4281" fmla="*/ 8013252 w 12177656"/>
              <a:gd name="connsiteY4281" fmla="*/ 1511749 h 6858000"/>
              <a:gd name="connsiteX4282" fmla="*/ 8171031 w 12177656"/>
              <a:gd name="connsiteY4282" fmla="*/ 1420906 h 6858000"/>
              <a:gd name="connsiteX4283" fmla="*/ 8171031 w 12177656"/>
              <a:gd name="connsiteY4283" fmla="*/ 1236831 h 6858000"/>
              <a:gd name="connsiteX4284" fmla="*/ 7692913 w 12177656"/>
              <a:gd name="connsiteY4284" fmla="*/ 1145989 h 6858000"/>
              <a:gd name="connsiteX4285" fmla="*/ 7535135 w 12177656"/>
              <a:gd name="connsiteY4285" fmla="*/ 1236831 h 6858000"/>
              <a:gd name="connsiteX4286" fmla="*/ 7535135 w 12177656"/>
              <a:gd name="connsiteY4286" fmla="*/ 1420906 h 6858000"/>
              <a:gd name="connsiteX4287" fmla="*/ 7692913 w 12177656"/>
              <a:gd name="connsiteY4287" fmla="*/ 1511749 h 6858000"/>
              <a:gd name="connsiteX4288" fmla="*/ 7850692 w 12177656"/>
              <a:gd name="connsiteY4288" fmla="*/ 1420906 h 6858000"/>
              <a:gd name="connsiteX4289" fmla="*/ 7850692 w 12177656"/>
              <a:gd name="connsiteY4289" fmla="*/ 1236831 h 6858000"/>
              <a:gd name="connsiteX4290" fmla="*/ 7372574 w 12177656"/>
              <a:gd name="connsiteY4290" fmla="*/ 1145989 h 6858000"/>
              <a:gd name="connsiteX4291" fmla="*/ 7214795 w 12177656"/>
              <a:gd name="connsiteY4291" fmla="*/ 1236831 h 6858000"/>
              <a:gd name="connsiteX4292" fmla="*/ 7214795 w 12177656"/>
              <a:gd name="connsiteY4292" fmla="*/ 1420906 h 6858000"/>
              <a:gd name="connsiteX4293" fmla="*/ 7372574 w 12177656"/>
              <a:gd name="connsiteY4293" fmla="*/ 1511749 h 6858000"/>
              <a:gd name="connsiteX4294" fmla="*/ 7530353 w 12177656"/>
              <a:gd name="connsiteY4294" fmla="*/ 1420906 h 6858000"/>
              <a:gd name="connsiteX4295" fmla="*/ 7530353 w 12177656"/>
              <a:gd name="connsiteY4295" fmla="*/ 1236831 h 6858000"/>
              <a:gd name="connsiteX4296" fmla="*/ 7052236 w 12177656"/>
              <a:gd name="connsiteY4296" fmla="*/ 1145989 h 6858000"/>
              <a:gd name="connsiteX4297" fmla="*/ 6894457 w 12177656"/>
              <a:gd name="connsiteY4297" fmla="*/ 1236831 h 6858000"/>
              <a:gd name="connsiteX4298" fmla="*/ 6894457 w 12177656"/>
              <a:gd name="connsiteY4298" fmla="*/ 1420906 h 6858000"/>
              <a:gd name="connsiteX4299" fmla="*/ 7052236 w 12177656"/>
              <a:gd name="connsiteY4299" fmla="*/ 1511749 h 6858000"/>
              <a:gd name="connsiteX4300" fmla="*/ 7210015 w 12177656"/>
              <a:gd name="connsiteY4300" fmla="*/ 1420906 h 6858000"/>
              <a:gd name="connsiteX4301" fmla="*/ 7210015 w 12177656"/>
              <a:gd name="connsiteY4301" fmla="*/ 1236831 h 6858000"/>
              <a:gd name="connsiteX4302" fmla="*/ 6731897 w 12177656"/>
              <a:gd name="connsiteY4302" fmla="*/ 1145989 h 6858000"/>
              <a:gd name="connsiteX4303" fmla="*/ 6574118 w 12177656"/>
              <a:gd name="connsiteY4303" fmla="*/ 1236831 h 6858000"/>
              <a:gd name="connsiteX4304" fmla="*/ 6574118 w 12177656"/>
              <a:gd name="connsiteY4304" fmla="*/ 1420906 h 6858000"/>
              <a:gd name="connsiteX4305" fmla="*/ 6731897 w 12177656"/>
              <a:gd name="connsiteY4305" fmla="*/ 1511749 h 6858000"/>
              <a:gd name="connsiteX4306" fmla="*/ 6889676 w 12177656"/>
              <a:gd name="connsiteY4306" fmla="*/ 1420906 h 6858000"/>
              <a:gd name="connsiteX4307" fmla="*/ 6889676 w 12177656"/>
              <a:gd name="connsiteY4307" fmla="*/ 1236831 h 6858000"/>
              <a:gd name="connsiteX4308" fmla="*/ 6411558 w 12177656"/>
              <a:gd name="connsiteY4308" fmla="*/ 1145989 h 6858000"/>
              <a:gd name="connsiteX4309" fmla="*/ 6253779 w 12177656"/>
              <a:gd name="connsiteY4309" fmla="*/ 1236831 h 6858000"/>
              <a:gd name="connsiteX4310" fmla="*/ 6253779 w 12177656"/>
              <a:gd name="connsiteY4310" fmla="*/ 1420906 h 6858000"/>
              <a:gd name="connsiteX4311" fmla="*/ 6411558 w 12177656"/>
              <a:gd name="connsiteY4311" fmla="*/ 1511749 h 6858000"/>
              <a:gd name="connsiteX4312" fmla="*/ 6569336 w 12177656"/>
              <a:gd name="connsiteY4312" fmla="*/ 1420906 h 6858000"/>
              <a:gd name="connsiteX4313" fmla="*/ 6569336 w 12177656"/>
              <a:gd name="connsiteY4313" fmla="*/ 1236831 h 6858000"/>
              <a:gd name="connsiteX4314" fmla="*/ 5770880 w 12177656"/>
              <a:gd name="connsiteY4314" fmla="*/ 1145989 h 6858000"/>
              <a:gd name="connsiteX4315" fmla="*/ 5613101 w 12177656"/>
              <a:gd name="connsiteY4315" fmla="*/ 1236831 h 6858000"/>
              <a:gd name="connsiteX4316" fmla="*/ 5613101 w 12177656"/>
              <a:gd name="connsiteY4316" fmla="*/ 1420906 h 6858000"/>
              <a:gd name="connsiteX4317" fmla="*/ 5770880 w 12177656"/>
              <a:gd name="connsiteY4317" fmla="*/ 1511749 h 6858000"/>
              <a:gd name="connsiteX4318" fmla="*/ 5928659 w 12177656"/>
              <a:gd name="connsiteY4318" fmla="*/ 1420906 h 6858000"/>
              <a:gd name="connsiteX4319" fmla="*/ 5928659 w 12177656"/>
              <a:gd name="connsiteY4319" fmla="*/ 1236831 h 6858000"/>
              <a:gd name="connsiteX4320" fmla="*/ 5450541 w 12177656"/>
              <a:gd name="connsiteY4320" fmla="*/ 1145989 h 6858000"/>
              <a:gd name="connsiteX4321" fmla="*/ 5292762 w 12177656"/>
              <a:gd name="connsiteY4321" fmla="*/ 1236831 h 6858000"/>
              <a:gd name="connsiteX4322" fmla="*/ 5292762 w 12177656"/>
              <a:gd name="connsiteY4322" fmla="*/ 1420906 h 6858000"/>
              <a:gd name="connsiteX4323" fmla="*/ 5450541 w 12177656"/>
              <a:gd name="connsiteY4323" fmla="*/ 1511749 h 6858000"/>
              <a:gd name="connsiteX4324" fmla="*/ 5608320 w 12177656"/>
              <a:gd name="connsiteY4324" fmla="*/ 1420906 h 6858000"/>
              <a:gd name="connsiteX4325" fmla="*/ 5608320 w 12177656"/>
              <a:gd name="connsiteY4325" fmla="*/ 1236831 h 6858000"/>
              <a:gd name="connsiteX4326" fmla="*/ 5127812 w 12177656"/>
              <a:gd name="connsiteY4326" fmla="*/ 1145989 h 6858000"/>
              <a:gd name="connsiteX4327" fmla="*/ 4970033 w 12177656"/>
              <a:gd name="connsiteY4327" fmla="*/ 1236831 h 6858000"/>
              <a:gd name="connsiteX4328" fmla="*/ 4970033 w 12177656"/>
              <a:gd name="connsiteY4328" fmla="*/ 1420906 h 6858000"/>
              <a:gd name="connsiteX4329" fmla="*/ 5127812 w 12177656"/>
              <a:gd name="connsiteY4329" fmla="*/ 1511749 h 6858000"/>
              <a:gd name="connsiteX4330" fmla="*/ 5285592 w 12177656"/>
              <a:gd name="connsiteY4330" fmla="*/ 1420906 h 6858000"/>
              <a:gd name="connsiteX4331" fmla="*/ 5285592 w 12177656"/>
              <a:gd name="connsiteY4331" fmla="*/ 1236831 h 6858000"/>
              <a:gd name="connsiteX4332" fmla="*/ 4807474 w 12177656"/>
              <a:gd name="connsiteY4332" fmla="*/ 1145989 h 6858000"/>
              <a:gd name="connsiteX4333" fmla="*/ 4649694 w 12177656"/>
              <a:gd name="connsiteY4333" fmla="*/ 1236831 h 6858000"/>
              <a:gd name="connsiteX4334" fmla="*/ 4649694 w 12177656"/>
              <a:gd name="connsiteY4334" fmla="*/ 1420906 h 6858000"/>
              <a:gd name="connsiteX4335" fmla="*/ 4807474 w 12177656"/>
              <a:gd name="connsiteY4335" fmla="*/ 1511749 h 6858000"/>
              <a:gd name="connsiteX4336" fmla="*/ 4965252 w 12177656"/>
              <a:gd name="connsiteY4336" fmla="*/ 1420906 h 6858000"/>
              <a:gd name="connsiteX4337" fmla="*/ 4965252 w 12177656"/>
              <a:gd name="connsiteY4337" fmla="*/ 1236831 h 6858000"/>
              <a:gd name="connsiteX4338" fmla="*/ 4487134 w 12177656"/>
              <a:gd name="connsiteY4338" fmla="*/ 1145989 h 6858000"/>
              <a:gd name="connsiteX4339" fmla="*/ 4329356 w 12177656"/>
              <a:gd name="connsiteY4339" fmla="*/ 1236831 h 6858000"/>
              <a:gd name="connsiteX4340" fmla="*/ 4329356 w 12177656"/>
              <a:gd name="connsiteY4340" fmla="*/ 1420906 h 6858000"/>
              <a:gd name="connsiteX4341" fmla="*/ 4487134 w 12177656"/>
              <a:gd name="connsiteY4341" fmla="*/ 1511749 h 6858000"/>
              <a:gd name="connsiteX4342" fmla="*/ 4644913 w 12177656"/>
              <a:gd name="connsiteY4342" fmla="*/ 1420906 h 6858000"/>
              <a:gd name="connsiteX4343" fmla="*/ 4644913 w 12177656"/>
              <a:gd name="connsiteY4343" fmla="*/ 1236831 h 6858000"/>
              <a:gd name="connsiteX4344" fmla="*/ 4166795 w 12177656"/>
              <a:gd name="connsiteY4344" fmla="*/ 1145989 h 6858000"/>
              <a:gd name="connsiteX4345" fmla="*/ 4009017 w 12177656"/>
              <a:gd name="connsiteY4345" fmla="*/ 1236831 h 6858000"/>
              <a:gd name="connsiteX4346" fmla="*/ 4009017 w 12177656"/>
              <a:gd name="connsiteY4346" fmla="*/ 1420906 h 6858000"/>
              <a:gd name="connsiteX4347" fmla="*/ 4166795 w 12177656"/>
              <a:gd name="connsiteY4347" fmla="*/ 1511749 h 6858000"/>
              <a:gd name="connsiteX4348" fmla="*/ 4324574 w 12177656"/>
              <a:gd name="connsiteY4348" fmla="*/ 1420906 h 6858000"/>
              <a:gd name="connsiteX4349" fmla="*/ 4324574 w 12177656"/>
              <a:gd name="connsiteY4349" fmla="*/ 1236831 h 6858000"/>
              <a:gd name="connsiteX4350" fmla="*/ 3846456 w 12177656"/>
              <a:gd name="connsiteY4350" fmla="*/ 1145989 h 6858000"/>
              <a:gd name="connsiteX4351" fmla="*/ 3688678 w 12177656"/>
              <a:gd name="connsiteY4351" fmla="*/ 1236831 h 6858000"/>
              <a:gd name="connsiteX4352" fmla="*/ 3688678 w 12177656"/>
              <a:gd name="connsiteY4352" fmla="*/ 1420906 h 6858000"/>
              <a:gd name="connsiteX4353" fmla="*/ 3846456 w 12177656"/>
              <a:gd name="connsiteY4353" fmla="*/ 1511749 h 6858000"/>
              <a:gd name="connsiteX4354" fmla="*/ 4004235 w 12177656"/>
              <a:gd name="connsiteY4354" fmla="*/ 1420906 h 6858000"/>
              <a:gd name="connsiteX4355" fmla="*/ 4004235 w 12177656"/>
              <a:gd name="connsiteY4355" fmla="*/ 1236831 h 6858000"/>
              <a:gd name="connsiteX4356" fmla="*/ 3526118 w 12177656"/>
              <a:gd name="connsiteY4356" fmla="*/ 1145989 h 6858000"/>
              <a:gd name="connsiteX4357" fmla="*/ 3368339 w 12177656"/>
              <a:gd name="connsiteY4357" fmla="*/ 1236831 h 6858000"/>
              <a:gd name="connsiteX4358" fmla="*/ 3368339 w 12177656"/>
              <a:gd name="connsiteY4358" fmla="*/ 1420906 h 6858000"/>
              <a:gd name="connsiteX4359" fmla="*/ 3526118 w 12177656"/>
              <a:gd name="connsiteY4359" fmla="*/ 1511749 h 6858000"/>
              <a:gd name="connsiteX4360" fmla="*/ 3683897 w 12177656"/>
              <a:gd name="connsiteY4360" fmla="*/ 1420906 h 6858000"/>
              <a:gd name="connsiteX4361" fmla="*/ 3683897 w 12177656"/>
              <a:gd name="connsiteY4361" fmla="*/ 1236831 h 6858000"/>
              <a:gd name="connsiteX4362" fmla="*/ 3205779 w 12177656"/>
              <a:gd name="connsiteY4362" fmla="*/ 1145989 h 6858000"/>
              <a:gd name="connsiteX4363" fmla="*/ 3048000 w 12177656"/>
              <a:gd name="connsiteY4363" fmla="*/ 1236831 h 6858000"/>
              <a:gd name="connsiteX4364" fmla="*/ 3048000 w 12177656"/>
              <a:gd name="connsiteY4364" fmla="*/ 1420906 h 6858000"/>
              <a:gd name="connsiteX4365" fmla="*/ 3205779 w 12177656"/>
              <a:gd name="connsiteY4365" fmla="*/ 1511749 h 6858000"/>
              <a:gd name="connsiteX4366" fmla="*/ 3363558 w 12177656"/>
              <a:gd name="connsiteY4366" fmla="*/ 1420906 h 6858000"/>
              <a:gd name="connsiteX4367" fmla="*/ 3363558 w 12177656"/>
              <a:gd name="connsiteY4367" fmla="*/ 1236831 h 6858000"/>
              <a:gd name="connsiteX4368" fmla="*/ 2885440 w 12177656"/>
              <a:gd name="connsiteY4368" fmla="*/ 1145989 h 6858000"/>
              <a:gd name="connsiteX4369" fmla="*/ 2727661 w 12177656"/>
              <a:gd name="connsiteY4369" fmla="*/ 1236831 h 6858000"/>
              <a:gd name="connsiteX4370" fmla="*/ 2727661 w 12177656"/>
              <a:gd name="connsiteY4370" fmla="*/ 1420906 h 6858000"/>
              <a:gd name="connsiteX4371" fmla="*/ 2885440 w 12177656"/>
              <a:gd name="connsiteY4371" fmla="*/ 1511749 h 6858000"/>
              <a:gd name="connsiteX4372" fmla="*/ 3043219 w 12177656"/>
              <a:gd name="connsiteY4372" fmla="*/ 1420906 h 6858000"/>
              <a:gd name="connsiteX4373" fmla="*/ 3043219 w 12177656"/>
              <a:gd name="connsiteY4373" fmla="*/ 1236831 h 6858000"/>
              <a:gd name="connsiteX4374" fmla="*/ 2565101 w 12177656"/>
              <a:gd name="connsiteY4374" fmla="*/ 1145989 h 6858000"/>
              <a:gd name="connsiteX4375" fmla="*/ 2407322 w 12177656"/>
              <a:gd name="connsiteY4375" fmla="*/ 1236831 h 6858000"/>
              <a:gd name="connsiteX4376" fmla="*/ 2407322 w 12177656"/>
              <a:gd name="connsiteY4376" fmla="*/ 1420906 h 6858000"/>
              <a:gd name="connsiteX4377" fmla="*/ 2565101 w 12177656"/>
              <a:gd name="connsiteY4377" fmla="*/ 1511749 h 6858000"/>
              <a:gd name="connsiteX4378" fmla="*/ 2722880 w 12177656"/>
              <a:gd name="connsiteY4378" fmla="*/ 1420906 h 6858000"/>
              <a:gd name="connsiteX4379" fmla="*/ 2722880 w 12177656"/>
              <a:gd name="connsiteY4379" fmla="*/ 1236831 h 6858000"/>
              <a:gd name="connsiteX4380" fmla="*/ 2244763 w 12177656"/>
              <a:gd name="connsiteY4380" fmla="*/ 1145989 h 6858000"/>
              <a:gd name="connsiteX4381" fmla="*/ 2086984 w 12177656"/>
              <a:gd name="connsiteY4381" fmla="*/ 1236831 h 6858000"/>
              <a:gd name="connsiteX4382" fmla="*/ 2086984 w 12177656"/>
              <a:gd name="connsiteY4382" fmla="*/ 1420906 h 6858000"/>
              <a:gd name="connsiteX4383" fmla="*/ 2244763 w 12177656"/>
              <a:gd name="connsiteY4383" fmla="*/ 1511749 h 6858000"/>
              <a:gd name="connsiteX4384" fmla="*/ 2402541 w 12177656"/>
              <a:gd name="connsiteY4384" fmla="*/ 1420906 h 6858000"/>
              <a:gd name="connsiteX4385" fmla="*/ 2402541 w 12177656"/>
              <a:gd name="connsiteY4385" fmla="*/ 1236831 h 6858000"/>
              <a:gd name="connsiteX4386" fmla="*/ 1924424 w 12177656"/>
              <a:gd name="connsiteY4386" fmla="*/ 1145989 h 6858000"/>
              <a:gd name="connsiteX4387" fmla="*/ 1766645 w 12177656"/>
              <a:gd name="connsiteY4387" fmla="*/ 1236831 h 6858000"/>
              <a:gd name="connsiteX4388" fmla="*/ 1766645 w 12177656"/>
              <a:gd name="connsiteY4388" fmla="*/ 1420906 h 6858000"/>
              <a:gd name="connsiteX4389" fmla="*/ 1924424 w 12177656"/>
              <a:gd name="connsiteY4389" fmla="*/ 1511749 h 6858000"/>
              <a:gd name="connsiteX4390" fmla="*/ 2082202 w 12177656"/>
              <a:gd name="connsiteY4390" fmla="*/ 1420906 h 6858000"/>
              <a:gd name="connsiteX4391" fmla="*/ 2082202 w 12177656"/>
              <a:gd name="connsiteY4391" fmla="*/ 1236831 h 6858000"/>
              <a:gd name="connsiteX4392" fmla="*/ 1604085 w 12177656"/>
              <a:gd name="connsiteY4392" fmla="*/ 1145989 h 6858000"/>
              <a:gd name="connsiteX4393" fmla="*/ 1446306 w 12177656"/>
              <a:gd name="connsiteY4393" fmla="*/ 1236831 h 6858000"/>
              <a:gd name="connsiteX4394" fmla="*/ 1446306 w 12177656"/>
              <a:gd name="connsiteY4394" fmla="*/ 1420906 h 6858000"/>
              <a:gd name="connsiteX4395" fmla="*/ 1604085 w 12177656"/>
              <a:gd name="connsiteY4395" fmla="*/ 1511749 h 6858000"/>
              <a:gd name="connsiteX4396" fmla="*/ 1761864 w 12177656"/>
              <a:gd name="connsiteY4396" fmla="*/ 1420906 h 6858000"/>
              <a:gd name="connsiteX4397" fmla="*/ 1761864 w 12177656"/>
              <a:gd name="connsiteY4397" fmla="*/ 1236831 h 6858000"/>
              <a:gd name="connsiteX4398" fmla="*/ 1283746 w 12177656"/>
              <a:gd name="connsiteY4398" fmla="*/ 1145989 h 6858000"/>
              <a:gd name="connsiteX4399" fmla="*/ 1125967 w 12177656"/>
              <a:gd name="connsiteY4399" fmla="*/ 1236831 h 6858000"/>
              <a:gd name="connsiteX4400" fmla="*/ 1125967 w 12177656"/>
              <a:gd name="connsiteY4400" fmla="*/ 1420906 h 6858000"/>
              <a:gd name="connsiteX4401" fmla="*/ 1283746 w 12177656"/>
              <a:gd name="connsiteY4401" fmla="*/ 1511749 h 6858000"/>
              <a:gd name="connsiteX4402" fmla="*/ 1441525 w 12177656"/>
              <a:gd name="connsiteY4402" fmla="*/ 1420906 h 6858000"/>
              <a:gd name="connsiteX4403" fmla="*/ 1441525 w 12177656"/>
              <a:gd name="connsiteY4403" fmla="*/ 1236831 h 6858000"/>
              <a:gd name="connsiteX4404" fmla="*/ 963407 w 12177656"/>
              <a:gd name="connsiteY4404" fmla="*/ 1145989 h 6858000"/>
              <a:gd name="connsiteX4405" fmla="*/ 805628 w 12177656"/>
              <a:gd name="connsiteY4405" fmla="*/ 1236831 h 6858000"/>
              <a:gd name="connsiteX4406" fmla="*/ 805628 w 12177656"/>
              <a:gd name="connsiteY4406" fmla="*/ 1420906 h 6858000"/>
              <a:gd name="connsiteX4407" fmla="*/ 963407 w 12177656"/>
              <a:gd name="connsiteY4407" fmla="*/ 1511749 h 6858000"/>
              <a:gd name="connsiteX4408" fmla="*/ 1121186 w 12177656"/>
              <a:gd name="connsiteY4408" fmla="*/ 1420906 h 6858000"/>
              <a:gd name="connsiteX4409" fmla="*/ 1121186 w 12177656"/>
              <a:gd name="connsiteY4409" fmla="*/ 1236831 h 6858000"/>
              <a:gd name="connsiteX4410" fmla="*/ 643068 w 12177656"/>
              <a:gd name="connsiteY4410" fmla="*/ 1145989 h 6858000"/>
              <a:gd name="connsiteX4411" fmla="*/ 485289 w 12177656"/>
              <a:gd name="connsiteY4411" fmla="*/ 1236831 h 6858000"/>
              <a:gd name="connsiteX4412" fmla="*/ 485289 w 12177656"/>
              <a:gd name="connsiteY4412" fmla="*/ 1420906 h 6858000"/>
              <a:gd name="connsiteX4413" fmla="*/ 643068 w 12177656"/>
              <a:gd name="connsiteY4413" fmla="*/ 1511749 h 6858000"/>
              <a:gd name="connsiteX4414" fmla="*/ 800847 w 12177656"/>
              <a:gd name="connsiteY4414" fmla="*/ 1420906 h 6858000"/>
              <a:gd name="connsiteX4415" fmla="*/ 800847 w 12177656"/>
              <a:gd name="connsiteY4415" fmla="*/ 1236831 h 6858000"/>
              <a:gd name="connsiteX4416" fmla="*/ 322729 w 12177656"/>
              <a:gd name="connsiteY4416" fmla="*/ 1145989 h 6858000"/>
              <a:gd name="connsiteX4417" fmla="*/ 164951 w 12177656"/>
              <a:gd name="connsiteY4417" fmla="*/ 1236831 h 6858000"/>
              <a:gd name="connsiteX4418" fmla="*/ 164951 w 12177656"/>
              <a:gd name="connsiteY4418" fmla="*/ 1420906 h 6858000"/>
              <a:gd name="connsiteX4419" fmla="*/ 322729 w 12177656"/>
              <a:gd name="connsiteY4419" fmla="*/ 1511749 h 6858000"/>
              <a:gd name="connsiteX4420" fmla="*/ 480508 w 12177656"/>
              <a:gd name="connsiteY4420" fmla="*/ 1420906 h 6858000"/>
              <a:gd name="connsiteX4421" fmla="*/ 480508 w 12177656"/>
              <a:gd name="connsiteY4421" fmla="*/ 1236831 h 6858000"/>
              <a:gd name="connsiteX4422" fmla="*/ 11857318 w 12177656"/>
              <a:gd name="connsiteY4422" fmla="*/ 1143598 h 6858000"/>
              <a:gd name="connsiteX4423" fmla="*/ 11699539 w 12177656"/>
              <a:gd name="connsiteY4423" fmla="*/ 1236831 h 6858000"/>
              <a:gd name="connsiteX4424" fmla="*/ 11699539 w 12177656"/>
              <a:gd name="connsiteY4424" fmla="*/ 1420906 h 6858000"/>
              <a:gd name="connsiteX4425" fmla="*/ 11857318 w 12177656"/>
              <a:gd name="connsiteY4425" fmla="*/ 1511749 h 6858000"/>
              <a:gd name="connsiteX4426" fmla="*/ 12015097 w 12177656"/>
              <a:gd name="connsiteY4426" fmla="*/ 1420906 h 6858000"/>
              <a:gd name="connsiteX4427" fmla="*/ 12015097 w 12177656"/>
              <a:gd name="connsiteY4427" fmla="*/ 1234440 h 6858000"/>
              <a:gd name="connsiteX4428" fmla="*/ 6091219 w 12177656"/>
              <a:gd name="connsiteY4428" fmla="*/ 1143598 h 6858000"/>
              <a:gd name="connsiteX4429" fmla="*/ 5933440 w 12177656"/>
              <a:gd name="connsiteY4429" fmla="*/ 1236831 h 6858000"/>
              <a:gd name="connsiteX4430" fmla="*/ 5933440 w 12177656"/>
              <a:gd name="connsiteY4430" fmla="*/ 1420906 h 6858000"/>
              <a:gd name="connsiteX4431" fmla="*/ 6091219 w 12177656"/>
              <a:gd name="connsiteY4431" fmla="*/ 1511749 h 6858000"/>
              <a:gd name="connsiteX4432" fmla="*/ 6248998 w 12177656"/>
              <a:gd name="connsiteY4432" fmla="*/ 1420906 h 6858000"/>
              <a:gd name="connsiteX4433" fmla="*/ 6248998 w 12177656"/>
              <a:gd name="connsiteY4433" fmla="*/ 1234440 h 6858000"/>
              <a:gd name="connsiteX4434" fmla="*/ 6251388 w 12177656"/>
              <a:gd name="connsiteY4434" fmla="*/ 866290 h 6858000"/>
              <a:gd name="connsiteX4435" fmla="*/ 6093610 w 12177656"/>
              <a:gd name="connsiteY4435" fmla="*/ 957132 h 6858000"/>
              <a:gd name="connsiteX4436" fmla="*/ 6093610 w 12177656"/>
              <a:gd name="connsiteY4436" fmla="*/ 1141207 h 6858000"/>
              <a:gd name="connsiteX4437" fmla="*/ 6251388 w 12177656"/>
              <a:gd name="connsiteY4437" fmla="*/ 1232050 h 6858000"/>
              <a:gd name="connsiteX4438" fmla="*/ 6409167 w 12177656"/>
              <a:gd name="connsiteY4438" fmla="*/ 1141207 h 6858000"/>
              <a:gd name="connsiteX4439" fmla="*/ 6409167 w 12177656"/>
              <a:gd name="connsiteY4439" fmla="*/ 957132 h 6858000"/>
              <a:gd name="connsiteX4440" fmla="*/ 482899 w 12177656"/>
              <a:gd name="connsiteY4440" fmla="*/ 866290 h 6858000"/>
              <a:gd name="connsiteX4441" fmla="*/ 325120 w 12177656"/>
              <a:gd name="connsiteY4441" fmla="*/ 957132 h 6858000"/>
              <a:gd name="connsiteX4442" fmla="*/ 325120 w 12177656"/>
              <a:gd name="connsiteY4442" fmla="*/ 1141207 h 6858000"/>
              <a:gd name="connsiteX4443" fmla="*/ 482899 w 12177656"/>
              <a:gd name="connsiteY4443" fmla="*/ 1232050 h 6858000"/>
              <a:gd name="connsiteX4444" fmla="*/ 640678 w 12177656"/>
              <a:gd name="connsiteY4444" fmla="*/ 1141207 h 6858000"/>
              <a:gd name="connsiteX4445" fmla="*/ 640678 w 12177656"/>
              <a:gd name="connsiteY4445" fmla="*/ 957132 h 6858000"/>
              <a:gd name="connsiteX4446" fmla="*/ 11697148 w 12177656"/>
              <a:gd name="connsiteY4446" fmla="*/ 863899 h 6858000"/>
              <a:gd name="connsiteX4447" fmla="*/ 11539370 w 12177656"/>
              <a:gd name="connsiteY4447" fmla="*/ 954742 h 6858000"/>
              <a:gd name="connsiteX4448" fmla="*/ 11539370 w 12177656"/>
              <a:gd name="connsiteY4448" fmla="*/ 1138817 h 6858000"/>
              <a:gd name="connsiteX4449" fmla="*/ 11697148 w 12177656"/>
              <a:gd name="connsiteY4449" fmla="*/ 1229659 h 6858000"/>
              <a:gd name="connsiteX4450" fmla="*/ 11854927 w 12177656"/>
              <a:gd name="connsiteY4450" fmla="*/ 1138817 h 6858000"/>
              <a:gd name="connsiteX4451" fmla="*/ 11854927 w 12177656"/>
              <a:gd name="connsiteY4451" fmla="*/ 954742 h 6858000"/>
              <a:gd name="connsiteX4452" fmla="*/ 11376809 w 12177656"/>
              <a:gd name="connsiteY4452" fmla="*/ 863899 h 6858000"/>
              <a:gd name="connsiteX4453" fmla="*/ 11219030 w 12177656"/>
              <a:gd name="connsiteY4453" fmla="*/ 954742 h 6858000"/>
              <a:gd name="connsiteX4454" fmla="*/ 11219030 w 12177656"/>
              <a:gd name="connsiteY4454" fmla="*/ 1138817 h 6858000"/>
              <a:gd name="connsiteX4455" fmla="*/ 11376809 w 12177656"/>
              <a:gd name="connsiteY4455" fmla="*/ 1229659 h 6858000"/>
              <a:gd name="connsiteX4456" fmla="*/ 11534588 w 12177656"/>
              <a:gd name="connsiteY4456" fmla="*/ 1138817 h 6858000"/>
              <a:gd name="connsiteX4457" fmla="*/ 11534588 w 12177656"/>
              <a:gd name="connsiteY4457" fmla="*/ 954742 h 6858000"/>
              <a:gd name="connsiteX4458" fmla="*/ 11056471 w 12177656"/>
              <a:gd name="connsiteY4458" fmla="*/ 863899 h 6858000"/>
              <a:gd name="connsiteX4459" fmla="*/ 10898692 w 12177656"/>
              <a:gd name="connsiteY4459" fmla="*/ 954742 h 6858000"/>
              <a:gd name="connsiteX4460" fmla="*/ 10898692 w 12177656"/>
              <a:gd name="connsiteY4460" fmla="*/ 1138817 h 6858000"/>
              <a:gd name="connsiteX4461" fmla="*/ 11056471 w 12177656"/>
              <a:gd name="connsiteY4461" fmla="*/ 1229659 h 6858000"/>
              <a:gd name="connsiteX4462" fmla="*/ 11214250 w 12177656"/>
              <a:gd name="connsiteY4462" fmla="*/ 1138817 h 6858000"/>
              <a:gd name="connsiteX4463" fmla="*/ 11214250 w 12177656"/>
              <a:gd name="connsiteY4463" fmla="*/ 954742 h 6858000"/>
              <a:gd name="connsiteX4464" fmla="*/ 10736132 w 12177656"/>
              <a:gd name="connsiteY4464" fmla="*/ 863899 h 6858000"/>
              <a:gd name="connsiteX4465" fmla="*/ 10578353 w 12177656"/>
              <a:gd name="connsiteY4465" fmla="*/ 954742 h 6858000"/>
              <a:gd name="connsiteX4466" fmla="*/ 10578353 w 12177656"/>
              <a:gd name="connsiteY4466" fmla="*/ 1138817 h 6858000"/>
              <a:gd name="connsiteX4467" fmla="*/ 10736132 w 12177656"/>
              <a:gd name="connsiteY4467" fmla="*/ 1229659 h 6858000"/>
              <a:gd name="connsiteX4468" fmla="*/ 10893911 w 12177656"/>
              <a:gd name="connsiteY4468" fmla="*/ 1138817 h 6858000"/>
              <a:gd name="connsiteX4469" fmla="*/ 10893911 w 12177656"/>
              <a:gd name="connsiteY4469" fmla="*/ 954742 h 6858000"/>
              <a:gd name="connsiteX4470" fmla="*/ 10415793 w 12177656"/>
              <a:gd name="connsiteY4470" fmla="*/ 863899 h 6858000"/>
              <a:gd name="connsiteX4471" fmla="*/ 10258014 w 12177656"/>
              <a:gd name="connsiteY4471" fmla="*/ 954742 h 6858000"/>
              <a:gd name="connsiteX4472" fmla="*/ 10258014 w 12177656"/>
              <a:gd name="connsiteY4472" fmla="*/ 1138817 h 6858000"/>
              <a:gd name="connsiteX4473" fmla="*/ 10415793 w 12177656"/>
              <a:gd name="connsiteY4473" fmla="*/ 1229659 h 6858000"/>
              <a:gd name="connsiteX4474" fmla="*/ 10573571 w 12177656"/>
              <a:gd name="connsiteY4474" fmla="*/ 1138817 h 6858000"/>
              <a:gd name="connsiteX4475" fmla="*/ 10573571 w 12177656"/>
              <a:gd name="connsiteY4475" fmla="*/ 954742 h 6858000"/>
              <a:gd name="connsiteX4476" fmla="*/ 10095454 w 12177656"/>
              <a:gd name="connsiteY4476" fmla="*/ 863899 h 6858000"/>
              <a:gd name="connsiteX4477" fmla="*/ 9937676 w 12177656"/>
              <a:gd name="connsiteY4477" fmla="*/ 954742 h 6858000"/>
              <a:gd name="connsiteX4478" fmla="*/ 9937676 w 12177656"/>
              <a:gd name="connsiteY4478" fmla="*/ 1138817 h 6858000"/>
              <a:gd name="connsiteX4479" fmla="*/ 10095454 w 12177656"/>
              <a:gd name="connsiteY4479" fmla="*/ 1229659 h 6858000"/>
              <a:gd name="connsiteX4480" fmla="*/ 10253233 w 12177656"/>
              <a:gd name="connsiteY4480" fmla="*/ 1138817 h 6858000"/>
              <a:gd name="connsiteX4481" fmla="*/ 10253233 w 12177656"/>
              <a:gd name="connsiteY4481" fmla="*/ 954742 h 6858000"/>
              <a:gd name="connsiteX4482" fmla="*/ 9775115 w 12177656"/>
              <a:gd name="connsiteY4482" fmla="*/ 863899 h 6858000"/>
              <a:gd name="connsiteX4483" fmla="*/ 9617336 w 12177656"/>
              <a:gd name="connsiteY4483" fmla="*/ 954742 h 6858000"/>
              <a:gd name="connsiteX4484" fmla="*/ 9617336 w 12177656"/>
              <a:gd name="connsiteY4484" fmla="*/ 1138817 h 6858000"/>
              <a:gd name="connsiteX4485" fmla="*/ 9775115 w 12177656"/>
              <a:gd name="connsiteY4485" fmla="*/ 1229659 h 6858000"/>
              <a:gd name="connsiteX4486" fmla="*/ 9932894 w 12177656"/>
              <a:gd name="connsiteY4486" fmla="*/ 1138817 h 6858000"/>
              <a:gd name="connsiteX4487" fmla="*/ 9932894 w 12177656"/>
              <a:gd name="connsiteY4487" fmla="*/ 954742 h 6858000"/>
              <a:gd name="connsiteX4488" fmla="*/ 9454776 w 12177656"/>
              <a:gd name="connsiteY4488" fmla="*/ 863899 h 6858000"/>
              <a:gd name="connsiteX4489" fmla="*/ 9296998 w 12177656"/>
              <a:gd name="connsiteY4489" fmla="*/ 954742 h 6858000"/>
              <a:gd name="connsiteX4490" fmla="*/ 9296998 w 12177656"/>
              <a:gd name="connsiteY4490" fmla="*/ 1138817 h 6858000"/>
              <a:gd name="connsiteX4491" fmla="*/ 9454776 w 12177656"/>
              <a:gd name="connsiteY4491" fmla="*/ 1229659 h 6858000"/>
              <a:gd name="connsiteX4492" fmla="*/ 9612555 w 12177656"/>
              <a:gd name="connsiteY4492" fmla="*/ 1138817 h 6858000"/>
              <a:gd name="connsiteX4493" fmla="*/ 9612555 w 12177656"/>
              <a:gd name="connsiteY4493" fmla="*/ 954742 h 6858000"/>
              <a:gd name="connsiteX4494" fmla="*/ 9134438 w 12177656"/>
              <a:gd name="connsiteY4494" fmla="*/ 863899 h 6858000"/>
              <a:gd name="connsiteX4495" fmla="*/ 8976659 w 12177656"/>
              <a:gd name="connsiteY4495" fmla="*/ 954742 h 6858000"/>
              <a:gd name="connsiteX4496" fmla="*/ 8976659 w 12177656"/>
              <a:gd name="connsiteY4496" fmla="*/ 1138817 h 6858000"/>
              <a:gd name="connsiteX4497" fmla="*/ 9134438 w 12177656"/>
              <a:gd name="connsiteY4497" fmla="*/ 1229659 h 6858000"/>
              <a:gd name="connsiteX4498" fmla="*/ 9292217 w 12177656"/>
              <a:gd name="connsiteY4498" fmla="*/ 1138817 h 6858000"/>
              <a:gd name="connsiteX4499" fmla="*/ 9292217 w 12177656"/>
              <a:gd name="connsiteY4499" fmla="*/ 954742 h 6858000"/>
              <a:gd name="connsiteX4500" fmla="*/ 8814099 w 12177656"/>
              <a:gd name="connsiteY4500" fmla="*/ 863899 h 6858000"/>
              <a:gd name="connsiteX4501" fmla="*/ 8656320 w 12177656"/>
              <a:gd name="connsiteY4501" fmla="*/ 954742 h 6858000"/>
              <a:gd name="connsiteX4502" fmla="*/ 8656320 w 12177656"/>
              <a:gd name="connsiteY4502" fmla="*/ 1138817 h 6858000"/>
              <a:gd name="connsiteX4503" fmla="*/ 8814099 w 12177656"/>
              <a:gd name="connsiteY4503" fmla="*/ 1229659 h 6858000"/>
              <a:gd name="connsiteX4504" fmla="*/ 8971877 w 12177656"/>
              <a:gd name="connsiteY4504" fmla="*/ 1138817 h 6858000"/>
              <a:gd name="connsiteX4505" fmla="*/ 8971877 w 12177656"/>
              <a:gd name="connsiteY4505" fmla="*/ 954742 h 6858000"/>
              <a:gd name="connsiteX4506" fmla="*/ 8493760 w 12177656"/>
              <a:gd name="connsiteY4506" fmla="*/ 863899 h 6858000"/>
              <a:gd name="connsiteX4507" fmla="*/ 8335982 w 12177656"/>
              <a:gd name="connsiteY4507" fmla="*/ 954742 h 6858000"/>
              <a:gd name="connsiteX4508" fmla="*/ 8335982 w 12177656"/>
              <a:gd name="connsiteY4508" fmla="*/ 1138817 h 6858000"/>
              <a:gd name="connsiteX4509" fmla="*/ 8493760 w 12177656"/>
              <a:gd name="connsiteY4509" fmla="*/ 1229659 h 6858000"/>
              <a:gd name="connsiteX4510" fmla="*/ 8651539 w 12177656"/>
              <a:gd name="connsiteY4510" fmla="*/ 1138817 h 6858000"/>
              <a:gd name="connsiteX4511" fmla="*/ 8651539 w 12177656"/>
              <a:gd name="connsiteY4511" fmla="*/ 954742 h 6858000"/>
              <a:gd name="connsiteX4512" fmla="*/ 8173421 w 12177656"/>
              <a:gd name="connsiteY4512" fmla="*/ 863899 h 6858000"/>
              <a:gd name="connsiteX4513" fmla="*/ 8015642 w 12177656"/>
              <a:gd name="connsiteY4513" fmla="*/ 954742 h 6858000"/>
              <a:gd name="connsiteX4514" fmla="*/ 8015642 w 12177656"/>
              <a:gd name="connsiteY4514" fmla="*/ 1138817 h 6858000"/>
              <a:gd name="connsiteX4515" fmla="*/ 8173421 w 12177656"/>
              <a:gd name="connsiteY4515" fmla="*/ 1229659 h 6858000"/>
              <a:gd name="connsiteX4516" fmla="*/ 8331200 w 12177656"/>
              <a:gd name="connsiteY4516" fmla="*/ 1138817 h 6858000"/>
              <a:gd name="connsiteX4517" fmla="*/ 8331200 w 12177656"/>
              <a:gd name="connsiteY4517" fmla="*/ 954742 h 6858000"/>
              <a:gd name="connsiteX4518" fmla="*/ 7853083 w 12177656"/>
              <a:gd name="connsiteY4518" fmla="*/ 863899 h 6858000"/>
              <a:gd name="connsiteX4519" fmla="*/ 7695304 w 12177656"/>
              <a:gd name="connsiteY4519" fmla="*/ 954742 h 6858000"/>
              <a:gd name="connsiteX4520" fmla="*/ 7695304 w 12177656"/>
              <a:gd name="connsiteY4520" fmla="*/ 1138817 h 6858000"/>
              <a:gd name="connsiteX4521" fmla="*/ 7853083 w 12177656"/>
              <a:gd name="connsiteY4521" fmla="*/ 1229659 h 6858000"/>
              <a:gd name="connsiteX4522" fmla="*/ 8010862 w 12177656"/>
              <a:gd name="connsiteY4522" fmla="*/ 1138817 h 6858000"/>
              <a:gd name="connsiteX4523" fmla="*/ 8010862 w 12177656"/>
              <a:gd name="connsiteY4523" fmla="*/ 954742 h 6858000"/>
              <a:gd name="connsiteX4524" fmla="*/ 7532744 w 12177656"/>
              <a:gd name="connsiteY4524" fmla="*/ 863899 h 6858000"/>
              <a:gd name="connsiteX4525" fmla="*/ 7374965 w 12177656"/>
              <a:gd name="connsiteY4525" fmla="*/ 954742 h 6858000"/>
              <a:gd name="connsiteX4526" fmla="*/ 7374965 w 12177656"/>
              <a:gd name="connsiteY4526" fmla="*/ 1138817 h 6858000"/>
              <a:gd name="connsiteX4527" fmla="*/ 7532744 w 12177656"/>
              <a:gd name="connsiteY4527" fmla="*/ 1229659 h 6858000"/>
              <a:gd name="connsiteX4528" fmla="*/ 7690523 w 12177656"/>
              <a:gd name="connsiteY4528" fmla="*/ 1138817 h 6858000"/>
              <a:gd name="connsiteX4529" fmla="*/ 7690523 w 12177656"/>
              <a:gd name="connsiteY4529" fmla="*/ 954742 h 6858000"/>
              <a:gd name="connsiteX4530" fmla="*/ 7212405 w 12177656"/>
              <a:gd name="connsiteY4530" fmla="*/ 863899 h 6858000"/>
              <a:gd name="connsiteX4531" fmla="*/ 7054626 w 12177656"/>
              <a:gd name="connsiteY4531" fmla="*/ 954742 h 6858000"/>
              <a:gd name="connsiteX4532" fmla="*/ 7054626 w 12177656"/>
              <a:gd name="connsiteY4532" fmla="*/ 1138817 h 6858000"/>
              <a:gd name="connsiteX4533" fmla="*/ 7212405 w 12177656"/>
              <a:gd name="connsiteY4533" fmla="*/ 1229659 h 6858000"/>
              <a:gd name="connsiteX4534" fmla="*/ 7370183 w 12177656"/>
              <a:gd name="connsiteY4534" fmla="*/ 1138817 h 6858000"/>
              <a:gd name="connsiteX4535" fmla="*/ 7370183 w 12177656"/>
              <a:gd name="connsiteY4535" fmla="*/ 954742 h 6858000"/>
              <a:gd name="connsiteX4536" fmla="*/ 6892066 w 12177656"/>
              <a:gd name="connsiteY4536" fmla="*/ 863899 h 6858000"/>
              <a:gd name="connsiteX4537" fmla="*/ 6734288 w 12177656"/>
              <a:gd name="connsiteY4537" fmla="*/ 954742 h 6858000"/>
              <a:gd name="connsiteX4538" fmla="*/ 6734288 w 12177656"/>
              <a:gd name="connsiteY4538" fmla="*/ 1138817 h 6858000"/>
              <a:gd name="connsiteX4539" fmla="*/ 6892066 w 12177656"/>
              <a:gd name="connsiteY4539" fmla="*/ 1229659 h 6858000"/>
              <a:gd name="connsiteX4540" fmla="*/ 7049845 w 12177656"/>
              <a:gd name="connsiteY4540" fmla="*/ 1138817 h 6858000"/>
              <a:gd name="connsiteX4541" fmla="*/ 7049845 w 12177656"/>
              <a:gd name="connsiteY4541" fmla="*/ 954742 h 6858000"/>
              <a:gd name="connsiteX4542" fmla="*/ 6571727 w 12177656"/>
              <a:gd name="connsiteY4542" fmla="*/ 863899 h 6858000"/>
              <a:gd name="connsiteX4543" fmla="*/ 6413948 w 12177656"/>
              <a:gd name="connsiteY4543" fmla="*/ 954742 h 6858000"/>
              <a:gd name="connsiteX4544" fmla="*/ 6413948 w 12177656"/>
              <a:gd name="connsiteY4544" fmla="*/ 1138817 h 6858000"/>
              <a:gd name="connsiteX4545" fmla="*/ 6571727 w 12177656"/>
              <a:gd name="connsiteY4545" fmla="*/ 1229659 h 6858000"/>
              <a:gd name="connsiteX4546" fmla="*/ 6729506 w 12177656"/>
              <a:gd name="connsiteY4546" fmla="*/ 1138817 h 6858000"/>
              <a:gd name="connsiteX4547" fmla="*/ 6729506 w 12177656"/>
              <a:gd name="connsiteY4547" fmla="*/ 954742 h 6858000"/>
              <a:gd name="connsiteX4548" fmla="*/ 5931050 w 12177656"/>
              <a:gd name="connsiteY4548" fmla="*/ 863899 h 6858000"/>
              <a:gd name="connsiteX4549" fmla="*/ 5773271 w 12177656"/>
              <a:gd name="connsiteY4549" fmla="*/ 954742 h 6858000"/>
              <a:gd name="connsiteX4550" fmla="*/ 5773271 w 12177656"/>
              <a:gd name="connsiteY4550" fmla="*/ 1138817 h 6858000"/>
              <a:gd name="connsiteX4551" fmla="*/ 5931050 w 12177656"/>
              <a:gd name="connsiteY4551" fmla="*/ 1229659 h 6858000"/>
              <a:gd name="connsiteX4552" fmla="*/ 6088828 w 12177656"/>
              <a:gd name="connsiteY4552" fmla="*/ 1138817 h 6858000"/>
              <a:gd name="connsiteX4553" fmla="*/ 6088828 w 12177656"/>
              <a:gd name="connsiteY4553" fmla="*/ 954742 h 6858000"/>
              <a:gd name="connsiteX4554" fmla="*/ 5610711 w 12177656"/>
              <a:gd name="connsiteY4554" fmla="*/ 863899 h 6858000"/>
              <a:gd name="connsiteX4555" fmla="*/ 5452932 w 12177656"/>
              <a:gd name="connsiteY4555" fmla="*/ 954742 h 6858000"/>
              <a:gd name="connsiteX4556" fmla="*/ 5452932 w 12177656"/>
              <a:gd name="connsiteY4556" fmla="*/ 1138817 h 6858000"/>
              <a:gd name="connsiteX4557" fmla="*/ 5610711 w 12177656"/>
              <a:gd name="connsiteY4557" fmla="*/ 1229659 h 6858000"/>
              <a:gd name="connsiteX4558" fmla="*/ 5768490 w 12177656"/>
              <a:gd name="connsiteY4558" fmla="*/ 1138817 h 6858000"/>
              <a:gd name="connsiteX4559" fmla="*/ 5768490 w 12177656"/>
              <a:gd name="connsiteY4559" fmla="*/ 954742 h 6858000"/>
              <a:gd name="connsiteX4560" fmla="*/ 5290372 w 12177656"/>
              <a:gd name="connsiteY4560" fmla="*/ 863899 h 6858000"/>
              <a:gd name="connsiteX4561" fmla="*/ 5132593 w 12177656"/>
              <a:gd name="connsiteY4561" fmla="*/ 954742 h 6858000"/>
              <a:gd name="connsiteX4562" fmla="*/ 5132593 w 12177656"/>
              <a:gd name="connsiteY4562" fmla="*/ 1138817 h 6858000"/>
              <a:gd name="connsiteX4563" fmla="*/ 5290372 w 12177656"/>
              <a:gd name="connsiteY4563" fmla="*/ 1229659 h 6858000"/>
              <a:gd name="connsiteX4564" fmla="*/ 5448151 w 12177656"/>
              <a:gd name="connsiteY4564" fmla="*/ 1138817 h 6858000"/>
              <a:gd name="connsiteX4565" fmla="*/ 5448151 w 12177656"/>
              <a:gd name="connsiteY4565" fmla="*/ 954742 h 6858000"/>
              <a:gd name="connsiteX4566" fmla="*/ 4970033 w 12177656"/>
              <a:gd name="connsiteY4566" fmla="*/ 863899 h 6858000"/>
              <a:gd name="connsiteX4567" fmla="*/ 4812254 w 12177656"/>
              <a:gd name="connsiteY4567" fmla="*/ 954742 h 6858000"/>
              <a:gd name="connsiteX4568" fmla="*/ 4812254 w 12177656"/>
              <a:gd name="connsiteY4568" fmla="*/ 1138817 h 6858000"/>
              <a:gd name="connsiteX4569" fmla="*/ 4970033 w 12177656"/>
              <a:gd name="connsiteY4569" fmla="*/ 1229659 h 6858000"/>
              <a:gd name="connsiteX4570" fmla="*/ 5127812 w 12177656"/>
              <a:gd name="connsiteY4570" fmla="*/ 1138817 h 6858000"/>
              <a:gd name="connsiteX4571" fmla="*/ 5127812 w 12177656"/>
              <a:gd name="connsiteY4571" fmla="*/ 954742 h 6858000"/>
              <a:gd name="connsiteX4572" fmla="*/ 4649694 w 12177656"/>
              <a:gd name="connsiteY4572" fmla="*/ 863899 h 6858000"/>
              <a:gd name="connsiteX4573" fmla="*/ 4491915 w 12177656"/>
              <a:gd name="connsiteY4573" fmla="*/ 954742 h 6858000"/>
              <a:gd name="connsiteX4574" fmla="*/ 4491915 w 12177656"/>
              <a:gd name="connsiteY4574" fmla="*/ 1138817 h 6858000"/>
              <a:gd name="connsiteX4575" fmla="*/ 4649694 w 12177656"/>
              <a:gd name="connsiteY4575" fmla="*/ 1229659 h 6858000"/>
              <a:gd name="connsiteX4576" fmla="*/ 4807474 w 12177656"/>
              <a:gd name="connsiteY4576" fmla="*/ 1138817 h 6858000"/>
              <a:gd name="connsiteX4577" fmla="*/ 4807474 w 12177656"/>
              <a:gd name="connsiteY4577" fmla="*/ 954742 h 6858000"/>
              <a:gd name="connsiteX4578" fmla="*/ 4326965 w 12177656"/>
              <a:gd name="connsiteY4578" fmla="*/ 863899 h 6858000"/>
              <a:gd name="connsiteX4579" fmla="*/ 4169186 w 12177656"/>
              <a:gd name="connsiteY4579" fmla="*/ 954742 h 6858000"/>
              <a:gd name="connsiteX4580" fmla="*/ 4169186 w 12177656"/>
              <a:gd name="connsiteY4580" fmla="*/ 1138817 h 6858000"/>
              <a:gd name="connsiteX4581" fmla="*/ 4326965 w 12177656"/>
              <a:gd name="connsiteY4581" fmla="*/ 1229659 h 6858000"/>
              <a:gd name="connsiteX4582" fmla="*/ 4484744 w 12177656"/>
              <a:gd name="connsiteY4582" fmla="*/ 1138817 h 6858000"/>
              <a:gd name="connsiteX4583" fmla="*/ 4484744 w 12177656"/>
              <a:gd name="connsiteY4583" fmla="*/ 954742 h 6858000"/>
              <a:gd name="connsiteX4584" fmla="*/ 4006626 w 12177656"/>
              <a:gd name="connsiteY4584" fmla="*/ 863899 h 6858000"/>
              <a:gd name="connsiteX4585" fmla="*/ 3848847 w 12177656"/>
              <a:gd name="connsiteY4585" fmla="*/ 954742 h 6858000"/>
              <a:gd name="connsiteX4586" fmla="*/ 3848847 w 12177656"/>
              <a:gd name="connsiteY4586" fmla="*/ 1138817 h 6858000"/>
              <a:gd name="connsiteX4587" fmla="*/ 4006626 w 12177656"/>
              <a:gd name="connsiteY4587" fmla="*/ 1229659 h 6858000"/>
              <a:gd name="connsiteX4588" fmla="*/ 4164405 w 12177656"/>
              <a:gd name="connsiteY4588" fmla="*/ 1138817 h 6858000"/>
              <a:gd name="connsiteX4589" fmla="*/ 4164405 w 12177656"/>
              <a:gd name="connsiteY4589" fmla="*/ 954742 h 6858000"/>
              <a:gd name="connsiteX4590" fmla="*/ 3686287 w 12177656"/>
              <a:gd name="connsiteY4590" fmla="*/ 863899 h 6858000"/>
              <a:gd name="connsiteX4591" fmla="*/ 3528509 w 12177656"/>
              <a:gd name="connsiteY4591" fmla="*/ 954742 h 6858000"/>
              <a:gd name="connsiteX4592" fmla="*/ 3528509 w 12177656"/>
              <a:gd name="connsiteY4592" fmla="*/ 1138817 h 6858000"/>
              <a:gd name="connsiteX4593" fmla="*/ 3686287 w 12177656"/>
              <a:gd name="connsiteY4593" fmla="*/ 1229659 h 6858000"/>
              <a:gd name="connsiteX4594" fmla="*/ 3844066 w 12177656"/>
              <a:gd name="connsiteY4594" fmla="*/ 1138817 h 6858000"/>
              <a:gd name="connsiteX4595" fmla="*/ 3844066 w 12177656"/>
              <a:gd name="connsiteY4595" fmla="*/ 954742 h 6858000"/>
              <a:gd name="connsiteX4596" fmla="*/ 3365948 w 12177656"/>
              <a:gd name="connsiteY4596" fmla="*/ 863899 h 6858000"/>
              <a:gd name="connsiteX4597" fmla="*/ 3208169 w 12177656"/>
              <a:gd name="connsiteY4597" fmla="*/ 954742 h 6858000"/>
              <a:gd name="connsiteX4598" fmla="*/ 3208169 w 12177656"/>
              <a:gd name="connsiteY4598" fmla="*/ 1138817 h 6858000"/>
              <a:gd name="connsiteX4599" fmla="*/ 3365948 w 12177656"/>
              <a:gd name="connsiteY4599" fmla="*/ 1229659 h 6858000"/>
              <a:gd name="connsiteX4600" fmla="*/ 3523727 w 12177656"/>
              <a:gd name="connsiteY4600" fmla="*/ 1138817 h 6858000"/>
              <a:gd name="connsiteX4601" fmla="*/ 3523727 w 12177656"/>
              <a:gd name="connsiteY4601" fmla="*/ 954742 h 6858000"/>
              <a:gd name="connsiteX4602" fmla="*/ 3045610 w 12177656"/>
              <a:gd name="connsiteY4602" fmla="*/ 863899 h 6858000"/>
              <a:gd name="connsiteX4603" fmla="*/ 2887831 w 12177656"/>
              <a:gd name="connsiteY4603" fmla="*/ 954742 h 6858000"/>
              <a:gd name="connsiteX4604" fmla="*/ 2887831 w 12177656"/>
              <a:gd name="connsiteY4604" fmla="*/ 1138817 h 6858000"/>
              <a:gd name="connsiteX4605" fmla="*/ 3045610 w 12177656"/>
              <a:gd name="connsiteY4605" fmla="*/ 1229659 h 6858000"/>
              <a:gd name="connsiteX4606" fmla="*/ 3203388 w 12177656"/>
              <a:gd name="connsiteY4606" fmla="*/ 1138817 h 6858000"/>
              <a:gd name="connsiteX4607" fmla="*/ 3203388 w 12177656"/>
              <a:gd name="connsiteY4607" fmla="*/ 954742 h 6858000"/>
              <a:gd name="connsiteX4608" fmla="*/ 2725271 w 12177656"/>
              <a:gd name="connsiteY4608" fmla="*/ 863899 h 6858000"/>
              <a:gd name="connsiteX4609" fmla="*/ 2567492 w 12177656"/>
              <a:gd name="connsiteY4609" fmla="*/ 954742 h 6858000"/>
              <a:gd name="connsiteX4610" fmla="*/ 2567492 w 12177656"/>
              <a:gd name="connsiteY4610" fmla="*/ 1138817 h 6858000"/>
              <a:gd name="connsiteX4611" fmla="*/ 2725271 w 12177656"/>
              <a:gd name="connsiteY4611" fmla="*/ 1229659 h 6858000"/>
              <a:gd name="connsiteX4612" fmla="*/ 2883050 w 12177656"/>
              <a:gd name="connsiteY4612" fmla="*/ 1138817 h 6858000"/>
              <a:gd name="connsiteX4613" fmla="*/ 2883050 w 12177656"/>
              <a:gd name="connsiteY4613" fmla="*/ 954742 h 6858000"/>
              <a:gd name="connsiteX4614" fmla="*/ 2404932 w 12177656"/>
              <a:gd name="connsiteY4614" fmla="*/ 863899 h 6858000"/>
              <a:gd name="connsiteX4615" fmla="*/ 2247153 w 12177656"/>
              <a:gd name="connsiteY4615" fmla="*/ 957132 h 6858000"/>
              <a:gd name="connsiteX4616" fmla="*/ 2247153 w 12177656"/>
              <a:gd name="connsiteY4616" fmla="*/ 1141207 h 6858000"/>
              <a:gd name="connsiteX4617" fmla="*/ 2404932 w 12177656"/>
              <a:gd name="connsiteY4617" fmla="*/ 1229659 h 6858000"/>
              <a:gd name="connsiteX4618" fmla="*/ 2562711 w 12177656"/>
              <a:gd name="connsiteY4618" fmla="*/ 1138817 h 6858000"/>
              <a:gd name="connsiteX4619" fmla="*/ 2562711 w 12177656"/>
              <a:gd name="connsiteY4619" fmla="*/ 954742 h 6858000"/>
              <a:gd name="connsiteX4620" fmla="*/ 2084593 w 12177656"/>
              <a:gd name="connsiteY4620" fmla="*/ 863899 h 6858000"/>
              <a:gd name="connsiteX4621" fmla="*/ 1926814 w 12177656"/>
              <a:gd name="connsiteY4621" fmla="*/ 954742 h 6858000"/>
              <a:gd name="connsiteX4622" fmla="*/ 1926814 w 12177656"/>
              <a:gd name="connsiteY4622" fmla="*/ 1138817 h 6858000"/>
              <a:gd name="connsiteX4623" fmla="*/ 2084593 w 12177656"/>
              <a:gd name="connsiteY4623" fmla="*/ 1229659 h 6858000"/>
              <a:gd name="connsiteX4624" fmla="*/ 2242372 w 12177656"/>
              <a:gd name="connsiteY4624" fmla="*/ 1138817 h 6858000"/>
              <a:gd name="connsiteX4625" fmla="*/ 2242372 w 12177656"/>
              <a:gd name="connsiteY4625" fmla="*/ 954742 h 6858000"/>
              <a:gd name="connsiteX4626" fmla="*/ 1764254 w 12177656"/>
              <a:gd name="connsiteY4626" fmla="*/ 863899 h 6858000"/>
              <a:gd name="connsiteX4627" fmla="*/ 1606475 w 12177656"/>
              <a:gd name="connsiteY4627" fmla="*/ 954742 h 6858000"/>
              <a:gd name="connsiteX4628" fmla="*/ 1606475 w 12177656"/>
              <a:gd name="connsiteY4628" fmla="*/ 1138817 h 6858000"/>
              <a:gd name="connsiteX4629" fmla="*/ 1764254 w 12177656"/>
              <a:gd name="connsiteY4629" fmla="*/ 1229659 h 6858000"/>
              <a:gd name="connsiteX4630" fmla="*/ 1922033 w 12177656"/>
              <a:gd name="connsiteY4630" fmla="*/ 1138817 h 6858000"/>
              <a:gd name="connsiteX4631" fmla="*/ 1922033 w 12177656"/>
              <a:gd name="connsiteY4631" fmla="*/ 954742 h 6858000"/>
              <a:gd name="connsiteX4632" fmla="*/ 1443915 w 12177656"/>
              <a:gd name="connsiteY4632" fmla="*/ 863899 h 6858000"/>
              <a:gd name="connsiteX4633" fmla="*/ 1286137 w 12177656"/>
              <a:gd name="connsiteY4633" fmla="*/ 954742 h 6858000"/>
              <a:gd name="connsiteX4634" fmla="*/ 1286137 w 12177656"/>
              <a:gd name="connsiteY4634" fmla="*/ 1138817 h 6858000"/>
              <a:gd name="connsiteX4635" fmla="*/ 1443915 w 12177656"/>
              <a:gd name="connsiteY4635" fmla="*/ 1229659 h 6858000"/>
              <a:gd name="connsiteX4636" fmla="*/ 1601694 w 12177656"/>
              <a:gd name="connsiteY4636" fmla="*/ 1138817 h 6858000"/>
              <a:gd name="connsiteX4637" fmla="*/ 1601694 w 12177656"/>
              <a:gd name="connsiteY4637" fmla="*/ 954742 h 6858000"/>
              <a:gd name="connsiteX4638" fmla="*/ 1123577 w 12177656"/>
              <a:gd name="connsiteY4638" fmla="*/ 863899 h 6858000"/>
              <a:gd name="connsiteX4639" fmla="*/ 965798 w 12177656"/>
              <a:gd name="connsiteY4639" fmla="*/ 957132 h 6858000"/>
              <a:gd name="connsiteX4640" fmla="*/ 965798 w 12177656"/>
              <a:gd name="connsiteY4640" fmla="*/ 1141207 h 6858000"/>
              <a:gd name="connsiteX4641" fmla="*/ 1123577 w 12177656"/>
              <a:gd name="connsiteY4641" fmla="*/ 1232050 h 6858000"/>
              <a:gd name="connsiteX4642" fmla="*/ 1281355 w 12177656"/>
              <a:gd name="connsiteY4642" fmla="*/ 1138817 h 6858000"/>
              <a:gd name="connsiteX4643" fmla="*/ 1281355 w 12177656"/>
              <a:gd name="connsiteY4643" fmla="*/ 954742 h 6858000"/>
              <a:gd name="connsiteX4644" fmla="*/ 803238 w 12177656"/>
              <a:gd name="connsiteY4644" fmla="*/ 863899 h 6858000"/>
              <a:gd name="connsiteX4645" fmla="*/ 645459 w 12177656"/>
              <a:gd name="connsiteY4645" fmla="*/ 957132 h 6858000"/>
              <a:gd name="connsiteX4646" fmla="*/ 645459 w 12177656"/>
              <a:gd name="connsiteY4646" fmla="*/ 1141207 h 6858000"/>
              <a:gd name="connsiteX4647" fmla="*/ 803238 w 12177656"/>
              <a:gd name="connsiteY4647" fmla="*/ 1229659 h 6858000"/>
              <a:gd name="connsiteX4648" fmla="*/ 961017 w 12177656"/>
              <a:gd name="connsiteY4648" fmla="*/ 1138817 h 6858000"/>
              <a:gd name="connsiteX4649" fmla="*/ 961017 w 12177656"/>
              <a:gd name="connsiteY4649" fmla="*/ 954742 h 6858000"/>
              <a:gd name="connsiteX4650" fmla="*/ 162560 w 12177656"/>
              <a:gd name="connsiteY4650" fmla="*/ 863899 h 6858000"/>
              <a:gd name="connsiteX4651" fmla="*/ 4781 w 12177656"/>
              <a:gd name="connsiteY4651" fmla="*/ 954742 h 6858000"/>
              <a:gd name="connsiteX4652" fmla="*/ 4781 w 12177656"/>
              <a:gd name="connsiteY4652" fmla="*/ 1138817 h 6858000"/>
              <a:gd name="connsiteX4653" fmla="*/ 162560 w 12177656"/>
              <a:gd name="connsiteY4653" fmla="*/ 1229659 h 6858000"/>
              <a:gd name="connsiteX4654" fmla="*/ 320339 w 12177656"/>
              <a:gd name="connsiteY4654" fmla="*/ 1138817 h 6858000"/>
              <a:gd name="connsiteX4655" fmla="*/ 320339 w 12177656"/>
              <a:gd name="connsiteY4655" fmla="*/ 954742 h 6858000"/>
              <a:gd name="connsiteX4656" fmla="*/ 11536979 w 12177656"/>
              <a:gd name="connsiteY4656" fmla="*/ 586591 h 6858000"/>
              <a:gd name="connsiteX4657" fmla="*/ 11379200 w 12177656"/>
              <a:gd name="connsiteY4657" fmla="*/ 677433 h 6858000"/>
              <a:gd name="connsiteX4658" fmla="*/ 11379200 w 12177656"/>
              <a:gd name="connsiteY4658" fmla="*/ 861509 h 6858000"/>
              <a:gd name="connsiteX4659" fmla="*/ 11536979 w 12177656"/>
              <a:gd name="connsiteY4659" fmla="*/ 952351 h 6858000"/>
              <a:gd name="connsiteX4660" fmla="*/ 11694758 w 12177656"/>
              <a:gd name="connsiteY4660" fmla="*/ 861509 h 6858000"/>
              <a:gd name="connsiteX4661" fmla="*/ 11694758 w 12177656"/>
              <a:gd name="connsiteY4661" fmla="*/ 677433 h 6858000"/>
              <a:gd name="connsiteX4662" fmla="*/ 11216640 w 12177656"/>
              <a:gd name="connsiteY4662" fmla="*/ 586591 h 6858000"/>
              <a:gd name="connsiteX4663" fmla="*/ 11058861 w 12177656"/>
              <a:gd name="connsiteY4663" fmla="*/ 677433 h 6858000"/>
              <a:gd name="connsiteX4664" fmla="*/ 11058861 w 12177656"/>
              <a:gd name="connsiteY4664" fmla="*/ 861509 h 6858000"/>
              <a:gd name="connsiteX4665" fmla="*/ 11216640 w 12177656"/>
              <a:gd name="connsiteY4665" fmla="*/ 952351 h 6858000"/>
              <a:gd name="connsiteX4666" fmla="*/ 11374419 w 12177656"/>
              <a:gd name="connsiteY4666" fmla="*/ 861509 h 6858000"/>
              <a:gd name="connsiteX4667" fmla="*/ 11374419 w 12177656"/>
              <a:gd name="connsiteY4667" fmla="*/ 677433 h 6858000"/>
              <a:gd name="connsiteX4668" fmla="*/ 10896301 w 12177656"/>
              <a:gd name="connsiteY4668" fmla="*/ 586591 h 6858000"/>
              <a:gd name="connsiteX4669" fmla="*/ 10738523 w 12177656"/>
              <a:gd name="connsiteY4669" fmla="*/ 677433 h 6858000"/>
              <a:gd name="connsiteX4670" fmla="*/ 10738523 w 12177656"/>
              <a:gd name="connsiteY4670" fmla="*/ 861509 h 6858000"/>
              <a:gd name="connsiteX4671" fmla="*/ 10896301 w 12177656"/>
              <a:gd name="connsiteY4671" fmla="*/ 952351 h 6858000"/>
              <a:gd name="connsiteX4672" fmla="*/ 11054080 w 12177656"/>
              <a:gd name="connsiteY4672" fmla="*/ 861509 h 6858000"/>
              <a:gd name="connsiteX4673" fmla="*/ 11054080 w 12177656"/>
              <a:gd name="connsiteY4673" fmla="*/ 677433 h 6858000"/>
              <a:gd name="connsiteX4674" fmla="*/ 10575962 w 12177656"/>
              <a:gd name="connsiteY4674" fmla="*/ 586591 h 6858000"/>
              <a:gd name="connsiteX4675" fmla="*/ 10418183 w 12177656"/>
              <a:gd name="connsiteY4675" fmla="*/ 677433 h 6858000"/>
              <a:gd name="connsiteX4676" fmla="*/ 10418183 w 12177656"/>
              <a:gd name="connsiteY4676" fmla="*/ 861509 h 6858000"/>
              <a:gd name="connsiteX4677" fmla="*/ 10575962 w 12177656"/>
              <a:gd name="connsiteY4677" fmla="*/ 952351 h 6858000"/>
              <a:gd name="connsiteX4678" fmla="*/ 10733741 w 12177656"/>
              <a:gd name="connsiteY4678" fmla="*/ 861509 h 6858000"/>
              <a:gd name="connsiteX4679" fmla="*/ 10733741 w 12177656"/>
              <a:gd name="connsiteY4679" fmla="*/ 677433 h 6858000"/>
              <a:gd name="connsiteX4680" fmla="*/ 9935285 w 12177656"/>
              <a:gd name="connsiteY4680" fmla="*/ 586591 h 6858000"/>
              <a:gd name="connsiteX4681" fmla="*/ 9777506 w 12177656"/>
              <a:gd name="connsiteY4681" fmla="*/ 677433 h 6858000"/>
              <a:gd name="connsiteX4682" fmla="*/ 9777506 w 12177656"/>
              <a:gd name="connsiteY4682" fmla="*/ 861509 h 6858000"/>
              <a:gd name="connsiteX4683" fmla="*/ 9935285 w 12177656"/>
              <a:gd name="connsiteY4683" fmla="*/ 952351 h 6858000"/>
              <a:gd name="connsiteX4684" fmla="*/ 10093064 w 12177656"/>
              <a:gd name="connsiteY4684" fmla="*/ 861509 h 6858000"/>
              <a:gd name="connsiteX4685" fmla="*/ 10093064 w 12177656"/>
              <a:gd name="connsiteY4685" fmla="*/ 677433 h 6858000"/>
              <a:gd name="connsiteX4686" fmla="*/ 9614946 w 12177656"/>
              <a:gd name="connsiteY4686" fmla="*/ 586591 h 6858000"/>
              <a:gd name="connsiteX4687" fmla="*/ 9457167 w 12177656"/>
              <a:gd name="connsiteY4687" fmla="*/ 677433 h 6858000"/>
              <a:gd name="connsiteX4688" fmla="*/ 9457167 w 12177656"/>
              <a:gd name="connsiteY4688" fmla="*/ 861509 h 6858000"/>
              <a:gd name="connsiteX4689" fmla="*/ 9614946 w 12177656"/>
              <a:gd name="connsiteY4689" fmla="*/ 952351 h 6858000"/>
              <a:gd name="connsiteX4690" fmla="*/ 9772724 w 12177656"/>
              <a:gd name="connsiteY4690" fmla="*/ 861509 h 6858000"/>
              <a:gd name="connsiteX4691" fmla="*/ 9772724 w 12177656"/>
              <a:gd name="connsiteY4691" fmla="*/ 677433 h 6858000"/>
              <a:gd name="connsiteX4692" fmla="*/ 9294607 w 12177656"/>
              <a:gd name="connsiteY4692" fmla="*/ 586591 h 6858000"/>
              <a:gd name="connsiteX4693" fmla="*/ 9136829 w 12177656"/>
              <a:gd name="connsiteY4693" fmla="*/ 677433 h 6858000"/>
              <a:gd name="connsiteX4694" fmla="*/ 9136829 w 12177656"/>
              <a:gd name="connsiteY4694" fmla="*/ 861509 h 6858000"/>
              <a:gd name="connsiteX4695" fmla="*/ 9294607 w 12177656"/>
              <a:gd name="connsiteY4695" fmla="*/ 952351 h 6858000"/>
              <a:gd name="connsiteX4696" fmla="*/ 9452386 w 12177656"/>
              <a:gd name="connsiteY4696" fmla="*/ 861509 h 6858000"/>
              <a:gd name="connsiteX4697" fmla="*/ 9452386 w 12177656"/>
              <a:gd name="connsiteY4697" fmla="*/ 677433 h 6858000"/>
              <a:gd name="connsiteX4698" fmla="*/ 8974268 w 12177656"/>
              <a:gd name="connsiteY4698" fmla="*/ 586591 h 6858000"/>
              <a:gd name="connsiteX4699" fmla="*/ 8816489 w 12177656"/>
              <a:gd name="connsiteY4699" fmla="*/ 677433 h 6858000"/>
              <a:gd name="connsiteX4700" fmla="*/ 8816489 w 12177656"/>
              <a:gd name="connsiteY4700" fmla="*/ 861509 h 6858000"/>
              <a:gd name="connsiteX4701" fmla="*/ 8974268 w 12177656"/>
              <a:gd name="connsiteY4701" fmla="*/ 952351 h 6858000"/>
              <a:gd name="connsiteX4702" fmla="*/ 9132047 w 12177656"/>
              <a:gd name="connsiteY4702" fmla="*/ 861509 h 6858000"/>
              <a:gd name="connsiteX4703" fmla="*/ 9132047 w 12177656"/>
              <a:gd name="connsiteY4703" fmla="*/ 677433 h 6858000"/>
              <a:gd name="connsiteX4704" fmla="*/ 8333591 w 12177656"/>
              <a:gd name="connsiteY4704" fmla="*/ 586591 h 6858000"/>
              <a:gd name="connsiteX4705" fmla="*/ 8175812 w 12177656"/>
              <a:gd name="connsiteY4705" fmla="*/ 677433 h 6858000"/>
              <a:gd name="connsiteX4706" fmla="*/ 8175812 w 12177656"/>
              <a:gd name="connsiteY4706" fmla="*/ 861509 h 6858000"/>
              <a:gd name="connsiteX4707" fmla="*/ 8333591 w 12177656"/>
              <a:gd name="connsiteY4707" fmla="*/ 952351 h 6858000"/>
              <a:gd name="connsiteX4708" fmla="*/ 8491370 w 12177656"/>
              <a:gd name="connsiteY4708" fmla="*/ 861509 h 6858000"/>
              <a:gd name="connsiteX4709" fmla="*/ 8491370 w 12177656"/>
              <a:gd name="connsiteY4709" fmla="*/ 677433 h 6858000"/>
              <a:gd name="connsiteX4710" fmla="*/ 8013252 w 12177656"/>
              <a:gd name="connsiteY4710" fmla="*/ 586591 h 6858000"/>
              <a:gd name="connsiteX4711" fmla="*/ 7855473 w 12177656"/>
              <a:gd name="connsiteY4711" fmla="*/ 677433 h 6858000"/>
              <a:gd name="connsiteX4712" fmla="*/ 7855473 w 12177656"/>
              <a:gd name="connsiteY4712" fmla="*/ 861509 h 6858000"/>
              <a:gd name="connsiteX4713" fmla="*/ 8013252 w 12177656"/>
              <a:gd name="connsiteY4713" fmla="*/ 952351 h 6858000"/>
              <a:gd name="connsiteX4714" fmla="*/ 8171031 w 12177656"/>
              <a:gd name="connsiteY4714" fmla="*/ 861509 h 6858000"/>
              <a:gd name="connsiteX4715" fmla="*/ 8171031 w 12177656"/>
              <a:gd name="connsiteY4715" fmla="*/ 677433 h 6858000"/>
              <a:gd name="connsiteX4716" fmla="*/ 7692913 w 12177656"/>
              <a:gd name="connsiteY4716" fmla="*/ 586591 h 6858000"/>
              <a:gd name="connsiteX4717" fmla="*/ 7535135 w 12177656"/>
              <a:gd name="connsiteY4717" fmla="*/ 677433 h 6858000"/>
              <a:gd name="connsiteX4718" fmla="*/ 7535135 w 12177656"/>
              <a:gd name="connsiteY4718" fmla="*/ 861509 h 6858000"/>
              <a:gd name="connsiteX4719" fmla="*/ 7692913 w 12177656"/>
              <a:gd name="connsiteY4719" fmla="*/ 952351 h 6858000"/>
              <a:gd name="connsiteX4720" fmla="*/ 7850692 w 12177656"/>
              <a:gd name="connsiteY4720" fmla="*/ 861509 h 6858000"/>
              <a:gd name="connsiteX4721" fmla="*/ 7850692 w 12177656"/>
              <a:gd name="connsiteY4721" fmla="*/ 677433 h 6858000"/>
              <a:gd name="connsiteX4722" fmla="*/ 7372574 w 12177656"/>
              <a:gd name="connsiteY4722" fmla="*/ 586591 h 6858000"/>
              <a:gd name="connsiteX4723" fmla="*/ 7214795 w 12177656"/>
              <a:gd name="connsiteY4723" fmla="*/ 677433 h 6858000"/>
              <a:gd name="connsiteX4724" fmla="*/ 7214795 w 12177656"/>
              <a:gd name="connsiteY4724" fmla="*/ 861509 h 6858000"/>
              <a:gd name="connsiteX4725" fmla="*/ 7372574 w 12177656"/>
              <a:gd name="connsiteY4725" fmla="*/ 952351 h 6858000"/>
              <a:gd name="connsiteX4726" fmla="*/ 7530353 w 12177656"/>
              <a:gd name="connsiteY4726" fmla="*/ 861509 h 6858000"/>
              <a:gd name="connsiteX4727" fmla="*/ 7530353 w 12177656"/>
              <a:gd name="connsiteY4727" fmla="*/ 677433 h 6858000"/>
              <a:gd name="connsiteX4728" fmla="*/ 6731897 w 12177656"/>
              <a:gd name="connsiteY4728" fmla="*/ 586591 h 6858000"/>
              <a:gd name="connsiteX4729" fmla="*/ 6574118 w 12177656"/>
              <a:gd name="connsiteY4729" fmla="*/ 677433 h 6858000"/>
              <a:gd name="connsiteX4730" fmla="*/ 6574118 w 12177656"/>
              <a:gd name="connsiteY4730" fmla="*/ 861509 h 6858000"/>
              <a:gd name="connsiteX4731" fmla="*/ 6731897 w 12177656"/>
              <a:gd name="connsiteY4731" fmla="*/ 952351 h 6858000"/>
              <a:gd name="connsiteX4732" fmla="*/ 6889676 w 12177656"/>
              <a:gd name="connsiteY4732" fmla="*/ 861509 h 6858000"/>
              <a:gd name="connsiteX4733" fmla="*/ 6889676 w 12177656"/>
              <a:gd name="connsiteY4733" fmla="*/ 677433 h 6858000"/>
              <a:gd name="connsiteX4734" fmla="*/ 6411558 w 12177656"/>
              <a:gd name="connsiteY4734" fmla="*/ 586591 h 6858000"/>
              <a:gd name="connsiteX4735" fmla="*/ 6253779 w 12177656"/>
              <a:gd name="connsiteY4735" fmla="*/ 677433 h 6858000"/>
              <a:gd name="connsiteX4736" fmla="*/ 6253779 w 12177656"/>
              <a:gd name="connsiteY4736" fmla="*/ 861509 h 6858000"/>
              <a:gd name="connsiteX4737" fmla="*/ 6411558 w 12177656"/>
              <a:gd name="connsiteY4737" fmla="*/ 952351 h 6858000"/>
              <a:gd name="connsiteX4738" fmla="*/ 6569336 w 12177656"/>
              <a:gd name="connsiteY4738" fmla="*/ 861509 h 6858000"/>
              <a:gd name="connsiteX4739" fmla="*/ 6569336 w 12177656"/>
              <a:gd name="connsiteY4739" fmla="*/ 677433 h 6858000"/>
              <a:gd name="connsiteX4740" fmla="*/ 5770880 w 12177656"/>
              <a:gd name="connsiteY4740" fmla="*/ 586591 h 6858000"/>
              <a:gd name="connsiteX4741" fmla="*/ 5613101 w 12177656"/>
              <a:gd name="connsiteY4741" fmla="*/ 677433 h 6858000"/>
              <a:gd name="connsiteX4742" fmla="*/ 5613101 w 12177656"/>
              <a:gd name="connsiteY4742" fmla="*/ 861509 h 6858000"/>
              <a:gd name="connsiteX4743" fmla="*/ 5770880 w 12177656"/>
              <a:gd name="connsiteY4743" fmla="*/ 952351 h 6858000"/>
              <a:gd name="connsiteX4744" fmla="*/ 5928659 w 12177656"/>
              <a:gd name="connsiteY4744" fmla="*/ 861509 h 6858000"/>
              <a:gd name="connsiteX4745" fmla="*/ 5928659 w 12177656"/>
              <a:gd name="connsiteY4745" fmla="*/ 677433 h 6858000"/>
              <a:gd name="connsiteX4746" fmla="*/ 5127812 w 12177656"/>
              <a:gd name="connsiteY4746" fmla="*/ 586591 h 6858000"/>
              <a:gd name="connsiteX4747" fmla="*/ 4970033 w 12177656"/>
              <a:gd name="connsiteY4747" fmla="*/ 677433 h 6858000"/>
              <a:gd name="connsiteX4748" fmla="*/ 4970033 w 12177656"/>
              <a:gd name="connsiteY4748" fmla="*/ 861509 h 6858000"/>
              <a:gd name="connsiteX4749" fmla="*/ 5127812 w 12177656"/>
              <a:gd name="connsiteY4749" fmla="*/ 952351 h 6858000"/>
              <a:gd name="connsiteX4750" fmla="*/ 5285592 w 12177656"/>
              <a:gd name="connsiteY4750" fmla="*/ 861509 h 6858000"/>
              <a:gd name="connsiteX4751" fmla="*/ 5285592 w 12177656"/>
              <a:gd name="connsiteY4751" fmla="*/ 677433 h 6858000"/>
              <a:gd name="connsiteX4752" fmla="*/ 4807474 w 12177656"/>
              <a:gd name="connsiteY4752" fmla="*/ 586591 h 6858000"/>
              <a:gd name="connsiteX4753" fmla="*/ 4649694 w 12177656"/>
              <a:gd name="connsiteY4753" fmla="*/ 677433 h 6858000"/>
              <a:gd name="connsiteX4754" fmla="*/ 4649694 w 12177656"/>
              <a:gd name="connsiteY4754" fmla="*/ 861509 h 6858000"/>
              <a:gd name="connsiteX4755" fmla="*/ 4807474 w 12177656"/>
              <a:gd name="connsiteY4755" fmla="*/ 952351 h 6858000"/>
              <a:gd name="connsiteX4756" fmla="*/ 4965252 w 12177656"/>
              <a:gd name="connsiteY4756" fmla="*/ 861509 h 6858000"/>
              <a:gd name="connsiteX4757" fmla="*/ 4965252 w 12177656"/>
              <a:gd name="connsiteY4757" fmla="*/ 677433 h 6858000"/>
              <a:gd name="connsiteX4758" fmla="*/ 4487134 w 12177656"/>
              <a:gd name="connsiteY4758" fmla="*/ 586591 h 6858000"/>
              <a:gd name="connsiteX4759" fmla="*/ 4329356 w 12177656"/>
              <a:gd name="connsiteY4759" fmla="*/ 677433 h 6858000"/>
              <a:gd name="connsiteX4760" fmla="*/ 4329356 w 12177656"/>
              <a:gd name="connsiteY4760" fmla="*/ 861509 h 6858000"/>
              <a:gd name="connsiteX4761" fmla="*/ 4487134 w 12177656"/>
              <a:gd name="connsiteY4761" fmla="*/ 952351 h 6858000"/>
              <a:gd name="connsiteX4762" fmla="*/ 4644913 w 12177656"/>
              <a:gd name="connsiteY4762" fmla="*/ 861509 h 6858000"/>
              <a:gd name="connsiteX4763" fmla="*/ 4644913 w 12177656"/>
              <a:gd name="connsiteY4763" fmla="*/ 677433 h 6858000"/>
              <a:gd name="connsiteX4764" fmla="*/ 4166795 w 12177656"/>
              <a:gd name="connsiteY4764" fmla="*/ 586591 h 6858000"/>
              <a:gd name="connsiteX4765" fmla="*/ 4009017 w 12177656"/>
              <a:gd name="connsiteY4765" fmla="*/ 677433 h 6858000"/>
              <a:gd name="connsiteX4766" fmla="*/ 4009017 w 12177656"/>
              <a:gd name="connsiteY4766" fmla="*/ 861509 h 6858000"/>
              <a:gd name="connsiteX4767" fmla="*/ 4166795 w 12177656"/>
              <a:gd name="connsiteY4767" fmla="*/ 952351 h 6858000"/>
              <a:gd name="connsiteX4768" fmla="*/ 4324574 w 12177656"/>
              <a:gd name="connsiteY4768" fmla="*/ 861509 h 6858000"/>
              <a:gd name="connsiteX4769" fmla="*/ 4324574 w 12177656"/>
              <a:gd name="connsiteY4769" fmla="*/ 677433 h 6858000"/>
              <a:gd name="connsiteX4770" fmla="*/ 3846456 w 12177656"/>
              <a:gd name="connsiteY4770" fmla="*/ 586591 h 6858000"/>
              <a:gd name="connsiteX4771" fmla="*/ 3688678 w 12177656"/>
              <a:gd name="connsiteY4771" fmla="*/ 677433 h 6858000"/>
              <a:gd name="connsiteX4772" fmla="*/ 3688678 w 12177656"/>
              <a:gd name="connsiteY4772" fmla="*/ 861509 h 6858000"/>
              <a:gd name="connsiteX4773" fmla="*/ 3846456 w 12177656"/>
              <a:gd name="connsiteY4773" fmla="*/ 952351 h 6858000"/>
              <a:gd name="connsiteX4774" fmla="*/ 4004235 w 12177656"/>
              <a:gd name="connsiteY4774" fmla="*/ 861509 h 6858000"/>
              <a:gd name="connsiteX4775" fmla="*/ 4004235 w 12177656"/>
              <a:gd name="connsiteY4775" fmla="*/ 677433 h 6858000"/>
              <a:gd name="connsiteX4776" fmla="*/ 3526118 w 12177656"/>
              <a:gd name="connsiteY4776" fmla="*/ 586591 h 6858000"/>
              <a:gd name="connsiteX4777" fmla="*/ 3368339 w 12177656"/>
              <a:gd name="connsiteY4777" fmla="*/ 677433 h 6858000"/>
              <a:gd name="connsiteX4778" fmla="*/ 3368339 w 12177656"/>
              <a:gd name="connsiteY4778" fmla="*/ 861509 h 6858000"/>
              <a:gd name="connsiteX4779" fmla="*/ 3526118 w 12177656"/>
              <a:gd name="connsiteY4779" fmla="*/ 952351 h 6858000"/>
              <a:gd name="connsiteX4780" fmla="*/ 3683897 w 12177656"/>
              <a:gd name="connsiteY4780" fmla="*/ 861509 h 6858000"/>
              <a:gd name="connsiteX4781" fmla="*/ 3683897 w 12177656"/>
              <a:gd name="connsiteY4781" fmla="*/ 677433 h 6858000"/>
              <a:gd name="connsiteX4782" fmla="*/ 3205779 w 12177656"/>
              <a:gd name="connsiteY4782" fmla="*/ 586591 h 6858000"/>
              <a:gd name="connsiteX4783" fmla="*/ 3048000 w 12177656"/>
              <a:gd name="connsiteY4783" fmla="*/ 677433 h 6858000"/>
              <a:gd name="connsiteX4784" fmla="*/ 3048000 w 12177656"/>
              <a:gd name="connsiteY4784" fmla="*/ 861509 h 6858000"/>
              <a:gd name="connsiteX4785" fmla="*/ 3205779 w 12177656"/>
              <a:gd name="connsiteY4785" fmla="*/ 952351 h 6858000"/>
              <a:gd name="connsiteX4786" fmla="*/ 3363558 w 12177656"/>
              <a:gd name="connsiteY4786" fmla="*/ 861509 h 6858000"/>
              <a:gd name="connsiteX4787" fmla="*/ 3363558 w 12177656"/>
              <a:gd name="connsiteY4787" fmla="*/ 677433 h 6858000"/>
              <a:gd name="connsiteX4788" fmla="*/ 2885440 w 12177656"/>
              <a:gd name="connsiteY4788" fmla="*/ 586591 h 6858000"/>
              <a:gd name="connsiteX4789" fmla="*/ 2727661 w 12177656"/>
              <a:gd name="connsiteY4789" fmla="*/ 677433 h 6858000"/>
              <a:gd name="connsiteX4790" fmla="*/ 2727661 w 12177656"/>
              <a:gd name="connsiteY4790" fmla="*/ 861509 h 6858000"/>
              <a:gd name="connsiteX4791" fmla="*/ 2885440 w 12177656"/>
              <a:gd name="connsiteY4791" fmla="*/ 952351 h 6858000"/>
              <a:gd name="connsiteX4792" fmla="*/ 3043219 w 12177656"/>
              <a:gd name="connsiteY4792" fmla="*/ 861509 h 6858000"/>
              <a:gd name="connsiteX4793" fmla="*/ 3043219 w 12177656"/>
              <a:gd name="connsiteY4793" fmla="*/ 677433 h 6858000"/>
              <a:gd name="connsiteX4794" fmla="*/ 2565101 w 12177656"/>
              <a:gd name="connsiteY4794" fmla="*/ 586591 h 6858000"/>
              <a:gd name="connsiteX4795" fmla="*/ 2407322 w 12177656"/>
              <a:gd name="connsiteY4795" fmla="*/ 677433 h 6858000"/>
              <a:gd name="connsiteX4796" fmla="*/ 2407322 w 12177656"/>
              <a:gd name="connsiteY4796" fmla="*/ 861509 h 6858000"/>
              <a:gd name="connsiteX4797" fmla="*/ 2565101 w 12177656"/>
              <a:gd name="connsiteY4797" fmla="*/ 952351 h 6858000"/>
              <a:gd name="connsiteX4798" fmla="*/ 2722880 w 12177656"/>
              <a:gd name="connsiteY4798" fmla="*/ 861509 h 6858000"/>
              <a:gd name="connsiteX4799" fmla="*/ 2722880 w 12177656"/>
              <a:gd name="connsiteY4799" fmla="*/ 677433 h 6858000"/>
              <a:gd name="connsiteX4800" fmla="*/ 2244763 w 12177656"/>
              <a:gd name="connsiteY4800" fmla="*/ 586591 h 6858000"/>
              <a:gd name="connsiteX4801" fmla="*/ 2086984 w 12177656"/>
              <a:gd name="connsiteY4801" fmla="*/ 677433 h 6858000"/>
              <a:gd name="connsiteX4802" fmla="*/ 2086984 w 12177656"/>
              <a:gd name="connsiteY4802" fmla="*/ 861509 h 6858000"/>
              <a:gd name="connsiteX4803" fmla="*/ 2244763 w 12177656"/>
              <a:gd name="connsiteY4803" fmla="*/ 952351 h 6858000"/>
              <a:gd name="connsiteX4804" fmla="*/ 2402541 w 12177656"/>
              <a:gd name="connsiteY4804" fmla="*/ 861509 h 6858000"/>
              <a:gd name="connsiteX4805" fmla="*/ 2402541 w 12177656"/>
              <a:gd name="connsiteY4805" fmla="*/ 677433 h 6858000"/>
              <a:gd name="connsiteX4806" fmla="*/ 1924424 w 12177656"/>
              <a:gd name="connsiteY4806" fmla="*/ 586591 h 6858000"/>
              <a:gd name="connsiteX4807" fmla="*/ 1766645 w 12177656"/>
              <a:gd name="connsiteY4807" fmla="*/ 677433 h 6858000"/>
              <a:gd name="connsiteX4808" fmla="*/ 1766645 w 12177656"/>
              <a:gd name="connsiteY4808" fmla="*/ 861509 h 6858000"/>
              <a:gd name="connsiteX4809" fmla="*/ 1924424 w 12177656"/>
              <a:gd name="connsiteY4809" fmla="*/ 952351 h 6858000"/>
              <a:gd name="connsiteX4810" fmla="*/ 2082202 w 12177656"/>
              <a:gd name="connsiteY4810" fmla="*/ 861509 h 6858000"/>
              <a:gd name="connsiteX4811" fmla="*/ 2082202 w 12177656"/>
              <a:gd name="connsiteY4811" fmla="*/ 677433 h 6858000"/>
              <a:gd name="connsiteX4812" fmla="*/ 1604085 w 12177656"/>
              <a:gd name="connsiteY4812" fmla="*/ 586591 h 6858000"/>
              <a:gd name="connsiteX4813" fmla="*/ 1446306 w 12177656"/>
              <a:gd name="connsiteY4813" fmla="*/ 677433 h 6858000"/>
              <a:gd name="connsiteX4814" fmla="*/ 1446306 w 12177656"/>
              <a:gd name="connsiteY4814" fmla="*/ 861509 h 6858000"/>
              <a:gd name="connsiteX4815" fmla="*/ 1604085 w 12177656"/>
              <a:gd name="connsiteY4815" fmla="*/ 952351 h 6858000"/>
              <a:gd name="connsiteX4816" fmla="*/ 1761864 w 12177656"/>
              <a:gd name="connsiteY4816" fmla="*/ 861509 h 6858000"/>
              <a:gd name="connsiteX4817" fmla="*/ 1761864 w 12177656"/>
              <a:gd name="connsiteY4817" fmla="*/ 677433 h 6858000"/>
              <a:gd name="connsiteX4818" fmla="*/ 1283746 w 12177656"/>
              <a:gd name="connsiteY4818" fmla="*/ 586591 h 6858000"/>
              <a:gd name="connsiteX4819" fmla="*/ 1125967 w 12177656"/>
              <a:gd name="connsiteY4819" fmla="*/ 677433 h 6858000"/>
              <a:gd name="connsiteX4820" fmla="*/ 1125967 w 12177656"/>
              <a:gd name="connsiteY4820" fmla="*/ 861509 h 6858000"/>
              <a:gd name="connsiteX4821" fmla="*/ 1283746 w 12177656"/>
              <a:gd name="connsiteY4821" fmla="*/ 952351 h 6858000"/>
              <a:gd name="connsiteX4822" fmla="*/ 1441525 w 12177656"/>
              <a:gd name="connsiteY4822" fmla="*/ 861509 h 6858000"/>
              <a:gd name="connsiteX4823" fmla="*/ 1441525 w 12177656"/>
              <a:gd name="connsiteY4823" fmla="*/ 677433 h 6858000"/>
              <a:gd name="connsiteX4824" fmla="*/ 963407 w 12177656"/>
              <a:gd name="connsiteY4824" fmla="*/ 586591 h 6858000"/>
              <a:gd name="connsiteX4825" fmla="*/ 805628 w 12177656"/>
              <a:gd name="connsiteY4825" fmla="*/ 677433 h 6858000"/>
              <a:gd name="connsiteX4826" fmla="*/ 805628 w 12177656"/>
              <a:gd name="connsiteY4826" fmla="*/ 861509 h 6858000"/>
              <a:gd name="connsiteX4827" fmla="*/ 963407 w 12177656"/>
              <a:gd name="connsiteY4827" fmla="*/ 952351 h 6858000"/>
              <a:gd name="connsiteX4828" fmla="*/ 1121186 w 12177656"/>
              <a:gd name="connsiteY4828" fmla="*/ 861509 h 6858000"/>
              <a:gd name="connsiteX4829" fmla="*/ 1121186 w 12177656"/>
              <a:gd name="connsiteY4829" fmla="*/ 677433 h 6858000"/>
              <a:gd name="connsiteX4830" fmla="*/ 643068 w 12177656"/>
              <a:gd name="connsiteY4830" fmla="*/ 586591 h 6858000"/>
              <a:gd name="connsiteX4831" fmla="*/ 485289 w 12177656"/>
              <a:gd name="connsiteY4831" fmla="*/ 677433 h 6858000"/>
              <a:gd name="connsiteX4832" fmla="*/ 485289 w 12177656"/>
              <a:gd name="connsiteY4832" fmla="*/ 861509 h 6858000"/>
              <a:gd name="connsiteX4833" fmla="*/ 643068 w 12177656"/>
              <a:gd name="connsiteY4833" fmla="*/ 952351 h 6858000"/>
              <a:gd name="connsiteX4834" fmla="*/ 800847 w 12177656"/>
              <a:gd name="connsiteY4834" fmla="*/ 861509 h 6858000"/>
              <a:gd name="connsiteX4835" fmla="*/ 800847 w 12177656"/>
              <a:gd name="connsiteY4835" fmla="*/ 677433 h 6858000"/>
              <a:gd name="connsiteX4836" fmla="*/ 322729 w 12177656"/>
              <a:gd name="connsiteY4836" fmla="*/ 586591 h 6858000"/>
              <a:gd name="connsiteX4837" fmla="*/ 164951 w 12177656"/>
              <a:gd name="connsiteY4837" fmla="*/ 677433 h 6858000"/>
              <a:gd name="connsiteX4838" fmla="*/ 164951 w 12177656"/>
              <a:gd name="connsiteY4838" fmla="*/ 861509 h 6858000"/>
              <a:gd name="connsiteX4839" fmla="*/ 322729 w 12177656"/>
              <a:gd name="connsiteY4839" fmla="*/ 952351 h 6858000"/>
              <a:gd name="connsiteX4840" fmla="*/ 480508 w 12177656"/>
              <a:gd name="connsiteY4840" fmla="*/ 861509 h 6858000"/>
              <a:gd name="connsiteX4841" fmla="*/ 480508 w 12177656"/>
              <a:gd name="connsiteY4841" fmla="*/ 677433 h 6858000"/>
              <a:gd name="connsiteX4842" fmla="*/ 11857318 w 12177656"/>
              <a:gd name="connsiteY4842" fmla="*/ 584200 h 6858000"/>
              <a:gd name="connsiteX4843" fmla="*/ 11699539 w 12177656"/>
              <a:gd name="connsiteY4843" fmla="*/ 675043 h 6858000"/>
              <a:gd name="connsiteX4844" fmla="*/ 11699539 w 12177656"/>
              <a:gd name="connsiteY4844" fmla="*/ 859118 h 6858000"/>
              <a:gd name="connsiteX4845" fmla="*/ 11857318 w 12177656"/>
              <a:gd name="connsiteY4845" fmla="*/ 949960 h 6858000"/>
              <a:gd name="connsiteX4846" fmla="*/ 12015097 w 12177656"/>
              <a:gd name="connsiteY4846" fmla="*/ 859118 h 6858000"/>
              <a:gd name="connsiteX4847" fmla="*/ 12015097 w 12177656"/>
              <a:gd name="connsiteY4847" fmla="*/ 675043 h 6858000"/>
              <a:gd name="connsiteX4848" fmla="*/ 10255624 w 12177656"/>
              <a:gd name="connsiteY4848" fmla="*/ 584200 h 6858000"/>
              <a:gd name="connsiteX4849" fmla="*/ 10097845 w 12177656"/>
              <a:gd name="connsiteY4849" fmla="*/ 677433 h 6858000"/>
              <a:gd name="connsiteX4850" fmla="*/ 10097845 w 12177656"/>
              <a:gd name="connsiteY4850" fmla="*/ 859118 h 6858000"/>
              <a:gd name="connsiteX4851" fmla="*/ 10255624 w 12177656"/>
              <a:gd name="connsiteY4851" fmla="*/ 949960 h 6858000"/>
              <a:gd name="connsiteX4852" fmla="*/ 10413402 w 12177656"/>
              <a:gd name="connsiteY4852" fmla="*/ 859118 h 6858000"/>
              <a:gd name="connsiteX4853" fmla="*/ 10413402 w 12177656"/>
              <a:gd name="connsiteY4853" fmla="*/ 675043 h 6858000"/>
              <a:gd name="connsiteX4854" fmla="*/ 8653929 w 12177656"/>
              <a:gd name="connsiteY4854" fmla="*/ 584200 h 6858000"/>
              <a:gd name="connsiteX4855" fmla="*/ 8496150 w 12177656"/>
              <a:gd name="connsiteY4855" fmla="*/ 677433 h 6858000"/>
              <a:gd name="connsiteX4856" fmla="*/ 8496150 w 12177656"/>
              <a:gd name="connsiteY4856" fmla="*/ 859118 h 6858000"/>
              <a:gd name="connsiteX4857" fmla="*/ 8653929 w 12177656"/>
              <a:gd name="connsiteY4857" fmla="*/ 949960 h 6858000"/>
              <a:gd name="connsiteX4858" fmla="*/ 8811708 w 12177656"/>
              <a:gd name="connsiteY4858" fmla="*/ 859118 h 6858000"/>
              <a:gd name="connsiteX4859" fmla="*/ 8811708 w 12177656"/>
              <a:gd name="connsiteY4859" fmla="*/ 675043 h 6858000"/>
              <a:gd name="connsiteX4860" fmla="*/ 7052236 w 12177656"/>
              <a:gd name="connsiteY4860" fmla="*/ 584200 h 6858000"/>
              <a:gd name="connsiteX4861" fmla="*/ 6894457 w 12177656"/>
              <a:gd name="connsiteY4861" fmla="*/ 677433 h 6858000"/>
              <a:gd name="connsiteX4862" fmla="*/ 6894457 w 12177656"/>
              <a:gd name="connsiteY4862" fmla="*/ 859118 h 6858000"/>
              <a:gd name="connsiteX4863" fmla="*/ 7052236 w 12177656"/>
              <a:gd name="connsiteY4863" fmla="*/ 949960 h 6858000"/>
              <a:gd name="connsiteX4864" fmla="*/ 7210015 w 12177656"/>
              <a:gd name="connsiteY4864" fmla="*/ 859118 h 6858000"/>
              <a:gd name="connsiteX4865" fmla="*/ 7210015 w 12177656"/>
              <a:gd name="connsiteY4865" fmla="*/ 675043 h 6858000"/>
              <a:gd name="connsiteX4866" fmla="*/ 6091219 w 12177656"/>
              <a:gd name="connsiteY4866" fmla="*/ 584200 h 6858000"/>
              <a:gd name="connsiteX4867" fmla="*/ 5933440 w 12177656"/>
              <a:gd name="connsiteY4867" fmla="*/ 675043 h 6858000"/>
              <a:gd name="connsiteX4868" fmla="*/ 5933440 w 12177656"/>
              <a:gd name="connsiteY4868" fmla="*/ 859118 h 6858000"/>
              <a:gd name="connsiteX4869" fmla="*/ 6091219 w 12177656"/>
              <a:gd name="connsiteY4869" fmla="*/ 949960 h 6858000"/>
              <a:gd name="connsiteX4870" fmla="*/ 6248998 w 12177656"/>
              <a:gd name="connsiteY4870" fmla="*/ 859118 h 6858000"/>
              <a:gd name="connsiteX4871" fmla="*/ 6248998 w 12177656"/>
              <a:gd name="connsiteY4871" fmla="*/ 675043 h 6858000"/>
              <a:gd name="connsiteX4872" fmla="*/ 5450541 w 12177656"/>
              <a:gd name="connsiteY4872" fmla="*/ 584200 h 6858000"/>
              <a:gd name="connsiteX4873" fmla="*/ 5292762 w 12177656"/>
              <a:gd name="connsiteY4873" fmla="*/ 677433 h 6858000"/>
              <a:gd name="connsiteX4874" fmla="*/ 5292762 w 12177656"/>
              <a:gd name="connsiteY4874" fmla="*/ 859118 h 6858000"/>
              <a:gd name="connsiteX4875" fmla="*/ 5450541 w 12177656"/>
              <a:gd name="connsiteY4875" fmla="*/ 949960 h 6858000"/>
              <a:gd name="connsiteX4876" fmla="*/ 5608320 w 12177656"/>
              <a:gd name="connsiteY4876" fmla="*/ 859118 h 6858000"/>
              <a:gd name="connsiteX4877" fmla="*/ 5608320 w 12177656"/>
              <a:gd name="connsiteY4877" fmla="*/ 675043 h 6858000"/>
              <a:gd name="connsiteX4878" fmla="*/ 6251388 w 12177656"/>
              <a:gd name="connsiteY4878" fmla="*/ 306892 h 6858000"/>
              <a:gd name="connsiteX4879" fmla="*/ 6093610 w 12177656"/>
              <a:gd name="connsiteY4879" fmla="*/ 397735 h 6858000"/>
              <a:gd name="connsiteX4880" fmla="*/ 6093610 w 12177656"/>
              <a:gd name="connsiteY4880" fmla="*/ 581810 h 6858000"/>
              <a:gd name="connsiteX4881" fmla="*/ 6251388 w 12177656"/>
              <a:gd name="connsiteY4881" fmla="*/ 672652 h 6858000"/>
              <a:gd name="connsiteX4882" fmla="*/ 6409167 w 12177656"/>
              <a:gd name="connsiteY4882" fmla="*/ 581810 h 6858000"/>
              <a:gd name="connsiteX4883" fmla="*/ 6409167 w 12177656"/>
              <a:gd name="connsiteY4883" fmla="*/ 397735 h 6858000"/>
              <a:gd name="connsiteX4884" fmla="*/ 482899 w 12177656"/>
              <a:gd name="connsiteY4884" fmla="*/ 306892 h 6858000"/>
              <a:gd name="connsiteX4885" fmla="*/ 325120 w 12177656"/>
              <a:gd name="connsiteY4885" fmla="*/ 397735 h 6858000"/>
              <a:gd name="connsiteX4886" fmla="*/ 325120 w 12177656"/>
              <a:gd name="connsiteY4886" fmla="*/ 581810 h 6858000"/>
              <a:gd name="connsiteX4887" fmla="*/ 482899 w 12177656"/>
              <a:gd name="connsiteY4887" fmla="*/ 672652 h 6858000"/>
              <a:gd name="connsiteX4888" fmla="*/ 640678 w 12177656"/>
              <a:gd name="connsiteY4888" fmla="*/ 581810 h 6858000"/>
              <a:gd name="connsiteX4889" fmla="*/ 640678 w 12177656"/>
              <a:gd name="connsiteY4889" fmla="*/ 397735 h 6858000"/>
              <a:gd name="connsiteX4890" fmla="*/ 11697148 w 12177656"/>
              <a:gd name="connsiteY4890" fmla="*/ 304502 h 6858000"/>
              <a:gd name="connsiteX4891" fmla="*/ 11539370 w 12177656"/>
              <a:gd name="connsiteY4891" fmla="*/ 395344 h 6858000"/>
              <a:gd name="connsiteX4892" fmla="*/ 11539370 w 12177656"/>
              <a:gd name="connsiteY4892" fmla="*/ 579419 h 6858000"/>
              <a:gd name="connsiteX4893" fmla="*/ 11697148 w 12177656"/>
              <a:gd name="connsiteY4893" fmla="*/ 670262 h 6858000"/>
              <a:gd name="connsiteX4894" fmla="*/ 11854927 w 12177656"/>
              <a:gd name="connsiteY4894" fmla="*/ 579419 h 6858000"/>
              <a:gd name="connsiteX4895" fmla="*/ 11854927 w 12177656"/>
              <a:gd name="connsiteY4895" fmla="*/ 395344 h 6858000"/>
              <a:gd name="connsiteX4896" fmla="*/ 11376809 w 12177656"/>
              <a:gd name="connsiteY4896" fmla="*/ 304502 h 6858000"/>
              <a:gd name="connsiteX4897" fmla="*/ 11219030 w 12177656"/>
              <a:gd name="connsiteY4897" fmla="*/ 395344 h 6858000"/>
              <a:gd name="connsiteX4898" fmla="*/ 11219030 w 12177656"/>
              <a:gd name="connsiteY4898" fmla="*/ 579419 h 6858000"/>
              <a:gd name="connsiteX4899" fmla="*/ 11376809 w 12177656"/>
              <a:gd name="connsiteY4899" fmla="*/ 670262 h 6858000"/>
              <a:gd name="connsiteX4900" fmla="*/ 11534588 w 12177656"/>
              <a:gd name="connsiteY4900" fmla="*/ 579419 h 6858000"/>
              <a:gd name="connsiteX4901" fmla="*/ 11534588 w 12177656"/>
              <a:gd name="connsiteY4901" fmla="*/ 395344 h 6858000"/>
              <a:gd name="connsiteX4902" fmla="*/ 11056471 w 12177656"/>
              <a:gd name="connsiteY4902" fmla="*/ 304502 h 6858000"/>
              <a:gd name="connsiteX4903" fmla="*/ 10898692 w 12177656"/>
              <a:gd name="connsiteY4903" fmla="*/ 395344 h 6858000"/>
              <a:gd name="connsiteX4904" fmla="*/ 10898692 w 12177656"/>
              <a:gd name="connsiteY4904" fmla="*/ 579419 h 6858000"/>
              <a:gd name="connsiteX4905" fmla="*/ 11056471 w 12177656"/>
              <a:gd name="connsiteY4905" fmla="*/ 670262 h 6858000"/>
              <a:gd name="connsiteX4906" fmla="*/ 11214250 w 12177656"/>
              <a:gd name="connsiteY4906" fmla="*/ 579419 h 6858000"/>
              <a:gd name="connsiteX4907" fmla="*/ 11214250 w 12177656"/>
              <a:gd name="connsiteY4907" fmla="*/ 395344 h 6858000"/>
              <a:gd name="connsiteX4908" fmla="*/ 10736132 w 12177656"/>
              <a:gd name="connsiteY4908" fmla="*/ 304502 h 6858000"/>
              <a:gd name="connsiteX4909" fmla="*/ 10578353 w 12177656"/>
              <a:gd name="connsiteY4909" fmla="*/ 395344 h 6858000"/>
              <a:gd name="connsiteX4910" fmla="*/ 10578353 w 12177656"/>
              <a:gd name="connsiteY4910" fmla="*/ 579419 h 6858000"/>
              <a:gd name="connsiteX4911" fmla="*/ 10736132 w 12177656"/>
              <a:gd name="connsiteY4911" fmla="*/ 670262 h 6858000"/>
              <a:gd name="connsiteX4912" fmla="*/ 10893911 w 12177656"/>
              <a:gd name="connsiteY4912" fmla="*/ 579419 h 6858000"/>
              <a:gd name="connsiteX4913" fmla="*/ 10893911 w 12177656"/>
              <a:gd name="connsiteY4913" fmla="*/ 395344 h 6858000"/>
              <a:gd name="connsiteX4914" fmla="*/ 10415793 w 12177656"/>
              <a:gd name="connsiteY4914" fmla="*/ 304502 h 6858000"/>
              <a:gd name="connsiteX4915" fmla="*/ 10258014 w 12177656"/>
              <a:gd name="connsiteY4915" fmla="*/ 395344 h 6858000"/>
              <a:gd name="connsiteX4916" fmla="*/ 10258014 w 12177656"/>
              <a:gd name="connsiteY4916" fmla="*/ 579419 h 6858000"/>
              <a:gd name="connsiteX4917" fmla="*/ 10415793 w 12177656"/>
              <a:gd name="connsiteY4917" fmla="*/ 670262 h 6858000"/>
              <a:gd name="connsiteX4918" fmla="*/ 10573571 w 12177656"/>
              <a:gd name="connsiteY4918" fmla="*/ 579419 h 6858000"/>
              <a:gd name="connsiteX4919" fmla="*/ 10573571 w 12177656"/>
              <a:gd name="connsiteY4919" fmla="*/ 395344 h 6858000"/>
              <a:gd name="connsiteX4920" fmla="*/ 10095454 w 12177656"/>
              <a:gd name="connsiteY4920" fmla="*/ 304502 h 6858000"/>
              <a:gd name="connsiteX4921" fmla="*/ 9937676 w 12177656"/>
              <a:gd name="connsiteY4921" fmla="*/ 395344 h 6858000"/>
              <a:gd name="connsiteX4922" fmla="*/ 9937676 w 12177656"/>
              <a:gd name="connsiteY4922" fmla="*/ 579419 h 6858000"/>
              <a:gd name="connsiteX4923" fmla="*/ 10095454 w 12177656"/>
              <a:gd name="connsiteY4923" fmla="*/ 670262 h 6858000"/>
              <a:gd name="connsiteX4924" fmla="*/ 10253233 w 12177656"/>
              <a:gd name="connsiteY4924" fmla="*/ 579419 h 6858000"/>
              <a:gd name="connsiteX4925" fmla="*/ 10253233 w 12177656"/>
              <a:gd name="connsiteY4925" fmla="*/ 395344 h 6858000"/>
              <a:gd name="connsiteX4926" fmla="*/ 9775115 w 12177656"/>
              <a:gd name="connsiteY4926" fmla="*/ 304502 h 6858000"/>
              <a:gd name="connsiteX4927" fmla="*/ 9617336 w 12177656"/>
              <a:gd name="connsiteY4927" fmla="*/ 395344 h 6858000"/>
              <a:gd name="connsiteX4928" fmla="*/ 9617336 w 12177656"/>
              <a:gd name="connsiteY4928" fmla="*/ 579419 h 6858000"/>
              <a:gd name="connsiteX4929" fmla="*/ 9775115 w 12177656"/>
              <a:gd name="connsiteY4929" fmla="*/ 670262 h 6858000"/>
              <a:gd name="connsiteX4930" fmla="*/ 9932894 w 12177656"/>
              <a:gd name="connsiteY4930" fmla="*/ 579419 h 6858000"/>
              <a:gd name="connsiteX4931" fmla="*/ 9932894 w 12177656"/>
              <a:gd name="connsiteY4931" fmla="*/ 395344 h 6858000"/>
              <a:gd name="connsiteX4932" fmla="*/ 9454776 w 12177656"/>
              <a:gd name="connsiteY4932" fmla="*/ 304502 h 6858000"/>
              <a:gd name="connsiteX4933" fmla="*/ 9296998 w 12177656"/>
              <a:gd name="connsiteY4933" fmla="*/ 395344 h 6858000"/>
              <a:gd name="connsiteX4934" fmla="*/ 9296998 w 12177656"/>
              <a:gd name="connsiteY4934" fmla="*/ 579419 h 6858000"/>
              <a:gd name="connsiteX4935" fmla="*/ 9454776 w 12177656"/>
              <a:gd name="connsiteY4935" fmla="*/ 670262 h 6858000"/>
              <a:gd name="connsiteX4936" fmla="*/ 9612555 w 12177656"/>
              <a:gd name="connsiteY4936" fmla="*/ 579419 h 6858000"/>
              <a:gd name="connsiteX4937" fmla="*/ 9612555 w 12177656"/>
              <a:gd name="connsiteY4937" fmla="*/ 395344 h 6858000"/>
              <a:gd name="connsiteX4938" fmla="*/ 9134438 w 12177656"/>
              <a:gd name="connsiteY4938" fmla="*/ 304502 h 6858000"/>
              <a:gd name="connsiteX4939" fmla="*/ 8976659 w 12177656"/>
              <a:gd name="connsiteY4939" fmla="*/ 395344 h 6858000"/>
              <a:gd name="connsiteX4940" fmla="*/ 8976659 w 12177656"/>
              <a:gd name="connsiteY4940" fmla="*/ 579419 h 6858000"/>
              <a:gd name="connsiteX4941" fmla="*/ 9134438 w 12177656"/>
              <a:gd name="connsiteY4941" fmla="*/ 670262 h 6858000"/>
              <a:gd name="connsiteX4942" fmla="*/ 9292217 w 12177656"/>
              <a:gd name="connsiteY4942" fmla="*/ 579419 h 6858000"/>
              <a:gd name="connsiteX4943" fmla="*/ 9292217 w 12177656"/>
              <a:gd name="connsiteY4943" fmla="*/ 395344 h 6858000"/>
              <a:gd name="connsiteX4944" fmla="*/ 8814099 w 12177656"/>
              <a:gd name="connsiteY4944" fmla="*/ 304502 h 6858000"/>
              <a:gd name="connsiteX4945" fmla="*/ 8656320 w 12177656"/>
              <a:gd name="connsiteY4945" fmla="*/ 395344 h 6858000"/>
              <a:gd name="connsiteX4946" fmla="*/ 8656320 w 12177656"/>
              <a:gd name="connsiteY4946" fmla="*/ 579419 h 6858000"/>
              <a:gd name="connsiteX4947" fmla="*/ 8814099 w 12177656"/>
              <a:gd name="connsiteY4947" fmla="*/ 670262 h 6858000"/>
              <a:gd name="connsiteX4948" fmla="*/ 8971877 w 12177656"/>
              <a:gd name="connsiteY4948" fmla="*/ 579419 h 6858000"/>
              <a:gd name="connsiteX4949" fmla="*/ 8971877 w 12177656"/>
              <a:gd name="connsiteY4949" fmla="*/ 395344 h 6858000"/>
              <a:gd name="connsiteX4950" fmla="*/ 8493760 w 12177656"/>
              <a:gd name="connsiteY4950" fmla="*/ 304502 h 6858000"/>
              <a:gd name="connsiteX4951" fmla="*/ 8335982 w 12177656"/>
              <a:gd name="connsiteY4951" fmla="*/ 395344 h 6858000"/>
              <a:gd name="connsiteX4952" fmla="*/ 8335982 w 12177656"/>
              <a:gd name="connsiteY4952" fmla="*/ 579419 h 6858000"/>
              <a:gd name="connsiteX4953" fmla="*/ 8493760 w 12177656"/>
              <a:gd name="connsiteY4953" fmla="*/ 670262 h 6858000"/>
              <a:gd name="connsiteX4954" fmla="*/ 8651539 w 12177656"/>
              <a:gd name="connsiteY4954" fmla="*/ 579419 h 6858000"/>
              <a:gd name="connsiteX4955" fmla="*/ 8651539 w 12177656"/>
              <a:gd name="connsiteY4955" fmla="*/ 395344 h 6858000"/>
              <a:gd name="connsiteX4956" fmla="*/ 8173421 w 12177656"/>
              <a:gd name="connsiteY4956" fmla="*/ 304502 h 6858000"/>
              <a:gd name="connsiteX4957" fmla="*/ 8015642 w 12177656"/>
              <a:gd name="connsiteY4957" fmla="*/ 395344 h 6858000"/>
              <a:gd name="connsiteX4958" fmla="*/ 8015642 w 12177656"/>
              <a:gd name="connsiteY4958" fmla="*/ 579419 h 6858000"/>
              <a:gd name="connsiteX4959" fmla="*/ 8173421 w 12177656"/>
              <a:gd name="connsiteY4959" fmla="*/ 670262 h 6858000"/>
              <a:gd name="connsiteX4960" fmla="*/ 8331200 w 12177656"/>
              <a:gd name="connsiteY4960" fmla="*/ 579419 h 6858000"/>
              <a:gd name="connsiteX4961" fmla="*/ 8331200 w 12177656"/>
              <a:gd name="connsiteY4961" fmla="*/ 395344 h 6858000"/>
              <a:gd name="connsiteX4962" fmla="*/ 7853083 w 12177656"/>
              <a:gd name="connsiteY4962" fmla="*/ 304502 h 6858000"/>
              <a:gd name="connsiteX4963" fmla="*/ 7695304 w 12177656"/>
              <a:gd name="connsiteY4963" fmla="*/ 395344 h 6858000"/>
              <a:gd name="connsiteX4964" fmla="*/ 7695304 w 12177656"/>
              <a:gd name="connsiteY4964" fmla="*/ 579419 h 6858000"/>
              <a:gd name="connsiteX4965" fmla="*/ 7853083 w 12177656"/>
              <a:gd name="connsiteY4965" fmla="*/ 670262 h 6858000"/>
              <a:gd name="connsiteX4966" fmla="*/ 8010862 w 12177656"/>
              <a:gd name="connsiteY4966" fmla="*/ 579419 h 6858000"/>
              <a:gd name="connsiteX4967" fmla="*/ 8010862 w 12177656"/>
              <a:gd name="connsiteY4967" fmla="*/ 395344 h 6858000"/>
              <a:gd name="connsiteX4968" fmla="*/ 7532744 w 12177656"/>
              <a:gd name="connsiteY4968" fmla="*/ 304502 h 6858000"/>
              <a:gd name="connsiteX4969" fmla="*/ 7374965 w 12177656"/>
              <a:gd name="connsiteY4969" fmla="*/ 395344 h 6858000"/>
              <a:gd name="connsiteX4970" fmla="*/ 7374965 w 12177656"/>
              <a:gd name="connsiteY4970" fmla="*/ 579419 h 6858000"/>
              <a:gd name="connsiteX4971" fmla="*/ 7532744 w 12177656"/>
              <a:gd name="connsiteY4971" fmla="*/ 670262 h 6858000"/>
              <a:gd name="connsiteX4972" fmla="*/ 7690523 w 12177656"/>
              <a:gd name="connsiteY4972" fmla="*/ 579419 h 6858000"/>
              <a:gd name="connsiteX4973" fmla="*/ 7690523 w 12177656"/>
              <a:gd name="connsiteY4973" fmla="*/ 395344 h 6858000"/>
              <a:gd name="connsiteX4974" fmla="*/ 7212405 w 12177656"/>
              <a:gd name="connsiteY4974" fmla="*/ 304502 h 6858000"/>
              <a:gd name="connsiteX4975" fmla="*/ 7054626 w 12177656"/>
              <a:gd name="connsiteY4975" fmla="*/ 395344 h 6858000"/>
              <a:gd name="connsiteX4976" fmla="*/ 7054626 w 12177656"/>
              <a:gd name="connsiteY4976" fmla="*/ 579419 h 6858000"/>
              <a:gd name="connsiteX4977" fmla="*/ 7212405 w 12177656"/>
              <a:gd name="connsiteY4977" fmla="*/ 670262 h 6858000"/>
              <a:gd name="connsiteX4978" fmla="*/ 7370183 w 12177656"/>
              <a:gd name="connsiteY4978" fmla="*/ 579419 h 6858000"/>
              <a:gd name="connsiteX4979" fmla="*/ 7370183 w 12177656"/>
              <a:gd name="connsiteY4979" fmla="*/ 395344 h 6858000"/>
              <a:gd name="connsiteX4980" fmla="*/ 6892066 w 12177656"/>
              <a:gd name="connsiteY4980" fmla="*/ 304502 h 6858000"/>
              <a:gd name="connsiteX4981" fmla="*/ 6734288 w 12177656"/>
              <a:gd name="connsiteY4981" fmla="*/ 395344 h 6858000"/>
              <a:gd name="connsiteX4982" fmla="*/ 6734288 w 12177656"/>
              <a:gd name="connsiteY4982" fmla="*/ 579419 h 6858000"/>
              <a:gd name="connsiteX4983" fmla="*/ 6892066 w 12177656"/>
              <a:gd name="connsiteY4983" fmla="*/ 670262 h 6858000"/>
              <a:gd name="connsiteX4984" fmla="*/ 7049845 w 12177656"/>
              <a:gd name="connsiteY4984" fmla="*/ 579419 h 6858000"/>
              <a:gd name="connsiteX4985" fmla="*/ 7049845 w 12177656"/>
              <a:gd name="connsiteY4985" fmla="*/ 395344 h 6858000"/>
              <a:gd name="connsiteX4986" fmla="*/ 6571727 w 12177656"/>
              <a:gd name="connsiteY4986" fmla="*/ 304502 h 6858000"/>
              <a:gd name="connsiteX4987" fmla="*/ 6413948 w 12177656"/>
              <a:gd name="connsiteY4987" fmla="*/ 395344 h 6858000"/>
              <a:gd name="connsiteX4988" fmla="*/ 6413948 w 12177656"/>
              <a:gd name="connsiteY4988" fmla="*/ 579419 h 6858000"/>
              <a:gd name="connsiteX4989" fmla="*/ 6571727 w 12177656"/>
              <a:gd name="connsiteY4989" fmla="*/ 670262 h 6858000"/>
              <a:gd name="connsiteX4990" fmla="*/ 6729506 w 12177656"/>
              <a:gd name="connsiteY4990" fmla="*/ 579419 h 6858000"/>
              <a:gd name="connsiteX4991" fmla="*/ 6729506 w 12177656"/>
              <a:gd name="connsiteY4991" fmla="*/ 395344 h 6858000"/>
              <a:gd name="connsiteX4992" fmla="*/ 5931050 w 12177656"/>
              <a:gd name="connsiteY4992" fmla="*/ 304502 h 6858000"/>
              <a:gd name="connsiteX4993" fmla="*/ 5773271 w 12177656"/>
              <a:gd name="connsiteY4993" fmla="*/ 395344 h 6858000"/>
              <a:gd name="connsiteX4994" fmla="*/ 5773271 w 12177656"/>
              <a:gd name="connsiteY4994" fmla="*/ 579419 h 6858000"/>
              <a:gd name="connsiteX4995" fmla="*/ 5931050 w 12177656"/>
              <a:gd name="connsiteY4995" fmla="*/ 670262 h 6858000"/>
              <a:gd name="connsiteX4996" fmla="*/ 6088828 w 12177656"/>
              <a:gd name="connsiteY4996" fmla="*/ 579419 h 6858000"/>
              <a:gd name="connsiteX4997" fmla="*/ 6088828 w 12177656"/>
              <a:gd name="connsiteY4997" fmla="*/ 395344 h 6858000"/>
              <a:gd name="connsiteX4998" fmla="*/ 5610711 w 12177656"/>
              <a:gd name="connsiteY4998" fmla="*/ 304502 h 6858000"/>
              <a:gd name="connsiteX4999" fmla="*/ 5452932 w 12177656"/>
              <a:gd name="connsiteY4999" fmla="*/ 395344 h 6858000"/>
              <a:gd name="connsiteX5000" fmla="*/ 5452932 w 12177656"/>
              <a:gd name="connsiteY5000" fmla="*/ 579419 h 6858000"/>
              <a:gd name="connsiteX5001" fmla="*/ 5610711 w 12177656"/>
              <a:gd name="connsiteY5001" fmla="*/ 670262 h 6858000"/>
              <a:gd name="connsiteX5002" fmla="*/ 5768490 w 12177656"/>
              <a:gd name="connsiteY5002" fmla="*/ 579419 h 6858000"/>
              <a:gd name="connsiteX5003" fmla="*/ 5768490 w 12177656"/>
              <a:gd name="connsiteY5003" fmla="*/ 395344 h 6858000"/>
              <a:gd name="connsiteX5004" fmla="*/ 5290372 w 12177656"/>
              <a:gd name="connsiteY5004" fmla="*/ 304502 h 6858000"/>
              <a:gd name="connsiteX5005" fmla="*/ 5132593 w 12177656"/>
              <a:gd name="connsiteY5005" fmla="*/ 395344 h 6858000"/>
              <a:gd name="connsiteX5006" fmla="*/ 5132593 w 12177656"/>
              <a:gd name="connsiteY5006" fmla="*/ 579419 h 6858000"/>
              <a:gd name="connsiteX5007" fmla="*/ 5290372 w 12177656"/>
              <a:gd name="connsiteY5007" fmla="*/ 670262 h 6858000"/>
              <a:gd name="connsiteX5008" fmla="*/ 5448151 w 12177656"/>
              <a:gd name="connsiteY5008" fmla="*/ 579419 h 6858000"/>
              <a:gd name="connsiteX5009" fmla="*/ 5448151 w 12177656"/>
              <a:gd name="connsiteY5009" fmla="*/ 395344 h 6858000"/>
              <a:gd name="connsiteX5010" fmla="*/ 4970033 w 12177656"/>
              <a:gd name="connsiteY5010" fmla="*/ 304502 h 6858000"/>
              <a:gd name="connsiteX5011" fmla="*/ 4812254 w 12177656"/>
              <a:gd name="connsiteY5011" fmla="*/ 395344 h 6858000"/>
              <a:gd name="connsiteX5012" fmla="*/ 4812254 w 12177656"/>
              <a:gd name="connsiteY5012" fmla="*/ 579419 h 6858000"/>
              <a:gd name="connsiteX5013" fmla="*/ 4970033 w 12177656"/>
              <a:gd name="connsiteY5013" fmla="*/ 670262 h 6858000"/>
              <a:gd name="connsiteX5014" fmla="*/ 5127812 w 12177656"/>
              <a:gd name="connsiteY5014" fmla="*/ 579419 h 6858000"/>
              <a:gd name="connsiteX5015" fmla="*/ 5127812 w 12177656"/>
              <a:gd name="connsiteY5015" fmla="*/ 395344 h 6858000"/>
              <a:gd name="connsiteX5016" fmla="*/ 4649694 w 12177656"/>
              <a:gd name="connsiteY5016" fmla="*/ 304502 h 6858000"/>
              <a:gd name="connsiteX5017" fmla="*/ 4491915 w 12177656"/>
              <a:gd name="connsiteY5017" fmla="*/ 395344 h 6858000"/>
              <a:gd name="connsiteX5018" fmla="*/ 4491915 w 12177656"/>
              <a:gd name="connsiteY5018" fmla="*/ 579419 h 6858000"/>
              <a:gd name="connsiteX5019" fmla="*/ 4649694 w 12177656"/>
              <a:gd name="connsiteY5019" fmla="*/ 670262 h 6858000"/>
              <a:gd name="connsiteX5020" fmla="*/ 4807474 w 12177656"/>
              <a:gd name="connsiteY5020" fmla="*/ 579419 h 6858000"/>
              <a:gd name="connsiteX5021" fmla="*/ 4807474 w 12177656"/>
              <a:gd name="connsiteY5021" fmla="*/ 395344 h 6858000"/>
              <a:gd name="connsiteX5022" fmla="*/ 4326965 w 12177656"/>
              <a:gd name="connsiteY5022" fmla="*/ 304502 h 6858000"/>
              <a:gd name="connsiteX5023" fmla="*/ 4169186 w 12177656"/>
              <a:gd name="connsiteY5023" fmla="*/ 395344 h 6858000"/>
              <a:gd name="connsiteX5024" fmla="*/ 4169186 w 12177656"/>
              <a:gd name="connsiteY5024" fmla="*/ 579419 h 6858000"/>
              <a:gd name="connsiteX5025" fmla="*/ 4326965 w 12177656"/>
              <a:gd name="connsiteY5025" fmla="*/ 670262 h 6858000"/>
              <a:gd name="connsiteX5026" fmla="*/ 4484744 w 12177656"/>
              <a:gd name="connsiteY5026" fmla="*/ 579419 h 6858000"/>
              <a:gd name="connsiteX5027" fmla="*/ 4484744 w 12177656"/>
              <a:gd name="connsiteY5027" fmla="*/ 395344 h 6858000"/>
              <a:gd name="connsiteX5028" fmla="*/ 4006626 w 12177656"/>
              <a:gd name="connsiteY5028" fmla="*/ 304502 h 6858000"/>
              <a:gd name="connsiteX5029" fmla="*/ 3848847 w 12177656"/>
              <a:gd name="connsiteY5029" fmla="*/ 395344 h 6858000"/>
              <a:gd name="connsiteX5030" fmla="*/ 3848847 w 12177656"/>
              <a:gd name="connsiteY5030" fmla="*/ 579419 h 6858000"/>
              <a:gd name="connsiteX5031" fmla="*/ 4006626 w 12177656"/>
              <a:gd name="connsiteY5031" fmla="*/ 670262 h 6858000"/>
              <a:gd name="connsiteX5032" fmla="*/ 4164405 w 12177656"/>
              <a:gd name="connsiteY5032" fmla="*/ 579419 h 6858000"/>
              <a:gd name="connsiteX5033" fmla="*/ 4164405 w 12177656"/>
              <a:gd name="connsiteY5033" fmla="*/ 395344 h 6858000"/>
              <a:gd name="connsiteX5034" fmla="*/ 3686287 w 12177656"/>
              <a:gd name="connsiteY5034" fmla="*/ 304502 h 6858000"/>
              <a:gd name="connsiteX5035" fmla="*/ 3528509 w 12177656"/>
              <a:gd name="connsiteY5035" fmla="*/ 395344 h 6858000"/>
              <a:gd name="connsiteX5036" fmla="*/ 3528509 w 12177656"/>
              <a:gd name="connsiteY5036" fmla="*/ 579419 h 6858000"/>
              <a:gd name="connsiteX5037" fmla="*/ 3686287 w 12177656"/>
              <a:gd name="connsiteY5037" fmla="*/ 670262 h 6858000"/>
              <a:gd name="connsiteX5038" fmla="*/ 3844066 w 12177656"/>
              <a:gd name="connsiteY5038" fmla="*/ 579419 h 6858000"/>
              <a:gd name="connsiteX5039" fmla="*/ 3844066 w 12177656"/>
              <a:gd name="connsiteY5039" fmla="*/ 395344 h 6858000"/>
              <a:gd name="connsiteX5040" fmla="*/ 3365948 w 12177656"/>
              <a:gd name="connsiteY5040" fmla="*/ 304502 h 6858000"/>
              <a:gd name="connsiteX5041" fmla="*/ 3208169 w 12177656"/>
              <a:gd name="connsiteY5041" fmla="*/ 395344 h 6858000"/>
              <a:gd name="connsiteX5042" fmla="*/ 3208169 w 12177656"/>
              <a:gd name="connsiteY5042" fmla="*/ 579419 h 6858000"/>
              <a:gd name="connsiteX5043" fmla="*/ 3365948 w 12177656"/>
              <a:gd name="connsiteY5043" fmla="*/ 670262 h 6858000"/>
              <a:gd name="connsiteX5044" fmla="*/ 3523727 w 12177656"/>
              <a:gd name="connsiteY5044" fmla="*/ 579419 h 6858000"/>
              <a:gd name="connsiteX5045" fmla="*/ 3523727 w 12177656"/>
              <a:gd name="connsiteY5045" fmla="*/ 395344 h 6858000"/>
              <a:gd name="connsiteX5046" fmla="*/ 3045610 w 12177656"/>
              <a:gd name="connsiteY5046" fmla="*/ 304502 h 6858000"/>
              <a:gd name="connsiteX5047" fmla="*/ 2887831 w 12177656"/>
              <a:gd name="connsiteY5047" fmla="*/ 395344 h 6858000"/>
              <a:gd name="connsiteX5048" fmla="*/ 2887831 w 12177656"/>
              <a:gd name="connsiteY5048" fmla="*/ 579419 h 6858000"/>
              <a:gd name="connsiteX5049" fmla="*/ 3045610 w 12177656"/>
              <a:gd name="connsiteY5049" fmla="*/ 670262 h 6858000"/>
              <a:gd name="connsiteX5050" fmla="*/ 3203388 w 12177656"/>
              <a:gd name="connsiteY5050" fmla="*/ 579419 h 6858000"/>
              <a:gd name="connsiteX5051" fmla="*/ 3203388 w 12177656"/>
              <a:gd name="connsiteY5051" fmla="*/ 395344 h 6858000"/>
              <a:gd name="connsiteX5052" fmla="*/ 2725271 w 12177656"/>
              <a:gd name="connsiteY5052" fmla="*/ 304502 h 6858000"/>
              <a:gd name="connsiteX5053" fmla="*/ 2567492 w 12177656"/>
              <a:gd name="connsiteY5053" fmla="*/ 395344 h 6858000"/>
              <a:gd name="connsiteX5054" fmla="*/ 2567492 w 12177656"/>
              <a:gd name="connsiteY5054" fmla="*/ 579419 h 6858000"/>
              <a:gd name="connsiteX5055" fmla="*/ 2725271 w 12177656"/>
              <a:gd name="connsiteY5055" fmla="*/ 670262 h 6858000"/>
              <a:gd name="connsiteX5056" fmla="*/ 2883050 w 12177656"/>
              <a:gd name="connsiteY5056" fmla="*/ 579419 h 6858000"/>
              <a:gd name="connsiteX5057" fmla="*/ 2883050 w 12177656"/>
              <a:gd name="connsiteY5057" fmla="*/ 395344 h 6858000"/>
              <a:gd name="connsiteX5058" fmla="*/ 2404932 w 12177656"/>
              <a:gd name="connsiteY5058" fmla="*/ 304502 h 6858000"/>
              <a:gd name="connsiteX5059" fmla="*/ 2247153 w 12177656"/>
              <a:gd name="connsiteY5059" fmla="*/ 397735 h 6858000"/>
              <a:gd name="connsiteX5060" fmla="*/ 2247153 w 12177656"/>
              <a:gd name="connsiteY5060" fmla="*/ 581810 h 6858000"/>
              <a:gd name="connsiteX5061" fmla="*/ 2404932 w 12177656"/>
              <a:gd name="connsiteY5061" fmla="*/ 670262 h 6858000"/>
              <a:gd name="connsiteX5062" fmla="*/ 2562711 w 12177656"/>
              <a:gd name="connsiteY5062" fmla="*/ 579419 h 6858000"/>
              <a:gd name="connsiteX5063" fmla="*/ 2562711 w 12177656"/>
              <a:gd name="connsiteY5063" fmla="*/ 395344 h 6858000"/>
              <a:gd name="connsiteX5064" fmla="*/ 2084593 w 12177656"/>
              <a:gd name="connsiteY5064" fmla="*/ 304502 h 6858000"/>
              <a:gd name="connsiteX5065" fmla="*/ 1926814 w 12177656"/>
              <a:gd name="connsiteY5065" fmla="*/ 395344 h 6858000"/>
              <a:gd name="connsiteX5066" fmla="*/ 1926814 w 12177656"/>
              <a:gd name="connsiteY5066" fmla="*/ 579419 h 6858000"/>
              <a:gd name="connsiteX5067" fmla="*/ 2084593 w 12177656"/>
              <a:gd name="connsiteY5067" fmla="*/ 670262 h 6858000"/>
              <a:gd name="connsiteX5068" fmla="*/ 2242372 w 12177656"/>
              <a:gd name="connsiteY5068" fmla="*/ 579419 h 6858000"/>
              <a:gd name="connsiteX5069" fmla="*/ 2242372 w 12177656"/>
              <a:gd name="connsiteY5069" fmla="*/ 395344 h 6858000"/>
              <a:gd name="connsiteX5070" fmla="*/ 1764254 w 12177656"/>
              <a:gd name="connsiteY5070" fmla="*/ 304502 h 6858000"/>
              <a:gd name="connsiteX5071" fmla="*/ 1606475 w 12177656"/>
              <a:gd name="connsiteY5071" fmla="*/ 395344 h 6858000"/>
              <a:gd name="connsiteX5072" fmla="*/ 1606475 w 12177656"/>
              <a:gd name="connsiteY5072" fmla="*/ 579419 h 6858000"/>
              <a:gd name="connsiteX5073" fmla="*/ 1764254 w 12177656"/>
              <a:gd name="connsiteY5073" fmla="*/ 670262 h 6858000"/>
              <a:gd name="connsiteX5074" fmla="*/ 1922033 w 12177656"/>
              <a:gd name="connsiteY5074" fmla="*/ 579419 h 6858000"/>
              <a:gd name="connsiteX5075" fmla="*/ 1922033 w 12177656"/>
              <a:gd name="connsiteY5075" fmla="*/ 395344 h 6858000"/>
              <a:gd name="connsiteX5076" fmla="*/ 1443915 w 12177656"/>
              <a:gd name="connsiteY5076" fmla="*/ 304502 h 6858000"/>
              <a:gd name="connsiteX5077" fmla="*/ 1286137 w 12177656"/>
              <a:gd name="connsiteY5077" fmla="*/ 395344 h 6858000"/>
              <a:gd name="connsiteX5078" fmla="*/ 1286137 w 12177656"/>
              <a:gd name="connsiteY5078" fmla="*/ 579419 h 6858000"/>
              <a:gd name="connsiteX5079" fmla="*/ 1443915 w 12177656"/>
              <a:gd name="connsiteY5079" fmla="*/ 670262 h 6858000"/>
              <a:gd name="connsiteX5080" fmla="*/ 1601694 w 12177656"/>
              <a:gd name="connsiteY5080" fmla="*/ 579419 h 6858000"/>
              <a:gd name="connsiteX5081" fmla="*/ 1601694 w 12177656"/>
              <a:gd name="connsiteY5081" fmla="*/ 395344 h 6858000"/>
              <a:gd name="connsiteX5082" fmla="*/ 1123577 w 12177656"/>
              <a:gd name="connsiteY5082" fmla="*/ 304502 h 6858000"/>
              <a:gd name="connsiteX5083" fmla="*/ 965798 w 12177656"/>
              <a:gd name="connsiteY5083" fmla="*/ 397735 h 6858000"/>
              <a:gd name="connsiteX5084" fmla="*/ 965798 w 12177656"/>
              <a:gd name="connsiteY5084" fmla="*/ 581810 h 6858000"/>
              <a:gd name="connsiteX5085" fmla="*/ 1123577 w 12177656"/>
              <a:gd name="connsiteY5085" fmla="*/ 672652 h 6858000"/>
              <a:gd name="connsiteX5086" fmla="*/ 1281355 w 12177656"/>
              <a:gd name="connsiteY5086" fmla="*/ 579419 h 6858000"/>
              <a:gd name="connsiteX5087" fmla="*/ 1281355 w 12177656"/>
              <a:gd name="connsiteY5087" fmla="*/ 395344 h 6858000"/>
              <a:gd name="connsiteX5088" fmla="*/ 803238 w 12177656"/>
              <a:gd name="connsiteY5088" fmla="*/ 304502 h 6858000"/>
              <a:gd name="connsiteX5089" fmla="*/ 645459 w 12177656"/>
              <a:gd name="connsiteY5089" fmla="*/ 397735 h 6858000"/>
              <a:gd name="connsiteX5090" fmla="*/ 645459 w 12177656"/>
              <a:gd name="connsiteY5090" fmla="*/ 581810 h 6858000"/>
              <a:gd name="connsiteX5091" fmla="*/ 803238 w 12177656"/>
              <a:gd name="connsiteY5091" fmla="*/ 670262 h 6858000"/>
              <a:gd name="connsiteX5092" fmla="*/ 961017 w 12177656"/>
              <a:gd name="connsiteY5092" fmla="*/ 579419 h 6858000"/>
              <a:gd name="connsiteX5093" fmla="*/ 961017 w 12177656"/>
              <a:gd name="connsiteY5093" fmla="*/ 395344 h 6858000"/>
              <a:gd name="connsiteX5094" fmla="*/ 162560 w 12177656"/>
              <a:gd name="connsiteY5094" fmla="*/ 304502 h 6858000"/>
              <a:gd name="connsiteX5095" fmla="*/ 4781 w 12177656"/>
              <a:gd name="connsiteY5095" fmla="*/ 395344 h 6858000"/>
              <a:gd name="connsiteX5096" fmla="*/ 4781 w 12177656"/>
              <a:gd name="connsiteY5096" fmla="*/ 579419 h 6858000"/>
              <a:gd name="connsiteX5097" fmla="*/ 162560 w 12177656"/>
              <a:gd name="connsiteY5097" fmla="*/ 670262 h 6858000"/>
              <a:gd name="connsiteX5098" fmla="*/ 320339 w 12177656"/>
              <a:gd name="connsiteY5098" fmla="*/ 579419 h 6858000"/>
              <a:gd name="connsiteX5099" fmla="*/ 320339 w 12177656"/>
              <a:gd name="connsiteY5099" fmla="*/ 395344 h 6858000"/>
              <a:gd name="connsiteX5100" fmla="*/ 11857318 w 12177656"/>
              <a:gd name="connsiteY5100" fmla="*/ 27193 h 6858000"/>
              <a:gd name="connsiteX5101" fmla="*/ 11699539 w 12177656"/>
              <a:gd name="connsiteY5101" fmla="*/ 118036 h 6858000"/>
              <a:gd name="connsiteX5102" fmla="*/ 11699539 w 12177656"/>
              <a:gd name="connsiteY5102" fmla="*/ 302111 h 6858000"/>
              <a:gd name="connsiteX5103" fmla="*/ 11857318 w 12177656"/>
              <a:gd name="connsiteY5103" fmla="*/ 392953 h 6858000"/>
              <a:gd name="connsiteX5104" fmla="*/ 12015097 w 12177656"/>
              <a:gd name="connsiteY5104" fmla="*/ 302111 h 6858000"/>
              <a:gd name="connsiteX5105" fmla="*/ 12015097 w 12177656"/>
              <a:gd name="connsiteY5105" fmla="*/ 118036 h 6858000"/>
              <a:gd name="connsiteX5106" fmla="*/ 11536979 w 12177656"/>
              <a:gd name="connsiteY5106" fmla="*/ 27193 h 6858000"/>
              <a:gd name="connsiteX5107" fmla="*/ 11379200 w 12177656"/>
              <a:gd name="connsiteY5107" fmla="*/ 118036 h 6858000"/>
              <a:gd name="connsiteX5108" fmla="*/ 11379200 w 12177656"/>
              <a:gd name="connsiteY5108" fmla="*/ 302111 h 6858000"/>
              <a:gd name="connsiteX5109" fmla="*/ 11536979 w 12177656"/>
              <a:gd name="connsiteY5109" fmla="*/ 392953 h 6858000"/>
              <a:gd name="connsiteX5110" fmla="*/ 11694758 w 12177656"/>
              <a:gd name="connsiteY5110" fmla="*/ 302111 h 6858000"/>
              <a:gd name="connsiteX5111" fmla="*/ 11694758 w 12177656"/>
              <a:gd name="connsiteY5111" fmla="*/ 118036 h 6858000"/>
              <a:gd name="connsiteX5112" fmla="*/ 11216640 w 12177656"/>
              <a:gd name="connsiteY5112" fmla="*/ 27193 h 6858000"/>
              <a:gd name="connsiteX5113" fmla="*/ 11058861 w 12177656"/>
              <a:gd name="connsiteY5113" fmla="*/ 118036 h 6858000"/>
              <a:gd name="connsiteX5114" fmla="*/ 11058861 w 12177656"/>
              <a:gd name="connsiteY5114" fmla="*/ 302111 h 6858000"/>
              <a:gd name="connsiteX5115" fmla="*/ 11216640 w 12177656"/>
              <a:gd name="connsiteY5115" fmla="*/ 392953 h 6858000"/>
              <a:gd name="connsiteX5116" fmla="*/ 11374419 w 12177656"/>
              <a:gd name="connsiteY5116" fmla="*/ 302111 h 6858000"/>
              <a:gd name="connsiteX5117" fmla="*/ 11374419 w 12177656"/>
              <a:gd name="connsiteY5117" fmla="*/ 118036 h 6858000"/>
              <a:gd name="connsiteX5118" fmla="*/ 10896301 w 12177656"/>
              <a:gd name="connsiteY5118" fmla="*/ 27193 h 6858000"/>
              <a:gd name="connsiteX5119" fmla="*/ 10738523 w 12177656"/>
              <a:gd name="connsiteY5119" fmla="*/ 118036 h 6858000"/>
              <a:gd name="connsiteX5120" fmla="*/ 10738523 w 12177656"/>
              <a:gd name="connsiteY5120" fmla="*/ 302111 h 6858000"/>
              <a:gd name="connsiteX5121" fmla="*/ 10896301 w 12177656"/>
              <a:gd name="connsiteY5121" fmla="*/ 392953 h 6858000"/>
              <a:gd name="connsiteX5122" fmla="*/ 11054080 w 12177656"/>
              <a:gd name="connsiteY5122" fmla="*/ 302111 h 6858000"/>
              <a:gd name="connsiteX5123" fmla="*/ 11054080 w 12177656"/>
              <a:gd name="connsiteY5123" fmla="*/ 118036 h 6858000"/>
              <a:gd name="connsiteX5124" fmla="*/ 10575962 w 12177656"/>
              <a:gd name="connsiteY5124" fmla="*/ 27193 h 6858000"/>
              <a:gd name="connsiteX5125" fmla="*/ 10418183 w 12177656"/>
              <a:gd name="connsiteY5125" fmla="*/ 118036 h 6858000"/>
              <a:gd name="connsiteX5126" fmla="*/ 10418183 w 12177656"/>
              <a:gd name="connsiteY5126" fmla="*/ 302111 h 6858000"/>
              <a:gd name="connsiteX5127" fmla="*/ 10575962 w 12177656"/>
              <a:gd name="connsiteY5127" fmla="*/ 392953 h 6858000"/>
              <a:gd name="connsiteX5128" fmla="*/ 10733741 w 12177656"/>
              <a:gd name="connsiteY5128" fmla="*/ 302111 h 6858000"/>
              <a:gd name="connsiteX5129" fmla="*/ 10733741 w 12177656"/>
              <a:gd name="connsiteY5129" fmla="*/ 118036 h 6858000"/>
              <a:gd name="connsiteX5130" fmla="*/ 10255624 w 12177656"/>
              <a:gd name="connsiteY5130" fmla="*/ 27193 h 6858000"/>
              <a:gd name="connsiteX5131" fmla="*/ 10097845 w 12177656"/>
              <a:gd name="connsiteY5131" fmla="*/ 118036 h 6858000"/>
              <a:gd name="connsiteX5132" fmla="*/ 10097845 w 12177656"/>
              <a:gd name="connsiteY5132" fmla="*/ 302111 h 6858000"/>
              <a:gd name="connsiteX5133" fmla="*/ 10255624 w 12177656"/>
              <a:gd name="connsiteY5133" fmla="*/ 392953 h 6858000"/>
              <a:gd name="connsiteX5134" fmla="*/ 10413402 w 12177656"/>
              <a:gd name="connsiteY5134" fmla="*/ 302111 h 6858000"/>
              <a:gd name="connsiteX5135" fmla="*/ 10413402 w 12177656"/>
              <a:gd name="connsiteY5135" fmla="*/ 118036 h 6858000"/>
              <a:gd name="connsiteX5136" fmla="*/ 9935285 w 12177656"/>
              <a:gd name="connsiteY5136" fmla="*/ 27193 h 6858000"/>
              <a:gd name="connsiteX5137" fmla="*/ 9777506 w 12177656"/>
              <a:gd name="connsiteY5137" fmla="*/ 118036 h 6858000"/>
              <a:gd name="connsiteX5138" fmla="*/ 9777506 w 12177656"/>
              <a:gd name="connsiteY5138" fmla="*/ 302111 h 6858000"/>
              <a:gd name="connsiteX5139" fmla="*/ 9935285 w 12177656"/>
              <a:gd name="connsiteY5139" fmla="*/ 392953 h 6858000"/>
              <a:gd name="connsiteX5140" fmla="*/ 10093064 w 12177656"/>
              <a:gd name="connsiteY5140" fmla="*/ 302111 h 6858000"/>
              <a:gd name="connsiteX5141" fmla="*/ 10093064 w 12177656"/>
              <a:gd name="connsiteY5141" fmla="*/ 118036 h 6858000"/>
              <a:gd name="connsiteX5142" fmla="*/ 9614946 w 12177656"/>
              <a:gd name="connsiteY5142" fmla="*/ 27193 h 6858000"/>
              <a:gd name="connsiteX5143" fmla="*/ 9457167 w 12177656"/>
              <a:gd name="connsiteY5143" fmla="*/ 118036 h 6858000"/>
              <a:gd name="connsiteX5144" fmla="*/ 9457167 w 12177656"/>
              <a:gd name="connsiteY5144" fmla="*/ 302111 h 6858000"/>
              <a:gd name="connsiteX5145" fmla="*/ 9614946 w 12177656"/>
              <a:gd name="connsiteY5145" fmla="*/ 392953 h 6858000"/>
              <a:gd name="connsiteX5146" fmla="*/ 9772724 w 12177656"/>
              <a:gd name="connsiteY5146" fmla="*/ 302111 h 6858000"/>
              <a:gd name="connsiteX5147" fmla="*/ 9772724 w 12177656"/>
              <a:gd name="connsiteY5147" fmla="*/ 118036 h 6858000"/>
              <a:gd name="connsiteX5148" fmla="*/ 9294607 w 12177656"/>
              <a:gd name="connsiteY5148" fmla="*/ 27193 h 6858000"/>
              <a:gd name="connsiteX5149" fmla="*/ 9136829 w 12177656"/>
              <a:gd name="connsiteY5149" fmla="*/ 118036 h 6858000"/>
              <a:gd name="connsiteX5150" fmla="*/ 9136829 w 12177656"/>
              <a:gd name="connsiteY5150" fmla="*/ 302111 h 6858000"/>
              <a:gd name="connsiteX5151" fmla="*/ 9294607 w 12177656"/>
              <a:gd name="connsiteY5151" fmla="*/ 392953 h 6858000"/>
              <a:gd name="connsiteX5152" fmla="*/ 9452386 w 12177656"/>
              <a:gd name="connsiteY5152" fmla="*/ 302111 h 6858000"/>
              <a:gd name="connsiteX5153" fmla="*/ 9452386 w 12177656"/>
              <a:gd name="connsiteY5153" fmla="*/ 118036 h 6858000"/>
              <a:gd name="connsiteX5154" fmla="*/ 8974268 w 12177656"/>
              <a:gd name="connsiteY5154" fmla="*/ 27193 h 6858000"/>
              <a:gd name="connsiteX5155" fmla="*/ 8816489 w 12177656"/>
              <a:gd name="connsiteY5155" fmla="*/ 118036 h 6858000"/>
              <a:gd name="connsiteX5156" fmla="*/ 8816489 w 12177656"/>
              <a:gd name="connsiteY5156" fmla="*/ 302111 h 6858000"/>
              <a:gd name="connsiteX5157" fmla="*/ 8974268 w 12177656"/>
              <a:gd name="connsiteY5157" fmla="*/ 392953 h 6858000"/>
              <a:gd name="connsiteX5158" fmla="*/ 9132047 w 12177656"/>
              <a:gd name="connsiteY5158" fmla="*/ 302111 h 6858000"/>
              <a:gd name="connsiteX5159" fmla="*/ 9132047 w 12177656"/>
              <a:gd name="connsiteY5159" fmla="*/ 118036 h 6858000"/>
              <a:gd name="connsiteX5160" fmla="*/ 8653929 w 12177656"/>
              <a:gd name="connsiteY5160" fmla="*/ 27193 h 6858000"/>
              <a:gd name="connsiteX5161" fmla="*/ 8496150 w 12177656"/>
              <a:gd name="connsiteY5161" fmla="*/ 118036 h 6858000"/>
              <a:gd name="connsiteX5162" fmla="*/ 8496150 w 12177656"/>
              <a:gd name="connsiteY5162" fmla="*/ 302111 h 6858000"/>
              <a:gd name="connsiteX5163" fmla="*/ 8653929 w 12177656"/>
              <a:gd name="connsiteY5163" fmla="*/ 392953 h 6858000"/>
              <a:gd name="connsiteX5164" fmla="*/ 8811708 w 12177656"/>
              <a:gd name="connsiteY5164" fmla="*/ 302111 h 6858000"/>
              <a:gd name="connsiteX5165" fmla="*/ 8811708 w 12177656"/>
              <a:gd name="connsiteY5165" fmla="*/ 118036 h 6858000"/>
              <a:gd name="connsiteX5166" fmla="*/ 8333591 w 12177656"/>
              <a:gd name="connsiteY5166" fmla="*/ 27193 h 6858000"/>
              <a:gd name="connsiteX5167" fmla="*/ 8175812 w 12177656"/>
              <a:gd name="connsiteY5167" fmla="*/ 118036 h 6858000"/>
              <a:gd name="connsiteX5168" fmla="*/ 8175812 w 12177656"/>
              <a:gd name="connsiteY5168" fmla="*/ 302111 h 6858000"/>
              <a:gd name="connsiteX5169" fmla="*/ 8333591 w 12177656"/>
              <a:gd name="connsiteY5169" fmla="*/ 392953 h 6858000"/>
              <a:gd name="connsiteX5170" fmla="*/ 8491370 w 12177656"/>
              <a:gd name="connsiteY5170" fmla="*/ 302111 h 6858000"/>
              <a:gd name="connsiteX5171" fmla="*/ 8491370 w 12177656"/>
              <a:gd name="connsiteY5171" fmla="*/ 118036 h 6858000"/>
              <a:gd name="connsiteX5172" fmla="*/ 8013252 w 12177656"/>
              <a:gd name="connsiteY5172" fmla="*/ 27193 h 6858000"/>
              <a:gd name="connsiteX5173" fmla="*/ 7855473 w 12177656"/>
              <a:gd name="connsiteY5173" fmla="*/ 118036 h 6858000"/>
              <a:gd name="connsiteX5174" fmla="*/ 7855473 w 12177656"/>
              <a:gd name="connsiteY5174" fmla="*/ 302111 h 6858000"/>
              <a:gd name="connsiteX5175" fmla="*/ 8013252 w 12177656"/>
              <a:gd name="connsiteY5175" fmla="*/ 392953 h 6858000"/>
              <a:gd name="connsiteX5176" fmla="*/ 8171031 w 12177656"/>
              <a:gd name="connsiteY5176" fmla="*/ 302111 h 6858000"/>
              <a:gd name="connsiteX5177" fmla="*/ 8171031 w 12177656"/>
              <a:gd name="connsiteY5177" fmla="*/ 118036 h 6858000"/>
              <a:gd name="connsiteX5178" fmla="*/ 7692913 w 12177656"/>
              <a:gd name="connsiteY5178" fmla="*/ 27193 h 6858000"/>
              <a:gd name="connsiteX5179" fmla="*/ 7535135 w 12177656"/>
              <a:gd name="connsiteY5179" fmla="*/ 118036 h 6858000"/>
              <a:gd name="connsiteX5180" fmla="*/ 7535135 w 12177656"/>
              <a:gd name="connsiteY5180" fmla="*/ 302111 h 6858000"/>
              <a:gd name="connsiteX5181" fmla="*/ 7692913 w 12177656"/>
              <a:gd name="connsiteY5181" fmla="*/ 392953 h 6858000"/>
              <a:gd name="connsiteX5182" fmla="*/ 7850692 w 12177656"/>
              <a:gd name="connsiteY5182" fmla="*/ 302111 h 6858000"/>
              <a:gd name="connsiteX5183" fmla="*/ 7850692 w 12177656"/>
              <a:gd name="connsiteY5183" fmla="*/ 118036 h 6858000"/>
              <a:gd name="connsiteX5184" fmla="*/ 7372574 w 12177656"/>
              <a:gd name="connsiteY5184" fmla="*/ 27193 h 6858000"/>
              <a:gd name="connsiteX5185" fmla="*/ 7214795 w 12177656"/>
              <a:gd name="connsiteY5185" fmla="*/ 118036 h 6858000"/>
              <a:gd name="connsiteX5186" fmla="*/ 7214795 w 12177656"/>
              <a:gd name="connsiteY5186" fmla="*/ 302111 h 6858000"/>
              <a:gd name="connsiteX5187" fmla="*/ 7372574 w 12177656"/>
              <a:gd name="connsiteY5187" fmla="*/ 392953 h 6858000"/>
              <a:gd name="connsiteX5188" fmla="*/ 7530353 w 12177656"/>
              <a:gd name="connsiteY5188" fmla="*/ 302111 h 6858000"/>
              <a:gd name="connsiteX5189" fmla="*/ 7530353 w 12177656"/>
              <a:gd name="connsiteY5189" fmla="*/ 118036 h 6858000"/>
              <a:gd name="connsiteX5190" fmla="*/ 7052236 w 12177656"/>
              <a:gd name="connsiteY5190" fmla="*/ 27193 h 6858000"/>
              <a:gd name="connsiteX5191" fmla="*/ 6894457 w 12177656"/>
              <a:gd name="connsiteY5191" fmla="*/ 118036 h 6858000"/>
              <a:gd name="connsiteX5192" fmla="*/ 6894457 w 12177656"/>
              <a:gd name="connsiteY5192" fmla="*/ 302111 h 6858000"/>
              <a:gd name="connsiteX5193" fmla="*/ 7052236 w 12177656"/>
              <a:gd name="connsiteY5193" fmla="*/ 392953 h 6858000"/>
              <a:gd name="connsiteX5194" fmla="*/ 7210015 w 12177656"/>
              <a:gd name="connsiteY5194" fmla="*/ 302111 h 6858000"/>
              <a:gd name="connsiteX5195" fmla="*/ 7210015 w 12177656"/>
              <a:gd name="connsiteY5195" fmla="*/ 118036 h 6858000"/>
              <a:gd name="connsiteX5196" fmla="*/ 6731897 w 12177656"/>
              <a:gd name="connsiteY5196" fmla="*/ 27193 h 6858000"/>
              <a:gd name="connsiteX5197" fmla="*/ 6574118 w 12177656"/>
              <a:gd name="connsiteY5197" fmla="*/ 118036 h 6858000"/>
              <a:gd name="connsiteX5198" fmla="*/ 6574118 w 12177656"/>
              <a:gd name="connsiteY5198" fmla="*/ 302111 h 6858000"/>
              <a:gd name="connsiteX5199" fmla="*/ 6731897 w 12177656"/>
              <a:gd name="connsiteY5199" fmla="*/ 392953 h 6858000"/>
              <a:gd name="connsiteX5200" fmla="*/ 6889676 w 12177656"/>
              <a:gd name="connsiteY5200" fmla="*/ 302111 h 6858000"/>
              <a:gd name="connsiteX5201" fmla="*/ 6889676 w 12177656"/>
              <a:gd name="connsiteY5201" fmla="*/ 118036 h 6858000"/>
              <a:gd name="connsiteX5202" fmla="*/ 6411558 w 12177656"/>
              <a:gd name="connsiteY5202" fmla="*/ 27193 h 6858000"/>
              <a:gd name="connsiteX5203" fmla="*/ 6253779 w 12177656"/>
              <a:gd name="connsiteY5203" fmla="*/ 118036 h 6858000"/>
              <a:gd name="connsiteX5204" fmla="*/ 6253779 w 12177656"/>
              <a:gd name="connsiteY5204" fmla="*/ 302111 h 6858000"/>
              <a:gd name="connsiteX5205" fmla="*/ 6411558 w 12177656"/>
              <a:gd name="connsiteY5205" fmla="*/ 392953 h 6858000"/>
              <a:gd name="connsiteX5206" fmla="*/ 6569336 w 12177656"/>
              <a:gd name="connsiteY5206" fmla="*/ 302111 h 6858000"/>
              <a:gd name="connsiteX5207" fmla="*/ 6569336 w 12177656"/>
              <a:gd name="connsiteY5207" fmla="*/ 118036 h 6858000"/>
              <a:gd name="connsiteX5208" fmla="*/ 5770880 w 12177656"/>
              <a:gd name="connsiteY5208" fmla="*/ 27193 h 6858000"/>
              <a:gd name="connsiteX5209" fmla="*/ 5613101 w 12177656"/>
              <a:gd name="connsiteY5209" fmla="*/ 118036 h 6858000"/>
              <a:gd name="connsiteX5210" fmla="*/ 5613101 w 12177656"/>
              <a:gd name="connsiteY5210" fmla="*/ 302111 h 6858000"/>
              <a:gd name="connsiteX5211" fmla="*/ 5770880 w 12177656"/>
              <a:gd name="connsiteY5211" fmla="*/ 392953 h 6858000"/>
              <a:gd name="connsiteX5212" fmla="*/ 5928659 w 12177656"/>
              <a:gd name="connsiteY5212" fmla="*/ 302111 h 6858000"/>
              <a:gd name="connsiteX5213" fmla="*/ 5928659 w 12177656"/>
              <a:gd name="connsiteY5213" fmla="*/ 118036 h 6858000"/>
              <a:gd name="connsiteX5214" fmla="*/ 5450541 w 12177656"/>
              <a:gd name="connsiteY5214" fmla="*/ 27193 h 6858000"/>
              <a:gd name="connsiteX5215" fmla="*/ 5292762 w 12177656"/>
              <a:gd name="connsiteY5215" fmla="*/ 118036 h 6858000"/>
              <a:gd name="connsiteX5216" fmla="*/ 5292762 w 12177656"/>
              <a:gd name="connsiteY5216" fmla="*/ 302111 h 6858000"/>
              <a:gd name="connsiteX5217" fmla="*/ 5450541 w 12177656"/>
              <a:gd name="connsiteY5217" fmla="*/ 392953 h 6858000"/>
              <a:gd name="connsiteX5218" fmla="*/ 5608320 w 12177656"/>
              <a:gd name="connsiteY5218" fmla="*/ 302111 h 6858000"/>
              <a:gd name="connsiteX5219" fmla="*/ 5608320 w 12177656"/>
              <a:gd name="connsiteY5219" fmla="*/ 118036 h 6858000"/>
              <a:gd name="connsiteX5220" fmla="*/ 5127812 w 12177656"/>
              <a:gd name="connsiteY5220" fmla="*/ 27193 h 6858000"/>
              <a:gd name="connsiteX5221" fmla="*/ 4970033 w 12177656"/>
              <a:gd name="connsiteY5221" fmla="*/ 118036 h 6858000"/>
              <a:gd name="connsiteX5222" fmla="*/ 4970033 w 12177656"/>
              <a:gd name="connsiteY5222" fmla="*/ 302111 h 6858000"/>
              <a:gd name="connsiteX5223" fmla="*/ 5127812 w 12177656"/>
              <a:gd name="connsiteY5223" fmla="*/ 392953 h 6858000"/>
              <a:gd name="connsiteX5224" fmla="*/ 5285592 w 12177656"/>
              <a:gd name="connsiteY5224" fmla="*/ 302111 h 6858000"/>
              <a:gd name="connsiteX5225" fmla="*/ 5285592 w 12177656"/>
              <a:gd name="connsiteY5225" fmla="*/ 118036 h 6858000"/>
              <a:gd name="connsiteX5226" fmla="*/ 4807474 w 12177656"/>
              <a:gd name="connsiteY5226" fmla="*/ 27193 h 6858000"/>
              <a:gd name="connsiteX5227" fmla="*/ 4649694 w 12177656"/>
              <a:gd name="connsiteY5227" fmla="*/ 118036 h 6858000"/>
              <a:gd name="connsiteX5228" fmla="*/ 4649694 w 12177656"/>
              <a:gd name="connsiteY5228" fmla="*/ 302111 h 6858000"/>
              <a:gd name="connsiteX5229" fmla="*/ 4807474 w 12177656"/>
              <a:gd name="connsiteY5229" fmla="*/ 392953 h 6858000"/>
              <a:gd name="connsiteX5230" fmla="*/ 4965252 w 12177656"/>
              <a:gd name="connsiteY5230" fmla="*/ 302111 h 6858000"/>
              <a:gd name="connsiteX5231" fmla="*/ 4965252 w 12177656"/>
              <a:gd name="connsiteY5231" fmla="*/ 118036 h 6858000"/>
              <a:gd name="connsiteX5232" fmla="*/ 4487134 w 12177656"/>
              <a:gd name="connsiteY5232" fmla="*/ 27193 h 6858000"/>
              <a:gd name="connsiteX5233" fmla="*/ 4329356 w 12177656"/>
              <a:gd name="connsiteY5233" fmla="*/ 118036 h 6858000"/>
              <a:gd name="connsiteX5234" fmla="*/ 4329356 w 12177656"/>
              <a:gd name="connsiteY5234" fmla="*/ 302111 h 6858000"/>
              <a:gd name="connsiteX5235" fmla="*/ 4487134 w 12177656"/>
              <a:gd name="connsiteY5235" fmla="*/ 392953 h 6858000"/>
              <a:gd name="connsiteX5236" fmla="*/ 4644913 w 12177656"/>
              <a:gd name="connsiteY5236" fmla="*/ 302111 h 6858000"/>
              <a:gd name="connsiteX5237" fmla="*/ 4644913 w 12177656"/>
              <a:gd name="connsiteY5237" fmla="*/ 118036 h 6858000"/>
              <a:gd name="connsiteX5238" fmla="*/ 4166795 w 12177656"/>
              <a:gd name="connsiteY5238" fmla="*/ 27193 h 6858000"/>
              <a:gd name="connsiteX5239" fmla="*/ 4009017 w 12177656"/>
              <a:gd name="connsiteY5239" fmla="*/ 118036 h 6858000"/>
              <a:gd name="connsiteX5240" fmla="*/ 4009017 w 12177656"/>
              <a:gd name="connsiteY5240" fmla="*/ 302111 h 6858000"/>
              <a:gd name="connsiteX5241" fmla="*/ 4166795 w 12177656"/>
              <a:gd name="connsiteY5241" fmla="*/ 392953 h 6858000"/>
              <a:gd name="connsiteX5242" fmla="*/ 4324574 w 12177656"/>
              <a:gd name="connsiteY5242" fmla="*/ 302111 h 6858000"/>
              <a:gd name="connsiteX5243" fmla="*/ 4324574 w 12177656"/>
              <a:gd name="connsiteY5243" fmla="*/ 118036 h 6858000"/>
              <a:gd name="connsiteX5244" fmla="*/ 3846456 w 12177656"/>
              <a:gd name="connsiteY5244" fmla="*/ 27193 h 6858000"/>
              <a:gd name="connsiteX5245" fmla="*/ 3688678 w 12177656"/>
              <a:gd name="connsiteY5245" fmla="*/ 118036 h 6858000"/>
              <a:gd name="connsiteX5246" fmla="*/ 3688678 w 12177656"/>
              <a:gd name="connsiteY5246" fmla="*/ 302111 h 6858000"/>
              <a:gd name="connsiteX5247" fmla="*/ 3846456 w 12177656"/>
              <a:gd name="connsiteY5247" fmla="*/ 392953 h 6858000"/>
              <a:gd name="connsiteX5248" fmla="*/ 4004235 w 12177656"/>
              <a:gd name="connsiteY5248" fmla="*/ 302111 h 6858000"/>
              <a:gd name="connsiteX5249" fmla="*/ 4004235 w 12177656"/>
              <a:gd name="connsiteY5249" fmla="*/ 118036 h 6858000"/>
              <a:gd name="connsiteX5250" fmla="*/ 3526118 w 12177656"/>
              <a:gd name="connsiteY5250" fmla="*/ 27193 h 6858000"/>
              <a:gd name="connsiteX5251" fmla="*/ 3368339 w 12177656"/>
              <a:gd name="connsiteY5251" fmla="*/ 118036 h 6858000"/>
              <a:gd name="connsiteX5252" fmla="*/ 3368339 w 12177656"/>
              <a:gd name="connsiteY5252" fmla="*/ 302111 h 6858000"/>
              <a:gd name="connsiteX5253" fmla="*/ 3526118 w 12177656"/>
              <a:gd name="connsiteY5253" fmla="*/ 392953 h 6858000"/>
              <a:gd name="connsiteX5254" fmla="*/ 3683897 w 12177656"/>
              <a:gd name="connsiteY5254" fmla="*/ 302111 h 6858000"/>
              <a:gd name="connsiteX5255" fmla="*/ 3683897 w 12177656"/>
              <a:gd name="connsiteY5255" fmla="*/ 118036 h 6858000"/>
              <a:gd name="connsiteX5256" fmla="*/ 3205779 w 12177656"/>
              <a:gd name="connsiteY5256" fmla="*/ 27193 h 6858000"/>
              <a:gd name="connsiteX5257" fmla="*/ 3048000 w 12177656"/>
              <a:gd name="connsiteY5257" fmla="*/ 118036 h 6858000"/>
              <a:gd name="connsiteX5258" fmla="*/ 3048000 w 12177656"/>
              <a:gd name="connsiteY5258" fmla="*/ 302111 h 6858000"/>
              <a:gd name="connsiteX5259" fmla="*/ 3205779 w 12177656"/>
              <a:gd name="connsiteY5259" fmla="*/ 392953 h 6858000"/>
              <a:gd name="connsiteX5260" fmla="*/ 3363558 w 12177656"/>
              <a:gd name="connsiteY5260" fmla="*/ 302111 h 6858000"/>
              <a:gd name="connsiteX5261" fmla="*/ 3363558 w 12177656"/>
              <a:gd name="connsiteY5261" fmla="*/ 118036 h 6858000"/>
              <a:gd name="connsiteX5262" fmla="*/ 2885440 w 12177656"/>
              <a:gd name="connsiteY5262" fmla="*/ 27193 h 6858000"/>
              <a:gd name="connsiteX5263" fmla="*/ 2727661 w 12177656"/>
              <a:gd name="connsiteY5263" fmla="*/ 118036 h 6858000"/>
              <a:gd name="connsiteX5264" fmla="*/ 2727661 w 12177656"/>
              <a:gd name="connsiteY5264" fmla="*/ 302111 h 6858000"/>
              <a:gd name="connsiteX5265" fmla="*/ 2885440 w 12177656"/>
              <a:gd name="connsiteY5265" fmla="*/ 392953 h 6858000"/>
              <a:gd name="connsiteX5266" fmla="*/ 3043219 w 12177656"/>
              <a:gd name="connsiteY5266" fmla="*/ 302111 h 6858000"/>
              <a:gd name="connsiteX5267" fmla="*/ 3043219 w 12177656"/>
              <a:gd name="connsiteY5267" fmla="*/ 118036 h 6858000"/>
              <a:gd name="connsiteX5268" fmla="*/ 2565101 w 12177656"/>
              <a:gd name="connsiteY5268" fmla="*/ 27193 h 6858000"/>
              <a:gd name="connsiteX5269" fmla="*/ 2407322 w 12177656"/>
              <a:gd name="connsiteY5269" fmla="*/ 118036 h 6858000"/>
              <a:gd name="connsiteX5270" fmla="*/ 2407322 w 12177656"/>
              <a:gd name="connsiteY5270" fmla="*/ 302111 h 6858000"/>
              <a:gd name="connsiteX5271" fmla="*/ 2565101 w 12177656"/>
              <a:gd name="connsiteY5271" fmla="*/ 392953 h 6858000"/>
              <a:gd name="connsiteX5272" fmla="*/ 2722880 w 12177656"/>
              <a:gd name="connsiteY5272" fmla="*/ 302111 h 6858000"/>
              <a:gd name="connsiteX5273" fmla="*/ 2722880 w 12177656"/>
              <a:gd name="connsiteY5273" fmla="*/ 118036 h 6858000"/>
              <a:gd name="connsiteX5274" fmla="*/ 2244763 w 12177656"/>
              <a:gd name="connsiteY5274" fmla="*/ 27193 h 6858000"/>
              <a:gd name="connsiteX5275" fmla="*/ 2086984 w 12177656"/>
              <a:gd name="connsiteY5275" fmla="*/ 118036 h 6858000"/>
              <a:gd name="connsiteX5276" fmla="*/ 2086984 w 12177656"/>
              <a:gd name="connsiteY5276" fmla="*/ 302111 h 6858000"/>
              <a:gd name="connsiteX5277" fmla="*/ 2244763 w 12177656"/>
              <a:gd name="connsiteY5277" fmla="*/ 392953 h 6858000"/>
              <a:gd name="connsiteX5278" fmla="*/ 2402541 w 12177656"/>
              <a:gd name="connsiteY5278" fmla="*/ 302111 h 6858000"/>
              <a:gd name="connsiteX5279" fmla="*/ 2402541 w 12177656"/>
              <a:gd name="connsiteY5279" fmla="*/ 118036 h 6858000"/>
              <a:gd name="connsiteX5280" fmla="*/ 1924424 w 12177656"/>
              <a:gd name="connsiteY5280" fmla="*/ 27193 h 6858000"/>
              <a:gd name="connsiteX5281" fmla="*/ 1766645 w 12177656"/>
              <a:gd name="connsiteY5281" fmla="*/ 118036 h 6858000"/>
              <a:gd name="connsiteX5282" fmla="*/ 1766645 w 12177656"/>
              <a:gd name="connsiteY5282" fmla="*/ 302111 h 6858000"/>
              <a:gd name="connsiteX5283" fmla="*/ 1924424 w 12177656"/>
              <a:gd name="connsiteY5283" fmla="*/ 392953 h 6858000"/>
              <a:gd name="connsiteX5284" fmla="*/ 2082202 w 12177656"/>
              <a:gd name="connsiteY5284" fmla="*/ 302111 h 6858000"/>
              <a:gd name="connsiteX5285" fmla="*/ 2082202 w 12177656"/>
              <a:gd name="connsiteY5285" fmla="*/ 118036 h 6858000"/>
              <a:gd name="connsiteX5286" fmla="*/ 1604085 w 12177656"/>
              <a:gd name="connsiteY5286" fmla="*/ 27193 h 6858000"/>
              <a:gd name="connsiteX5287" fmla="*/ 1446306 w 12177656"/>
              <a:gd name="connsiteY5287" fmla="*/ 118036 h 6858000"/>
              <a:gd name="connsiteX5288" fmla="*/ 1446306 w 12177656"/>
              <a:gd name="connsiteY5288" fmla="*/ 302111 h 6858000"/>
              <a:gd name="connsiteX5289" fmla="*/ 1604085 w 12177656"/>
              <a:gd name="connsiteY5289" fmla="*/ 392953 h 6858000"/>
              <a:gd name="connsiteX5290" fmla="*/ 1761864 w 12177656"/>
              <a:gd name="connsiteY5290" fmla="*/ 302111 h 6858000"/>
              <a:gd name="connsiteX5291" fmla="*/ 1761864 w 12177656"/>
              <a:gd name="connsiteY5291" fmla="*/ 118036 h 6858000"/>
              <a:gd name="connsiteX5292" fmla="*/ 1283746 w 12177656"/>
              <a:gd name="connsiteY5292" fmla="*/ 27193 h 6858000"/>
              <a:gd name="connsiteX5293" fmla="*/ 1125967 w 12177656"/>
              <a:gd name="connsiteY5293" fmla="*/ 118036 h 6858000"/>
              <a:gd name="connsiteX5294" fmla="*/ 1125967 w 12177656"/>
              <a:gd name="connsiteY5294" fmla="*/ 302111 h 6858000"/>
              <a:gd name="connsiteX5295" fmla="*/ 1283746 w 12177656"/>
              <a:gd name="connsiteY5295" fmla="*/ 392953 h 6858000"/>
              <a:gd name="connsiteX5296" fmla="*/ 1441525 w 12177656"/>
              <a:gd name="connsiteY5296" fmla="*/ 302111 h 6858000"/>
              <a:gd name="connsiteX5297" fmla="*/ 1441525 w 12177656"/>
              <a:gd name="connsiteY5297" fmla="*/ 118036 h 6858000"/>
              <a:gd name="connsiteX5298" fmla="*/ 963407 w 12177656"/>
              <a:gd name="connsiteY5298" fmla="*/ 27193 h 6858000"/>
              <a:gd name="connsiteX5299" fmla="*/ 805628 w 12177656"/>
              <a:gd name="connsiteY5299" fmla="*/ 118036 h 6858000"/>
              <a:gd name="connsiteX5300" fmla="*/ 805628 w 12177656"/>
              <a:gd name="connsiteY5300" fmla="*/ 302111 h 6858000"/>
              <a:gd name="connsiteX5301" fmla="*/ 963407 w 12177656"/>
              <a:gd name="connsiteY5301" fmla="*/ 392953 h 6858000"/>
              <a:gd name="connsiteX5302" fmla="*/ 1121186 w 12177656"/>
              <a:gd name="connsiteY5302" fmla="*/ 302111 h 6858000"/>
              <a:gd name="connsiteX5303" fmla="*/ 1121186 w 12177656"/>
              <a:gd name="connsiteY5303" fmla="*/ 118036 h 6858000"/>
              <a:gd name="connsiteX5304" fmla="*/ 643068 w 12177656"/>
              <a:gd name="connsiteY5304" fmla="*/ 27193 h 6858000"/>
              <a:gd name="connsiteX5305" fmla="*/ 485289 w 12177656"/>
              <a:gd name="connsiteY5305" fmla="*/ 118036 h 6858000"/>
              <a:gd name="connsiteX5306" fmla="*/ 485289 w 12177656"/>
              <a:gd name="connsiteY5306" fmla="*/ 302111 h 6858000"/>
              <a:gd name="connsiteX5307" fmla="*/ 643068 w 12177656"/>
              <a:gd name="connsiteY5307" fmla="*/ 392953 h 6858000"/>
              <a:gd name="connsiteX5308" fmla="*/ 800847 w 12177656"/>
              <a:gd name="connsiteY5308" fmla="*/ 302111 h 6858000"/>
              <a:gd name="connsiteX5309" fmla="*/ 800847 w 12177656"/>
              <a:gd name="connsiteY5309" fmla="*/ 118036 h 6858000"/>
              <a:gd name="connsiteX5310" fmla="*/ 322729 w 12177656"/>
              <a:gd name="connsiteY5310" fmla="*/ 27193 h 6858000"/>
              <a:gd name="connsiteX5311" fmla="*/ 164951 w 12177656"/>
              <a:gd name="connsiteY5311" fmla="*/ 118036 h 6858000"/>
              <a:gd name="connsiteX5312" fmla="*/ 164951 w 12177656"/>
              <a:gd name="connsiteY5312" fmla="*/ 302111 h 6858000"/>
              <a:gd name="connsiteX5313" fmla="*/ 322729 w 12177656"/>
              <a:gd name="connsiteY5313" fmla="*/ 392953 h 6858000"/>
              <a:gd name="connsiteX5314" fmla="*/ 480508 w 12177656"/>
              <a:gd name="connsiteY5314" fmla="*/ 302111 h 6858000"/>
              <a:gd name="connsiteX5315" fmla="*/ 480508 w 12177656"/>
              <a:gd name="connsiteY5315" fmla="*/ 118036 h 6858000"/>
              <a:gd name="connsiteX5316" fmla="*/ 6091219 w 12177656"/>
              <a:gd name="connsiteY5316" fmla="*/ 24803 h 6858000"/>
              <a:gd name="connsiteX5317" fmla="*/ 5933440 w 12177656"/>
              <a:gd name="connsiteY5317" fmla="*/ 115645 h 6858000"/>
              <a:gd name="connsiteX5318" fmla="*/ 5933440 w 12177656"/>
              <a:gd name="connsiteY5318" fmla="*/ 299720 h 6858000"/>
              <a:gd name="connsiteX5319" fmla="*/ 6091219 w 12177656"/>
              <a:gd name="connsiteY5319" fmla="*/ 390563 h 6858000"/>
              <a:gd name="connsiteX5320" fmla="*/ 6248998 w 12177656"/>
              <a:gd name="connsiteY5320" fmla="*/ 299720 h 6858000"/>
              <a:gd name="connsiteX5321" fmla="*/ 6248998 w 12177656"/>
              <a:gd name="connsiteY5321" fmla="*/ 115645 h 6858000"/>
              <a:gd name="connsiteX5322" fmla="*/ 0 w 12177656"/>
              <a:gd name="connsiteY5322" fmla="*/ 0 h 6858000"/>
              <a:gd name="connsiteX5323" fmla="*/ 4781 w 12177656"/>
              <a:gd name="connsiteY5323" fmla="*/ 0 h 6858000"/>
              <a:gd name="connsiteX5324" fmla="*/ 4781 w 12177656"/>
              <a:gd name="connsiteY5324" fmla="*/ 22412 h 6858000"/>
              <a:gd name="connsiteX5325" fmla="*/ 162560 w 12177656"/>
              <a:gd name="connsiteY5325" fmla="*/ 115645 h 6858000"/>
              <a:gd name="connsiteX5326" fmla="*/ 320339 w 12177656"/>
              <a:gd name="connsiteY5326" fmla="*/ 22412 h 6858000"/>
              <a:gd name="connsiteX5327" fmla="*/ 320339 w 12177656"/>
              <a:gd name="connsiteY5327" fmla="*/ 0 h 6858000"/>
              <a:gd name="connsiteX5328" fmla="*/ 325120 w 12177656"/>
              <a:gd name="connsiteY5328" fmla="*/ 0 h 6858000"/>
              <a:gd name="connsiteX5329" fmla="*/ 325120 w 12177656"/>
              <a:gd name="connsiteY5329" fmla="*/ 20022 h 6858000"/>
              <a:gd name="connsiteX5330" fmla="*/ 482899 w 12177656"/>
              <a:gd name="connsiteY5330" fmla="*/ 110864 h 6858000"/>
              <a:gd name="connsiteX5331" fmla="*/ 640678 w 12177656"/>
              <a:gd name="connsiteY5331" fmla="*/ 20022 h 6858000"/>
              <a:gd name="connsiteX5332" fmla="*/ 640678 w 12177656"/>
              <a:gd name="connsiteY5332" fmla="*/ 0 h 6858000"/>
              <a:gd name="connsiteX5333" fmla="*/ 645459 w 12177656"/>
              <a:gd name="connsiteY5333" fmla="*/ 0 h 6858000"/>
              <a:gd name="connsiteX5334" fmla="*/ 645459 w 12177656"/>
              <a:gd name="connsiteY5334" fmla="*/ 22412 h 6858000"/>
              <a:gd name="connsiteX5335" fmla="*/ 803238 w 12177656"/>
              <a:gd name="connsiteY5335" fmla="*/ 110864 h 6858000"/>
              <a:gd name="connsiteX5336" fmla="*/ 961017 w 12177656"/>
              <a:gd name="connsiteY5336" fmla="*/ 20022 h 6858000"/>
              <a:gd name="connsiteX5337" fmla="*/ 961017 w 12177656"/>
              <a:gd name="connsiteY5337" fmla="*/ 0 h 6858000"/>
              <a:gd name="connsiteX5338" fmla="*/ 965798 w 12177656"/>
              <a:gd name="connsiteY5338" fmla="*/ 0 h 6858000"/>
              <a:gd name="connsiteX5339" fmla="*/ 965798 w 12177656"/>
              <a:gd name="connsiteY5339" fmla="*/ 22412 h 6858000"/>
              <a:gd name="connsiteX5340" fmla="*/ 1123577 w 12177656"/>
              <a:gd name="connsiteY5340" fmla="*/ 113255 h 6858000"/>
              <a:gd name="connsiteX5341" fmla="*/ 1281355 w 12177656"/>
              <a:gd name="connsiteY5341" fmla="*/ 20022 h 6858000"/>
              <a:gd name="connsiteX5342" fmla="*/ 1281355 w 12177656"/>
              <a:gd name="connsiteY5342" fmla="*/ 0 h 6858000"/>
              <a:gd name="connsiteX5343" fmla="*/ 1286137 w 12177656"/>
              <a:gd name="connsiteY5343" fmla="*/ 0 h 6858000"/>
              <a:gd name="connsiteX5344" fmla="*/ 1286137 w 12177656"/>
              <a:gd name="connsiteY5344" fmla="*/ 22412 h 6858000"/>
              <a:gd name="connsiteX5345" fmla="*/ 1443915 w 12177656"/>
              <a:gd name="connsiteY5345" fmla="*/ 113255 h 6858000"/>
              <a:gd name="connsiteX5346" fmla="*/ 1601694 w 12177656"/>
              <a:gd name="connsiteY5346" fmla="*/ 22412 h 6858000"/>
              <a:gd name="connsiteX5347" fmla="*/ 1601694 w 12177656"/>
              <a:gd name="connsiteY5347" fmla="*/ 0 h 6858000"/>
              <a:gd name="connsiteX5348" fmla="*/ 1606475 w 12177656"/>
              <a:gd name="connsiteY5348" fmla="*/ 0 h 6858000"/>
              <a:gd name="connsiteX5349" fmla="*/ 1606475 w 12177656"/>
              <a:gd name="connsiteY5349" fmla="*/ 20022 h 6858000"/>
              <a:gd name="connsiteX5350" fmla="*/ 1764254 w 12177656"/>
              <a:gd name="connsiteY5350" fmla="*/ 110864 h 6858000"/>
              <a:gd name="connsiteX5351" fmla="*/ 1922033 w 12177656"/>
              <a:gd name="connsiteY5351" fmla="*/ 20022 h 6858000"/>
              <a:gd name="connsiteX5352" fmla="*/ 1922033 w 12177656"/>
              <a:gd name="connsiteY5352" fmla="*/ 0 h 6858000"/>
              <a:gd name="connsiteX5353" fmla="*/ 1926814 w 12177656"/>
              <a:gd name="connsiteY5353" fmla="*/ 0 h 6858000"/>
              <a:gd name="connsiteX5354" fmla="*/ 1926814 w 12177656"/>
              <a:gd name="connsiteY5354" fmla="*/ 20022 h 6858000"/>
              <a:gd name="connsiteX5355" fmla="*/ 2084593 w 12177656"/>
              <a:gd name="connsiteY5355" fmla="*/ 110864 h 6858000"/>
              <a:gd name="connsiteX5356" fmla="*/ 2242372 w 12177656"/>
              <a:gd name="connsiteY5356" fmla="*/ 20022 h 6858000"/>
              <a:gd name="connsiteX5357" fmla="*/ 2242372 w 12177656"/>
              <a:gd name="connsiteY5357" fmla="*/ 0 h 6858000"/>
              <a:gd name="connsiteX5358" fmla="*/ 2247153 w 12177656"/>
              <a:gd name="connsiteY5358" fmla="*/ 0 h 6858000"/>
              <a:gd name="connsiteX5359" fmla="*/ 2247153 w 12177656"/>
              <a:gd name="connsiteY5359" fmla="*/ 22412 h 6858000"/>
              <a:gd name="connsiteX5360" fmla="*/ 2404932 w 12177656"/>
              <a:gd name="connsiteY5360" fmla="*/ 110864 h 6858000"/>
              <a:gd name="connsiteX5361" fmla="*/ 2562711 w 12177656"/>
              <a:gd name="connsiteY5361" fmla="*/ 20022 h 6858000"/>
              <a:gd name="connsiteX5362" fmla="*/ 2562711 w 12177656"/>
              <a:gd name="connsiteY5362" fmla="*/ 0 h 6858000"/>
              <a:gd name="connsiteX5363" fmla="*/ 2567492 w 12177656"/>
              <a:gd name="connsiteY5363" fmla="*/ 0 h 6858000"/>
              <a:gd name="connsiteX5364" fmla="*/ 2567492 w 12177656"/>
              <a:gd name="connsiteY5364" fmla="*/ 20022 h 6858000"/>
              <a:gd name="connsiteX5365" fmla="*/ 2725271 w 12177656"/>
              <a:gd name="connsiteY5365" fmla="*/ 110864 h 6858000"/>
              <a:gd name="connsiteX5366" fmla="*/ 2883050 w 12177656"/>
              <a:gd name="connsiteY5366" fmla="*/ 20022 h 6858000"/>
              <a:gd name="connsiteX5367" fmla="*/ 2883050 w 12177656"/>
              <a:gd name="connsiteY5367" fmla="*/ 0 h 6858000"/>
              <a:gd name="connsiteX5368" fmla="*/ 2887831 w 12177656"/>
              <a:gd name="connsiteY5368" fmla="*/ 0 h 6858000"/>
              <a:gd name="connsiteX5369" fmla="*/ 2887831 w 12177656"/>
              <a:gd name="connsiteY5369" fmla="*/ 20022 h 6858000"/>
              <a:gd name="connsiteX5370" fmla="*/ 3045610 w 12177656"/>
              <a:gd name="connsiteY5370" fmla="*/ 110864 h 6858000"/>
              <a:gd name="connsiteX5371" fmla="*/ 3203388 w 12177656"/>
              <a:gd name="connsiteY5371" fmla="*/ 20022 h 6858000"/>
              <a:gd name="connsiteX5372" fmla="*/ 3203388 w 12177656"/>
              <a:gd name="connsiteY5372" fmla="*/ 0 h 6858000"/>
              <a:gd name="connsiteX5373" fmla="*/ 3208169 w 12177656"/>
              <a:gd name="connsiteY5373" fmla="*/ 0 h 6858000"/>
              <a:gd name="connsiteX5374" fmla="*/ 3208169 w 12177656"/>
              <a:gd name="connsiteY5374" fmla="*/ 20022 h 6858000"/>
              <a:gd name="connsiteX5375" fmla="*/ 3365948 w 12177656"/>
              <a:gd name="connsiteY5375" fmla="*/ 110864 h 6858000"/>
              <a:gd name="connsiteX5376" fmla="*/ 3523727 w 12177656"/>
              <a:gd name="connsiteY5376" fmla="*/ 20022 h 6858000"/>
              <a:gd name="connsiteX5377" fmla="*/ 3523727 w 12177656"/>
              <a:gd name="connsiteY5377" fmla="*/ 0 h 6858000"/>
              <a:gd name="connsiteX5378" fmla="*/ 3528509 w 12177656"/>
              <a:gd name="connsiteY5378" fmla="*/ 0 h 6858000"/>
              <a:gd name="connsiteX5379" fmla="*/ 3528509 w 12177656"/>
              <a:gd name="connsiteY5379" fmla="*/ 20022 h 6858000"/>
              <a:gd name="connsiteX5380" fmla="*/ 3686287 w 12177656"/>
              <a:gd name="connsiteY5380" fmla="*/ 110864 h 6858000"/>
              <a:gd name="connsiteX5381" fmla="*/ 3844066 w 12177656"/>
              <a:gd name="connsiteY5381" fmla="*/ 20022 h 6858000"/>
              <a:gd name="connsiteX5382" fmla="*/ 3844066 w 12177656"/>
              <a:gd name="connsiteY5382" fmla="*/ 0 h 6858000"/>
              <a:gd name="connsiteX5383" fmla="*/ 3851238 w 12177656"/>
              <a:gd name="connsiteY5383" fmla="*/ 0 h 6858000"/>
              <a:gd name="connsiteX5384" fmla="*/ 3851238 w 12177656"/>
              <a:gd name="connsiteY5384" fmla="*/ 22412 h 6858000"/>
              <a:gd name="connsiteX5385" fmla="*/ 4009017 w 12177656"/>
              <a:gd name="connsiteY5385" fmla="*/ 113255 h 6858000"/>
              <a:gd name="connsiteX5386" fmla="*/ 4166795 w 12177656"/>
              <a:gd name="connsiteY5386" fmla="*/ 22412 h 6858000"/>
              <a:gd name="connsiteX5387" fmla="*/ 4166795 w 12177656"/>
              <a:gd name="connsiteY5387" fmla="*/ 0 h 6858000"/>
              <a:gd name="connsiteX5388" fmla="*/ 4169186 w 12177656"/>
              <a:gd name="connsiteY5388" fmla="*/ 0 h 6858000"/>
              <a:gd name="connsiteX5389" fmla="*/ 4169186 w 12177656"/>
              <a:gd name="connsiteY5389" fmla="*/ 20022 h 6858000"/>
              <a:gd name="connsiteX5390" fmla="*/ 4326965 w 12177656"/>
              <a:gd name="connsiteY5390" fmla="*/ 110864 h 6858000"/>
              <a:gd name="connsiteX5391" fmla="*/ 4484744 w 12177656"/>
              <a:gd name="connsiteY5391" fmla="*/ 20022 h 6858000"/>
              <a:gd name="connsiteX5392" fmla="*/ 4484744 w 12177656"/>
              <a:gd name="connsiteY5392" fmla="*/ 0 h 6858000"/>
              <a:gd name="connsiteX5393" fmla="*/ 4491915 w 12177656"/>
              <a:gd name="connsiteY5393" fmla="*/ 0 h 6858000"/>
              <a:gd name="connsiteX5394" fmla="*/ 4491915 w 12177656"/>
              <a:gd name="connsiteY5394" fmla="*/ 20022 h 6858000"/>
              <a:gd name="connsiteX5395" fmla="*/ 4649694 w 12177656"/>
              <a:gd name="connsiteY5395" fmla="*/ 110864 h 6858000"/>
              <a:gd name="connsiteX5396" fmla="*/ 4807474 w 12177656"/>
              <a:gd name="connsiteY5396" fmla="*/ 20022 h 6858000"/>
              <a:gd name="connsiteX5397" fmla="*/ 4807474 w 12177656"/>
              <a:gd name="connsiteY5397" fmla="*/ 0 h 6858000"/>
              <a:gd name="connsiteX5398" fmla="*/ 4812254 w 12177656"/>
              <a:gd name="connsiteY5398" fmla="*/ 0 h 6858000"/>
              <a:gd name="connsiteX5399" fmla="*/ 4812254 w 12177656"/>
              <a:gd name="connsiteY5399" fmla="*/ 20022 h 6858000"/>
              <a:gd name="connsiteX5400" fmla="*/ 4970033 w 12177656"/>
              <a:gd name="connsiteY5400" fmla="*/ 110864 h 6858000"/>
              <a:gd name="connsiteX5401" fmla="*/ 5127812 w 12177656"/>
              <a:gd name="connsiteY5401" fmla="*/ 20022 h 6858000"/>
              <a:gd name="connsiteX5402" fmla="*/ 5127812 w 12177656"/>
              <a:gd name="connsiteY5402" fmla="*/ 0 h 6858000"/>
              <a:gd name="connsiteX5403" fmla="*/ 5132593 w 12177656"/>
              <a:gd name="connsiteY5403" fmla="*/ 0 h 6858000"/>
              <a:gd name="connsiteX5404" fmla="*/ 5132593 w 12177656"/>
              <a:gd name="connsiteY5404" fmla="*/ 20022 h 6858000"/>
              <a:gd name="connsiteX5405" fmla="*/ 5290372 w 12177656"/>
              <a:gd name="connsiteY5405" fmla="*/ 110864 h 6858000"/>
              <a:gd name="connsiteX5406" fmla="*/ 5448151 w 12177656"/>
              <a:gd name="connsiteY5406" fmla="*/ 20022 h 6858000"/>
              <a:gd name="connsiteX5407" fmla="*/ 5448151 w 12177656"/>
              <a:gd name="connsiteY5407" fmla="*/ 0 h 6858000"/>
              <a:gd name="connsiteX5408" fmla="*/ 5452932 w 12177656"/>
              <a:gd name="connsiteY5408" fmla="*/ 0 h 6858000"/>
              <a:gd name="connsiteX5409" fmla="*/ 5452932 w 12177656"/>
              <a:gd name="connsiteY5409" fmla="*/ 22412 h 6858000"/>
              <a:gd name="connsiteX5410" fmla="*/ 5610711 w 12177656"/>
              <a:gd name="connsiteY5410" fmla="*/ 113255 h 6858000"/>
              <a:gd name="connsiteX5411" fmla="*/ 5768490 w 12177656"/>
              <a:gd name="connsiteY5411" fmla="*/ 22412 h 6858000"/>
              <a:gd name="connsiteX5412" fmla="*/ 5768490 w 12177656"/>
              <a:gd name="connsiteY5412" fmla="*/ 0 h 6858000"/>
              <a:gd name="connsiteX5413" fmla="*/ 5773271 w 12177656"/>
              <a:gd name="connsiteY5413" fmla="*/ 0 h 6858000"/>
              <a:gd name="connsiteX5414" fmla="*/ 5773271 w 12177656"/>
              <a:gd name="connsiteY5414" fmla="*/ 22412 h 6858000"/>
              <a:gd name="connsiteX5415" fmla="*/ 5931050 w 12177656"/>
              <a:gd name="connsiteY5415" fmla="*/ 113255 h 6858000"/>
              <a:gd name="connsiteX5416" fmla="*/ 6088828 w 12177656"/>
              <a:gd name="connsiteY5416" fmla="*/ 22412 h 6858000"/>
              <a:gd name="connsiteX5417" fmla="*/ 6088828 w 12177656"/>
              <a:gd name="connsiteY5417" fmla="*/ 0 h 6858000"/>
              <a:gd name="connsiteX5418" fmla="*/ 6093610 w 12177656"/>
              <a:gd name="connsiteY5418" fmla="*/ 0 h 6858000"/>
              <a:gd name="connsiteX5419" fmla="*/ 6093610 w 12177656"/>
              <a:gd name="connsiteY5419" fmla="*/ 22412 h 6858000"/>
              <a:gd name="connsiteX5420" fmla="*/ 6251388 w 12177656"/>
              <a:gd name="connsiteY5420" fmla="*/ 113255 h 6858000"/>
              <a:gd name="connsiteX5421" fmla="*/ 6409167 w 12177656"/>
              <a:gd name="connsiteY5421" fmla="*/ 20022 h 6858000"/>
              <a:gd name="connsiteX5422" fmla="*/ 6409167 w 12177656"/>
              <a:gd name="connsiteY5422" fmla="*/ 0 h 6858000"/>
              <a:gd name="connsiteX5423" fmla="*/ 6413948 w 12177656"/>
              <a:gd name="connsiteY5423" fmla="*/ 0 h 6858000"/>
              <a:gd name="connsiteX5424" fmla="*/ 6413948 w 12177656"/>
              <a:gd name="connsiteY5424" fmla="*/ 20022 h 6858000"/>
              <a:gd name="connsiteX5425" fmla="*/ 6571727 w 12177656"/>
              <a:gd name="connsiteY5425" fmla="*/ 110864 h 6858000"/>
              <a:gd name="connsiteX5426" fmla="*/ 6729506 w 12177656"/>
              <a:gd name="connsiteY5426" fmla="*/ 20022 h 6858000"/>
              <a:gd name="connsiteX5427" fmla="*/ 6729506 w 12177656"/>
              <a:gd name="connsiteY5427" fmla="*/ 0 h 6858000"/>
              <a:gd name="connsiteX5428" fmla="*/ 6734288 w 12177656"/>
              <a:gd name="connsiteY5428" fmla="*/ 0 h 6858000"/>
              <a:gd name="connsiteX5429" fmla="*/ 6734288 w 12177656"/>
              <a:gd name="connsiteY5429" fmla="*/ 20022 h 6858000"/>
              <a:gd name="connsiteX5430" fmla="*/ 6892066 w 12177656"/>
              <a:gd name="connsiteY5430" fmla="*/ 110864 h 6858000"/>
              <a:gd name="connsiteX5431" fmla="*/ 7049845 w 12177656"/>
              <a:gd name="connsiteY5431" fmla="*/ 20022 h 6858000"/>
              <a:gd name="connsiteX5432" fmla="*/ 7049845 w 12177656"/>
              <a:gd name="connsiteY5432" fmla="*/ 0 h 6858000"/>
              <a:gd name="connsiteX5433" fmla="*/ 7054626 w 12177656"/>
              <a:gd name="connsiteY5433" fmla="*/ 0 h 6858000"/>
              <a:gd name="connsiteX5434" fmla="*/ 7054626 w 12177656"/>
              <a:gd name="connsiteY5434" fmla="*/ 20022 h 6858000"/>
              <a:gd name="connsiteX5435" fmla="*/ 7212405 w 12177656"/>
              <a:gd name="connsiteY5435" fmla="*/ 110864 h 6858000"/>
              <a:gd name="connsiteX5436" fmla="*/ 7370183 w 12177656"/>
              <a:gd name="connsiteY5436" fmla="*/ 20022 h 6858000"/>
              <a:gd name="connsiteX5437" fmla="*/ 7370183 w 12177656"/>
              <a:gd name="connsiteY5437" fmla="*/ 0 h 6858000"/>
              <a:gd name="connsiteX5438" fmla="*/ 7374965 w 12177656"/>
              <a:gd name="connsiteY5438" fmla="*/ 0 h 6858000"/>
              <a:gd name="connsiteX5439" fmla="*/ 7374965 w 12177656"/>
              <a:gd name="connsiteY5439" fmla="*/ 22412 h 6858000"/>
              <a:gd name="connsiteX5440" fmla="*/ 7532744 w 12177656"/>
              <a:gd name="connsiteY5440" fmla="*/ 113255 h 6858000"/>
              <a:gd name="connsiteX5441" fmla="*/ 7690523 w 12177656"/>
              <a:gd name="connsiteY5441" fmla="*/ 22412 h 6858000"/>
              <a:gd name="connsiteX5442" fmla="*/ 7690523 w 12177656"/>
              <a:gd name="connsiteY5442" fmla="*/ 0 h 6858000"/>
              <a:gd name="connsiteX5443" fmla="*/ 7695304 w 12177656"/>
              <a:gd name="connsiteY5443" fmla="*/ 0 h 6858000"/>
              <a:gd name="connsiteX5444" fmla="*/ 7695304 w 12177656"/>
              <a:gd name="connsiteY5444" fmla="*/ 20022 h 6858000"/>
              <a:gd name="connsiteX5445" fmla="*/ 7853083 w 12177656"/>
              <a:gd name="connsiteY5445" fmla="*/ 110864 h 6858000"/>
              <a:gd name="connsiteX5446" fmla="*/ 8010862 w 12177656"/>
              <a:gd name="connsiteY5446" fmla="*/ 20022 h 6858000"/>
              <a:gd name="connsiteX5447" fmla="*/ 8010862 w 12177656"/>
              <a:gd name="connsiteY5447" fmla="*/ 0 h 6858000"/>
              <a:gd name="connsiteX5448" fmla="*/ 8015642 w 12177656"/>
              <a:gd name="connsiteY5448" fmla="*/ 0 h 6858000"/>
              <a:gd name="connsiteX5449" fmla="*/ 8015642 w 12177656"/>
              <a:gd name="connsiteY5449" fmla="*/ 20022 h 6858000"/>
              <a:gd name="connsiteX5450" fmla="*/ 8173421 w 12177656"/>
              <a:gd name="connsiteY5450" fmla="*/ 110864 h 6858000"/>
              <a:gd name="connsiteX5451" fmla="*/ 8331200 w 12177656"/>
              <a:gd name="connsiteY5451" fmla="*/ 20022 h 6858000"/>
              <a:gd name="connsiteX5452" fmla="*/ 8331200 w 12177656"/>
              <a:gd name="connsiteY5452" fmla="*/ 0 h 6858000"/>
              <a:gd name="connsiteX5453" fmla="*/ 8335982 w 12177656"/>
              <a:gd name="connsiteY5453" fmla="*/ 0 h 6858000"/>
              <a:gd name="connsiteX5454" fmla="*/ 8335982 w 12177656"/>
              <a:gd name="connsiteY5454" fmla="*/ 20022 h 6858000"/>
              <a:gd name="connsiteX5455" fmla="*/ 8493760 w 12177656"/>
              <a:gd name="connsiteY5455" fmla="*/ 110864 h 6858000"/>
              <a:gd name="connsiteX5456" fmla="*/ 8651539 w 12177656"/>
              <a:gd name="connsiteY5456" fmla="*/ 20022 h 6858000"/>
              <a:gd name="connsiteX5457" fmla="*/ 8651539 w 12177656"/>
              <a:gd name="connsiteY5457" fmla="*/ 0 h 6858000"/>
              <a:gd name="connsiteX5458" fmla="*/ 8656320 w 12177656"/>
              <a:gd name="connsiteY5458" fmla="*/ 0 h 6858000"/>
              <a:gd name="connsiteX5459" fmla="*/ 8656320 w 12177656"/>
              <a:gd name="connsiteY5459" fmla="*/ 22412 h 6858000"/>
              <a:gd name="connsiteX5460" fmla="*/ 8814099 w 12177656"/>
              <a:gd name="connsiteY5460" fmla="*/ 113255 h 6858000"/>
              <a:gd name="connsiteX5461" fmla="*/ 8971877 w 12177656"/>
              <a:gd name="connsiteY5461" fmla="*/ 22412 h 6858000"/>
              <a:gd name="connsiteX5462" fmla="*/ 8971877 w 12177656"/>
              <a:gd name="connsiteY5462" fmla="*/ 0 h 6858000"/>
              <a:gd name="connsiteX5463" fmla="*/ 8976659 w 12177656"/>
              <a:gd name="connsiteY5463" fmla="*/ 0 h 6858000"/>
              <a:gd name="connsiteX5464" fmla="*/ 8976659 w 12177656"/>
              <a:gd name="connsiteY5464" fmla="*/ 20022 h 6858000"/>
              <a:gd name="connsiteX5465" fmla="*/ 9134438 w 12177656"/>
              <a:gd name="connsiteY5465" fmla="*/ 110864 h 6858000"/>
              <a:gd name="connsiteX5466" fmla="*/ 9292217 w 12177656"/>
              <a:gd name="connsiteY5466" fmla="*/ 20022 h 6858000"/>
              <a:gd name="connsiteX5467" fmla="*/ 9292217 w 12177656"/>
              <a:gd name="connsiteY5467" fmla="*/ 0 h 6858000"/>
              <a:gd name="connsiteX5468" fmla="*/ 9296998 w 12177656"/>
              <a:gd name="connsiteY5468" fmla="*/ 0 h 6858000"/>
              <a:gd name="connsiteX5469" fmla="*/ 9296998 w 12177656"/>
              <a:gd name="connsiteY5469" fmla="*/ 20022 h 6858000"/>
              <a:gd name="connsiteX5470" fmla="*/ 9454776 w 12177656"/>
              <a:gd name="connsiteY5470" fmla="*/ 110864 h 6858000"/>
              <a:gd name="connsiteX5471" fmla="*/ 9612555 w 12177656"/>
              <a:gd name="connsiteY5471" fmla="*/ 20022 h 6858000"/>
              <a:gd name="connsiteX5472" fmla="*/ 9612555 w 12177656"/>
              <a:gd name="connsiteY5472" fmla="*/ 0 h 6858000"/>
              <a:gd name="connsiteX5473" fmla="*/ 9617336 w 12177656"/>
              <a:gd name="connsiteY5473" fmla="*/ 0 h 6858000"/>
              <a:gd name="connsiteX5474" fmla="*/ 9617336 w 12177656"/>
              <a:gd name="connsiteY5474" fmla="*/ 20022 h 6858000"/>
              <a:gd name="connsiteX5475" fmla="*/ 9775115 w 12177656"/>
              <a:gd name="connsiteY5475" fmla="*/ 110864 h 6858000"/>
              <a:gd name="connsiteX5476" fmla="*/ 9932894 w 12177656"/>
              <a:gd name="connsiteY5476" fmla="*/ 20022 h 6858000"/>
              <a:gd name="connsiteX5477" fmla="*/ 9932894 w 12177656"/>
              <a:gd name="connsiteY5477" fmla="*/ 0 h 6858000"/>
              <a:gd name="connsiteX5478" fmla="*/ 9937676 w 12177656"/>
              <a:gd name="connsiteY5478" fmla="*/ 0 h 6858000"/>
              <a:gd name="connsiteX5479" fmla="*/ 9937676 w 12177656"/>
              <a:gd name="connsiteY5479" fmla="*/ 22412 h 6858000"/>
              <a:gd name="connsiteX5480" fmla="*/ 10095454 w 12177656"/>
              <a:gd name="connsiteY5480" fmla="*/ 113255 h 6858000"/>
              <a:gd name="connsiteX5481" fmla="*/ 10253233 w 12177656"/>
              <a:gd name="connsiteY5481" fmla="*/ 22412 h 6858000"/>
              <a:gd name="connsiteX5482" fmla="*/ 10253233 w 12177656"/>
              <a:gd name="connsiteY5482" fmla="*/ 0 h 6858000"/>
              <a:gd name="connsiteX5483" fmla="*/ 10258014 w 12177656"/>
              <a:gd name="connsiteY5483" fmla="*/ 0 h 6858000"/>
              <a:gd name="connsiteX5484" fmla="*/ 10258014 w 12177656"/>
              <a:gd name="connsiteY5484" fmla="*/ 20022 h 6858000"/>
              <a:gd name="connsiteX5485" fmla="*/ 10415793 w 12177656"/>
              <a:gd name="connsiteY5485" fmla="*/ 110864 h 6858000"/>
              <a:gd name="connsiteX5486" fmla="*/ 10573571 w 12177656"/>
              <a:gd name="connsiteY5486" fmla="*/ 20022 h 6858000"/>
              <a:gd name="connsiteX5487" fmla="*/ 10573571 w 12177656"/>
              <a:gd name="connsiteY5487" fmla="*/ 0 h 6858000"/>
              <a:gd name="connsiteX5488" fmla="*/ 10578353 w 12177656"/>
              <a:gd name="connsiteY5488" fmla="*/ 0 h 6858000"/>
              <a:gd name="connsiteX5489" fmla="*/ 10578353 w 12177656"/>
              <a:gd name="connsiteY5489" fmla="*/ 20022 h 6858000"/>
              <a:gd name="connsiteX5490" fmla="*/ 10736132 w 12177656"/>
              <a:gd name="connsiteY5490" fmla="*/ 110864 h 6858000"/>
              <a:gd name="connsiteX5491" fmla="*/ 10893911 w 12177656"/>
              <a:gd name="connsiteY5491" fmla="*/ 20022 h 6858000"/>
              <a:gd name="connsiteX5492" fmla="*/ 10893911 w 12177656"/>
              <a:gd name="connsiteY5492" fmla="*/ 0 h 6858000"/>
              <a:gd name="connsiteX5493" fmla="*/ 10898692 w 12177656"/>
              <a:gd name="connsiteY5493" fmla="*/ 0 h 6858000"/>
              <a:gd name="connsiteX5494" fmla="*/ 10898692 w 12177656"/>
              <a:gd name="connsiteY5494" fmla="*/ 20022 h 6858000"/>
              <a:gd name="connsiteX5495" fmla="*/ 11056471 w 12177656"/>
              <a:gd name="connsiteY5495" fmla="*/ 110864 h 6858000"/>
              <a:gd name="connsiteX5496" fmla="*/ 11214250 w 12177656"/>
              <a:gd name="connsiteY5496" fmla="*/ 20022 h 6858000"/>
              <a:gd name="connsiteX5497" fmla="*/ 11214250 w 12177656"/>
              <a:gd name="connsiteY5497" fmla="*/ 0 h 6858000"/>
              <a:gd name="connsiteX5498" fmla="*/ 11219030 w 12177656"/>
              <a:gd name="connsiteY5498" fmla="*/ 0 h 6858000"/>
              <a:gd name="connsiteX5499" fmla="*/ 11219030 w 12177656"/>
              <a:gd name="connsiteY5499" fmla="*/ 20022 h 6858000"/>
              <a:gd name="connsiteX5500" fmla="*/ 11376809 w 12177656"/>
              <a:gd name="connsiteY5500" fmla="*/ 110864 h 6858000"/>
              <a:gd name="connsiteX5501" fmla="*/ 11534588 w 12177656"/>
              <a:gd name="connsiteY5501" fmla="*/ 20022 h 6858000"/>
              <a:gd name="connsiteX5502" fmla="*/ 11534588 w 12177656"/>
              <a:gd name="connsiteY5502" fmla="*/ 0 h 6858000"/>
              <a:gd name="connsiteX5503" fmla="*/ 11541760 w 12177656"/>
              <a:gd name="connsiteY5503" fmla="*/ 0 h 6858000"/>
              <a:gd name="connsiteX5504" fmla="*/ 11541760 w 12177656"/>
              <a:gd name="connsiteY5504" fmla="*/ 22412 h 6858000"/>
              <a:gd name="connsiteX5505" fmla="*/ 11699539 w 12177656"/>
              <a:gd name="connsiteY5505" fmla="*/ 113255 h 6858000"/>
              <a:gd name="connsiteX5506" fmla="*/ 11857318 w 12177656"/>
              <a:gd name="connsiteY5506" fmla="*/ 22412 h 6858000"/>
              <a:gd name="connsiteX5507" fmla="*/ 11857318 w 12177656"/>
              <a:gd name="connsiteY5507" fmla="*/ 0 h 6858000"/>
              <a:gd name="connsiteX5508" fmla="*/ 11862099 w 12177656"/>
              <a:gd name="connsiteY5508" fmla="*/ 0 h 6858000"/>
              <a:gd name="connsiteX5509" fmla="*/ 11862099 w 12177656"/>
              <a:gd name="connsiteY5509" fmla="*/ 22412 h 6858000"/>
              <a:gd name="connsiteX5510" fmla="*/ 12019877 w 12177656"/>
              <a:gd name="connsiteY5510" fmla="*/ 113255 h 6858000"/>
              <a:gd name="connsiteX5511" fmla="*/ 12177656 w 12177656"/>
              <a:gd name="connsiteY5511" fmla="*/ 22412 h 6858000"/>
              <a:gd name="connsiteX5512" fmla="*/ 12177656 w 12177656"/>
              <a:gd name="connsiteY5512" fmla="*/ 24803 h 6858000"/>
              <a:gd name="connsiteX5513" fmla="*/ 12017487 w 12177656"/>
              <a:gd name="connsiteY5513" fmla="*/ 118036 h 6858000"/>
              <a:gd name="connsiteX5514" fmla="*/ 12017487 w 12177656"/>
              <a:gd name="connsiteY5514" fmla="*/ 302111 h 6858000"/>
              <a:gd name="connsiteX5515" fmla="*/ 12177656 w 12177656"/>
              <a:gd name="connsiteY5515" fmla="*/ 395344 h 6858000"/>
              <a:gd name="connsiteX5516" fmla="*/ 12177656 w 12177656"/>
              <a:gd name="connsiteY5516" fmla="*/ 397735 h 6858000"/>
              <a:gd name="connsiteX5517" fmla="*/ 12019877 w 12177656"/>
              <a:gd name="connsiteY5517" fmla="*/ 306892 h 6858000"/>
              <a:gd name="connsiteX5518" fmla="*/ 11862099 w 12177656"/>
              <a:gd name="connsiteY5518" fmla="*/ 397735 h 6858000"/>
              <a:gd name="connsiteX5519" fmla="*/ 11862099 w 12177656"/>
              <a:gd name="connsiteY5519" fmla="*/ 581810 h 6858000"/>
              <a:gd name="connsiteX5520" fmla="*/ 12019877 w 12177656"/>
              <a:gd name="connsiteY5520" fmla="*/ 672652 h 6858000"/>
              <a:gd name="connsiteX5521" fmla="*/ 12177656 w 12177656"/>
              <a:gd name="connsiteY5521" fmla="*/ 581810 h 6858000"/>
              <a:gd name="connsiteX5522" fmla="*/ 12177656 w 12177656"/>
              <a:gd name="connsiteY5522" fmla="*/ 584200 h 6858000"/>
              <a:gd name="connsiteX5523" fmla="*/ 12017487 w 12177656"/>
              <a:gd name="connsiteY5523" fmla="*/ 677433 h 6858000"/>
              <a:gd name="connsiteX5524" fmla="*/ 12017487 w 12177656"/>
              <a:gd name="connsiteY5524" fmla="*/ 861509 h 6858000"/>
              <a:gd name="connsiteX5525" fmla="*/ 12177656 w 12177656"/>
              <a:gd name="connsiteY5525" fmla="*/ 954742 h 6858000"/>
              <a:gd name="connsiteX5526" fmla="*/ 12177656 w 12177656"/>
              <a:gd name="connsiteY5526" fmla="*/ 957132 h 6858000"/>
              <a:gd name="connsiteX5527" fmla="*/ 12019877 w 12177656"/>
              <a:gd name="connsiteY5527" fmla="*/ 866290 h 6858000"/>
              <a:gd name="connsiteX5528" fmla="*/ 11862099 w 12177656"/>
              <a:gd name="connsiteY5528" fmla="*/ 957132 h 6858000"/>
              <a:gd name="connsiteX5529" fmla="*/ 11862099 w 12177656"/>
              <a:gd name="connsiteY5529" fmla="*/ 1141207 h 6858000"/>
              <a:gd name="connsiteX5530" fmla="*/ 12019877 w 12177656"/>
              <a:gd name="connsiteY5530" fmla="*/ 1232050 h 6858000"/>
              <a:gd name="connsiteX5531" fmla="*/ 12177656 w 12177656"/>
              <a:gd name="connsiteY5531" fmla="*/ 1141207 h 6858000"/>
              <a:gd name="connsiteX5532" fmla="*/ 12177656 w 12177656"/>
              <a:gd name="connsiteY5532" fmla="*/ 1143598 h 6858000"/>
              <a:gd name="connsiteX5533" fmla="*/ 12017487 w 12177656"/>
              <a:gd name="connsiteY5533" fmla="*/ 1236831 h 6858000"/>
              <a:gd name="connsiteX5534" fmla="*/ 12017487 w 12177656"/>
              <a:gd name="connsiteY5534" fmla="*/ 1420906 h 6858000"/>
              <a:gd name="connsiteX5535" fmla="*/ 12177656 w 12177656"/>
              <a:gd name="connsiteY5535" fmla="*/ 1514139 h 6858000"/>
              <a:gd name="connsiteX5536" fmla="*/ 12177656 w 12177656"/>
              <a:gd name="connsiteY5536" fmla="*/ 1516530 h 6858000"/>
              <a:gd name="connsiteX5537" fmla="*/ 12019877 w 12177656"/>
              <a:gd name="connsiteY5537" fmla="*/ 1425687 h 6858000"/>
              <a:gd name="connsiteX5538" fmla="*/ 11862099 w 12177656"/>
              <a:gd name="connsiteY5538" fmla="*/ 1516530 h 6858000"/>
              <a:gd name="connsiteX5539" fmla="*/ 11862099 w 12177656"/>
              <a:gd name="connsiteY5539" fmla="*/ 1698214 h 6858000"/>
              <a:gd name="connsiteX5540" fmla="*/ 12019877 w 12177656"/>
              <a:gd name="connsiteY5540" fmla="*/ 1791447 h 6858000"/>
              <a:gd name="connsiteX5541" fmla="*/ 12177656 w 12177656"/>
              <a:gd name="connsiteY5541" fmla="*/ 1700605 h 6858000"/>
              <a:gd name="connsiteX5542" fmla="*/ 12177656 w 12177656"/>
              <a:gd name="connsiteY5542" fmla="*/ 1702996 h 6858000"/>
              <a:gd name="connsiteX5543" fmla="*/ 12017487 w 12177656"/>
              <a:gd name="connsiteY5543" fmla="*/ 1796228 h 6858000"/>
              <a:gd name="connsiteX5544" fmla="*/ 12017487 w 12177656"/>
              <a:gd name="connsiteY5544" fmla="*/ 1980304 h 6858000"/>
              <a:gd name="connsiteX5545" fmla="*/ 12177656 w 12177656"/>
              <a:gd name="connsiteY5545" fmla="*/ 2073537 h 6858000"/>
              <a:gd name="connsiteX5546" fmla="*/ 12177656 w 12177656"/>
              <a:gd name="connsiteY5546" fmla="*/ 2075927 h 6858000"/>
              <a:gd name="connsiteX5547" fmla="*/ 12019877 w 12177656"/>
              <a:gd name="connsiteY5547" fmla="*/ 1985085 h 6858000"/>
              <a:gd name="connsiteX5548" fmla="*/ 11862099 w 12177656"/>
              <a:gd name="connsiteY5548" fmla="*/ 2075927 h 6858000"/>
              <a:gd name="connsiteX5549" fmla="*/ 11862099 w 12177656"/>
              <a:gd name="connsiteY5549" fmla="*/ 2260003 h 6858000"/>
              <a:gd name="connsiteX5550" fmla="*/ 12019877 w 12177656"/>
              <a:gd name="connsiteY5550" fmla="*/ 2350845 h 6858000"/>
              <a:gd name="connsiteX5551" fmla="*/ 12177656 w 12177656"/>
              <a:gd name="connsiteY5551" fmla="*/ 2260003 h 6858000"/>
              <a:gd name="connsiteX5552" fmla="*/ 12177656 w 12177656"/>
              <a:gd name="connsiteY5552" fmla="*/ 2262393 h 6858000"/>
              <a:gd name="connsiteX5553" fmla="*/ 12017487 w 12177656"/>
              <a:gd name="connsiteY5553" fmla="*/ 2355626 h 6858000"/>
              <a:gd name="connsiteX5554" fmla="*/ 12017487 w 12177656"/>
              <a:gd name="connsiteY5554" fmla="*/ 2539701 h 6858000"/>
              <a:gd name="connsiteX5555" fmla="*/ 12177656 w 12177656"/>
              <a:gd name="connsiteY5555" fmla="*/ 2632934 h 6858000"/>
              <a:gd name="connsiteX5556" fmla="*/ 12177656 w 12177656"/>
              <a:gd name="connsiteY5556" fmla="*/ 2635325 h 6858000"/>
              <a:gd name="connsiteX5557" fmla="*/ 12019877 w 12177656"/>
              <a:gd name="connsiteY5557" fmla="*/ 2544483 h 6858000"/>
              <a:gd name="connsiteX5558" fmla="*/ 11862099 w 12177656"/>
              <a:gd name="connsiteY5558" fmla="*/ 2635325 h 6858000"/>
              <a:gd name="connsiteX5559" fmla="*/ 11862099 w 12177656"/>
              <a:gd name="connsiteY5559" fmla="*/ 2819400 h 6858000"/>
              <a:gd name="connsiteX5560" fmla="*/ 12019877 w 12177656"/>
              <a:gd name="connsiteY5560" fmla="*/ 2910243 h 6858000"/>
              <a:gd name="connsiteX5561" fmla="*/ 12177656 w 12177656"/>
              <a:gd name="connsiteY5561" fmla="*/ 2819400 h 6858000"/>
              <a:gd name="connsiteX5562" fmla="*/ 12177656 w 12177656"/>
              <a:gd name="connsiteY5562" fmla="*/ 2821791 h 6858000"/>
              <a:gd name="connsiteX5563" fmla="*/ 12017487 w 12177656"/>
              <a:gd name="connsiteY5563" fmla="*/ 2915024 h 6858000"/>
              <a:gd name="connsiteX5564" fmla="*/ 12017487 w 12177656"/>
              <a:gd name="connsiteY5564" fmla="*/ 3099099 h 6858000"/>
              <a:gd name="connsiteX5565" fmla="*/ 12177656 w 12177656"/>
              <a:gd name="connsiteY5565" fmla="*/ 3192332 h 6858000"/>
              <a:gd name="connsiteX5566" fmla="*/ 12019877 w 12177656"/>
              <a:gd name="connsiteY5566" fmla="*/ 3101490 h 6858000"/>
              <a:gd name="connsiteX5567" fmla="*/ 11862099 w 12177656"/>
              <a:gd name="connsiteY5567" fmla="*/ 3192332 h 6858000"/>
              <a:gd name="connsiteX5568" fmla="*/ 11862099 w 12177656"/>
              <a:gd name="connsiteY5568" fmla="*/ 3376407 h 6858000"/>
              <a:gd name="connsiteX5569" fmla="*/ 12019877 w 12177656"/>
              <a:gd name="connsiteY5569" fmla="*/ 3469640 h 6858000"/>
              <a:gd name="connsiteX5570" fmla="*/ 12177656 w 12177656"/>
              <a:gd name="connsiteY5570" fmla="*/ 3378798 h 6858000"/>
              <a:gd name="connsiteX5571" fmla="*/ 12177656 w 12177656"/>
              <a:gd name="connsiteY5571" fmla="*/ 3381188 h 6858000"/>
              <a:gd name="connsiteX5572" fmla="*/ 12017487 w 12177656"/>
              <a:gd name="connsiteY5572" fmla="*/ 3474421 h 6858000"/>
              <a:gd name="connsiteX5573" fmla="*/ 11859708 w 12177656"/>
              <a:gd name="connsiteY5573" fmla="*/ 3383579 h 6858000"/>
              <a:gd name="connsiteX5574" fmla="*/ 11701929 w 12177656"/>
              <a:gd name="connsiteY5574" fmla="*/ 3474421 h 6858000"/>
              <a:gd name="connsiteX5575" fmla="*/ 11701929 w 12177656"/>
              <a:gd name="connsiteY5575" fmla="*/ 3658497 h 6858000"/>
              <a:gd name="connsiteX5576" fmla="*/ 11859708 w 12177656"/>
              <a:gd name="connsiteY5576" fmla="*/ 3749339 h 6858000"/>
              <a:gd name="connsiteX5577" fmla="*/ 12017487 w 12177656"/>
              <a:gd name="connsiteY5577" fmla="*/ 3658497 h 6858000"/>
              <a:gd name="connsiteX5578" fmla="*/ 12177656 w 12177656"/>
              <a:gd name="connsiteY5578" fmla="*/ 3751730 h 6858000"/>
              <a:gd name="connsiteX5579" fmla="*/ 12177656 w 12177656"/>
              <a:gd name="connsiteY5579" fmla="*/ 3754120 h 6858000"/>
              <a:gd name="connsiteX5580" fmla="*/ 12019877 w 12177656"/>
              <a:gd name="connsiteY5580" fmla="*/ 3663278 h 6858000"/>
              <a:gd name="connsiteX5581" fmla="*/ 11862099 w 12177656"/>
              <a:gd name="connsiteY5581" fmla="*/ 3754120 h 6858000"/>
              <a:gd name="connsiteX5582" fmla="*/ 11862099 w 12177656"/>
              <a:gd name="connsiteY5582" fmla="*/ 3938196 h 6858000"/>
              <a:gd name="connsiteX5583" fmla="*/ 12019877 w 12177656"/>
              <a:gd name="connsiteY5583" fmla="*/ 4029038 h 6858000"/>
              <a:gd name="connsiteX5584" fmla="*/ 12177656 w 12177656"/>
              <a:gd name="connsiteY5584" fmla="*/ 3938196 h 6858000"/>
              <a:gd name="connsiteX5585" fmla="*/ 12177656 w 12177656"/>
              <a:gd name="connsiteY5585" fmla="*/ 3940586 h 6858000"/>
              <a:gd name="connsiteX5586" fmla="*/ 12017487 w 12177656"/>
              <a:gd name="connsiteY5586" fmla="*/ 4033819 h 6858000"/>
              <a:gd name="connsiteX5587" fmla="*/ 12017487 w 12177656"/>
              <a:gd name="connsiteY5587" fmla="*/ 4217894 h 6858000"/>
              <a:gd name="connsiteX5588" fmla="*/ 12177656 w 12177656"/>
              <a:gd name="connsiteY5588" fmla="*/ 4311127 h 6858000"/>
              <a:gd name="connsiteX5589" fmla="*/ 12177656 w 12177656"/>
              <a:gd name="connsiteY5589" fmla="*/ 4313518 h 6858000"/>
              <a:gd name="connsiteX5590" fmla="*/ 12019877 w 12177656"/>
              <a:gd name="connsiteY5590" fmla="*/ 4222675 h 6858000"/>
              <a:gd name="connsiteX5591" fmla="*/ 11862099 w 12177656"/>
              <a:gd name="connsiteY5591" fmla="*/ 4313518 h 6858000"/>
              <a:gd name="connsiteX5592" fmla="*/ 11862099 w 12177656"/>
              <a:gd name="connsiteY5592" fmla="*/ 4497593 h 6858000"/>
              <a:gd name="connsiteX5593" fmla="*/ 12019877 w 12177656"/>
              <a:gd name="connsiteY5593" fmla="*/ 4588435 h 6858000"/>
              <a:gd name="connsiteX5594" fmla="*/ 12177656 w 12177656"/>
              <a:gd name="connsiteY5594" fmla="*/ 4497593 h 6858000"/>
              <a:gd name="connsiteX5595" fmla="*/ 12177656 w 12177656"/>
              <a:gd name="connsiteY5595" fmla="*/ 4499984 h 6858000"/>
              <a:gd name="connsiteX5596" fmla="*/ 12017487 w 12177656"/>
              <a:gd name="connsiteY5596" fmla="*/ 4593217 h 6858000"/>
              <a:gd name="connsiteX5597" fmla="*/ 12017487 w 12177656"/>
              <a:gd name="connsiteY5597" fmla="*/ 4777292 h 6858000"/>
              <a:gd name="connsiteX5598" fmla="*/ 12177656 w 12177656"/>
              <a:gd name="connsiteY5598" fmla="*/ 4870525 h 6858000"/>
              <a:gd name="connsiteX5599" fmla="*/ 12177656 w 12177656"/>
              <a:gd name="connsiteY5599" fmla="*/ 4872915 h 6858000"/>
              <a:gd name="connsiteX5600" fmla="*/ 12019877 w 12177656"/>
              <a:gd name="connsiteY5600" fmla="*/ 4782073 h 6858000"/>
              <a:gd name="connsiteX5601" fmla="*/ 11862099 w 12177656"/>
              <a:gd name="connsiteY5601" fmla="*/ 4872915 h 6858000"/>
              <a:gd name="connsiteX5602" fmla="*/ 11862099 w 12177656"/>
              <a:gd name="connsiteY5602" fmla="*/ 5056991 h 6858000"/>
              <a:gd name="connsiteX5603" fmla="*/ 12019877 w 12177656"/>
              <a:gd name="connsiteY5603" fmla="*/ 5147833 h 6858000"/>
              <a:gd name="connsiteX5604" fmla="*/ 12177656 w 12177656"/>
              <a:gd name="connsiteY5604" fmla="*/ 5056991 h 6858000"/>
              <a:gd name="connsiteX5605" fmla="*/ 12177656 w 12177656"/>
              <a:gd name="connsiteY5605" fmla="*/ 5059381 h 6858000"/>
              <a:gd name="connsiteX5606" fmla="*/ 12017487 w 12177656"/>
              <a:gd name="connsiteY5606" fmla="*/ 5152614 h 6858000"/>
              <a:gd name="connsiteX5607" fmla="*/ 12017487 w 12177656"/>
              <a:gd name="connsiteY5607" fmla="*/ 5336690 h 6858000"/>
              <a:gd name="connsiteX5608" fmla="*/ 12177656 w 12177656"/>
              <a:gd name="connsiteY5608" fmla="*/ 5429922 h 6858000"/>
              <a:gd name="connsiteX5609" fmla="*/ 12019877 w 12177656"/>
              <a:gd name="connsiteY5609" fmla="*/ 5339080 h 6858000"/>
              <a:gd name="connsiteX5610" fmla="*/ 11862099 w 12177656"/>
              <a:gd name="connsiteY5610" fmla="*/ 5429922 h 6858000"/>
              <a:gd name="connsiteX5611" fmla="*/ 11862099 w 12177656"/>
              <a:gd name="connsiteY5611" fmla="*/ 5613997 h 6858000"/>
              <a:gd name="connsiteX5612" fmla="*/ 12019877 w 12177656"/>
              <a:gd name="connsiteY5612" fmla="*/ 5707230 h 6858000"/>
              <a:gd name="connsiteX5613" fmla="*/ 12177656 w 12177656"/>
              <a:gd name="connsiteY5613" fmla="*/ 5613997 h 6858000"/>
              <a:gd name="connsiteX5614" fmla="*/ 12177656 w 12177656"/>
              <a:gd name="connsiteY5614" fmla="*/ 5618779 h 6858000"/>
              <a:gd name="connsiteX5615" fmla="*/ 12017487 w 12177656"/>
              <a:gd name="connsiteY5615" fmla="*/ 5712012 h 6858000"/>
              <a:gd name="connsiteX5616" fmla="*/ 12017487 w 12177656"/>
              <a:gd name="connsiteY5616" fmla="*/ 5896087 h 6858000"/>
              <a:gd name="connsiteX5617" fmla="*/ 12177656 w 12177656"/>
              <a:gd name="connsiteY5617" fmla="*/ 5989320 h 6858000"/>
              <a:gd name="connsiteX5618" fmla="*/ 12177656 w 12177656"/>
              <a:gd name="connsiteY5618" fmla="*/ 5991711 h 6858000"/>
              <a:gd name="connsiteX5619" fmla="*/ 12019877 w 12177656"/>
              <a:gd name="connsiteY5619" fmla="*/ 5900868 h 6858000"/>
              <a:gd name="connsiteX5620" fmla="*/ 11862099 w 12177656"/>
              <a:gd name="connsiteY5620" fmla="*/ 5991711 h 6858000"/>
              <a:gd name="connsiteX5621" fmla="*/ 11862099 w 12177656"/>
              <a:gd name="connsiteY5621" fmla="*/ 6175786 h 6858000"/>
              <a:gd name="connsiteX5622" fmla="*/ 12019877 w 12177656"/>
              <a:gd name="connsiteY5622" fmla="*/ 6266628 h 6858000"/>
              <a:gd name="connsiteX5623" fmla="*/ 12177656 w 12177656"/>
              <a:gd name="connsiteY5623" fmla="*/ 6175786 h 6858000"/>
              <a:gd name="connsiteX5624" fmla="*/ 12177656 w 12177656"/>
              <a:gd name="connsiteY5624" fmla="*/ 6178176 h 6858000"/>
              <a:gd name="connsiteX5625" fmla="*/ 12017487 w 12177656"/>
              <a:gd name="connsiteY5625" fmla="*/ 6271409 h 6858000"/>
              <a:gd name="connsiteX5626" fmla="*/ 12017487 w 12177656"/>
              <a:gd name="connsiteY5626" fmla="*/ 6455485 h 6858000"/>
              <a:gd name="connsiteX5627" fmla="*/ 12177656 w 12177656"/>
              <a:gd name="connsiteY5627" fmla="*/ 6548718 h 6858000"/>
              <a:gd name="connsiteX5628" fmla="*/ 12177656 w 12177656"/>
              <a:gd name="connsiteY5628" fmla="*/ 6551108 h 6858000"/>
              <a:gd name="connsiteX5629" fmla="*/ 12019877 w 12177656"/>
              <a:gd name="connsiteY5629" fmla="*/ 6460265 h 6858000"/>
              <a:gd name="connsiteX5630" fmla="*/ 11862099 w 12177656"/>
              <a:gd name="connsiteY5630" fmla="*/ 6551108 h 6858000"/>
              <a:gd name="connsiteX5631" fmla="*/ 11862099 w 12177656"/>
              <a:gd name="connsiteY5631" fmla="*/ 6735183 h 6858000"/>
              <a:gd name="connsiteX5632" fmla="*/ 12019877 w 12177656"/>
              <a:gd name="connsiteY5632" fmla="*/ 6826026 h 6858000"/>
              <a:gd name="connsiteX5633" fmla="*/ 12177656 w 12177656"/>
              <a:gd name="connsiteY5633" fmla="*/ 6735183 h 6858000"/>
              <a:gd name="connsiteX5634" fmla="*/ 12177656 w 12177656"/>
              <a:gd name="connsiteY5634" fmla="*/ 6737574 h 6858000"/>
              <a:gd name="connsiteX5635" fmla="*/ 12017487 w 12177656"/>
              <a:gd name="connsiteY5635" fmla="*/ 6830807 h 6858000"/>
              <a:gd name="connsiteX5636" fmla="*/ 12017487 w 12177656"/>
              <a:gd name="connsiteY5636" fmla="*/ 6858000 h 6858000"/>
              <a:gd name="connsiteX5637" fmla="*/ 12015097 w 12177656"/>
              <a:gd name="connsiteY5637" fmla="*/ 6858000 h 6858000"/>
              <a:gd name="connsiteX5638" fmla="*/ 12015097 w 12177656"/>
              <a:gd name="connsiteY5638" fmla="*/ 6830807 h 6858000"/>
              <a:gd name="connsiteX5639" fmla="*/ 11857318 w 12177656"/>
              <a:gd name="connsiteY5639" fmla="*/ 6739965 h 6858000"/>
              <a:gd name="connsiteX5640" fmla="*/ 11699539 w 12177656"/>
              <a:gd name="connsiteY5640" fmla="*/ 6830807 h 6858000"/>
              <a:gd name="connsiteX5641" fmla="*/ 11699539 w 12177656"/>
              <a:gd name="connsiteY5641" fmla="*/ 6858000 h 6858000"/>
              <a:gd name="connsiteX5642" fmla="*/ 11694758 w 12177656"/>
              <a:gd name="connsiteY5642" fmla="*/ 6858000 h 6858000"/>
              <a:gd name="connsiteX5643" fmla="*/ 11694758 w 12177656"/>
              <a:gd name="connsiteY5643" fmla="*/ 6830807 h 6858000"/>
              <a:gd name="connsiteX5644" fmla="*/ 11536979 w 12177656"/>
              <a:gd name="connsiteY5644" fmla="*/ 6739965 h 6858000"/>
              <a:gd name="connsiteX5645" fmla="*/ 11379200 w 12177656"/>
              <a:gd name="connsiteY5645" fmla="*/ 6830807 h 6858000"/>
              <a:gd name="connsiteX5646" fmla="*/ 11379200 w 12177656"/>
              <a:gd name="connsiteY5646" fmla="*/ 6858000 h 6858000"/>
              <a:gd name="connsiteX5647" fmla="*/ 11374419 w 12177656"/>
              <a:gd name="connsiteY5647" fmla="*/ 6858000 h 6858000"/>
              <a:gd name="connsiteX5648" fmla="*/ 11374419 w 12177656"/>
              <a:gd name="connsiteY5648" fmla="*/ 6830807 h 6858000"/>
              <a:gd name="connsiteX5649" fmla="*/ 11216640 w 12177656"/>
              <a:gd name="connsiteY5649" fmla="*/ 6739965 h 6858000"/>
              <a:gd name="connsiteX5650" fmla="*/ 11058861 w 12177656"/>
              <a:gd name="connsiteY5650" fmla="*/ 6830807 h 6858000"/>
              <a:gd name="connsiteX5651" fmla="*/ 11058861 w 12177656"/>
              <a:gd name="connsiteY5651" fmla="*/ 6858000 h 6858000"/>
              <a:gd name="connsiteX5652" fmla="*/ 11054080 w 12177656"/>
              <a:gd name="connsiteY5652" fmla="*/ 6858000 h 6858000"/>
              <a:gd name="connsiteX5653" fmla="*/ 11054080 w 12177656"/>
              <a:gd name="connsiteY5653" fmla="*/ 6830807 h 6858000"/>
              <a:gd name="connsiteX5654" fmla="*/ 10896301 w 12177656"/>
              <a:gd name="connsiteY5654" fmla="*/ 6739965 h 6858000"/>
              <a:gd name="connsiteX5655" fmla="*/ 10738523 w 12177656"/>
              <a:gd name="connsiteY5655" fmla="*/ 6830807 h 6858000"/>
              <a:gd name="connsiteX5656" fmla="*/ 10738523 w 12177656"/>
              <a:gd name="connsiteY5656" fmla="*/ 6858000 h 6858000"/>
              <a:gd name="connsiteX5657" fmla="*/ 10733741 w 12177656"/>
              <a:gd name="connsiteY5657" fmla="*/ 6858000 h 6858000"/>
              <a:gd name="connsiteX5658" fmla="*/ 10733741 w 12177656"/>
              <a:gd name="connsiteY5658" fmla="*/ 6830807 h 6858000"/>
              <a:gd name="connsiteX5659" fmla="*/ 10575962 w 12177656"/>
              <a:gd name="connsiteY5659" fmla="*/ 6739965 h 6858000"/>
              <a:gd name="connsiteX5660" fmla="*/ 10418183 w 12177656"/>
              <a:gd name="connsiteY5660" fmla="*/ 6830807 h 6858000"/>
              <a:gd name="connsiteX5661" fmla="*/ 10418183 w 12177656"/>
              <a:gd name="connsiteY5661" fmla="*/ 6858000 h 6858000"/>
              <a:gd name="connsiteX5662" fmla="*/ 10413402 w 12177656"/>
              <a:gd name="connsiteY5662" fmla="*/ 6858000 h 6858000"/>
              <a:gd name="connsiteX5663" fmla="*/ 10413402 w 12177656"/>
              <a:gd name="connsiteY5663" fmla="*/ 6830807 h 6858000"/>
              <a:gd name="connsiteX5664" fmla="*/ 10255624 w 12177656"/>
              <a:gd name="connsiteY5664" fmla="*/ 6739965 h 6858000"/>
              <a:gd name="connsiteX5665" fmla="*/ 10097845 w 12177656"/>
              <a:gd name="connsiteY5665" fmla="*/ 6830807 h 6858000"/>
              <a:gd name="connsiteX5666" fmla="*/ 10097845 w 12177656"/>
              <a:gd name="connsiteY5666" fmla="*/ 6858000 h 6858000"/>
              <a:gd name="connsiteX5667" fmla="*/ 10093064 w 12177656"/>
              <a:gd name="connsiteY5667" fmla="*/ 6858000 h 6858000"/>
              <a:gd name="connsiteX5668" fmla="*/ 10093064 w 12177656"/>
              <a:gd name="connsiteY5668" fmla="*/ 6830807 h 6858000"/>
              <a:gd name="connsiteX5669" fmla="*/ 9935285 w 12177656"/>
              <a:gd name="connsiteY5669" fmla="*/ 6739965 h 6858000"/>
              <a:gd name="connsiteX5670" fmla="*/ 9777506 w 12177656"/>
              <a:gd name="connsiteY5670" fmla="*/ 6830807 h 6858000"/>
              <a:gd name="connsiteX5671" fmla="*/ 9777506 w 12177656"/>
              <a:gd name="connsiteY5671" fmla="*/ 6858000 h 6858000"/>
              <a:gd name="connsiteX5672" fmla="*/ 9772724 w 12177656"/>
              <a:gd name="connsiteY5672" fmla="*/ 6858000 h 6858000"/>
              <a:gd name="connsiteX5673" fmla="*/ 9772724 w 12177656"/>
              <a:gd name="connsiteY5673" fmla="*/ 6830807 h 6858000"/>
              <a:gd name="connsiteX5674" fmla="*/ 9614946 w 12177656"/>
              <a:gd name="connsiteY5674" fmla="*/ 6739965 h 6858000"/>
              <a:gd name="connsiteX5675" fmla="*/ 9457167 w 12177656"/>
              <a:gd name="connsiteY5675" fmla="*/ 6830807 h 6858000"/>
              <a:gd name="connsiteX5676" fmla="*/ 9457167 w 12177656"/>
              <a:gd name="connsiteY5676" fmla="*/ 6858000 h 6858000"/>
              <a:gd name="connsiteX5677" fmla="*/ 9452386 w 12177656"/>
              <a:gd name="connsiteY5677" fmla="*/ 6858000 h 6858000"/>
              <a:gd name="connsiteX5678" fmla="*/ 9452386 w 12177656"/>
              <a:gd name="connsiteY5678" fmla="*/ 6830807 h 6858000"/>
              <a:gd name="connsiteX5679" fmla="*/ 9294607 w 12177656"/>
              <a:gd name="connsiteY5679" fmla="*/ 6739965 h 6858000"/>
              <a:gd name="connsiteX5680" fmla="*/ 9136829 w 12177656"/>
              <a:gd name="connsiteY5680" fmla="*/ 6830807 h 6858000"/>
              <a:gd name="connsiteX5681" fmla="*/ 9136829 w 12177656"/>
              <a:gd name="connsiteY5681" fmla="*/ 6858000 h 6858000"/>
              <a:gd name="connsiteX5682" fmla="*/ 9132047 w 12177656"/>
              <a:gd name="connsiteY5682" fmla="*/ 6858000 h 6858000"/>
              <a:gd name="connsiteX5683" fmla="*/ 9132047 w 12177656"/>
              <a:gd name="connsiteY5683" fmla="*/ 6830807 h 6858000"/>
              <a:gd name="connsiteX5684" fmla="*/ 8974268 w 12177656"/>
              <a:gd name="connsiteY5684" fmla="*/ 6739965 h 6858000"/>
              <a:gd name="connsiteX5685" fmla="*/ 8816489 w 12177656"/>
              <a:gd name="connsiteY5685" fmla="*/ 6830807 h 6858000"/>
              <a:gd name="connsiteX5686" fmla="*/ 8816489 w 12177656"/>
              <a:gd name="connsiteY5686" fmla="*/ 6858000 h 6858000"/>
              <a:gd name="connsiteX5687" fmla="*/ 8811708 w 12177656"/>
              <a:gd name="connsiteY5687" fmla="*/ 6858000 h 6858000"/>
              <a:gd name="connsiteX5688" fmla="*/ 8811708 w 12177656"/>
              <a:gd name="connsiteY5688" fmla="*/ 6830807 h 6858000"/>
              <a:gd name="connsiteX5689" fmla="*/ 8653929 w 12177656"/>
              <a:gd name="connsiteY5689" fmla="*/ 6739965 h 6858000"/>
              <a:gd name="connsiteX5690" fmla="*/ 8496150 w 12177656"/>
              <a:gd name="connsiteY5690" fmla="*/ 6830807 h 6858000"/>
              <a:gd name="connsiteX5691" fmla="*/ 8496150 w 12177656"/>
              <a:gd name="connsiteY5691" fmla="*/ 6858000 h 6858000"/>
              <a:gd name="connsiteX5692" fmla="*/ 8491370 w 12177656"/>
              <a:gd name="connsiteY5692" fmla="*/ 6858000 h 6858000"/>
              <a:gd name="connsiteX5693" fmla="*/ 8491370 w 12177656"/>
              <a:gd name="connsiteY5693" fmla="*/ 6830807 h 6858000"/>
              <a:gd name="connsiteX5694" fmla="*/ 8333591 w 12177656"/>
              <a:gd name="connsiteY5694" fmla="*/ 6739965 h 6858000"/>
              <a:gd name="connsiteX5695" fmla="*/ 8175812 w 12177656"/>
              <a:gd name="connsiteY5695" fmla="*/ 6830807 h 6858000"/>
              <a:gd name="connsiteX5696" fmla="*/ 8175812 w 12177656"/>
              <a:gd name="connsiteY5696" fmla="*/ 6858000 h 6858000"/>
              <a:gd name="connsiteX5697" fmla="*/ 8171031 w 12177656"/>
              <a:gd name="connsiteY5697" fmla="*/ 6858000 h 6858000"/>
              <a:gd name="connsiteX5698" fmla="*/ 8171031 w 12177656"/>
              <a:gd name="connsiteY5698" fmla="*/ 6830807 h 6858000"/>
              <a:gd name="connsiteX5699" fmla="*/ 8013252 w 12177656"/>
              <a:gd name="connsiteY5699" fmla="*/ 6739965 h 6858000"/>
              <a:gd name="connsiteX5700" fmla="*/ 7855473 w 12177656"/>
              <a:gd name="connsiteY5700" fmla="*/ 6830807 h 6858000"/>
              <a:gd name="connsiteX5701" fmla="*/ 7855473 w 12177656"/>
              <a:gd name="connsiteY5701" fmla="*/ 6858000 h 6858000"/>
              <a:gd name="connsiteX5702" fmla="*/ 7850692 w 12177656"/>
              <a:gd name="connsiteY5702" fmla="*/ 6858000 h 6858000"/>
              <a:gd name="connsiteX5703" fmla="*/ 7850692 w 12177656"/>
              <a:gd name="connsiteY5703" fmla="*/ 6830807 h 6858000"/>
              <a:gd name="connsiteX5704" fmla="*/ 7692913 w 12177656"/>
              <a:gd name="connsiteY5704" fmla="*/ 6739965 h 6858000"/>
              <a:gd name="connsiteX5705" fmla="*/ 7535135 w 12177656"/>
              <a:gd name="connsiteY5705" fmla="*/ 6830807 h 6858000"/>
              <a:gd name="connsiteX5706" fmla="*/ 7535135 w 12177656"/>
              <a:gd name="connsiteY5706" fmla="*/ 6858000 h 6858000"/>
              <a:gd name="connsiteX5707" fmla="*/ 7530353 w 12177656"/>
              <a:gd name="connsiteY5707" fmla="*/ 6858000 h 6858000"/>
              <a:gd name="connsiteX5708" fmla="*/ 7530353 w 12177656"/>
              <a:gd name="connsiteY5708" fmla="*/ 6830807 h 6858000"/>
              <a:gd name="connsiteX5709" fmla="*/ 7372574 w 12177656"/>
              <a:gd name="connsiteY5709" fmla="*/ 6739965 h 6858000"/>
              <a:gd name="connsiteX5710" fmla="*/ 7214795 w 12177656"/>
              <a:gd name="connsiteY5710" fmla="*/ 6830807 h 6858000"/>
              <a:gd name="connsiteX5711" fmla="*/ 7214795 w 12177656"/>
              <a:gd name="connsiteY5711" fmla="*/ 6858000 h 6858000"/>
              <a:gd name="connsiteX5712" fmla="*/ 7210015 w 12177656"/>
              <a:gd name="connsiteY5712" fmla="*/ 6858000 h 6858000"/>
              <a:gd name="connsiteX5713" fmla="*/ 7210015 w 12177656"/>
              <a:gd name="connsiteY5713" fmla="*/ 6830807 h 6858000"/>
              <a:gd name="connsiteX5714" fmla="*/ 7052236 w 12177656"/>
              <a:gd name="connsiteY5714" fmla="*/ 6739965 h 6858000"/>
              <a:gd name="connsiteX5715" fmla="*/ 6894457 w 12177656"/>
              <a:gd name="connsiteY5715" fmla="*/ 6830807 h 6858000"/>
              <a:gd name="connsiteX5716" fmla="*/ 6894457 w 12177656"/>
              <a:gd name="connsiteY5716" fmla="*/ 6858000 h 6858000"/>
              <a:gd name="connsiteX5717" fmla="*/ 6889676 w 12177656"/>
              <a:gd name="connsiteY5717" fmla="*/ 6858000 h 6858000"/>
              <a:gd name="connsiteX5718" fmla="*/ 6889676 w 12177656"/>
              <a:gd name="connsiteY5718" fmla="*/ 6830807 h 6858000"/>
              <a:gd name="connsiteX5719" fmla="*/ 6731897 w 12177656"/>
              <a:gd name="connsiteY5719" fmla="*/ 6739965 h 6858000"/>
              <a:gd name="connsiteX5720" fmla="*/ 6574118 w 12177656"/>
              <a:gd name="connsiteY5720" fmla="*/ 6830807 h 6858000"/>
              <a:gd name="connsiteX5721" fmla="*/ 6574118 w 12177656"/>
              <a:gd name="connsiteY5721" fmla="*/ 6858000 h 6858000"/>
              <a:gd name="connsiteX5722" fmla="*/ 6569336 w 12177656"/>
              <a:gd name="connsiteY5722" fmla="*/ 6858000 h 6858000"/>
              <a:gd name="connsiteX5723" fmla="*/ 6569336 w 12177656"/>
              <a:gd name="connsiteY5723" fmla="*/ 6830807 h 6858000"/>
              <a:gd name="connsiteX5724" fmla="*/ 6411558 w 12177656"/>
              <a:gd name="connsiteY5724" fmla="*/ 6739965 h 6858000"/>
              <a:gd name="connsiteX5725" fmla="*/ 6253779 w 12177656"/>
              <a:gd name="connsiteY5725" fmla="*/ 6830807 h 6858000"/>
              <a:gd name="connsiteX5726" fmla="*/ 6253779 w 12177656"/>
              <a:gd name="connsiteY5726" fmla="*/ 6858000 h 6858000"/>
              <a:gd name="connsiteX5727" fmla="*/ 6248998 w 12177656"/>
              <a:gd name="connsiteY5727" fmla="*/ 6858000 h 6858000"/>
              <a:gd name="connsiteX5728" fmla="*/ 6248998 w 12177656"/>
              <a:gd name="connsiteY5728" fmla="*/ 6830807 h 6858000"/>
              <a:gd name="connsiteX5729" fmla="*/ 6091219 w 12177656"/>
              <a:gd name="connsiteY5729" fmla="*/ 6739965 h 6858000"/>
              <a:gd name="connsiteX5730" fmla="*/ 5933440 w 12177656"/>
              <a:gd name="connsiteY5730" fmla="*/ 6830807 h 6858000"/>
              <a:gd name="connsiteX5731" fmla="*/ 5933440 w 12177656"/>
              <a:gd name="connsiteY5731" fmla="*/ 6858000 h 6858000"/>
              <a:gd name="connsiteX5732" fmla="*/ 5928659 w 12177656"/>
              <a:gd name="connsiteY5732" fmla="*/ 6858000 h 6858000"/>
              <a:gd name="connsiteX5733" fmla="*/ 5928659 w 12177656"/>
              <a:gd name="connsiteY5733" fmla="*/ 6830807 h 6858000"/>
              <a:gd name="connsiteX5734" fmla="*/ 5770880 w 12177656"/>
              <a:gd name="connsiteY5734" fmla="*/ 6739965 h 6858000"/>
              <a:gd name="connsiteX5735" fmla="*/ 5613101 w 12177656"/>
              <a:gd name="connsiteY5735" fmla="*/ 6830807 h 6858000"/>
              <a:gd name="connsiteX5736" fmla="*/ 5613101 w 12177656"/>
              <a:gd name="connsiteY5736" fmla="*/ 6858000 h 6858000"/>
              <a:gd name="connsiteX5737" fmla="*/ 5608320 w 12177656"/>
              <a:gd name="connsiteY5737" fmla="*/ 6858000 h 6858000"/>
              <a:gd name="connsiteX5738" fmla="*/ 5608320 w 12177656"/>
              <a:gd name="connsiteY5738" fmla="*/ 6830807 h 6858000"/>
              <a:gd name="connsiteX5739" fmla="*/ 5450541 w 12177656"/>
              <a:gd name="connsiteY5739" fmla="*/ 6739965 h 6858000"/>
              <a:gd name="connsiteX5740" fmla="*/ 5292762 w 12177656"/>
              <a:gd name="connsiteY5740" fmla="*/ 6830807 h 6858000"/>
              <a:gd name="connsiteX5741" fmla="*/ 5292762 w 12177656"/>
              <a:gd name="connsiteY5741" fmla="*/ 6858000 h 6858000"/>
              <a:gd name="connsiteX5742" fmla="*/ 5287981 w 12177656"/>
              <a:gd name="connsiteY5742" fmla="*/ 6858000 h 6858000"/>
              <a:gd name="connsiteX5743" fmla="*/ 5287981 w 12177656"/>
              <a:gd name="connsiteY5743" fmla="*/ 6830807 h 6858000"/>
              <a:gd name="connsiteX5744" fmla="*/ 5130203 w 12177656"/>
              <a:gd name="connsiteY5744" fmla="*/ 6739965 h 6858000"/>
              <a:gd name="connsiteX5745" fmla="*/ 4972424 w 12177656"/>
              <a:gd name="connsiteY5745" fmla="*/ 6830807 h 6858000"/>
              <a:gd name="connsiteX5746" fmla="*/ 4972424 w 12177656"/>
              <a:gd name="connsiteY5746" fmla="*/ 6858000 h 6858000"/>
              <a:gd name="connsiteX5747" fmla="*/ 4967643 w 12177656"/>
              <a:gd name="connsiteY5747" fmla="*/ 6858000 h 6858000"/>
              <a:gd name="connsiteX5748" fmla="*/ 4967643 w 12177656"/>
              <a:gd name="connsiteY5748" fmla="*/ 6830807 h 6858000"/>
              <a:gd name="connsiteX5749" fmla="*/ 4809864 w 12177656"/>
              <a:gd name="connsiteY5749" fmla="*/ 6739965 h 6858000"/>
              <a:gd name="connsiteX5750" fmla="*/ 4652085 w 12177656"/>
              <a:gd name="connsiteY5750" fmla="*/ 6830807 h 6858000"/>
              <a:gd name="connsiteX5751" fmla="*/ 4652085 w 12177656"/>
              <a:gd name="connsiteY5751" fmla="*/ 6858000 h 6858000"/>
              <a:gd name="connsiteX5752" fmla="*/ 4647305 w 12177656"/>
              <a:gd name="connsiteY5752" fmla="*/ 6858000 h 6858000"/>
              <a:gd name="connsiteX5753" fmla="*/ 4647305 w 12177656"/>
              <a:gd name="connsiteY5753" fmla="*/ 6830807 h 6858000"/>
              <a:gd name="connsiteX5754" fmla="*/ 4489525 w 12177656"/>
              <a:gd name="connsiteY5754" fmla="*/ 6739965 h 6858000"/>
              <a:gd name="connsiteX5755" fmla="*/ 4331746 w 12177656"/>
              <a:gd name="connsiteY5755" fmla="*/ 6830807 h 6858000"/>
              <a:gd name="connsiteX5756" fmla="*/ 4331746 w 12177656"/>
              <a:gd name="connsiteY5756" fmla="*/ 6858000 h 6858000"/>
              <a:gd name="connsiteX5757" fmla="*/ 4324574 w 12177656"/>
              <a:gd name="connsiteY5757" fmla="*/ 6858000 h 6858000"/>
              <a:gd name="connsiteX5758" fmla="*/ 4324574 w 12177656"/>
              <a:gd name="connsiteY5758" fmla="*/ 6830807 h 6858000"/>
              <a:gd name="connsiteX5759" fmla="*/ 4166795 w 12177656"/>
              <a:gd name="connsiteY5759" fmla="*/ 6739965 h 6858000"/>
              <a:gd name="connsiteX5760" fmla="*/ 4009017 w 12177656"/>
              <a:gd name="connsiteY5760" fmla="*/ 6830807 h 6858000"/>
              <a:gd name="connsiteX5761" fmla="*/ 4009017 w 12177656"/>
              <a:gd name="connsiteY5761" fmla="*/ 6858000 h 6858000"/>
              <a:gd name="connsiteX5762" fmla="*/ 4004235 w 12177656"/>
              <a:gd name="connsiteY5762" fmla="*/ 6858000 h 6858000"/>
              <a:gd name="connsiteX5763" fmla="*/ 4004235 w 12177656"/>
              <a:gd name="connsiteY5763" fmla="*/ 6830807 h 6858000"/>
              <a:gd name="connsiteX5764" fmla="*/ 3846456 w 12177656"/>
              <a:gd name="connsiteY5764" fmla="*/ 6739965 h 6858000"/>
              <a:gd name="connsiteX5765" fmla="*/ 3688678 w 12177656"/>
              <a:gd name="connsiteY5765" fmla="*/ 6830807 h 6858000"/>
              <a:gd name="connsiteX5766" fmla="*/ 3688678 w 12177656"/>
              <a:gd name="connsiteY5766" fmla="*/ 6858000 h 6858000"/>
              <a:gd name="connsiteX5767" fmla="*/ 3683897 w 12177656"/>
              <a:gd name="connsiteY5767" fmla="*/ 6858000 h 6858000"/>
              <a:gd name="connsiteX5768" fmla="*/ 3683897 w 12177656"/>
              <a:gd name="connsiteY5768" fmla="*/ 6830807 h 6858000"/>
              <a:gd name="connsiteX5769" fmla="*/ 3526118 w 12177656"/>
              <a:gd name="connsiteY5769" fmla="*/ 6739965 h 6858000"/>
              <a:gd name="connsiteX5770" fmla="*/ 3368339 w 12177656"/>
              <a:gd name="connsiteY5770" fmla="*/ 6830807 h 6858000"/>
              <a:gd name="connsiteX5771" fmla="*/ 3368339 w 12177656"/>
              <a:gd name="connsiteY5771" fmla="*/ 6858000 h 6858000"/>
              <a:gd name="connsiteX5772" fmla="*/ 3363558 w 12177656"/>
              <a:gd name="connsiteY5772" fmla="*/ 6858000 h 6858000"/>
              <a:gd name="connsiteX5773" fmla="*/ 3363558 w 12177656"/>
              <a:gd name="connsiteY5773" fmla="*/ 6830807 h 6858000"/>
              <a:gd name="connsiteX5774" fmla="*/ 3205779 w 12177656"/>
              <a:gd name="connsiteY5774" fmla="*/ 6739965 h 6858000"/>
              <a:gd name="connsiteX5775" fmla="*/ 3048000 w 12177656"/>
              <a:gd name="connsiteY5775" fmla="*/ 6830807 h 6858000"/>
              <a:gd name="connsiteX5776" fmla="*/ 3048000 w 12177656"/>
              <a:gd name="connsiteY5776" fmla="*/ 6858000 h 6858000"/>
              <a:gd name="connsiteX5777" fmla="*/ 3043219 w 12177656"/>
              <a:gd name="connsiteY5777" fmla="*/ 6858000 h 6858000"/>
              <a:gd name="connsiteX5778" fmla="*/ 3043219 w 12177656"/>
              <a:gd name="connsiteY5778" fmla="*/ 6830807 h 6858000"/>
              <a:gd name="connsiteX5779" fmla="*/ 2885440 w 12177656"/>
              <a:gd name="connsiteY5779" fmla="*/ 6739965 h 6858000"/>
              <a:gd name="connsiteX5780" fmla="*/ 2727661 w 12177656"/>
              <a:gd name="connsiteY5780" fmla="*/ 6830807 h 6858000"/>
              <a:gd name="connsiteX5781" fmla="*/ 2727661 w 12177656"/>
              <a:gd name="connsiteY5781" fmla="*/ 6858000 h 6858000"/>
              <a:gd name="connsiteX5782" fmla="*/ 2722880 w 12177656"/>
              <a:gd name="connsiteY5782" fmla="*/ 6858000 h 6858000"/>
              <a:gd name="connsiteX5783" fmla="*/ 2722880 w 12177656"/>
              <a:gd name="connsiteY5783" fmla="*/ 6830807 h 6858000"/>
              <a:gd name="connsiteX5784" fmla="*/ 2565101 w 12177656"/>
              <a:gd name="connsiteY5784" fmla="*/ 6739965 h 6858000"/>
              <a:gd name="connsiteX5785" fmla="*/ 2407322 w 12177656"/>
              <a:gd name="connsiteY5785" fmla="*/ 6830807 h 6858000"/>
              <a:gd name="connsiteX5786" fmla="*/ 2407322 w 12177656"/>
              <a:gd name="connsiteY5786" fmla="*/ 6858000 h 6858000"/>
              <a:gd name="connsiteX5787" fmla="*/ 2402541 w 12177656"/>
              <a:gd name="connsiteY5787" fmla="*/ 6858000 h 6858000"/>
              <a:gd name="connsiteX5788" fmla="*/ 2402541 w 12177656"/>
              <a:gd name="connsiteY5788" fmla="*/ 6830807 h 6858000"/>
              <a:gd name="connsiteX5789" fmla="*/ 2244763 w 12177656"/>
              <a:gd name="connsiteY5789" fmla="*/ 6739965 h 6858000"/>
              <a:gd name="connsiteX5790" fmla="*/ 2086984 w 12177656"/>
              <a:gd name="connsiteY5790" fmla="*/ 6830807 h 6858000"/>
              <a:gd name="connsiteX5791" fmla="*/ 2086984 w 12177656"/>
              <a:gd name="connsiteY5791" fmla="*/ 6858000 h 6858000"/>
              <a:gd name="connsiteX5792" fmla="*/ 2082202 w 12177656"/>
              <a:gd name="connsiteY5792" fmla="*/ 6858000 h 6858000"/>
              <a:gd name="connsiteX5793" fmla="*/ 2082202 w 12177656"/>
              <a:gd name="connsiteY5793" fmla="*/ 6830807 h 6858000"/>
              <a:gd name="connsiteX5794" fmla="*/ 1924424 w 12177656"/>
              <a:gd name="connsiteY5794" fmla="*/ 6739965 h 6858000"/>
              <a:gd name="connsiteX5795" fmla="*/ 1766645 w 12177656"/>
              <a:gd name="connsiteY5795" fmla="*/ 6830807 h 6858000"/>
              <a:gd name="connsiteX5796" fmla="*/ 1766645 w 12177656"/>
              <a:gd name="connsiteY5796" fmla="*/ 6858000 h 6858000"/>
              <a:gd name="connsiteX5797" fmla="*/ 1761864 w 12177656"/>
              <a:gd name="connsiteY5797" fmla="*/ 6858000 h 6858000"/>
              <a:gd name="connsiteX5798" fmla="*/ 1761864 w 12177656"/>
              <a:gd name="connsiteY5798" fmla="*/ 6830807 h 6858000"/>
              <a:gd name="connsiteX5799" fmla="*/ 1604085 w 12177656"/>
              <a:gd name="connsiteY5799" fmla="*/ 6739965 h 6858000"/>
              <a:gd name="connsiteX5800" fmla="*/ 1446306 w 12177656"/>
              <a:gd name="connsiteY5800" fmla="*/ 6830807 h 6858000"/>
              <a:gd name="connsiteX5801" fmla="*/ 1446306 w 12177656"/>
              <a:gd name="connsiteY5801" fmla="*/ 6858000 h 6858000"/>
              <a:gd name="connsiteX5802" fmla="*/ 1441525 w 12177656"/>
              <a:gd name="connsiteY5802" fmla="*/ 6858000 h 6858000"/>
              <a:gd name="connsiteX5803" fmla="*/ 1441525 w 12177656"/>
              <a:gd name="connsiteY5803" fmla="*/ 6830807 h 6858000"/>
              <a:gd name="connsiteX5804" fmla="*/ 1283746 w 12177656"/>
              <a:gd name="connsiteY5804" fmla="*/ 6739965 h 6858000"/>
              <a:gd name="connsiteX5805" fmla="*/ 1125967 w 12177656"/>
              <a:gd name="connsiteY5805" fmla="*/ 6830807 h 6858000"/>
              <a:gd name="connsiteX5806" fmla="*/ 1125967 w 12177656"/>
              <a:gd name="connsiteY5806" fmla="*/ 6858000 h 6858000"/>
              <a:gd name="connsiteX5807" fmla="*/ 1121186 w 12177656"/>
              <a:gd name="connsiteY5807" fmla="*/ 6858000 h 6858000"/>
              <a:gd name="connsiteX5808" fmla="*/ 1121186 w 12177656"/>
              <a:gd name="connsiteY5808" fmla="*/ 6830807 h 6858000"/>
              <a:gd name="connsiteX5809" fmla="*/ 963407 w 12177656"/>
              <a:gd name="connsiteY5809" fmla="*/ 6739965 h 6858000"/>
              <a:gd name="connsiteX5810" fmla="*/ 805628 w 12177656"/>
              <a:gd name="connsiteY5810" fmla="*/ 6830807 h 6858000"/>
              <a:gd name="connsiteX5811" fmla="*/ 805628 w 12177656"/>
              <a:gd name="connsiteY5811" fmla="*/ 6858000 h 6858000"/>
              <a:gd name="connsiteX5812" fmla="*/ 800847 w 12177656"/>
              <a:gd name="connsiteY5812" fmla="*/ 6858000 h 6858000"/>
              <a:gd name="connsiteX5813" fmla="*/ 800847 w 12177656"/>
              <a:gd name="connsiteY5813" fmla="*/ 6830807 h 6858000"/>
              <a:gd name="connsiteX5814" fmla="*/ 643068 w 12177656"/>
              <a:gd name="connsiteY5814" fmla="*/ 6739965 h 6858000"/>
              <a:gd name="connsiteX5815" fmla="*/ 485289 w 12177656"/>
              <a:gd name="connsiteY5815" fmla="*/ 6830807 h 6858000"/>
              <a:gd name="connsiteX5816" fmla="*/ 485289 w 12177656"/>
              <a:gd name="connsiteY5816" fmla="*/ 6858000 h 6858000"/>
              <a:gd name="connsiteX5817" fmla="*/ 480508 w 12177656"/>
              <a:gd name="connsiteY5817" fmla="*/ 6858000 h 6858000"/>
              <a:gd name="connsiteX5818" fmla="*/ 480508 w 12177656"/>
              <a:gd name="connsiteY5818" fmla="*/ 6830807 h 6858000"/>
              <a:gd name="connsiteX5819" fmla="*/ 322729 w 12177656"/>
              <a:gd name="connsiteY5819" fmla="*/ 6739965 h 6858000"/>
              <a:gd name="connsiteX5820" fmla="*/ 164951 w 12177656"/>
              <a:gd name="connsiteY5820" fmla="*/ 6830807 h 6858000"/>
              <a:gd name="connsiteX5821" fmla="*/ 164951 w 12177656"/>
              <a:gd name="connsiteY5821" fmla="*/ 6858000 h 6858000"/>
              <a:gd name="connsiteX5822" fmla="*/ 160169 w 12177656"/>
              <a:gd name="connsiteY5822" fmla="*/ 6858000 h 6858000"/>
              <a:gd name="connsiteX5823" fmla="*/ 160169 w 12177656"/>
              <a:gd name="connsiteY5823" fmla="*/ 6830807 h 6858000"/>
              <a:gd name="connsiteX5824" fmla="*/ 0 w 12177656"/>
              <a:gd name="connsiteY5824" fmla="*/ 6737574 h 6858000"/>
              <a:gd name="connsiteX5825" fmla="*/ 0 w 12177656"/>
              <a:gd name="connsiteY5825" fmla="*/ 6548718 h 6858000"/>
              <a:gd name="connsiteX5826" fmla="*/ 160169 w 12177656"/>
              <a:gd name="connsiteY5826" fmla="*/ 6455485 h 6858000"/>
              <a:gd name="connsiteX5827" fmla="*/ 160169 w 12177656"/>
              <a:gd name="connsiteY5827" fmla="*/ 6271409 h 6858000"/>
              <a:gd name="connsiteX5828" fmla="*/ 0 w 12177656"/>
              <a:gd name="connsiteY5828" fmla="*/ 6178176 h 6858000"/>
              <a:gd name="connsiteX5829" fmla="*/ 0 w 12177656"/>
              <a:gd name="connsiteY5829" fmla="*/ 5989320 h 6858000"/>
              <a:gd name="connsiteX5830" fmla="*/ 160169 w 12177656"/>
              <a:gd name="connsiteY5830" fmla="*/ 5896087 h 6858000"/>
              <a:gd name="connsiteX5831" fmla="*/ 160169 w 12177656"/>
              <a:gd name="connsiteY5831" fmla="*/ 5712012 h 6858000"/>
              <a:gd name="connsiteX5832" fmla="*/ 0 w 12177656"/>
              <a:gd name="connsiteY5832" fmla="*/ 5618779 h 6858000"/>
              <a:gd name="connsiteX5833" fmla="*/ 0 w 12177656"/>
              <a:gd name="connsiteY5833" fmla="*/ 5429922 h 6858000"/>
              <a:gd name="connsiteX5834" fmla="*/ 160169 w 12177656"/>
              <a:gd name="connsiteY5834" fmla="*/ 5336690 h 6858000"/>
              <a:gd name="connsiteX5835" fmla="*/ 160169 w 12177656"/>
              <a:gd name="connsiteY5835" fmla="*/ 5152614 h 6858000"/>
              <a:gd name="connsiteX5836" fmla="*/ 0 w 12177656"/>
              <a:gd name="connsiteY5836" fmla="*/ 5059381 h 6858000"/>
              <a:gd name="connsiteX5837" fmla="*/ 0 w 12177656"/>
              <a:gd name="connsiteY5837" fmla="*/ 4870525 h 6858000"/>
              <a:gd name="connsiteX5838" fmla="*/ 160169 w 12177656"/>
              <a:gd name="connsiteY5838" fmla="*/ 4777292 h 6858000"/>
              <a:gd name="connsiteX5839" fmla="*/ 160169 w 12177656"/>
              <a:gd name="connsiteY5839" fmla="*/ 4593217 h 6858000"/>
              <a:gd name="connsiteX5840" fmla="*/ 0 w 12177656"/>
              <a:gd name="connsiteY5840" fmla="*/ 4499984 h 6858000"/>
              <a:gd name="connsiteX5841" fmla="*/ 0 w 12177656"/>
              <a:gd name="connsiteY5841" fmla="*/ 4311127 h 6858000"/>
              <a:gd name="connsiteX5842" fmla="*/ 160169 w 12177656"/>
              <a:gd name="connsiteY5842" fmla="*/ 4217894 h 6858000"/>
              <a:gd name="connsiteX5843" fmla="*/ 160169 w 12177656"/>
              <a:gd name="connsiteY5843" fmla="*/ 4033819 h 6858000"/>
              <a:gd name="connsiteX5844" fmla="*/ 0 w 12177656"/>
              <a:gd name="connsiteY5844" fmla="*/ 3940586 h 6858000"/>
              <a:gd name="connsiteX5845" fmla="*/ 0 w 12177656"/>
              <a:gd name="connsiteY5845" fmla="*/ 3751730 h 6858000"/>
              <a:gd name="connsiteX5846" fmla="*/ 160169 w 12177656"/>
              <a:gd name="connsiteY5846" fmla="*/ 3658497 h 6858000"/>
              <a:gd name="connsiteX5847" fmla="*/ 160169 w 12177656"/>
              <a:gd name="connsiteY5847" fmla="*/ 3474421 h 6858000"/>
              <a:gd name="connsiteX5848" fmla="*/ 0 w 12177656"/>
              <a:gd name="connsiteY5848" fmla="*/ 3381188 h 6858000"/>
              <a:gd name="connsiteX5849" fmla="*/ 0 w 12177656"/>
              <a:gd name="connsiteY5849" fmla="*/ 3192332 h 6858000"/>
              <a:gd name="connsiteX5850" fmla="*/ 160169 w 12177656"/>
              <a:gd name="connsiteY5850" fmla="*/ 3099099 h 6858000"/>
              <a:gd name="connsiteX5851" fmla="*/ 160169 w 12177656"/>
              <a:gd name="connsiteY5851" fmla="*/ 2915024 h 6858000"/>
              <a:gd name="connsiteX5852" fmla="*/ 0 w 12177656"/>
              <a:gd name="connsiteY5852" fmla="*/ 2821791 h 6858000"/>
              <a:gd name="connsiteX5853" fmla="*/ 0 w 12177656"/>
              <a:gd name="connsiteY5853" fmla="*/ 2632934 h 6858000"/>
              <a:gd name="connsiteX5854" fmla="*/ 160169 w 12177656"/>
              <a:gd name="connsiteY5854" fmla="*/ 2539701 h 6858000"/>
              <a:gd name="connsiteX5855" fmla="*/ 160169 w 12177656"/>
              <a:gd name="connsiteY5855" fmla="*/ 2355626 h 6858000"/>
              <a:gd name="connsiteX5856" fmla="*/ 0 w 12177656"/>
              <a:gd name="connsiteY5856" fmla="*/ 2262393 h 6858000"/>
              <a:gd name="connsiteX5857" fmla="*/ 0 w 12177656"/>
              <a:gd name="connsiteY5857" fmla="*/ 2073537 h 6858000"/>
              <a:gd name="connsiteX5858" fmla="*/ 160169 w 12177656"/>
              <a:gd name="connsiteY5858" fmla="*/ 1980304 h 6858000"/>
              <a:gd name="connsiteX5859" fmla="*/ 160169 w 12177656"/>
              <a:gd name="connsiteY5859" fmla="*/ 1796228 h 6858000"/>
              <a:gd name="connsiteX5860" fmla="*/ 0 w 12177656"/>
              <a:gd name="connsiteY5860" fmla="*/ 1702996 h 6858000"/>
              <a:gd name="connsiteX5861" fmla="*/ 0 w 12177656"/>
              <a:gd name="connsiteY5861" fmla="*/ 1514139 h 6858000"/>
              <a:gd name="connsiteX5862" fmla="*/ 160169 w 12177656"/>
              <a:gd name="connsiteY5862" fmla="*/ 1420906 h 6858000"/>
              <a:gd name="connsiteX5863" fmla="*/ 160169 w 12177656"/>
              <a:gd name="connsiteY5863" fmla="*/ 1236831 h 6858000"/>
              <a:gd name="connsiteX5864" fmla="*/ 0 w 12177656"/>
              <a:gd name="connsiteY5864" fmla="*/ 1143598 h 6858000"/>
              <a:gd name="connsiteX5865" fmla="*/ 0 w 12177656"/>
              <a:gd name="connsiteY5865" fmla="*/ 954742 h 6858000"/>
              <a:gd name="connsiteX5866" fmla="*/ 160169 w 12177656"/>
              <a:gd name="connsiteY5866" fmla="*/ 861509 h 6858000"/>
              <a:gd name="connsiteX5867" fmla="*/ 160169 w 12177656"/>
              <a:gd name="connsiteY5867" fmla="*/ 677433 h 6858000"/>
              <a:gd name="connsiteX5868" fmla="*/ 0 w 12177656"/>
              <a:gd name="connsiteY5868" fmla="*/ 584200 h 6858000"/>
              <a:gd name="connsiteX5869" fmla="*/ 0 w 12177656"/>
              <a:gd name="connsiteY5869" fmla="*/ 395344 h 6858000"/>
              <a:gd name="connsiteX5870" fmla="*/ 160169 w 12177656"/>
              <a:gd name="connsiteY5870" fmla="*/ 302111 h 6858000"/>
              <a:gd name="connsiteX5871" fmla="*/ 160169 w 12177656"/>
              <a:gd name="connsiteY5871" fmla="*/ 118036 h 6858000"/>
              <a:gd name="connsiteX5872" fmla="*/ 0 w 12177656"/>
              <a:gd name="connsiteY5872" fmla="*/ 2480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</a:cxnLst>
            <a:rect l="l" t="t" r="r" b="b"/>
            <a:pathLst>
              <a:path w="12177656" h="6858000">
                <a:moveTo>
                  <a:pt x="11699539" y="6460265"/>
                </a:moveTo>
                <a:lnTo>
                  <a:pt x="11541760" y="6551108"/>
                </a:lnTo>
                <a:lnTo>
                  <a:pt x="11541760" y="6735183"/>
                </a:lnTo>
                <a:lnTo>
                  <a:pt x="11699539" y="6826026"/>
                </a:lnTo>
                <a:lnTo>
                  <a:pt x="11857318" y="6735183"/>
                </a:lnTo>
                <a:lnTo>
                  <a:pt x="11857318" y="6551108"/>
                </a:lnTo>
                <a:close/>
                <a:moveTo>
                  <a:pt x="11379200" y="6460265"/>
                </a:moveTo>
                <a:lnTo>
                  <a:pt x="11221421" y="6551108"/>
                </a:lnTo>
                <a:lnTo>
                  <a:pt x="11221421" y="6735183"/>
                </a:lnTo>
                <a:lnTo>
                  <a:pt x="11379200" y="6826026"/>
                </a:lnTo>
                <a:lnTo>
                  <a:pt x="11536979" y="6735183"/>
                </a:lnTo>
                <a:lnTo>
                  <a:pt x="11536979" y="6551108"/>
                </a:lnTo>
                <a:close/>
                <a:moveTo>
                  <a:pt x="11056471" y="6460265"/>
                </a:moveTo>
                <a:lnTo>
                  <a:pt x="10898692" y="6551108"/>
                </a:lnTo>
                <a:lnTo>
                  <a:pt x="10898692" y="6735183"/>
                </a:lnTo>
                <a:lnTo>
                  <a:pt x="11056471" y="6826026"/>
                </a:lnTo>
                <a:lnTo>
                  <a:pt x="11214250" y="6735183"/>
                </a:lnTo>
                <a:lnTo>
                  <a:pt x="11214250" y="6551108"/>
                </a:lnTo>
                <a:close/>
                <a:moveTo>
                  <a:pt x="10736132" y="6460265"/>
                </a:moveTo>
                <a:lnTo>
                  <a:pt x="10578353" y="6551108"/>
                </a:lnTo>
                <a:lnTo>
                  <a:pt x="10578353" y="6735183"/>
                </a:lnTo>
                <a:lnTo>
                  <a:pt x="10736132" y="6826026"/>
                </a:lnTo>
                <a:lnTo>
                  <a:pt x="10893911" y="6735183"/>
                </a:lnTo>
                <a:lnTo>
                  <a:pt x="10893911" y="6551108"/>
                </a:lnTo>
                <a:close/>
                <a:moveTo>
                  <a:pt x="10415793" y="6460265"/>
                </a:moveTo>
                <a:lnTo>
                  <a:pt x="10258014" y="6551108"/>
                </a:lnTo>
                <a:lnTo>
                  <a:pt x="10258014" y="6735183"/>
                </a:lnTo>
                <a:lnTo>
                  <a:pt x="10415793" y="6826026"/>
                </a:lnTo>
                <a:lnTo>
                  <a:pt x="10573571" y="6735183"/>
                </a:lnTo>
                <a:lnTo>
                  <a:pt x="10573571" y="6551108"/>
                </a:lnTo>
                <a:close/>
                <a:moveTo>
                  <a:pt x="10095454" y="6460265"/>
                </a:moveTo>
                <a:lnTo>
                  <a:pt x="9937676" y="6551108"/>
                </a:lnTo>
                <a:lnTo>
                  <a:pt x="9937676" y="6735183"/>
                </a:lnTo>
                <a:lnTo>
                  <a:pt x="10095454" y="6826026"/>
                </a:lnTo>
                <a:lnTo>
                  <a:pt x="10253233" y="6735183"/>
                </a:lnTo>
                <a:lnTo>
                  <a:pt x="10253233" y="6551108"/>
                </a:lnTo>
                <a:close/>
                <a:moveTo>
                  <a:pt x="9775115" y="6460265"/>
                </a:moveTo>
                <a:lnTo>
                  <a:pt x="9617336" y="6551108"/>
                </a:lnTo>
                <a:lnTo>
                  <a:pt x="9617336" y="6735183"/>
                </a:lnTo>
                <a:lnTo>
                  <a:pt x="9775115" y="6826026"/>
                </a:lnTo>
                <a:lnTo>
                  <a:pt x="9932894" y="6735183"/>
                </a:lnTo>
                <a:lnTo>
                  <a:pt x="9932894" y="6551108"/>
                </a:lnTo>
                <a:close/>
                <a:moveTo>
                  <a:pt x="9454776" y="6460265"/>
                </a:moveTo>
                <a:lnTo>
                  <a:pt x="9296998" y="6551108"/>
                </a:lnTo>
                <a:lnTo>
                  <a:pt x="9296998" y="6735183"/>
                </a:lnTo>
                <a:lnTo>
                  <a:pt x="9454776" y="6826026"/>
                </a:lnTo>
                <a:lnTo>
                  <a:pt x="9612555" y="6735183"/>
                </a:lnTo>
                <a:lnTo>
                  <a:pt x="9612555" y="6551108"/>
                </a:lnTo>
                <a:close/>
                <a:moveTo>
                  <a:pt x="9134438" y="6460265"/>
                </a:moveTo>
                <a:lnTo>
                  <a:pt x="8976659" y="6551108"/>
                </a:lnTo>
                <a:lnTo>
                  <a:pt x="8976659" y="6735183"/>
                </a:lnTo>
                <a:lnTo>
                  <a:pt x="9134438" y="6826026"/>
                </a:lnTo>
                <a:lnTo>
                  <a:pt x="9292217" y="6735183"/>
                </a:lnTo>
                <a:lnTo>
                  <a:pt x="9292217" y="6551108"/>
                </a:lnTo>
                <a:close/>
                <a:moveTo>
                  <a:pt x="8814099" y="6460265"/>
                </a:moveTo>
                <a:lnTo>
                  <a:pt x="8656320" y="6551108"/>
                </a:lnTo>
                <a:lnTo>
                  <a:pt x="8656320" y="6735183"/>
                </a:lnTo>
                <a:lnTo>
                  <a:pt x="8814099" y="6826026"/>
                </a:lnTo>
                <a:lnTo>
                  <a:pt x="8971877" y="6735183"/>
                </a:lnTo>
                <a:lnTo>
                  <a:pt x="8971877" y="6551108"/>
                </a:lnTo>
                <a:close/>
                <a:moveTo>
                  <a:pt x="8493760" y="6460265"/>
                </a:moveTo>
                <a:lnTo>
                  <a:pt x="8335982" y="6551108"/>
                </a:lnTo>
                <a:lnTo>
                  <a:pt x="8335982" y="6735183"/>
                </a:lnTo>
                <a:lnTo>
                  <a:pt x="8493760" y="6826026"/>
                </a:lnTo>
                <a:lnTo>
                  <a:pt x="8651539" y="6735183"/>
                </a:lnTo>
                <a:lnTo>
                  <a:pt x="8651539" y="6551108"/>
                </a:lnTo>
                <a:close/>
                <a:moveTo>
                  <a:pt x="8173421" y="6460265"/>
                </a:moveTo>
                <a:lnTo>
                  <a:pt x="8015642" y="6551108"/>
                </a:lnTo>
                <a:lnTo>
                  <a:pt x="8015642" y="6735183"/>
                </a:lnTo>
                <a:lnTo>
                  <a:pt x="8173421" y="6826026"/>
                </a:lnTo>
                <a:lnTo>
                  <a:pt x="8331200" y="6735183"/>
                </a:lnTo>
                <a:lnTo>
                  <a:pt x="8331200" y="6551108"/>
                </a:lnTo>
                <a:close/>
                <a:moveTo>
                  <a:pt x="7853083" y="6460265"/>
                </a:moveTo>
                <a:lnTo>
                  <a:pt x="7695304" y="6551108"/>
                </a:lnTo>
                <a:lnTo>
                  <a:pt x="7695304" y="6735183"/>
                </a:lnTo>
                <a:lnTo>
                  <a:pt x="7853083" y="6826026"/>
                </a:lnTo>
                <a:lnTo>
                  <a:pt x="8010862" y="6735183"/>
                </a:lnTo>
                <a:lnTo>
                  <a:pt x="8010862" y="6551108"/>
                </a:lnTo>
                <a:close/>
                <a:moveTo>
                  <a:pt x="7532744" y="6460265"/>
                </a:moveTo>
                <a:lnTo>
                  <a:pt x="7374965" y="6551108"/>
                </a:lnTo>
                <a:lnTo>
                  <a:pt x="7374965" y="6735183"/>
                </a:lnTo>
                <a:lnTo>
                  <a:pt x="7532744" y="6826026"/>
                </a:lnTo>
                <a:lnTo>
                  <a:pt x="7690523" y="6735183"/>
                </a:lnTo>
                <a:lnTo>
                  <a:pt x="7690523" y="6551108"/>
                </a:lnTo>
                <a:close/>
                <a:moveTo>
                  <a:pt x="7212405" y="6460265"/>
                </a:moveTo>
                <a:lnTo>
                  <a:pt x="7054626" y="6551108"/>
                </a:lnTo>
                <a:lnTo>
                  <a:pt x="7054626" y="6735183"/>
                </a:lnTo>
                <a:lnTo>
                  <a:pt x="7212405" y="6826026"/>
                </a:lnTo>
                <a:lnTo>
                  <a:pt x="7370183" y="6735183"/>
                </a:lnTo>
                <a:lnTo>
                  <a:pt x="7370183" y="6551108"/>
                </a:lnTo>
                <a:close/>
                <a:moveTo>
                  <a:pt x="6892066" y="6460265"/>
                </a:moveTo>
                <a:lnTo>
                  <a:pt x="6734288" y="6551108"/>
                </a:lnTo>
                <a:lnTo>
                  <a:pt x="6734288" y="6735183"/>
                </a:lnTo>
                <a:lnTo>
                  <a:pt x="6892066" y="6826026"/>
                </a:lnTo>
                <a:lnTo>
                  <a:pt x="7049845" y="6735183"/>
                </a:lnTo>
                <a:lnTo>
                  <a:pt x="7049845" y="6551108"/>
                </a:lnTo>
                <a:close/>
                <a:moveTo>
                  <a:pt x="6571727" y="6460265"/>
                </a:moveTo>
                <a:lnTo>
                  <a:pt x="6413948" y="6551108"/>
                </a:lnTo>
                <a:lnTo>
                  <a:pt x="6413948" y="6735183"/>
                </a:lnTo>
                <a:lnTo>
                  <a:pt x="6571727" y="6826026"/>
                </a:lnTo>
                <a:lnTo>
                  <a:pt x="6729506" y="6735183"/>
                </a:lnTo>
                <a:lnTo>
                  <a:pt x="6729506" y="6551108"/>
                </a:lnTo>
                <a:close/>
                <a:moveTo>
                  <a:pt x="6251388" y="6460265"/>
                </a:moveTo>
                <a:lnTo>
                  <a:pt x="6093610" y="6551108"/>
                </a:lnTo>
                <a:lnTo>
                  <a:pt x="6093610" y="6735183"/>
                </a:lnTo>
                <a:lnTo>
                  <a:pt x="6251388" y="6826026"/>
                </a:lnTo>
                <a:lnTo>
                  <a:pt x="6409167" y="6735183"/>
                </a:lnTo>
                <a:lnTo>
                  <a:pt x="6409167" y="6551108"/>
                </a:lnTo>
                <a:close/>
                <a:moveTo>
                  <a:pt x="5931050" y="6460265"/>
                </a:moveTo>
                <a:lnTo>
                  <a:pt x="5773271" y="6551108"/>
                </a:lnTo>
                <a:lnTo>
                  <a:pt x="5773271" y="6735183"/>
                </a:lnTo>
                <a:lnTo>
                  <a:pt x="5931050" y="6826026"/>
                </a:lnTo>
                <a:lnTo>
                  <a:pt x="6088828" y="6735183"/>
                </a:lnTo>
                <a:lnTo>
                  <a:pt x="6088828" y="6551108"/>
                </a:lnTo>
                <a:close/>
                <a:moveTo>
                  <a:pt x="5610711" y="6460265"/>
                </a:moveTo>
                <a:lnTo>
                  <a:pt x="5452932" y="6551108"/>
                </a:lnTo>
                <a:lnTo>
                  <a:pt x="5452932" y="6735183"/>
                </a:lnTo>
                <a:lnTo>
                  <a:pt x="5610711" y="6826026"/>
                </a:lnTo>
                <a:lnTo>
                  <a:pt x="5768490" y="6735183"/>
                </a:lnTo>
                <a:lnTo>
                  <a:pt x="5768490" y="6551108"/>
                </a:lnTo>
                <a:close/>
                <a:moveTo>
                  <a:pt x="5290372" y="6460265"/>
                </a:moveTo>
                <a:lnTo>
                  <a:pt x="5132593" y="6551108"/>
                </a:lnTo>
                <a:lnTo>
                  <a:pt x="5132593" y="6735183"/>
                </a:lnTo>
                <a:lnTo>
                  <a:pt x="5290372" y="6826026"/>
                </a:lnTo>
                <a:lnTo>
                  <a:pt x="5448151" y="6735183"/>
                </a:lnTo>
                <a:lnTo>
                  <a:pt x="5448151" y="6551108"/>
                </a:lnTo>
                <a:close/>
                <a:moveTo>
                  <a:pt x="4970033" y="6460265"/>
                </a:moveTo>
                <a:lnTo>
                  <a:pt x="4812254" y="6551108"/>
                </a:lnTo>
                <a:lnTo>
                  <a:pt x="4812254" y="6735183"/>
                </a:lnTo>
                <a:lnTo>
                  <a:pt x="4970033" y="6826026"/>
                </a:lnTo>
                <a:lnTo>
                  <a:pt x="5127812" y="6735183"/>
                </a:lnTo>
                <a:lnTo>
                  <a:pt x="5127812" y="6551108"/>
                </a:lnTo>
                <a:close/>
                <a:moveTo>
                  <a:pt x="4649694" y="6460265"/>
                </a:moveTo>
                <a:lnTo>
                  <a:pt x="4491915" y="6551108"/>
                </a:lnTo>
                <a:lnTo>
                  <a:pt x="4491915" y="6735183"/>
                </a:lnTo>
                <a:lnTo>
                  <a:pt x="4649694" y="6826026"/>
                </a:lnTo>
                <a:lnTo>
                  <a:pt x="4807474" y="6735183"/>
                </a:lnTo>
                <a:lnTo>
                  <a:pt x="4807474" y="6551108"/>
                </a:lnTo>
                <a:close/>
                <a:moveTo>
                  <a:pt x="4329356" y="6460265"/>
                </a:moveTo>
                <a:lnTo>
                  <a:pt x="4171577" y="6551108"/>
                </a:lnTo>
                <a:lnTo>
                  <a:pt x="4171577" y="6735183"/>
                </a:lnTo>
                <a:lnTo>
                  <a:pt x="4329356" y="6826026"/>
                </a:lnTo>
                <a:lnTo>
                  <a:pt x="4487134" y="6735183"/>
                </a:lnTo>
                <a:lnTo>
                  <a:pt x="4487134" y="6551108"/>
                </a:lnTo>
                <a:close/>
                <a:moveTo>
                  <a:pt x="4009017" y="6460265"/>
                </a:moveTo>
                <a:lnTo>
                  <a:pt x="3851238" y="6551108"/>
                </a:lnTo>
                <a:lnTo>
                  <a:pt x="3851238" y="6735183"/>
                </a:lnTo>
                <a:lnTo>
                  <a:pt x="4009017" y="6826026"/>
                </a:lnTo>
                <a:lnTo>
                  <a:pt x="4166795" y="6735183"/>
                </a:lnTo>
                <a:lnTo>
                  <a:pt x="4166795" y="6551108"/>
                </a:lnTo>
                <a:close/>
                <a:moveTo>
                  <a:pt x="3686287" y="6460265"/>
                </a:moveTo>
                <a:lnTo>
                  <a:pt x="3528509" y="6551108"/>
                </a:lnTo>
                <a:lnTo>
                  <a:pt x="3528509" y="6735183"/>
                </a:lnTo>
                <a:lnTo>
                  <a:pt x="3686287" y="6826026"/>
                </a:lnTo>
                <a:lnTo>
                  <a:pt x="3844066" y="6735183"/>
                </a:lnTo>
                <a:lnTo>
                  <a:pt x="3844066" y="6551108"/>
                </a:lnTo>
                <a:close/>
                <a:moveTo>
                  <a:pt x="3365948" y="6460265"/>
                </a:moveTo>
                <a:lnTo>
                  <a:pt x="3208169" y="6551108"/>
                </a:lnTo>
                <a:lnTo>
                  <a:pt x="3208169" y="6735183"/>
                </a:lnTo>
                <a:lnTo>
                  <a:pt x="3365948" y="6826026"/>
                </a:lnTo>
                <a:lnTo>
                  <a:pt x="3523727" y="6735183"/>
                </a:lnTo>
                <a:lnTo>
                  <a:pt x="3523727" y="6551108"/>
                </a:lnTo>
                <a:close/>
                <a:moveTo>
                  <a:pt x="3045610" y="6460265"/>
                </a:moveTo>
                <a:lnTo>
                  <a:pt x="2887831" y="6551108"/>
                </a:lnTo>
                <a:lnTo>
                  <a:pt x="2887831" y="6735183"/>
                </a:lnTo>
                <a:lnTo>
                  <a:pt x="3045610" y="6826026"/>
                </a:lnTo>
                <a:lnTo>
                  <a:pt x="3203388" y="6735183"/>
                </a:lnTo>
                <a:lnTo>
                  <a:pt x="3203388" y="6551108"/>
                </a:lnTo>
                <a:close/>
                <a:moveTo>
                  <a:pt x="2725271" y="6460265"/>
                </a:moveTo>
                <a:lnTo>
                  <a:pt x="2567492" y="6551108"/>
                </a:lnTo>
                <a:lnTo>
                  <a:pt x="2567492" y="6735183"/>
                </a:lnTo>
                <a:lnTo>
                  <a:pt x="2725271" y="6826026"/>
                </a:lnTo>
                <a:lnTo>
                  <a:pt x="2883050" y="6735183"/>
                </a:lnTo>
                <a:lnTo>
                  <a:pt x="2883050" y="6551108"/>
                </a:lnTo>
                <a:close/>
                <a:moveTo>
                  <a:pt x="2404932" y="6460265"/>
                </a:moveTo>
                <a:lnTo>
                  <a:pt x="2247153" y="6551108"/>
                </a:lnTo>
                <a:lnTo>
                  <a:pt x="2247153" y="6735183"/>
                </a:lnTo>
                <a:lnTo>
                  <a:pt x="2404932" y="6826026"/>
                </a:lnTo>
                <a:lnTo>
                  <a:pt x="2562711" y="6735183"/>
                </a:lnTo>
                <a:lnTo>
                  <a:pt x="2562711" y="6551108"/>
                </a:lnTo>
                <a:close/>
                <a:moveTo>
                  <a:pt x="2084593" y="6460265"/>
                </a:moveTo>
                <a:lnTo>
                  <a:pt x="1926814" y="6551108"/>
                </a:lnTo>
                <a:lnTo>
                  <a:pt x="1926814" y="6735183"/>
                </a:lnTo>
                <a:lnTo>
                  <a:pt x="2084593" y="6826026"/>
                </a:lnTo>
                <a:lnTo>
                  <a:pt x="2242372" y="6735183"/>
                </a:lnTo>
                <a:lnTo>
                  <a:pt x="2242372" y="6551108"/>
                </a:lnTo>
                <a:close/>
                <a:moveTo>
                  <a:pt x="1764254" y="6460265"/>
                </a:moveTo>
                <a:lnTo>
                  <a:pt x="1606475" y="6551108"/>
                </a:lnTo>
                <a:lnTo>
                  <a:pt x="1606475" y="6735183"/>
                </a:lnTo>
                <a:lnTo>
                  <a:pt x="1764254" y="6826026"/>
                </a:lnTo>
                <a:lnTo>
                  <a:pt x="1922033" y="6735183"/>
                </a:lnTo>
                <a:lnTo>
                  <a:pt x="1922033" y="6551108"/>
                </a:lnTo>
                <a:close/>
                <a:moveTo>
                  <a:pt x="1443915" y="6460265"/>
                </a:moveTo>
                <a:lnTo>
                  <a:pt x="1286137" y="6551108"/>
                </a:lnTo>
                <a:lnTo>
                  <a:pt x="1286137" y="6735183"/>
                </a:lnTo>
                <a:lnTo>
                  <a:pt x="1443915" y="6826026"/>
                </a:lnTo>
                <a:lnTo>
                  <a:pt x="1601694" y="6735183"/>
                </a:lnTo>
                <a:lnTo>
                  <a:pt x="1601694" y="6551108"/>
                </a:lnTo>
                <a:close/>
                <a:moveTo>
                  <a:pt x="1123577" y="6460265"/>
                </a:moveTo>
                <a:lnTo>
                  <a:pt x="965798" y="6551108"/>
                </a:lnTo>
                <a:lnTo>
                  <a:pt x="965798" y="6735183"/>
                </a:lnTo>
                <a:lnTo>
                  <a:pt x="1123577" y="6826026"/>
                </a:lnTo>
                <a:lnTo>
                  <a:pt x="1281355" y="6735183"/>
                </a:lnTo>
                <a:lnTo>
                  <a:pt x="1281355" y="6551108"/>
                </a:lnTo>
                <a:close/>
                <a:moveTo>
                  <a:pt x="803238" y="6460265"/>
                </a:moveTo>
                <a:lnTo>
                  <a:pt x="645459" y="6551108"/>
                </a:lnTo>
                <a:lnTo>
                  <a:pt x="645459" y="6735183"/>
                </a:lnTo>
                <a:lnTo>
                  <a:pt x="803238" y="6826026"/>
                </a:lnTo>
                <a:lnTo>
                  <a:pt x="961017" y="6735183"/>
                </a:lnTo>
                <a:lnTo>
                  <a:pt x="961017" y="6551108"/>
                </a:lnTo>
                <a:close/>
                <a:moveTo>
                  <a:pt x="482899" y="6460265"/>
                </a:moveTo>
                <a:lnTo>
                  <a:pt x="325120" y="6551108"/>
                </a:lnTo>
                <a:lnTo>
                  <a:pt x="325120" y="6735183"/>
                </a:lnTo>
                <a:lnTo>
                  <a:pt x="482899" y="6826026"/>
                </a:lnTo>
                <a:lnTo>
                  <a:pt x="640678" y="6735183"/>
                </a:lnTo>
                <a:lnTo>
                  <a:pt x="640678" y="6551108"/>
                </a:lnTo>
                <a:close/>
                <a:moveTo>
                  <a:pt x="162560" y="6460265"/>
                </a:moveTo>
                <a:lnTo>
                  <a:pt x="4781" y="6551108"/>
                </a:lnTo>
                <a:lnTo>
                  <a:pt x="4781" y="6735183"/>
                </a:lnTo>
                <a:lnTo>
                  <a:pt x="162560" y="6826026"/>
                </a:lnTo>
                <a:lnTo>
                  <a:pt x="320339" y="6735183"/>
                </a:lnTo>
                <a:lnTo>
                  <a:pt x="320339" y="6551108"/>
                </a:lnTo>
                <a:close/>
                <a:moveTo>
                  <a:pt x="11857318" y="6180567"/>
                </a:moveTo>
                <a:lnTo>
                  <a:pt x="11699539" y="6271409"/>
                </a:lnTo>
                <a:lnTo>
                  <a:pt x="11699539" y="6455485"/>
                </a:lnTo>
                <a:lnTo>
                  <a:pt x="11857318" y="6546327"/>
                </a:lnTo>
                <a:lnTo>
                  <a:pt x="12015097" y="6455485"/>
                </a:lnTo>
                <a:lnTo>
                  <a:pt x="12015097" y="6271409"/>
                </a:lnTo>
                <a:close/>
                <a:moveTo>
                  <a:pt x="11536979" y="6180567"/>
                </a:moveTo>
                <a:lnTo>
                  <a:pt x="11379200" y="6271409"/>
                </a:lnTo>
                <a:lnTo>
                  <a:pt x="11379200" y="6455485"/>
                </a:lnTo>
                <a:lnTo>
                  <a:pt x="11536979" y="6546327"/>
                </a:lnTo>
                <a:lnTo>
                  <a:pt x="11694758" y="6455485"/>
                </a:lnTo>
                <a:lnTo>
                  <a:pt x="11694758" y="6271409"/>
                </a:lnTo>
                <a:close/>
                <a:moveTo>
                  <a:pt x="11216640" y="6180567"/>
                </a:moveTo>
                <a:lnTo>
                  <a:pt x="11058861" y="6271409"/>
                </a:lnTo>
                <a:lnTo>
                  <a:pt x="11058861" y="6455485"/>
                </a:lnTo>
                <a:lnTo>
                  <a:pt x="11216640" y="6546327"/>
                </a:lnTo>
                <a:lnTo>
                  <a:pt x="11374419" y="6455485"/>
                </a:lnTo>
                <a:lnTo>
                  <a:pt x="11374419" y="6271409"/>
                </a:lnTo>
                <a:close/>
                <a:moveTo>
                  <a:pt x="10896301" y="6180567"/>
                </a:moveTo>
                <a:lnTo>
                  <a:pt x="10738523" y="6271409"/>
                </a:lnTo>
                <a:lnTo>
                  <a:pt x="10738523" y="6455485"/>
                </a:lnTo>
                <a:lnTo>
                  <a:pt x="10896301" y="6546327"/>
                </a:lnTo>
                <a:lnTo>
                  <a:pt x="11054080" y="6455485"/>
                </a:lnTo>
                <a:lnTo>
                  <a:pt x="11054080" y="6271409"/>
                </a:lnTo>
                <a:close/>
                <a:moveTo>
                  <a:pt x="10575962" y="6180567"/>
                </a:moveTo>
                <a:lnTo>
                  <a:pt x="10418183" y="6271409"/>
                </a:lnTo>
                <a:lnTo>
                  <a:pt x="10418183" y="6455485"/>
                </a:lnTo>
                <a:lnTo>
                  <a:pt x="10575962" y="6546327"/>
                </a:lnTo>
                <a:lnTo>
                  <a:pt x="10733741" y="6455485"/>
                </a:lnTo>
                <a:lnTo>
                  <a:pt x="10733741" y="6271409"/>
                </a:lnTo>
                <a:close/>
                <a:moveTo>
                  <a:pt x="10255624" y="6180567"/>
                </a:moveTo>
                <a:lnTo>
                  <a:pt x="10097845" y="6271409"/>
                </a:lnTo>
                <a:lnTo>
                  <a:pt x="10097845" y="6455485"/>
                </a:lnTo>
                <a:lnTo>
                  <a:pt x="10255624" y="6546327"/>
                </a:lnTo>
                <a:lnTo>
                  <a:pt x="10413402" y="6455485"/>
                </a:lnTo>
                <a:lnTo>
                  <a:pt x="10413402" y="6271409"/>
                </a:lnTo>
                <a:close/>
                <a:moveTo>
                  <a:pt x="9935285" y="6180567"/>
                </a:moveTo>
                <a:lnTo>
                  <a:pt x="9777506" y="6271409"/>
                </a:lnTo>
                <a:lnTo>
                  <a:pt x="9777506" y="6455485"/>
                </a:lnTo>
                <a:lnTo>
                  <a:pt x="9935285" y="6546327"/>
                </a:lnTo>
                <a:lnTo>
                  <a:pt x="10093064" y="6455485"/>
                </a:lnTo>
                <a:lnTo>
                  <a:pt x="10093064" y="6271409"/>
                </a:lnTo>
                <a:close/>
                <a:moveTo>
                  <a:pt x="9614946" y="6180567"/>
                </a:moveTo>
                <a:lnTo>
                  <a:pt x="9457167" y="6271409"/>
                </a:lnTo>
                <a:lnTo>
                  <a:pt x="9457167" y="6455485"/>
                </a:lnTo>
                <a:lnTo>
                  <a:pt x="9614946" y="6546327"/>
                </a:lnTo>
                <a:lnTo>
                  <a:pt x="9772724" y="6455485"/>
                </a:lnTo>
                <a:lnTo>
                  <a:pt x="9772724" y="6271409"/>
                </a:lnTo>
                <a:close/>
                <a:moveTo>
                  <a:pt x="9294607" y="6180567"/>
                </a:moveTo>
                <a:lnTo>
                  <a:pt x="9136829" y="6271409"/>
                </a:lnTo>
                <a:lnTo>
                  <a:pt x="9136829" y="6455485"/>
                </a:lnTo>
                <a:lnTo>
                  <a:pt x="9294607" y="6546327"/>
                </a:lnTo>
                <a:lnTo>
                  <a:pt x="9452386" y="6455485"/>
                </a:lnTo>
                <a:lnTo>
                  <a:pt x="9452386" y="6271409"/>
                </a:lnTo>
                <a:close/>
                <a:moveTo>
                  <a:pt x="8974268" y="6180567"/>
                </a:moveTo>
                <a:lnTo>
                  <a:pt x="8816489" y="6271409"/>
                </a:lnTo>
                <a:lnTo>
                  <a:pt x="8816489" y="6455485"/>
                </a:lnTo>
                <a:lnTo>
                  <a:pt x="8974268" y="6546327"/>
                </a:lnTo>
                <a:lnTo>
                  <a:pt x="9132047" y="6455485"/>
                </a:lnTo>
                <a:lnTo>
                  <a:pt x="9132047" y="6271409"/>
                </a:lnTo>
                <a:close/>
                <a:moveTo>
                  <a:pt x="8653929" y="6180567"/>
                </a:moveTo>
                <a:lnTo>
                  <a:pt x="8496150" y="6271409"/>
                </a:lnTo>
                <a:lnTo>
                  <a:pt x="8496150" y="6455485"/>
                </a:lnTo>
                <a:lnTo>
                  <a:pt x="8653929" y="6546327"/>
                </a:lnTo>
                <a:lnTo>
                  <a:pt x="8811708" y="6455485"/>
                </a:lnTo>
                <a:lnTo>
                  <a:pt x="8811708" y="6271409"/>
                </a:lnTo>
                <a:close/>
                <a:moveTo>
                  <a:pt x="8333591" y="6180567"/>
                </a:moveTo>
                <a:lnTo>
                  <a:pt x="8175812" y="6271409"/>
                </a:lnTo>
                <a:lnTo>
                  <a:pt x="8175812" y="6455485"/>
                </a:lnTo>
                <a:lnTo>
                  <a:pt x="8333591" y="6546327"/>
                </a:lnTo>
                <a:lnTo>
                  <a:pt x="8491370" y="6455485"/>
                </a:lnTo>
                <a:lnTo>
                  <a:pt x="8491370" y="6271409"/>
                </a:lnTo>
                <a:close/>
                <a:moveTo>
                  <a:pt x="8013252" y="6180567"/>
                </a:moveTo>
                <a:lnTo>
                  <a:pt x="7855473" y="6271409"/>
                </a:lnTo>
                <a:lnTo>
                  <a:pt x="7855473" y="6455485"/>
                </a:lnTo>
                <a:lnTo>
                  <a:pt x="8013252" y="6546327"/>
                </a:lnTo>
                <a:lnTo>
                  <a:pt x="8171031" y="6455485"/>
                </a:lnTo>
                <a:lnTo>
                  <a:pt x="8171031" y="6271409"/>
                </a:lnTo>
                <a:close/>
                <a:moveTo>
                  <a:pt x="7692913" y="6180567"/>
                </a:moveTo>
                <a:lnTo>
                  <a:pt x="7535135" y="6271409"/>
                </a:lnTo>
                <a:lnTo>
                  <a:pt x="7535135" y="6455485"/>
                </a:lnTo>
                <a:lnTo>
                  <a:pt x="7692913" y="6546327"/>
                </a:lnTo>
                <a:lnTo>
                  <a:pt x="7850692" y="6455485"/>
                </a:lnTo>
                <a:lnTo>
                  <a:pt x="7850692" y="6271409"/>
                </a:lnTo>
                <a:close/>
                <a:moveTo>
                  <a:pt x="7372574" y="6180567"/>
                </a:moveTo>
                <a:lnTo>
                  <a:pt x="7214795" y="6271409"/>
                </a:lnTo>
                <a:lnTo>
                  <a:pt x="7214795" y="6455485"/>
                </a:lnTo>
                <a:lnTo>
                  <a:pt x="7372574" y="6546327"/>
                </a:lnTo>
                <a:lnTo>
                  <a:pt x="7530353" y="6455485"/>
                </a:lnTo>
                <a:lnTo>
                  <a:pt x="7530353" y="6271409"/>
                </a:lnTo>
                <a:close/>
                <a:moveTo>
                  <a:pt x="7052236" y="6180567"/>
                </a:moveTo>
                <a:lnTo>
                  <a:pt x="6894457" y="6271409"/>
                </a:lnTo>
                <a:lnTo>
                  <a:pt x="6894457" y="6455485"/>
                </a:lnTo>
                <a:lnTo>
                  <a:pt x="7052236" y="6546327"/>
                </a:lnTo>
                <a:lnTo>
                  <a:pt x="7210015" y="6455485"/>
                </a:lnTo>
                <a:lnTo>
                  <a:pt x="7210015" y="6271409"/>
                </a:lnTo>
                <a:close/>
                <a:moveTo>
                  <a:pt x="6731897" y="6180567"/>
                </a:moveTo>
                <a:lnTo>
                  <a:pt x="6574118" y="6271409"/>
                </a:lnTo>
                <a:lnTo>
                  <a:pt x="6574118" y="6455485"/>
                </a:lnTo>
                <a:lnTo>
                  <a:pt x="6731897" y="6546327"/>
                </a:lnTo>
                <a:lnTo>
                  <a:pt x="6889676" y="6455485"/>
                </a:lnTo>
                <a:lnTo>
                  <a:pt x="6889676" y="6271409"/>
                </a:lnTo>
                <a:close/>
                <a:moveTo>
                  <a:pt x="6411558" y="6180567"/>
                </a:moveTo>
                <a:lnTo>
                  <a:pt x="6253779" y="6271409"/>
                </a:lnTo>
                <a:lnTo>
                  <a:pt x="6253779" y="6455485"/>
                </a:lnTo>
                <a:lnTo>
                  <a:pt x="6411558" y="6546327"/>
                </a:lnTo>
                <a:lnTo>
                  <a:pt x="6569336" y="6455485"/>
                </a:lnTo>
                <a:lnTo>
                  <a:pt x="6569336" y="6271409"/>
                </a:lnTo>
                <a:close/>
                <a:moveTo>
                  <a:pt x="6091219" y="6180567"/>
                </a:moveTo>
                <a:lnTo>
                  <a:pt x="5933440" y="6271409"/>
                </a:lnTo>
                <a:lnTo>
                  <a:pt x="5933440" y="6455485"/>
                </a:lnTo>
                <a:lnTo>
                  <a:pt x="6091219" y="6546327"/>
                </a:lnTo>
                <a:lnTo>
                  <a:pt x="6248998" y="6455485"/>
                </a:lnTo>
                <a:lnTo>
                  <a:pt x="6248998" y="6271409"/>
                </a:lnTo>
                <a:close/>
                <a:moveTo>
                  <a:pt x="5770880" y="6180567"/>
                </a:moveTo>
                <a:lnTo>
                  <a:pt x="5613101" y="6271409"/>
                </a:lnTo>
                <a:lnTo>
                  <a:pt x="5613101" y="6455485"/>
                </a:lnTo>
                <a:lnTo>
                  <a:pt x="5770880" y="6546327"/>
                </a:lnTo>
                <a:lnTo>
                  <a:pt x="5928659" y="6455485"/>
                </a:lnTo>
                <a:lnTo>
                  <a:pt x="5928659" y="6271409"/>
                </a:lnTo>
                <a:close/>
                <a:moveTo>
                  <a:pt x="5450541" y="6180567"/>
                </a:moveTo>
                <a:lnTo>
                  <a:pt x="5292762" y="6271409"/>
                </a:lnTo>
                <a:lnTo>
                  <a:pt x="5292762" y="6455485"/>
                </a:lnTo>
                <a:lnTo>
                  <a:pt x="5450541" y="6546327"/>
                </a:lnTo>
                <a:lnTo>
                  <a:pt x="5608320" y="6455485"/>
                </a:lnTo>
                <a:lnTo>
                  <a:pt x="5608320" y="6271409"/>
                </a:lnTo>
                <a:close/>
                <a:moveTo>
                  <a:pt x="5130203" y="6180567"/>
                </a:moveTo>
                <a:lnTo>
                  <a:pt x="4972424" y="6271409"/>
                </a:lnTo>
                <a:lnTo>
                  <a:pt x="4972424" y="6455485"/>
                </a:lnTo>
                <a:lnTo>
                  <a:pt x="5130203" y="6546327"/>
                </a:lnTo>
                <a:lnTo>
                  <a:pt x="5287981" y="6455485"/>
                </a:lnTo>
                <a:lnTo>
                  <a:pt x="5287981" y="6271409"/>
                </a:lnTo>
                <a:close/>
                <a:moveTo>
                  <a:pt x="4809864" y="6180567"/>
                </a:moveTo>
                <a:lnTo>
                  <a:pt x="4652085" y="6271409"/>
                </a:lnTo>
                <a:lnTo>
                  <a:pt x="4652085" y="6455485"/>
                </a:lnTo>
                <a:lnTo>
                  <a:pt x="4809864" y="6546327"/>
                </a:lnTo>
                <a:lnTo>
                  <a:pt x="4967643" y="6455485"/>
                </a:lnTo>
                <a:lnTo>
                  <a:pt x="4967643" y="6271409"/>
                </a:lnTo>
                <a:close/>
                <a:moveTo>
                  <a:pt x="4489525" y="6180567"/>
                </a:moveTo>
                <a:lnTo>
                  <a:pt x="4331746" y="6271409"/>
                </a:lnTo>
                <a:lnTo>
                  <a:pt x="4331746" y="6455485"/>
                </a:lnTo>
                <a:lnTo>
                  <a:pt x="4489525" y="6546327"/>
                </a:lnTo>
                <a:lnTo>
                  <a:pt x="4647305" y="6455485"/>
                </a:lnTo>
                <a:lnTo>
                  <a:pt x="4647305" y="6271409"/>
                </a:lnTo>
                <a:close/>
                <a:moveTo>
                  <a:pt x="4166795" y="6180567"/>
                </a:moveTo>
                <a:lnTo>
                  <a:pt x="4009017" y="6271409"/>
                </a:lnTo>
                <a:lnTo>
                  <a:pt x="4009017" y="6455485"/>
                </a:lnTo>
                <a:lnTo>
                  <a:pt x="4166795" y="6546327"/>
                </a:lnTo>
                <a:lnTo>
                  <a:pt x="4324574" y="6455485"/>
                </a:lnTo>
                <a:lnTo>
                  <a:pt x="4324574" y="6271409"/>
                </a:lnTo>
                <a:close/>
                <a:moveTo>
                  <a:pt x="3846456" y="6180567"/>
                </a:moveTo>
                <a:lnTo>
                  <a:pt x="3688678" y="6271409"/>
                </a:lnTo>
                <a:lnTo>
                  <a:pt x="3688678" y="6455485"/>
                </a:lnTo>
                <a:lnTo>
                  <a:pt x="3846456" y="6546327"/>
                </a:lnTo>
                <a:lnTo>
                  <a:pt x="4004235" y="6455485"/>
                </a:lnTo>
                <a:lnTo>
                  <a:pt x="4004235" y="6271409"/>
                </a:lnTo>
                <a:close/>
                <a:moveTo>
                  <a:pt x="3526118" y="6180567"/>
                </a:moveTo>
                <a:lnTo>
                  <a:pt x="3368339" y="6271409"/>
                </a:lnTo>
                <a:lnTo>
                  <a:pt x="3368339" y="6455485"/>
                </a:lnTo>
                <a:lnTo>
                  <a:pt x="3526118" y="6546327"/>
                </a:lnTo>
                <a:lnTo>
                  <a:pt x="3683897" y="6455485"/>
                </a:lnTo>
                <a:lnTo>
                  <a:pt x="3683897" y="6271409"/>
                </a:lnTo>
                <a:close/>
                <a:moveTo>
                  <a:pt x="3205779" y="6180567"/>
                </a:moveTo>
                <a:lnTo>
                  <a:pt x="3048000" y="6271409"/>
                </a:lnTo>
                <a:lnTo>
                  <a:pt x="3048000" y="6455485"/>
                </a:lnTo>
                <a:lnTo>
                  <a:pt x="3205779" y="6546327"/>
                </a:lnTo>
                <a:lnTo>
                  <a:pt x="3363558" y="6455485"/>
                </a:lnTo>
                <a:lnTo>
                  <a:pt x="3363558" y="6271409"/>
                </a:lnTo>
                <a:close/>
                <a:moveTo>
                  <a:pt x="2885440" y="6180567"/>
                </a:moveTo>
                <a:lnTo>
                  <a:pt x="2727661" y="6271409"/>
                </a:lnTo>
                <a:lnTo>
                  <a:pt x="2727661" y="6455485"/>
                </a:lnTo>
                <a:lnTo>
                  <a:pt x="2885440" y="6546327"/>
                </a:lnTo>
                <a:lnTo>
                  <a:pt x="3043219" y="6455485"/>
                </a:lnTo>
                <a:lnTo>
                  <a:pt x="3043219" y="6271409"/>
                </a:lnTo>
                <a:close/>
                <a:moveTo>
                  <a:pt x="2565101" y="6180567"/>
                </a:moveTo>
                <a:lnTo>
                  <a:pt x="2407322" y="6271409"/>
                </a:lnTo>
                <a:lnTo>
                  <a:pt x="2407322" y="6455485"/>
                </a:lnTo>
                <a:lnTo>
                  <a:pt x="2565101" y="6546327"/>
                </a:lnTo>
                <a:lnTo>
                  <a:pt x="2722880" y="6455485"/>
                </a:lnTo>
                <a:lnTo>
                  <a:pt x="2722880" y="6271409"/>
                </a:lnTo>
                <a:close/>
                <a:moveTo>
                  <a:pt x="2244763" y="6180567"/>
                </a:moveTo>
                <a:lnTo>
                  <a:pt x="2086984" y="6271409"/>
                </a:lnTo>
                <a:lnTo>
                  <a:pt x="2086984" y="6455485"/>
                </a:lnTo>
                <a:lnTo>
                  <a:pt x="2244763" y="6546327"/>
                </a:lnTo>
                <a:lnTo>
                  <a:pt x="2402541" y="6455485"/>
                </a:lnTo>
                <a:lnTo>
                  <a:pt x="2402541" y="6271409"/>
                </a:lnTo>
                <a:close/>
                <a:moveTo>
                  <a:pt x="1924424" y="6180567"/>
                </a:moveTo>
                <a:lnTo>
                  <a:pt x="1766645" y="6271409"/>
                </a:lnTo>
                <a:lnTo>
                  <a:pt x="1766645" y="6455485"/>
                </a:lnTo>
                <a:lnTo>
                  <a:pt x="1924424" y="6546327"/>
                </a:lnTo>
                <a:lnTo>
                  <a:pt x="2082202" y="6455485"/>
                </a:lnTo>
                <a:lnTo>
                  <a:pt x="2082202" y="6271409"/>
                </a:lnTo>
                <a:close/>
                <a:moveTo>
                  <a:pt x="1604085" y="6180567"/>
                </a:moveTo>
                <a:lnTo>
                  <a:pt x="1446306" y="6271409"/>
                </a:lnTo>
                <a:lnTo>
                  <a:pt x="1446306" y="6455485"/>
                </a:lnTo>
                <a:lnTo>
                  <a:pt x="1604085" y="6546327"/>
                </a:lnTo>
                <a:lnTo>
                  <a:pt x="1761864" y="6455485"/>
                </a:lnTo>
                <a:lnTo>
                  <a:pt x="1761864" y="6271409"/>
                </a:lnTo>
                <a:close/>
                <a:moveTo>
                  <a:pt x="1283746" y="6180567"/>
                </a:moveTo>
                <a:lnTo>
                  <a:pt x="1125967" y="6271409"/>
                </a:lnTo>
                <a:lnTo>
                  <a:pt x="1125967" y="6455485"/>
                </a:lnTo>
                <a:lnTo>
                  <a:pt x="1283746" y="6546327"/>
                </a:lnTo>
                <a:lnTo>
                  <a:pt x="1441525" y="6455485"/>
                </a:lnTo>
                <a:lnTo>
                  <a:pt x="1441525" y="6271409"/>
                </a:lnTo>
                <a:close/>
                <a:moveTo>
                  <a:pt x="963407" y="6180567"/>
                </a:moveTo>
                <a:lnTo>
                  <a:pt x="805628" y="6271409"/>
                </a:lnTo>
                <a:lnTo>
                  <a:pt x="805628" y="6455485"/>
                </a:lnTo>
                <a:lnTo>
                  <a:pt x="963407" y="6546327"/>
                </a:lnTo>
                <a:lnTo>
                  <a:pt x="1121186" y="6455485"/>
                </a:lnTo>
                <a:lnTo>
                  <a:pt x="1121186" y="6271409"/>
                </a:lnTo>
                <a:close/>
                <a:moveTo>
                  <a:pt x="643068" y="6180567"/>
                </a:moveTo>
                <a:lnTo>
                  <a:pt x="485289" y="6271409"/>
                </a:lnTo>
                <a:lnTo>
                  <a:pt x="485289" y="6455485"/>
                </a:lnTo>
                <a:lnTo>
                  <a:pt x="643068" y="6546327"/>
                </a:lnTo>
                <a:lnTo>
                  <a:pt x="800847" y="6455485"/>
                </a:lnTo>
                <a:lnTo>
                  <a:pt x="800847" y="6271409"/>
                </a:lnTo>
                <a:close/>
                <a:moveTo>
                  <a:pt x="322729" y="6180567"/>
                </a:moveTo>
                <a:lnTo>
                  <a:pt x="164951" y="6271409"/>
                </a:lnTo>
                <a:lnTo>
                  <a:pt x="164951" y="6455485"/>
                </a:lnTo>
                <a:lnTo>
                  <a:pt x="322729" y="6546327"/>
                </a:lnTo>
                <a:lnTo>
                  <a:pt x="480508" y="6455485"/>
                </a:lnTo>
                <a:lnTo>
                  <a:pt x="480508" y="6271409"/>
                </a:lnTo>
                <a:close/>
                <a:moveTo>
                  <a:pt x="11699539" y="5900868"/>
                </a:moveTo>
                <a:lnTo>
                  <a:pt x="11541760" y="5991711"/>
                </a:lnTo>
                <a:lnTo>
                  <a:pt x="11541760" y="6175786"/>
                </a:lnTo>
                <a:lnTo>
                  <a:pt x="11699539" y="6266628"/>
                </a:lnTo>
                <a:lnTo>
                  <a:pt x="11857318" y="6175786"/>
                </a:lnTo>
                <a:lnTo>
                  <a:pt x="11857318" y="5991711"/>
                </a:lnTo>
                <a:close/>
                <a:moveTo>
                  <a:pt x="11379200" y="5900868"/>
                </a:moveTo>
                <a:lnTo>
                  <a:pt x="11221421" y="5991711"/>
                </a:lnTo>
                <a:lnTo>
                  <a:pt x="11221421" y="6175786"/>
                </a:lnTo>
                <a:lnTo>
                  <a:pt x="11379200" y="6266628"/>
                </a:lnTo>
                <a:lnTo>
                  <a:pt x="11536979" y="6175786"/>
                </a:lnTo>
                <a:lnTo>
                  <a:pt x="11536979" y="5991711"/>
                </a:lnTo>
                <a:close/>
                <a:moveTo>
                  <a:pt x="11056471" y="5900868"/>
                </a:moveTo>
                <a:lnTo>
                  <a:pt x="10898692" y="5991711"/>
                </a:lnTo>
                <a:lnTo>
                  <a:pt x="10898692" y="6175786"/>
                </a:lnTo>
                <a:lnTo>
                  <a:pt x="11056471" y="6266628"/>
                </a:lnTo>
                <a:lnTo>
                  <a:pt x="11214250" y="6175786"/>
                </a:lnTo>
                <a:lnTo>
                  <a:pt x="11214250" y="5991711"/>
                </a:lnTo>
                <a:close/>
                <a:moveTo>
                  <a:pt x="10736132" y="5900868"/>
                </a:moveTo>
                <a:lnTo>
                  <a:pt x="10578353" y="5991711"/>
                </a:lnTo>
                <a:lnTo>
                  <a:pt x="10578353" y="6175786"/>
                </a:lnTo>
                <a:lnTo>
                  <a:pt x="10736132" y="6266628"/>
                </a:lnTo>
                <a:lnTo>
                  <a:pt x="10893911" y="6175786"/>
                </a:lnTo>
                <a:lnTo>
                  <a:pt x="10893911" y="5991711"/>
                </a:lnTo>
                <a:close/>
                <a:moveTo>
                  <a:pt x="10415793" y="5900868"/>
                </a:moveTo>
                <a:lnTo>
                  <a:pt x="10258014" y="5991711"/>
                </a:lnTo>
                <a:lnTo>
                  <a:pt x="10258014" y="6175786"/>
                </a:lnTo>
                <a:lnTo>
                  <a:pt x="10415793" y="6266628"/>
                </a:lnTo>
                <a:lnTo>
                  <a:pt x="10573571" y="6175786"/>
                </a:lnTo>
                <a:lnTo>
                  <a:pt x="10573571" y="5991711"/>
                </a:lnTo>
                <a:close/>
                <a:moveTo>
                  <a:pt x="10095454" y="5900868"/>
                </a:moveTo>
                <a:lnTo>
                  <a:pt x="9937676" y="5991711"/>
                </a:lnTo>
                <a:lnTo>
                  <a:pt x="9937676" y="6175786"/>
                </a:lnTo>
                <a:lnTo>
                  <a:pt x="10095454" y="6266628"/>
                </a:lnTo>
                <a:lnTo>
                  <a:pt x="10253233" y="6175786"/>
                </a:lnTo>
                <a:lnTo>
                  <a:pt x="10253233" y="5991711"/>
                </a:lnTo>
                <a:close/>
                <a:moveTo>
                  <a:pt x="9775115" y="5900868"/>
                </a:moveTo>
                <a:lnTo>
                  <a:pt x="9617336" y="5991711"/>
                </a:lnTo>
                <a:lnTo>
                  <a:pt x="9617336" y="6175786"/>
                </a:lnTo>
                <a:lnTo>
                  <a:pt x="9775115" y="6266628"/>
                </a:lnTo>
                <a:lnTo>
                  <a:pt x="9932894" y="6175786"/>
                </a:lnTo>
                <a:lnTo>
                  <a:pt x="9932894" y="5991711"/>
                </a:lnTo>
                <a:close/>
                <a:moveTo>
                  <a:pt x="9454776" y="5900868"/>
                </a:moveTo>
                <a:lnTo>
                  <a:pt x="9296998" y="5991711"/>
                </a:lnTo>
                <a:lnTo>
                  <a:pt x="9296998" y="6175786"/>
                </a:lnTo>
                <a:lnTo>
                  <a:pt x="9454776" y="6266628"/>
                </a:lnTo>
                <a:lnTo>
                  <a:pt x="9612555" y="6175786"/>
                </a:lnTo>
                <a:lnTo>
                  <a:pt x="9612555" y="5991711"/>
                </a:lnTo>
                <a:close/>
                <a:moveTo>
                  <a:pt x="9134438" y="5900868"/>
                </a:moveTo>
                <a:lnTo>
                  <a:pt x="8976659" y="5991711"/>
                </a:lnTo>
                <a:lnTo>
                  <a:pt x="8976659" y="6175786"/>
                </a:lnTo>
                <a:lnTo>
                  <a:pt x="9134438" y="6266628"/>
                </a:lnTo>
                <a:lnTo>
                  <a:pt x="9292217" y="6175786"/>
                </a:lnTo>
                <a:lnTo>
                  <a:pt x="9292217" y="5991711"/>
                </a:lnTo>
                <a:close/>
                <a:moveTo>
                  <a:pt x="8814099" y="5900868"/>
                </a:moveTo>
                <a:lnTo>
                  <a:pt x="8656320" y="5991711"/>
                </a:lnTo>
                <a:lnTo>
                  <a:pt x="8656320" y="6175786"/>
                </a:lnTo>
                <a:lnTo>
                  <a:pt x="8814099" y="6266628"/>
                </a:lnTo>
                <a:lnTo>
                  <a:pt x="8971877" y="6175786"/>
                </a:lnTo>
                <a:lnTo>
                  <a:pt x="8971877" y="5991711"/>
                </a:lnTo>
                <a:close/>
                <a:moveTo>
                  <a:pt x="8493760" y="5900868"/>
                </a:moveTo>
                <a:lnTo>
                  <a:pt x="8335982" y="5991711"/>
                </a:lnTo>
                <a:lnTo>
                  <a:pt x="8335982" y="6175786"/>
                </a:lnTo>
                <a:lnTo>
                  <a:pt x="8493760" y="6266628"/>
                </a:lnTo>
                <a:lnTo>
                  <a:pt x="8651539" y="6175786"/>
                </a:lnTo>
                <a:lnTo>
                  <a:pt x="8651539" y="5991711"/>
                </a:lnTo>
                <a:close/>
                <a:moveTo>
                  <a:pt x="8173421" y="5900868"/>
                </a:moveTo>
                <a:lnTo>
                  <a:pt x="8015642" y="5991711"/>
                </a:lnTo>
                <a:lnTo>
                  <a:pt x="8015642" y="6175786"/>
                </a:lnTo>
                <a:lnTo>
                  <a:pt x="8173421" y="6266628"/>
                </a:lnTo>
                <a:lnTo>
                  <a:pt x="8331200" y="6175786"/>
                </a:lnTo>
                <a:lnTo>
                  <a:pt x="8331200" y="5991711"/>
                </a:lnTo>
                <a:close/>
                <a:moveTo>
                  <a:pt x="7853083" y="5900868"/>
                </a:moveTo>
                <a:lnTo>
                  <a:pt x="7695304" y="5991711"/>
                </a:lnTo>
                <a:lnTo>
                  <a:pt x="7695304" y="6175786"/>
                </a:lnTo>
                <a:lnTo>
                  <a:pt x="7853083" y="6266628"/>
                </a:lnTo>
                <a:lnTo>
                  <a:pt x="8010862" y="6175786"/>
                </a:lnTo>
                <a:lnTo>
                  <a:pt x="8010862" y="5991711"/>
                </a:lnTo>
                <a:close/>
                <a:moveTo>
                  <a:pt x="7532744" y="5900868"/>
                </a:moveTo>
                <a:lnTo>
                  <a:pt x="7374965" y="5991711"/>
                </a:lnTo>
                <a:lnTo>
                  <a:pt x="7374965" y="6175786"/>
                </a:lnTo>
                <a:lnTo>
                  <a:pt x="7532744" y="6266628"/>
                </a:lnTo>
                <a:lnTo>
                  <a:pt x="7690523" y="6175786"/>
                </a:lnTo>
                <a:lnTo>
                  <a:pt x="7690523" y="5991711"/>
                </a:lnTo>
                <a:close/>
                <a:moveTo>
                  <a:pt x="7212405" y="5900868"/>
                </a:moveTo>
                <a:lnTo>
                  <a:pt x="7054626" y="5991711"/>
                </a:lnTo>
                <a:lnTo>
                  <a:pt x="7054626" y="6175786"/>
                </a:lnTo>
                <a:lnTo>
                  <a:pt x="7212405" y="6266628"/>
                </a:lnTo>
                <a:lnTo>
                  <a:pt x="7370183" y="6175786"/>
                </a:lnTo>
                <a:lnTo>
                  <a:pt x="7370183" y="5991711"/>
                </a:lnTo>
                <a:close/>
                <a:moveTo>
                  <a:pt x="6892066" y="5900868"/>
                </a:moveTo>
                <a:lnTo>
                  <a:pt x="6734288" y="5991711"/>
                </a:lnTo>
                <a:lnTo>
                  <a:pt x="6734288" y="6175786"/>
                </a:lnTo>
                <a:lnTo>
                  <a:pt x="6892066" y="6266628"/>
                </a:lnTo>
                <a:lnTo>
                  <a:pt x="7049845" y="6175786"/>
                </a:lnTo>
                <a:lnTo>
                  <a:pt x="7049845" y="5991711"/>
                </a:lnTo>
                <a:close/>
                <a:moveTo>
                  <a:pt x="6571727" y="5900868"/>
                </a:moveTo>
                <a:lnTo>
                  <a:pt x="6413948" y="5991711"/>
                </a:lnTo>
                <a:lnTo>
                  <a:pt x="6413948" y="6175786"/>
                </a:lnTo>
                <a:lnTo>
                  <a:pt x="6571727" y="6266628"/>
                </a:lnTo>
                <a:lnTo>
                  <a:pt x="6729506" y="6175786"/>
                </a:lnTo>
                <a:lnTo>
                  <a:pt x="6729506" y="5991711"/>
                </a:lnTo>
                <a:close/>
                <a:moveTo>
                  <a:pt x="6251388" y="5900868"/>
                </a:moveTo>
                <a:lnTo>
                  <a:pt x="6093610" y="5991711"/>
                </a:lnTo>
                <a:lnTo>
                  <a:pt x="6093610" y="6175786"/>
                </a:lnTo>
                <a:lnTo>
                  <a:pt x="6251388" y="6266628"/>
                </a:lnTo>
                <a:lnTo>
                  <a:pt x="6409167" y="6175786"/>
                </a:lnTo>
                <a:lnTo>
                  <a:pt x="6409167" y="5991711"/>
                </a:lnTo>
                <a:close/>
                <a:moveTo>
                  <a:pt x="5931050" y="5900868"/>
                </a:moveTo>
                <a:lnTo>
                  <a:pt x="5773271" y="5991711"/>
                </a:lnTo>
                <a:lnTo>
                  <a:pt x="5773271" y="6175786"/>
                </a:lnTo>
                <a:lnTo>
                  <a:pt x="5931050" y="6266628"/>
                </a:lnTo>
                <a:lnTo>
                  <a:pt x="6088828" y="6175786"/>
                </a:lnTo>
                <a:lnTo>
                  <a:pt x="6088828" y="5991711"/>
                </a:lnTo>
                <a:close/>
                <a:moveTo>
                  <a:pt x="5610711" y="5900868"/>
                </a:moveTo>
                <a:lnTo>
                  <a:pt x="5452932" y="5991711"/>
                </a:lnTo>
                <a:lnTo>
                  <a:pt x="5452932" y="6175786"/>
                </a:lnTo>
                <a:lnTo>
                  <a:pt x="5610711" y="6266628"/>
                </a:lnTo>
                <a:lnTo>
                  <a:pt x="5768490" y="6175786"/>
                </a:lnTo>
                <a:lnTo>
                  <a:pt x="5768490" y="5991711"/>
                </a:lnTo>
                <a:close/>
                <a:moveTo>
                  <a:pt x="5290372" y="5900868"/>
                </a:moveTo>
                <a:lnTo>
                  <a:pt x="5132593" y="5991711"/>
                </a:lnTo>
                <a:lnTo>
                  <a:pt x="5132593" y="6175786"/>
                </a:lnTo>
                <a:lnTo>
                  <a:pt x="5290372" y="6266628"/>
                </a:lnTo>
                <a:lnTo>
                  <a:pt x="5448151" y="6175786"/>
                </a:lnTo>
                <a:lnTo>
                  <a:pt x="5448151" y="5991711"/>
                </a:lnTo>
                <a:close/>
                <a:moveTo>
                  <a:pt x="4970033" y="5900868"/>
                </a:moveTo>
                <a:lnTo>
                  <a:pt x="4812254" y="5991711"/>
                </a:lnTo>
                <a:lnTo>
                  <a:pt x="4812254" y="6175786"/>
                </a:lnTo>
                <a:lnTo>
                  <a:pt x="4970033" y="6266628"/>
                </a:lnTo>
                <a:lnTo>
                  <a:pt x="5127812" y="6175786"/>
                </a:lnTo>
                <a:lnTo>
                  <a:pt x="5127812" y="5991711"/>
                </a:lnTo>
                <a:close/>
                <a:moveTo>
                  <a:pt x="4649694" y="5900868"/>
                </a:moveTo>
                <a:lnTo>
                  <a:pt x="4491915" y="5991711"/>
                </a:lnTo>
                <a:lnTo>
                  <a:pt x="4491915" y="6175786"/>
                </a:lnTo>
                <a:lnTo>
                  <a:pt x="4649694" y="6266628"/>
                </a:lnTo>
                <a:lnTo>
                  <a:pt x="4807474" y="6175786"/>
                </a:lnTo>
                <a:lnTo>
                  <a:pt x="4807474" y="5991711"/>
                </a:lnTo>
                <a:close/>
                <a:moveTo>
                  <a:pt x="4329356" y="5900868"/>
                </a:moveTo>
                <a:lnTo>
                  <a:pt x="4171577" y="5991711"/>
                </a:lnTo>
                <a:lnTo>
                  <a:pt x="4171577" y="6175786"/>
                </a:lnTo>
                <a:lnTo>
                  <a:pt x="4329356" y="6266628"/>
                </a:lnTo>
                <a:lnTo>
                  <a:pt x="4487134" y="6175786"/>
                </a:lnTo>
                <a:lnTo>
                  <a:pt x="4487134" y="5991711"/>
                </a:lnTo>
                <a:close/>
                <a:moveTo>
                  <a:pt x="4009017" y="5900868"/>
                </a:moveTo>
                <a:lnTo>
                  <a:pt x="3851238" y="5991711"/>
                </a:lnTo>
                <a:lnTo>
                  <a:pt x="3851238" y="6175786"/>
                </a:lnTo>
                <a:lnTo>
                  <a:pt x="4009017" y="6266628"/>
                </a:lnTo>
                <a:lnTo>
                  <a:pt x="4166795" y="6175786"/>
                </a:lnTo>
                <a:lnTo>
                  <a:pt x="4166795" y="5991711"/>
                </a:lnTo>
                <a:close/>
                <a:moveTo>
                  <a:pt x="3686287" y="5900868"/>
                </a:moveTo>
                <a:lnTo>
                  <a:pt x="3528509" y="5991711"/>
                </a:lnTo>
                <a:lnTo>
                  <a:pt x="3528509" y="6175786"/>
                </a:lnTo>
                <a:lnTo>
                  <a:pt x="3686287" y="6266628"/>
                </a:lnTo>
                <a:lnTo>
                  <a:pt x="3844066" y="6175786"/>
                </a:lnTo>
                <a:lnTo>
                  <a:pt x="3844066" y="5991711"/>
                </a:lnTo>
                <a:close/>
                <a:moveTo>
                  <a:pt x="3365948" y="5900868"/>
                </a:moveTo>
                <a:lnTo>
                  <a:pt x="3208169" y="5991711"/>
                </a:lnTo>
                <a:lnTo>
                  <a:pt x="3208169" y="6175786"/>
                </a:lnTo>
                <a:lnTo>
                  <a:pt x="3365948" y="6266628"/>
                </a:lnTo>
                <a:lnTo>
                  <a:pt x="3523727" y="6175786"/>
                </a:lnTo>
                <a:lnTo>
                  <a:pt x="3523727" y="5991711"/>
                </a:lnTo>
                <a:close/>
                <a:moveTo>
                  <a:pt x="3045610" y="5900868"/>
                </a:moveTo>
                <a:lnTo>
                  <a:pt x="2887831" y="5991711"/>
                </a:lnTo>
                <a:lnTo>
                  <a:pt x="2887831" y="6175786"/>
                </a:lnTo>
                <a:lnTo>
                  <a:pt x="3045610" y="6266628"/>
                </a:lnTo>
                <a:lnTo>
                  <a:pt x="3203388" y="6175786"/>
                </a:lnTo>
                <a:lnTo>
                  <a:pt x="3203388" y="5991711"/>
                </a:lnTo>
                <a:close/>
                <a:moveTo>
                  <a:pt x="2725271" y="5900868"/>
                </a:moveTo>
                <a:lnTo>
                  <a:pt x="2567492" y="5991711"/>
                </a:lnTo>
                <a:lnTo>
                  <a:pt x="2567492" y="6175786"/>
                </a:lnTo>
                <a:lnTo>
                  <a:pt x="2725271" y="6266628"/>
                </a:lnTo>
                <a:lnTo>
                  <a:pt x="2883050" y="6175786"/>
                </a:lnTo>
                <a:lnTo>
                  <a:pt x="2883050" y="5991711"/>
                </a:lnTo>
                <a:close/>
                <a:moveTo>
                  <a:pt x="2404932" y="5900868"/>
                </a:moveTo>
                <a:lnTo>
                  <a:pt x="2247153" y="5991711"/>
                </a:lnTo>
                <a:lnTo>
                  <a:pt x="2247153" y="6175786"/>
                </a:lnTo>
                <a:lnTo>
                  <a:pt x="2404932" y="6266628"/>
                </a:lnTo>
                <a:lnTo>
                  <a:pt x="2562711" y="6175786"/>
                </a:lnTo>
                <a:lnTo>
                  <a:pt x="2562711" y="5991711"/>
                </a:lnTo>
                <a:close/>
                <a:moveTo>
                  <a:pt x="2084593" y="5900868"/>
                </a:moveTo>
                <a:lnTo>
                  <a:pt x="1926814" y="5991711"/>
                </a:lnTo>
                <a:lnTo>
                  <a:pt x="1926814" y="6175786"/>
                </a:lnTo>
                <a:lnTo>
                  <a:pt x="2084593" y="6266628"/>
                </a:lnTo>
                <a:lnTo>
                  <a:pt x="2242372" y="6175786"/>
                </a:lnTo>
                <a:lnTo>
                  <a:pt x="2242372" y="5991711"/>
                </a:lnTo>
                <a:close/>
                <a:moveTo>
                  <a:pt x="1764254" y="5900868"/>
                </a:moveTo>
                <a:lnTo>
                  <a:pt x="1606475" y="5991711"/>
                </a:lnTo>
                <a:lnTo>
                  <a:pt x="1606475" y="6175786"/>
                </a:lnTo>
                <a:lnTo>
                  <a:pt x="1764254" y="6266628"/>
                </a:lnTo>
                <a:lnTo>
                  <a:pt x="1922033" y="6175786"/>
                </a:lnTo>
                <a:lnTo>
                  <a:pt x="1922033" y="5991711"/>
                </a:lnTo>
                <a:close/>
                <a:moveTo>
                  <a:pt x="1443915" y="5900868"/>
                </a:moveTo>
                <a:lnTo>
                  <a:pt x="1286137" y="5991711"/>
                </a:lnTo>
                <a:lnTo>
                  <a:pt x="1286137" y="6175786"/>
                </a:lnTo>
                <a:lnTo>
                  <a:pt x="1443915" y="6266628"/>
                </a:lnTo>
                <a:lnTo>
                  <a:pt x="1601694" y="6175786"/>
                </a:lnTo>
                <a:lnTo>
                  <a:pt x="1601694" y="5991711"/>
                </a:lnTo>
                <a:close/>
                <a:moveTo>
                  <a:pt x="1123577" y="5900868"/>
                </a:moveTo>
                <a:lnTo>
                  <a:pt x="965798" y="5991711"/>
                </a:lnTo>
                <a:lnTo>
                  <a:pt x="965798" y="6175786"/>
                </a:lnTo>
                <a:lnTo>
                  <a:pt x="1123577" y="6266628"/>
                </a:lnTo>
                <a:lnTo>
                  <a:pt x="1281355" y="6175786"/>
                </a:lnTo>
                <a:lnTo>
                  <a:pt x="1281355" y="5991711"/>
                </a:lnTo>
                <a:close/>
                <a:moveTo>
                  <a:pt x="803238" y="5900868"/>
                </a:moveTo>
                <a:lnTo>
                  <a:pt x="645459" y="5991711"/>
                </a:lnTo>
                <a:lnTo>
                  <a:pt x="645459" y="6175786"/>
                </a:lnTo>
                <a:lnTo>
                  <a:pt x="803238" y="6266628"/>
                </a:lnTo>
                <a:lnTo>
                  <a:pt x="961017" y="6175786"/>
                </a:lnTo>
                <a:lnTo>
                  <a:pt x="961017" y="5991711"/>
                </a:lnTo>
                <a:close/>
                <a:moveTo>
                  <a:pt x="482899" y="5900868"/>
                </a:moveTo>
                <a:lnTo>
                  <a:pt x="325120" y="5991711"/>
                </a:lnTo>
                <a:lnTo>
                  <a:pt x="325120" y="6175786"/>
                </a:lnTo>
                <a:lnTo>
                  <a:pt x="482899" y="6266628"/>
                </a:lnTo>
                <a:lnTo>
                  <a:pt x="640678" y="6175786"/>
                </a:lnTo>
                <a:lnTo>
                  <a:pt x="640678" y="5991711"/>
                </a:lnTo>
                <a:close/>
                <a:moveTo>
                  <a:pt x="162560" y="5900868"/>
                </a:moveTo>
                <a:lnTo>
                  <a:pt x="4781" y="5991711"/>
                </a:lnTo>
                <a:lnTo>
                  <a:pt x="4781" y="6175786"/>
                </a:lnTo>
                <a:lnTo>
                  <a:pt x="162560" y="6266628"/>
                </a:lnTo>
                <a:lnTo>
                  <a:pt x="320339" y="6175786"/>
                </a:lnTo>
                <a:lnTo>
                  <a:pt x="320339" y="5991711"/>
                </a:lnTo>
                <a:close/>
                <a:moveTo>
                  <a:pt x="11857318" y="5621170"/>
                </a:moveTo>
                <a:lnTo>
                  <a:pt x="11699539" y="5712012"/>
                </a:lnTo>
                <a:lnTo>
                  <a:pt x="11699539" y="5896087"/>
                </a:lnTo>
                <a:lnTo>
                  <a:pt x="11857318" y="5986929"/>
                </a:lnTo>
                <a:lnTo>
                  <a:pt x="12015097" y="5896087"/>
                </a:lnTo>
                <a:lnTo>
                  <a:pt x="12015097" y="5712012"/>
                </a:lnTo>
                <a:close/>
                <a:moveTo>
                  <a:pt x="11536979" y="5621170"/>
                </a:moveTo>
                <a:lnTo>
                  <a:pt x="11379200" y="5712012"/>
                </a:lnTo>
                <a:lnTo>
                  <a:pt x="11379200" y="5896087"/>
                </a:lnTo>
                <a:lnTo>
                  <a:pt x="11536979" y="5986929"/>
                </a:lnTo>
                <a:lnTo>
                  <a:pt x="11694758" y="5896087"/>
                </a:lnTo>
                <a:lnTo>
                  <a:pt x="11694758" y="5712012"/>
                </a:lnTo>
                <a:close/>
                <a:moveTo>
                  <a:pt x="11216640" y="5621170"/>
                </a:moveTo>
                <a:lnTo>
                  <a:pt x="11058861" y="5712012"/>
                </a:lnTo>
                <a:lnTo>
                  <a:pt x="11058861" y="5896087"/>
                </a:lnTo>
                <a:lnTo>
                  <a:pt x="11216640" y="5986929"/>
                </a:lnTo>
                <a:lnTo>
                  <a:pt x="11374419" y="5896087"/>
                </a:lnTo>
                <a:lnTo>
                  <a:pt x="11374419" y="5712012"/>
                </a:lnTo>
                <a:close/>
                <a:moveTo>
                  <a:pt x="10896301" y="5621170"/>
                </a:moveTo>
                <a:lnTo>
                  <a:pt x="10738523" y="5712012"/>
                </a:lnTo>
                <a:lnTo>
                  <a:pt x="10738523" y="5896087"/>
                </a:lnTo>
                <a:lnTo>
                  <a:pt x="10896301" y="5986929"/>
                </a:lnTo>
                <a:lnTo>
                  <a:pt x="11054080" y="5896087"/>
                </a:lnTo>
                <a:lnTo>
                  <a:pt x="11054080" y="5712012"/>
                </a:lnTo>
                <a:close/>
                <a:moveTo>
                  <a:pt x="10575962" y="5621170"/>
                </a:moveTo>
                <a:lnTo>
                  <a:pt x="10418183" y="5712012"/>
                </a:lnTo>
                <a:lnTo>
                  <a:pt x="10418183" y="5896087"/>
                </a:lnTo>
                <a:lnTo>
                  <a:pt x="10575962" y="5986929"/>
                </a:lnTo>
                <a:lnTo>
                  <a:pt x="10733741" y="5896087"/>
                </a:lnTo>
                <a:lnTo>
                  <a:pt x="10733741" y="5712012"/>
                </a:lnTo>
                <a:close/>
                <a:moveTo>
                  <a:pt x="10255624" y="5621170"/>
                </a:moveTo>
                <a:lnTo>
                  <a:pt x="10097845" y="5712012"/>
                </a:lnTo>
                <a:lnTo>
                  <a:pt x="10097845" y="5896087"/>
                </a:lnTo>
                <a:lnTo>
                  <a:pt x="10255624" y="5986929"/>
                </a:lnTo>
                <a:lnTo>
                  <a:pt x="10413402" y="5896087"/>
                </a:lnTo>
                <a:lnTo>
                  <a:pt x="10413402" y="5712012"/>
                </a:lnTo>
                <a:close/>
                <a:moveTo>
                  <a:pt x="9935285" y="5621170"/>
                </a:moveTo>
                <a:lnTo>
                  <a:pt x="9777506" y="5712012"/>
                </a:lnTo>
                <a:lnTo>
                  <a:pt x="9777506" y="5896087"/>
                </a:lnTo>
                <a:lnTo>
                  <a:pt x="9935285" y="5986929"/>
                </a:lnTo>
                <a:lnTo>
                  <a:pt x="10093064" y="5896087"/>
                </a:lnTo>
                <a:lnTo>
                  <a:pt x="10093064" y="5712012"/>
                </a:lnTo>
                <a:close/>
                <a:moveTo>
                  <a:pt x="9614946" y="5621170"/>
                </a:moveTo>
                <a:lnTo>
                  <a:pt x="9457167" y="5712012"/>
                </a:lnTo>
                <a:lnTo>
                  <a:pt x="9457167" y="5896087"/>
                </a:lnTo>
                <a:lnTo>
                  <a:pt x="9614946" y="5986929"/>
                </a:lnTo>
                <a:lnTo>
                  <a:pt x="9772724" y="5896087"/>
                </a:lnTo>
                <a:lnTo>
                  <a:pt x="9772724" y="5712012"/>
                </a:lnTo>
                <a:close/>
                <a:moveTo>
                  <a:pt x="9294607" y="5621170"/>
                </a:moveTo>
                <a:lnTo>
                  <a:pt x="9136829" y="5712012"/>
                </a:lnTo>
                <a:lnTo>
                  <a:pt x="9136829" y="5896087"/>
                </a:lnTo>
                <a:lnTo>
                  <a:pt x="9294607" y="5986929"/>
                </a:lnTo>
                <a:lnTo>
                  <a:pt x="9452386" y="5896087"/>
                </a:lnTo>
                <a:lnTo>
                  <a:pt x="9452386" y="5712012"/>
                </a:lnTo>
                <a:close/>
                <a:moveTo>
                  <a:pt x="8974268" y="5621170"/>
                </a:moveTo>
                <a:lnTo>
                  <a:pt x="8816489" y="5712012"/>
                </a:lnTo>
                <a:lnTo>
                  <a:pt x="8816489" y="5896087"/>
                </a:lnTo>
                <a:lnTo>
                  <a:pt x="8974268" y="5986929"/>
                </a:lnTo>
                <a:lnTo>
                  <a:pt x="9132047" y="5896087"/>
                </a:lnTo>
                <a:lnTo>
                  <a:pt x="9132047" y="5712012"/>
                </a:lnTo>
                <a:close/>
                <a:moveTo>
                  <a:pt x="8653929" y="5621170"/>
                </a:moveTo>
                <a:lnTo>
                  <a:pt x="8496150" y="5712012"/>
                </a:lnTo>
                <a:lnTo>
                  <a:pt x="8496150" y="5896087"/>
                </a:lnTo>
                <a:lnTo>
                  <a:pt x="8653929" y="5986929"/>
                </a:lnTo>
                <a:lnTo>
                  <a:pt x="8811708" y="5896087"/>
                </a:lnTo>
                <a:lnTo>
                  <a:pt x="8811708" y="5712012"/>
                </a:lnTo>
                <a:close/>
                <a:moveTo>
                  <a:pt x="8333591" y="5621170"/>
                </a:moveTo>
                <a:lnTo>
                  <a:pt x="8175812" y="5712012"/>
                </a:lnTo>
                <a:lnTo>
                  <a:pt x="8175812" y="5896087"/>
                </a:lnTo>
                <a:lnTo>
                  <a:pt x="8333591" y="5986929"/>
                </a:lnTo>
                <a:lnTo>
                  <a:pt x="8491370" y="5896087"/>
                </a:lnTo>
                <a:lnTo>
                  <a:pt x="8491370" y="5712012"/>
                </a:lnTo>
                <a:close/>
                <a:moveTo>
                  <a:pt x="8013252" y="5621170"/>
                </a:moveTo>
                <a:lnTo>
                  <a:pt x="7855473" y="5712012"/>
                </a:lnTo>
                <a:lnTo>
                  <a:pt x="7855473" y="5896087"/>
                </a:lnTo>
                <a:lnTo>
                  <a:pt x="8013252" y="5986929"/>
                </a:lnTo>
                <a:lnTo>
                  <a:pt x="8171031" y="5896087"/>
                </a:lnTo>
                <a:lnTo>
                  <a:pt x="8171031" y="5712012"/>
                </a:lnTo>
                <a:close/>
                <a:moveTo>
                  <a:pt x="7692913" y="5621170"/>
                </a:moveTo>
                <a:lnTo>
                  <a:pt x="7535135" y="5712012"/>
                </a:lnTo>
                <a:lnTo>
                  <a:pt x="7535135" y="5896087"/>
                </a:lnTo>
                <a:lnTo>
                  <a:pt x="7692913" y="5986929"/>
                </a:lnTo>
                <a:lnTo>
                  <a:pt x="7850692" y="5896087"/>
                </a:lnTo>
                <a:lnTo>
                  <a:pt x="7850692" y="5712012"/>
                </a:lnTo>
                <a:close/>
                <a:moveTo>
                  <a:pt x="7372574" y="5621170"/>
                </a:moveTo>
                <a:lnTo>
                  <a:pt x="7214795" y="5712012"/>
                </a:lnTo>
                <a:lnTo>
                  <a:pt x="7214795" y="5896087"/>
                </a:lnTo>
                <a:lnTo>
                  <a:pt x="7372574" y="5986929"/>
                </a:lnTo>
                <a:lnTo>
                  <a:pt x="7530353" y="5896087"/>
                </a:lnTo>
                <a:lnTo>
                  <a:pt x="7530353" y="5712012"/>
                </a:lnTo>
                <a:close/>
                <a:moveTo>
                  <a:pt x="7052236" y="5621170"/>
                </a:moveTo>
                <a:lnTo>
                  <a:pt x="6894457" y="5712012"/>
                </a:lnTo>
                <a:lnTo>
                  <a:pt x="6894457" y="5896087"/>
                </a:lnTo>
                <a:lnTo>
                  <a:pt x="7052236" y="5986929"/>
                </a:lnTo>
                <a:lnTo>
                  <a:pt x="7210015" y="5896087"/>
                </a:lnTo>
                <a:lnTo>
                  <a:pt x="7210015" y="5712012"/>
                </a:lnTo>
                <a:close/>
                <a:moveTo>
                  <a:pt x="6731897" y="5621170"/>
                </a:moveTo>
                <a:lnTo>
                  <a:pt x="6574118" y="5712012"/>
                </a:lnTo>
                <a:lnTo>
                  <a:pt x="6574118" y="5896087"/>
                </a:lnTo>
                <a:lnTo>
                  <a:pt x="6731897" y="5986929"/>
                </a:lnTo>
                <a:lnTo>
                  <a:pt x="6889676" y="5896087"/>
                </a:lnTo>
                <a:lnTo>
                  <a:pt x="6889676" y="5712012"/>
                </a:lnTo>
                <a:close/>
                <a:moveTo>
                  <a:pt x="6411558" y="5621170"/>
                </a:moveTo>
                <a:lnTo>
                  <a:pt x="6253779" y="5712012"/>
                </a:lnTo>
                <a:lnTo>
                  <a:pt x="6253779" y="5896087"/>
                </a:lnTo>
                <a:lnTo>
                  <a:pt x="6411558" y="5986929"/>
                </a:lnTo>
                <a:lnTo>
                  <a:pt x="6569336" y="5896087"/>
                </a:lnTo>
                <a:lnTo>
                  <a:pt x="6569336" y="5712012"/>
                </a:lnTo>
                <a:close/>
                <a:moveTo>
                  <a:pt x="6091219" y="5621170"/>
                </a:moveTo>
                <a:lnTo>
                  <a:pt x="5933440" y="5712012"/>
                </a:lnTo>
                <a:lnTo>
                  <a:pt x="5933440" y="5896087"/>
                </a:lnTo>
                <a:lnTo>
                  <a:pt x="6091219" y="5986929"/>
                </a:lnTo>
                <a:lnTo>
                  <a:pt x="6248998" y="5896087"/>
                </a:lnTo>
                <a:lnTo>
                  <a:pt x="6248998" y="5712012"/>
                </a:lnTo>
                <a:close/>
                <a:moveTo>
                  <a:pt x="5770880" y="5621170"/>
                </a:moveTo>
                <a:lnTo>
                  <a:pt x="5613101" y="5712012"/>
                </a:lnTo>
                <a:lnTo>
                  <a:pt x="5613101" y="5896087"/>
                </a:lnTo>
                <a:lnTo>
                  <a:pt x="5770880" y="5986929"/>
                </a:lnTo>
                <a:lnTo>
                  <a:pt x="5928659" y="5896087"/>
                </a:lnTo>
                <a:lnTo>
                  <a:pt x="5928659" y="5712012"/>
                </a:lnTo>
                <a:close/>
                <a:moveTo>
                  <a:pt x="5450541" y="5621170"/>
                </a:moveTo>
                <a:lnTo>
                  <a:pt x="5292762" y="5712012"/>
                </a:lnTo>
                <a:lnTo>
                  <a:pt x="5292762" y="5896087"/>
                </a:lnTo>
                <a:lnTo>
                  <a:pt x="5450541" y="5986929"/>
                </a:lnTo>
                <a:lnTo>
                  <a:pt x="5608320" y="5896087"/>
                </a:lnTo>
                <a:lnTo>
                  <a:pt x="5608320" y="5712012"/>
                </a:lnTo>
                <a:close/>
                <a:moveTo>
                  <a:pt x="5130203" y="5621170"/>
                </a:moveTo>
                <a:lnTo>
                  <a:pt x="4972424" y="5712012"/>
                </a:lnTo>
                <a:lnTo>
                  <a:pt x="4972424" y="5896087"/>
                </a:lnTo>
                <a:lnTo>
                  <a:pt x="5130203" y="5986929"/>
                </a:lnTo>
                <a:lnTo>
                  <a:pt x="5287981" y="5896087"/>
                </a:lnTo>
                <a:lnTo>
                  <a:pt x="5287981" y="5712012"/>
                </a:lnTo>
                <a:close/>
                <a:moveTo>
                  <a:pt x="4809864" y="5621170"/>
                </a:moveTo>
                <a:lnTo>
                  <a:pt x="4652085" y="5712012"/>
                </a:lnTo>
                <a:lnTo>
                  <a:pt x="4652085" y="5896087"/>
                </a:lnTo>
                <a:lnTo>
                  <a:pt x="4809864" y="5986929"/>
                </a:lnTo>
                <a:lnTo>
                  <a:pt x="4967643" y="5896087"/>
                </a:lnTo>
                <a:lnTo>
                  <a:pt x="4967643" y="5712012"/>
                </a:lnTo>
                <a:close/>
                <a:moveTo>
                  <a:pt x="4489525" y="5621170"/>
                </a:moveTo>
                <a:lnTo>
                  <a:pt x="4331746" y="5712012"/>
                </a:lnTo>
                <a:lnTo>
                  <a:pt x="4331746" y="5896087"/>
                </a:lnTo>
                <a:lnTo>
                  <a:pt x="4489525" y="5986929"/>
                </a:lnTo>
                <a:lnTo>
                  <a:pt x="4647305" y="5896087"/>
                </a:lnTo>
                <a:lnTo>
                  <a:pt x="4647305" y="5712012"/>
                </a:lnTo>
                <a:close/>
                <a:moveTo>
                  <a:pt x="4166795" y="5621170"/>
                </a:moveTo>
                <a:lnTo>
                  <a:pt x="4009017" y="5712012"/>
                </a:lnTo>
                <a:lnTo>
                  <a:pt x="4009017" y="5896087"/>
                </a:lnTo>
                <a:lnTo>
                  <a:pt x="4166795" y="5986929"/>
                </a:lnTo>
                <a:lnTo>
                  <a:pt x="4324574" y="5896087"/>
                </a:lnTo>
                <a:lnTo>
                  <a:pt x="4324574" y="5712012"/>
                </a:lnTo>
                <a:close/>
                <a:moveTo>
                  <a:pt x="3846456" y="5621170"/>
                </a:moveTo>
                <a:lnTo>
                  <a:pt x="3688678" y="5712012"/>
                </a:lnTo>
                <a:lnTo>
                  <a:pt x="3688678" y="5896087"/>
                </a:lnTo>
                <a:lnTo>
                  <a:pt x="3846456" y="5986929"/>
                </a:lnTo>
                <a:lnTo>
                  <a:pt x="4004235" y="5896087"/>
                </a:lnTo>
                <a:lnTo>
                  <a:pt x="4004235" y="5712012"/>
                </a:lnTo>
                <a:close/>
                <a:moveTo>
                  <a:pt x="3526118" y="5621170"/>
                </a:moveTo>
                <a:lnTo>
                  <a:pt x="3368339" y="5712012"/>
                </a:lnTo>
                <a:lnTo>
                  <a:pt x="3368339" y="5896087"/>
                </a:lnTo>
                <a:lnTo>
                  <a:pt x="3526118" y="5986929"/>
                </a:lnTo>
                <a:lnTo>
                  <a:pt x="3683897" y="5896087"/>
                </a:lnTo>
                <a:lnTo>
                  <a:pt x="3683897" y="5712012"/>
                </a:lnTo>
                <a:close/>
                <a:moveTo>
                  <a:pt x="3205779" y="5621170"/>
                </a:moveTo>
                <a:lnTo>
                  <a:pt x="3048000" y="5712012"/>
                </a:lnTo>
                <a:lnTo>
                  <a:pt x="3048000" y="5896087"/>
                </a:lnTo>
                <a:lnTo>
                  <a:pt x="3205779" y="5986929"/>
                </a:lnTo>
                <a:lnTo>
                  <a:pt x="3363558" y="5896087"/>
                </a:lnTo>
                <a:lnTo>
                  <a:pt x="3363558" y="5712012"/>
                </a:lnTo>
                <a:close/>
                <a:moveTo>
                  <a:pt x="2885440" y="5621170"/>
                </a:moveTo>
                <a:lnTo>
                  <a:pt x="2727661" y="5712012"/>
                </a:lnTo>
                <a:lnTo>
                  <a:pt x="2727661" y="5896087"/>
                </a:lnTo>
                <a:lnTo>
                  <a:pt x="2885440" y="5986929"/>
                </a:lnTo>
                <a:lnTo>
                  <a:pt x="3043219" y="5896087"/>
                </a:lnTo>
                <a:lnTo>
                  <a:pt x="3043219" y="5712012"/>
                </a:lnTo>
                <a:close/>
                <a:moveTo>
                  <a:pt x="2565101" y="5621170"/>
                </a:moveTo>
                <a:lnTo>
                  <a:pt x="2407322" y="5712012"/>
                </a:lnTo>
                <a:lnTo>
                  <a:pt x="2407322" y="5896087"/>
                </a:lnTo>
                <a:lnTo>
                  <a:pt x="2565101" y="5986929"/>
                </a:lnTo>
                <a:lnTo>
                  <a:pt x="2722880" y="5896087"/>
                </a:lnTo>
                <a:lnTo>
                  <a:pt x="2722880" y="5712012"/>
                </a:lnTo>
                <a:close/>
                <a:moveTo>
                  <a:pt x="2244763" y="5621170"/>
                </a:moveTo>
                <a:lnTo>
                  <a:pt x="2086984" y="5712012"/>
                </a:lnTo>
                <a:lnTo>
                  <a:pt x="2086984" y="5896087"/>
                </a:lnTo>
                <a:lnTo>
                  <a:pt x="2244763" y="5986929"/>
                </a:lnTo>
                <a:lnTo>
                  <a:pt x="2402541" y="5896087"/>
                </a:lnTo>
                <a:lnTo>
                  <a:pt x="2402541" y="5712012"/>
                </a:lnTo>
                <a:close/>
                <a:moveTo>
                  <a:pt x="1924424" y="5621170"/>
                </a:moveTo>
                <a:lnTo>
                  <a:pt x="1766645" y="5712012"/>
                </a:lnTo>
                <a:lnTo>
                  <a:pt x="1766645" y="5896087"/>
                </a:lnTo>
                <a:lnTo>
                  <a:pt x="1924424" y="5986929"/>
                </a:lnTo>
                <a:lnTo>
                  <a:pt x="2082202" y="5896087"/>
                </a:lnTo>
                <a:lnTo>
                  <a:pt x="2082202" y="5712012"/>
                </a:lnTo>
                <a:close/>
                <a:moveTo>
                  <a:pt x="1604085" y="5621170"/>
                </a:moveTo>
                <a:lnTo>
                  <a:pt x="1446306" y="5712012"/>
                </a:lnTo>
                <a:lnTo>
                  <a:pt x="1446306" y="5896087"/>
                </a:lnTo>
                <a:lnTo>
                  <a:pt x="1604085" y="5986929"/>
                </a:lnTo>
                <a:lnTo>
                  <a:pt x="1761864" y="5896087"/>
                </a:lnTo>
                <a:lnTo>
                  <a:pt x="1761864" y="5712012"/>
                </a:lnTo>
                <a:close/>
                <a:moveTo>
                  <a:pt x="1283746" y="5621170"/>
                </a:moveTo>
                <a:lnTo>
                  <a:pt x="1125967" y="5712012"/>
                </a:lnTo>
                <a:lnTo>
                  <a:pt x="1125967" y="5896087"/>
                </a:lnTo>
                <a:lnTo>
                  <a:pt x="1283746" y="5986929"/>
                </a:lnTo>
                <a:lnTo>
                  <a:pt x="1441525" y="5896087"/>
                </a:lnTo>
                <a:lnTo>
                  <a:pt x="1441525" y="5712012"/>
                </a:lnTo>
                <a:close/>
                <a:moveTo>
                  <a:pt x="963407" y="5621170"/>
                </a:moveTo>
                <a:lnTo>
                  <a:pt x="805628" y="5712012"/>
                </a:lnTo>
                <a:lnTo>
                  <a:pt x="805628" y="5896087"/>
                </a:lnTo>
                <a:lnTo>
                  <a:pt x="963407" y="5986929"/>
                </a:lnTo>
                <a:lnTo>
                  <a:pt x="1121186" y="5896087"/>
                </a:lnTo>
                <a:lnTo>
                  <a:pt x="1121186" y="5712012"/>
                </a:lnTo>
                <a:close/>
                <a:moveTo>
                  <a:pt x="643068" y="5621170"/>
                </a:moveTo>
                <a:lnTo>
                  <a:pt x="485289" y="5712012"/>
                </a:lnTo>
                <a:lnTo>
                  <a:pt x="485289" y="5896087"/>
                </a:lnTo>
                <a:lnTo>
                  <a:pt x="643068" y="5986929"/>
                </a:lnTo>
                <a:lnTo>
                  <a:pt x="800847" y="5896087"/>
                </a:lnTo>
                <a:lnTo>
                  <a:pt x="800847" y="5712012"/>
                </a:lnTo>
                <a:close/>
                <a:moveTo>
                  <a:pt x="322729" y="5621170"/>
                </a:moveTo>
                <a:lnTo>
                  <a:pt x="164951" y="5712012"/>
                </a:lnTo>
                <a:lnTo>
                  <a:pt x="164951" y="5896087"/>
                </a:lnTo>
                <a:lnTo>
                  <a:pt x="322729" y="5986929"/>
                </a:lnTo>
                <a:lnTo>
                  <a:pt x="480508" y="5896087"/>
                </a:lnTo>
                <a:lnTo>
                  <a:pt x="480508" y="5712012"/>
                </a:lnTo>
                <a:close/>
                <a:moveTo>
                  <a:pt x="6251388" y="5343861"/>
                </a:moveTo>
                <a:lnTo>
                  <a:pt x="6093610" y="5434703"/>
                </a:lnTo>
                <a:lnTo>
                  <a:pt x="6093610" y="5618779"/>
                </a:lnTo>
                <a:lnTo>
                  <a:pt x="6251388" y="5709621"/>
                </a:lnTo>
                <a:lnTo>
                  <a:pt x="6409167" y="5616388"/>
                </a:lnTo>
                <a:lnTo>
                  <a:pt x="6409167" y="5434703"/>
                </a:lnTo>
                <a:close/>
                <a:moveTo>
                  <a:pt x="11699539" y="5341471"/>
                </a:moveTo>
                <a:lnTo>
                  <a:pt x="11541760" y="5432313"/>
                </a:lnTo>
                <a:lnTo>
                  <a:pt x="11541760" y="5616388"/>
                </a:lnTo>
                <a:lnTo>
                  <a:pt x="11699539" y="5707230"/>
                </a:lnTo>
                <a:lnTo>
                  <a:pt x="11857318" y="5616388"/>
                </a:lnTo>
                <a:lnTo>
                  <a:pt x="11857318" y="5432313"/>
                </a:lnTo>
                <a:close/>
                <a:moveTo>
                  <a:pt x="11379200" y="5341471"/>
                </a:moveTo>
                <a:lnTo>
                  <a:pt x="11221421" y="5432313"/>
                </a:lnTo>
                <a:lnTo>
                  <a:pt x="11221421" y="5616388"/>
                </a:lnTo>
                <a:lnTo>
                  <a:pt x="11379200" y="5707230"/>
                </a:lnTo>
                <a:lnTo>
                  <a:pt x="11536979" y="5616388"/>
                </a:lnTo>
                <a:lnTo>
                  <a:pt x="11536979" y="5432313"/>
                </a:lnTo>
                <a:close/>
                <a:moveTo>
                  <a:pt x="11056471" y="5341471"/>
                </a:moveTo>
                <a:lnTo>
                  <a:pt x="10898692" y="5432313"/>
                </a:lnTo>
                <a:lnTo>
                  <a:pt x="10898692" y="5616388"/>
                </a:lnTo>
                <a:lnTo>
                  <a:pt x="11056471" y="5707230"/>
                </a:lnTo>
                <a:lnTo>
                  <a:pt x="11214250" y="5616388"/>
                </a:lnTo>
                <a:lnTo>
                  <a:pt x="11214250" y="5432313"/>
                </a:lnTo>
                <a:close/>
                <a:moveTo>
                  <a:pt x="10736132" y="5341471"/>
                </a:moveTo>
                <a:lnTo>
                  <a:pt x="10578353" y="5432313"/>
                </a:lnTo>
                <a:lnTo>
                  <a:pt x="10578353" y="5616388"/>
                </a:lnTo>
                <a:lnTo>
                  <a:pt x="10736132" y="5707230"/>
                </a:lnTo>
                <a:lnTo>
                  <a:pt x="10893911" y="5616388"/>
                </a:lnTo>
                <a:lnTo>
                  <a:pt x="10893911" y="5432313"/>
                </a:lnTo>
                <a:close/>
                <a:moveTo>
                  <a:pt x="10415793" y="5341471"/>
                </a:moveTo>
                <a:lnTo>
                  <a:pt x="10258014" y="5432313"/>
                </a:lnTo>
                <a:lnTo>
                  <a:pt x="10258014" y="5616388"/>
                </a:lnTo>
                <a:lnTo>
                  <a:pt x="10415793" y="5707230"/>
                </a:lnTo>
                <a:lnTo>
                  <a:pt x="10573571" y="5616388"/>
                </a:lnTo>
                <a:lnTo>
                  <a:pt x="10573571" y="5432313"/>
                </a:lnTo>
                <a:close/>
                <a:moveTo>
                  <a:pt x="10095454" y="5341471"/>
                </a:moveTo>
                <a:lnTo>
                  <a:pt x="9937676" y="5432313"/>
                </a:lnTo>
                <a:lnTo>
                  <a:pt x="9937676" y="5616388"/>
                </a:lnTo>
                <a:lnTo>
                  <a:pt x="10095454" y="5707230"/>
                </a:lnTo>
                <a:lnTo>
                  <a:pt x="10253233" y="5616388"/>
                </a:lnTo>
                <a:lnTo>
                  <a:pt x="10253233" y="5432313"/>
                </a:lnTo>
                <a:close/>
                <a:moveTo>
                  <a:pt x="9775115" y="5341471"/>
                </a:moveTo>
                <a:lnTo>
                  <a:pt x="9617336" y="5432313"/>
                </a:lnTo>
                <a:lnTo>
                  <a:pt x="9617336" y="5616388"/>
                </a:lnTo>
                <a:lnTo>
                  <a:pt x="9775115" y="5707230"/>
                </a:lnTo>
                <a:lnTo>
                  <a:pt x="9932894" y="5616388"/>
                </a:lnTo>
                <a:lnTo>
                  <a:pt x="9932894" y="5432313"/>
                </a:lnTo>
                <a:close/>
                <a:moveTo>
                  <a:pt x="9454776" y="5341471"/>
                </a:moveTo>
                <a:lnTo>
                  <a:pt x="9296998" y="5432313"/>
                </a:lnTo>
                <a:lnTo>
                  <a:pt x="9296998" y="5616388"/>
                </a:lnTo>
                <a:lnTo>
                  <a:pt x="9454776" y="5707230"/>
                </a:lnTo>
                <a:lnTo>
                  <a:pt x="9612555" y="5616388"/>
                </a:lnTo>
                <a:lnTo>
                  <a:pt x="9612555" y="5432313"/>
                </a:lnTo>
                <a:close/>
                <a:moveTo>
                  <a:pt x="9134438" y="5341471"/>
                </a:moveTo>
                <a:lnTo>
                  <a:pt x="8976659" y="5432313"/>
                </a:lnTo>
                <a:lnTo>
                  <a:pt x="8976659" y="5616388"/>
                </a:lnTo>
                <a:lnTo>
                  <a:pt x="9134438" y="5707230"/>
                </a:lnTo>
                <a:lnTo>
                  <a:pt x="9292217" y="5616388"/>
                </a:lnTo>
                <a:lnTo>
                  <a:pt x="9292217" y="5432313"/>
                </a:lnTo>
                <a:close/>
                <a:moveTo>
                  <a:pt x="8814099" y="5341471"/>
                </a:moveTo>
                <a:lnTo>
                  <a:pt x="8656320" y="5432313"/>
                </a:lnTo>
                <a:lnTo>
                  <a:pt x="8656320" y="5616388"/>
                </a:lnTo>
                <a:lnTo>
                  <a:pt x="8814099" y="5707230"/>
                </a:lnTo>
                <a:lnTo>
                  <a:pt x="8971877" y="5616388"/>
                </a:lnTo>
                <a:lnTo>
                  <a:pt x="8971877" y="5432313"/>
                </a:lnTo>
                <a:close/>
                <a:moveTo>
                  <a:pt x="8493760" y="5341471"/>
                </a:moveTo>
                <a:lnTo>
                  <a:pt x="8335982" y="5432313"/>
                </a:lnTo>
                <a:lnTo>
                  <a:pt x="8335982" y="5616388"/>
                </a:lnTo>
                <a:lnTo>
                  <a:pt x="8493760" y="5707230"/>
                </a:lnTo>
                <a:lnTo>
                  <a:pt x="8651539" y="5616388"/>
                </a:lnTo>
                <a:lnTo>
                  <a:pt x="8651539" y="5432313"/>
                </a:lnTo>
                <a:close/>
                <a:moveTo>
                  <a:pt x="8173421" y="5341471"/>
                </a:moveTo>
                <a:lnTo>
                  <a:pt x="8015642" y="5432313"/>
                </a:lnTo>
                <a:lnTo>
                  <a:pt x="8015642" y="5616388"/>
                </a:lnTo>
                <a:lnTo>
                  <a:pt x="8173421" y="5707230"/>
                </a:lnTo>
                <a:lnTo>
                  <a:pt x="8331200" y="5616388"/>
                </a:lnTo>
                <a:lnTo>
                  <a:pt x="8331200" y="5432313"/>
                </a:lnTo>
                <a:close/>
                <a:moveTo>
                  <a:pt x="7853083" y="5341471"/>
                </a:moveTo>
                <a:lnTo>
                  <a:pt x="7695304" y="5432313"/>
                </a:lnTo>
                <a:lnTo>
                  <a:pt x="7695304" y="5616388"/>
                </a:lnTo>
                <a:lnTo>
                  <a:pt x="7853083" y="5707230"/>
                </a:lnTo>
                <a:lnTo>
                  <a:pt x="8010862" y="5616388"/>
                </a:lnTo>
                <a:lnTo>
                  <a:pt x="8010862" y="5432313"/>
                </a:lnTo>
                <a:close/>
                <a:moveTo>
                  <a:pt x="7532744" y="5341471"/>
                </a:moveTo>
                <a:lnTo>
                  <a:pt x="7374965" y="5432313"/>
                </a:lnTo>
                <a:lnTo>
                  <a:pt x="7374965" y="5616388"/>
                </a:lnTo>
                <a:lnTo>
                  <a:pt x="7532744" y="5707230"/>
                </a:lnTo>
                <a:lnTo>
                  <a:pt x="7690523" y="5616388"/>
                </a:lnTo>
                <a:lnTo>
                  <a:pt x="7690523" y="5432313"/>
                </a:lnTo>
                <a:close/>
                <a:moveTo>
                  <a:pt x="7212405" y="5341471"/>
                </a:moveTo>
                <a:lnTo>
                  <a:pt x="7054626" y="5432313"/>
                </a:lnTo>
                <a:lnTo>
                  <a:pt x="7054626" y="5616388"/>
                </a:lnTo>
                <a:lnTo>
                  <a:pt x="7212405" y="5707230"/>
                </a:lnTo>
                <a:lnTo>
                  <a:pt x="7370183" y="5616388"/>
                </a:lnTo>
                <a:lnTo>
                  <a:pt x="7370183" y="5432313"/>
                </a:lnTo>
                <a:close/>
                <a:moveTo>
                  <a:pt x="6892066" y="5341471"/>
                </a:moveTo>
                <a:lnTo>
                  <a:pt x="6734288" y="5432313"/>
                </a:lnTo>
                <a:lnTo>
                  <a:pt x="6734288" y="5616388"/>
                </a:lnTo>
                <a:lnTo>
                  <a:pt x="6892066" y="5707230"/>
                </a:lnTo>
                <a:lnTo>
                  <a:pt x="7049845" y="5616388"/>
                </a:lnTo>
                <a:lnTo>
                  <a:pt x="7049845" y="5432313"/>
                </a:lnTo>
                <a:close/>
                <a:moveTo>
                  <a:pt x="6571727" y="5341471"/>
                </a:moveTo>
                <a:lnTo>
                  <a:pt x="6413948" y="5432313"/>
                </a:lnTo>
                <a:lnTo>
                  <a:pt x="6413948" y="5616388"/>
                </a:lnTo>
                <a:lnTo>
                  <a:pt x="6571727" y="5707230"/>
                </a:lnTo>
                <a:lnTo>
                  <a:pt x="6729506" y="5616388"/>
                </a:lnTo>
                <a:lnTo>
                  <a:pt x="6729506" y="5432313"/>
                </a:lnTo>
                <a:close/>
                <a:moveTo>
                  <a:pt x="5610711" y="5341471"/>
                </a:moveTo>
                <a:lnTo>
                  <a:pt x="5452932" y="5432313"/>
                </a:lnTo>
                <a:lnTo>
                  <a:pt x="5452932" y="5616388"/>
                </a:lnTo>
                <a:lnTo>
                  <a:pt x="5610711" y="5707230"/>
                </a:lnTo>
                <a:lnTo>
                  <a:pt x="5768490" y="5616388"/>
                </a:lnTo>
                <a:lnTo>
                  <a:pt x="5768490" y="5432313"/>
                </a:lnTo>
                <a:close/>
                <a:moveTo>
                  <a:pt x="5290372" y="5341471"/>
                </a:moveTo>
                <a:lnTo>
                  <a:pt x="5132593" y="5432313"/>
                </a:lnTo>
                <a:lnTo>
                  <a:pt x="5132593" y="5616388"/>
                </a:lnTo>
                <a:lnTo>
                  <a:pt x="5290372" y="5707230"/>
                </a:lnTo>
                <a:lnTo>
                  <a:pt x="5448151" y="5616388"/>
                </a:lnTo>
                <a:lnTo>
                  <a:pt x="5448151" y="5432313"/>
                </a:lnTo>
                <a:close/>
                <a:moveTo>
                  <a:pt x="4970033" y="5341471"/>
                </a:moveTo>
                <a:lnTo>
                  <a:pt x="4812254" y="5432313"/>
                </a:lnTo>
                <a:lnTo>
                  <a:pt x="4812254" y="5616388"/>
                </a:lnTo>
                <a:lnTo>
                  <a:pt x="4970033" y="5707230"/>
                </a:lnTo>
                <a:lnTo>
                  <a:pt x="5127812" y="5616388"/>
                </a:lnTo>
                <a:lnTo>
                  <a:pt x="5127812" y="5432313"/>
                </a:lnTo>
                <a:close/>
                <a:moveTo>
                  <a:pt x="4649694" y="5341471"/>
                </a:moveTo>
                <a:lnTo>
                  <a:pt x="4491915" y="5432313"/>
                </a:lnTo>
                <a:lnTo>
                  <a:pt x="4491915" y="5616388"/>
                </a:lnTo>
                <a:lnTo>
                  <a:pt x="4649694" y="5707230"/>
                </a:lnTo>
                <a:lnTo>
                  <a:pt x="4807474" y="5616388"/>
                </a:lnTo>
                <a:lnTo>
                  <a:pt x="4807474" y="5432313"/>
                </a:lnTo>
                <a:close/>
                <a:moveTo>
                  <a:pt x="4329356" y="5341471"/>
                </a:moveTo>
                <a:lnTo>
                  <a:pt x="4171577" y="5432313"/>
                </a:lnTo>
                <a:lnTo>
                  <a:pt x="4171577" y="5616388"/>
                </a:lnTo>
                <a:lnTo>
                  <a:pt x="4329356" y="5707230"/>
                </a:lnTo>
                <a:lnTo>
                  <a:pt x="4487134" y="5616388"/>
                </a:lnTo>
                <a:lnTo>
                  <a:pt x="4487134" y="5432313"/>
                </a:lnTo>
                <a:close/>
                <a:moveTo>
                  <a:pt x="4009017" y="5341471"/>
                </a:moveTo>
                <a:lnTo>
                  <a:pt x="3851238" y="5432313"/>
                </a:lnTo>
                <a:lnTo>
                  <a:pt x="3851238" y="5616388"/>
                </a:lnTo>
                <a:lnTo>
                  <a:pt x="4009017" y="5707230"/>
                </a:lnTo>
                <a:lnTo>
                  <a:pt x="4166795" y="5616388"/>
                </a:lnTo>
                <a:lnTo>
                  <a:pt x="4166795" y="5432313"/>
                </a:lnTo>
                <a:close/>
                <a:moveTo>
                  <a:pt x="3686287" y="5341471"/>
                </a:moveTo>
                <a:lnTo>
                  <a:pt x="3528509" y="5432313"/>
                </a:lnTo>
                <a:lnTo>
                  <a:pt x="3528509" y="5616388"/>
                </a:lnTo>
                <a:lnTo>
                  <a:pt x="3686287" y="5707230"/>
                </a:lnTo>
                <a:lnTo>
                  <a:pt x="3844066" y="5616388"/>
                </a:lnTo>
                <a:lnTo>
                  <a:pt x="3844066" y="5432313"/>
                </a:lnTo>
                <a:close/>
                <a:moveTo>
                  <a:pt x="3365948" y="5341471"/>
                </a:moveTo>
                <a:lnTo>
                  <a:pt x="3208169" y="5432313"/>
                </a:lnTo>
                <a:lnTo>
                  <a:pt x="3208169" y="5616388"/>
                </a:lnTo>
                <a:lnTo>
                  <a:pt x="3365948" y="5707230"/>
                </a:lnTo>
                <a:lnTo>
                  <a:pt x="3523727" y="5616388"/>
                </a:lnTo>
                <a:lnTo>
                  <a:pt x="3523727" y="5432313"/>
                </a:lnTo>
                <a:close/>
                <a:moveTo>
                  <a:pt x="3045610" y="5341471"/>
                </a:moveTo>
                <a:lnTo>
                  <a:pt x="2887831" y="5432313"/>
                </a:lnTo>
                <a:lnTo>
                  <a:pt x="2887831" y="5616388"/>
                </a:lnTo>
                <a:lnTo>
                  <a:pt x="3045610" y="5707230"/>
                </a:lnTo>
                <a:lnTo>
                  <a:pt x="3203388" y="5616388"/>
                </a:lnTo>
                <a:lnTo>
                  <a:pt x="3203388" y="5432313"/>
                </a:lnTo>
                <a:close/>
                <a:moveTo>
                  <a:pt x="2725271" y="5341471"/>
                </a:moveTo>
                <a:lnTo>
                  <a:pt x="2567492" y="5432313"/>
                </a:lnTo>
                <a:lnTo>
                  <a:pt x="2567492" y="5616388"/>
                </a:lnTo>
                <a:lnTo>
                  <a:pt x="2725271" y="5707230"/>
                </a:lnTo>
                <a:lnTo>
                  <a:pt x="2883050" y="5616388"/>
                </a:lnTo>
                <a:lnTo>
                  <a:pt x="2883050" y="5432313"/>
                </a:lnTo>
                <a:close/>
                <a:moveTo>
                  <a:pt x="2404932" y="5341471"/>
                </a:moveTo>
                <a:lnTo>
                  <a:pt x="2247153" y="5432313"/>
                </a:lnTo>
                <a:lnTo>
                  <a:pt x="2247153" y="5616388"/>
                </a:lnTo>
                <a:lnTo>
                  <a:pt x="2404932" y="5707230"/>
                </a:lnTo>
                <a:lnTo>
                  <a:pt x="2562711" y="5616388"/>
                </a:lnTo>
                <a:lnTo>
                  <a:pt x="2562711" y="5432313"/>
                </a:lnTo>
                <a:close/>
                <a:moveTo>
                  <a:pt x="2084593" y="5341471"/>
                </a:moveTo>
                <a:lnTo>
                  <a:pt x="1926814" y="5432313"/>
                </a:lnTo>
                <a:lnTo>
                  <a:pt x="1926814" y="5616388"/>
                </a:lnTo>
                <a:lnTo>
                  <a:pt x="2084593" y="5707230"/>
                </a:lnTo>
                <a:lnTo>
                  <a:pt x="2242372" y="5616388"/>
                </a:lnTo>
                <a:lnTo>
                  <a:pt x="2242372" y="5432313"/>
                </a:lnTo>
                <a:close/>
                <a:moveTo>
                  <a:pt x="1764254" y="5341471"/>
                </a:moveTo>
                <a:lnTo>
                  <a:pt x="1606475" y="5432313"/>
                </a:lnTo>
                <a:lnTo>
                  <a:pt x="1606475" y="5616388"/>
                </a:lnTo>
                <a:lnTo>
                  <a:pt x="1764254" y="5707230"/>
                </a:lnTo>
                <a:lnTo>
                  <a:pt x="1922033" y="5616388"/>
                </a:lnTo>
                <a:lnTo>
                  <a:pt x="1922033" y="5432313"/>
                </a:lnTo>
                <a:close/>
                <a:moveTo>
                  <a:pt x="1443915" y="5341471"/>
                </a:moveTo>
                <a:lnTo>
                  <a:pt x="1286137" y="5432313"/>
                </a:lnTo>
                <a:lnTo>
                  <a:pt x="1286137" y="5616388"/>
                </a:lnTo>
                <a:lnTo>
                  <a:pt x="1443915" y="5707230"/>
                </a:lnTo>
                <a:lnTo>
                  <a:pt x="1601694" y="5616388"/>
                </a:lnTo>
                <a:lnTo>
                  <a:pt x="1601694" y="5432313"/>
                </a:lnTo>
                <a:close/>
                <a:moveTo>
                  <a:pt x="1123577" y="5341471"/>
                </a:moveTo>
                <a:lnTo>
                  <a:pt x="965798" y="5432313"/>
                </a:lnTo>
                <a:lnTo>
                  <a:pt x="965798" y="5616388"/>
                </a:lnTo>
                <a:lnTo>
                  <a:pt x="1123577" y="5707230"/>
                </a:lnTo>
                <a:lnTo>
                  <a:pt x="1281355" y="5616388"/>
                </a:lnTo>
                <a:lnTo>
                  <a:pt x="1281355" y="5432313"/>
                </a:lnTo>
                <a:close/>
                <a:moveTo>
                  <a:pt x="803238" y="5341471"/>
                </a:moveTo>
                <a:lnTo>
                  <a:pt x="645459" y="5432313"/>
                </a:lnTo>
                <a:lnTo>
                  <a:pt x="645459" y="5616388"/>
                </a:lnTo>
                <a:lnTo>
                  <a:pt x="803238" y="5707230"/>
                </a:lnTo>
                <a:lnTo>
                  <a:pt x="961017" y="5616388"/>
                </a:lnTo>
                <a:lnTo>
                  <a:pt x="961017" y="5432313"/>
                </a:lnTo>
                <a:close/>
                <a:moveTo>
                  <a:pt x="482899" y="5341471"/>
                </a:moveTo>
                <a:lnTo>
                  <a:pt x="325120" y="5432313"/>
                </a:lnTo>
                <a:lnTo>
                  <a:pt x="325120" y="5616388"/>
                </a:lnTo>
                <a:lnTo>
                  <a:pt x="482899" y="5707230"/>
                </a:lnTo>
                <a:lnTo>
                  <a:pt x="640678" y="5616388"/>
                </a:lnTo>
                <a:lnTo>
                  <a:pt x="640678" y="5432313"/>
                </a:lnTo>
                <a:close/>
                <a:moveTo>
                  <a:pt x="5931050" y="5339080"/>
                </a:moveTo>
                <a:lnTo>
                  <a:pt x="5773271" y="5429922"/>
                </a:lnTo>
                <a:lnTo>
                  <a:pt x="5773271" y="5613997"/>
                </a:lnTo>
                <a:lnTo>
                  <a:pt x="5931050" y="5707230"/>
                </a:lnTo>
                <a:lnTo>
                  <a:pt x="6088828" y="5616388"/>
                </a:lnTo>
                <a:lnTo>
                  <a:pt x="6088828" y="5429922"/>
                </a:lnTo>
                <a:close/>
                <a:moveTo>
                  <a:pt x="162560" y="5339080"/>
                </a:moveTo>
                <a:lnTo>
                  <a:pt x="4781" y="5432313"/>
                </a:lnTo>
                <a:lnTo>
                  <a:pt x="4781" y="5616388"/>
                </a:lnTo>
                <a:lnTo>
                  <a:pt x="162560" y="5707230"/>
                </a:lnTo>
                <a:lnTo>
                  <a:pt x="320339" y="5613997"/>
                </a:lnTo>
                <a:lnTo>
                  <a:pt x="320339" y="5429922"/>
                </a:lnTo>
                <a:close/>
                <a:moveTo>
                  <a:pt x="11539370" y="5061772"/>
                </a:moveTo>
                <a:lnTo>
                  <a:pt x="11381591" y="5152614"/>
                </a:lnTo>
                <a:lnTo>
                  <a:pt x="11381591" y="5336690"/>
                </a:lnTo>
                <a:lnTo>
                  <a:pt x="11539370" y="5427532"/>
                </a:lnTo>
                <a:lnTo>
                  <a:pt x="11697148" y="5336690"/>
                </a:lnTo>
                <a:lnTo>
                  <a:pt x="11697148" y="5152614"/>
                </a:lnTo>
                <a:close/>
                <a:moveTo>
                  <a:pt x="11216640" y="5061772"/>
                </a:moveTo>
                <a:lnTo>
                  <a:pt x="11058861" y="5152614"/>
                </a:lnTo>
                <a:lnTo>
                  <a:pt x="11058861" y="5336690"/>
                </a:lnTo>
                <a:lnTo>
                  <a:pt x="11216640" y="5427532"/>
                </a:lnTo>
                <a:lnTo>
                  <a:pt x="11374419" y="5336690"/>
                </a:lnTo>
                <a:lnTo>
                  <a:pt x="11374419" y="5152614"/>
                </a:lnTo>
                <a:close/>
                <a:moveTo>
                  <a:pt x="10896301" y="5061772"/>
                </a:moveTo>
                <a:lnTo>
                  <a:pt x="10738523" y="5152614"/>
                </a:lnTo>
                <a:lnTo>
                  <a:pt x="10738523" y="5336690"/>
                </a:lnTo>
                <a:lnTo>
                  <a:pt x="10896301" y="5427532"/>
                </a:lnTo>
                <a:lnTo>
                  <a:pt x="11054080" y="5336690"/>
                </a:lnTo>
                <a:lnTo>
                  <a:pt x="11054080" y="5152614"/>
                </a:lnTo>
                <a:close/>
                <a:moveTo>
                  <a:pt x="10575962" y="5061772"/>
                </a:moveTo>
                <a:lnTo>
                  <a:pt x="10418183" y="5152614"/>
                </a:lnTo>
                <a:lnTo>
                  <a:pt x="10418183" y="5336690"/>
                </a:lnTo>
                <a:lnTo>
                  <a:pt x="10575962" y="5427532"/>
                </a:lnTo>
                <a:lnTo>
                  <a:pt x="10733741" y="5336690"/>
                </a:lnTo>
                <a:lnTo>
                  <a:pt x="10733741" y="5152614"/>
                </a:lnTo>
                <a:close/>
                <a:moveTo>
                  <a:pt x="10255624" y="5061772"/>
                </a:moveTo>
                <a:lnTo>
                  <a:pt x="10097845" y="5152614"/>
                </a:lnTo>
                <a:lnTo>
                  <a:pt x="10097845" y="5336690"/>
                </a:lnTo>
                <a:lnTo>
                  <a:pt x="10255624" y="5427532"/>
                </a:lnTo>
                <a:lnTo>
                  <a:pt x="10413402" y="5336690"/>
                </a:lnTo>
                <a:lnTo>
                  <a:pt x="10413402" y="5152614"/>
                </a:lnTo>
                <a:close/>
                <a:moveTo>
                  <a:pt x="9935285" y="5061772"/>
                </a:moveTo>
                <a:lnTo>
                  <a:pt x="9777506" y="5152614"/>
                </a:lnTo>
                <a:lnTo>
                  <a:pt x="9777506" y="5336690"/>
                </a:lnTo>
                <a:lnTo>
                  <a:pt x="9935285" y="5427532"/>
                </a:lnTo>
                <a:lnTo>
                  <a:pt x="10093064" y="5336690"/>
                </a:lnTo>
                <a:lnTo>
                  <a:pt x="10093064" y="5152614"/>
                </a:lnTo>
                <a:close/>
                <a:moveTo>
                  <a:pt x="9614946" y="5061772"/>
                </a:moveTo>
                <a:lnTo>
                  <a:pt x="9457167" y="5152614"/>
                </a:lnTo>
                <a:lnTo>
                  <a:pt x="9457167" y="5336690"/>
                </a:lnTo>
                <a:lnTo>
                  <a:pt x="9614946" y="5427532"/>
                </a:lnTo>
                <a:lnTo>
                  <a:pt x="9772724" y="5336690"/>
                </a:lnTo>
                <a:lnTo>
                  <a:pt x="9772724" y="5152614"/>
                </a:lnTo>
                <a:close/>
                <a:moveTo>
                  <a:pt x="9294607" y="5061772"/>
                </a:moveTo>
                <a:lnTo>
                  <a:pt x="9136829" y="5152614"/>
                </a:lnTo>
                <a:lnTo>
                  <a:pt x="9136829" y="5336690"/>
                </a:lnTo>
                <a:lnTo>
                  <a:pt x="9294607" y="5427532"/>
                </a:lnTo>
                <a:lnTo>
                  <a:pt x="9452386" y="5336690"/>
                </a:lnTo>
                <a:lnTo>
                  <a:pt x="9452386" y="5152614"/>
                </a:lnTo>
                <a:close/>
                <a:moveTo>
                  <a:pt x="8974268" y="5061772"/>
                </a:moveTo>
                <a:lnTo>
                  <a:pt x="8816489" y="5152614"/>
                </a:lnTo>
                <a:lnTo>
                  <a:pt x="8816489" y="5336690"/>
                </a:lnTo>
                <a:lnTo>
                  <a:pt x="8974268" y="5427532"/>
                </a:lnTo>
                <a:lnTo>
                  <a:pt x="9132047" y="5336690"/>
                </a:lnTo>
                <a:lnTo>
                  <a:pt x="9132047" y="5152614"/>
                </a:lnTo>
                <a:close/>
                <a:moveTo>
                  <a:pt x="8653929" y="5061772"/>
                </a:moveTo>
                <a:lnTo>
                  <a:pt x="8496150" y="5152614"/>
                </a:lnTo>
                <a:lnTo>
                  <a:pt x="8496150" y="5336690"/>
                </a:lnTo>
                <a:lnTo>
                  <a:pt x="8653929" y="5427532"/>
                </a:lnTo>
                <a:lnTo>
                  <a:pt x="8811708" y="5336690"/>
                </a:lnTo>
                <a:lnTo>
                  <a:pt x="8811708" y="5152614"/>
                </a:lnTo>
                <a:close/>
                <a:moveTo>
                  <a:pt x="8333591" y="5061772"/>
                </a:moveTo>
                <a:lnTo>
                  <a:pt x="8175812" y="5152614"/>
                </a:lnTo>
                <a:lnTo>
                  <a:pt x="8175812" y="5336690"/>
                </a:lnTo>
                <a:lnTo>
                  <a:pt x="8333591" y="5427532"/>
                </a:lnTo>
                <a:lnTo>
                  <a:pt x="8491370" y="5336690"/>
                </a:lnTo>
                <a:lnTo>
                  <a:pt x="8491370" y="5152614"/>
                </a:lnTo>
                <a:close/>
                <a:moveTo>
                  <a:pt x="8013252" y="5061772"/>
                </a:moveTo>
                <a:lnTo>
                  <a:pt x="7855473" y="5152614"/>
                </a:lnTo>
                <a:lnTo>
                  <a:pt x="7855473" y="5336690"/>
                </a:lnTo>
                <a:lnTo>
                  <a:pt x="8013252" y="5427532"/>
                </a:lnTo>
                <a:lnTo>
                  <a:pt x="8171031" y="5336690"/>
                </a:lnTo>
                <a:lnTo>
                  <a:pt x="8171031" y="5152614"/>
                </a:lnTo>
                <a:close/>
                <a:moveTo>
                  <a:pt x="7692913" y="5061772"/>
                </a:moveTo>
                <a:lnTo>
                  <a:pt x="7535135" y="5152614"/>
                </a:lnTo>
                <a:lnTo>
                  <a:pt x="7535135" y="5336690"/>
                </a:lnTo>
                <a:lnTo>
                  <a:pt x="7692913" y="5427532"/>
                </a:lnTo>
                <a:lnTo>
                  <a:pt x="7850692" y="5336690"/>
                </a:lnTo>
                <a:lnTo>
                  <a:pt x="7850692" y="5152614"/>
                </a:lnTo>
                <a:close/>
                <a:moveTo>
                  <a:pt x="7372574" y="5061772"/>
                </a:moveTo>
                <a:lnTo>
                  <a:pt x="7214795" y="5152614"/>
                </a:lnTo>
                <a:lnTo>
                  <a:pt x="7214795" y="5336690"/>
                </a:lnTo>
                <a:lnTo>
                  <a:pt x="7372574" y="5427532"/>
                </a:lnTo>
                <a:lnTo>
                  <a:pt x="7530353" y="5336690"/>
                </a:lnTo>
                <a:lnTo>
                  <a:pt x="7530353" y="5152614"/>
                </a:lnTo>
                <a:close/>
                <a:moveTo>
                  <a:pt x="7052236" y="5061772"/>
                </a:moveTo>
                <a:lnTo>
                  <a:pt x="6894457" y="5152614"/>
                </a:lnTo>
                <a:lnTo>
                  <a:pt x="6894457" y="5336690"/>
                </a:lnTo>
                <a:lnTo>
                  <a:pt x="7052236" y="5427532"/>
                </a:lnTo>
                <a:lnTo>
                  <a:pt x="7210015" y="5336690"/>
                </a:lnTo>
                <a:lnTo>
                  <a:pt x="7210015" y="5152614"/>
                </a:lnTo>
                <a:close/>
                <a:moveTo>
                  <a:pt x="6731897" y="5061772"/>
                </a:moveTo>
                <a:lnTo>
                  <a:pt x="6574118" y="5152614"/>
                </a:lnTo>
                <a:lnTo>
                  <a:pt x="6574118" y="5336690"/>
                </a:lnTo>
                <a:lnTo>
                  <a:pt x="6731897" y="5427532"/>
                </a:lnTo>
                <a:lnTo>
                  <a:pt x="6889676" y="5336690"/>
                </a:lnTo>
                <a:lnTo>
                  <a:pt x="6889676" y="5152614"/>
                </a:lnTo>
                <a:close/>
                <a:moveTo>
                  <a:pt x="6411558" y="5061772"/>
                </a:moveTo>
                <a:lnTo>
                  <a:pt x="6253779" y="5152614"/>
                </a:lnTo>
                <a:lnTo>
                  <a:pt x="6253779" y="5336690"/>
                </a:lnTo>
                <a:lnTo>
                  <a:pt x="6411558" y="5427532"/>
                </a:lnTo>
                <a:lnTo>
                  <a:pt x="6569336" y="5336690"/>
                </a:lnTo>
                <a:lnTo>
                  <a:pt x="6569336" y="5152614"/>
                </a:lnTo>
                <a:close/>
                <a:moveTo>
                  <a:pt x="6091219" y="5061772"/>
                </a:moveTo>
                <a:lnTo>
                  <a:pt x="5933440" y="5152614"/>
                </a:lnTo>
                <a:lnTo>
                  <a:pt x="5933440" y="5336690"/>
                </a:lnTo>
                <a:lnTo>
                  <a:pt x="6091219" y="5427532"/>
                </a:lnTo>
                <a:lnTo>
                  <a:pt x="6248998" y="5336690"/>
                </a:lnTo>
                <a:lnTo>
                  <a:pt x="6248998" y="5152614"/>
                </a:lnTo>
                <a:close/>
                <a:moveTo>
                  <a:pt x="5770880" y="5061772"/>
                </a:moveTo>
                <a:lnTo>
                  <a:pt x="5613101" y="5152614"/>
                </a:lnTo>
                <a:lnTo>
                  <a:pt x="5613101" y="5336690"/>
                </a:lnTo>
                <a:lnTo>
                  <a:pt x="5770880" y="5427532"/>
                </a:lnTo>
                <a:lnTo>
                  <a:pt x="5928659" y="5336690"/>
                </a:lnTo>
                <a:lnTo>
                  <a:pt x="5928659" y="5152614"/>
                </a:lnTo>
                <a:close/>
                <a:moveTo>
                  <a:pt x="5450541" y="5061772"/>
                </a:moveTo>
                <a:lnTo>
                  <a:pt x="5292762" y="5152614"/>
                </a:lnTo>
                <a:lnTo>
                  <a:pt x="5292762" y="5336690"/>
                </a:lnTo>
                <a:lnTo>
                  <a:pt x="5450541" y="5427532"/>
                </a:lnTo>
                <a:lnTo>
                  <a:pt x="5608320" y="5336690"/>
                </a:lnTo>
                <a:lnTo>
                  <a:pt x="5608320" y="5152614"/>
                </a:lnTo>
                <a:close/>
                <a:moveTo>
                  <a:pt x="5130203" y="5061772"/>
                </a:moveTo>
                <a:lnTo>
                  <a:pt x="4972424" y="5152614"/>
                </a:lnTo>
                <a:lnTo>
                  <a:pt x="4972424" y="5336690"/>
                </a:lnTo>
                <a:lnTo>
                  <a:pt x="5130203" y="5427532"/>
                </a:lnTo>
                <a:lnTo>
                  <a:pt x="5287981" y="5336690"/>
                </a:lnTo>
                <a:lnTo>
                  <a:pt x="5287981" y="5152614"/>
                </a:lnTo>
                <a:close/>
                <a:moveTo>
                  <a:pt x="4809864" y="5061772"/>
                </a:moveTo>
                <a:lnTo>
                  <a:pt x="4652085" y="5152614"/>
                </a:lnTo>
                <a:lnTo>
                  <a:pt x="4652085" y="5336690"/>
                </a:lnTo>
                <a:lnTo>
                  <a:pt x="4809864" y="5427532"/>
                </a:lnTo>
                <a:lnTo>
                  <a:pt x="4967643" y="5336690"/>
                </a:lnTo>
                <a:lnTo>
                  <a:pt x="4967643" y="5152614"/>
                </a:lnTo>
                <a:close/>
                <a:moveTo>
                  <a:pt x="4489525" y="5061772"/>
                </a:moveTo>
                <a:lnTo>
                  <a:pt x="4331746" y="5152614"/>
                </a:lnTo>
                <a:lnTo>
                  <a:pt x="4331746" y="5336690"/>
                </a:lnTo>
                <a:lnTo>
                  <a:pt x="4489525" y="5427532"/>
                </a:lnTo>
                <a:lnTo>
                  <a:pt x="4647305" y="5336690"/>
                </a:lnTo>
                <a:lnTo>
                  <a:pt x="4647305" y="5152614"/>
                </a:lnTo>
                <a:close/>
                <a:moveTo>
                  <a:pt x="4166795" y="5061772"/>
                </a:moveTo>
                <a:lnTo>
                  <a:pt x="4009017" y="5152614"/>
                </a:lnTo>
                <a:lnTo>
                  <a:pt x="4009017" y="5336690"/>
                </a:lnTo>
                <a:lnTo>
                  <a:pt x="4166795" y="5427532"/>
                </a:lnTo>
                <a:lnTo>
                  <a:pt x="4324574" y="5336690"/>
                </a:lnTo>
                <a:lnTo>
                  <a:pt x="4324574" y="5152614"/>
                </a:lnTo>
                <a:close/>
                <a:moveTo>
                  <a:pt x="3846456" y="5061772"/>
                </a:moveTo>
                <a:lnTo>
                  <a:pt x="3688678" y="5152614"/>
                </a:lnTo>
                <a:lnTo>
                  <a:pt x="3688678" y="5336690"/>
                </a:lnTo>
                <a:lnTo>
                  <a:pt x="3846456" y="5427532"/>
                </a:lnTo>
                <a:lnTo>
                  <a:pt x="4004235" y="5336690"/>
                </a:lnTo>
                <a:lnTo>
                  <a:pt x="4004235" y="5152614"/>
                </a:lnTo>
                <a:close/>
                <a:moveTo>
                  <a:pt x="3526118" y="5061772"/>
                </a:moveTo>
                <a:lnTo>
                  <a:pt x="3368339" y="5152614"/>
                </a:lnTo>
                <a:lnTo>
                  <a:pt x="3368339" y="5336690"/>
                </a:lnTo>
                <a:lnTo>
                  <a:pt x="3526118" y="5427532"/>
                </a:lnTo>
                <a:lnTo>
                  <a:pt x="3683897" y="5336690"/>
                </a:lnTo>
                <a:lnTo>
                  <a:pt x="3683897" y="5152614"/>
                </a:lnTo>
                <a:close/>
                <a:moveTo>
                  <a:pt x="3205779" y="5061772"/>
                </a:moveTo>
                <a:lnTo>
                  <a:pt x="3048000" y="5152614"/>
                </a:lnTo>
                <a:lnTo>
                  <a:pt x="3048000" y="5336690"/>
                </a:lnTo>
                <a:lnTo>
                  <a:pt x="3205779" y="5427532"/>
                </a:lnTo>
                <a:lnTo>
                  <a:pt x="3363558" y="5336690"/>
                </a:lnTo>
                <a:lnTo>
                  <a:pt x="3363558" y="5152614"/>
                </a:lnTo>
                <a:close/>
                <a:moveTo>
                  <a:pt x="2885440" y="5061772"/>
                </a:moveTo>
                <a:lnTo>
                  <a:pt x="2727661" y="5152614"/>
                </a:lnTo>
                <a:lnTo>
                  <a:pt x="2727661" y="5336690"/>
                </a:lnTo>
                <a:lnTo>
                  <a:pt x="2885440" y="5427532"/>
                </a:lnTo>
                <a:lnTo>
                  <a:pt x="3043219" y="5336690"/>
                </a:lnTo>
                <a:lnTo>
                  <a:pt x="3043219" y="5152614"/>
                </a:lnTo>
                <a:close/>
                <a:moveTo>
                  <a:pt x="2565101" y="5061772"/>
                </a:moveTo>
                <a:lnTo>
                  <a:pt x="2407322" y="5152614"/>
                </a:lnTo>
                <a:lnTo>
                  <a:pt x="2407322" y="5336690"/>
                </a:lnTo>
                <a:lnTo>
                  <a:pt x="2565101" y="5427532"/>
                </a:lnTo>
                <a:lnTo>
                  <a:pt x="2722880" y="5336690"/>
                </a:lnTo>
                <a:lnTo>
                  <a:pt x="2722880" y="5152614"/>
                </a:lnTo>
                <a:close/>
                <a:moveTo>
                  <a:pt x="2244763" y="5061772"/>
                </a:moveTo>
                <a:lnTo>
                  <a:pt x="2086984" y="5152614"/>
                </a:lnTo>
                <a:lnTo>
                  <a:pt x="2086984" y="5336690"/>
                </a:lnTo>
                <a:lnTo>
                  <a:pt x="2244763" y="5427532"/>
                </a:lnTo>
                <a:lnTo>
                  <a:pt x="2402541" y="5336690"/>
                </a:lnTo>
                <a:lnTo>
                  <a:pt x="2402541" y="5152614"/>
                </a:lnTo>
                <a:close/>
                <a:moveTo>
                  <a:pt x="1924424" y="5061772"/>
                </a:moveTo>
                <a:lnTo>
                  <a:pt x="1766645" y="5152614"/>
                </a:lnTo>
                <a:lnTo>
                  <a:pt x="1766645" y="5336690"/>
                </a:lnTo>
                <a:lnTo>
                  <a:pt x="1924424" y="5427532"/>
                </a:lnTo>
                <a:lnTo>
                  <a:pt x="2082202" y="5336690"/>
                </a:lnTo>
                <a:lnTo>
                  <a:pt x="2082202" y="5152614"/>
                </a:lnTo>
                <a:close/>
                <a:moveTo>
                  <a:pt x="1604085" y="5061772"/>
                </a:moveTo>
                <a:lnTo>
                  <a:pt x="1446306" y="5152614"/>
                </a:lnTo>
                <a:lnTo>
                  <a:pt x="1446306" y="5336690"/>
                </a:lnTo>
                <a:lnTo>
                  <a:pt x="1604085" y="5427532"/>
                </a:lnTo>
                <a:lnTo>
                  <a:pt x="1761864" y="5336690"/>
                </a:lnTo>
                <a:lnTo>
                  <a:pt x="1761864" y="5152614"/>
                </a:lnTo>
                <a:close/>
                <a:moveTo>
                  <a:pt x="1283746" y="5061772"/>
                </a:moveTo>
                <a:lnTo>
                  <a:pt x="1125967" y="5152614"/>
                </a:lnTo>
                <a:lnTo>
                  <a:pt x="1125967" y="5336690"/>
                </a:lnTo>
                <a:lnTo>
                  <a:pt x="1283746" y="5427532"/>
                </a:lnTo>
                <a:lnTo>
                  <a:pt x="1441525" y="5336690"/>
                </a:lnTo>
                <a:lnTo>
                  <a:pt x="1441525" y="5152614"/>
                </a:lnTo>
                <a:close/>
                <a:moveTo>
                  <a:pt x="963407" y="5061772"/>
                </a:moveTo>
                <a:lnTo>
                  <a:pt x="805628" y="5152614"/>
                </a:lnTo>
                <a:lnTo>
                  <a:pt x="805628" y="5336690"/>
                </a:lnTo>
                <a:lnTo>
                  <a:pt x="963407" y="5427532"/>
                </a:lnTo>
                <a:lnTo>
                  <a:pt x="1121186" y="5336690"/>
                </a:lnTo>
                <a:lnTo>
                  <a:pt x="1121186" y="5152614"/>
                </a:lnTo>
                <a:close/>
                <a:moveTo>
                  <a:pt x="643068" y="5061772"/>
                </a:moveTo>
                <a:lnTo>
                  <a:pt x="485289" y="5152614"/>
                </a:lnTo>
                <a:lnTo>
                  <a:pt x="485289" y="5336690"/>
                </a:lnTo>
                <a:lnTo>
                  <a:pt x="643068" y="5427532"/>
                </a:lnTo>
                <a:lnTo>
                  <a:pt x="800847" y="5336690"/>
                </a:lnTo>
                <a:lnTo>
                  <a:pt x="800847" y="5152614"/>
                </a:lnTo>
                <a:close/>
                <a:moveTo>
                  <a:pt x="322729" y="5061772"/>
                </a:moveTo>
                <a:lnTo>
                  <a:pt x="164951" y="5152614"/>
                </a:lnTo>
                <a:lnTo>
                  <a:pt x="164951" y="5336690"/>
                </a:lnTo>
                <a:lnTo>
                  <a:pt x="322729" y="5427532"/>
                </a:lnTo>
                <a:lnTo>
                  <a:pt x="480508" y="5336690"/>
                </a:lnTo>
                <a:lnTo>
                  <a:pt x="480508" y="5152614"/>
                </a:lnTo>
                <a:close/>
                <a:moveTo>
                  <a:pt x="11857318" y="5059381"/>
                </a:moveTo>
                <a:lnTo>
                  <a:pt x="11699539" y="5150224"/>
                </a:lnTo>
                <a:lnTo>
                  <a:pt x="11699539" y="5334299"/>
                </a:lnTo>
                <a:lnTo>
                  <a:pt x="11857318" y="5425141"/>
                </a:lnTo>
                <a:lnTo>
                  <a:pt x="12015097" y="5334299"/>
                </a:lnTo>
                <a:lnTo>
                  <a:pt x="12015097" y="5150224"/>
                </a:lnTo>
                <a:close/>
                <a:moveTo>
                  <a:pt x="11699539" y="4782073"/>
                </a:moveTo>
                <a:lnTo>
                  <a:pt x="11541760" y="4872915"/>
                </a:lnTo>
                <a:lnTo>
                  <a:pt x="11541760" y="5056991"/>
                </a:lnTo>
                <a:lnTo>
                  <a:pt x="11699539" y="5147833"/>
                </a:lnTo>
                <a:lnTo>
                  <a:pt x="11857318" y="5056991"/>
                </a:lnTo>
                <a:lnTo>
                  <a:pt x="11857318" y="4872915"/>
                </a:lnTo>
                <a:close/>
                <a:moveTo>
                  <a:pt x="11056471" y="4782073"/>
                </a:moveTo>
                <a:lnTo>
                  <a:pt x="10898692" y="4872915"/>
                </a:lnTo>
                <a:lnTo>
                  <a:pt x="10898692" y="5056991"/>
                </a:lnTo>
                <a:lnTo>
                  <a:pt x="11056471" y="5147833"/>
                </a:lnTo>
                <a:lnTo>
                  <a:pt x="11214250" y="5056991"/>
                </a:lnTo>
                <a:lnTo>
                  <a:pt x="11214250" y="4872915"/>
                </a:lnTo>
                <a:close/>
                <a:moveTo>
                  <a:pt x="10736132" y="4782073"/>
                </a:moveTo>
                <a:lnTo>
                  <a:pt x="10578353" y="4872915"/>
                </a:lnTo>
                <a:lnTo>
                  <a:pt x="10578353" y="5056991"/>
                </a:lnTo>
                <a:lnTo>
                  <a:pt x="10736132" y="5147833"/>
                </a:lnTo>
                <a:lnTo>
                  <a:pt x="10893911" y="5056991"/>
                </a:lnTo>
                <a:lnTo>
                  <a:pt x="10893911" y="4872915"/>
                </a:lnTo>
                <a:close/>
                <a:moveTo>
                  <a:pt x="10415793" y="4782073"/>
                </a:moveTo>
                <a:lnTo>
                  <a:pt x="10258014" y="4872915"/>
                </a:lnTo>
                <a:lnTo>
                  <a:pt x="10258014" y="5056991"/>
                </a:lnTo>
                <a:lnTo>
                  <a:pt x="10415793" y="5147833"/>
                </a:lnTo>
                <a:lnTo>
                  <a:pt x="10573571" y="5056991"/>
                </a:lnTo>
                <a:lnTo>
                  <a:pt x="10573571" y="4872915"/>
                </a:lnTo>
                <a:close/>
                <a:moveTo>
                  <a:pt x="10095454" y="4782073"/>
                </a:moveTo>
                <a:lnTo>
                  <a:pt x="9937676" y="4872915"/>
                </a:lnTo>
                <a:lnTo>
                  <a:pt x="9937676" y="5056991"/>
                </a:lnTo>
                <a:lnTo>
                  <a:pt x="10095454" y="5147833"/>
                </a:lnTo>
                <a:lnTo>
                  <a:pt x="10253233" y="5056991"/>
                </a:lnTo>
                <a:lnTo>
                  <a:pt x="10253233" y="4872915"/>
                </a:lnTo>
                <a:close/>
                <a:moveTo>
                  <a:pt x="9775115" y="4782073"/>
                </a:moveTo>
                <a:lnTo>
                  <a:pt x="9617336" y="4872915"/>
                </a:lnTo>
                <a:lnTo>
                  <a:pt x="9617336" y="5056991"/>
                </a:lnTo>
                <a:lnTo>
                  <a:pt x="9775115" y="5147833"/>
                </a:lnTo>
                <a:lnTo>
                  <a:pt x="9932894" y="5056991"/>
                </a:lnTo>
                <a:lnTo>
                  <a:pt x="9932894" y="4872915"/>
                </a:lnTo>
                <a:close/>
                <a:moveTo>
                  <a:pt x="9454776" y="4782073"/>
                </a:moveTo>
                <a:lnTo>
                  <a:pt x="9296998" y="4872915"/>
                </a:lnTo>
                <a:lnTo>
                  <a:pt x="9296998" y="5056991"/>
                </a:lnTo>
                <a:lnTo>
                  <a:pt x="9454776" y="5147833"/>
                </a:lnTo>
                <a:lnTo>
                  <a:pt x="9612555" y="5056991"/>
                </a:lnTo>
                <a:lnTo>
                  <a:pt x="9612555" y="4872915"/>
                </a:lnTo>
                <a:close/>
                <a:moveTo>
                  <a:pt x="9134438" y="4782073"/>
                </a:moveTo>
                <a:lnTo>
                  <a:pt x="8976659" y="4872915"/>
                </a:lnTo>
                <a:lnTo>
                  <a:pt x="8976659" y="5056991"/>
                </a:lnTo>
                <a:lnTo>
                  <a:pt x="9134438" y="5147833"/>
                </a:lnTo>
                <a:lnTo>
                  <a:pt x="9292217" y="5056991"/>
                </a:lnTo>
                <a:lnTo>
                  <a:pt x="9292217" y="4872915"/>
                </a:lnTo>
                <a:close/>
                <a:moveTo>
                  <a:pt x="8814099" y="4782073"/>
                </a:moveTo>
                <a:lnTo>
                  <a:pt x="8656320" y="4872915"/>
                </a:lnTo>
                <a:lnTo>
                  <a:pt x="8656320" y="5056991"/>
                </a:lnTo>
                <a:lnTo>
                  <a:pt x="8814099" y="5147833"/>
                </a:lnTo>
                <a:lnTo>
                  <a:pt x="8971877" y="5056991"/>
                </a:lnTo>
                <a:lnTo>
                  <a:pt x="8971877" y="4872915"/>
                </a:lnTo>
                <a:close/>
                <a:moveTo>
                  <a:pt x="8493760" y="4782073"/>
                </a:moveTo>
                <a:lnTo>
                  <a:pt x="8335982" y="4872915"/>
                </a:lnTo>
                <a:lnTo>
                  <a:pt x="8335982" y="5056991"/>
                </a:lnTo>
                <a:lnTo>
                  <a:pt x="8493760" y="5147833"/>
                </a:lnTo>
                <a:lnTo>
                  <a:pt x="8651539" y="5056991"/>
                </a:lnTo>
                <a:lnTo>
                  <a:pt x="8651539" y="4872915"/>
                </a:lnTo>
                <a:close/>
                <a:moveTo>
                  <a:pt x="8173421" y="4782073"/>
                </a:moveTo>
                <a:lnTo>
                  <a:pt x="8015642" y="4872915"/>
                </a:lnTo>
                <a:lnTo>
                  <a:pt x="8015642" y="5056991"/>
                </a:lnTo>
                <a:lnTo>
                  <a:pt x="8173421" y="5147833"/>
                </a:lnTo>
                <a:lnTo>
                  <a:pt x="8331200" y="5056991"/>
                </a:lnTo>
                <a:lnTo>
                  <a:pt x="8331200" y="4872915"/>
                </a:lnTo>
                <a:close/>
                <a:moveTo>
                  <a:pt x="7853083" y="4782073"/>
                </a:moveTo>
                <a:lnTo>
                  <a:pt x="7695304" y="4872915"/>
                </a:lnTo>
                <a:lnTo>
                  <a:pt x="7695304" y="5056991"/>
                </a:lnTo>
                <a:lnTo>
                  <a:pt x="7853083" y="5147833"/>
                </a:lnTo>
                <a:lnTo>
                  <a:pt x="8010862" y="5056991"/>
                </a:lnTo>
                <a:lnTo>
                  <a:pt x="8010862" y="4872915"/>
                </a:lnTo>
                <a:close/>
                <a:moveTo>
                  <a:pt x="7532744" y="4782073"/>
                </a:moveTo>
                <a:lnTo>
                  <a:pt x="7374965" y="4872915"/>
                </a:lnTo>
                <a:lnTo>
                  <a:pt x="7374965" y="5056991"/>
                </a:lnTo>
                <a:lnTo>
                  <a:pt x="7532744" y="5147833"/>
                </a:lnTo>
                <a:lnTo>
                  <a:pt x="7690523" y="5056991"/>
                </a:lnTo>
                <a:lnTo>
                  <a:pt x="7690523" y="4872915"/>
                </a:lnTo>
                <a:close/>
                <a:moveTo>
                  <a:pt x="7212405" y="4782073"/>
                </a:moveTo>
                <a:lnTo>
                  <a:pt x="7054626" y="4872915"/>
                </a:lnTo>
                <a:lnTo>
                  <a:pt x="7054626" y="5056991"/>
                </a:lnTo>
                <a:lnTo>
                  <a:pt x="7212405" y="5147833"/>
                </a:lnTo>
                <a:lnTo>
                  <a:pt x="7370183" y="5056991"/>
                </a:lnTo>
                <a:lnTo>
                  <a:pt x="7370183" y="4872915"/>
                </a:lnTo>
                <a:close/>
                <a:moveTo>
                  <a:pt x="6892066" y="4782073"/>
                </a:moveTo>
                <a:lnTo>
                  <a:pt x="6734288" y="4872915"/>
                </a:lnTo>
                <a:lnTo>
                  <a:pt x="6734288" y="5056991"/>
                </a:lnTo>
                <a:lnTo>
                  <a:pt x="6892066" y="5147833"/>
                </a:lnTo>
                <a:lnTo>
                  <a:pt x="7049845" y="5056991"/>
                </a:lnTo>
                <a:lnTo>
                  <a:pt x="7049845" y="4872915"/>
                </a:lnTo>
                <a:close/>
                <a:moveTo>
                  <a:pt x="6571727" y="4782073"/>
                </a:moveTo>
                <a:lnTo>
                  <a:pt x="6413948" y="4872915"/>
                </a:lnTo>
                <a:lnTo>
                  <a:pt x="6413948" y="5056991"/>
                </a:lnTo>
                <a:lnTo>
                  <a:pt x="6571727" y="5147833"/>
                </a:lnTo>
                <a:lnTo>
                  <a:pt x="6729506" y="5056991"/>
                </a:lnTo>
                <a:lnTo>
                  <a:pt x="6729506" y="4872915"/>
                </a:lnTo>
                <a:close/>
                <a:moveTo>
                  <a:pt x="6251388" y="4782073"/>
                </a:moveTo>
                <a:lnTo>
                  <a:pt x="6093610" y="4872915"/>
                </a:lnTo>
                <a:lnTo>
                  <a:pt x="6093610" y="5056991"/>
                </a:lnTo>
                <a:lnTo>
                  <a:pt x="6251388" y="5147833"/>
                </a:lnTo>
                <a:lnTo>
                  <a:pt x="6409167" y="5056991"/>
                </a:lnTo>
                <a:lnTo>
                  <a:pt x="6409167" y="4872915"/>
                </a:lnTo>
                <a:close/>
                <a:moveTo>
                  <a:pt x="5931050" y="4782073"/>
                </a:moveTo>
                <a:lnTo>
                  <a:pt x="5773271" y="4872915"/>
                </a:lnTo>
                <a:lnTo>
                  <a:pt x="5773271" y="5056991"/>
                </a:lnTo>
                <a:lnTo>
                  <a:pt x="5931050" y="5147833"/>
                </a:lnTo>
                <a:lnTo>
                  <a:pt x="6088828" y="5056991"/>
                </a:lnTo>
                <a:lnTo>
                  <a:pt x="6088828" y="4872915"/>
                </a:lnTo>
                <a:close/>
                <a:moveTo>
                  <a:pt x="5610711" y="4782073"/>
                </a:moveTo>
                <a:lnTo>
                  <a:pt x="5452932" y="4872915"/>
                </a:lnTo>
                <a:lnTo>
                  <a:pt x="5452932" y="5056991"/>
                </a:lnTo>
                <a:lnTo>
                  <a:pt x="5610711" y="5147833"/>
                </a:lnTo>
                <a:lnTo>
                  <a:pt x="5768490" y="5056991"/>
                </a:lnTo>
                <a:lnTo>
                  <a:pt x="5768490" y="4872915"/>
                </a:lnTo>
                <a:close/>
                <a:moveTo>
                  <a:pt x="5290372" y="4782073"/>
                </a:moveTo>
                <a:lnTo>
                  <a:pt x="5132593" y="4872915"/>
                </a:lnTo>
                <a:lnTo>
                  <a:pt x="5132593" y="5056991"/>
                </a:lnTo>
                <a:lnTo>
                  <a:pt x="5290372" y="5147833"/>
                </a:lnTo>
                <a:lnTo>
                  <a:pt x="5448151" y="5056991"/>
                </a:lnTo>
                <a:lnTo>
                  <a:pt x="5448151" y="4872915"/>
                </a:lnTo>
                <a:close/>
                <a:moveTo>
                  <a:pt x="4970033" y="4782073"/>
                </a:moveTo>
                <a:lnTo>
                  <a:pt x="4812254" y="4872915"/>
                </a:lnTo>
                <a:lnTo>
                  <a:pt x="4812254" y="5056991"/>
                </a:lnTo>
                <a:lnTo>
                  <a:pt x="4970033" y="5147833"/>
                </a:lnTo>
                <a:lnTo>
                  <a:pt x="5127812" y="5056991"/>
                </a:lnTo>
                <a:lnTo>
                  <a:pt x="5127812" y="4872915"/>
                </a:lnTo>
                <a:close/>
                <a:moveTo>
                  <a:pt x="4649694" y="4782073"/>
                </a:moveTo>
                <a:lnTo>
                  <a:pt x="4491915" y="4872915"/>
                </a:lnTo>
                <a:lnTo>
                  <a:pt x="4491915" y="5056991"/>
                </a:lnTo>
                <a:lnTo>
                  <a:pt x="4649694" y="5147833"/>
                </a:lnTo>
                <a:lnTo>
                  <a:pt x="4807474" y="5056991"/>
                </a:lnTo>
                <a:lnTo>
                  <a:pt x="4807474" y="4872915"/>
                </a:lnTo>
                <a:close/>
                <a:moveTo>
                  <a:pt x="4329356" y="4782073"/>
                </a:moveTo>
                <a:lnTo>
                  <a:pt x="4171577" y="4872915"/>
                </a:lnTo>
                <a:lnTo>
                  <a:pt x="4171577" y="5056991"/>
                </a:lnTo>
                <a:lnTo>
                  <a:pt x="4329356" y="5147833"/>
                </a:lnTo>
                <a:lnTo>
                  <a:pt x="4487134" y="5056991"/>
                </a:lnTo>
                <a:lnTo>
                  <a:pt x="4487134" y="4872915"/>
                </a:lnTo>
                <a:close/>
                <a:moveTo>
                  <a:pt x="4009017" y="4782073"/>
                </a:moveTo>
                <a:lnTo>
                  <a:pt x="3851238" y="4872915"/>
                </a:lnTo>
                <a:lnTo>
                  <a:pt x="3851238" y="5056991"/>
                </a:lnTo>
                <a:lnTo>
                  <a:pt x="4009017" y="5147833"/>
                </a:lnTo>
                <a:lnTo>
                  <a:pt x="4166795" y="5056991"/>
                </a:lnTo>
                <a:lnTo>
                  <a:pt x="4166795" y="4872915"/>
                </a:lnTo>
                <a:close/>
                <a:moveTo>
                  <a:pt x="3686287" y="4782073"/>
                </a:moveTo>
                <a:lnTo>
                  <a:pt x="3528509" y="4872915"/>
                </a:lnTo>
                <a:lnTo>
                  <a:pt x="3528509" y="5056991"/>
                </a:lnTo>
                <a:lnTo>
                  <a:pt x="3686287" y="5147833"/>
                </a:lnTo>
                <a:lnTo>
                  <a:pt x="3844066" y="5056991"/>
                </a:lnTo>
                <a:lnTo>
                  <a:pt x="3844066" y="4872915"/>
                </a:lnTo>
                <a:close/>
                <a:moveTo>
                  <a:pt x="3365948" y="4782073"/>
                </a:moveTo>
                <a:lnTo>
                  <a:pt x="3208169" y="4872915"/>
                </a:lnTo>
                <a:lnTo>
                  <a:pt x="3208169" y="5056991"/>
                </a:lnTo>
                <a:lnTo>
                  <a:pt x="3365948" y="5147833"/>
                </a:lnTo>
                <a:lnTo>
                  <a:pt x="3523727" y="5056991"/>
                </a:lnTo>
                <a:lnTo>
                  <a:pt x="3523727" y="4872915"/>
                </a:lnTo>
                <a:close/>
                <a:moveTo>
                  <a:pt x="3045610" y="4782073"/>
                </a:moveTo>
                <a:lnTo>
                  <a:pt x="2887831" y="4872915"/>
                </a:lnTo>
                <a:lnTo>
                  <a:pt x="2887831" y="5056991"/>
                </a:lnTo>
                <a:lnTo>
                  <a:pt x="3045610" y="5147833"/>
                </a:lnTo>
                <a:lnTo>
                  <a:pt x="3203388" y="5056991"/>
                </a:lnTo>
                <a:lnTo>
                  <a:pt x="3203388" y="4872915"/>
                </a:lnTo>
                <a:close/>
                <a:moveTo>
                  <a:pt x="2725271" y="4782073"/>
                </a:moveTo>
                <a:lnTo>
                  <a:pt x="2567492" y="4872915"/>
                </a:lnTo>
                <a:lnTo>
                  <a:pt x="2567492" y="5056991"/>
                </a:lnTo>
                <a:lnTo>
                  <a:pt x="2725271" y="5147833"/>
                </a:lnTo>
                <a:lnTo>
                  <a:pt x="2883050" y="5056991"/>
                </a:lnTo>
                <a:lnTo>
                  <a:pt x="2883050" y="4872915"/>
                </a:lnTo>
                <a:close/>
                <a:moveTo>
                  <a:pt x="2404932" y="4782073"/>
                </a:moveTo>
                <a:lnTo>
                  <a:pt x="2247153" y="4872915"/>
                </a:lnTo>
                <a:lnTo>
                  <a:pt x="2247153" y="5056991"/>
                </a:lnTo>
                <a:lnTo>
                  <a:pt x="2404932" y="5147833"/>
                </a:lnTo>
                <a:lnTo>
                  <a:pt x="2562711" y="5056991"/>
                </a:lnTo>
                <a:lnTo>
                  <a:pt x="2562711" y="4872915"/>
                </a:lnTo>
                <a:close/>
                <a:moveTo>
                  <a:pt x="2084593" y="4782073"/>
                </a:moveTo>
                <a:lnTo>
                  <a:pt x="1926814" y="4872915"/>
                </a:lnTo>
                <a:lnTo>
                  <a:pt x="1926814" y="5056991"/>
                </a:lnTo>
                <a:lnTo>
                  <a:pt x="2084593" y="5147833"/>
                </a:lnTo>
                <a:lnTo>
                  <a:pt x="2242372" y="5056991"/>
                </a:lnTo>
                <a:lnTo>
                  <a:pt x="2242372" y="4872915"/>
                </a:lnTo>
                <a:close/>
                <a:moveTo>
                  <a:pt x="1764254" y="4782073"/>
                </a:moveTo>
                <a:lnTo>
                  <a:pt x="1606475" y="4872915"/>
                </a:lnTo>
                <a:lnTo>
                  <a:pt x="1606475" y="5056991"/>
                </a:lnTo>
                <a:lnTo>
                  <a:pt x="1764254" y="5147833"/>
                </a:lnTo>
                <a:lnTo>
                  <a:pt x="1922033" y="5056991"/>
                </a:lnTo>
                <a:lnTo>
                  <a:pt x="1922033" y="4872915"/>
                </a:lnTo>
                <a:close/>
                <a:moveTo>
                  <a:pt x="1443915" y="4782073"/>
                </a:moveTo>
                <a:lnTo>
                  <a:pt x="1286137" y="4872915"/>
                </a:lnTo>
                <a:lnTo>
                  <a:pt x="1286137" y="5056991"/>
                </a:lnTo>
                <a:lnTo>
                  <a:pt x="1443915" y="5147833"/>
                </a:lnTo>
                <a:lnTo>
                  <a:pt x="1601694" y="5056991"/>
                </a:lnTo>
                <a:lnTo>
                  <a:pt x="1601694" y="4872915"/>
                </a:lnTo>
                <a:close/>
                <a:moveTo>
                  <a:pt x="1123577" y="4782073"/>
                </a:moveTo>
                <a:lnTo>
                  <a:pt x="965798" y="4872915"/>
                </a:lnTo>
                <a:lnTo>
                  <a:pt x="965798" y="5056991"/>
                </a:lnTo>
                <a:lnTo>
                  <a:pt x="1123577" y="5147833"/>
                </a:lnTo>
                <a:lnTo>
                  <a:pt x="1281355" y="5056991"/>
                </a:lnTo>
                <a:lnTo>
                  <a:pt x="1281355" y="4872915"/>
                </a:lnTo>
                <a:close/>
                <a:moveTo>
                  <a:pt x="803238" y="4782073"/>
                </a:moveTo>
                <a:lnTo>
                  <a:pt x="645459" y="4872915"/>
                </a:lnTo>
                <a:lnTo>
                  <a:pt x="645459" y="5056991"/>
                </a:lnTo>
                <a:lnTo>
                  <a:pt x="803238" y="5147833"/>
                </a:lnTo>
                <a:lnTo>
                  <a:pt x="961017" y="5056991"/>
                </a:lnTo>
                <a:lnTo>
                  <a:pt x="961017" y="4872915"/>
                </a:lnTo>
                <a:close/>
                <a:moveTo>
                  <a:pt x="482899" y="4782073"/>
                </a:moveTo>
                <a:lnTo>
                  <a:pt x="325120" y="4872915"/>
                </a:lnTo>
                <a:lnTo>
                  <a:pt x="325120" y="5056991"/>
                </a:lnTo>
                <a:lnTo>
                  <a:pt x="482899" y="5147833"/>
                </a:lnTo>
                <a:lnTo>
                  <a:pt x="640678" y="5056991"/>
                </a:lnTo>
                <a:lnTo>
                  <a:pt x="640678" y="4872915"/>
                </a:lnTo>
                <a:close/>
                <a:moveTo>
                  <a:pt x="11376809" y="4779682"/>
                </a:moveTo>
                <a:lnTo>
                  <a:pt x="11219030" y="4870525"/>
                </a:lnTo>
                <a:lnTo>
                  <a:pt x="11219030" y="5054600"/>
                </a:lnTo>
                <a:lnTo>
                  <a:pt x="11376809" y="5145442"/>
                </a:lnTo>
                <a:lnTo>
                  <a:pt x="11534588" y="5054600"/>
                </a:lnTo>
                <a:lnTo>
                  <a:pt x="11534588" y="4870525"/>
                </a:lnTo>
                <a:close/>
                <a:moveTo>
                  <a:pt x="162560" y="4779682"/>
                </a:moveTo>
                <a:lnTo>
                  <a:pt x="4781" y="4870525"/>
                </a:lnTo>
                <a:lnTo>
                  <a:pt x="4781" y="5054600"/>
                </a:lnTo>
                <a:lnTo>
                  <a:pt x="162560" y="5145442"/>
                </a:lnTo>
                <a:lnTo>
                  <a:pt x="320339" y="5054600"/>
                </a:lnTo>
                <a:lnTo>
                  <a:pt x="320339" y="4870525"/>
                </a:lnTo>
                <a:close/>
                <a:moveTo>
                  <a:pt x="11539370" y="4502374"/>
                </a:moveTo>
                <a:lnTo>
                  <a:pt x="11381591" y="4593217"/>
                </a:lnTo>
                <a:lnTo>
                  <a:pt x="11381591" y="4777292"/>
                </a:lnTo>
                <a:lnTo>
                  <a:pt x="11539370" y="4868134"/>
                </a:lnTo>
                <a:lnTo>
                  <a:pt x="11697148" y="4777292"/>
                </a:lnTo>
                <a:lnTo>
                  <a:pt x="11697148" y="4593217"/>
                </a:lnTo>
                <a:close/>
                <a:moveTo>
                  <a:pt x="11216640" y="4502374"/>
                </a:moveTo>
                <a:lnTo>
                  <a:pt x="11058861" y="4593217"/>
                </a:lnTo>
                <a:lnTo>
                  <a:pt x="11058861" y="4777292"/>
                </a:lnTo>
                <a:lnTo>
                  <a:pt x="11216640" y="4868134"/>
                </a:lnTo>
                <a:lnTo>
                  <a:pt x="11374419" y="4777292"/>
                </a:lnTo>
                <a:lnTo>
                  <a:pt x="11374419" y="4593217"/>
                </a:lnTo>
                <a:close/>
                <a:moveTo>
                  <a:pt x="10896301" y="4502374"/>
                </a:moveTo>
                <a:lnTo>
                  <a:pt x="10738523" y="4593217"/>
                </a:lnTo>
                <a:lnTo>
                  <a:pt x="10738523" y="4777292"/>
                </a:lnTo>
                <a:lnTo>
                  <a:pt x="10896301" y="4868134"/>
                </a:lnTo>
                <a:lnTo>
                  <a:pt x="11054080" y="4777292"/>
                </a:lnTo>
                <a:lnTo>
                  <a:pt x="11054080" y="4593217"/>
                </a:lnTo>
                <a:close/>
                <a:moveTo>
                  <a:pt x="10575962" y="4502374"/>
                </a:moveTo>
                <a:lnTo>
                  <a:pt x="10418183" y="4593217"/>
                </a:lnTo>
                <a:lnTo>
                  <a:pt x="10418183" y="4777292"/>
                </a:lnTo>
                <a:lnTo>
                  <a:pt x="10575962" y="4868134"/>
                </a:lnTo>
                <a:lnTo>
                  <a:pt x="10733741" y="4777292"/>
                </a:lnTo>
                <a:lnTo>
                  <a:pt x="10733741" y="4593217"/>
                </a:lnTo>
                <a:close/>
                <a:moveTo>
                  <a:pt x="10255624" y="4502374"/>
                </a:moveTo>
                <a:lnTo>
                  <a:pt x="10097845" y="4593217"/>
                </a:lnTo>
                <a:lnTo>
                  <a:pt x="10097845" y="4777292"/>
                </a:lnTo>
                <a:lnTo>
                  <a:pt x="10255624" y="4868134"/>
                </a:lnTo>
                <a:lnTo>
                  <a:pt x="10413402" y="4777292"/>
                </a:lnTo>
                <a:lnTo>
                  <a:pt x="10413402" y="4593217"/>
                </a:lnTo>
                <a:close/>
                <a:moveTo>
                  <a:pt x="9935285" y="4502374"/>
                </a:moveTo>
                <a:lnTo>
                  <a:pt x="9777506" y="4593217"/>
                </a:lnTo>
                <a:lnTo>
                  <a:pt x="9777506" y="4777292"/>
                </a:lnTo>
                <a:lnTo>
                  <a:pt x="9935285" y="4868134"/>
                </a:lnTo>
                <a:lnTo>
                  <a:pt x="10093064" y="4777292"/>
                </a:lnTo>
                <a:lnTo>
                  <a:pt x="10093064" y="4593217"/>
                </a:lnTo>
                <a:close/>
                <a:moveTo>
                  <a:pt x="9614946" y="4502374"/>
                </a:moveTo>
                <a:lnTo>
                  <a:pt x="9457167" y="4593217"/>
                </a:lnTo>
                <a:lnTo>
                  <a:pt x="9457167" y="4777292"/>
                </a:lnTo>
                <a:lnTo>
                  <a:pt x="9614946" y="4868134"/>
                </a:lnTo>
                <a:lnTo>
                  <a:pt x="9772724" y="4777292"/>
                </a:lnTo>
                <a:lnTo>
                  <a:pt x="9772724" y="4593217"/>
                </a:lnTo>
                <a:close/>
                <a:moveTo>
                  <a:pt x="9294607" y="4502374"/>
                </a:moveTo>
                <a:lnTo>
                  <a:pt x="9136829" y="4593217"/>
                </a:lnTo>
                <a:lnTo>
                  <a:pt x="9136829" y="4777292"/>
                </a:lnTo>
                <a:lnTo>
                  <a:pt x="9294607" y="4868134"/>
                </a:lnTo>
                <a:lnTo>
                  <a:pt x="9452386" y="4777292"/>
                </a:lnTo>
                <a:lnTo>
                  <a:pt x="9452386" y="4593217"/>
                </a:lnTo>
                <a:close/>
                <a:moveTo>
                  <a:pt x="8974268" y="4502374"/>
                </a:moveTo>
                <a:lnTo>
                  <a:pt x="8816489" y="4593217"/>
                </a:lnTo>
                <a:lnTo>
                  <a:pt x="8816489" y="4777292"/>
                </a:lnTo>
                <a:lnTo>
                  <a:pt x="8974268" y="4868134"/>
                </a:lnTo>
                <a:lnTo>
                  <a:pt x="9132047" y="4777292"/>
                </a:lnTo>
                <a:lnTo>
                  <a:pt x="9132047" y="4593217"/>
                </a:lnTo>
                <a:close/>
                <a:moveTo>
                  <a:pt x="8653929" y="4502374"/>
                </a:moveTo>
                <a:lnTo>
                  <a:pt x="8496150" y="4593217"/>
                </a:lnTo>
                <a:lnTo>
                  <a:pt x="8496150" y="4777292"/>
                </a:lnTo>
                <a:lnTo>
                  <a:pt x="8653929" y="4868134"/>
                </a:lnTo>
                <a:lnTo>
                  <a:pt x="8811708" y="4777292"/>
                </a:lnTo>
                <a:lnTo>
                  <a:pt x="8811708" y="4593217"/>
                </a:lnTo>
                <a:close/>
                <a:moveTo>
                  <a:pt x="8333591" y="4502374"/>
                </a:moveTo>
                <a:lnTo>
                  <a:pt x="8175812" y="4593217"/>
                </a:lnTo>
                <a:lnTo>
                  <a:pt x="8175812" y="4777292"/>
                </a:lnTo>
                <a:lnTo>
                  <a:pt x="8333591" y="4868134"/>
                </a:lnTo>
                <a:lnTo>
                  <a:pt x="8491370" y="4777292"/>
                </a:lnTo>
                <a:lnTo>
                  <a:pt x="8491370" y="4593217"/>
                </a:lnTo>
                <a:close/>
                <a:moveTo>
                  <a:pt x="8013252" y="4502374"/>
                </a:moveTo>
                <a:lnTo>
                  <a:pt x="7855473" y="4593217"/>
                </a:lnTo>
                <a:lnTo>
                  <a:pt x="7855473" y="4777292"/>
                </a:lnTo>
                <a:lnTo>
                  <a:pt x="8013252" y="4868134"/>
                </a:lnTo>
                <a:lnTo>
                  <a:pt x="8171031" y="4777292"/>
                </a:lnTo>
                <a:lnTo>
                  <a:pt x="8171031" y="4593217"/>
                </a:lnTo>
                <a:close/>
                <a:moveTo>
                  <a:pt x="7692913" y="4502374"/>
                </a:moveTo>
                <a:lnTo>
                  <a:pt x="7535135" y="4593217"/>
                </a:lnTo>
                <a:lnTo>
                  <a:pt x="7535135" y="4777292"/>
                </a:lnTo>
                <a:lnTo>
                  <a:pt x="7692913" y="4868134"/>
                </a:lnTo>
                <a:lnTo>
                  <a:pt x="7850692" y="4777292"/>
                </a:lnTo>
                <a:lnTo>
                  <a:pt x="7850692" y="4593217"/>
                </a:lnTo>
                <a:close/>
                <a:moveTo>
                  <a:pt x="7372574" y="4502374"/>
                </a:moveTo>
                <a:lnTo>
                  <a:pt x="7214795" y="4593217"/>
                </a:lnTo>
                <a:lnTo>
                  <a:pt x="7214795" y="4777292"/>
                </a:lnTo>
                <a:lnTo>
                  <a:pt x="7372574" y="4868134"/>
                </a:lnTo>
                <a:lnTo>
                  <a:pt x="7530353" y="4777292"/>
                </a:lnTo>
                <a:lnTo>
                  <a:pt x="7530353" y="4593217"/>
                </a:lnTo>
                <a:close/>
                <a:moveTo>
                  <a:pt x="7052236" y="4502374"/>
                </a:moveTo>
                <a:lnTo>
                  <a:pt x="6894457" y="4593217"/>
                </a:lnTo>
                <a:lnTo>
                  <a:pt x="6894457" y="4777292"/>
                </a:lnTo>
                <a:lnTo>
                  <a:pt x="7052236" y="4868134"/>
                </a:lnTo>
                <a:lnTo>
                  <a:pt x="7210015" y="4777292"/>
                </a:lnTo>
                <a:lnTo>
                  <a:pt x="7210015" y="4593217"/>
                </a:lnTo>
                <a:close/>
                <a:moveTo>
                  <a:pt x="6731897" y="4502374"/>
                </a:moveTo>
                <a:lnTo>
                  <a:pt x="6574118" y="4593217"/>
                </a:lnTo>
                <a:lnTo>
                  <a:pt x="6574118" y="4777292"/>
                </a:lnTo>
                <a:lnTo>
                  <a:pt x="6731897" y="4868134"/>
                </a:lnTo>
                <a:lnTo>
                  <a:pt x="6889676" y="4777292"/>
                </a:lnTo>
                <a:lnTo>
                  <a:pt x="6889676" y="4593217"/>
                </a:lnTo>
                <a:close/>
                <a:moveTo>
                  <a:pt x="6411558" y="4502374"/>
                </a:moveTo>
                <a:lnTo>
                  <a:pt x="6253779" y="4593217"/>
                </a:lnTo>
                <a:lnTo>
                  <a:pt x="6253779" y="4777292"/>
                </a:lnTo>
                <a:lnTo>
                  <a:pt x="6411558" y="4868134"/>
                </a:lnTo>
                <a:lnTo>
                  <a:pt x="6569336" y="4777292"/>
                </a:lnTo>
                <a:lnTo>
                  <a:pt x="6569336" y="4593217"/>
                </a:lnTo>
                <a:close/>
                <a:moveTo>
                  <a:pt x="6091219" y="4502374"/>
                </a:moveTo>
                <a:lnTo>
                  <a:pt x="5933440" y="4593217"/>
                </a:lnTo>
                <a:lnTo>
                  <a:pt x="5933440" y="4777292"/>
                </a:lnTo>
                <a:lnTo>
                  <a:pt x="6091219" y="4868134"/>
                </a:lnTo>
                <a:lnTo>
                  <a:pt x="6248998" y="4777292"/>
                </a:lnTo>
                <a:lnTo>
                  <a:pt x="6248998" y="4593217"/>
                </a:lnTo>
                <a:close/>
                <a:moveTo>
                  <a:pt x="5770880" y="4502374"/>
                </a:moveTo>
                <a:lnTo>
                  <a:pt x="5613101" y="4593217"/>
                </a:lnTo>
                <a:lnTo>
                  <a:pt x="5613101" y="4777292"/>
                </a:lnTo>
                <a:lnTo>
                  <a:pt x="5770880" y="4868134"/>
                </a:lnTo>
                <a:lnTo>
                  <a:pt x="5928659" y="4777292"/>
                </a:lnTo>
                <a:lnTo>
                  <a:pt x="5928659" y="4593217"/>
                </a:lnTo>
                <a:close/>
                <a:moveTo>
                  <a:pt x="5450541" y="4502374"/>
                </a:moveTo>
                <a:lnTo>
                  <a:pt x="5292762" y="4593217"/>
                </a:lnTo>
                <a:lnTo>
                  <a:pt x="5292762" y="4777292"/>
                </a:lnTo>
                <a:lnTo>
                  <a:pt x="5450541" y="4868134"/>
                </a:lnTo>
                <a:lnTo>
                  <a:pt x="5608320" y="4777292"/>
                </a:lnTo>
                <a:lnTo>
                  <a:pt x="5608320" y="4593217"/>
                </a:lnTo>
                <a:close/>
                <a:moveTo>
                  <a:pt x="5130203" y="4502374"/>
                </a:moveTo>
                <a:lnTo>
                  <a:pt x="4972424" y="4593217"/>
                </a:lnTo>
                <a:lnTo>
                  <a:pt x="4972424" y="4777292"/>
                </a:lnTo>
                <a:lnTo>
                  <a:pt x="5130203" y="4868134"/>
                </a:lnTo>
                <a:lnTo>
                  <a:pt x="5287981" y="4777292"/>
                </a:lnTo>
                <a:lnTo>
                  <a:pt x="5287981" y="4593217"/>
                </a:lnTo>
                <a:close/>
                <a:moveTo>
                  <a:pt x="4809864" y="4502374"/>
                </a:moveTo>
                <a:lnTo>
                  <a:pt x="4652085" y="4593217"/>
                </a:lnTo>
                <a:lnTo>
                  <a:pt x="4652085" y="4777292"/>
                </a:lnTo>
                <a:lnTo>
                  <a:pt x="4809864" y="4868134"/>
                </a:lnTo>
                <a:lnTo>
                  <a:pt x="4967643" y="4777292"/>
                </a:lnTo>
                <a:lnTo>
                  <a:pt x="4967643" y="4593217"/>
                </a:lnTo>
                <a:close/>
                <a:moveTo>
                  <a:pt x="4489525" y="4502374"/>
                </a:moveTo>
                <a:lnTo>
                  <a:pt x="4331746" y="4593217"/>
                </a:lnTo>
                <a:lnTo>
                  <a:pt x="4331746" y="4777292"/>
                </a:lnTo>
                <a:lnTo>
                  <a:pt x="4489525" y="4868134"/>
                </a:lnTo>
                <a:lnTo>
                  <a:pt x="4647305" y="4777292"/>
                </a:lnTo>
                <a:lnTo>
                  <a:pt x="4647305" y="4593217"/>
                </a:lnTo>
                <a:close/>
                <a:moveTo>
                  <a:pt x="4166795" y="4502374"/>
                </a:moveTo>
                <a:lnTo>
                  <a:pt x="4009017" y="4593217"/>
                </a:lnTo>
                <a:lnTo>
                  <a:pt x="4009017" y="4777292"/>
                </a:lnTo>
                <a:lnTo>
                  <a:pt x="4166795" y="4868134"/>
                </a:lnTo>
                <a:lnTo>
                  <a:pt x="4324574" y="4777292"/>
                </a:lnTo>
                <a:lnTo>
                  <a:pt x="4324574" y="4593217"/>
                </a:lnTo>
                <a:close/>
                <a:moveTo>
                  <a:pt x="3846456" y="4502374"/>
                </a:moveTo>
                <a:lnTo>
                  <a:pt x="3688678" y="4593217"/>
                </a:lnTo>
                <a:lnTo>
                  <a:pt x="3688678" y="4777292"/>
                </a:lnTo>
                <a:lnTo>
                  <a:pt x="3846456" y="4868134"/>
                </a:lnTo>
                <a:lnTo>
                  <a:pt x="4004235" y="4777292"/>
                </a:lnTo>
                <a:lnTo>
                  <a:pt x="4004235" y="4593217"/>
                </a:lnTo>
                <a:close/>
                <a:moveTo>
                  <a:pt x="3526118" y="4502374"/>
                </a:moveTo>
                <a:lnTo>
                  <a:pt x="3368339" y="4593217"/>
                </a:lnTo>
                <a:lnTo>
                  <a:pt x="3368339" y="4777292"/>
                </a:lnTo>
                <a:lnTo>
                  <a:pt x="3526118" y="4868134"/>
                </a:lnTo>
                <a:lnTo>
                  <a:pt x="3683897" y="4777292"/>
                </a:lnTo>
                <a:lnTo>
                  <a:pt x="3683897" y="4593217"/>
                </a:lnTo>
                <a:close/>
                <a:moveTo>
                  <a:pt x="3205779" y="4502374"/>
                </a:moveTo>
                <a:lnTo>
                  <a:pt x="3048000" y="4593217"/>
                </a:lnTo>
                <a:lnTo>
                  <a:pt x="3048000" y="4777292"/>
                </a:lnTo>
                <a:lnTo>
                  <a:pt x="3205779" y="4868134"/>
                </a:lnTo>
                <a:lnTo>
                  <a:pt x="3363558" y="4777292"/>
                </a:lnTo>
                <a:lnTo>
                  <a:pt x="3363558" y="4593217"/>
                </a:lnTo>
                <a:close/>
                <a:moveTo>
                  <a:pt x="2885440" y="4502374"/>
                </a:moveTo>
                <a:lnTo>
                  <a:pt x="2727661" y="4593217"/>
                </a:lnTo>
                <a:lnTo>
                  <a:pt x="2727661" y="4777292"/>
                </a:lnTo>
                <a:lnTo>
                  <a:pt x="2885440" y="4868134"/>
                </a:lnTo>
                <a:lnTo>
                  <a:pt x="3043219" y="4777292"/>
                </a:lnTo>
                <a:lnTo>
                  <a:pt x="3043219" y="4593217"/>
                </a:lnTo>
                <a:close/>
                <a:moveTo>
                  <a:pt x="2565101" y="4502374"/>
                </a:moveTo>
                <a:lnTo>
                  <a:pt x="2407322" y="4593217"/>
                </a:lnTo>
                <a:lnTo>
                  <a:pt x="2407322" y="4777292"/>
                </a:lnTo>
                <a:lnTo>
                  <a:pt x="2565101" y="4868134"/>
                </a:lnTo>
                <a:lnTo>
                  <a:pt x="2722880" y="4777292"/>
                </a:lnTo>
                <a:lnTo>
                  <a:pt x="2722880" y="4593217"/>
                </a:lnTo>
                <a:close/>
                <a:moveTo>
                  <a:pt x="2244763" y="4502374"/>
                </a:moveTo>
                <a:lnTo>
                  <a:pt x="2086984" y="4593217"/>
                </a:lnTo>
                <a:lnTo>
                  <a:pt x="2086984" y="4777292"/>
                </a:lnTo>
                <a:lnTo>
                  <a:pt x="2244763" y="4868134"/>
                </a:lnTo>
                <a:lnTo>
                  <a:pt x="2402541" y="4777292"/>
                </a:lnTo>
                <a:lnTo>
                  <a:pt x="2402541" y="4593217"/>
                </a:lnTo>
                <a:close/>
                <a:moveTo>
                  <a:pt x="1924424" y="4502374"/>
                </a:moveTo>
                <a:lnTo>
                  <a:pt x="1766645" y="4593217"/>
                </a:lnTo>
                <a:lnTo>
                  <a:pt x="1766645" y="4777292"/>
                </a:lnTo>
                <a:lnTo>
                  <a:pt x="1924424" y="4868134"/>
                </a:lnTo>
                <a:lnTo>
                  <a:pt x="2082202" y="4777292"/>
                </a:lnTo>
                <a:lnTo>
                  <a:pt x="2082202" y="4593217"/>
                </a:lnTo>
                <a:close/>
                <a:moveTo>
                  <a:pt x="1604085" y="4502374"/>
                </a:moveTo>
                <a:lnTo>
                  <a:pt x="1446306" y="4593217"/>
                </a:lnTo>
                <a:lnTo>
                  <a:pt x="1446306" y="4777292"/>
                </a:lnTo>
                <a:lnTo>
                  <a:pt x="1604085" y="4868134"/>
                </a:lnTo>
                <a:lnTo>
                  <a:pt x="1761864" y="4777292"/>
                </a:lnTo>
                <a:lnTo>
                  <a:pt x="1761864" y="4593217"/>
                </a:lnTo>
                <a:close/>
                <a:moveTo>
                  <a:pt x="1283746" y="4502374"/>
                </a:moveTo>
                <a:lnTo>
                  <a:pt x="1125967" y="4593217"/>
                </a:lnTo>
                <a:lnTo>
                  <a:pt x="1125967" y="4777292"/>
                </a:lnTo>
                <a:lnTo>
                  <a:pt x="1283746" y="4868134"/>
                </a:lnTo>
                <a:lnTo>
                  <a:pt x="1441525" y="4777292"/>
                </a:lnTo>
                <a:lnTo>
                  <a:pt x="1441525" y="4593217"/>
                </a:lnTo>
                <a:close/>
                <a:moveTo>
                  <a:pt x="963407" y="4502374"/>
                </a:moveTo>
                <a:lnTo>
                  <a:pt x="805628" y="4593217"/>
                </a:lnTo>
                <a:lnTo>
                  <a:pt x="805628" y="4777292"/>
                </a:lnTo>
                <a:lnTo>
                  <a:pt x="963407" y="4868134"/>
                </a:lnTo>
                <a:lnTo>
                  <a:pt x="1121186" y="4777292"/>
                </a:lnTo>
                <a:lnTo>
                  <a:pt x="1121186" y="4593217"/>
                </a:lnTo>
                <a:close/>
                <a:moveTo>
                  <a:pt x="643068" y="4502374"/>
                </a:moveTo>
                <a:lnTo>
                  <a:pt x="485289" y="4593217"/>
                </a:lnTo>
                <a:lnTo>
                  <a:pt x="485289" y="4777292"/>
                </a:lnTo>
                <a:lnTo>
                  <a:pt x="643068" y="4868134"/>
                </a:lnTo>
                <a:lnTo>
                  <a:pt x="800847" y="4777292"/>
                </a:lnTo>
                <a:lnTo>
                  <a:pt x="800847" y="4593217"/>
                </a:lnTo>
                <a:close/>
                <a:moveTo>
                  <a:pt x="322729" y="4502374"/>
                </a:moveTo>
                <a:lnTo>
                  <a:pt x="164951" y="4593217"/>
                </a:lnTo>
                <a:lnTo>
                  <a:pt x="164951" y="4777292"/>
                </a:lnTo>
                <a:lnTo>
                  <a:pt x="322729" y="4868134"/>
                </a:lnTo>
                <a:lnTo>
                  <a:pt x="480508" y="4777292"/>
                </a:lnTo>
                <a:lnTo>
                  <a:pt x="480508" y="4593217"/>
                </a:lnTo>
                <a:close/>
                <a:moveTo>
                  <a:pt x="11857318" y="4499984"/>
                </a:moveTo>
                <a:lnTo>
                  <a:pt x="11699539" y="4590826"/>
                </a:lnTo>
                <a:lnTo>
                  <a:pt x="11699539" y="4774901"/>
                </a:lnTo>
                <a:lnTo>
                  <a:pt x="11857318" y="4865744"/>
                </a:lnTo>
                <a:lnTo>
                  <a:pt x="12015097" y="4774901"/>
                </a:lnTo>
                <a:lnTo>
                  <a:pt x="12015097" y="4590826"/>
                </a:lnTo>
                <a:close/>
                <a:moveTo>
                  <a:pt x="11699539" y="4222675"/>
                </a:moveTo>
                <a:lnTo>
                  <a:pt x="11541760" y="4313518"/>
                </a:lnTo>
                <a:lnTo>
                  <a:pt x="11541760" y="4497593"/>
                </a:lnTo>
                <a:lnTo>
                  <a:pt x="11699539" y="4588435"/>
                </a:lnTo>
                <a:lnTo>
                  <a:pt x="11857318" y="4497593"/>
                </a:lnTo>
                <a:lnTo>
                  <a:pt x="11857318" y="4313518"/>
                </a:lnTo>
                <a:close/>
                <a:moveTo>
                  <a:pt x="11056471" y="4222675"/>
                </a:moveTo>
                <a:lnTo>
                  <a:pt x="10898692" y="4313518"/>
                </a:lnTo>
                <a:lnTo>
                  <a:pt x="10898692" y="4497593"/>
                </a:lnTo>
                <a:lnTo>
                  <a:pt x="11056471" y="4588435"/>
                </a:lnTo>
                <a:lnTo>
                  <a:pt x="11214250" y="4497593"/>
                </a:lnTo>
                <a:lnTo>
                  <a:pt x="11214250" y="4313518"/>
                </a:lnTo>
                <a:close/>
                <a:moveTo>
                  <a:pt x="10736132" y="4222675"/>
                </a:moveTo>
                <a:lnTo>
                  <a:pt x="10578353" y="4313518"/>
                </a:lnTo>
                <a:lnTo>
                  <a:pt x="10578353" y="4497593"/>
                </a:lnTo>
                <a:lnTo>
                  <a:pt x="10736132" y="4588435"/>
                </a:lnTo>
                <a:lnTo>
                  <a:pt x="10893911" y="4497593"/>
                </a:lnTo>
                <a:lnTo>
                  <a:pt x="10893911" y="4313518"/>
                </a:lnTo>
                <a:close/>
                <a:moveTo>
                  <a:pt x="10415793" y="4222675"/>
                </a:moveTo>
                <a:lnTo>
                  <a:pt x="10258014" y="4313518"/>
                </a:lnTo>
                <a:lnTo>
                  <a:pt x="10258014" y="4497593"/>
                </a:lnTo>
                <a:lnTo>
                  <a:pt x="10415793" y="4588435"/>
                </a:lnTo>
                <a:lnTo>
                  <a:pt x="10573571" y="4497593"/>
                </a:lnTo>
                <a:lnTo>
                  <a:pt x="10573571" y="4313518"/>
                </a:lnTo>
                <a:close/>
                <a:moveTo>
                  <a:pt x="10095454" y="4222675"/>
                </a:moveTo>
                <a:lnTo>
                  <a:pt x="9937676" y="4313518"/>
                </a:lnTo>
                <a:lnTo>
                  <a:pt x="9937676" y="4497593"/>
                </a:lnTo>
                <a:lnTo>
                  <a:pt x="10095454" y="4588435"/>
                </a:lnTo>
                <a:lnTo>
                  <a:pt x="10253233" y="4497593"/>
                </a:lnTo>
                <a:lnTo>
                  <a:pt x="10253233" y="4313518"/>
                </a:lnTo>
                <a:close/>
                <a:moveTo>
                  <a:pt x="9775115" y="4222675"/>
                </a:moveTo>
                <a:lnTo>
                  <a:pt x="9617336" y="4313518"/>
                </a:lnTo>
                <a:lnTo>
                  <a:pt x="9617336" y="4497593"/>
                </a:lnTo>
                <a:lnTo>
                  <a:pt x="9775115" y="4588435"/>
                </a:lnTo>
                <a:lnTo>
                  <a:pt x="9932894" y="4497593"/>
                </a:lnTo>
                <a:lnTo>
                  <a:pt x="9932894" y="4313518"/>
                </a:lnTo>
                <a:close/>
                <a:moveTo>
                  <a:pt x="9454776" y="4222675"/>
                </a:moveTo>
                <a:lnTo>
                  <a:pt x="9296998" y="4313518"/>
                </a:lnTo>
                <a:lnTo>
                  <a:pt x="9296998" y="4497593"/>
                </a:lnTo>
                <a:lnTo>
                  <a:pt x="9454776" y="4588435"/>
                </a:lnTo>
                <a:lnTo>
                  <a:pt x="9612555" y="4497593"/>
                </a:lnTo>
                <a:lnTo>
                  <a:pt x="9612555" y="4313518"/>
                </a:lnTo>
                <a:close/>
                <a:moveTo>
                  <a:pt x="9134438" y="4222675"/>
                </a:moveTo>
                <a:lnTo>
                  <a:pt x="8976659" y="4313518"/>
                </a:lnTo>
                <a:lnTo>
                  <a:pt x="8976659" y="4497593"/>
                </a:lnTo>
                <a:lnTo>
                  <a:pt x="9134438" y="4588435"/>
                </a:lnTo>
                <a:lnTo>
                  <a:pt x="9292217" y="4497593"/>
                </a:lnTo>
                <a:lnTo>
                  <a:pt x="9292217" y="4313518"/>
                </a:lnTo>
                <a:close/>
                <a:moveTo>
                  <a:pt x="8814099" y="4222675"/>
                </a:moveTo>
                <a:lnTo>
                  <a:pt x="8656320" y="4313518"/>
                </a:lnTo>
                <a:lnTo>
                  <a:pt x="8656320" y="4497593"/>
                </a:lnTo>
                <a:lnTo>
                  <a:pt x="8814099" y="4588435"/>
                </a:lnTo>
                <a:lnTo>
                  <a:pt x="8971877" y="4497593"/>
                </a:lnTo>
                <a:lnTo>
                  <a:pt x="8971877" y="4313518"/>
                </a:lnTo>
                <a:close/>
                <a:moveTo>
                  <a:pt x="8493760" y="4222675"/>
                </a:moveTo>
                <a:lnTo>
                  <a:pt x="8335982" y="4313518"/>
                </a:lnTo>
                <a:lnTo>
                  <a:pt x="8335982" y="4497593"/>
                </a:lnTo>
                <a:lnTo>
                  <a:pt x="8493760" y="4588435"/>
                </a:lnTo>
                <a:lnTo>
                  <a:pt x="8651539" y="4497593"/>
                </a:lnTo>
                <a:lnTo>
                  <a:pt x="8651539" y="4313518"/>
                </a:lnTo>
                <a:close/>
                <a:moveTo>
                  <a:pt x="8173421" y="4222675"/>
                </a:moveTo>
                <a:lnTo>
                  <a:pt x="8015642" y="4313518"/>
                </a:lnTo>
                <a:lnTo>
                  <a:pt x="8015642" y="4497593"/>
                </a:lnTo>
                <a:lnTo>
                  <a:pt x="8173421" y="4588435"/>
                </a:lnTo>
                <a:lnTo>
                  <a:pt x="8331200" y="4497593"/>
                </a:lnTo>
                <a:lnTo>
                  <a:pt x="8331200" y="4313518"/>
                </a:lnTo>
                <a:close/>
                <a:moveTo>
                  <a:pt x="7853083" y="4222675"/>
                </a:moveTo>
                <a:lnTo>
                  <a:pt x="7695304" y="4313518"/>
                </a:lnTo>
                <a:lnTo>
                  <a:pt x="7695304" y="4497593"/>
                </a:lnTo>
                <a:lnTo>
                  <a:pt x="7853083" y="4588435"/>
                </a:lnTo>
                <a:lnTo>
                  <a:pt x="8010862" y="4497593"/>
                </a:lnTo>
                <a:lnTo>
                  <a:pt x="8010862" y="4313518"/>
                </a:lnTo>
                <a:close/>
                <a:moveTo>
                  <a:pt x="7532744" y="4222675"/>
                </a:moveTo>
                <a:lnTo>
                  <a:pt x="7374965" y="4313518"/>
                </a:lnTo>
                <a:lnTo>
                  <a:pt x="7374965" y="4497593"/>
                </a:lnTo>
                <a:lnTo>
                  <a:pt x="7532744" y="4588435"/>
                </a:lnTo>
                <a:lnTo>
                  <a:pt x="7690523" y="4497593"/>
                </a:lnTo>
                <a:lnTo>
                  <a:pt x="7690523" y="4313518"/>
                </a:lnTo>
                <a:close/>
                <a:moveTo>
                  <a:pt x="7212405" y="4222675"/>
                </a:moveTo>
                <a:lnTo>
                  <a:pt x="7054626" y="4313518"/>
                </a:lnTo>
                <a:lnTo>
                  <a:pt x="7054626" y="4497593"/>
                </a:lnTo>
                <a:lnTo>
                  <a:pt x="7212405" y="4588435"/>
                </a:lnTo>
                <a:lnTo>
                  <a:pt x="7370183" y="4497593"/>
                </a:lnTo>
                <a:lnTo>
                  <a:pt x="7370183" y="4313518"/>
                </a:lnTo>
                <a:close/>
                <a:moveTo>
                  <a:pt x="6892066" y="4222675"/>
                </a:moveTo>
                <a:lnTo>
                  <a:pt x="6734288" y="4313518"/>
                </a:lnTo>
                <a:lnTo>
                  <a:pt x="6734288" y="4497593"/>
                </a:lnTo>
                <a:lnTo>
                  <a:pt x="6892066" y="4588435"/>
                </a:lnTo>
                <a:lnTo>
                  <a:pt x="7049845" y="4497593"/>
                </a:lnTo>
                <a:lnTo>
                  <a:pt x="7049845" y="4313518"/>
                </a:lnTo>
                <a:close/>
                <a:moveTo>
                  <a:pt x="6571727" y="4222675"/>
                </a:moveTo>
                <a:lnTo>
                  <a:pt x="6413948" y="4313518"/>
                </a:lnTo>
                <a:lnTo>
                  <a:pt x="6413948" y="4497593"/>
                </a:lnTo>
                <a:lnTo>
                  <a:pt x="6571727" y="4588435"/>
                </a:lnTo>
                <a:lnTo>
                  <a:pt x="6729506" y="4497593"/>
                </a:lnTo>
                <a:lnTo>
                  <a:pt x="6729506" y="4313518"/>
                </a:lnTo>
                <a:close/>
                <a:moveTo>
                  <a:pt x="6251388" y="4222675"/>
                </a:moveTo>
                <a:lnTo>
                  <a:pt x="6093610" y="4313518"/>
                </a:lnTo>
                <a:lnTo>
                  <a:pt x="6093610" y="4497593"/>
                </a:lnTo>
                <a:lnTo>
                  <a:pt x="6251388" y="4588435"/>
                </a:lnTo>
                <a:lnTo>
                  <a:pt x="6409167" y="4497593"/>
                </a:lnTo>
                <a:lnTo>
                  <a:pt x="6409167" y="4313518"/>
                </a:lnTo>
                <a:close/>
                <a:moveTo>
                  <a:pt x="5931050" y="4222675"/>
                </a:moveTo>
                <a:lnTo>
                  <a:pt x="5773271" y="4313518"/>
                </a:lnTo>
                <a:lnTo>
                  <a:pt x="5773271" y="4497593"/>
                </a:lnTo>
                <a:lnTo>
                  <a:pt x="5931050" y="4588435"/>
                </a:lnTo>
                <a:lnTo>
                  <a:pt x="6088828" y="4497593"/>
                </a:lnTo>
                <a:lnTo>
                  <a:pt x="6088828" y="4313518"/>
                </a:lnTo>
                <a:close/>
                <a:moveTo>
                  <a:pt x="5610711" y="4222675"/>
                </a:moveTo>
                <a:lnTo>
                  <a:pt x="5452932" y="4313518"/>
                </a:lnTo>
                <a:lnTo>
                  <a:pt x="5452932" y="4497593"/>
                </a:lnTo>
                <a:lnTo>
                  <a:pt x="5610711" y="4588435"/>
                </a:lnTo>
                <a:lnTo>
                  <a:pt x="5768490" y="4497593"/>
                </a:lnTo>
                <a:lnTo>
                  <a:pt x="5768490" y="4313518"/>
                </a:lnTo>
                <a:close/>
                <a:moveTo>
                  <a:pt x="5290372" y="4222675"/>
                </a:moveTo>
                <a:lnTo>
                  <a:pt x="5132593" y="4313518"/>
                </a:lnTo>
                <a:lnTo>
                  <a:pt x="5132593" y="4497593"/>
                </a:lnTo>
                <a:lnTo>
                  <a:pt x="5290372" y="4588435"/>
                </a:lnTo>
                <a:lnTo>
                  <a:pt x="5448151" y="4497593"/>
                </a:lnTo>
                <a:lnTo>
                  <a:pt x="5448151" y="4313518"/>
                </a:lnTo>
                <a:close/>
                <a:moveTo>
                  <a:pt x="4970033" y="4222675"/>
                </a:moveTo>
                <a:lnTo>
                  <a:pt x="4812254" y="4313518"/>
                </a:lnTo>
                <a:lnTo>
                  <a:pt x="4812254" y="4497593"/>
                </a:lnTo>
                <a:lnTo>
                  <a:pt x="4970033" y="4588435"/>
                </a:lnTo>
                <a:lnTo>
                  <a:pt x="5127812" y="4497593"/>
                </a:lnTo>
                <a:lnTo>
                  <a:pt x="5127812" y="4313518"/>
                </a:lnTo>
                <a:close/>
                <a:moveTo>
                  <a:pt x="4649694" y="4222675"/>
                </a:moveTo>
                <a:lnTo>
                  <a:pt x="4491915" y="4313518"/>
                </a:lnTo>
                <a:lnTo>
                  <a:pt x="4491915" y="4497593"/>
                </a:lnTo>
                <a:lnTo>
                  <a:pt x="4649694" y="4588435"/>
                </a:lnTo>
                <a:lnTo>
                  <a:pt x="4807474" y="4497593"/>
                </a:lnTo>
                <a:lnTo>
                  <a:pt x="4807474" y="4313518"/>
                </a:lnTo>
                <a:close/>
                <a:moveTo>
                  <a:pt x="4329356" y="4222675"/>
                </a:moveTo>
                <a:lnTo>
                  <a:pt x="4171577" y="4313518"/>
                </a:lnTo>
                <a:lnTo>
                  <a:pt x="4171577" y="4497593"/>
                </a:lnTo>
                <a:lnTo>
                  <a:pt x="4329356" y="4588435"/>
                </a:lnTo>
                <a:lnTo>
                  <a:pt x="4487134" y="4497593"/>
                </a:lnTo>
                <a:lnTo>
                  <a:pt x="4487134" y="4313518"/>
                </a:lnTo>
                <a:close/>
                <a:moveTo>
                  <a:pt x="4009017" y="4222675"/>
                </a:moveTo>
                <a:lnTo>
                  <a:pt x="3851238" y="4313518"/>
                </a:lnTo>
                <a:lnTo>
                  <a:pt x="3851238" y="4497593"/>
                </a:lnTo>
                <a:lnTo>
                  <a:pt x="4009017" y="4588435"/>
                </a:lnTo>
                <a:lnTo>
                  <a:pt x="4166795" y="4497593"/>
                </a:lnTo>
                <a:lnTo>
                  <a:pt x="4166795" y="4313518"/>
                </a:lnTo>
                <a:close/>
                <a:moveTo>
                  <a:pt x="3686287" y="4222675"/>
                </a:moveTo>
                <a:lnTo>
                  <a:pt x="3528509" y="4313518"/>
                </a:lnTo>
                <a:lnTo>
                  <a:pt x="3528509" y="4497593"/>
                </a:lnTo>
                <a:lnTo>
                  <a:pt x="3686287" y="4588435"/>
                </a:lnTo>
                <a:lnTo>
                  <a:pt x="3844066" y="4497593"/>
                </a:lnTo>
                <a:lnTo>
                  <a:pt x="3844066" y="4313518"/>
                </a:lnTo>
                <a:close/>
                <a:moveTo>
                  <a:pt x="3365948" y="4222675"/>
                </a:moveTo>
                <a:lnTo>
                  <a:pt x="3208169" y="4313518"/>
                </a:lnTo>
                <a:lnTo>
                  <a:pt x="3208169" y="4497593"/>
                </a:lnTo>
                <a:lnTo>
                  <a:pt x="3365948" y="4588435"/>
                </a:lnTo>
                <a:lnTo>
                  <a:pt x="3523727" y="4497593"/>
                </a:lnTo>
                <a:lnTo>
                  <a:pt x="3523727" y="4313518"/>
                </a:lnTo>
                <a:close/>
                <a:moveTo>
                  <a:pt x="3045610" y="4222675"/>
                </a:moveTo>
                <a:lnTo>
                  <a:pt x="2887831" y="4313518"/>
                </a:lnTo>
                <a:lnTo>
                  <a:pt x="2887831" y="4497593"/>
                </a:lnTo>
                <a:lnTo>
                  <a:pt x="3045610" y="4588435"/>
                </a:lnTo>
                <a:lnTo>
                  <a:pt x="3203388" y="4497593"/>
                </a:lnTo>
                <a:lnTo>
                  <a:pt x="3203388" y="4313518"/>
                </a:lnTo>
                <a:close/>
                <a:moveTo>
                  <a:pt x="2725271" y="4222675"/>
                </a:moveTo>
                <a:lnTo>
                  <a:pt x="2567492" y="4313518"/>
                </a:lnTo>
                <a:lnTo>
                  <a:pt x="2567492" y="4497593"/>
                </a:lnTo>
                <a:lnTo>
                  <a:pt x="2725271" y="4588435"/>
                </a:lnTo>
                <a:lnTo>
                  <a:pt x="2883050" y="4497593"/>
                </a:lnTo>
                <a:lnTo>
                  <a:pt x="2883050" y="4313518"/>
                </a:lnTo>
                <a:close/>
                <a:moveTo>
                  <a:pt x="2404932" y="4222675"/>
                </a:moveTo>
                <a:lnTo>
                  <a:pt x="2247153" y="4313518"/>
                </a:lnTo>
                <a:lnTo>
                  <a:pt x="2247153" y="4497593"/>
                </a:lnTo>
                <a:lnTo>
                  <a:pt x="2404932" y="4588435"/>
                </a:lnTo>
                <a:lnTo>
                  <a:pt x="2562711" y="4497593"/>
                </a:lnTo>
                <a:lnTo>
                  <a:pt x="2562711" y="4313518"/>
                </a:lnTo>
                <a:close/>
                <a:moveTo>
                  <a:pt x="2084593" y="4222675"/>
                </a:moveTo>
                <a:lnTo>
                  <a:pt x="1926814" y="4313518"/>
                </a:lnTo>
                <a:lnTo>
                  <a:pt x="1926814" y="4497593"/>
                </a:lnTo>
                <a:lnTo>
                  <a:pt x="2084593" y="4588435"/>
                </a:lnTo>
                <a:lnTo>
                  <a:pt x="2242372" y="4497593"/>
                </a:lnTo>
                <a:lnTo>
                  <a:pt x="2242372" y="4313518"/>
                </a:lnTo>
                <a:close/>
                <a:moveTo>
                  <a:pt x="1764254" y="4222675"/>
                </a:moveTo>
                <a:lnTo>
                  <a:pt x="1606475" y="4313518"/>
                </a:lnTo>
                <a:lnTo>
                  <a:pt x="1606475" y="4497593"/>
                </a:lnTo>
                <a:lnTo>
                  <a:pt x="1764254" y="4588435"/>
                </a:lnTo>
                <a:lnTo>
                  <a:pt x="1922033" y="4497593"/>
                </a:lnTo>
                <a:lnTo>
                  <a:pt x="1922033" y="4313518"/>
                </a:lnTo>
                <a:close/>
                <a:moveTo>
                  <a:pt x="1443915" y="4222675"/>
                </a:moveTo>
                <a:lnTo>
                  <a:pt x="1286137" y="4313518"/>
                </a:lnTo>
                <a:lnTo>
                  <a:pt x="1286137" y="4497593"/>
                </a:lnTo>
                <a:lnTo>
                  <a:pt x="1443915" y="4588435"/>
                </a:lnTo>
                <a:lnTo>
                  <a:pt x="1601694" y="4497593"/>
                </a:lnTo>
                <a:lnTo>
                  <a:pt x="1601694" y="4313518"/>
                </a:lnTo>
                <a:close/>
                <a:moveTo>
                  <a:pt x="1123577" y="4222675"/>
                </a:moveTo>
                <a:lnTo>
                  <a:pt x="965798" y="4313518"/>
                </a:lnTo>
                <a:lnTo>
                  <a:pt x="965798" y="4497593"/>
                </a:lnTo>
                <a:lnTo>
                  <a:pt x="1123577" y="4588435"/>
                </a:lnTo>
                <a:lnTo>
                  <a:pt x="1281355" y="4497593"/>
                </a:lnTo>
                <a:lnTo>
                  <a:pt x="1281355" y="4313518"/>
                </a:lnTo>
                <a:close/>
                <a:moveTo>
                  <a:pt x="803238" y="4222675"/>
                </a:moveTo>
                <a:lnTo>
                  <a:pt x="645459" y="4313518"/>
                </a:lnTo>
                <a:lnTo>
                  <a:pt x="645459" y="4497593"/>
                </a:lnTo>
                <a:lnTo>
                  <a:pt x="803238" y="4588435"/>
                </a:lnTo>
                <a:lnTo>
                  <a:pt x="961017" y="4497593"/>
                </a:lnTo>
                <a:lnTo>
                  <a:pt x="961017" y="4313518"/>
                </a:lnTo>
                <a:close/>
                <a:moveTo>
                  <a:pt x="482899" y="4222675"/>
                </a:moveTo>
                <a:lnTo>
                  <a:pt x="325120" y="4313518"/>
                </a:lnTo>
                <a:lnTo>
                  <a:pt x="325120" y="4497593"/>
                </a:lnTo>
                <a:lnTo>
                  <a:pt x="482899" y="4588435"/>
                </a:lnTo>
                <a:lnTo>
                  <a:pt x="640678" y="4497593"/>
                </a:lnTo>
                <a:lnTo>
                  <a:pt x="640678" y="4313518"/>
                </a:lnTo>
                <a:close/>
                <a:moveTo>
                  <a:pt x="11376809" y="4220285"/>
                </a:moveTo>
                <a:lnTo>
                  <a:pt x="11219030" y="4313518"/>
                </a:lnTo>
                <a:lnTo>
                  <a:pt x="11219030" y="4495203"/>
                </a:lnTo>
                <a:lnTo>
                  <a:pt x="11376809" y="4586045"/>
                </a:lnTo>
                <a:lnTo>
                  <a:pt x="11534588" y="4495203"/>
                </a:lnTo>
                <a:lnTo>
                  <a:pt x="11534588" y="4311127"/>
                </a:lnTo>
                <a:close/>
                <a:moveTo>
                  <a:pt x="162560" y="4220285"/>
                </a:moveTo>
                <a:lnTo>
                  <a:pt x="4781" y="4313518"/>
                </a:lnTo>
                <a:lnTo>
                  <a:pt x="4781" y="4495203"/>
                </a:lnTo>
                <a:lnTo>
                  <a:pt x="162560" y="4586045"/>
                </a:lnTo>
                <a:lnTo>
                  <a:pt x="320339" y="4495203"/>
                </a:lnTo>
                <a:lnTo>
                  <a:pt x="320339" y="4311127"/>
                </a:lnTo>
                <a:close/>
                <a:moveTo>
                  <a:pt x="11536979" y="3942977"/>
                </a:moveTo>
                <a:lnTo>
                  <a:pt x="11379200" y="4033819"/>
                </a:lnTo>
                <a:lnTo>
                  <a:pt x="11379200" y="4217894"/>
                </a:lnTo>
                <a:lnTo>
                  <a:pt x="11539370" y="4308737"/>
                </a:lnTo>
                <a:lnTo>
                  <a:pt x="11697148" y="4217894"/>
                </a:lnTo>
                <a:lnTo>
                  <a:pt x="11697148" y="4033819"/>
                </a:lnTo>
                <a:close/>
                <a:moveTo>
                  <a:pt x="10896301" y="3942977"/>
                </a:moveTo>
                <a:lnTo>
                  <a:pt x="10738523" y="4033819"/>
                </a:lnTo>
                <a:lnTo>
                  <a:pt x="10738523" y="4217894"/>
                </a:lnTo>
                <a:lnTo>
                  <a:pt x="10896301" y="4308737"/>
                </a:lnTo>
                <a:lnTo>
                  <a:pt x="11054080" y="4217894"/>
                </a:lnTo>
                <a:lnTo>
                  <a:pt x="11054080" y="4033819"/>
                </a:lnTo>
                <a:close/>
                <a:moveTo>
                  <a:pt x="10575962" y="3942977"/>
                </a:moveTo>
                <a:lnTo>
                  <a:pt x="10418183" y="4033819"/>
                </a:lnTo>
                <a:lnTo>
                  <a:pt x="10418183" y="4217894"/>
                </a:lnTo>
                <a:lnTo>
                  <a:pt x="10575962" y="4308737"/>
                </a:lnTo>
                <a:lnTo>
                  <a:pt x="10733741" y="4217894"/>
                </a:lnTo>
                <a:lnTo>
                  <a:pt x="10733741" y="4033819"/>
                </a:lnTo>
                <a:close/>
                <a:moveTo>
                  <a:pt x="10255624" y="3942977"/>
                </a:moveTo>
                <a:lnTo>
                  <a:pt x="10097845" y="4033819"/>
                </a:lnTo>
                <a:lnTo>
                  <a:pt x="10097845" y="4217894"/>
                </a:lnTo>
                <a:lnTo>
                  <a:pt x="10255624" y="4308737"/>
                </a:lnTo>
                <a:lnTo>
                  <a:pt x="10413402" y="4217894"/>
                </a:lnTo>
                <a:lnTo>
                  <a:pt x="10413402" y="4033819"/>
                </a:lnTo>
                <a:close/>
                <a:moveTo>
                  <a:pt x="9935285" y="3942977"/>
                </a:moveTo>
                <a:lnTo>
                  <a:pt x="9777506" y="4033819"/>
                </a:lnTo>
                <a:lnTo>
                  <a:pt x="9777506" y="4217894"/>
                </a:lnTo>
                <a:lnTo>
                  <a:pt x="9935285" y="4308737"/>
                </a:lnTo>
                <a:lnTo>
                  <a:pt x="10093064" y="4217894"/>
                </a:lnTo>
                <a:lnTo>
                  <a:pt x="10093064" y="4033819"/>
                </a:lnTo>
                <a:close/>
                <a:moveTo>
                  <a:pt x="9614946" y="3942977"/>
                </a:moveTo>
                <a:lnTo>
                  <a:pt x="9457167" y="4033819"/>
                </a:lnTo>
                <a:lnTo>
                  <a:pt x="9457167" y="4217894"/>
                </a:lnTo>
                <a:lnTo>
                  <a:pt x="9614946" y="4308737"/>
                </a:lnTo>
                <a:lnTo>
                  <a:pt x="9772724" y="4217894"/>
                </a:lnTo>
                <a:lnTo>
                  <a:pt x="9772724" y="4033819"/>
                </a:lnTo>
                <a:close/>
                <a:moveTo>
                  <a:pt x="9294607" y="3942977"/>
                </a:moveTo>
                <a:lnTo>
                  <a:pt x="9136829" y="4033819"/>
                </a:lnTo>
                <a:lnTo>
                  <a:pt x="9136829" y="4217894"/>
                </a:lnTo>
                <a:lnTo>
                  <a:pt x="9294607" y="4308737"/>
                </a:lnTo>
                <a:lnTo>
                  <a:pt x="9452386" y="4217894"/>
                </a:lnTo>
                <a:lnTo>
                  <a:pt x="9452386" y="4033819"/>
                </a:lnTo>
                <a:close/>
                <a:moveTo>
                  <a:pt x="8974268" y="3942977"/>
                </a:moveTo>
                <a:lnTo>
                  <a:pt x="8816489" y="4033819"/>
                </a:lnTo>
                <a:lnTo>
                  <a:pt x="8816489" y="4217894"/>
                </a:lnTo>
                <a:lnTo>
                  <a:pt x="8974268" y="4308737"/>
                </a:lnTo>
                <a:lnTo>
                  <a:pt x="9132047" y="4217894"/>
                </a:lnTo>
                <a:lnTo>
                  <a:pt x="9132047" y="4033819"/>
                </a:lnTo>
                <a:close/>
                <a:moveTo>
                  <a:pt x="8653929" y="3942977"/>
                </a:moveTo>
                <a:lnTo>
                  <a:pt x="8496150" y="4033819"/>
                </a:lnTo>
                <a:lnTo>
                  <a:pt x="8496150" y="4217894"/>
                </a:lnTo>
                <a:lnTo>
                  <a:pt x="8653929" y="4308737"/>
                </a:lnTo>
                <a:lnTo>
                  <a:pt x="8811708" y="4217894"/>
                </a:lnTo>
                <a:lnTo>
                  <a:pt x="8811708" y="4033819"/>
                </a:lnTo>
                <a:close/>
                <a:moveTo>
                  <a:pt x="8333591" y="3942977"/>
                </a:moveTo>
                <a:lnTo>
                  <a:pt x="8175812" y="4033819"/>
                </a:lnTo>
                <a:lnTo>
                  <a:pt x="8175812" y="4217894"/>
                </a:lnTo>
                <a:lnTo>
                  <a:pt x="8333591" y="4308737"/>
                </a:lnTo>
                <a:lnTo>
                  <a:pt x="8491370" y="4217894"/>
                </a:lnTo>
                <a:lnTo>
                  <a:pt x="8491370" y="4033819"/>
                </a:lnTo>
                <a:close/>
                <a:moveTo>
                  <a:pt x="8013252" y="3942977"/>
                </a:moveTo>
                <a:lnTo>
                  <a:pt x="7855473" y="4033819"/>
                </a:lnTo>
                <a:lnTo>
                  <a:pt x="7855473" y="4217894"/>
                </a:lnTo>
                <a:lnTo>
                  <a:pt x="8013252" y="4308737"/>
                </a:lnTo>
                <a:lnTo>
                  <a:pt x="8171031" y="4217894"/>
                </a:lnTo>
                <a:lnTo>
                  <a:pt x="8171031" y="4033819"/>
                </a:lnTo>
                <a:close/>
                <a:moveTo>
                  <a:pt x="7692913" y="3942977"/>
                </a:moveTo>
                <a:lnTo>
                  <a:pt x="7535135" y="4033819"/>
                </a:lnTo>
                <a:lnTo>
                  <a:pt x="7535135" y="4217894"/>
                </a:lnTo>
                <a:lnTo>
                  <a:pt x="7692913" y="4308737"/>
                </a:lnTo>
                <a:lnTo>
                  <a:pt x="7850692" y="4217894"/>
                </a:lnTo>
                <a:lnTo>
                  <a:pt x="7850692" y="4033819"/>
                </a:lnTo>
                <a:close/>
                <a:moveTo>
                  <a:pt x="7372574" y="3942977"/>
                </a:moveTo>
                <a:lnTo>
                  <a:pt x="7214795" y="4033819"/>
                </a:lnTo>
                <a:lnTo>
                  <a:pt x="7214795" y="4217894"/>
                </a:lnTo>
                <a:lnTo>
                  <a:pt x="7372574" y="4308737"/>
                </a:lnTo>
                <a:lnTo>
                  <a:pt x="7530353" y="4217894"/>
                </a:lnTo>
                <a:lnTo>
                  <a:pt x="7530353" y="4033819"/>
                </a:lnTo>
                <a:close/>
                <a:moveTo>
                  <a:pt x="7052236" y="3942977"/>
                </a:moveTo>
                <a:lnTo>
                  <a:pt x="6894457" y="4033819"/>
                </a:lnTo>
                <a:lnTo>
                  <a:pt x="6894457" y="4217894"/>
                </a:lnTo>
                <a:lnTo>
                  <a:pt x="7052236" y="4308737"/>
                </a:lnTo>
                <a:lnTo>
                  <a:pt x="7210015" y="4217894"/>
                </a:lnTo>
                <a:lnTo>
                  <a:pt x="7210015" y="4033819"/>
                </a:lnTo>
                <a:close/>
                <a:moveTo>
                  <a:pt x="6731897" y="3942977"/>
                </a:moveTo>
                <a:lnTo>
                  <a:pt x="6574118" y="4033819"/>
                </a:lnTo>
                <a:lnTo>
                  <a:pt x="6574118" y="4217894"/>
                </a:lnTo>
                <a:lnTo>
                  <a:pt x="6731897" y="4308737"/>
                </a:lnTo>
                <a:lnTo>
                  <a:pt x="6889676" y="4217894"/>
                </a:lnTo>
                <a:lnTo>
                  <a:pt x="6889676" y="4033819"/>
                </a:lnTo>
                <a:close/>
                <a:moveTo>
                  <a:pt x="6411558" y="3942977"/>
                </a:moveTo>
                <a:lnTo>
                  <a:pt x="6253779" y="4033819"/>
                </a:lnTo>
                <a:lnTo>
                  <a:pt x="6253779" y="4217894"/>
                </a:lnTo>
                <a:lnTo>
                  <a:pt x="6411558" y="4308737"/>
                </a:lnTo>
                <a:lnTo>
                  <a:pt x="6569336" y="4217894"/>
                </a:lnTo>
                <a:lnTo>
                  <a:pt x="6569336" y="4033819"/>
                </a:lnTo>
                <a:close/>
                <a:moveTo>
                  <a:pt x="6091219" y="3942977"/>
                </a:moveTo>
                <a:lnTo>
                  <a:pt x="5933440" y="4033819"/>
                </a:lnTo>
                <a:lnTo>
                  <a:pt x="5933440" y="4217894"/>
                </a:lnTo>
                <a:lnTo>
                  <a:pt x="6091219" y="4308737"/>
                </a:lnTo>
                <a:lnTo>
                  <a:pt x="6248998" y="4217894"/>
                </a:lnTo>
                <a:lnTo>
                  <a:pt x="6248998" y="4033819"/>
                </a:lnTo>
                <a:close/>
                <a:moveTo>
                  <a:pt x="5770880" y="3942977"/>
                </a:moveTo>
                <a:lnTo>
                  <a:pt x="5613101" y="4033819"/>
                </a:lnTo>
                <a:lnTo>
                  <a:pt x="5613101" y="4217894"/>
                </a:lnTo>
                <a:lnTo>
                  <a:pt x="5770880" y="4308737"/>
                </a:lnTo>
                <a:lnTo>
                  <a:pt x="5928659" y="4217894"/>
                </a:lnTo>
                <a:lnTo>
                  <a:pt x="5928659" y="4033819"/>
                </a:lnTo>
                <a:close/>
                <a:moveTo>
                  <a:pt x="5450541" y="3942977"/>
                </a:moveTo>
                <a:lnTo>
                  <a:pt x="5292762" y="4033819"/>
                </a:lnTo>
                <a:lnTo>
                  <a:pt x="5292762" y="4217894"/>
                </a:lnTo>
                <a:lnTo>
                  <a:pt x="5450541" y="4308737"/>
                </a:lnTo>
                <a:lnTo>
                  <a:pt x="5608320" y="4217894"/>
                </a:lnTo>
                <a:lnTo>
                  <a:pt x="5608320" y="4033819"/>
                </a:lnTo>
                <a:close/>
                <a:moveTo>
                  <a:pt x="5130203" y="3942977"/>
                </a:moveTo>
                <a:lnTo>
                  <a:pt x="4972424" y="4033819"/>
                </a:lnTo>
                <a:lnTo>
                  <a:pt x="4972424" y="4217894"/>
                </a:lnTo>
                <a:lnTo>
                  <a:pt x="5130203" y="4308737"/>
                </a:lnTo>
                <a:lnTo>
                  <a:pt x="5287981" y="4217894"/>
                </a:lnTo>
                <a:lnTo>
                  <a:pt x="5287981" y="4033819"/>
                </a:lnTo>
                <a:close/>
                <a:moveTo>
                  <a:pt x="4809864" y="3942977"/>
                </a:moveTo>
                <a:lnTo>
                  <a:pt x="4652085" y="4033819"/>
                </a:lnTo>
                <a:lnTo>
                  <a:pt x="4652085" y="4217894"/>
                </a:lnTo>
                <a:lnTo>
                  <a:pt x="4809864" y="4308737"/>
                </a:lnTo>
                <a:lnTo>
                  <a:pt x="4967643" y="4217894"/>
                </a:lnTo>
                <a:lnTo>
                  <a:pt x="4967643" y="4033819"/>
                </a:lnTo>
                <a:close/>
                <a:moveTo>
                  <a:pt x="4489525" y="3942977"/>
                </a:moveTo>
                <a:lnTo>
                  <a:pt x="4331746" y="4033819"/>
                </a:lnTo>
                <a:lnTo>
                  <a:pt x="4331746" y="4217894"/>
                </a:lnTo>
                <a:lnTo>
                  <a:pt x="4489525" y="4308737"/>
                </a:lnTo>
                <a:lnTo>
                  <a:pt x="4647305" y="4217894"/>
                </a:lnTo>
                <a:lnTo>
                  <a:pt x="4647305" y="4033819"/>
                </a:lnTo>
                <a:close/>
                <a:moveTo>
                  <a:pt x="4166795" y="3942977"/>
                </a:moveTo>
                <a:lnTo>
                  <a:pt x="4009017" y="4033819"/>
                </a:lnTo>
                <a:lnTo>
                  <a:pt x="4009017" y="4217894"/>
                </a:lnTo>
                <a:lnTo>
                  <a:pt x="4166795" y="4308737"/>
                </a:lnTo>
                <a:lnTo>
                  <a:pt x="4324574" y="4217894"/>
                </a:lnTo>
                <a:lnTo>
                  <a:pt x="4324574" y="4033819"/>
                </a:lnTo>
                <a:close/>
                <a:moveTo>
                  <a:pt x="3846456" y="3942977"/>
                </a:moveTo>
                <a:lnTo>
                  <a:pt x="3688678" y="4033819"/>
                </a:lnTo>
                <a:lnTo>
                  <a:pt x="3688678" y="4217894"/>
                </a:lnTo>
                <a:lnTo>
                  <a:pt x="3846456" y="4308737"/>
                </a:lnTo>
                <a:lnTo>
                  <a:pt x="4004235" y="4217894"/>
                </a:lnTo>
                <a:lnTo>
                  <a:pt x="4004235" y="4033819"/>
                </a:lnTo>
                <a:close/>
                <a:moveTo>
                  <a:pt x="3526118" y="3942977"/>
                </a:moveTo>
                <a:lnTo>
                  <a:pt x="3368339" y="4033819"/>
                </a:lnTo>
                <a:lnTo>
                  <a:pt x="3368339" y="4217894"/>
                </a:lnTo>
                <a:lnTo>
                  <a:pt x="3526118" y="4308737"/>
                </a:lnTo>
                <a:lnTo>
                  <a:pt x="3683897" y="4217894"/>
                </a:lnTo>
                <a:lnTo>
                  <a:pt x="3683897" y="4033819"/>
                </a:lnTo>
                <a:close/>
                <a:moveTo>
                  <a:pt x="3205779" y="3942977"/>
                </a:moveTo>
                <a:lnTo>
                  <a:pt x="3048000" y="4033819"/>
                </a:lnTo>
                <a:lnTo>
                  <a:pt x="3048000" y="4217894"/>
                </a:lnTo>
                <a:lnTo>
                  <a:pt x="3205779" y="4308737"/>
                </a:lnTo>
                <a:lnTo>
                  <a:pt x="3363558" y="4217894"/>
                </a:lnTo>
                <a:lnTo>
                  <a:pt x="3363558" y="4033819"/>
                </a:lnTo>
                <a:close/>
                <a:moveTo>
                  <a:pt x="2885440" y="3942977"/>
                </a:moveTo>
                <a:lnTo>
                  <a:pt x="2727661" y="4033819"/>
                </a:lnTo>
                <a:lnTo>
                  <a:pt x="2727661" y="4217894"/>
                </a:lnTo>
                <a:lnTo>
                  <a:pt x="2885440" y="4308737"/>
                </a:lnTo>
                <a:lnTo>
                  <a:pt x="3043219" y="4217894"/>
                </a:lnTo>
                <a:lnTo>
                  <a:pt x="3043219" y="4033819"/>
                </a:lnTo>
                <a:close/>
                <a:moveTo>
                  <a:pt x="2565101" y="3942977"/>
                </a:moveTo>
                <a:lnTo>
                  <a:pt x="2407322" y="4033819"/>
                </a:lnTo>
                <a:lnTo>
                  <a:pt x="2407322" y="4217894"/>
                </a:lnTo>
                <a:lnTo>
                  <a:pt x="2565101" y="4308737"/>
                </a:lnTo>
                <a:lnTo>
                  <a:pt x="2722880" y="4217894"/>
                </a:lnTo>
                <a:lnTo>
                  <a:pt x="2722880" y="4033819"/>
                </a:lnTo>
                <a:close/>
                <a:moveTo>
                  <a:pt x="2244763" y="3942977"/>
                </a:moveTo>
                <a:lnTo>
                  <a:pt x="2086984" y="4033819"/>
                </a:lnTo>
                <a:lnTo>
                  <a:pt x="2086984" y="4217894"/>
                </a:lnTo>
                <a:lnTo>
                  <a:pt x="2244763" y="4308737"/>
                </a:lnTo>
                <a:lnTo>
                  <a:pt x="2402541" y="4217894"/>
                </a:lnTo>
                <a:lnTo>
                  <a:pt x="2402541" y="4033819"/>
                </a:lnTo>
                <a:close/>
                <a:moveTo>
                  <a:pt x="1924424" y="3942977"/>
                </a:moveTo>
                <a:lnTo>
                  <a:pt x="1766645" y="4033819"/>
                </a:lnTo>
                <a:lnTo>
                  <a:pt x="1766645" y="4217894"/>
                </a:lnTo>
                <a:lnTo>
                  <a:pt x="1924424" y="4308737"/>
                </a:lnTo>
                <a:lnTo>
                  <a:pt x="2082202" y="4217894"/>
                </a:lnTo>
                <a:lnTo>
                  <a:pt x="2082202" y="4033819"/>
                </a:lnTo>
                <a:close/>
                <a:moveTo>
                  <a:pt x="1604085" y="3942977"/>
                </a:moveTo>
                <a:lnTo>
                  <a:pt x="1446306" y="4033819"/>
                </a:lnTo>
                <a:lnTo>
                  <a:pt x="1446306" y="4217894"/>
                </a:lnTo>
                <a:lnTo>
                  <a:pt x="1604085" y="4308737"/>
                </a:lnTo>
                <a:lnTo>
                  <a:pt x="1761864" y="4217894"/>
                </a:lnTo>
                <a:lnTo>
                  <a:pt x="1761864" y="4033819"/>
                </a:lnTo>
                <a:close/>
                <a:moveTo>
                  <a:pt x="1283746" y="3942977"/>
                </a:moveTo>
                <a:lnTo>
                  <a:pt x="1125967" y="4033819"/>
                </a:lnTo>
                <a:lnTo>
                  <a:pt x="1125967" y="4217894"/>
                </a:lnTo>
                <a:lnTo>
                  <a:pt x="1283746" y="4308737"/>
                </a:lnTo>
                <a:lnTo>
                  <a:pt x="1441525" y="4217894"/>
                </a:lnTo>
                <a:lnTo>
                  <a:pt x="1441525" y="4033819"/>
                </a:lnTo>
                <a:close/>
                <a:moveTo>
                  <a:pt x="963407" y="3942977"/>
                </a:moveTo>
                <a:lnTo>
                  <a:pt x="805628" y="4033819"/>
                </a:lnTo>
                <a:lnTo>
                  <a:pt x="805628" y="4217894"/>
                </a:lnTo>
                <a:lnTo>
                  <a:pt x="963407" y="4308737"/>
                </a:lnTo>
                <a:lnTo>
                  <a:pt x="1121186" y="4217894"/>
                </a:lnTo>
                <a:lnTo>
                  <a:pt x="1121186" y="4033819"/>
                </a:lnTo>
                <a:close/>
                <a:moveTo>
                  <a:pt x="643068" y="3942977"/>
                </a:moveTo>
                <a:lnTo>
                  <a:pt x="485289" y="4033819"/>
                </a:lnTo>
                <a:lnTo>
                  <a:pt x="485289" y="4217894"/>
                </a:lnTo>
                <a:lnTo>
                  <a:pt x="643068" y="4308737"/>
                </a:lnTo>
                <a:lnTo>
                  <a:pt x="800847" y="4217894"/>
                </a:lnTo>
                <a:lnTo>
                  <a:pt x="800847" y="4033819"/>
                </a:lnTo>
                <a:close/>
                <a:moveTo>
                  <a:pt x="322729" y="3942977"/>
                </a:moveTo>
                <a:lnTo>
                  <a:pt x="164951" y="4033819"/>
                </a:lnTo>
                <a:lnTo>
                  <a:pt x="164951" y="4217894"/>
                </a:lnTo>
                <a:lnTo>
                  <a:pt x="322729" y="4308737"/>
                </a:lnTo>
                <a:lnTo>
                  <a:pt x="480508" y="4217894"/>
                </a:lnTo>
                <a:lnTo>
                  <a:pt x="480508" y="4033819"/>
                </a:lnTo>
                <a:close/>
                <a:moveTo>
                  <a:pt x="11857318" y="3940586"/>
                </a:moveTo>
                <a:lnTo>
                  <a:pt x="11699539" y="4031428"/>
                </a:lnTo>
                <a:lnTo>
                  <a:pt x="11699539" y="4215504"/>
                </a:lnTo>
                <a:lnTo>
                  <a:pt x="11857318" y="4306346"/>
                </a:lnTo>
                <a:lnTo>
                  <a:pt x="12015097" y="4215504"/>
                </a:lnTo>
                <a:lnTo>
                  <a:pt x="12015097" y="4031428"/>
                </a:lnTo>
                <a:close/>
                <a:moveTo>
                  <a:pt x="11216640" y="3940586"/>
                </a:moveTo>
                <a:lnTo>
                  <a:pt x="11058861" y="4031428"/>
                </a:lnTo>
                <a:lnTo>
                  <a:pt x="11058861" y="4215504"/>
                </a:lnTo>
                <a:lnTo>
                  <a:pt x="11216640" y="4306346"/>
                </a:lnTo>
                <a:lnTo>
                  <a:pt x="11374419" y="4215504"/>
                </a:lnTo>
                <a:lnTo>
                  <a:pt x="11374419" y="4031428"/>
                </a:lnTo>
                <a:close/>
                <a:moveTo>
                  <a:pt x="10736132" y="3663278"/>
                </a:moveTo>
                <a:lnTo>
                  <a:pt x="10578353" y="3754120"/>
                </a:lnTo>
                <a:lnTo>
                  <a:pt x="10578353" y="3938196"/>
                </a:lnTo>
                <a:lnTo>
                  <a:pt x="10736132" y="4029038"/>
                </a:lnTo>
                <a:lnTo>
                  <a:pt x="10893911" y="3938196"/>
                </a:lnTo>
                <a:lnTo>
                  <a:pt x="10893911" y="3754120"/>
                </a:lnTo>
                <a:close/>
                <a:moveTo>
                  <a:pt x="10415793" y="3663278"/>
                </a:moveTo>
                <a:lnTo>
                  <a:pt x="10258014" y="3754120"/>
                </a:lnTo>
                <a:lnTo>
                  <a:pt x="10258014" y="3938196"/>
                </a:lnTo>
                <a:lnTo>
                  <a:pt x="10415793" y="4029038"/>
                </a:lnTo>
                <a:lnTo>
                  <a:pt x="10573571" y="3938196"/>
                </a:lnTo>
                <a:lnTo>
                  <a:pt x="10573571" y="3754120"/>
                </a:lnTo>
                <a:close/>
                <a:moveTo>
                  <a:pt x="10095454" y="3663278"/>
                </a:moveTo>
                <a:lnTo>
                  <a:pt x="9937676" y="3754120"/>
                </a:lnTo>
                <a:lnTo>
                  <a:pt x="9937676" y="3938196"/>
                </a:lnTo>
                <a:lnTo>
                  <a:pt x="10095454" y="4029038"/>
                </a:lnTo>
                <a:lnTo>
                  <a:pt x="10253233" y="3938196"/>
                </a:lnTo>
                <a:lnTo>
                  <a:pt x="10253233" y="3754120"/>
                </a:lnTo>
                <a:close/>
                <a:moveTo>
                  <a:pt x="9775115" y="3663278"/>
                </a:moveTo>
                <a:lnTo>
                  <a:pt x="9617336" y="3754120"/>
                </a:lnTo>
                <a:lnTo>
                  <a:pt x="9617336" y="3938196"/>
                </a:lnTo>
                <a:lnTo>
                  <a:pt x="9775115" y="4029038"/>
                </a:lnTo>
                <a:lnTo>
                  <a:pt x="9932894" y="3938196"/>
                </a:lnTo>
                <a:lnTo>
                  <a:pt x="9932894" y="3754120"/>
                </a:lnTo>
                <a:close/>
                <a:moveTo>
                  <a:pt x="9454776" y="3663278"/>
                </a:moveTo>
                <a:lnTo>
                  <a:pt x="9296998" y="3754120"/>
                </a:lnTo>
                <a:lnTo>
                  <a:pt x="9296998" y="3938196"/>
                </a:lnTo>
                <a:lnTo>
                  <a:pt x="9454776" y="4029038"/>
                </a:lnTo>
                <a:lnTo>
                  <a:pt x="9612555" y="3938196"/>
                </a:lnTo>
                <a:lnTo>
                  <a:pt x="9612555" y="3754120"/>
                </a:lnTo>
                <a:close/>
                <a:moveTo>
                  <a:pt x="9134438" y="3663278"/>
                </a:moveTo>
                <a:lnTo>
                  <a:pt x="8976659" y="3754120"/>
                </a:lnTo>
                <a:lnTo>
                  <a:pt x="8976659" y="3938196"/>
                </a:lnTo>
                <a:lnTo>
                  <a:pt x="9134438" y="4029038"/>
                </a:lnTo>
                <a:lnTo>
                  <a:pt x="9292217" y="3938196"/>
                </a:lnTo>
                <a:lnTo>
                  <a:pt x="9292217" y="3754120"/>
                </a:lnTo>
                <a:close/>
                <a:moveTo>
                  <a:pt x="8814099" y="3663278"/>
                </a:moveTo>
                <a:lnTo>
                  <a:pt x="8656320" y="3754120"/>
                </a:lnTo>
                <a:lnTo>
                  <a:pt x="8656320" y="3938196"/>
                </a:lnTo>
                <a:lnTo>
                  <a:pt x="8814099" y="4029038"/>
                </a:lnTo>
                <a:lnTo>
                  <a:pt x="8971877" y="3938196"/>
                </a:lnTo>
                <a:lnTo>
                  <a:pt x="8971877" y="3754120"/>
                </a:lnTo>
                <a:close/>
                <a:moveTo>
                  <a:pt x="8493760" y="3663278"/>
                </a:moveTo>
                <a:lnTo>
                  <a:pt x="8335982" y="3754120"/>
                </a:lnTo>
                <a:lnTo>
                  <a:pt x="8335982" y="3938196"/>
                </a:lnTo>
                <a:lnTo>
                  <a:pt x="8493760" y="4029038"/>
                </a:lnTo>
                <a:lnTo>
                  <a:pt x="8651539" y="3938196"/>
                </a:lnTo>
                <a:lnTo>
                  <a:pt x="8651539" y="3754120"/>
                </a:lnTo>
                <a:close/>
                <a:moveTo>
                  <a:pt x="8173421" y="3663278"/>
                </a:moveTo>
                <a:lnTo>
                  <a:pt x="8015642" y="3754120"/>
                </a:lnTo>
                <a:lnTo>
                  <a:pt x="8015642" y="3938196"/>
                </a:lnTo>
                <a:lnTo>
                  <a:pt x="8173421" y="4029038"/>
                </a:lnTo>
                <a:lnTo>
                  <a:pt x="8331200" y="3938196"/>
                </a:lnTo>
                <a:lnTo>
                  <a:pt x="8331200" y="3754120"/>
                </a:lnTo>
                <a:close/>
                <a:moveTo>
                  <a:pt x="7853083" y="3663278"/>
                </a:moveTo>
                <a:lnTo>
                  <a:pt x="7695304" y="3754120"/>
                </a:lnTo>
                <a:lnTo>
                  <a:pt x="7695304" y="3938196"/>
                </a:lnTo>
                <a:lnTo>
                  <a:pt x="7853083" y="4029038"/>
                </a:lnTo>
                <a:lnTo>
                  <a:pt x="8010862" y="3938196"/>
                </a:lnTo>
                <a:lnTo>
                  <a:pt x="8010862" y="3754120"/>
                </a:lnTo>
                <a:close/>
                <a:moveTo>
                  <a:pt x="7532744" y="3663278"/>
                </a:moveTo>
                <a:lnTo>
                  <a:pt x="7374965" y="3754120"/>
                </a:lnTo>
                <a:lnTo>
                  <a:pt x="7374965" y="3938196"/>
                </a:lnTo>
                <a:lnTo>
                  <a:pt x="7532744" y="4029038"/>
                </a:lnTo>
                <a:lnTo>
                  <a:pt x="7690523" y="3938196"/>
                </a:lnTo>
                <a:lnTo>
                  <a:pt x="7690523" y="3754120"/>
                </a:lnTo>
                <a:close/>
                <a:moveTo>
                  <a:pt x="7212405" y="3663278"/>
                </a:moveTo>
                <a:lnTo>
                  <a:pt x="7054626" y="3754120"/>
                </a:lnTo>
                <a:lnTo>
                  <a:pt x="7054626" y="3938196"/>
                </a:lnTo>
                <a:lnTo>
                  <a:pt x="7212405" y="4029038"/>
                </a:lnTo>
                <a:lnTo>
                  <a:pt x="7370183" y="3938196"/>
                </a:lnTo>
                <a:lnTo>
                  <a:pt x="7370183" y="3754120"/>
                </a:lnTo>
                <a:close/>
                <a:moveTo>
                  <a:pt x="6892066" y="3663278"/>
                </a:moveTo>
                <a:lnTo>
                  <a:pt x="6734288" y="3754120"/>
                </a:lnTo>
                <a:lnTo>
                  <a:pt x="6734288" y="3938196"/>
                </a:lnTo>
                <a:lnTo>
                  <a:pt x="6892066" y="4029038"/>
                </a:lnTo>
                <a:lnTo>
                  <a:pt x="7049845" y="3938196"/>
                </a:lnTo>
                <a:lnTo>
                  <a:pt x="7049845" y="3754120"/>
                </a:lnTo>
                <a:close/>
                <a:moveTo>
                  <a:pt x="6571727" y="3663278"/>
                </a:moveTo>
                <a:lnTo>
                  <a:pt x="6413948" y="3754120"/>
                </a:lnTo>
                <a:lnTo>
                  <a:pt x="6413948" y="3938196"/>
                </a:lnTo>
                <a:lnTo>
                  <a:pt x="6571727" y="4029038"/>
                </a:lnTo>
                <a:lnTo>
                  <a:pt x="6729506" y="3938196"/>
                </a:lnTo>
                <a:lnTo>
                  <a:pt x="6729506" y="3754120"/>
                </a:lnTo>
                <a:close/>
                <a:moveTo>
                  <a:pt x="6251388" y="3663278"/>
                </a:moveTo>
                <a:lnTo>
                  <a:pt x="6093610" y="3754120"/>
                </a:lnTo>
                <a:lnTo>
                  <a:pt x="6093610" y="3938196"/>
                </a:lnTo>
                <a:lnTo>
                  <a:pt x="6251388" y="4029038"/>
                </a:lnTo>
                <a:lnTo>
                  <a:pt x="6409167" y="3938196"/>
                </a:lnTo>
                <a:lnTo>
                  <a:pt x="6409167" y="3754120"/>
                </a:lnTo>
                <a:close/>
                <a:moveTo>
                  <a:pt x="5931050" y="3663278"/>
                </a:moveTo>
                <a:lnTo>
                  <a:pt x="5773271" y="3754120"/>
                </a:lnTo>
                <a:lnTo>
                  <a:pt x="5773271" y="3938196"/>
                </a:lnTo>
                <a:lnTo>
                  <a:pt x="5931050" y="4029038"/>
                </a:lnTo>
                <a:lnTo>
                  <a:pt x="6088828" y="3938196"/>
                </a:lnTo>
                <a:lnTo>
                  <a:pt x="6088828" y="3754120"/>
                </a:lnTo>
                <a:close/>
                <a:moveTo>
                  <a:pt x="5610711" y="3663278"/>
                </a:moveTo>
                <a:lnTo>
                  <a:pt x="5452932" y="3754120"/>
                </a:lnTo>
                <a:lnTo>
                  <a:pt x="5452932" y="3938196"/>
                </a:lnTo>
                <a:lnTo>
                  <a:pt x="5610711" y="4029038"/>
                </a:lnTo>
                <a:lnTo>
                  <a:pt x="5768490" y="3938196"/>
                </a:lnTo>
                <a:lnTo>
                  <a:pt x="5768490" y="3754120"/>
                </a:lnTo>
                <a:close/>
                <a:moveTo>
                  <a:pt x="5290372" y="3663278"/>
                </a:moveTo>
                <a:lnTo>
                  <a:pt x="5132593" y="3754120"/>
                </a:lnTo>
                <a:lnTo>
                  <a:pt x="5132593" y="3938196"/>
                </a:lnTo>
                <a:lnTo>
                  <a:pt x="5290372" y="4029038"/>
                </a:lnTo>
                <a:lnTo>
                  <a:pt x="5448151" y="3938196"/>
                </a:lnTo>
                <a:lnTo>
                  <a:pt x="5448151" y="3754120"/>
                </a:lnTo>
                <a:close/>
                <a:moveTo>
                  <a:pt x="4970033" y="3663278"/>
                </a:moveTo>
                <a:lnTo>
                  <a:pt x="4812254" y="3754120"/>
                </a:lnTo>
                <a:lnTo>
                  <a:pt x="4812254" y="3938196"/>
                </a:lnTo>
                <a:lnTo>
                  <a:pt x="4970033" y="4029038"/>
                </a:lnTo>
                <a:lnTo>
                  <a:pt x="5127812" y="3938196"/>
                </a:lnTo>
                <a:lnTo>
                  <a:pt x="5127812" y="3754120"/>
                </a:lnTo>
                <a:close/>
                <a:moveTo>
                  <a:pt x="4649694" y="3663278"/>
                </a:moveTo>
                <a:lnTo>
                  <a:pt x="4491915" y="3754120"/>
                </a:lnTo>
                <a:lnTo>
                  <a:pt x="4491915" y="3938196"/>
                </a:lnTo>
                <a:lnTo>
                  <a:pt x="4649694" y="4029038"/>
                </a:lnTo>
                <a:lnTo>
                  <a:pt x="4807474" y="3938196"/>
                </a:lnTo>
                <a:lnTo>
                  <a:pt x="4807474" y="3754120"/>
                </a:lnTo>
                <a:close/>
                <a:moveTo>
                  <a:pt x="4329356" y="3663278"/>
                </a:moveTo>
                <a:lnTo>
                  <a:pt x="4171577" y="3754120"/>
                </a:lnTo>
                <a:lnTo>
                  <a:pt x="4171577" y="3938196"/>
                </a:lnTo>
                <a:lnTo>
                  <a:pt x="4329356" y="4029038"/>
                </a:lnTo>
                <a:lnTo>
                  <a:pt x="4487134" y="3938196"/>
                </a:lnTo>
                <a:lnTo>
                  <a:pt x="4487134" y="3754120"/>
                </a:lnTo>
                <a:close/>
                <a:moveTo>
                  <a:pt x="4009017" y="3663278"/>
                </a:moveTo>
                <a:lnTo>
                  <a:pt x="3851238" y="3754120"/>
                </a:lnTo>
                <a:lnTo>
                  <a:pt x="3851238" y="3938196"/>
                </a:lnTo>
                <a:lnTo>
                  <a:pt x="4009017" y="4029038"/>
                </a:lnTo>
                <a:lnTo>
                  <a:pt x="4166795" y="3938196"/>
                </a:lnTo>
                <a:lnTo>
                  <a:pt x="4166795" y="3754120"/>
                </a:lnTo>
                <a:close/>
                <a:moveTo>
                  <a:pt x="3686287" y="3663278"/>
                </a:moveTo>
                <a:lnTo>
                  <a:pt x="3528509" y="3754120"/>
                </a:lnTo>
                <a:lnTo>
                  <a:pt x="3528509" y="3938196"/>
                </a:lnTo>
                <a:lnTo>
                  <a:pt x="3686287" y="4029038"/>
                </a:lnTo>
                <a:lnTo>
                  <a:pt x="3844066" y="3938196"/>
                </a:lnTo>
                <a:lnTo>
                  <a:pt x="3844066" y="3754120"/>
                </a:lnTo>
                <a:close/>
                <a:moveTo>
                  <a:pt x="3365948" y="3663278"/>
                </a:moveTo>
                <a:lnTo>
                  <a:pt x="3208169" y="3754120"/>
                </a:lnTo>
                <a:lnTo>
                  <a:pt x="3208169" y="3938196"/>
                </a:lnTo>
                <a:lnTo>
                  <a:pt x="3365948" y="4029038"/>
                </a:lnTo>
                <a:lnTo>
                  <a:pt x="3523727" y="3938196"/>
                </a:lnTo>
                <a:lnTo>
                  <a:pt x="3523727" y="3754120"/>
                </a:lnTo>
                <a:close/>
                <a:moveTo>
                  <a:pt x="3045610" y="3663278"/>
                </a:moveTo>
                <a:lnTo>
                  <a:pt x="2887831" y="3754120"/>
                </a:lnTo>
                <a:lnTo>
                  <a:pt x="2887831" y="3938196"/>
                </a:lnTo>
                <a:lnTo>
                  <a:pt x="3045610" y="4029038"/>
                </a:lnTo>
                <a:lnTo>
                  <a:pt x="3203388" y="3938196"/>
                </a:lnTo>
                <a:lnTo>
                  <a:pt x="3203388" y="3754120"/>
                </a:lnTo>
                <a:close/>
                <a:moveTo>
                  <a:pt x="2725271" y="3663278"/>
                </a:moveTo>
                <a:lnTo>
                  <a:pt x="2567492" y="3754120"/>
                </a:lnTo>
                <a:lnTo>
                  <a:pt x="2567492" y="3938196"/>
                </a:lnTo>
                <a:lnTo>
                  <a:pt x="2725271" y="4029038"/>
                </a:lnTo>
                <a:lnTo>
                  <a:pt x="2883050" y="3938196"/>
                </a:lnTo>
                <a:lnTo>
                  <a:pt x="2883050" y="3754120"/>
                </a:lnTo>
                <a:close/>
                <a:moveTo>
                  <a:pt x="2404932" y="3663278"/>
                </a:moveTo>
                <a:lnTo>
                  <a:pt x="2247153" y="3754120"/>
                </a:lnTo>
                <a:lnTo>
                  <a:pt x="2247153" y="3938196"/>
                </a:lnTo>
                <a:lnTo>
                  <a:pt x="2404932" y="4029038"/>
                </a:lnTo>
                <a:lnTo>
                  <a:pt x="2562711" y="3938196"/>
                </a:lnTo>
                <a:lnTo>
                  <a:pt x="2562711" y="3754120"/>
                </a:lnTo>
                <a:close/>
                <a:moveTo>
                  <a:pt x="2084593" y="3663278"/>
                </a:moveTo>
                <a:lnTo>
                  <a:pt x="1926814" y="3754120"/>
                </a:lnTo>
                <a:lnTo>
                  <a:pt x="1926814" y="3938196"/>
                </a:lnTo>
                <a:lnTo>
                  <a:pt x="2084593" y="4029038"/>
                </a:lnTo>
                <a:lnTo>
                  <a:pt x="2242372" y="3938196"/>
                </a:lnTo>
                <a:lnTo>
                  <a:pt x="2242372" y="3754120"/>
                </a:lnTo>
                <a:close/>
                <a:moveTo>
                  <a:pt x="1764254" y="3663278"/>
                </a:moveTo>
                <a:lnTo>
                  <a:pt x="1606475" y="3754120"/>
                </a:lnTo>
                <a:lnTo>
                  <a:pt x="1606475" y="3938196"/>
                </a:lnTo>
                <a:lnTo>
                  <a:pt x="1764254" y="4029038"/>
                </a:lnTo>
                <a:lnTo>
                  <a:pt x="1922033" y="3938196"/>
                </a:lnTo>
                <a:lnTo>
                  <a:pt x="1922033" y="3754120"/>
                </a:lnTo>
                <a:close/>
                <a:moveTo>
                  <a:pt x="1443915" y="3663278"/>
                </a:moveTo>
                <a:lnTo>
                  <a:pt x="1286137" y="3754120"/>
                </a:lnTo>
                <a:lnTo>
                  <a:pt x="1286137" y="3938196"/>
                </a:lnTo>
                <a:lnTo>
                  <a:pt x="1443915" y="4029038"/>
                </a:lnTo>
                <a:lnTo>
                  <a:pt x="1601694" y="3938196"/>
                </a:lnTo>
                <a:lnTo>
                  <a:pt x="1601694" y="3754120"/>
                </a:lnTo>
                <a:close/>
                <a:moveTo>
                  <a:pt x="1123577" y="3663278"/>
                </a:moveTo>
                <a:lnTo>
                  <a:pt x="965798" y="3754120"/>
                </a:lnTo>
                <a:lnTo>
                  <a:pt x="965798" y="3938196"/>
                </a:lnTo>
                <a:lnTo>
                  <a:pt x="1123577" y="4029038"/>
                </a:lnTo>
                <a:lnTo>
                  <a:pt x="1281355" y="3938196"/>
                </a:lnTo>
                <a:lnTo>
                  <a:pt x="1281355" y="3754120"/>
                </a:lnTo>
                <a:close/>
                <a:moveTo>
                  <a:pt x="803238" y="3663278"/>
                </a:moveTo>
                <a:lnTo>
                  <a:pt x="645459" y="3754120"/>
                </a:lnTo>
                <a:lnTo>
                  <a:pt x="645459" y="3938196"/>
                </a:lnTo>
                <a:lnTo>
                  <a:pt x="803238" y="4029038"/>
                </a:lnTo>
                <a:lnTo>
                  <a:pt x="961017" y="3938196"/>
                </a:lnTo>
                <a:lnTo>
                  <a:pt x="961017" y="3754120"/>
                </a:lnTo>
                <a:close/>
                <a:moveTo>
                  <a:pt x="482899" y="3663278"/>
                </a:moveTo>
                <a:lnTo>
                  <a:pt x="325120" y="3754120"/>
                </a:lnTo>
                <a:lnTo>
                  <a:pt x="325120" y="3938196"/>
                </a:lnTo>
                <a:lnTo>
                  <a:pt x="482899" y="4029038"/>
                </a:lnTo>
                <a:lnTo>
                  <a:pt x="640678" y="3938196"/>
                </a:lnTo>
                <a:lnTo>
                  <a:pt x="640678" y="3754120"/>
                </a:lnTo>
                <a:close/>
                <a:moveTo>
                  <a:pt x="11697148" y="3660887"/>
                </a:moveTo>
                <a:lnTo>
                  <a:pt x="11539370" y="3751730"/>
                </a:lnTo>
                <a:lnTo>
                  <a:pt x="11539370" y="3935805"/>
                </a:lnTo>
                <a:lnTo>
                  <a:pt x="11697148" y="4026647"/>
                </a:lnTo>
                <a:lnTo>
                  <a:pt x="11854927" y="3935805"/>
                </a:lnTo>
                <a:lnTo>
                  <a:pt x="11854927" y="3751730"/>
                </a:lnTo>
                <a:close/>
                <a:moveTo>
                  <a:pt x="11376809" y="3660887"/>
                </a:moveTo>
                <a:lnTo>
                  <a:pt x="11219030" y="3751730"/>
                </a:lnTo>
                <a:lnTo>
                  <a:pt x="11219030" y="3935805"/>
                </a:lnTo>
                <a:lnTo>
                  <a:pt x="11376809" y="4026647"/>
                </a:lnTo>
                <a:lnTo>
                  <a:pt x="11534588" y="3935805"/>
                </a:lnTo>
                <a:lnTo>
                  <a:pt x="11534588" y="3751730"/>
                </a:lnTo>
                <a:close/>
                <a:moveTo>
                  <a:pt x="11056471" y="3660887"/>
                </a:moveTo>
                <a:lnTo>
                  <a:pt x="10898692" y="3751730"/>
                </a:lnTo>
                <a:lnTo>
                  <a:pt x="10898692" y="3935805"/>
                </a:lnTo>
                <a:lnTo>
                  <a:pt x="11056471" y="4026647"/>
                </a:lnTo>
                <a:lnTo>
                  <a:pt x="11214250" y="3935805"/>
                </a:lnTo>
                <a:lnTo>
                  <a:pt x="11214250" y="3751730"/>
                </a:lnTo>
                <a:close/>
                <a:moveTo>
                  <a:pt x="162560" y="3660887"/>
                </a:moveTo>
                <a:lnTo>
                  <a:pt x="4781" y="3751730"/>
                </a:lnTo>
                <a:lnTo>
                  <a:pt x="4781" y="3935805"/>
                </a:lnTo>
                <a:lnTo>
                  <a:pt x="162560" y="4026647"/>
                </a:lnTo>
                <a:lnTo>
                  <a:pt x="320339" y="3935805"/>
                </a:lnTo>
                <a:lnTo>
                  <a:pt x="320339" y="3751730"/>
                </a:lnTo>
                <a:close/>
                <a:moveTo>
                  <a:pt x="11539370" y="3383579"/>
                </a:moveTo>
                <a:lnTo>
                  <a:pt x="11381591" y="3474421"/>
                </a:lnTo>
                <a:lnTo>
                  <a:pt x="11381591" y="3658497"/>
                </a:lnTo>
                <a:lnTo>
                  <a:pt x="11539370" y="3749339"/>
                </a:lnTo>
                <a:lnTo>
                  <a:pt x="11697148" y="3658497"/>
                </a:lnTo>
                <a:lnTo>
                  <a:pt x="11697148" y="3474421"/>
                </a:lnTo>
                <a:close/>
                <a:moveTo>
                  <a:pt x="11219030" y="3383579"/>
                </a:moveTo>
                <a:lnTo>
                  <a:pt x="11061252" y="3474421"/>
                </a:lnTo>
                <a:lnTo>
                  <a:pt x="11061252" y="3658497"/>
                </a:lnTo>
                <a:lnTo>
                  <a:pt x="11219030" y="3749339"/>
                </a:lnTo>
                <a:lnTo>
                  <a:pt x="11376809" y="3658497"/>
                </a:lnTo>
                <a:lnTo>
                  <a:pt x="11376809" y="3474421"/>
                </a:lnTo>
                <a:close/>
                <a:moveTo>
                  <a:pt x="10896301" y="3383579"/>
                </a:moveTo>
                <a:lnTo>
                  <a:pt x="10738523" y="3474421"/>
                </a:lnTo>
                <a:lnTo>
                  <a:pt x="10738523" y="3658497"/>
                </a:lnTo>
                <a:lnTo>
                  <a:pt x="10896301" y="3749339"/>
                </a:lnTo>
                <a:lnTo>
                  <a:pt x="11054080" y="3658497"/>
                </a:lnTo>
                <a:lnTo>
                  <a:pt x="11054080" y="3474421"/>
                </a:lnTo>
                <a:close/>
                <a:moveTo>
                  <a:pt x="10575962" y="3383579"/>
                </a:moveTo>
                <a:lnTo>
                  <a:pt x="10418183" y="3474421"/>
                </a:lnTo>
                <a:lnTo>
                  <a:pt x="10418183" y="3658497"/>
                </a:lnTo>
                <a:lnTo>
                  <a:pt x="10575962" y="3749339"/>
                </a:lnTo>
                <a:lnTo>
                  <a:pt x="10733741" y="3658497"/>
                </a:lnTo>
                <a:lnTo>
                  <a:pt x="10733741" y="3474421"/>
                </a:lnTo>
                <a:close/>
                <a:moveTo>
                  <a:pt x="10255624" y="3383579"/>
                </a:moveTo>
                <a:lnTo>
                  <a:pt x="10097845" y="3474421"/>
                </a:lnTo>
                <a:lnTo>
                  <a:pt x="10097845" y="3658497"/>
                </a:lnTo>
                <a:lnTo>
                  <a:pt x="10255624" y="3749339"/>
                </a:lnTo>
                <a:lnTo>
                  <a:pt x="10413402" y="3658497"/>
                </a:lnTo>
                <a:lnTo>
                  <a:pt x="10413402" y="3474421"/>
                </a:lnTo>
                <a:close/>
                <a:moveTo>
                  <a:pt x="9935285" y="3383579"/>
                </a:moveTo>
                <a:lnTo>
                  <a:pt x="9777506" y="3474421"/>
                </a:lnTo>
                <a:lnTo>
                  <a:pt x="9777506" y="3658497"/>
                </a:lnTo>
                <a:lnTo>
                  <a:pt x="9935285" y="3749339"/>
                </a:lnTo>
                <a:lnTo>
                  <a:pt x="10093064" y="3658497"/>
                </a:lnTo>
                <a:lnTo>
                  <a:pt x="10093064" y="3474421"/>
                </a:lnTo>
                <a:close/>
                <a:moveTo>
                  <a:pt x="9614946" y="3383579"/>
                </a:moveTo>
                <a:lnTo>
                  <a:pt x="9457167" y="3474421"/>
                </a:lnTo>
                <a:lnTo>
                  <a:pt x="9457167" y="3658497"/>
                </a:lnTo>
                <a:lnTo>
                  <a:pt x="9614946" y="3749339"/>
                </a:lnTo>
                <a:lnTo>
                  <a:pt x="9772724" y="3658497"/>
                </a:lnTo>
                <a:lnTo>
                  <a:pt x="9772724" y="3474421"/>
                </a:lnTo>
                <a:close/>
                <a:moveTo>
                  <a:pt x="9294607" y="3383579"/>
                </a:moveTo>
                <a:lnTo>
                  <a:pt x="9136829" y="3474421"/>
                </a:lnTo>
                <a:lnTo>
                  <a:pt x="9136829" y="3658497"/>
                </a:lnTo>
                <a:lnTo>
                  <a:pt x="9294607" y="3749339"/>
                </a:lnTo>
                <a:lnTo>
                  <a:pt x="9452386" y="3658497"/>
                </a:lnTo>
                <a:lnTo>
                  <a:pt x="9452386" y="3474421"/>
                </a:lnTo>
                <a:close/>
                <a:moveTo>
                  <a:pt x="8974268" y="3383579"/>
                </a:moveTo>
                <a:lnTo>
                  <a:pt x="8816489" y="3474421"/>
                </a:lnTo>
                <a:lnTo>
                  <a:pt x="8816489" y="3658497"/>
                </a:lnTo>
                <a:lnTo>
                  <a:pt x="8974268" y="3749339"/>
                </a:lnTo>
                <a:lnTo>
                  <a:pt x="9132047" y="3658497"/>
                </a:lnTo>
                <a:lnTo>
                  <a:pt x="9132047" y="3474421"/>
                </a:lnTo>
                <a:close/>
                <a:moveTo>
                  <a:pt x="8653929" y="3383579"/>
                </a:moveTo>
                <a:lnTo>
                  <a:pt x="8496150" y="3474421"/>
                </a:lnTo>
                <a:lnTo>
                  <a:pt x="8496150" y="3658497"/>
                </a:lnTo>
                <a:lnTo>
                  <a:pt x="8653929" y="3749339"/>
                </a:lnTo>
                <a:lnTo>
                  <a:pt x="8811708" y="3658497"/>
                </a:lnTo>
                <a:lnTo>
                  <a:pt x="8811708" y="3474421"/>
                </a:lnTo>
                <a:close/>
                <a:moveTo>
                  <a:pt x="8333591" y="3383579"/>
                </a:moveTo>
                <a:lnTo>
                  <a:pt x="8175812" y="3474421"/>
                </a:lnTo>
                <a:lnTo>
                  <a:pt x="8175812" y="3658497"/>
                </a:lnTo>
                <a:lnTo>
                  <a:pt x="8333591" y="3749339"/>
                </a:lnTo>
                <a:lnTo>
                  <a:pt x="8491370" y="3658497"/>
                </a:lnTo>
                <a:lnTo>
                  <a:pt x="8491370" y="3474421"/>
                </a:lnTo>
                <a:close/>
                <a:moveTo>
                  <a:pt x="8013252" y="3383579"/>
                </a:moveTo>
                <a:lnTo>
                  <a:pt x="7855473" y="3474421"/>
                </a:lnTo>
                <a:lnTo>
                  <a:pt x="7855473" y="3658497"/>
                </a:lnTo>
                <a:lnTo>
                  <a:pt x="8013252" y="3749339"/>
                </a:lnTo>
                <a:lnTo>
                  <a:pt x="8171031" y="3658497"/>
                </a:lnTo>
                <a:lnTo>
                  <a:pt x="8171031" y="3474421"/>
                </a:lnTo>
                <a:close/>
                <a:moveTo>
                  <a:pt x="7692913" y="3383579"/>
                </a:moveTo>
                <a:lnTo>
                  <a:pt x="7535135" y="3474421"/>
                </a:lnTo>
                <a:lnTo>
                  <a:pt x="7535135" y="3658497"/>
                </a:lnTo>
                <a:lnTo>
                  <a:pt x="7692913" y="3749339"/>
                </a:lnTo>
                <a:lnTo>
                  <a:pt x="7850692" y="3658497"/>
                </a:lnTo>
                <a:lnTo>
                  <a:pt x="7850692" y="3474421"/>
                </a:lnTo>
                <a:close/>
                <a:moveTo>
                  <a:pt x="7372574" y="3383579"/>
                </a:moveTo>
                <a:lnTo>
                  <a:pt x="7214795" y="3474421"/>
                </a:lnTo>
                <a:lnTo>
                  <a:pt x="7214795" y="3658497"/>
                </a:lnTo>
                <a:lnTo>
                  <a:pt x="7372574" y="3749339"/>
                </a:lnTo>
                <a:lnTo>
                  <a:pt x="7530353" y="3658497"/>
                </a:lnTo>
                <a:lnTo>
                  <a:pt x="7530353" y="3474421"/>
                </a:lnTo>
                <a:close/>
                <a:moveTo>
                  <a:pt x="7052236" y="3383579"/>
                </a:moveTo>
                <a:lnTo>
                  <a:pt x="6894457" y="3474421"/>
                </a:lnTo>
                <a:lnTo>
                  <a:pt x="6894457" y="3658497"/>
                </a:lnTo>
                <a:lnTo>
                  <a:pt x="7052236" y="3749339"/>
                </a:lnTo>
                <a:lnTo>
                  <a:pt x="7210015" y="3658497"/>
                </a:lnTo>
                <a:lnTo>
                  <a:pt x="7210015" y="3474421"/>
                </a:lnTo>
                <a:close/>
                <a:moveTo>
                  <a:pt x="6731897" y="3383579"/>
                </a:moveTo>
                <a:lnTo>
                  <a:pt x="6574118" y="3474421"/>
                </a:lnTo>
                <a:lnTo>
                  <a:pt x="6574118" y="3658497"/>
                </a:lnTo>
                <a:lnTo>
                  <a:pt x="6731897" y="3749339"/>
                </a:lnTo>
                <a:lnTo>
                  <a:pt x="6889676" y="3658497"/>
                </a:lnTo>
                <a:lnTo>
                  <a:pt x="6889676" y="3474421"/>
                </a:lnTo>
                <a:close/>
                <a:moveTo>
                  <a:pt x="6411558" y="3383579"/>
                </a:moveTo>
                <a:lnTo>
                  <a:pt x="6253779" y="3474421"/>
                </a:lnTo>
                <a:lnTo>
                  <a:pt x="6253779" y="3658497"/>
                </a:lnTo>
                <a:lnTo>
                  <a:pt x="6411558" y="3749339"/>
                </a:lnTo>
                <a:lnTo>
                  <a:pt x="6569336" y="3658497"/>
                </a:lnTo>
                <a:lnTo>
                  <a:pt x="6569336" y="3474421"/>
                </a:lnTo>
                <a:close/>
                <a:moveTo>
                  <a:pt x="6091219" y="3383579"/>
                </a:moveTo>
                <a:lnTo>
                  <a:pt x="5933440" y="3474421"/>
                </a:lnTo>
                <a:lnTo>
                  <a:pt x="5933440" y="3658497"/>
                </a:lnTo>
                <a:lnTo>
                  <a:pt x="6091219" y="3749339"/>
                </a:lnTo>
                <a:lnTo>
                  <a:pt x="6248998" y="3658497"/>
                </a:lnTo>
                <a:lnTo>
                  <a:pt x="6248998" y="3474421"/>
                </a:lnTo>
                <a:close/>
                <a:moveTo>
                  <a:pt x="5770880" y="3383579"/>
                </a:moveTo>
                <a:lnTo>
                  <a:pt x="5613101" y="3474421"/>
                </a:lnTo>
                <a:lnTo>
                  <a:pt x="5613101" y="3658497"/>
                </a:lnTo>
                <a:lnTo>
                  <a:pt x="5770880" y="3749339"/>
                </a:lnTo>
                <a:lnTo>
                  <a:pt x="5928659" y="3658497"/>
                </a:lnTo>
                <a:lnTo>
                  <a:pt x="5928659" y="3474421"/>
                </a:lnTo>
                <a:close/>
                <a:moveTo>
                  <a:pt x="5450541" y="3383579"/>
                </a:moveTo>
                <a:lnTo>
                  <a:pt x="5292762" y="3474421"/>
                </a:lnTo>
                <a:lnTo>
                  <a:pt x="5292762" y="3658497"/>
                </a:lnTo>
                <a:lnTo>
                  <a:pt x="5450541" y="3749339"/>
                </a:lnTo>
                <a:lnTo>
                  <a:pt x="5608320" y="3658497"/>
                </a:lnTo>
                <a:lnTo>
                  <a:pt x="5608320" y="3474421"/>
                </a:lnTo>
                <a:close/>
                <a:moveTo>
                  <a:pt x="5130203" y="3383579"/>
                </a:moveTo>
                <a:lnTo>
                  <a:pt x="4972424" y="3474421"/>
                </a:lnTo>
                <a:lnTo>
                  <a:pt x="4972424" y="3658497"/>
                </a:lnTo>
                <a:lnTo>
                  <a:pt x="5130203" y="3749339"/>
                </a:lnTo>
                <a:lnTo>
                  <a:pt x="5287981" y="3658497"/>
                </a:lnTo>
                <a:lnTo>
                  <a:pt x="5287981" y="3474421"/>
                </a:lnTo>
                <a:close/>
                <a:moveTo>
                  <a:pt x="4809864" y="3383579"/>
                </a:moveTo>
                <a:lnTo>
                  <a:pt x="4652085" y="3474421"/>
                </a:lnTo>
                <a:lnTo>
                  <a:pt x="4652085" y="3658497"/>
                </a:lnTo>
                <a:lnTo>
                  <a:pt x="4809864" y="3749339"/>
                </a:lnTo>
                <a:lnTo>
                  <a:pt x="4967643" y="3658497"/>
                </a:lnTo>
                <a:lnTo>
                  <a:pt x="4967643" y="3474421"/>
                </a:lnTo>
                <a:close/>
                <a:moveTo>
                  <a:pt x="4489525" y="3383579"/>
                </a:moveTo>
                <a:lnTo>
                  <a:pt x="4331746" y="3474421"/>
                </a:lnTo>
                <a:lnTo>
                  <a:pt x="4331746" y="3658497"/>
                </a:lnTo>
                <a:lnTo>
                  <a:pt x="4489525" y="3749339"/>
                </a:lnTo>
                <a:lnTo>
                  <a:pt x="4647305" y="3658497"/>
                </a:lnTo>
                <a:lnTo>
                  <a:pt x="4647305" y="3474421"/>
                </a:lnTo>
                <a:close/>
                <a:moveTo>
                  <a:pt x="4166795" y="3383579"/>
                </a:moveTo>
                <a:lnTo>
                  <a:pt x="4009017" y="3474421"/>
                </a:lnTo>
                <a:lnTo>
                  <a:pt x="4009017" y="3658497"/>
                </a:lnTo>
                <a:lnTo>
                  <a:pt x="4166795" y="3749339"/>
                </a:lnTo>
                <a:lnTo>
                  <a:pt x="4324574" y="3658497"/>
                </a:lnTo>
                <a:lnTo>
                  <a:pt x="4324574" y="3474421"/>
                </a:lnTo>
                <a:close/>
                <a:moveTo>
                  <a:pt x="3846456" y="3383579"/>
                </a:moveTo>
                <a:lnTo>
                  <a:pt x="3688678" y="3474421"/>
                </a:lnTo>
                <a:lnTo>
                  <a:pt x="3688678" y="3658497"/>
                </a:lnTo>
                <a:lnTo>
                  <a:pt x="3846456" y="3749339"/>
                </a:lnTo>
                <a:lnTo>
                  <a:pt x="4004235" y="3658497"/>
                </a:lnTo>
                <a:lnTo>
                  <a:pt x="4004235" y="3474421"/>
                </a:lnTo>
                <a:close/>
                <a:moveTo>
                  <a:pt x="3526118" y="3383579"/>
                </a:moveTo>
                <a:lnTo>
                  <a:pt x="3368339" y="3474421"/>
                </a:lnTo>
                <a:lnTo>
                  <a:pt x="3368339" y="3658497"/>
                </a:lnTo>
                <a:lnTo>
                  <a:pt x="3526118" y="3749339"/>
                </a:lnTo>
                <a:lnTo>
                  <a:pt x="3683897" y="3658497"/>
                </a:lnTo>
                <a:lnTo>
                  <a:pt x="3683897" y="3474421"/>
                </a:lnTo>
                <a:close/>
                <a:moveTo>
                  <a:pt x="3205779" y="3383579"/>
                </a:moveTo>
                <a:lnTo>
                  <a:pt x="3048000" y="3474421"/>
                </a:lnTo>
                <a:lnTo>
                  <a:pt x="3048000" y="3658497"/>
                </a:lnTo>
                <a:lnTo>
                  <a:pt x="3205779" y="3749339"/>
                </a:lnTo>
                <a:lnTo>
                  <a:pt x="3363558" y="3658497"/>
                </a:lnTo>
                <a:lnTo>
                  <a:pt x="3363558" y="3474421"/>
                </a:lnTo>
                <a:close/>
                <a:moveTo>
                  <a:pt x="2885440" y="3383579"/>
                </a:moveTo>
                <a:lnTo>
                  <a:pt x="2727661" y="3474421"/>
                </a:lnTo>
                <a:lnTo>
                  <a:pt x="2727661" y="3658497"/>
                </a:lnTo>
                <a:lnTo>
                  <a:pt x="2885440" y="3749339"/>
                </a:lnTo>
                <a:lnTo>
                  <a:pt x="3043219" y="3658497"/>
                </a:lnTo>
                <a:lnTo>
                  <a:pt x="3043219" y="3474421"/>
                </a:lnTo>
                <a:close/>
                <a:moveTo>
                  <a:pt x="2565101" y="3383579"/>
                </a:moveTo>
                <a:lnTo>
                  <a:pt x="2407322" y="3474421"/>
                </a:lnTo>
                <a:lnTo>
                  <a:pt x="2407322" y="3658497"/>
                </a:lnTo>
                <a:lnTo>
                  <a:pt x="2565101" y="3749339"/>
                </a:lnTo>
                <a:lnTo>
                  <a:pt x="2722880" y="3658497"/>
                </a:lnTo>
                <a:lnTo>
                  <a:pt x="2722880" y="3474421"/>
                </a:lnTo>
                <a:close/>
                <a:moveTo>
                  <a:pt x="2244763" y="3383579"/>
                </a:moveTo>
                <a:lnTo>
                  <a:pt x="2086984" y="3474421"/>
                </a:lnTo>
                <a:lnTo>
                  <a:pt x="2086984" y="3658497"/>
                </a:lnTo>
                <a:lnTo>
                  <a:pt x="2244763" y="3749339"/>
                </a:lnTo>
                <a:lnTo>
                  <a:pt x="2402541" y="3658497"/>
                </a:lnTo>
                <a:lnTo>
                  <a:pt x="2402541" y="3474421"/>
                </a:lnTo>
                <a:close/>
                <a:moveTo>
                  <a:pt x="1924424" y="3383579"/>
                </a:moveTo>
                <a:lnTo>
                  <a:pt x="1766645" y="3474421"/>
                </a:lnTo>
                <a:lnTo>
                  <a:pt x="1766645" y="3658497"/>
                </a:lnTo>
                <a:lnTo>
                  <a:pt x="1924424" y="3749339"/>
                </a:lnTo>
                <a:lnTo>
                  <a:pt x="2082202" y="3658497"/>
                </a:lnTo>
                <a:lnTo>
                  <a:pt x="2082202" y="3474421"/>
                </a:lnTo>
                <a:close/>
                <a:moveTo>
                  <a:pt x="1604085" y="3383579"/>
                </a:moveTo>
                <a:lnTo>
                  <a:pt x="1446306" y="3474421"/>
                </a:lnTo>
                <a:lnTo>
                  <a:pt x="1446306" y="3658497"/>
                </a:lnTo>
                <a:lnTo>
                  <a:pt x="1604085" y="3749339"/>
                </a:lnTo>
                <a:lnTo>
                  <a:pt x="1761864" y="3658497"/>
                </a:lnTo>
                <a:lnTo>
                  <a:pt x="1761864" y="3474421"/>
                </a:lnTo>
                <a:close/>
                <a:moveTo>
                  <a:pt x="1283746" y="3383579"/>
                </a:moveTo>
                <a:lnTo>
                  <a:pt x="1125967" y="3474421"/>
                </a:lnTo>
                <a:lnTo>
                  <a:pt x="1125967" y="3658497"/>
                </a:lnTo>
                <a:lnTo>
                  <a:pt x="1283746" y="3749339"/>
                </a:lnTo>
                <a:lnTo>
                  <a:pt x="1441525" y="3658497"/>
                </a:lnTo>
                <a:lnTo>
                  <a:pt x="1441525" y="3474421"/>
                </a:lnTo>
                <a:close/>
                <a:moveTo>
                  <a:pt x="963407" y="3383579"/>
                </a:moveTo>
                <a:lnTo>
                  <a:pt x="805628" y="3474421"/>
                </a:lnTo>
                <a:lnTo>
                  <a:pt x="805628" y="3658497"/>
                </a:lnTo>
                <a:lnTo>
                  <a:pt x="963407" y="3749339"/>
                </a:lnTo>
                <a:lnTo>
                  <a:pt x="1121186" y="3658497"/>
                </a:lnTo>
                <a:lnTo>
                  <a:pt x="1121186" y="3474421"/>
                </a:lnTo>
                <a:close/>
                <a:moveTo>
                  <a:pt x="643068" y="3383579"/>
                </a:moveTo>
                <a:lnTo>
                  <a:pt x="485289" y="3474421"/>
                </a:lnTo>
                <a:lnTo>
                  <a:pt x="485289" y="3658497"/>
                </a:lnTo>
                <a:lnTo>
                  <a:pt x="643068" y="3749339"/>
                </a:lnTo>
                <a:lnTo>
                  <a:pt x="800847" y="3658497"/>
                </a:lnTo>
                <a:lnTo>
                  <a:pt x="800847" y="3474421"/>
                </a:lnTo>
                <a:close/>
                <a:moveTo>
                  <a:pt x="322729" y="3383579"/>
                </a:moveTo>
                <a:lnTo>
                  <a:pt x="164951" y="3474421"/>
                </a:lnTo>
                <a:lnTo>
                  <a:pt x="164951" y="3658497"/>
                </a:lnTo>
                <a:lnTo>
                  <a:pt x="322729" y="3749339"/>
                </a:lnTo>
                <a:lnTo>
                  <a:pt x="480508" y="3658497"/>
                </a:lnTo>
                <a:lnTo>
                  <a:pt x="480508" y="3474421"/>
                </a:lnTo>
                <a:close/>
                <a:moveTo>
                  <a:pt x="11699539" y="3103880"/>
                </a:moveTo>
                <a:lnTo>
                  <a:pt x="11541760" y="3194722"/>
                </a:lnTo>
                <a:lnTo>
                  <a:pt x="11541760" y="3378798"/>
                </a:lnTo>
                <a:lnTo>
                  <a:pt x="11699539" y="3469640"/>
                </a:lnTo>
                <a:lnTo>
                  <a:pt x="11857318" y="3378798"/>
                </a:lnTo>
                <a:lnTo>
                  <a:pt x="11857318" y="3194722"/>
                </a:lnTo>
                <a:close/>
                <a:moveTo>
                  <a:pt x="6251388" y="3103880"/>
                </a:moveTo>
                <a:lnTo>
                  <a:pt x="6093610" y="3194722"/>
                </a:lnTo>
                <a:lnTo>
                  <a:pt x="6093610" y="3378798"/>
                </a:lnTo>
                <a:lnTo>
                  <a:pt x="6251388" y="3472031"/>
                </a:lnTo>
                <a:lnTo>
                  <a:pt x="6409167" y="3378798"/>
                </a:lnTo>
                <a:lnTo>
                  <a:pt x="6409167" y="3194722"/>
                </a:lnTo>
                <a:close/>
                <a:moveTo>
                  <a:pt x="1123577" y="3103880"/>
                </a:moveTo>
                <a:lnTo>
                  <a:pt x="965798" y="3194722"/>
                </a:lnTo>
                <a:lnTo>
                  <a:pt x="965798" y="3378798"/>
                </a:lnTo>
                <a:lnTo>
                  <a:pt x="1123577" y="3469640"/>
                </a:lnTo>
                <a:lnTo>
                  <a:pt x="1281355" y="3378798"/>
                </a:lnTo>
                <a:lnTo>
                  <a:pt x="1281355" y="3194722"/>
                </a:lnTo>
                <a:close/>
                <a:moveTo>
                  <a:pt x="803238" y="3103880"/>
                </a:moveTo>
                <a:lnTo>
                  <a:pt x="645459" y="3194722"/>
                </a:lnTo>
                <a:lnTo>
                  <a:pt x="645459" y="3378798"/>
                </a:lnTo>
                <a:lnTo>
                  <a:pt x="803238" y="3469640"/>
                </a:lnTo>
                <a:lnTo>
                  <a:pt x="961017" y="3378798"/>
                </a:lnTo>
                <a:lnTo>
                  <a:pt x="961017" y="3194722"/>
                </a:lnTo>
                <a:close/>
                <a:moveTo>
                  <a:pt x="482899" y="3103880"/>
                </a:moveTo>
                <a:lnTo>
                  <a:pt x="325120" y="3194722"/>
                </a:lnTo>
                <a:lnTo>
                  <a:pt x="325120" y="3378798"/>
                </a:lnTo>
                <a:lnTo>
                  <a:pt x="482899" y="3469640"/>
                </a:lnTo>
                <a:lnTo>
                  <a:pt x="640678" y="3378798"/>
                </a:lnTo>
                <a:lnTo>
                  <a:pt x="640678" y="3194722"/>
                </a:lnTo>
                <a:close/>
                <a:moveTo>
                  <a:pt x="11376809" y="3101490"/>
                </a:moveTo>
                <a:lnTo>
                  <a:pt x="11219030" y="3192332"/>
                </a:lnTo>
                <a:lnTo>
                  <a:pt x="11219030" y="3376407"/>
                </a:lnTo>
                <a:lnTo>
                  <a:pt x="11376809" y="3467250"/>
                </a:lnTo>
                <a:lnTo>
                  <a:pt x="11534588" y="3376407"/>
                </a:lnTo>
                <a:lnTo>
                  <a:pt x="11534588" y="3192332"/>
                </a:lnTo>
                <a:close/>
                <a:moveTo>
                  <a:pt x="11056471" y="3101490"/>
                </a:moveTo>
                <a:lnTo>
                  <a:pt x="10898692" y="3192332"/>
                </a:lnTo>
                <a:lnTo>
                  <a:pt x="10898692" y="3376407"/>
                </a:lnTo>
                <a:lnTo>
                  <a:pt x="11056471" y="3467250"/>
                </a:lnTo>
                <a:lnTo>
                  <a:pt x="11214250" y="3376407"/>
                </a:lnTo>
                <a:lnTo>
                  <a:pt x="11214250" y="3192332"/>
                </a:lnTo>
                <a:close/>
                <a:moveTo>
                  <a:pt x="10736132" y="3101490"/>
                </a:moveTo>
                <a:lnTo>
                  <a:pt x="10578353" y="3192332"/>
                </a:lnTo>
                <a:lnTo>
                  <a:pt x="10578353" y="3376407"/>
                </a:lnTo>
                <a:lnTo>
                  <a:pt x="10736132" y="3467250"/>
                </a:lnTo>
                <a:lnTo>
                  <a:pt x="10893911" y="3376407"/>
                </a:lnTo>
                <a:lnTo>
                  <a:pt x="10893911" y="3192332"/>
                </a:lnTo>
                <a:close/>
                <a:moveTo>
                  <a:pt x="10415793" y="3101490"/>
                </a:moveTo>
                <a:lnTo>
                  <a:pt x="10258014" y="3192332"/>
                </a:lnTo>
                <a:lnTo>
                  <a:pt x="10258014" y="3376407"/>
                </a:lnTo>
                <a:lnTo>
                  <a:pt x="10415793" y="3467250"/>
                </a:lnTo>
                <a:lnTo>
                  <a:pt x="10573571" y="3376407"/>
                </a:lnTo>
                <a:lnTo>
                  <a:pt x="10573571" y="3192332"/>
                </a:lnTo>
                <a:close/>
                <a:moveTo>
                  <a:pt x="10095454" y="3101490"/>
                </a:moveTo>
                <a:lnTo>
                  <a:pt x="9937676" y="3192332"/>
                </a:lnTo>
                <a:lnTo>
                  <a:pt x="9937676" y="3376407"/>
                </a:lnTo>
                <a:lnTo>
                  <a:pt x="10095454" y="3467250"/>
                </a:lnTo>
                <a:lnTo>
                  <a:pt x="10253233" y="3376407"/>
                </a:lnTo>
                <a:lnTo>
                  <a:pt x="10253233" y="3192332"/>
                </a:lnTo>
                <a:close/>
                <a:moveTo>
                  <a:pt x="9775115" y="3101490"/>
                </a:moveTo>
                <a:lnTo>
                  <a:pt x="9617336" y="3192332"/>
                </a:lnTo>
                <a:lnTo>
                  <a:pt x="9617336" y="3376407"/>
                </a:lnTo>
                <a:lnTo>
                  <a:pt x="9775115" y="3467250"/>
                </a:lnTo>
                <a:lnTo>
                  <a:pt x="9932894" y="3376407"/>
                </a:lnTo>
                <a:lnTo>
                  <a:pt x="9932894" y="3192332"/>
                </a:lnTo>
                <a:close/>
                <a:moveTo>
                  <a:pt x="9454776" y="3101490"/>
                </a:moveTo>
                <a:lnTo>
                  <a:pt x="9296998" y="3192332"/>
                </a:lnTo>
                <a:lnTo>
                  <a:pt x="9296998" y="3376407"/>
                </a:lnTo>
                <a:lnTo>
                  <a:pt x="9454776" y="3467250"/>
                </a:lnTo>
                <a:lnTo>
                  <a:pt x="9612555" y="3376407"/>
                </a:lnTo>
                <a:lnTo>
                  <a:pt x="9612555" y="3192332"/>
                </a:lnTo>
                <a:close/>
                <a:moveTo>
                  <a:pt x="9134438" y="3101490"/>
                </a:moveTo>
                <a:lnTo>
                  <a:pt x="8976659" y="3192332"/>
                </a:lnTo>
                <a:lnTo>
                  <a:pt x="8976659" y="3376407"/>
                </a:lnTo>
                <a:lnTo>
                  <a:pt x="9134438" y="3467250"/>
                </a:lnTo>
                <a:lnTo>
                  <a:pt x="9292217" y="3376407"/>
                </a:lnTo>
                <a:lnTo>
                  <a:pt x="9292217" y="3192332"/>
                </a:lnTo>
                <a:close/>
                <a:moveTo>
                  <a:pt x="8814099" y="3101490"/>
                </a:moveTo>
                <a:lnTo>
                  <a:pt x="8656320" y="3192332"/>
                </a:lnTo>
                <a:lnTo>
                  <a:pt x="8656320" y="3376407"/>
                </a:lnTo>
                <a:lnTo>
                  <a:pt x="8814099" y="3467250"/>
                </a:lnTo>
                <a:lnTo>
                  <a:pt x="8971877" y="3376407"/>
                </a:lnTo>
                <a:lnTo>
                  <a:pt x="8971877" y="3192332"/>
                </a:lnTo>
                <a:close/>
                <a:moveTo>
                  <a:pt x="8493760" y="3101490"/>
                </a:moveTo>
                <a:lnTo>
                  <a:pt x="8335982" y="3192332"/>
                </a:lnTo>
                <a:lnTo>
                  <a:pt x="8335982" y="3376407"/>
                </a:lnTo>
                <a:lnTo>
                  <a:pt x="8493760" y="3467250"/>
                </a:lnTo>
                <a:lnTo>
                  <a:pt x="8651539" y="3376407"/>
                </a:lnTo>
                <a:lnTo>
                  <a:pt x="8651539" y="3192332"/>
                </a:lnTo>
                <a:close/>
                <a:moveTo>
                  <a:pt x="8173421" y="3101490"/>
                </a:moveTo>
                <a:lnTo>
                  <a:pt x="8015642" y="3192332"/>
                </a:lnTo>
                <a:lnTo>
                  <a:pt x="8015642" y="3376407"/>
                </a:lnTo>
                <a:lnTo>
                  <a:pt x="8173421" y="3467250"/>
                </a:lnTo>
                <a:lnTo>
                  <a:pt x="8331200" y="3376407"/>
                </a:lnTo>
                <a:lnTo>
                  <a:pt x="8331200" y="3192332"/>
                </a:lnTo>
                <a:close/>
                <a:moveTo>
                  <a:pt x="7853083" y="3101490"/>
                </a:moveTo>
                <a:lnTo>
                  <a:pt x="7695304" y="3192332"/>
                </a:lnTo>
                <a:lnTo>
                  <a:pt x="7695304" y="3376407"/>
                </a:lnTo>
                <a:lnTo>
                  <a:pt x="7853083" y="3467250"/>
                </a:lnTo>
                <a:lnTo>
                  <a:pt x="8010862" y="3376407"/>
                </a:lnTo>
                <a:lnTo>
                  <a:pt x="8010862" y="3192332"/>
                </a:lnTo>
                <a:close/>
                <a:moveTo>
                  <a:pt x="7532744" y="3101490"/>
                </a:moveTo>
                <a:lnTo>
                  <a:pt x="7374965" y="3192332"/>
                </a:lnTo>
                <a:lnTo>
                  <a:pt x="7374965" y="3376407"/>
                </a:lnTo>
                <a:lnTo>
                  <a:pt x="7532744" y="3467250"/>
                </a:lnTo>
                <a:lnTo>
                  <a:pt x="7690523" y="3376407"/>
                </a:lnTo>
                <a:lnTo>
                  <a:pt x="7690523" y="3192332"/>
                </a:lnTo>
                <a:close/>
                <a:moveTo>
                  <a:pt x="7212405" y="3101490"/>
                </a:moveTo>
                <a:lnTo>
                  <a:pt x="7054626" y="3192332"/>
                </a:lnTo>
                <a:lnTo>
                  <a:pt x="7054626" y="3376407"/>
                </a:lnTo>
                <a:lnTo>
                  <a:pt x="7212405" y="3467250"/>
                </a:lnTo>
                <a:lnTo>
                  <a:pt x="7370183" y="3376407"/>
                </a:lnTo>
                <a:lnTo>
                  <a:pt x="7370183" y="3192332"/>
                </a:lnTo>
                <a:close/>
                <a:moveTo>
                  <a:pt x="6892066" y="3101490"/>
                </a:moveTo>
                <a:lnTo>
                  <a:pt x="6734288" y="3192332"/>
                </a:lnTo>
                <a:lnTo>
                  <a:pt x="6734288" y="3376407"/>
                </a:lnTo>
                <a:lnTo>
                  <a:pt x="6892066" y="3467250"/>
                </a:lnTo>
                <a:lnTo>
                  <a:pt x="7049845" y="3376407"/>
                </a:lnTo>
                <a:lnTo>
                  <a:pt x="7049845" y="3192332"/>
                </a:lnTo>
                <a:close/>
                <a:moveTo>
                  <a:pt x="6571727" y="3101490"/>
                </a:moveTo>
                <a:lnTo>
                  <a:pt x="6413948" y="3192332"/>
                </a:lnTo>
                <a:lnTo>
                  <a:pt x="6413948" y="3376407"/>
                </a:lnTo>
                <a:lnTo>
                  <a:pt x="6571727" y="3467250"/>
                </a:lnTo>
                <a:lnTo>
                  <a:pt x="6729506" y="3376407"/>
                </a:lnTo>
                <a:lnTo>
                  <a:pt x="6729506" y="3192332"/>
                </a:lnTo>
                <a:close/>
                <a:moveTo>
                  <a:pt x="5931050" y="3101490"/>
                </a:moveTo>
                <a:lnTo>
                  <a:pt x="5773271" y="3189941"/>
                </a:lnTo>
                <a:lnTo>
                  <a:pt x="5773271" y="3374017"/>
                </a:lnTo>
                <a:lnTo>
                  <a:pt x="5931050" y="3467250"/>
                </a:lnTo>
                <a:lnTo>
                  <a:pt x="6088828" y="3376407"/>
                </a:lnTo>
                <a:lnTo>
                  <a:pt x="6088828" y="3192332"/>
                </a:lnTo>
                <a:close/>
                <a:moveTo>
                  <a:pt x="5610711" y="3101490"/>
                </a:moveTo>
                <a:lnTo>
                  <a:pt x="5452932" y="3192332"/>
                </a:lnTo>
                <a:lnTo>
                  <a:pt x="5452932" y="3376407"/>
                </a:lnTo>
                <a:lnTo>
                  <a:pt x="5610711" y="3467250"/>
                </a:lnTo>
                <a:lnTo>
                  <a:pt x="5768490" y="3376407"/>
                </a:lnTo>
                <a:lnTo>
                  <a:pt x="5768490" y="3192332"/>
                </a:lnTo>
                <a:close/>
                <a:moveTo>
                  <a:pt x="5290372" y="3101490"/>
                </a:moveTo>
                <a:lnTo>
                  <a:pt x="5132593" y="3192332"/>
                </a:lnTo>
                <a:lnTo>
                  <a:pt x="5132593" y="3376407"/>
                </a:lnTo>
                <a:lnTo>
                  <a:pt x="5290372" y="3467250"/>
                </a:lnTo>
                <a:lnTo>
                  <a:pt x="5448151" y="3376407"/>
                </a:lnTo>
                <a:lnTo>
                  <a:pt x="5448151" y="3192332"/>
                </a:lnTo>
                <a:close/>
                <a:moveTo>
                  <a:pt x="4970033" y="3101490"/>
                </a:moveTo>
                <a:lnTo>
                  <a:pt x="4812254" y="3192332"/>
                </a:lnTo>
                <a:lnTo>
                  <a:pt x="4812254" y="3376407"/>
                </a:lnTo>
                <a:lnTo>
                  <a:pt x="4970033" y="3467250"/>
                </a:lnTo>
                <a:lnTo>
                  <a:pt x="5127812" y="3376407"/>
                </a:lnTo>
                <a:lnTo>
                  <a:pt x="5127812" y="3192332"/>
                </a:lnTo>
                <a:close/>
                <a:moveTo>
                  <a:pt x="4649694" y="3101490"/>
                </a:moveTo>
                <a:lnTo>
                  <a:pt x="4491915" y="3192332"/>
                </a:lnTo>
                <a:lnTo>
                  <a:pt x="4491915" y="3376407"/>
                </a:lnTo>
                <a:lnTo>
                  <a:pt x="4649694" y="3467250"/>
                </a:lnTo>
                <a:lnTo>
                  <a:pt x="4807474" y="3376407"/>
                </a:lnTo>
                <a:lnTo>
                  <a:pt x="4807474" y="3192332"/>
                </a:lnTo>
                <a:close/>
                <a:moveTo>
                  <a:pt x="4326965" y="3101490"/>
                </a:moveTo>
                <a:lnTo>
                  <a:pt x="4169186" y="3192332"/>
                </a:lnTo>
                <a:lnTo>
                  <a:pt x="4169186" y="3376407"/>
                </a:lnTo>
                <a:lnTo>
                  <a:pt x="4326965" y="3467250"/>
                </a:lnTo>
                <a:lnTo>
                  <a:pt x="4484744" y="3376407"/>
                </a:lnTo>
                <a:lnTo>
                  <a:pt x="4484744" y="3192332"/>
                </a:lnTo>
                <a:close/>
                <a:moveTo>
                  <a:pt x="4006626" y="3101490"/>
                </a:moveTo>
                <a:lnTo>
                  <a:pt x="3848847" y="3192332"/>
                </a:lnTo>
                <a:lnTo>
                  <a:pt x="3848847" y="3376407"/>
                </a:lnTo>
                <a:lnTo>
                  <a:pt x="4006626" y="3467250"/>
                </a:lnTo>
                <a:lnTo>
                  <a:pt x="4164405" y="3376407"/>
                </a:lnTo>
                <a:lnTo>
                  <a:pt x="4164405" y="3192332"/>
                </a:lnTo>
                <a:close/>
                <a:moveTo>
                  <a:pt x="3686287" y="3101490"/>
                </a:moveTo>
                <a:lnTo>
                  <a:pt x="3528509" y="3192332"/>
                </a:lnTo>
                <a:lnTo>
                  <a:pt x="3528509" y="3376407"/>
                </a:lnTo>
                <a:lnTo>
                  <a:pt x="3686287" y="3467250"/>
                </a:lnTo>
                <a:lnTo>
                  <a:pt x="3844066" y="3376407"/>
                </a:lnTo>
                <a:lnTo>
                  <a:pt x="3844066" y="3192332"/>
                </a:lnTo>
                <a:close/>
                <a:moveTo>
                  <a:pt x="3365948" y="3101490"/>
                </a:moveTo>
                <a:lnTo>
                  <a:pt x="3208169" y="3192332"/>
                </a:lnTo>
                <a:lnTo>
                  <a:pt x="3208169" y="3376407"/>
                </a:lnTo>
                <a:lnTo>
                  <a:pt x="3365948" y="3467250"/>
                </a:lnTo>
                <a:lnTo>
                  <a:pt x="3523727" y="3376407"/>
                </a:lnTo>
                <a:lnTo>
                  <a:pt x="3523727" y="3192332"/>
                </a:lnTo>
                <a:close/>
                <a:moveTo>
                  <a:pt x="3045610" y="3101490"/>
                </a:moveTo>
                <a:lnTo>
                  <a:pt x="2887831" y="3192332"/>
                </a:lnTo>
                <a:lnTo>
                  <a:pt x="2887831" y="3376407"/>
                </a:lnTo>
                <a:lnTo>
                  <a:pt x="3045610" y="3467250"/>
                </a:lnTo>
                <a:lnTo>
                  <a:pt x="3203388" y="3376407"/>
                </a:lnTo>
                <a:lnTo>
                  <a:pt x="3203388" y="3192332"/>
                </a:lnTo>
                <a:close/>
                <a:moveTo>
                  <a:pt x="2725271" y="3101490"/>
                </a:moveTo>
                <a:lnTo>
                  <a:pt x="2567492" y="3192332"/>
                </a:lnTo>
                <a:lnTo>
                  <a:pt x="2567492" y="3376407"/>
                </a:lnTo>
                <a:lnTo>
                  <a:pt x="2725271" y="3467250"/>
                </a:lnTo>
                <a:lnTo>
                  <a:pt x="2883050" y="3376407"/>
                </a:lnTo>
                <a:lnTo>
                  <a:pt x="2883050" y="3192332"/>
                </a:lnTo>
                <a:close/>
                <a:moveTo>
                  <a:pt x="2404932" y="3101490"/>
                </a:moveTo>
                <a:lnTo>
                  <a:pt x="2247153" y="3192332"/>
                </a:lnTo>
                <a:lnTo>
                  <a:pt x="2247153" y="3376407"/>
                </a:lnTo>
                <a:lnTo>
                  <a:pt x="2404932" y="3467250"/>
                </a:lnTo>
                <a:lnTo>
                  <a:pt x="2562711" y="3376407"/>
                </a:lnTo>
                <a:lnTo>
                  <a:pt x="2562711" y="3192332"/>
                </a:lnTo>
                <a:close/>
                <a:moveTo>
                  <a:pt x="2084593" y="3101490"/>
                </a:moveTo>
                <a:lnTo>
                  <a:pt x="1926814" y="3192332"/>
                </a:lnTo>
                <a:lnTo>
                  <a:pt x="1926814" y="3376407"/>
                </a:lnTo>
                <a:lnTo>
                  <a:pt x="2084593" y="3467250"/>
                </a:lnTo>
                <a:lnTo>
                  <a:pt x="2242372" y="3376407"/>
                </a:lnTo>
                <a:lnTo>
                  <a:pt x="2242372" y="3192332"/>
                </a:lnTo>
                <a:close/>
                <a:moveTo>
                  <a:pt x="1764254" y="3101490"/>
                </a:moveTo>
                <a:lnTo>
                  <a:pt x="1606475" y="3192332"/>
                </a:lnTo>
                <a:lnTo>
                  <a:pt x="1606475" y="3376407"/>
                </a:lnTo>
                <a:lnTo>
                  <a:pt x="1764254" y="3467250"/>
                </a:lnTo>
                <a:lnTo>
                  <a:pt x="1922033" y="3376407"/>
                </a:lnTo>
                <a:lnTo>
                  <a:pt x="1922033" y="3192332"/>
                </a:lnTo>
                <a:close/>
                <a:moveTo>
                  <a:pt x="1443915" y="3101490"/>
                </a:moveTo>
                <a:lnTo>
                  <a:pt x="1286137" y="3192332"/>
                </a:lnTo>
                <a:lnTo>
                  <a:pt x="1286137" y="3376407"/>
                </a:lnTo>
                <a:lnTo>
                  <a:pt x="1443915" y="3467250"/>
                </a:lnTo>
                <a:lnTo>
                  <a:pt x="1601694" y="3376407"/>
                </a:lnTo>
                <a:lnTo>
                  <a:pt x="1601694" y="3192332"/>
                </a:lnTo>
                <a:close/>
                <a:moveTo>
                  <a:pt x="162560" y="3101490"/>
                </a:moveTo>
                <a:lnTo>
                  <a:pt x="4781" y="3194722"/>
                </a:lnTo>
                <a:lnTo>
                  <a:pt x="4781" y="3378798"/>
                </a:lnTo>
                <a:lnTo>
                  <a:pt x="162560" y="3469640"/>
                </a:lnTo>
                <a:lnTo>
                  <a:pt x="320339" y="3376407"/>
                </a:lnTo>
                <a:lnTo>
                  <a:pt x="320339" y="3192332"/>
                </a:lnTo>
                <a:close/>
                <a:moveTo>
                  <a:pt x="11539370" y="2824181"/>
                </a:moveTo>
                <a:lnTo>
                  <a:pt x="11381591" y="2915024"/>
                </a:lnTo>
                <a:lnTo>
                  <a:pt x="11381591" y="3099099"/>
                </a:lnTo>
                <a:lnTo>
                  <a:pt x="11539370" y="3189941"/>
                </a:lnTo>
                <a:lnTo>
                  <a:pt x="11697148" y="3099099"/>
                </a:lnTo>
                <a:lnTo>
                  <a:pt x="11697148" y="2915024"/>
                </a:lnTo>
                <a:close/>
                <a:moveTo>
                  <a:pt x="10896301" y="2824181"/>
                </a:moveTo>
                <a:lnTo>
                  <a:pt x="10738523" y="2915024"/>
                </a:lnTo>
                <a:lnTo>
                  <a:pt x="10738523" y="3099099"/>
                </a:lnTo>
                <a:lnTo>
                  <a:pt x="10896301" y="3189941"/>
                </a:lnTo>
                <a:lnTo>
                  <a:pt x="11054080" y="3099099"/>
                </a:lnTo>
                <a:lnTo>
                  <a:pt x="11054080" y="2915024"/>
                </a:lnTo>
                <a:close/>
                <a:moveTo>
                  <a:pt x="10575962" y="2824181"/>
                </a:moveTo>
                <a:lnTo>
                  <a:pt x="10418183" y="2915024"/>
                </a:lnTo>
                <a:lnTo>
                  <a:pt x="10418183" y="3099099"/>
                </a:lnTo>
                <a:lnTo>
                  <a:pt x="10575962" y="3189941"/>
                </a:lnTo>
                <a:lnTo>
                  <a:pt x="10733741" y="3099099"/>
                </a:lnTo>
                <a:lnTo>
                  <a:pt x="10733741" y="2915024"/>
                </a:lnTo>
                <a:close/>
                <a:moveTo>
                  <a:pt x="10255624" y="2824181"/>
                </a:moveTo>
                <a:lnTo>
                  <a:pt x="10097845" y="2915024"/>
                </a:lnTo>
                <a:lnTo>
                  <a:pt x="10097845" y="3099099"/>
                </a:lnTo>
                <a:lnTo>
                  <a:pt x="10255624" y="3189941"/>
                </a:lnTo>
                <a:lnTo>
                  <a:pt x="10413402" y="3099099"/>
                </a:lnTo>
                <a:lnTo>
                  <a:pt x="10413402" y="2915024"/>
                </a:lnTo>
                <a:close/>
                <a:moveTo>
                  <a:pt x="9935285" y="2824181"/>
                </a:moveTo>
                <a:lnTo>
                  <a:pt x="9777506" y="2915024"/>
                </a:lnTo>
                <a:lnTo>
                  <a:pt x="9777506" y="3099099"/>
                </a:lnTo>
                <a:lnTo>
                  <a:pt x="9935285" y="3189941"/>
                </a:lnTo>
                <a:lnTo>
                  <a:pt x="10093064" y="3099099"/>
                </a:lnTo>
                <a:lnTo>
                  <a:pt x="10093064" y="2915024"/>
                </a:lnTo>
                <a:close/>
                <a:moveTo>
                  <a:pt x="9614946" y="2824181"/>
                </a:moveTo>
                <a:lnTo>
                  <a:pt x="9457167" y="2915024"/>
                </a:lnTo>
                <a:lnTo>
                  <a:pt x="9457167" y="3099099"/>
                </a:lnTo>
                <a:lnTo>
                  <a:pt x="9614946" y="3189941"/>
                </a:lnTo>
                <a:lnTo>
                  <a:pt x="9772724" y="3099099"/>
                </a:lnTo>
                <a:lnTo>
                  <a:pt x="9772724" y="2915024"/>
                </a:lnTo>
                <a:close/>
                <a:moveTo>
                  <a:pt x="9294607" y="2824181"/>
                </a:moveTo>
                <a:lnTo>
                  <a:pt x="9136829" y="2915024"/>
                </a:lnTo>
                <a:lnTo>
                  <a:pt x="9136829" y="3099099"/>
                </a:lnTo>
                <a:lnTo>
                  <a:pt x="9294607" y="3189941"/>
                </a:lnTo>
                <a:lnTo>
                  <a:pt x="9452386" y="3099099"/>
                </a:lnTo>
                <a:lnTo>
                  <a:pt x="9452386" y="2915024"/>
                </a:lnTo>
                <a:close/>
                <a:moveTo>
                  <a:pt x="8974268" y="2824181"/>
                </a:moveTo>
                <a:lnTo>
                  <a:pt x="8816489" y="2915024"/>
                </a:lnTo>
                <a:lnTo>
                  <a:pt x="8816489" y="3099099"/>
                </a:lnTo>
                <a:lnTo>
                  <a:pt x="8974268" y="3189941"/>
                </a:lnTo>
                <a:lnTo>
                  <a:pt x="9132047" y="3099099"/>
                </a:lnTo>
                <a:lnTo>
                  <a:pt x="9132047" y="2915024"/>
                </a:lnTo>
                <a:close/>
                <a:moveTo>
                  <a:pt x="8653929" y="2824181"/>
                </a:moveTo>
                <a:lnTo>
                  <a:pt x="8496150" y="2915024"/>
                </a:lnTo>
                <a:lnTo>
                  <a:pt x="8496150" y="3099099"/>
                </a:lnTo>
                <a:lnTo>
                  <a:pt x="8653929" y="3189941"/>
                </a:lnTo>
                <a:lnTo>
                  <a:pt x="8811708" y="3099099"/>
                </a:lnTo>
                <a:lnTo>
                  <a:pt x="8811708" y="2915024"/>
                </a:lnTo>
                <a:close/>
                <a:moveTo>
                  <a:pt x="8333591" y="2824181"/>
                </a:moveTo>
                <a:lnTo>
                  <a:pt x="8175812" y="2915024"/>
                </a:lnTo>
                <a:lnTo>
                  <a:pt x="8175812" y="3099099"/>
                </a:lnTo>
                <a:lnTo>
                  <a:pt x="8333591" y="3189941"/>
                </a:lnTo>
                <a:lnTo>
                  <a:pt x="8491370" y="3099099"/>
                </a:lnTo>
                <a:lnTo>
                  <a:pt x="8491370" y="2915024"/>
                </a:lnTo>
                <a:close/>
                <a:moveTo>
                  <a:pt x="8013252" y="2824181"/>
                </a:moveTo>
                <a:lnTo>
                  <a:pt x="7855473" y="2915024"/>
                </a:lnTo>
                <a:lnTo>
                  <a:pt x="7855473" y="3099099"/>
                </a:lnTo>
                <a:lnTo>
                  <a:pt x="8013252" y="3189941"/>
                </a:lnTo>
                <a:lnTo>
                  <a:pt x="8171031" y="3099099"/>
                </a:lnTo>
                <a:lnTo>
                  <a:pt x="8171031" y="2915024"/>
                </a:lnTo>
                <a:close/>
                <a:moveTo>
                  <a:pt x="7692913" y="2824181"/>
                </a:moveTo>
                <a:lnTo>
                  <a:pt x="7535135" y="2915024"/>
                </a:lnTo>
                <a:lnTo>
                  <a:pt x="7535135" y="3099099"/>
                </a:lnTo>
                <a:lnTo>
                  <a:pt x="7692913" y="3189941"/>
                </a:lnTo>
                <a:lnTo>
                  <a:pt x="7850692" y="3099099"/>
                </a:lnTo>
                <a:lnTo>
                  <a:pt x="7850692" y="2915024"/>
                </a:lnTo>
                <a:close/>
                <a:moveTo>
                  <a:pt x="7372574" y="2824181"/>
                </a:moveTo>
                <a:lnTo>
                  <a:pt x="7214795" y="2915024"/>
                </a:lnTo>
                <a:lnTo>
                  <a:pt x="7214795" y="3099099"/>
                </a:lnTo>
                <a:lnTo>
                  <a:pt x="7372574" y="3189941"/>
                </a:lnTo>
                <a:lnTo>
                  <a:pt x="7530353" y="3099099"/>
                </a:lnTo>
                <a:lnTo>
                  <a:pt x="7530353" y="2915024"/>
                </a:lnTo>
                <a:close/>
                <a:moveTo>
                  <a:pt x="7052236" y="2824181"/>
                </a:moveTo>
                <a:lnTo>
                  <a:pt x="6894457" y="2915024"/>
                </a:lnTo>
                <a:lnTo>
                  <a:pt x="6894457" y="3099099"/>
                </a:lnTo>
                <a:lnTo>
                  <a:pt x="7052236" y="3189941"/>
                </a:lnTo>
                <a:lnTo>
                  <a:pt x="7210015" y="3099099"/>
                </a:lnTo>
                <a:lnTo>
                  <a:pt x="7210015" y="2915024"/>
                </a:lnTo>
                <a:close/>
                <a:moveTo>
                  <a:pt x="6731897" y="2824181"/>
                </a:moveTo>
                <a:lnTo>
                  <a:pt x="6574118" y="2915024"/>
                </a:lnTo>
                <a:lnTo>
                  <a:pt x="6574118" y="3099099"/>
                </a:lnTo>
                <a:lnTo>
                  <a:pt x="6731897" y="3189941"/>
                </a:lnTo>
                <a:lnTo>
                  <a:pt x="6889676" y="3099099"/>
                </a:lnTo>
                <a:lnTo>
                  <a:pt x="6889676" y="2915024"/>
                </a:lnTo>
                <a:close/>
                <a:moveTo>
                  <a:pt x="6411558" y="2824181"/>
                </a:moveTo>
                <a:lnTo>
                  <a:pt x="6253779" y="2915024"/>
                </a:lnTo>
                <a:lnTo>
                  <a:pt x="6253779" y="3099099"/>
                </a:lnTo>
                <a:lnTo>
                  <a:pt x="6411558" y="3189941"/>
                </a:lnTo>
                <a:lnTo>
                  <a:pt x="6569336" y="3099099"/>
                </a:lnTo>
                <a:lnTo>
                  <a:pt x="6569336" y="2915024"/>
                </a:lnTo>
                <a:close/>
                <a:moveTo>
                  <a:pt x="5770880" y="2824181"/>
                </a:moveTo>
                <a:lnTo>
                  <a:pt x="5613101" y="2915024"/>
                </a:lnTo>
                <a:lnTo>
                  <a:pt x="5613101" y="3099099"/>
                </a:lnTo>
                <a:lnTo>
                  <a:pt x="5770880" y="3189941"/>
                </a:lnTo>
                <a:lnTo>
                  <a:pt x="5928659" y="3099099"/>
                </a:lnTo>
                <a:lnTo>
                  <a:pt x="5928659" y="2915024"/>
                </a:lnTo>
                <a:close/>
                <a:moveTo>
                  <a:pt x="5450541" y="2824181"/>
                </a:moveTo>
                <a:lnTo>
                  <a:pt x="5292762" y="2915024"/>
                </a:lnTo>
                <a:lnTo>
                  <a:pt x="5292762" y="3099099"/>
                </a:lnTo>
                <a:lnTo>
                  <a:pt x="5450541" y="3189941"/>
                </a:lnTo>
                <a:lnTo>
                  <a:pt x="5608320" y="3099099"/>
                </a:lnTo>
                <a:lnTo>
                  <a:pt x="5608320" y="2915024"/>
                </a:lnTo>
                <a:close/>
                <a:moveTo>
                  <a:pt x="5127812" y="2824181"/>
                </a:moveTo>
                <a:lnTo>
                  <a:pt x="4970033" y="2915024"/>
                </a:lnTo>
                <a:lnTo>
                  <a:pt x="4970033" y="3099099"/>
                </a:lnTo>
                <a:lnTo>
                  <a:pt x="5127812" y="3189941"/>
                </a:lnTo>
                <a:lnTo>
                  <a:pt x="5285592" y="3099099"/>
                </a:lnTo>
                <a:lnTo>
                  <a:pt x="5285592" y="2915024"/>
                </a:lnTo>
                <a:close/>
                <a:moveTo>
                  <a:pt x="4807474" y="2824181"/>
                </a:moveTo>
                <a:lnTo>
                  <a:pt x="4649694" y="2915024"/>
                </a:lnTo>
                <a:lnTo>
                  <a:pt x="4649694" y="3099099"/>
                </a:lnTo>
                <a:lnTo>
                  <a:pt x="4807474" y="3189941"/>
                </a:lnTo>
                <a:lnTo>
                  <a:pt x="4965252" y="3099099"/>
                </a:lnTo>
                <a:lnTo>
                  <a:pt x="4965252" y="2915024"/>
                </a:lnTo>
                <a:close/>
                <a:moveTo>
                  <a:pt x="4487134" y="2824181"/>
                </a:moveTo>
                <a:lnTo>
                  <a:pt x="4329356" y="2915024"/>
                </a:lnTo>
                <a:lnTo>
                  <a:pt x="4329356" y="3099099"/>
                </a:lnTo>
                <a:lnTo>
                  <a:pt x="4487134" y="3189941"/>
                </a:lnTo>
                <a:lnTo>
                  <a:pt x="4644913" y="3099099"/>
                </a:lnTo>
                <a:lnTo>
                  <a:pt x="4644913" y="2915024"/>
                </a:lnTo>
                <a:close/>
                <a:moveTo>
                  <a:pt x="4166795" y="2824181"/>
                </a:moveTo>
                <a:lnTo>
                  <a:pt x="4009017" y="2915024"/>
                </a:lnTo>
                <a:lnTo>
                  <a:pt x="4009017" y="3099099"/>
                </a:lnTo>
                <a:lnTo>
                  <a:pt x="4166795" y="3189941"/>
                </a:lnTo>
                <a:lnTo>
                  <a:pt x="4324574" y="3099099"/>
                </a:lnTo>
                <a:lnTo>
                  <a:pt x="4324574" y="2915024"/>
                </a:lnTo>
                <a:close/>
                <a:moveTo>
                  <a:pt x="3846456" y="2824181"/>
                </a:moveTo>
                <a:lnTo>
                  <a:pt x="3688678" y="2915024"/>
                </a:lnTo>
                <a:lnTo>
                  <a:pt x="3688678" y="3099099"/>
                </a:lnTo>
                <a:lnTo>
                  <a:pt x="3846456" y="3189941"/>
                </a:lnTo>
                <a:lnTo>
                  <a:pt x="4004235" y="3099099"/>
                </a:lnTo>
                <a:lnTo>
                  <a:pt x="4004235" y="2915024"/>
                </a:lnTo>
                <a:close/>
                <a:moveTo>
                  <a:pt x="3526118" y="2824181"/>
                </a:moveTo>
                <a:lnTo>
                  <a:pt x="3368339" y="2915024"/>
                </a:lnTo>
                <a:lnTo>
                  <a:pt x="3368339" y="3099099"/>
                </a:lnTo>
                <a:lnTo>
                  <a:pt x="3526118" y="3189941"/>
                </a:lnTo>
                <a:lnTo>
                  <a:pt x="3683897" y="3099099"/>
                </a:lnTo>
                <a:lnTo>
                  <a:pt x="3683897" y="2915024"/>
                </a:lnTo>
                <a:close/>
                <a:moveTo>
                  <a:pt x="3205779" y="2824181"/>
                </a:moveTo>
                <a:lnTo>
                  <a:pt x="3048000" y="2915024"/>
                </a:lnTo>
                <a:lnTo>
                  <a:pt x="3048000" y="3099099"/>
                </a:lnTo>
                <a:lnTo>
                  <a:pt x="3205779" y="3189941"/>
                </a:lnTo>
                <a:lnTo>
                  <a:pt x="3363558" y="3099099"/>
                </a:lnTo>
                <a:lnTo>
                  <a:pt x="3363558" y="2915024"/>
                </a:lnTo>
                <a:close/>
                <a:moveTo>
                  <a:pt x="2885440" y="2824181"/>
                </a:moveTo>
                <a:lnTo>
                  <a:pt x="2727661" y="2915024"/>
                </a:lnTo>
                <a:lnTo>
                  <a:pt x="2727661" y="3099099"/>
                </a:lnTo>
                <a:lnTo>
                  <a:pt x="2885440" y="3189941"/>
                </a:lnTo>
                <a:lnTo>
                  <a:pt x="3043219" y="3099099"/>
                </a:lnTo>
                <a:lnTo>
                  <a:pt x="3043219" y="2915024"/>
                </a:lnTo>
                <a:close/>
                <a:moveTo>
                  <a:pt x="2565101" y="2824181"/>
                </a:moveTo>
                <a:lnTo>
                  <a:pt x="2407322" y="2915024"/>
                </a:lnTo>
                <a:lnTo>
                  <a:pt x="2407322" y="3099099"/>
                </a:lnTo>
                <a:lnTo>
                  <a:pt x="2565101" y="3189941"/>
                </a:lnTo>
                <a:lnTo>
                  <a:pt x="2722880" y="3099099"/>
                </a:lnTo>
                <a:lnTo>
                  <a:pt x="2722880" y="2915024"/>
                </a:lnTo>
                <a:close/>
                <a:moveTo>
                  <a:pt x="2244763" y="2824181"/>
                </a:moveTo>
                <a:lnTo>
                  <a:pt x="2086984" y="2915024"/>
                </a:lnTo>
                <a:lnTo>
                  <a:pt x="2086984" y="3099099"/>
                </a:lnTo>
                <a:lnTo>
                  <a:pt x="2244763" y="3189941"/>
                </a:lnTo>
                <a:lnTo>
                  <a:pt x="2402541" y="3099099"/>
                </a:lnTo>
                <a:lnTo>
                  <a:pt x="2402541" y="2915024"/>
                </a:lnTo>
                <a:close/>
                <a:moveTo>
                  <a:pt x="1924424" y="2824181"/>
                </a:moveTo>
                <a:lnTo>
                  <a:pt x="1766645" y="2915024"/>
                </a:lnTo>
                <a:lnTo>
                  <a:pt x="1766645" y="3099099"/>
                </a:lnTo>
                <a:lnTo>
                  <a:pt x="1924424" y="3189941"/>
                </a:lnTo>
                <a:lnTo>
                  <a:pt x="2082202" y="3099099"/>
                </a:lnTo>
                <a:lnTo>
                  <a:pt x="2082202" y="2915024"/>
                </a:lnTo>
                <a:close/>
                <a:moveTo>
                  <a:pt x="1604085" y="2824181"/>
                </a:moveTo>
                <a:lnTo>
                  <a:pt x="1446306" y="2915024"/>
                </a:lnTo>
                <a:lnTo>
                  <a:pt x="1446306" y="3099099"/>
                </a:lnTo>
                <a:lnTo>
                  <a:pt x="1604085" y="3189941"/>
                </a:lnTo>
                <a:lnTo>
                  <a:pt x="1761864" y="3099099"/>
                </a:lnTo>
                <a:lnTo>
                  <a:pt x="1761864" y="2915024"/>
                </a:lnTo>
                <a:close/>
                <a:moveTo>
                  <a:pt x="1283746" y="2824181"/>
                </a:moveTo>
                <a:lnTo>
                  <a:pt x="1125967" y="2915024"/>
                </a:lnTo>
                <a:lnTo>
                  <a:pt x="1125967" y="3099099"/>
                </a:lnTo>
                <a:lnTo>
                  <a:pt x="1283746" y="3189941"/>
                </a:lnTo>
                <a:lnTo>
                  <a:pt x="1441525" y="3099099"/>
                </a:lnTo>
                <a:lnTo>
                  <a:pt x="1441525" y="2915024"/>
                </a:lnTo>
                <a:close/>
                <a:moveTo>
                  <a:pt x="963407" y="2824181"/>
                </a:moveTo>
                <a:lnTo>
                  <a:pt x="805628" y="2915024"/>
                </a:lnTo>
                <a:lnTo>
                  <a:pt x="805628" y="3099099"/>
                </a:lnTo>
                <a:lnTo>
                  <a:pt x="963407" y="3189941"/>
                </a:lnTo>
                <a:lnTo>
                  <a:pt x="1121186" y="3099099"/>
                </a:lnTo>
                <a:lnTo>
                  <a:pt x="1121186" y="2915024"/>
                </a:lnTo>
                <a:close/>
                <a:moveTo>
                  <a:pt x="643068" y="2824181"/>
                </a:moveTo>
                <a:lnTo>
                  <a:pt x="485289" y="2915024"/>
                </a:lnTo>
                <a:lnTo>
                  <a:pt x="485289" y="3099099"/>
                </a:lnTo>
                <a:lnTo>
                  <a:pt x="643068" y="3189941"/>
                </a:lnTo>
                <a:lnTo>
                  <a:pt x="800847" y="3099099"/>
                </a:lnTo>
                <a:lnTo>
                  <a:pt x="800847" y="2915024"/>
                </a:lnTo>
                <a:close/>
                <a:moveTo>
                  <a:pt x="322729" y="2824181"/>
                </a:moveTo>
                <a:lnTo>
                  <a:pt x="164951" y="2915024"/>
                </a:lnTo>
                <a:lnTo>
                  <a:pt x="164951" y="3099099"/>
                </a:lnTo>
                <a:lnTo>
                  <a:pt x="322729" y="3189941"/>
                </a:lnTo>
                <a:lnTo>
                  <a:pt x="480508" y="3099099"/>
                </a:lnTo>
                <a:lnTo>
                  <a:pt x="480508" y="2915024"/>
                </a:lnTo>
                <a:close/>
                <a:moveTo>
                  <a:pt x="11857318" y="2821791"/>
                </a:moveTo>
                <a:lnTo>
                  <a:pt x="11699539" y="2915024"/>
                </a:lnTo>
                <a:lnTo>
                  <a:pt x="11699539" y="3099099"/>
                </a:lnTo>
                <a:lnTo>
                  <a:pt x="11857318" y="3189941"/>
                </a:lnTo>
                <a:lnTo>
                  <a:pt x="12015097" y="3096709"/>
                </a:lnTo>
                <a:lnTo>
                  <a:pt x="12015097" y="2912633"/>
                </a:lnTo>
                <a:close/>
                <a:moveTo>
                  <a:pt x="11216640" y="2821791"/>
                </a:moveTo>
                <a:lnTo>
                  <a:pt x="11058861" y="2912633"/>
                </a:lnTo>
                <a:lnTo>
                  <a:pt x="11058861" y="3096709"/>
                </a:lnTo>
                <a:lnTo>
                  <a:pt x="11216640" y="3187551"/>
                </a:lnTo>
                <a:lnTo>
                  <a:pt x="11374419" y="3096709"/>
                </a:lnTo>
                <a:lnTo>
                  <a:pt x="11374419" y="2912633"/>
                </a:lnTo>
                <a:close/>
                <a:moveTo>
                  <a:pt x="6091219" y="2821791"/>
                </a:moveTo>
                <a:lnTo>
                  <a:pt x="5933440" y="2912633"/>
                </a:lnTo>
                <a:lnTo>
                  <a:pt x="5933440" y="3096709"/>
                </a:lnTo>
                <a:lnTo>
                  <a:pt x="6091219" y="3187551"/>
                </a:lnTo>
                <a:lnTo>
                  <a:pt x="6248998" y="3096709"/>
                </a:lnTo>
                <a:lnTo>
                  <a:pt x="6248998" y="2912633"/>
                </a:lnTo>
                <a:close/>
                <a:moveTo>
                  <a:pt x="11699539" y="2544483"/>
                </a:moveTo>
                <a:lnTo>
                  <a:pt x="11541760" y="2635325"/>
                </a:lnTo>
                <a:lnTo>
                  <a:pt x="11541760" y="2819400"/>
                </a:lnTo>
                <a:lnTo>
                  <a:pt x="11699539" y="2910243"/>
                </a:lnTo>
                <a:lnTo>
                  <a:pt x="11857318" y="2819400"/>
                </a:lnTo>
                <a:lnTo>
                  <a:pt x="11857318" y="2635325"/>
                </a:lnTo>
                <a:close/>
                <a:moveTo>
                  <a:pt x="6251388" y="2544483"/>
                </a:moveTo>
                <a:lnTo>
                  <a:pt x="6093610" y="2635325"/>
                </a:lnTo>
                <a:lnTo>
                  <a:pt x="6093610" y="2819400"/>
                </a:lnTo>
                <a:lnTo>
                  <a:pt x="6251388" y="2910243"/>
                </a:lnTo>
                <a:lnTo>
                  <a:pt x="6409167" y="2819400"/>
                </a:lnTo>
                <a:lnTo>
                  <a:pt x="6409167" y="2635325"/>
                </a:lnTo>
                <a:close/>
                <a:moveTo>
                  <a:pt x="1123577" y="2544483"/>
                </a:moveTo>
                <a:lnTo>
                  <a:pt x="965798" y="2635325"/>
                </a:lnTo>
                <a:lnTo>
                  <a:pt x="965798" y="2819400"/>
                </a:lnTo>
                <a:lnTo>
                  <a:pt x="1123577" y="2910243"/>
                </a:lnTo>
                <a:lnTo>
                  <a:pt x="1281355" y="2819400"/>
                </a:lnTo>
                <a:lnTo>
                  <a:pt x="1281355" y="2635325"/>
                </a:lnTo>
                <a:close/>
                <a:moveTo>
                  <a:pt x="803238" y="2544483"/>
                </a:moveTo>
                <a:lnTo>
                  <a:pt x="645459" y="2635325"/>
                </a:lnTo>
                <a:lnTo>
                  <a:pt x="645459" y="2819400"/>
                </a:lnTo>
                <a:lnTo>
                  <a:pt x="803238" y="2910243"/>
                </a:lnTo>
                <a:lnTo>
                  <a:pt x="961017" y="2819400"/>
                </a:lnTo>
                <a:lnTo>
                  <a:pt x="961017" y="2635325"/>
                </a:lnTo>
                <a:close/>
                <a:moveTo>
                  <a:pt x="482899" y="2544483"/>
                </a:moveTo>
                <a:lnTo>
                  <a:pt x="325120" y="2635325"/>
                </a:lnTo>
                <a:lnTo>
                  <a:pt x="325120" y="2819400"/>
                </a:lnTo>
                <a:lnTo>
                  <a:pt x="482899" y="2910243"/>
                </a:lnTo>
                <a:lnTo>
                  <a:pt x="640678" y="2819400"/>
                </a:lnTo>
                <a:lnTo>
                  <a:pt x="640678" y="2635325"/>
                </a:lnTo>
                <a:close/>
                <a:moveTo>
                  <a:pt x="11376809" y="2542092"/>
                </a:moveTo>
                <a:lnTo>
                  <a:pt x="11219030" y="2632934"/>
                </a:lnTo>
                <a:lnTo>
                  <a:pt x="11219030" y="2817009"/>
                </a:lnTo>
                <a:lnTo>
                  <a:pt x="11376809" y="2907852"/>
                </a:lnTo>
                <a:lnTo>
                  <a:pt x="11534588" y="2817009"/>
                </a:lnTo>
                <a:lnTo>
                  <a:pt x="11534588" y="2632934"/>
                </a:lnTo>
                <a:close/>
                <a:moveTo>
                  <a:pt x="11056471" y="2542092"/>
                </a:moveTo>
                <a:lnTo>
                  <a:pt x="10898692" y="2632934"/>
                </a:lnTo>
                <a:lnTo>
                  <a:pt x="10898692" y="2817009"/>
                </a:lnTo>
                <a:lnTo>
                  <a:pt x="11056471" y="2907852"/>
                </a:lnTo>
                <a:lnTo>
                  <a:pt x="11214250" y="2817009"/>
                </a:lnTo>
                <a:lnTo>
                  <a:pt x="11214250" y="2632934"/>
                </a:lnTo>
                <a:close/>
                <a:moveTo>
                  <a:pt x="10736132" y="2542092"/>
                </a:moveTo>
                <a:lnTo>
                  <a:pt x="10578353" y="2632934"/>
                </a:lnTo>
                <a:lnTo>
                  <a:pt x="10578353" y="2817009"/>
                </a:lnTo>
                <a:lnTo>
                  <a:pt x="10736132" y="2907852"/>
                </a:lnTo>
                <a:lnTo>
                  <a:pt x="10893911" y="2817009"/>
                </a:lnTo>
                <a:lnTo>
                  <a:pt x="10893911" y="2632934"/>
                </a:lnTo>
                <a:close/>
                <a:moveTo>
                  <a:pt x="10415793" y="2542092"/>
                </a:moveTo>
                <a:lnTo>
                  <a:pt x="10258014" y="2632934"/>
                </a:lnTo>
                <a:lnTo>
                  <a:pt x="10258014" y="2817009"/>
                </a:lnTo>
                <a:lnTo>
                  <a:pt x="10415793" y="2907852"/>
                </a:lnTo>
                <a:lnTo>
                  <a:pt x="10573571" y="2817009"/>
                </a:lnTo>
                <a:lnTo>
                  <a:pt x="10573571" y="2632934"/>
                </a:lnTo>
                <a:close/>
                <a:moveTo>
                  <a:pt x="10095454" y="2542092"/>
                </a:moveTo>
                <a:lnTo>
                  <a:pt x="9937676" y="2632934"/>
                </a:lnTo>
                <a:lnTo>
                  <a:pt x="9937676" y="2817009"/>
                </a:lnTo>
                <a:lnTo>
                  <a:pt x="10095454" y="2907852"/>
                </a:lnTo>
                <a:lnTo>
                  <a:pt x="10253233" y="2817009"/>
                </a:lnTo>
                <a:lnTo>
                  <a:pt x="10253233" y="2632934"/>
                </a:lnTo>
                <a:close/>
                <a:moveTo>
                  <a:pt x="9775115" y="2542092"/>
                </a:moveTo>
                <a:lnTo>
                  <a:pt x="9617336" y="2632934"/>
                </a:lnTo>
                <a:lnTo>
                  <a:pt x="9617336" y="2817009"/>
                </a:lnTo>
                <a:lnTo>
                  <a:pt x="9775115" y="2907852"/>
                </a:lnTo>
                <a:lnTo>
                  <a:pt x="9932894" y="2817009"/>
                </a:lnTo>
                <a:lnTo>
                  <a:pt x="9932894" y="2632934"/>
                </a:lnTo>
                <a:close/>
                <a:moveTo>
                  <a:pt x="9454776" y="2542092"/>
                </a:moveTo>
                <a:lnTo>
                  <a:pt x="9296998" y="2632934"/>
                </a:lnTo>
                <a:lnTo>
                  <a:pt x="9296998" y="2817009"/>
                </a:lnTo>
                <a:lnTo>
                  <a:pt x="9454776" y="2907852"/>
                </a:lnTo>
                <a:lnTo>
                  <a:pt x="9612555" y="2817009"/>
                </a:lnTo>
                <a:lnTo>
                  <a:pt x="9612555" y="2632934"/>
                </a:lnTo>
                <a:close/>
                <a:moveTo>
                  <a:pt x="9134438" y="2542092"/>
                </a:moveTo>
                <a:lnTo>
                  <a:pt x="8976659" y="2632934"/>
                </a:lnTo>
                <a:lnTo>
                  <a:pt x="8976659" y="2817009"/>
                </a:lnTo>
                <a:lnTo>
                  <a:pt x="9134438" y="2907852"/>
                </a:lnTo>
                <a:lnTo>
                  <a:pt x="9292217" y="2817009"/>
                </a:lnTo>
                <a:lnTo>
                  <a:pt x="9292217" y="2632934"/>
                </a:lnTo>
                <a:close/>
                <a:moveTo>
                  <a:pt x="8814099" y="2542092"/>
                </a:moveTo>
                <a:lnTo>
                  <a:pt x="8656320" y="2632934"/>
                </a:lnTo>
                <a:lnTo>
                  <a:pt x="8656320" y="2817009"/>
                </a:lnTo>
                <a:lnTo>
                  <a:pt x="8814099" y="2907852"/>
                </a:lnTo>
                <a:lnTo>
                  <a:pt x="8971877" y="2817009"/>
                </a:lnTo>
                <a:lnTo>
                  <a:pt x="8971877" y="2632934"/>
                </a:lnTo>
                <a:close/>
                <a:moveTo>
                  <a:pt x="8493760" y="2542092"/>
                </a:moveTo>
                <a:lnTo>
                  <a:pt x="8335982" y="2632934"/>
                </a:lnTo>
                <a:lnTo>
                  <a:pt x="8335982" y="2817009"/>
                </a:lnTo>
                <a:lnTo>
                  <a:pt x="8493760" y="2907852"/>
                </a:lnTo>
                <a:lnTo>
                  <a:pt x="8651539" y="2817009"/>
                </a:lnTo>
                <a:lnTo>
                  <a:pt x="8651539" y="2632934"/>
                </a:lnTo>
                <a:close/>
                <a:moveTo>
                  <a:pt x="8173421" y="2542092"/>
                </a:moveTo>
                <a:lnTo>
                  <a:pt x="8015642" y="2632934"/>
                </a:lnTo>
                <a:lnTo>
                  <a:pt x="8015642" y="2817009"/>
                </a:lnTo>
                <a:lnTo>
                  <a:pt x="8173421" y="2907852"/>
                </a:lnTo>
                <a:lnTo>
                  <a:pt x="8331200" y="2817009"/>
                </a:lnTo>
                <a:lnTo>
                  <a:pt x="8331200" y="2632934"/>
                </a:lnTo>
                <a:close/>
                <a:moveTo>
                  <a:pt x="7853083" y="2542092"/>
                </a:moveTo>
                <a:lnTo>
                  <a:pt x="7695304" y="2632934"/>
                </a:lnTo>
                <a:lnTo>
                  <a:pt x="7695304" y="2817009"/>
                </a:lnTo>
                <a:lnTo>
                  <a:pt x="7853083" y="2907852"/>
                </a:lnTo>
                <a:lnTo>
                  <a:pt x="8010862" y="2817009"/>
                </a:lnTo>
                <a:lnTo>
                  <a:pt x="8010862" y="2632934"/>
                </a:lnTo>
                <a:close/>
                <a:moveTo>
                  <a:pt x="7532744" y="2542092"/>
                </a:moveTo>
                <a:lnTo>
                  <a:pt x="7374965" y="2632934"/>
                </a:lnTo>
                <a:lnTo>
                  <a:pt x="7374965" y="2817009"/>
                </a:lnTo>
                <a:lnTo>
                  <a:pt x="7532744" y="2907852"/>
                </a:lnTo>
                <a:lnTo>
                  <a:pt x="7690523" y="2817009"/>
                </a:lnTo>
                <a:lnTo>
                  <a:pt x="7690523" y="2632934"/>
                </a:lnTo>
                <a:close/>
                <a:moveTo>
                  <a:pt x="7212405" y="2542092"/>
                </a:moveTo>
                <a:lnTo>
                  <a:pt x="7054626" y="2632934"/>
                </a:lnTo>
                <a:lnTo>
                  <a:pt x="7054626" y="2817009"/>
                </a:lnTo>
                <a:lnTo>
                  <a:pt x="7212405" y="2907852"/>
                </a:lnTo>
                <a:lnTo>
                  <a:pt x="7370183" y="2817009"/>
                </a:lnTo>
                <a:lnTo>
                  <a:pt x="7370183" y="2632934"/>
                </a:lnTo>
                <a:close/>
                <a:moveTo>
                  <a:pt x="6892066" y="2542092"/>
                </a:moveTo>
                <a:lnTo>
                  <a:pt x="6734288" y="2632934"/>
                </a:lnTo>
                <a:lnTo>
                  <a:pt x="6734288" y="2817009"/>
                </a:lnTo>
                <a:lnTo>
                  <a:pt x="6892066" y="2907852"/>
                </a:lnTo>
                <a:lnTo>
                  <a:pt x="7049845" y="2817009"/>
                </a:lnTo>
                <a:lnTo>
                  <a:pt x="7049845" y="2632934"/>
                </a:lnTo>
                <a:close/>
                <a:moveTo>
                  <a:pt x="6571727" y="2542092"/>
                </a:moveTo>
                <a:lnTo>
                  <a:pt x="6413948" y="2632934"/>
                </a:lnTo>
                <a:lnTo>
                  <a:pt x="6413948" y="2817009"/>
                </a:lnTo>
                <a:lnTo>
                  <a:pt x="6571727" y="2907852"/>
                </a:lnTo>
                <a:lnTo>
                  <a:pt x="6729506" y="2817009"/>
                </a:lnTo>
                <a:lnTo>
                  <a:pt x="6729506" y="2632934"/>
                </a:lnTo>
                <a:close/>
                <a:moveTo>
                  <a:pt x="5931050" y="2542092"/>
                </a:moveTo>
                <a:lnTo>
                  <a:pt x="5773271" y="2632934"/>
                </a:lnTo>
                <a:lnTo>
                  <a:pt x="5773271" y="2817009"/>
                </a:lnTo>
                <a:lnTo>
                  <a:pt x="5931050" y="2907852"/>
                </a:lnTo>
                <a:lnTo>
                  <a:pt x="6088828" y="2817009"/>
                </a:lnTo>
                <a:lnTo>
                  <a:pt x="6088828" y="2632934"/>
                </a:lnTo>
                <a:close/>
                <a:moveTo>
                  <a:pt x="5610711" y="2542092"/>
                </a:moveTo>
                <a:lnTo>
                  <a:pt x="5452932" y="2632934"/>
                </a:lnTo>
                <a:lnTo>
                  <a:pt x="5452932" y="2817009"/>
                </a:lnTo>
                <a:lnTo>
                  <a:pt x="5610711" y="2907852"/>
                </a:lnTo>
                <a:lnTo>
                  <a:pt x="5768490" y="2817009"/>
                </a:lnTo>
                <a:lnTo>
                  <a:pt x="5768490" y="2632934"/>
                </a:lnTo>
                <a:close/>
                <a:moveTo>
                  <a:pt x="5290372" y="2542092"/>
                </a:moveTo>
                <a:lnTo>
                  <a:pt x="5132593" y="2632934"/>
                </a:lnTo>
                <a:lnTo>
                  <a:pt x="5132593" y="2817009"/>
                </a:lnTo>
                <a:lnTo>
                  <a:pt x="5290372" y="2907852"/>
                </a:lnTo>
                <a:lnTo>
                  <a:pt x="5448151" y="2817009"/>
                </a:lnTo>
                <a:lnTo>
                  <a:pt x="5448151" y="2632934"/>
                </a:lnTo>
                <a:close/>
                <a:moveTo>
                  <a:pt x="4970033" y="2542092"/>
                </a:moveTo>
                <a:lnTo>
                  <a:pt x="4812254" y="2632934"/>
                </a:lnTo>
                <a:lnTo>
                  <a:pt x="4812254" y="2817009"/>
                </a:lnTo>
                <a:lnTo>
                  <a:pt x="4970033" y="2907852"/>
                </a:lnTo>
                <a:lnTo>
                  <a:pt x="5127812" y="2817009"/>
                </a:lnTo>
                <a:lnTo>
                  <a:pt x="5127812" y="2632934"/>
                </a:lnTo>
                <a:close/>
                <a:moveTo>
                  <a:pt x="4649694" y="2542092"/>
                </a:moveTo>
                <a:lnTo>
                  <a:pt x="4491915" y="2632934"/>
                </a:lnTo>
                <a:lnTo>
                  <a:pt x="4491915" y="2817009"/>
                </a:lnTo>
                <a:lnTo>
                  <a:pt x="4649694" y="2907852"/>
                </a:lnTo>
                <a:lnTo>
                  <a:pt x="4807474" y="2817009"/>
                </a:lnTo>
                <a:lnTo>
                  <a:pt x="4807474" y="2632934"/>
                </a:lnTo>
                <a:close/>
                <a:moveTo>
                  <a:pt x="4326965" y="2542092"/>
                </a:moveTo>
                <a:lnTo>
                  <a:pt x="4169186" y="2632934"/>
                </a:lnTo>
                <a:lnTo>
                  <a:pt x="4169186" y="2817009"/>
                </a:lnTo>
                <a:lnTo>
                  <a:pt x="4326965" y="2907852"/>
                </a:lnTo>
                <a:lnTo>
                  <a:pt x="4484744" y="2817009"/>
                </a:lnTo>
                <a:lnTo>
                  <a:pt x="4484744" y="2632934"/>
                </a:lnTo>
                <a:close/>
                <a:moveTo>
                  <a:pt x="4006626" y="2542092"/>
                </a:moveTo>
                <a:lnTo>
                  <a:pt x="3848847" y="2632934"/>
                </a:lnTo>
                <a:lnTo>
                  <a:pt x="3848847" y="2817009"/>
                </a:lnTo>
                <a:lnTo>
                  <a:pt x="4006626" y="2907852"/>
                </a:lnTo>
                <a:lnTo>
                  <a:pt x="4164405" y="2817009"/>
                </a:lnTo>
                <a:lnTo>
                  <a:pt x="4164405" y="2632934"/>
                </a:lnTo>
                <a:close/>
                <a:moveTo>
                  <a:pt x="3686287" y="2542092"/>
                </a:moveTo>
                <a:lnTo>
                  <a:pt x="3528509" y="2632934"/>
                </a:lnTo>
                <a:lnTo>
                  <a:pt x="3528509" y="2817009"/>
                </a:lnTo>
                <a:lnTo>
                  <a:pt x="3686287" y="2907852"/>
                </a:lnTo>
                <a:lnTo>
                  <a:pt x="3844066" y="2817009"/>
                </a:lnTo>
                <a:lnTo>
                  <a:pt x="3844066" y="2632934"/>
                </a:lnTo>
                <a:close/>
                <a:moveTo>
                  <a:pt x="3365948" y="2542092"/>
                </a:moveTo>
                <a:lnTo>
                  <a:pt x="3208169" y="2632934"/>
                </a:lnTo>
                <a:lnTo>
                  <a:pt x="3208169" y="2817009"/>
                </a:lnTo>
                <a:lnTo>
                  <a:pt x="3365948" y="2907852"/>
                </a:lnTo>
                <a:lnTo>
                  <a:pt x="3523727" y="2817009"/>
                </a:lnTo>
                <a:lnTo>
                  <a:pt x="3523727" y="2632934"/>
                </a:lnTo>
                <a:close/>
                <a:moveTo>
                  <a:pt x="3045610" y="2542092"/>
                </a:moveTo>
                <a:lnTo>
                  <a:pt x="2887831" y="2632934"/>
                </a:lnTo>
                <a:lnTo>
                  <a:pt x="2887831" y="2817009"/>
                </a:lnTo>
                <a:lnTo>
                  <a:pt x="3045610" y="2907852"/>
                </a:lnTo>
                <a:lnTo>
                  <a:pt x="3203388" y="2817009"/>
                </a:lnTo>
                <a:lnTo>
                  <a:pt x="3203388" y="2632934"/>
                </a:lnTo>
                <a:close/>
                <a:moveTo>
                  <a:pt x="2725271" y="2542092"/>
                </a:moveTo>
                <a:lnTo>
                  <a:pt x="2567492" y="2632934"/>
                </a:lnTo>
                <a:lnTo>
                  <a:pt x="2567492" y="2817009"/>
                </a:lnTo>
                <a:lnTo>
                  <a:pt x="2725271" y="2907852"/>
                </a:lnTo>
                <a:lnTo>
                  <a:pt x="2883050" y="2817009"/>
                </a:lnTo>
                <a:lnTo>
                  <a:pt x="2883050" y="2632934"/>
                </a:lnTo>
                <a:close/>
                <a:moveTo>
                  <a:pt x="2404932" y="2542092"/>
                </a:moveTo>
                <a:lnTo>
                  <a:pt x="2247153" y="2632934"/>
                </a:lnTo>
                <a:lnTo>
                  <a:pt x="2247153" y="2817009"/>
                </a:lnTo>
                <a:lnTo>
                  <a:pt x="2404932" y="2907852"/>
                </a:lnTo>
                <a:lnTo>
                  <a:pt x="2562711" y="2817009"/>
                </a:lnTo>
                <a:lnTo>
                  <a:pt x="2562711" y="2632934"/>
                </a:lnTo>
                <a:close/>
                <a:moveTo>
                  <a:pt x="2084593" y="2542092"/>
                </a:moveTo>
                <a:lnTo>
                  <a:pt x="1926814" y="2632934"/>
                </a:lnTo>
                <a:lnTo>
                  <a:pt x="1926814" y="2817009"/>
                </a:lnTo>
                <a:lnTo>
                  <a:pt x="2084593" y="2907852"/>
                </a:lnTo>
                <a:lnTo>
                  <a:pt x="2242372" y="2817009"/>
                </a:lnTo>
                <a:lnTo>
                  <a:pt x="2242372" y="2632934"/>
                </a:lnTo>
                <a:close/>
                <a:moveTo>
                  <a:pt x="1764254" y="2542092"/>
                </a:moveTo>
                <a:lnTo>
                  <a:pt x="1606475" y="2632934"/>
                </a:lnTo>
                <a:lnTo>
                  <a:pt x="1606475" y="2817009"/>
                </a:lnTo>
                <a:lnTo>
                  <a:pt x="1764254" y="2907852"/>
                </a:lnTo>
                <a:lnTo>
                  <a:pt x="1922033" y="2817009"/>
                </a:lnTo>
                <a:lnTo>
                  <a:pt x="1922033" y="2632934"/>
                </a:lnTo>
                <a:close/>
                <a:moveTo>
                  <a:pt x="1443915" y="2542092"/>
                </a:moveTo>
                <a:lnTo>
                  <a:pt x="1286137" y="2632934"/>
                </a:lnTo>
                <a:lnTo>
                  <a:pt x="1286137" y="2817009"/>
                </a:lnTo>
                <a:lnTo>
                  <a:pt x="1443915" y="2907852"/>
                </a:lnTo>
                <a:lnTo>
                  <a:pt x="1601694" y="2817009"/>
                </a:lnTo>
                <a:lnTo>
                  <a:pt x="1601694" y="2632934"/>
                </a:lnTo>
                <a:close/>
                <a:moveTo>
                  <a:pt x="162560" y="2542092"/>
                </a:moveTo>
                <a:lnTo>
                  <a:pt x="4781" y="2632934"/>
                </a:lnTo>
                <a:lnTo>
                  <a:pt x="4781" y="2817009"/>
                </a:lnTo>
                <a:lnTo>
                  <a:pt x="162560" y="2907852"/>
                </a:lnTo>
                <a:lnTo>
                  <a:pt x="320339" y="2817009"/>
                </a:lnTo>
                <a:lnTo>
                  <a:pt x="320339" y="2632934"/>
                </a:lnTo>
                <a:close/>
                <a:moveTo>
                  <a:pt x="11539370" y="2264784"/>
                </a:moveTo>
                <a:lnTo>
                  <a:pt x="11381591" y="2355626"/>
                </a:lnTo>
                <a:lnTo>
                  <a:pt x="11381591" y="2539701"/>
                </a:lnTo>
                <a:lnTo>
                  <a:pt x="11539370" y="2630544"/>
                </a:lnTo>
                <a:lnTo>
                  <a:pt x="11697148" y="2539701"/>
                </a:lnTo>
                <a:lnTo>
                  <a:pt x="11697148" y="2355626"/>
                </a:lnTo>
                <a:close/>
                <a:moveTo>
                  <a:pt x="11216640" y="2264784"/>
                </a:moveTo>
                <a:lnTo>
                  <a:pt x="11058861" y="2355626"/>
                </a:lnTo>
                <a:lnTo>
                  <a:pt x="11058861" y="2539701"/>
                </a:lnTo>
                <a:lnTo>
                  <a:pt x="11216640" y="2630544"/>
                </a:lnTo>
                <a:lnTo>
                  <a:pt x="11374419" y="2539701"/>
                </a:lnTo>
                <a:lnTo>
                  <a:pt x="11374419" y="2355626"/>
                </a:lnTo>
                <a:close/>
                <a:moveTo>
                  <a:pt x="10896301" y="2264784"/>
                </a:moveTo>
                <a:lnTo>
                  <a:pt x="10738523" y="2355626"/>
                </a:lnTo>
                <a:lnTo>
                  <a:pt x="10738523" y="2539701"/>
                </a:lnTo>
                <a:lnTo>
                  <a:pt x="10896301" y="2630544"/>
                </a:lnTo>
                <a:lnTo>
                  <a:pt x="11054080" y="2539701"/>
                </a:lnTo>
                <a:lnTo>
                  <a:pt x="11054080" y="2355626"/>
                </a:lnTo>
                <a:close/>
                <a:moveTo>
                  <a:pt x="10575962" y="2264784"/>
                </a:moveTo>
                <a:lnTo>
                  <a:pt x="10418183" y="2355626"/>
                </a:lnTo>
                <a:lnTo>
                  <a:pt x="10418183" y="2539701"/>
                </a:lnTo>
                <a:lnTo>
                  <a:pt x="10575962" y="2630544"/>
                </a:lnTo>
                <a:lnTo>
                  <a:pt x="10733741" y="2539701"/>
                </a:lnTo>
                <a:lnTo>
                  <a:pt x="10733741" y="2355626"/>
                </a:lnTo>
                <a:close/>
                <a:moveTo>
                  <a:pt x="10255624" y="2264784"/>
                </a:moveTo>
                <a:lnTo>
                  <a:pt x="10097845" y="2355626"/>
                </a:lnTo>
                <a:lnTo>
                  <a:pt x="10097845" y="2539701"/>
                </a:lnTo>
                <a:lnTo>
                  <a:pt x="10255624" y="2630544"/>
                </a:lnTo>
                <a:lnTo>
                  <a:pt x="10413402" y="2539701"/>
                </a:lnTo>
                <a:lnTo>
                  <a:pt x="10413402" y="2355626"/>
                </a:lnTo>
                <a:close/>
                <a:moveTo>
                  <a:pt x="9935285" y="2264784"/>
                </a:moveTo>
                <a:lnTo>
                  <a:pt x="9777506" y="2355626"/>
                </a:lnTo>
                <a:lnTo>
                  <a:pt x="9777506" y="2539701"/>
                </a:lnTo>
                <a:lnTo>
                  <a:pt x="9935285" y="2630544"/>
                </a:lnTo>
                <a:lnTo>
                  <a:pt x="10093064" y="2539701"/>
                </a:lnTo>
                <a:lnTo>
                  <a:pt x="10093064" y="2355626"/>
                </a:lnTo>
                <a:close/>
                <a:moveTo>
                  <a:pt x="9614946" y="2264784"/>
                </a:moveTo>
                <a:lnTo>
                  <a:pt x="9457167" y="2355626"/>
                </a:lnTo>
                <a:lnTo>
                  <a:pt x="9457167" y="2539701"/>
                </a:lnTo>
                <a:lnTo>
                  <a:pt x="9614946" y="2630544"/>
                </a:lnTo>
                <a:lnTo>
                  <a:pt x="9772724" y="2539701"/>
                </a:lnTo>
                <a:lnTo>
                  <a:pt x="9772724" y="2355626"/>
                </a:lnTo>
                <a:close/>
                <a:moveTo>
                  <a:pt x="9294607" y="2264784"/>
                </a:moveTo>
                <a:lnTo>
                  <a:pt x="9136829" y="2355626"/>
                </a:lnTo>
                <a:lnTo>
                  <a:pt x="9136829" y="2539701"/>
                </a:lnTo>
                <a:lnTo>
                  <a:pt x="9294607" y="2630544"/>
                </a:lnTo>
                <a:lnTo>
                  <a:pt x="9452386" y="2539701"/>
                </a:lnTo>
                <a:lnTo>
                  <a:pt x="9452386" y="2355626"/>
                </a:lnTo>
                <a:close/>
                <a:moveTo>
                  <a:pt x="8974268" y="2264784"/>
                </a:moveTo>
                <a:lnTo>
                  <a:pt x="8816489" y="2355626"/>
                </a:lnTo>
                <a:lnTo>
                  <a:pt x="8816489" y="2539701"/>
                </a:lnTo>
                <a:lnTo>
                  <a:pt x="8974268" y="2630544"/>
                </a:lnTo>
                <a:lnTo>
                  <a:pt x="9132047" y="2539701"/>
                </a:lnTo>
                <a:lnTo>
                  <a:pt x="9132047" y="2355626"/>
                </a:lnTo>
                <a:close/>
                <a:moveTo>
                  <a:pt x="8653929" y="2264784"/>
                </a:moveTo>
                <a:lnTo>
                  <a:pt x="8496150" y="2355626"/>
                </a:lnTo>
                <a:lnTo>
                  <a:pt x="8496150" y="2539701"/>
                </a:lnTo>
                <a:lnTo>
                  <a:pt x="8653929" y="2630544"/>
                </a:lnTo>
                <a:lnTo>
                  <a:pt x="8811708" y="2539701"/>
                </a:lnTo>
                <a:lnTo>
                  <a:pt x="8811708" y="2355626"/>
                </a:lnTo>
                <a:close/>
                <a:moveTo>
                  <a:pt x="8333591" y="2264784"/>
                </a:moveTo>
                <a:lnTo>
                  <a:pt x="8175812" y="2355626"/>
                </a:lnTo>
                <a:lnTo>
                  <a:pt x="8175812" y="2539701"/>
                </a:lnTo>
                <a:lnTo>
                  <a:pt x="8333591" y="2630544"/>
                </a:lnTo>
                <a:lnTo>
                  <a:pt x="8491370" y="2539701"/>
                </a:lnTo>
                <a:lnTo>
                  <a:pt x="8491370" y="2355626"/>
                </a:lnTo>
                <a:close/>
                <a:moveTo>
                  <a:pt x="8013252" y="2264784"/>
                </a:moveTo>
                <a:lnTo>
                  <a:pt x="7855473" y="2355626"/>
                </a:lnTo>
                <a:lnTo>
                  <a:pt x="7855473" y="2539701"/>
                </a:lnTo>
                <a:lnTo>
                  <a:pt x="8013252" y="2630544"/>
                </a:lnTo>
                <a:lnTo>
                  <a:pt x="8171031" y="2539701"/>
                </a:lnTo>
                <a:lnTo>
                  <a:pt x="8171031" y="2355626"/>
                </a:lnTo>
                <a:close/>
                <a:moveTo>
                  <a:pt x="7692913" y="2264784"/>
                </a:moveTo>
                <a:lnTo>
                  <a:pt x="7535135" y="2355626"/>
                </a:lnTo>
                <a:lnTo>
                  <a:pt x="7535135" y="2539701"/>
                </a:lnTo>
                <a:lnTo>
                  <a:pt x="7692913" y="2630544"/>
                </a:lnTo>
                <a:lnTo>
                  <a:pt x="7850692" y="2539701"/>
                </a:lnTo>
                <a:lnTo>
                  <a:pt x="7850692" y="2355626"/>
                </a:lnTo>
                <a:close/>
                <a:moveTo>
                  <a:pt x="7372574" y="2264784"/>
                </a:moveTo>
                <a:lnTo>
                  <a:pt x="7214795" y="2355626"/>
                </a:lnTo>
                <a:lnTo>
                  <a:pt x="7214795" y="2539701"/>
                </a:lnTo>
                <a:lnTo>
                  <a:pt x="7372574" y="2630544"/>
                </a:lnTo>
                <a:lnTo>
                  <a:pt x="7530353" y="2539701"/>
                </a:lnTo>
                <a:lnTo>
                  <a:pt x="7530353" y="2355626"/>
                </a:lnTo>
                <a:close/>
                <a:moveTo>
                  <a:pt x="7052236" y="2264784"/>
                </a:moveTo>
                <a:lnTo>
                  <a:pt x="6894457" y="2355626"/>
                </a:lnTo>
                <a:lnTo>
                  <a:pt x="6894457" y="2539701"/>
                </a:lnTo>
                <a:lnTo>
                  <a:pt x="7052236" y="2630544"/>
                </a:lnTo>
                <a:lnTo>
                  <a:pt x="7210015" y="2539701"/>
                </a:lnTo>
                <a:lnTo>
                  <a:pt x="7210015" y="2355626"/>
                </a:lnTo>
                <a:close/>
                <a:moveTo>
                  <a:pt x="6731897" y="2264784"/>
                </a:moveTo>
                <a:lnTo>
                  <a:pt x="6574118" y="2355626"/>
                </a:lnTo>
                <a:lnTo>
                  <a:pt x="6574118" y="2539701"/>
                </a:lnTo>
                <a:lnTo>
                  <a:pt x="6731897" y="2630544"/>
                </a:lnTo>
                <a:lnTo>
                  <a:pt x="6889676" y="2539701"/>
                </a:lnTo>
                <a:lnTo>
                  <a:pt x="6889676" y="2355626"/>
                </a:lnTo>
                <a:close/>
                <a:moveTo>
                  <a:pt x="6411558" y="2264784"/>
                </a:moveTo>
                <a:lnTo>
                  <a:pt x="6253779" y="2355626"/>
                </a:lnTo>
                <a:lnTo>
                  <a:pt x="6253779" y="2539701"/>
                </a:lnTo>
                <a:lnTo>
                  <a:pt x="6411558" y="2630544"/>
                </a:lnTo>
                <a:lnTo>
                  <a:pt x="6569336" y="2539701"/>
                </a:lnTo>
                <a:lnTo>
                  <a:pt x="6569336" y="2355626"/>
                </a:lnTo>
                <a:close/>
                <a:moveTo>
                  <a:pt x="5770880" y="2264784"/>
                </a:moveTo>
                <a:lnTo>
                  <a:pt x="5613101" y="2355626"/>
                </a:lnTo>
                <a:lnTo>
                  <a:pt x="5613101" y="2539701"/>
                </a:lnTo>
                <a:lnTo>
                  <a:pt x="5770880" y="2630544"/>
                </a:lnTo>
                <a:lnTo>
                  <a:pt x="5928659" y="2539701"/>
                </a:lnTo>
                <a:lnTo>
                  <a:pt x="5928659" y="2355626"/>
                </a:lnTo>
                <a:close/>
                <a:moveTo>
                  <a:pt x="5450541" y="2264784"/>
                </a:moveTo>
                <a:lnTo>
                  <a:pt x="5292762" y="2355626"/>
                </a:lnTo>
                <a:lnTo>
                  <a:pt x="5292762" y="2539701"/>
                </a:lnTo>
                <a:lnTo>
                  <a:pt x="5450541" y="2630544"/>
                </a:lnTo>
                <a:lnTo>
                  <a:pt x="5608320" y="2539701"/>
                </a:lnTo>
                <a:lnTo>
                  <a:pt x="5608320" y="2355626"/>
                </a:lnTo>
                <a:close/>
                <a:moveTo>
                  <a:pt x="5127812" y="2264784"/>
                </a:moveTo>
                <a:lnTo>
                  <a:pt x="4970033" y="2355626"/>
                </a:lnTo>
                <a:lnTo>
                  <a:pt x="4970033" y="2539701"/>
                </a:lnTo>
                <a:lnTo>
                  <a:pt x="5127812" y="2630544"/>
                </a:lnTo>
                <a:lnTo>
                  <a:pt x="5285592" y="2539701"/>
                </a:lnTo>
                <a:lnTo>
                  <a:pt x="5285592" y="2355626"/>
                </a:lnTo>
                <a:close/>
                <a:moveTo>
                  <a:pt x="4807474" y="2264784"/>
                </a:moveTo>
                <a:lnTo>
                  <a:pt x="4649694" y="2355626"/>
                </a:lnTo>
                <a:lnTo>
                  <a:pt x="4649694" y="2539701"/>
                </a:lnTo>
                <a:lnTo>
                  <a:pt x="4807474" y="2630544"/>
                </a:lnTo>
                <a:lnTo>
                  <a:pt x="4965252" y="2539701"/>
                </a:lnTo>
                <a:lnTo>
                  <a:pt x="4965252" y="2355626"/>
                </a:lnTo>
                <a:close/>
                <a:moveTo>
                  <a:pt x="4487134" y="2264784"/>
                </a:moveTo>
                <a:lnTo>
                  <a:pt x="4329356" y="2355626"/>
                </a:lnTo>
                <a:lnTo>
                  <a:pt x="4329356" y="2539701"/>
                </a:lnTo>
                <a:lnTo>
                  <a:pt x="4487134" y="2630544"/>
                </a:lnTo>
                <a:lnTo>
                  <a:pt x="4644913" y="2539701"/>
                </a:lnTo>
                <a:lnTo>
                  <a:pt x="4644913" y="2355626"/>
                </a:lnTo>
                <a:close/>
                <a:moveTo>
                  <a:pt x="4166795" y="2264784"/>
                </a:moveTo>
                <a:lnTo>
                  <a:pt x="4009017" y="2355626"/>
                </a:lnTo>
                <a:lnTo>
                  <a:pt x="4009017" y="2539701"/>
                </a:lnTo>
                <a:lnTo>
                  <a:pt x="4166795" y="2630544"/>
                </a:lnTo>
                <a:lnTo>
                  <a:pt x="4324574" y="2539701"/>
                </a:lnTo>
                <a:lnTo>
                  <a:pt x="4324574" y="2355626"/>
                </a:lnTo>
                <a:close/>
                <a:moveTo>
                  <a:pt x="3846456" y="2264784"/>
                </a:moveTo>
                <a:lnTo>
                  <a:pt x="3688678" y="2355626"/>
                </a:lnTo>
                <a:lnTo>
                  <a:pt x="3688678" y="2539701"/>
                </a:lnTo>
                <a:lnTo>
                  <a:pt x="3846456" y="2630544"/>
                </a:lnTo>
                <a:lnTo>
                  <a:pt x="4004235" y="2539701"/>
                </a:lnTo>
                <a:lnTo>
                  <a:pt x="4004235" y="2355626"/>
                </a:lnTo>
                <a:close/>
                <a:moveTo>
                  <a:pt x="3526118" y="2264784"/>
                </a:moveTo>
                <a:lnTo>
                  <a:pt x="3368339" y="2355626"/>
                </a:lnTo>
                <a:lnTo>
                  <a:pt x="3368339" y="2539701"/>
                </a:lnTo>
                <a:lnTo>
                  <a:pt x="3526118" y="2630544"/>
                </a:lnTo>
                <a:lnTo>
                  <a:pt x="3683897" y="2539701"/>
                </a:lnTo>
                <a:lnTo>
                  <a:pt x="3683897" y="2355626"/>
                </a:lnTo>
                <a:close/>
                <a:moveTo>
                  <a:pt x="3205779" y="2264784"/>
                </a:moveTo>
                <a:lnTo>
                  <a:pt x="3048000" y="2355626"/>
                </a:lnTo>
                <a:lnTo>
                  <a:pt x="3048000" y="2539701"/>
                </a:lnTo>
                <a:lnTo>
                  <a:pt x="3205779" y="2630544"/>
                </a:lnTo>
                <a:lnTo>
                  <a:pt x="3363558" y="2539701"/>
                </a:lnTo>
                <a:lnTo>
                  <a:pt x="3363558" y="2355626"/>
                </a:lnTo>
                <a:close/>
                <a:moveTo>
                  <a:pt x="2885440" y="2264784"/>
                </a:moveTo>
                <a:lnTo>
                  <a:pt x="2727661" y="2355626"/>
                </a:lnTo>
                <a:lnTo>
                  <a:pt x="2727661" y="2539701"/>
                </a:lnTo>
                <a:lnTo>
                  <a:pt x="2885440" y="2630544"/>
                </a:lnTo>
                <a:lnTo>
                  <a:pt x="3043219" y="2539701"/>
                </a:lnTo>
                <a:lnTo>
                  <a:pt x="3043219" y="2355626"/>
                </a:lnTo>
                <a:close/>
                <a:moveTo>
                  <a:pt x="2565101" y="2264784"/>
                </a:moveTo>
                <a:lnTo>
                  <a:pt x="2407322" y="2355626"/>
                </a:lnTo>
                <a:lnTo>
                  <a:pt x="2407322" y="2539701"/>
                </a:lnTo>
                <a:lnTo>
                  <a:pt x="2565101" y="2630544"/>
                </a:lnTo>
                <a:lnTo>
                  <a:pt x="2722880" y="2539701"/>
                </a:lnTo>
                <a:lnTo>
                  <a:pt x="2722880" y="2355626"/>
                </a:lnTo>
                <a:close/>
                <a:moveTo>
                  <a:pt x="2244763" y="2264784"/>
                </a:moveTo>
                <a:lnTo>
                  <a:pt x="2086984" y="2355626"/>
                </a:lnTo>
                <a:lnTo>
                  <a:pt x="2086984" y="2539701"/>
                </a:lnTo>
                <a:lnTo>
                  <a:pt x="2244763" y="2630544"/>
                </a:lnTo>
                <a:lnTo>
                  <a:pt x="2402541" y="2539701"/>
                </a:lnTo>
                <a:lnTo>
                  <a:pt x="2402541" y="2355626"/>
                </a:lnTo>
                <a:close/>
                <a:moveTo>
                  <a:pt x="1924424" y="2264784"/>
                </a:moveTo>
                <a:lnTo>
                  <a:pt x="1766645" y="2355626"/>
                </a:lnTo>
                <a:lnTo>
                  <a:pt x="1766645" y="2539701"/>
                </a:lnTo>
                <a:lnTo>
                  <a:pt x="1924424" y="2630544"/>
                </a:lnTo>
                <a:lnTo>
                  <a:pt x="2082202" y="2539701"/>
                </a:lnTo>
                <a:lnTo>
                  <a:pt x="2082202" y="2355626"/>
                </a:lnTo>
                <a:close/>
                <a:moveTo>
                  <a:pt x="1604085" y="2264784"/>
                </a:moveTo>
                <a:lnTo>
                  <a:pt x="1446306" y="2355626"/>
                </a:lnTo>
                <a:lnTo>
                  <a:pt x="1446306" y="2539701"/>
                </a:lnTo>
                <a:lnTo>
                  <a:pt x="1604085" y="2630544"/>
                </a:lnTo>
                <a:lnTo>
                  <a:pt x="1761864" y="2539701"/>
                </a:lnTo>
                <a:lnTo>
                  <a:pt x="1761864" y="2355626"/>
                </a:lnTo>
                <a:close/>
                <a:moveTo>
                  <a:pt x="1283746" y="2264784"/>
                </a:moveTo>
                <a:lnTo>
                  <a:pt x="1125967" y="2355626"/>
                </a:lnTo>
                <a:lnTo>
                  <a:pt x="1125967" y="2539701"/>
                </a:lnTo>
                <a:lnTo>
                  <a:pt x="1283746" y="2630544"/>
                </a:lnTo>
                <a:lnTo>
                  <a:pt x="1441525" y="2539701"/>
                </a:lnTo>
                <a:lnTo>
                  <a:pt x="1441525" y="2355626"/>
                </a:lnTo>
                <a:close/>
                <a:moveTo>
                  <a:pt x="963407" y="2264784"/>
                </a:moveTo>
                <a:lnTo>
                  <a:pt x="805628" y="2355626"/>
                </a:lnTo>
                <a:lnTo>
                  <a:pt x="805628" y="2539701"/>
                </a:lnTo>
                <a:lnTo>
                  <a:pt x="963407" y="2630544"/>
                </a:lnTo>
                <a:lnTo>
                  <a:pt x="1121186" y="2539701"/>
                </a:lnTo>
                <a:lnTo>
                  <a:pt x="1121186" y="2355626"/>
                </a:lnTo>
                <a:close/>
                <a:moveTo>
                  <a:pt x="643068" y="2264784"/>
                </a:moveTo>
                <a:lnTo>
                  <a:pt x="485289" y="2355626"/>
                </a:lnTo>
                <a:lnTo>
                  <a:pt x="485289" y="2539701"/>
                </a:lnTo>
                <a:lnTo>
                  <a:pt x="643068" y="2630544"/>
                </a:lnTo>
                <a:lnTo>
                  <a:pt x="800847" y="2539701"/>
                </a:lnTo>
                <a:lnTo>
                  <a:pt x="800847" y="2355626"/>
                </a:lnTo>
                <a:close/>
                <a:moveTo>
                  <a:pt x="322729" y="2264784"/>
                </a:moveTo>
                <a:lnTo>
                  <a:pt x="164951" y="2355626"/>
                </a:lnTo>
                <a:lnTo>
                  <a:pt x="164951" y="2539701"/>
                </a:lnTo>
                <a:lnTo>
                  <a:pt x="322729" y="2630544"/>
                </a:lnTo>
                <a:lnTo>
                  <a:pt x="480508" y="2539701"/>
                </a:lnTo>
                <a:lnTo>
                  <a:pt x="480508" y="2355626"/>
                </a:lnTo>
                <a:close/>
                <a:moveTo>
                  <a:pt x="11857318" y="2262393"/>
                </a:moveTo>
                <a:lnTo>
                  <a:pt x="11699539" y="2353236"/>
                </a:lnTo>
                <a:lnTo>
                  <a:pt x="11699539" y="2537311"/>
                </a:lnTo>
                <a:lnTo>
                  <a:pt x="11857318" y="2628153"/>
                </a:lnTo>
                <a:lnTo>
                  <a:pt x="12015097" y="2537311"/>
                </a:lnTo>
                <a:lnTo>
                  <a:pt x="12015097" y="2353236"/>
                </a:lnTo>
                <a:close/>
                <a:moveTo>
                  <a:pt x="6091219" y="2262393"/>
                </a:moveTo>
                <a:lnTo>
                  <a:pt x="5933440" y="2353236"/>
                </a:lnTo>
                <a:lnTo>
                  <a:pt x="5933440" y="2537311"/>
                </a:lnTo>
                <a:lnTo>
                  <a:pt x="6091219" y="2628153"/>
                </a:lnTo>
                <a:lnTo>
                  <a:pt x="6248998" y="2537311"/>
                </a:lnTo>
                <a:lnTo>
                  <a:pt x="6248998" y="2353236"/>
                </a:lnTo>
                <a:close/>
                <a:moveTo>
                  <a:pt x="11699539" y="1985085"/>
                </a:moveTo>
                <a:lnTo>
                  <a:pt x="11541760" y="2075927"/>
                </a:lnTo>
                <a:lnTo>
                  <a:pt x="11541760" y="2260003"/>
                </a:lnTo>
                <a:lnTo>
                  <a:pt x="11699539" y="2350845"/>
                </a:lnTo>
                <a:lnTo>
                  <a:pt x="11857318" y="2260003"/>
                </a:lnTo>
                <a:lnTo>
                  <a:pt x="11857318" y="2075927"/>
                </a:lnTo>
                <a:close/>
                <a:moveTo>
                  <a:pt x="6251388" y="1985085"/>
                </a:moveTo>
                <a:lnTo>
                  <a:pt x="6093610" y="2075927"/>
                </a:lnTo>
                <a:lnTo>
                  <a:pt x="6093610" y="2260003"/>
                </a:lnTo>
                <a:lnTo>
                  <a:pt x="6251388" y="2350845"/>
                </a:lnTo>
                <a:lnTo>
                  <a:pt x="6409167" y="2260003"/>
                </a:lnTo>
                <a:lnTo>
                  <a:pt x="6409167" y="2075927"/>
                </a:lnTo>
                <a:close/>
                <a:moveTo>
                  <a:pt x="803238" y="1985085"/>
                </a:moveTo>
                <a:lnTo>
                  <a:pt x="645459" y="2075927"/>
                </a:lnTo>
                <a:lnTo>
                  <a:pt x="645459" y="2260003"/>
                </a:lnTo>
                <a:lnTo>
                  <a:pt x="803238" y="2350845"/>
                </a:lnTo>
                <a:lnTo>
                  <a:pt x="961017" y="2260003"/>
                </a:lnTo>
                <a:lnTo>
                  <a:pt x="961017" y="2075927"/>
                </a:lnTo>
                <a:close/>
                <a:moveTo>
                  <a:pt x="482899" y="1985085"/>
                </a:moveTo>
                <a:lnTo>
                  <a:pt x="325120" y="2075927"/>
                </a:lnTo>
                <a:lnTo>
                  <a:pt x="325120" y="2260003"/>
                </a:lnTo>
                <a:lnTo>
                  <a:pt x="482899" y="2350845"/>
                </a:lnTo>
                <a:lnTo>
                  <a:pt x="640678" y="2260003"/>
                </a:lnTo>
                <a:lnTo>
                  <a:pt x="640678" y="2075927"/>
                </a:lnTo>
                <a:close/>
                <a:moveTo>
                  <a:pt x="11376809" y="1982694"/>
                </a:moveTo>
                <a:lnTo>
                  <a:pt x="11219030" y="2073537"/>
                </a:lnTo>
                <a:lnTo>
                  <a:pt x="11219030" y="2257612"/>
                </a:lnTo>
                <a:lnTo>
                  <a:pt x="11376809" y="2348454"/>
                </a:lnTo>
                <a:lnTo>
                  <a:pt x="11534588" y="2257612"/>
                </a:lnTo>
                <a:lnTo>
                  <a:pt x="11534588" y="2073537"/>
                </a:lnTo>
                <a:close/>
                <a:moveTo>
                  <a:pt x="11056471" y="1982694"/>
                </a:moveTo>
                <a:lnTo>
                  <a:pt x="10898692" y="2073537"/>
                </a:lnTo>
                <a:lnTo>
                  <a:pt x="10898692" y="2257612"/>
                </a:lnTo>
                <a:lnTo>
                  <a:pt x="11056471" y="2348454"/>
                </a:lnTo>
                <a:lnTo>
                  <a:pt x="11214250" y="2257612"/>
                </a:lnTo>
                <a:lnTo>
                  <a:pt x="11214250" y="2073537"/>
                </a:lnTo>
                <a:close/>
                <a:moveTo>
                  <a:pt x="10736132" y="1982694"/>
                </a:moveTo>
                <a:lnTo>
                  <a:pt x="10578353" y="2073537"/>
                </a:lnTo>
                <a:lnTo>
                  <a:pt x="10578353" y="2257612"/>
                </a:lnTo>
                <a:lnTo>
                  <a:pt x="10736132" y="2348454"/>
                </a:lnTo>
                <a:lnTo>
                  <a:pt x="10893911" y="2257612"/>
                </a:lnTo>
                <a:lnTo>
                  <a:pt x="10893911" y="2073537"/>
                </a:lnTo>
                <a:close/>
                <a:moveTo>
                  <a:pt x="10415793" y="1982694"/>
                </a:moveTo>
                <a:lnTo>
                  <a:pt x="10258014" y="2073537"/>
                </a:lnTo>
                <a:lnTo>
                  <a:pt x="10258014" y="2257612"/>
                </a:lnTo>
                <a:lnTo>
                  <a:pt x="10415793" y="2348454"/>
                </a:lnTo>
                <a:lnTo>
                  <a:pt x="10573571" y="2257612"/>
                </a:lnTo>
                <a:lnTo>
                  <a:pt x="10573571" y="2073537"/>
                </a:lnTo>
                <a:close/>
                <a:moveTo>
                  <a:pt x="10095454" y="1982694"/>
                </a:moveTo>
                <a:lnTo>
                  <a:pt x="9937676" y="2073537"/>
                </a:lnTo>
                <a:lnTo>
                  <a:pt x="9937676" y="2257612"/>
                </a:lnTo>
                <a:lnTo>
                  <a:pt x="10095454" y="2348454"/>
                </a:lnTo>
                <a:lnTo>
                  <a:pt x="10253233" y="2257612"/>
                </a:lnTo>
                <a:lnTo>
                  <a:pt x="10253233" y="2073537"/>
                </a:lnTo>
                <a:close/>
                <a:moveTo>
                  <a:pt x="9775115" y="1982694"/>
                </a:moveTo>
                <a:lnTo>
                  <a:pt x="9617336" y="2073537"/>
                </a:lnTo>
                <a:lnTo>
                  <a:pt x="9617336" y="2257612"/>
                </a:lnTo>
                <a:lnTo>
                  <a:pt x="9775115" y="2348454"/>
                </a:lnTo>
                <a:lnTo>
                  <a:pt x="9932894" y="2257612"/>
                </a:lnTo>
                <a:lnTo>
                  <a:pt x="9932894" y="2073537"/>
                </a:lnTo>
                <a:close/>
                <a:moveTo>
                  <a:pt x="9454776" y="1982694"/>
                </a:moveTo>
                <a:lnTo>
                  <a:pt x="9296998" y="2073537"/>
                </a:lnTo>
                <a:lnTo>
                  <a:pt x="9296998" y="2257612"/>
                </a:lnTo>
                <a:lnTo>
                  <a:pt x="9454776" y="2348454"/>
                </a:lnTo>
                <a:lnTo>
                  <a:pt x="9612555" y="2257612"/>
                </a:lnTo>
                <a:lnTo>
                  <a:pt x="9612555" y="2073537"/>
                </a:lnTo>
                <a:close/>
                <a:moveTo>
                  <a:pt x="9134438" y="1982694"/>
                </a:moveTo>
                <a:lnTo>
                  <a:pt x="8976659" y="2073537"/>
                </a:lnTo>
                <a:lnTo>
                  <a:pt x="8976659" y="2257612"/>
                </a:lnTo>
                <a:lnTo>
                  <a:pt x="9134438" y="2348454"/>
                </a:lnTo>
                <a:lnTo>
                  <a:pt x="9292217" y="2257612"/>
                </a:lnTo>
                <a:lnTo>
                  <a:pt x="9292217" y="2073537"/>
                </a:lnTo>
                <a:close/>
                <a:moveTo>
                  <a:pt x="8814099" y="1982694"/>
                </a:moveTo>
                <a:lnTo>
                  <a:pt x="8656320" y="2073537"/>
                </a:lnTo>
                <a:lnTo>
                  <a:pt x="8656320" y="2257612"/>
                </a:lnTo>
                <a:lnTo>
                  <a:pt x="8814099" y="2348454"/>
                </a:lnTo>
                <a:lnTo>
                  <a:pt x="8971877" y="2257612"/>
                </a:lnTo>
                <a:lnTo>
                  <a:pt x="8971877" y="2073537"/>
                </a:lnTo>
                <a:close/>
                <a:moveTo>
                  <a:pt x="8493760" y="1982694"/>
                </a:moveTo>
                <a:lnTo>
                  <a:pt x="8335982" y="2073537"/>
                </a:lnTo>
                <a:lnTo>
                  <a:pt x="8335982" y="2257612"/>
                </a:lnTo>
                <a:lnTo>
                  <a:pt x="8493760" y="2348454"/>
                </a:lnTo>
                <a:lnTo>
                  <a:pt x="8651539" y="2257612"/>
                </a:lnTo>
                <a:lnTo>
                  <a:pt x="8651539" y="2073537"/>
                </a:lnTo>
                <a:close/>
                <a:moveTo>
                  <a:pt x="8173421" y="1982694"/>
                </a:moveTo>
                <a:lnTo>
                  <a:pt x="8015642" y="2073537"/>
                </a:lnTo>
                <a:lnTo>
                  <a:pt x="8015642" y="2257612"/>
                </a:lnTo>
                <a:lnTo>
                  <a:pt x="8173421" y="2348454"/>
                </a:lnTo>
                <a:lnTo>
                  <a:pt x="8331200" y="2257612"/>
                </a:lnTo>
                <a:lnTo>
                  <a:pt x="8331200" y="2073537"/>
                </a:lnTo>
                <a:close/>
                <a:moveTo>
                  <a:pt x="7853083" y="1982694"/>
                </a:moveTo>
                <a:lnTo>
                  <a:pt x="7695304" y="2073537"/>
                </a:lnTo>
                <a:lnTo>
                  <a:pt x="7695304" y="2257612"/>
                </a:lnTo>
                <a:lnTo>
                  <a:pt x="7853083" y="2348454"/>
                </a:lnTo>
                <a:lnTo>
                  <a:pt x="8010862" y="2257612"/>
                </a:lnTo>
                <a:lnTo>
                  <a:pt x="8010862" y="2073537"/>
                </a:lnTo>
                <a:close/>
                <a:moveTo>
                  <a:pt x="7532744" y="1982694"/>
                </a:moveTo>
                <a:lnTo>
                  <a:pt x="7374965" y="2073537"/>
                </a:lnTo>
                <a:lnTo>
                  <a:pt x="7374965" y="2257612"/>
                </a:lnTo>
                <a:lnTo>
                  <a:pt x="7532744" y="2348454"/>
                </a:lnTo>
                <a:lnTo>
                  <a:pt x="7690523" y="2257612"/>
                </a:lnTo>
                <a:lnTo>
                  <a:pt x="7690523" y="2073537"/>
                </a:lnTo>
                <a:close/>
                <a:moveTo>
                  <a:pt x="7212405" y="1982694"/>
                </a:moveTo>
                <a:lnTo>
                  <a:pt x="7054626" y="2073537"/>
                </a:lnTo>
                <a:lnTo>
                  <a:pt x="7054626" y="2257612"/>
                </a:lnTo>
                <a:lnTo>
                  <a:pt x="7212405" y="2348454"/>
                </a:lnTo>
                <a:lnTo>
                  <a:pt x="7370183" y="2257612"/>
                </a:lnTo>
                <a:lnTo>
                  <a:pt x="7370183" y="2073537"/>
                </a:lnTo>
                <a:close/>
                <a:moveTo>
                  <a:pt x="6892066" y="1982694"/>
                </a:moveTo>
                <a:lnTo>
                  <a:pt x="6734288" y="2073537"/>
                </a:lnTo>
                <a:lnTo>
                  <a:pt x="6734288" y="2257612"/>
                </a:lnTo>
                <a:lnTo>
                  <a:pt x="6892066" y="2348454"/>
                </a:lnTo>
                <a:lnTo>
                  <a:pt x="7049845" y="2257612"/>
                </a:lnTo>
                <a:lnTo>
                  <a:pt x="7049845" y="2073537"/>
                </a:lnTo>
                <a:close/>
                <a:moveTo>
                  <a:pt x="6571727" y="1982694"/>
                </a:moveTo>
                <a:lnTo>
                  <a:pt x="6413948" y="2073537"/>
                </a:lnTo>
                <a:lnTo>
                  <a:pt x="6413948" y="2257612"/>
                </a:lnTo>
                <a:lnTo>
                  <a:pt x="6571727" y="2348454"/>
                </a:lnTo>
                <a:lnTo>
                  <a:pt x="6729506" y="2257612"/>
                </a:lnTo>
                <a:lnTo>
                  <a:pt x="6729506" y="2073537"/>
                </a:lnTo>
                <a:close/>
                <a:moveTo>
                  <a:pt x="5931050" y="1982694"/>
                </a:moveTo>
                <a:lnTo>
                  <a:pt x="5773271" y="2073537"/>
                </a:lnTo>
                <a:lnTo>
                  <a:pt x="5773271" y="2257612"/>
                </a:lnTo>
                <a:lnTo>
                  <a:pt x="5931050" y="2348454"/>
                </a:lnTo>
                <a:lnTo>
                  <a:pt x="6088828" y="2257612"/>
                </a:lnTo>
                <a:lnTo>
                  <a:pt x="6088828" y="2073537"/>
                </a:lnTo>
                <a:close/>
                <a:moveTo>
                  <a:pt x="5610711" y="1982694"/>
                </a:moveTo>
                <a:lnTo>
                  <a:pt x="5452932" y="2073537"/>
                </a:lnTo>
                <a:lnTo>
                  <a:pt x="5452932" y="2257612"/>
                </a:lnTo>
                <a:lnTo>
                  <a:pt x="5610711" y="2348454"/>
                </a:lnTo>
                <a:lnTo>
                  <a:pt x="5768490" y="2257612"/>
                </a:lnTo>
                <a:lnTo>
                  <a:pt x="5768490" y="2073537"/>
                </a:lnTo>
                <a:close/>
                <a:moveTo>
                  <a:pt x="5290372" y="1982694"/>
                </a:moveTo>
                <a:lnTo>
                  <a:pt x="5132593" y="2073537"/>
                </a:lnTo>
                <a:lnTo>
                  <a:pt x="5132593" y="2257612"/>
                </a:lnTo>
                <a:lnTo>
                  <a:pt x="5290372" y="2348454"/>
                </a:lnTo>
                <a:lnTo>
                  <a:pt x="5448151" y="2257612"/>
                </a:lnTo>
                <a:lnTo>
                  <a:pt x="5448151" y="2073537"/>
                </a:lnTo>
                <a:close/>
                <a:moveTo>
                  <a:pt x="4970033" y="1982694"/>
                </a:moveTo>
                <a:lnTo>
                  <a:pt x="4812254" y="2073537"/>
                </a:lnTo>
                <a:lnTo>
                  <a:pt x="4812254" y="2257612"/>
                </a:lnTo>
                <a:lnTo>
                  <a:pt x="4970033" y="2348454"/>
                </a:lnTo>
                <a:lnTo>
                  <a:pt x="5127812" y="2257612"/>
                </a:lnTo>
                <a:lnTo>
                  <a:pt x="5127812" y="2073537"/>
                </a:lnTo>
                <a:close/>
                <a:moveTo>
                  <a:pt x="4649694" y="1982694"/>
                </a:moveTo>
                <a:lnTo>
                  <a:pt x="4491915" y="2073537"/>
                </a:lnTo>
                <a:lnTo>
                  <a:pt x="4491915" y="2257612"/>
                </a:lnTo>
                <a:lnTo>
                  <a:pt x="4649694" y="2348454"/>
                </a:lnTo>
                <a:lnTo>
                  <a:pt x="4807474" y="2257612"/>
                </a:lnTo>
                <a:lnTo>
                  <a:pt x="4807474" y="2073537"/>
                </a:lnTo>
                <a:close/>
                <a:moveTo>
                  <a:pt x="4326965" y="1982694"/>
                </a:moveTo>
                <a:lnTo>
                  <a:pt x="4169186" y="2073537"/>
                </a:lnTo>
                <a:lnTo>
                  <a:pt x="4169186" y="2257612"/>
                </a:lnTo>
                <a:lnTo>
                  <a:pt x="4326965" y="2348454"/>
                </a:lnTo>
                <a:lnTo>
                  <a:pt x="4484744" y="2257612"/>
                </a:lnTo>
                <a:lnTo>
                  <a:pt x="4484744" y="2073537"/>
                </a:lnTo>
                <a:close/>
                <a:moveTo>
                  <a:pt x="4006626" y="1982694"/>
                </a:moveTo>
                <a:lnTo>
                  <a:pt x="3848847" y="2073537"/>
                </a:lnTo>
                <a:lnTo>
                  <a:pt x="3848847" y="2257612"/>
                </a:lnTo>
                <a:lnTo>
                  <a:pt x="4006626" y="2348454"/>
                </a:lnTo>
                <a:lnTo>
                  <a:pt x="4164405" y="2257612"/>
                </a:lnTo>
                <a:lnTo>
                  <a:pt x="4164405" y="2073537"/>
                </a:lnTo>
                <a:close/>
                <a:moveTo>
                  <a:pt x="3686287" y="1982694"/>
                </a:moveTo>
                <a:lnTo>
                  <a:pt x="3528509" y="2073537"/>
                </a:lnTo>
                <a:lnTo>
                  <a:pt x="3528509" y="2257612"/>
                </a:lnTo>
                <a:lnTo>
                  <a:pt x="3686287" y="2348454"/>
                </a:lnTo>
                <a:lnTo>
                  <a:pt x="3844066" y="2257612"/>
                </a:lnTo>
                <a:lnTo>
                  <a:pt x="3844066" y="2073537"/>
                </a:lnTo>
                <a:close/>
                <a:moveTo>
                  <a:pt x="3365948" y="1982694"/>
                </a:moveTo>
                <a:lnTo>
                  <a:pt x="3208169" y="2073537"/>
                </a:lnTo>
                <a:lnTo>
                  <a:pt x="3208169" y="2257612"/>
                </a:lnTo>
                <a:lnTo>
                  <a:pt x="3365948" y="2348454"/>
                </a:lnTo>
                <a:lnTo>
                  <a:pt x="3523727" y="2257612"/>
                </a:lnTo>
                <a:lnTo>
                  <a:pt x="3523727" y="2073537"/>
                </a:lnTo>
                <a:close/>
                <a:moveTo>
                  <a:pt x="3045610" y="1982694"/>
                </a:moveTo>
                <a:lnTo>
                  <a:pt x="2887831" y="2073537"/>
                </a:lnTo>
                <a:lnTo>
                  <a:pt x="2887831" y="2257612"/>
                </a:lnTo>
                <a:lnTo>
                  <a:pt x="3045610" y="2348454"/>
                </a:lnTo>
                <a:lnTo>
                  <a:pt x="3203388" y="2257612"/>
                </a:lnTo>
                <a:lnTo>
                  <a:pt x="3203388" y="2073537"/>
                </a:lnTo>
                <a:close/>
                <a:moveTo>
                  <a:pt x="2725271" y="1982694"/>
                </a:moveTo>
                <a:lnTo>
                  <a:pt x="2567492" y="2073537"/>
                </a:lnTo>
                <a:lnTo>
                  <a:pt x="2567492" y="2257612"/>
                </a:lnTo>
                <a:lnTo>
                  <a:pt x="2725271" y="2348454"/>
                </a:lnTo>
                <a:lnTo>
                  <a:pt x="2883050" y="2257612"/>
                </a:lnTo>
                <a:lnTo>
                  <a:pt x="2883050" y="2073537"/>
                </a:lnTo>
                <a:close/>
                <a:moveTo>
                  <a:pt x="2404932" y="1982694"/>
                </a:moveTo>
                <a:lnTo>
                  <a:pt x="2247153" y="2073537"/>
                </a:lnTo>
                <a:lnTo>
                  <a:pt x="2247153" y="2257612"/>
                </a:lnTo>
                <a:lnTo>
                  <a:pt x="2404932" y="2348454"/>
                </a:lnTo>
                <a:lnTo>
                  <a:pt x="2562711" y="2257612"/>
                </a:lnTo>
                <a:lnTo>
                  <a:pt x="2562711" y="2073537"/>
                </a:lnTo>
                <a:close/>
                <a:moveTo>
                  <a:pt x="2084593" y="1982694"/>
                </a:moveTo>
                <a:lnTo>
                  <a:pt x="1926814" y="2073537"/>
                </a:lnTo>
                <a:lnTo>
                  <a:pt x="1926814" y="2257612"/>
                </a:lnTo>
                <a:lnTo>
                  <a:pt x="2084593" y="2348454"/>
                </a:lnTo>
                <a:lnTo>
                  <a:pt x="2242372" y="2257612"/>
                </a:lnTo>
                <a:lnTo>
                  <a:pt x="2242372" y="2073537"/>
                </a:lnTo>
                <a:close/>
                <a:moveTo>
                  <a:pt x="1764254" y="1982694"/>
                </a:moveTo>
                <a:lnTo>
                  <a:pt x="1606475" y="2073537"/>
                </a:lnTo>
                <a:lnTo>
                  <a:pt x="1606475" y="2257612"/>
                </a:lnTo>
                <a:lnTo>
                  <a:pt x="1764254" y="2348454"/>
                </a:lnTo>
                <a:lnTo>
                  <a:pt x="1922033" y="2257612"/>
                </a:lnTo>
                <a:lnTo>
                  <a:pt x="1922033" y="2073537"/>
                </a:lnTo>
                <a:close/>
                <a:moveTo>
                  <a:pt x="1443915" y="1982694"/>
                </a:moveTo>
                <a:lnTo>
                  <a:pt x="1286137" y="2073537"/>
                </a:lnTo>
                <a:lnTo>
                  <a:pt x="1286137" y="2257612"/>
                </a:lnTo>
                <a:lnTo>
                  <a:pt x="1443915" y="2348454"/>
                </a:lnTo>
                <a:lnTo>
                  <a:pt x="1601694" y="2257612"/>
                </a:lnTo>
                <a:lnTo>
                  <a:pt x="1601694" y="2073537"/>
                </a:lnTo>
                <a:close/>
                <a:moveTo>
                  <a:pt x="1123577" y="1982694"/>
                </a:moveTo>
                <a:lnTo>
                  <a:pt x="965798" y="2073537"/>
                </a:lnTo>
                <a:lnTo>
                  <a:pt x="965798" y="2257612"/>
                </a:lnTo>
                <a:lnTo>
                  <a:pt x="1123577" y="2348454"/>
                </a:lnTo>
                <a:lnTo>
                  <a:pt x="1281355" y="2257612"/>
                </a:lnTo>
                <a:lnTo>
                  <a:pt x="1281355" y="2073537"/>
                </a:lnTo>
                <a:close/>
                <a:moveTo>
                  <a:pt x="162560" y="1982694"/>
                </a:moveTo>
                <a:lnTo>
                  <a:pt x="4781" y="2073537"/>
                </a:lnTo>
                <a:lnTo>
                  <a:pt x="4781" y="2257612"/>
                </a:lnTo>
                <a:lnTo>
                  <a:pt x="162560" y="2348454"/>
                </a:lnTo>
                <a:lnTo>
                  <a:pt x="320339" y="2257612"/>
                </a:lnTo>
                <a:lnTo>
                  <a:pt x="320339" y="2073537"/>
                </a:lnTo>
                <a:close/>
                <a:moveTo>
                  <a:pt x="11539370" y="1705386"/>
                </a:moveTo>
                <a:lnTo>
                  <a:pt x="11381591" y="1796228"/>
                </a:lnTo>
                <a:lnTo>
                  <a:pt x="11381591" y="1980304"/>
                </a:lnTo>
                <a:lnTo>
                  <a:pt x="11539370" y="2071146"/>
                </a:lnTo>
                <a:lnTo>
                  <a:pt x="11697148" y="1980304"/>
                </a:lnTo>
                <a:lnTo>
                  <a:pt x="11697148" y="1796228"/>
                </a:lnTo>
                <a:close/>
                <a:moveTo>
                  <a:pt x="11216640" y="1705386"/>
                </a:moveTo>
                <a:lnTo>
                  <a:pt x="11058861" y="1796228"/>
                </a:lnTo>
                <a:lnTo>
                  <a:pt x="11058861" y="1980304"/>
                </a:lnTo>
                <a:lnTo>
                  <a:pt x="11216640" y="2071146"/>
                </a:lnTo>
                <a:lnTo>
                  <a:pt x="11374419" y="1980304"/>
                </a:lnTo>
                <a:lnTo>
                  <a:pt x="11374419" y="1796228"/>
                </a:lnTo>
                <a:close/>
                <a:moveTo>
                  <a:pt x="10896301" y="1705386"/>
                </a:moveTo>
                <a:lnTo>
                  <a:pt x="10738523" y="1796228"/>
                </a:lnTo>
                <a:lnTo>
                  <a:pt x="10738523" y="1980304"/>
                </a:lnTo>
                <a:lnTo>
                  <a:pt x="10896301" y="2071146"/>
                </a:lnTo>
                <a:lnTo>
                  <a:pt x="11054080" y="1980304"/>
                </a:lnTo>
                <a:lnTo>
                  <a:pt x="11054080" y="1796228"/>
                </a:lnTo>
                <a:close/>
                <a:moveTo>
                  <a:pt x="10575962" y="1705386"/>
                </a:moveTo>
                <a:lnTo>
                  <a:pt x="10418183" y="1796228"/>
                </a:lnTo>
                <a:lnTo>
                  <a:pt x="10418183" y="1980304"/>
                </a:lnTo>
                <a:lnTo>
                  <a:pt x="10575962" y="2071146"/>
                </a:lnTo>
                <a:lnTo>
                  <a:pt x="10733741" y="1980304"/>
                </a:lnTo>
                <a:lnTo>
                  <a:pt x="10733741" y="1796228"/>
                </a:lnTo>
                <a:close/>
                <a:moveTo>
                  <a:pt x="10255624" y="1705386"/>
                </a:moveTo>
                <a:lnTo>
                  <a:pt x="10097845" y="1796228"/>
                </a:lnTo>
                <a:lnTo>
                  <a:pt x="10097845" y="1980304"/>
                </a:lnTo>
                <a:lnTo>
                  <a:pt x="10255624" y="2071146"/>
                </a:lnTo>
                <a:lnTo>
                  <a:pt x="10413402" y="1980304"/>
                </a:lnTo>
                <a:lnTo>
                  <a:pt x="10413402" y="1796228"/>
                </a:lnTo>
                <a:close/>
                <a:moveTo>
                  <a:pt x="9935285" y="1705386"/>
                </a:moveTo>
                <a:lnTo>
                  <a:pt x="9777506" y="1796228"/>
                </a:lnTo>
                <a:lnTo>
                  <a:pt x="9777506" y="1980304"/>
                </a:lnTo>
                <a:lnTo>
                  <a:pt x="9935285" y="2071146"/>
                </a:lnTo>
                <a:lnTo>
                  <a:pt x="10093064" y="1980304"/>
                </a:lnTo>
                <a:lnTo>
                  <a:pt x="10093064" y="1796228"/>
                </a:lnTo>
                <a:close/>
                <a:moveTo>
                  <a:pt x="9614946" y="1705386"/>
                </a:moveTo>
                <a:lnTo>
                  <a:pt x="9457167" y="1796228"/>
                </a:lnTo>
                <a:lnTo>
                  <a:pt x="9457167" y="1980304"/>
                </a:lnTo>
                <a:lnTo>
                  <a:pt x="9614946" y="2071146"/>
                </a:lnTo>
                <a:lnTo>
                  <a:pt x="9772724" y="1980304"/>
                </a:lnTo>
                <a:lnTo>
                  <a:pt x="9772724" y="1796228"/>
                </a:lnTo>
                <a:close/>
                <a:moveTo>
                  <a:pt x="9294607" y="1705386"/>
                </a:moveTo>
                <a:lnTo>
                  <a:pt x="9136829" y="1796228"/>
                </a:lnTo>
                <a:lnTo>
                  <a:pt x="9136829" y="1980304"/>
                </a:lnTo>
                <a:lnTo>
                  <a:pt x="9294607" y="2071146"/>
                </a:lnTo>
                <a:lnTo>
                  <a:pt x="9452386" y="1980304"/>
                </a:lnTo>
                <a:lnTo>
                  <a:pt x="9452386" y="1796228"/>
                </a:lnTo>
                <a:close/>
                <a:moveTo>
                  <a:pt x="8974268" y="1705386"/>
                </a:moveTo>
                <a:lnTo>
                  <a:pt x="8816489" y="1796228"/>
                </a:lnTo>
                <a:lnTo>
                  <a:pt x="8816489" y="1980304"/>
                </a:lnTo>
                <a:lnTo>
                  <a:pt x="8974268" y="2071146"/>
                </a:lnTo>
                <a:lnTo>
                  <a:pt x="9132047" y="1980304"/>
                </a:lnTo>
                <a:lnTo>
                  <a:pt x="9132047" y="1796228"/>
                </a:lnTo>
                <a:close/>
                <a:moveTo>
                  <a:pt x="8653929" y="1705386"/>
                </a:moveTo>
                <a:lnTo>
                  <a:pt x="8496150" y="1796228"/>
                </a:lnTo>
                <a:lnTo>
                  <a:pt x="8496150" y="1980304"/>
                </a:lnTo>
                <a:lnTo>
                  <a:pt x="8653929" y="2071146"/>
                </a:lnTo>
                <a:lnTo>
                  <a:pt x="8811708" y="1980304"/>
                </a:lnTo>
                <a:lnTo>
                  <a:pt x="8811708" y="1796228"/>
                </a:lnTo>
                <a:close/>
                <a:moveTo>
                  <a:pt x="8333591" y="1705386"/>
                </a:moveTo>
                <a:lnTo>
                  <a:pt x="8175812" y="1796228"/>
                </a:lnTo>
                <a:lnTo>
                  <a:pt x="8175812" y="1980304"/>
                </a:lnTo>
                <a:lnTo>
                  <a:pt x="8333591" y="2071146"/>
                </a:lnTo>
                <a:lnTo>
                  <a:pt x="8491370" y="1980304"/>
                </a:lnTo>
                <a:lnTo>
                  <a:pt x="8491370" y="1796228"/>
                </a:lnTo>
                <a:close/>
                <a:moveTo>
                  <a:pt x="8013252" y="1705386"/>
                </a:moveTo>
                <a:lnTo>
                  <a:pt x="7855473" y="1796228"/>
                </a:lnTo>
                <a:lnTo>
                  <a:pt x="7855473" y="1980304"/>
                </a:lnTo>
                <a:lnTo>
                  <a:pt x="8013252" y="2071146"/>
                </a:lnTo>
                <a:lnTo>
                  <a:pt x="8171031" y="1980304"/>
                </a:lnTo>
                <a:lnTo>
                  <a:pt x="8171031" y="1796228"/>
                </a:lnTo>
                <a:close/>
                <a:moveTo>
                  <a:pt x="7692913" y="1705386"/>
                </a:moveTo>
                <a:lnTo>
                  <a:pt x="7535135" y="1796228"/>
                </a:lnTo>
                <a:lnTo>
                  <a:pt x="7535135" y="1980304"/>
                </a:lnTo>
                <a:lnTo>
                  <a:pt x="7692913" y="2071146"/>
                </a:lnTo>
                <a:lnTo>
                  <a:pt x="7850692" y="1980304"/>
                </a:lnTo>
                <a:lnTo>
                  <a:pt x="7850692" y="1796228"/>
                </a:lnTo>
                <a:close/>
                <a:moveTo>
                  <a:pt x="7372574" y="1705386"/>
                </a:moveTo>
                <a:lnTo>
                  <a:pt x="7214795" y="1796228"/>
                </a:lnTo>
                <a:lnTo>
                  <a:pt x="7214795" y="1980304"/>
                </a:lnTo>
                <a:lnTo>
                  <a:pt x="7372574" y="2071146"/>
                </a:lnTo>
                <a:lnTo>
                  <a:pt x="7530353" y="1980304"/>
                </a:lnTo>
                <a:lnTo>
                  <a:pt x="7530353" y="1796228"/>
                </a:lnTo>
                <a:close/>
                <a:moveTo>
                  <a:pt x="7052236" y="1705386"/>
                </a:moveTo>
                <a:lnTo>
                  <a:pt x="6894457" y="1796228"/>
                </a:lnTo>
                <a:lnTo>
                  <a:pt x="6894457" y="1980304"/>
                </a:lnTo>
                <a:lnTo>
                  <a:pt x="7052236" y="2071146"/>
                </a:lnTo>
                <a:lnTo>
                  <a:pt x="7210015" y="1980304"/>
                </a:lnTo>
                <a:lnTo>
                  <a:pt x="7210015" y="1796228"/>
                </a:lnTo>
                <a:close/>
                <a:moveTo>
                  <a:pt x="6731897" y="1705386"/>
                </a:moveTo>
                <a:lnTo>
                  <a:pt x="6574118" y="1796228"/>
                </a:lnTo>
                <a:lnTo>
                  <a:pt x="6574118" y="1980304"/>
                </a:lnTo>
                <a:lnTo>
                  <a:pt x="6731897" y="2071146"/>
                </a:lnTo>
                <a:lnTo>
                  <a:pt x="6889676" y="1980304"/>
                </a:lnTo>
                <a:lnTo>
                  <a:pt x="6889676" y="1796228"/>
                </a:lnTo>
                <a:close/>
                <a:moveTo>
                  <a:pt x="6411558" y="1705386"/>
                </a:moveTo>
                <a:lnTo>
                  <a:pt x="6253779" y="1796228"/>
                </a:lnTo>
                <a:lnTo>
                  <a:pt x="6253779" y="1980304"/>
                </a:lnTo>
                <a:lnTo>
                  <a:pt x="6411558" y="2071146"/>
                </a:lnTo>
                <a:lnTo>
                  <a:pt x="6569336" y="1980304"/>
                </a:lnTo>
                <a:lnTo>
                  <a:pt x="6569336" y="1796228"/>
                </a:lnTo>
                <a:close/>
                <a:moveTo>
                  <a:pt x="5770880" y="1705386"/>
                </a:moveTo>
                <a:lnTo>
                  <a:pt x="5613101" y="1796228"/>
                </a:lnTo>
                <a:lnTo>
                  <a:pt x="5613101" y="1980304"/>
                </a:lnTo>
                <a:lnTo>
                  <a:pt x="5770880" y="2071146"/>
                </a:lnTo>
                <a:lnTo>
                  <a:pt x="5928659" y="1980304"/>
                </a:lnTo>
                <a:lnTo>
                  <a:pt x="5928659" y="1796228"/>
                </a:lnTo>
                <a:close/>
                <a:moveTo>
                  <a:pt x="5450541" y="1705386"/>
                </a:moveTo>
                <a:lnTo>
                  <a:pt x="5292762" y="1796228"/>
                </a:lnTo>
                <a:lnTo>
                  <a:pt x="5292762" y="1980304"/>
                </a:lnTo>
                <a:lnTo>
                  <a:pt x="5450541" y="2071146"/>
                </a:lnTo>
                <a:lnTo>
                  <a:pt x="5608320" y="1980304"/>
                </a:lnTo>
                <a:lnTo>
                  <a:pt x="5608320" y="1796228"/>
                </a:lnTo>
                <a:close/>
                <a:moveTo>
                  <a:pt x="5127812" y="1705386"/>
                </a:moveTo>
                <a:lnTo>
                  <a:pt x="4970033" y="1796228"/>
                </a:lnTo>
                <a:lnTo>
                  <a:pt x="4970033" y="1980304"/>
                </a:lnTo>
                <a:lnTo>
                  <a:pt x="5127812" y="2071146"/>
                </a:lnTo>
                <a:lnTo>
                  <a:pt x="5285592" y="1980304"/>
                </a:lnTo>
                <a:lnTo>
                  <a:pt x="5285592" y="1796228"/>
                </a:lnTo>
                <a:close/>
                <a:moveTo>
                  <a:pt x="4807474" y="1705386"/>
                </a:moveTo>
                <a:lnTo>
                  <a:pt x="4649694" y="1796228"/>
                </a:lnTo>
                <a:lnTo>
                  <a:pt x="4649694" y="1980304"/>
                </a:lnTo>
                <a:lnTo>
                  <a:pt x="4807474" y="2071146"/>
                </a:lnTo>
                <a:lnTo>
                  <a:pt x="4965252" y="1980304"/>
                </a:lnTo>
                <a:lnTo>
                  <a:pt x="4965252" y="1796228"/>
                </a:lnTo>
                <a:close/>
                <a:moveTo>
                  <a:pt x="4487134" y="1705386"/>
                </a:moveTo>
                <a:lnTo>
                  <a:pt x="4329356" y="1796228"/>
                </a:lnTo>
                <a:lnTo>
                  <a:pt x="4329356" y="1980304"/>
                </a:lnTo>
                <a:lnTo>
                  <a:pt x="4487134" y="2071146"/>
                </a:lnTo>
                <a:lnTo>
                  <a:pt x="4644913" y="1980304"/>
                </a:lnTo>
                <a:lnTo>
                  <a:pt x="4644913" y="1796228"/>
                </a:lnTo>
                <a:close/>
                <a:moveTo>
                  <a:pt x="4166795" y="1705386"/>
                </a:moveTo>
                <a:lnTo>
                  <a:pt x="4009017" y="1796228"/>
                </a:lnTo>
                <a:lnTo>
                  <a:pt x="4009017" y="1980304"/>
                </a:lnTo>
                <a:lnTo>
                  <a:pt x="4166795" y="2071146"/>
                </a:lnTo>
                <a:lnTo>
                  <a:pt x="4324574" y="1980304"/>
                </a:lnTo>
                <a:lnTo>
                  <a:pt x="4324574" y="1796228"/>
                </a:lnTo>
                <a:close/>
                <a:moveTo>
                  <a:pt x="3846456" y="1705386"/>
                </a:moveTo>
                <a:lnTo>
                  <a:pt x="3688678" y="1796228"/>
                </a:lnTo>
                <a:lnTo>
                  <a:pt x="3688678" y="1980304"/>
                </a:lnTo>
                <a:lnTo>
                  <a:pt x="3846456" y="2071146"/>
                </a:lnTo>
                <a:lnTo>
                  <a:pt x="4004235" y="1980304"/>
                </a:lnTo>
                <a:lnTo>
                  <a:pt x="4004235" y="1796228"/>
                </a:lnTo>
                <a:close/>
                <a:moveTo>
                  <a:pt x="3526118" y="1705386"/>
                </a:moveTo>
                <a:lnTo>
                  <a:pt x="3368339" y="1796228"/>
                </a:lnTo>
                <a:lnTo>
                  <a:pt x="3368339" y="1980304"/>
                </a:lnTo>
                <a:lnTo>
                  <a:pt x="3526118" y="2071146"/>
                </a:lnTo>
                <a:lnTo>
                  <a:pt x="3683897" y="1980304"/>
                </a:lnTo>
                <a:lnTo>
                  <a:pt x="3683897" y="1796228"/>
                </a:lnTo>
                <a:close/>
                <a:moveTo>
                  <a:pt x="3205779" y="1705386"/>
                </a:moveTo>
                <a:lnTo>
                  <a:pt x="3048000" y="1796228"/>
                </a:lnTo>
                <a:lnTo>
                  <a:pt x="3048000" y="1980304"/>
                </a:lnTo>
                <a:lnTo>
                  <a:pt x="3205779" y="2071146"/>
                </a:lnTo>
                <a:lnTo>
                  <a:pt x="3363558" y="1980304"/>
                </a:lnTo>
                <a:lnTo>
                  <a:pt x="3363558" y="1796228"/>
                </a:lnTo>
                <a:close/>
                <a:moveTo>
                  <a:pt x="2885440" y="1705386"/>
                </a:moveTo>
                <a:lnTo>
                  <a:pt x="2727661" y="1796228"/>
                </a:lnTo>
                <a:lnTo>
                  <a:pt x="2727661" y="1980304"/>
                </a:lnTo>
                <a:lnTo>
                  <a:pt x="2885440" y="2071146"/>
                </a:lnTo>
                <a:lnTo>
                  <a:pt x="3043219" y="1980304"/>
                </a:lnTo>
                <a:lnTo>
                  <a:pt x="3043219" y="1796228"/>
                </a:lnTo>
                <a:close/>
                <a:moveTo>
                  <a:pt x="2565101" y="1705386"/>
                </a:moveTo>
                <a:lnTo>
                  <a:pt x="2407322" y="1796228"/>
                </a:lnTo>
                <a:lnTo>
                  <a:pt x="2407322" y="1980304"/>
                </a:lnTo>
                <a:lnTo>
                  <a:pt x="2565101" y="2071146"/>
                </a:lnTo>
                <a:lnTo>
                  <a:pt x="2722880" y="1980304"/>
                </a:lnTo>
                <a:lnTo>
                  <a:pt x="2722880" y="1796228"/>
                </a:lnTo>
                <a:close/>
                <a:moveTo>
                  <a:pt x="2244763" y="1705386"/>
                </a:moveTo>
                <a:lnTo>
                  <a:pt x="2086984" y="1796228"/>
                </a:lnTo>
                <a:lnTo>
                  <a:pt x="2086984" y="1980304"/>
                </a:lnTo>
                <a:lnTo>
                  <a:pt x="2244763" y="2071146"/>
                </a:lnTo>
                <a:lnTo>
                  <a:pt x="2402541" y="1980304"/>
                </a:lnTo>
                <a:lnTo>
                  <a:pt x="2402541" y="1796228"/>
                </a:lnTo>
                <a:close/>
                <a:moveTo>
                  <a:pt x="1924424" y="1705386"/>
                </a:moveTo>
                <a:lnTo>
                  <a:pt x="1766645" y="1796228"/>
                </a:lnTo>
                <a:lnTo>
                  <a:pt x="1766645" y="1980304"/>
                </a:lnTo>
                <a:lnTo>
                  <a:pt x="1924424" y="2071146"/>
                </a:lnTo>
                <a:lnTo>
                  <a:pt x="2082202" y="1980304"/>
                </a:lnTo>
                <a:lnTo>
                  <a:pt x="2082202" y="1796228"/>
                </a:lnTo>
                <a:close/>
                <a:moveTo>
                  <a:pt x="1604085" y="1705386"/>
                </a:moveTo>
                <a:lnTo>
                  <a:pt x="1446306" y="1796228"/>
                </a:lnTo>
                <a:lnTo>
                  <a:pt x="1446306" y="1980304"/>
                </a:lnTo>
                <a:lnTo>
                  <a:pt x="1604085" y="2071146"/>
                </a:lnTo>
                <a:lnTo>
                  <a:pt x="1761864" y="1980304"/>
                </a:lnTo>
                <a:lnTo>
                  <a:pt x="1761864" y="1796228"/>
                </a:lnTo>
                <a:close/>
                <a:moveTo>
                  <a:pt x="1283746" y="1705386"/>
                </a:moveTo>
                <a:lnTo>
                  <a:pt x="1125967" y="1796228"/>
                </a:lnTo>
                <a:lnTo>
                  <a:pt x="1125967" y="1980304"/>
                </a:lnTo>
                <a:lnTo>
                  <a:pt x="1283746" y="2071146"/>
                </a:lnTo>
                <a:lnTo>
                  <a:pt x="1441525" y="1980304"/>
                </a:lnTo>
                <a:lnTo>
                  <a:pt x="1441525" y="1796228"/>
                </a:lnTo>
                <a:close/>
                <a:moveTo>
                  <a:pt x="963407" y="1705386"/>
                </a:moveTo>
                <a:lnTo>
                  <a:pt x="805628" y="1796228"/>
                </a:lnTo>
                <a:lnTo>
                  <a:pt x="805628" y="1980304"/>
                </a:lnTo>
                <a:lnTo>
                  <a:pt x="963407" y="2071146"/>
                </a:lnTo>
                <a:lnTo>
                  <a:pt x="1121186" y="1980304"/>
                </a:lnTo>
                <a:lnTo>
                  <a:pt x="1121186" y="1796228"/>
                </a:lnTo>
                <a:close/>
                <a:moveTo>
                  <a:pt x="643068" y="1705386"/>
                </a:moveTo>
                <a:lnTo>
                  <a:pt x="485289" y="1796228"/>
                </a:lnTo>
                <a:lnTo>
                  <a:pt x="485289" y="1980304"/>
                </a:lnTo>
                <a:lnTo>
                  <a:pt x="643068" y="2071146"/>
                </a:lnTo>
                <a:lnTo>
                  <a:pt x="800847" y="1980304"/>
                </a:lnTo>
                <a:lnTo>
                  <a:pt x="800847" y="1796228"/>
                </a:lnTo>
                <a:close/>
                <a:moveTo>
                  <a:pt x="322729" y="1705386"/>
                </a:moveTo>
                <a:lnTo>
                  <a:pt x="164951" y="1796228"/>
                </a:lnTo>
                <a:lnTo>
                  <a:pt x="164951" y="1980304"/>
                </a:lnTo>
                <a:lnTo>
                  <a:pt x="322729" y="2071146"/>
                </a:lnTo>
                <a:lnTo>
                  <a:pt x="480508" y="1980304"/>
                </a:lnTo>
                <a:lnTo>
                  <a:pt x="480508" y="1796228"/>
                </a:lnTo>
                <a:close/>
                <a:moveTo>
                  <a:pt x="11857318" y="1702996"/>
                </a:moveTo>
                <a:lnTo>
                  <a:pt x="11699539" y="1793838"/>
                </a:lnTo>
                <a:lnTo>
                  <a:pt x="11699539" y="1977913"/>
                </a:lnTo>
                <a:lnTo>
                  <a:pt x="11857318" y="2068756"/>
                </a:lnTo>
                <a:lnTo>
                  <a:pt x="12015097" y="1977913"/>
                </a:lnTo>
                <a:lnTo>
                  <a:pt x="12015097" y="1793838"/>
                </a:lnTo>
                <a:close/>
                <a:moveTo>
                  <a:pt x="6091219" y="1702996"/>
                </a:moveTo>
                <a:lnTo>
                  <a:pt x="5933440" y="1793838"/>
                </a:lnTo>
                <a:lnTo>
                  <a:pt x="5933440" y="1977913"/>
                </a:lnTo>
                <a:lnTo>
                  <a:pt x="6091219" y="2068756"/>
                </a:lnTo>
                <a:lnTo>
                  <a:pt x="6248998" y="1977913"/>
                </a:lnTo>
                <a:lnTo>
                  <a:pt x="6248998" y="1793838"/>
                </a:lnTo>
                <a:close/>
                <a:moveTo>
                  <a:pt x="11699539" y="1425687"/>
                </a:moveTo>
                <a:lnTo>
                  <a:pt x="11541760" y="1516530"/>
                </a:lnTo>
                <a:lnTo>
                  <a:pt x="11541760" y="1700605"/>
                </a:lnTo>
                <a:lnTo>
                  <a:pt x="11699539" y="1791447"/>
                </a:lnTo>
                <a:lnTo>
                  <a:pt x="11857318" y="1700605"/>
                </a:lnTo>
                <a:lnTo>
                  <a:pt x="11857318" y="1516530"/>
                </a:lnTo>
                <a:close/>
                <a:moveTo>
                  <a:pt x="6251388" y="1425687"/>
                </a:moveTo>
                <a:lnTo>
                  <a:pt x="6093610" y="1516530"/>
                </a:lnTo>
                <a:lnTo>
                  <a:pt x="6093610" y="1702996"/>
                </a:lnTo>
                <a:lnTo>
                  <a:pt x="6251388" y="1793838"/>
                </a:lnTo>
                <a:lnTo>
                  <a:pt x="6409167" y="1700605"/>
                </a:lnTo>
                <a:lnTo>
                  <a:pt x="6409167" y="1516530"/>
                </a:lnTo>
                <a:close/>
                <a:moveTo>
                  <a:pt x="803238" y="1425687"/>
                </a:moveTo>
                <a:lnTo>
                  <a:pt x="645459" y="1516530"/>
                </a:lnTo>
                <a:lnTo>
                  <a:pt x="645459" y="1700605"/>
                </a:lnTo>
                <a:lnTo>
                  <a:pt x="803238" y="1791447"/>
                </a:lnTo>
                <a:lnTo>
                  <a:pt x="961017" y="1700605"/>
                </a:lnTo>
                <a:lnTo>
                  <a:pt x="961017" y="1516530"/>
                </a:lnTo>
                <a:close/>
                <a:moveTo>
                  <a:pt x="482899" y="1425687"/>
                </a:moveTo>
                <a:lnTo>
                  <a:pt x="325120" y="1516530"/>
                </a:lnTo>
                <a:lnTo>
                  <a:pt x="325120" y="1700605"/>
                </a:lnTo>
                <a:lnTo>
                  <a:pt x="482899" y="1791447"/>
                </a:lnTo>
                <a:lnTo>
                  <a:pt x="640678" y="1700605"/>
                </a:lnTo>
                <a:lnTo>
                  <a:pt x="640678" y="1516530"/>
                </a:lnTo>
                <a:close/>
                <a:moveTo>
                  <a:pt x="11376809" y="1423297"/>
                </a:moveTo>
                <a:lnTo>
                  <a:pt x="11219030" y="1516530"/>
                </a:lnTo>
                <a:lnTo>
                  <a:pt x="11219030" y="1698214"/>
                </a:lnTo>
                <a:lnTo>
                  <a:pt x="11376809" y="1789057"/>
                </a:lnTo>
                <a:lnTo>
                  <a:pt x="11534588" y="1698214"/>
                </a:lnTo>
                <a:lnTo>
                  <a:pt x="11534588" y="1514139"/>
                </a:lnTo>
                <a:close/>
                <a:moveTo>
                  <a:pt x="11056471" y="1423297"/>
                </a:moveTo>
                <a:lnTo>
                  <a:pt x="10898692" y="1516530"/>
                </a:lnTo>
                <a:lnTo>
                  <a:pt x="10898692" y="1698214"/>
                </a:lnTo>
                <a:lnTo>
                  <a:pt x="11056471" y="1789057"/>
                </a:lnTo>
                <a:lnTo>
                  <a:pt x="11214250" y="1698214"/>
                </a:lnTo>
                <a:lnTo>
                  <a:pt x="11214250" y="1514139"/>
                </a:lnTo>
                <a:close/>
                <a:moveTo>
                  <a:pt x="10736132" y="1423297"/>
                </a:moveTo>
                <a:lnTo>
                  <a:pt x="10578353" y="1516530"/>
                </a:lnTo>
                <a:lnTo>
                  <a:pt x="10578353" y="1698214"/>
                </a:lnTo>
                <a:lnTo>
                  <a:pt x="10736132" y="1789057"/>
                </a:lnTo>
                <a:lnTo>
                  <a:pt x="10893911" y="1698214"/>
                </a:lnTo>
                <a:lnTo>
                  <a:pt x="10893911" y="1514139"/>
                </a:lnTo>
                <a:close/>
                <a:moveTo>
                  <a:pt x="10415793" y="1423297"/>
                </a:moveTo>
                <a:lnTo>
                  <a:pt x="10258014" y="1516530"/>
                </a:lnTo>
                <a:lnTo>
                  <a:pt x="10258014" y="1698214"/>
                </a:lnTo>
                <a:lnTo>
                  <a:pt x="10415793" y="1789057"/>
                </a:lnTo>
                <a:lnTo>
                  <a:pt x="10573571" y="1698214"/>
                </a:lnTo>
                <a:lnTo>
                  <a:pt x="10573571" y="1514139"/>
                </a:lnTo>
                <a:close/>
                <a:moveTo>
                  <a:pt x="10095454" y="1423297"/>
                </a:moveTo>
                <a:lnTo>
                  <a:pt x="9937676" y="1516530"/>
                </a:lnTo>
                <a:lnTo>
                  <a:pt x="9937676" y="1698214"/>
                </a:lnTo>
                <a:lnTo>
                  <a:pt x="10095454" y="1789057"/>
                </a:lnTo>
                <a:lnTo>
                  <a:pt x="10253233" y="1698214"/>
                </a:lnTo>
                <a:lnTo>
                  <a:pt x="10253233" y="1514139"/>
                </a:lnTo>
                <a:close/>
                <a:moveTo>
                  <a:pt x="9775115" y="1423297"/>
                </a:moveTo>
                <a:lnTo>
                  <a:pt x="9617336" y="1516530"/>
                </a:lnTo>
                <a:lnTo>
                  <a:pt x="9617336" y="1698214"/>
                </a:lnTo>
                <a:lnTo>
                  <a:pt x="9775115" y="1789057"/>
                </a:lnTo>
                <a:lnTo>
                  <a:pt x="9932894" y="1698214"/>
                </a:lnTo>
                <a:lnTo>
                  <a:pt x="9932894" y="1514139"/>
                </a:lnTo>
                <a:close/>
                <a:moveTo>
                  <a:pt x="9454776" y="1423297"/>
                </a:moveTo>
                <a:lnTo>
                  <a:pt x="9296998" y="1516530"/>
                </a:lnTo>
                <a:lnTo>
                  <a:pt x="9296998" y="1698214"/>
                </a:lnTo>
                <a:lnTo>
                  <a:pt x="9454776" y="1789057"/>
                </a:lnTo>
                <a:lnTo>
                  <a:pt x="9612555" y="1698214"/>
                </a:lnTo>
                <a:lnTo>
                  <a:pt x="9612555" y="1514139"/>
                </a:lnTo>
                <a:close/>
                <a:moveTo>
                  <a:pt x="9134438" y="1423297"/>
                </a:moveTo>
                <a:lnTo>
                  <a:pt x="8976659" y="1516530"/>
                </a:lnTo>
                <a:lnTo>
                  <a:pt x="8976659" y="1698214"/>
                </a:lnTo>
                <a:lnTo>
                  <a:pt x="9134438" y="1789057"/>
                </a:lnTo>
                <a:lnTo>
                  <a:pt x="9292217" y="1698214"/>
                </a:lnTo>
                <a:lnTo>
                  <a:pt x="9292217" y="1514139"/>
                </a:lnTo>
                <a:close/>
                <a:moveTo>
                  <a:pt x="8814099" y="1423297"/>
                </a:moveTo>
                <a:lnTo>
                  <a:pt x="8656320" y="1516530"/>
                </a:lnTo>
                <a:lnTo>
                  <a:pt x="8656320" y="1698214"/>
                </a:lnTo>
                <a:lnTo>
                  <a:pt x="8814099" y="1789057"/>
                </a:lnTo>
                <a:lnTo>
                  <a:pt x="8971877" y="1698214"/>
                </a:lnTo>
                <a:lnTo>
                  <a:pt x="8971877" y="1514139"/>
                </a:lnTo>
                <a:close/>
                <a:moveTo>
                  <a:pt x="8493760" y="1423297"/>
                </a:moveTo>
                <a:lnTo>
                  <a:pt x="8335982" y="1516530"/>
                </a:lnTo>
                <a:lnTo>
                  <a:pt x="8335982" y="1698214"/>
                </a:lnTo>
                <a:lnTo>
                  <a:pt x="8493760" y="1789057"/>
                </a:lnTo>
                <a:lnTo>
                  <a:pt x="8651539" y="1698214"/>
                </a:lnTo>
                <a:lnTo>
                  <a:pt x="8651539" y="1514139"/>
                </a:lnTo>
                <a:close/>
                <a:moveTo>
                  <a:pt x="8173421" y="1423297"/>
                </a:moveTo>
                <a:lnTo>
                  <a:pt x="8015642" y="1516530"/>
                </a:lnTo>
                <a:lnTo>
                  <a:pt x="8015642" y="1698214"/>
                </a:lnTo>
                <a:lnTo>
                  <a:pt x="8173421" y="1789057"/>
                </a:lnTo>
                <a:lnTo>
                  <a:pt x="8331200" y="1698214"/>
                </a:lnTo>
                <a:lnTo>
                  <a:pt x="8331200" y="1514139"/>
                </a:lnTo>
                <a:close/>
                <a:moveTo>
                  <a:pt x="7853083" y="1423297"/>
                </a:moveTo>
                <a:lnTo>
                  <a:pt x="7695304" y="1516530"/>
                </a:lnTo>
                <a:lnTo>
                  <a:pt x="7695304" y="1698214"/>
                </a:lnTo>
                <a:lnTo>
                  <a:pt x="7853083" y="1789057"/>
                </a:lnTo>
                <a:lnTo>
                  <a:pt x="8010862" y="1698214"/>
                </a:lnTo>
                <a:lnTo>
                  <a:pt x="8010862" y="1514139"/>
                </a:lnTo>
                <a:close/>
                <a:moveTo>
                  <a:pt x="7532744" y="1423297"/>
                </a:moveTo>
                <a:lnTo>
                  <a:pt x="7374965" y="1516530"/>
                </a:lnTo>
                <a:lnTo>
                  <a:pt x="7374965" y="1698214"/>
                </a:lnTo>
                <a:lnTo>
                  <a:pt x="7532744" y="1789057"/>
                </a:lnTo>
                <a:lnTo>
                  <a:pt x="7690523" y="1698214"/>
                </a:lnTo>
                <a:lnTo>
                  <a:pt x="7690523" y="1514139"/>
                </a:lnTo>
                <a:close/>
                <a:moveTo>
                  <a:pt x="7212405" y="1423297"/>
                </a:moveTo>
                <a:lnTo>
                  <a:pt x="7054626" y="1516530"/>
                </a:lnTo>
                <a:lnTo>
                  <a:pt x="7054626" y="1698214"/>
                </a:lnTo>
                <a:lnTo>
                  <a:pt x="7212405" y="1789057"/>
                </a:lnTo>
                <a:lnTo>
                  <a:pt x="7370183" y="1698214"/>
                </a:lnTo>
                <a:lnTo>
                  <a:pt x="7370183" y="1514139"/>
                </a:lnTo>
                <a:close/>
                <a:moveTo>
                  <a:pt x="6892066" y="1423297"/>
                </a:moveTo>
                <a:lnTo>
                  <a:pt x="6734288" y="1516530"/>
                </a:lnTo>
                <a:lnTo>
                  <a:pt x="6734288" y="1698214"/>
                </a:lnTo>
                <a:lnTo>
                  <a:pt x="6892066" y="1789057"/>
                </a:lnTo>
                <a:lnTo>
                  <a:pt x="7049845" y="1698214"/>
                </a:lnTo>
                <a:lnTo>
                  <a:pt x="7049845" y="1514139"/>
                </a:lnTo>
                <a:close/>
                <a:moveTo>
                  <a:pt x="6571727" y="1423297"/>
                </a:moveTo>
                <a:lnTo>
                  <a:pt x="6413948" y="1516530"/>
                </a:lnTo>
                <a:lnTo>
                  <a:pt x="6413948" y="1698214"/>
                </a:lnTo>
                <a:lnTo>
                  <a:pt x="6571727" y="1789057"/>
                </a:lnTo>
                <a:lnTo>
                  <a:pt x="6729506" y="1698214"/>
                </a:lnTo>
                <a:lnTo>
                  <a:pt x="6729506" y="1514139"/>
                </a:lnTo>
                <a:close/>
                <a:moveTo>
                  <a:pt x="5931050" y="1423297"/>
                </a:moveTo>
                <a:lnTo>
                  <a:pt x="5773271" y="1516530"/>
                </a:lnTo>
                <a:lnTo>
                  <a:pt x="5773271" y="1695824"/>
                </a:lnTo>
                <a:lnTo>
                  <a:pt x="5931050" y="1789057"/>
                </a:lnTo>
                <a:lnTo>
                  <a:pt x="6088828" y="1698214"/>
                </a:lnTo>
                <a:lnTo>
                  <a:pt x="6088828" y="1514139"/>
                </a:lnTo>
                <a:close/>
                <a:moveTo>
                  <a:pt x="5610711" y="1423297"/>
                </a:moveTo>
                <a:lnTo>
                  <a:pt x="5452932" y="1516530"/>
                </a:lnTo>
                <a:lnTo>
                  <a:pt x="5452932" y="1698214"/>
                </a:lnTo>
                <a:lnTo>
                  <a:pt x="5610711" y="1789057"/>
                </a:lnTo>
                <a:lnTo>
                  <a:pt x="5768490" y="1698214"/>
                </a:lnTo>
                <a:lnTo>
                  <a:pt x="5768490" y="1514139"/>
                </a:lnTo>
                <a:close/>
                <a:moveTo>
                  <a:pt x="5290372" y="1423297"/>
                </a:moveTo>
                <a:lnTo>
                  <a:pt x="5132593" y="1516530"/>
                </a:lnTo>
                <a:lnTo>
                  <a:pt x="5132593" y="1698214"/>
                </a:lnTo>
                <a:lnTo>
                  <a:pt x="5290372" y="1789057"/>
                </a:lnTo>
                <a:lnTo>
                  <a:pt x="5448151" y="1698214"/>
                </a:lnTo>
                <a:lnTo>
                  <a:pt x="5448151" y="1514139"/>
                </a:lnTo>
                <a:close/>
                <a:moveTo>
                  <a:pt x="4970033" y="1423297"/>
                </a:moveTo>
                <a:lnTo>
                  <a:pt x="4812254" y="1516530"/>
                </a:lnTo>
                <a:lnTo>
                  <a:pt x="4812254" y="1698214"/>
                </a:lnTo>
                <a:lnTo>
                  <a:pt x="4970033" y="1789057"/>
                </a:lnTo>
                <a:lnTo>
                  <a:pt x="5127812" y="1698214"/>
                </a:lnTo>
                <a:lnTo>
                  <a:pt x="5127812" y="1514139"/>
                </a:lnTo>
                <a:close/>
                <a:moveTo>
                  <a:pt x="4649694" y="1423297"/>
                </a:moveTo>
                <a:lnTo>
                  <a:pt x="4491915" y="1516530"/>
                </a:lnTo>
                <a:lnTo>
                  <a:pt x="4491915" y="1698214"/>
                </a:lnTo>
                <a:lnTo>
                  <a:pt x="4649694" y="1789057"/>
                </a:lnTo>
                <a:lnTo>
                  <a:pt x="4807474" y="1698214"/>
                </a:lnTo>
                <a:lnTo>
                  <a:pt x="4807474" y="1514139"/>
                </a:lnTo>
                <a:close/>
                <a:moveTo>
                  <a:pt x="4326965" y="1423297"/>
                </a:moveTo>
                <a:lnTo>
                  <a:pt x="4169186" y="1516530"/>
                </a:lnTo>
                <a:lnTo>
                  <a:pt x="4169186" y="1698214"/>
                </a:lnTo>
                <a:lnTo>
                  <a:pt x="4326965" y="1789057"/>
                </a:lnTo>
                <a:lnTo>
                  <a:pt x="4484744" y="1698214"/>
                </a:lnTo>
                <a:lnTo>
                  <a:pt x="4484744" y="1514139"/>
                </a:lnTo>
                <a:close/>
                <a:moveTo>
                  <a:pt x="4006626" y="1423297"/>
                </a:moveTo>
                <a:lnTo>
                  <a:pt x="3848847" y="1516530"/>
                </a:lnTo>
                <a:lnTo>
                  <a:pt x="3848847" y="1698214"/>
                </a:lnTo>
                <a:lnTo>
                  <a:pt x="4006626" y="1789057"/>
                </a:lnTo>
                <a:lnTo>
                  <a:pt x="4164405" y="1698214"/>
                </a:lnTo>
                <a:lnTo>
                  <a:pt x="4164405" y="1514139"/>
                </a:lnTo>
                <a:close/>
                <a:moveTo>
                  <a:pt x="3686287" y="1423297"/>
                </a:moveTo>
                <a:lnTo>
                  <a:pt x="3528509" y="1516530"/>
                </a:lnTo>
                <a:lnTo>
                  <a:pt x="3528509" y="1698214"/>
                </a:lnTo>
                <a:lnTo>
                  <a:pt x="3686287" y="1789057"/>
                </a:lnTo>
                <a:lnTo>
                  <a:pt x="3844066" y="1698214"/>
                </a:lnTo>
                <a:lnTo>
                  <a:pt x="3844066" y="1514139"/>
                </a:lnTo>
                <a:close/>
                <a:moveTo>
                  <a:pt x="3365948" y="1423297"/>
                </a:moveTo>
                <a:lnTo>
                  <a:pt x="3208169" y="1516530"/>
                </a:lnTo>
                <a:lnTo>
                  <a:pt x="3208169" y="1698214"/>
                </a:lnTo>
                <a:lnTo>
                  <a:pt x="3365948" y="1789057"/>
                </a:lnTo>
                <a:lnTo>
                  <a:pt x="3523727" y="1698214"/>
                </a:lnTo>
                <a:lnTo>
                  <a:pt x="3523727" y="1514139"/>
                </a:lnTo>
                <a:close/>
                <a:moveTo>
                  <a:pt x="3045610" y="1423297"/>
                </a:moveTo>
                <a:lnTo>
                  <a:pt x="2887831" y="1516530"/>
                </a:lnTo>
                <a:lnTo>
                  <a:pt x="2887831" y="1700605"/>
                </a:lnTo>
                <a:lnTo>
                  <a:pt x="3045610" y="1791447"/>
                </a:lnTo>
                <a:lnTo>
                  <a:pt x="3203388" y="1700605"/>
                </a:lnTo>
                <a:lnTo>
                  <a:pt x="3203388" y="1516530"/>
                </a:lnTo>
                <a:close/>
                <a:moveTo>
                  <a:pt x="2725271" y="1423297"/>
                </a:moveTo>
                <a:lnTo>
                  <a:pt x="2567492" y="1516530"/>
                </a:lnTo>
                <a:lnTo>
                  <a:pt x="2567492" y="1698214"/>
                </a:lnTo>
                <a:lnTo>
                  <a:pt x="2725271" y="1789057"/>
                </a:lnTo>
                <a:lnTo>
                  <a:pt x="2883050" y="1698214"/>
                </a:lnTo>
                <a:lnTo>
                  <a:pt x="2883050" y="1514139"/>
                </a:lnTo>
                <a:close/>
                <a:moveTo>
                  <a:pt x="2404932" y="1423297"/>
                </a:moveTo>
                <a:lnTo>
                  <a:pt x="2247153" y="1516530"/>
                </a:lnTo>
                <a:lnTo>
                  <a:pt x="2247153" y="1700605"/>
                </a:lnTo>
                <a:lnTo>
                  <a:pt x="2404932" y="1789057"/>
                </a:lnTo>
                <a:lnTo>
                  <a:pt x="2562711" y="1698214"/>
                </a:lnTo>
                <a:lnTo>
                  <a:pt x="2562711" y="1514139"/>
                </a:lnTo>
                <a:close/>
                <a:moveTo>
                  <a:pt x="2084593" y="1423297"/>
                </a:moveTo>
                <a:lnTo>
                  <a:pt x="1926814" y="1516530"/>
                </a:lnTo>
                <a:lnTo>
                  <a:pt x="1926814" y="1698214"/>
                </a:lnTo>
                <a:lnTo>
                  <a:pt x="2084593" y="1789057"/>
                </a:lnTo>
                <a:lnTo>
                  <a:pt x="2242372" y="1698214"/>
                </a:lnTo>
                <a:lnTo>
                  <a:pt x="2242372" y="1514139"/>
                </a:lnTo>
                <a:close/>
                <a:moveTo>
                  <a:pt x="1764254" y="1423297"/>
                </a:moveTo>
                <a:lnTo>
                  <a:pt x="1606475" y="1516530"/>
                </a:lnTo>
                <a:lnTo>
                  <a:pt x="1606475" y="1698214"/>
                </a:lnTo>
                <a:lnTo>
                  <a:pt x="1764254" y="1789057"/>
                </a:lnTo>
                <a:lnTo>
                  <a:pt x="1922033" y="1698214"/>
                </a:lnTo>
                <a:lnTo>
                  <a:pt x="1922033" y="1514139"/>
                </a:lnTo>
                <a:close/>
                <a:moveTo>
                  <a:pt x="1443915" y="1423297"/>
                </a:moveTo>
                <a:lnTo>
                  <a:pt x="1286137" y="1516530"/>
                </a:lnTo>
                <a:lnTo>
                  <a:pt x="1286137" y="1700605"/>
                </a:lnTo>
                <a:lnTo>
                  <a:pt x="1443915" y="1791447"/>
                </a:lnTo>
                <a:lnTo>
                  <a:pt x="1601694" y="1700605"/>
                </a:lnTo>
                <a:lnTo>
                  <a:pt x="1601694" y="1516530"/>
                </a:lnTo>
                <a:close/>
                <a:moveTo>
                  <a:pt x="1123577" y="1423297"/>
                </a:moveTo>
                <a:lnTo>
                  <a:pt x="965798" y="1516530"/>
                </a:lnTo>
                <a:lnTo>
                  <a:pt x="965798" y="1700605"/>
                </a:lnTo>
                <a:lnTo>
                  <a:pt x="1123577" y="1791447"/>
                </a:lnTo>
                <a:lnTo>
                  <a:pt x="1281355" y="1698214"/>
                </a:lnTo>
                <a:lnTo>
                  <a:pt x="1281355" y="1514139"/>
                </a:lnTo>
                <a:close/>
                <a:moveTo>
                  <a:pt x="162560" y="1423297"/>
                </a:moveTo>
                <a:lnTo>
                  <a:pt x="4781" y="1516530"/>
                </a:lnTo>
                <a:lnTo>
                  <a:pt x="4781" y="1700605"/>
                </a:lnTo>
                <a:lnTo>
                  <a:pt x="162560" y="1791447"/>
                </a:lnTo>
                <a:lnTo>
                  <a:pt x="320339" y="1698214"/>
                </a:lnTo>
                <a:lnTo>
                  <a:pt x="320339" y="1514139"/>
                </a:lnTo>
                <a:close/>
                <a:moveTo>
                  <a:pt x="11536979" y="1145989"/>
                </a:moveTo>
                <a:lnTo>
                  <a:pt x="11379200" y="1236831"/>
                </a:lnTo>
                <a:lnTo>
                  <a:pt x="11379200" y="1420906"/>
                </a:lnTo>
                <a:lnTo>
                  <a:pt x="11536979" y="1511749"/>
                </a:lnTo>
                <a:lnTo>
                  <a:pt x="11694758" y="1420906"/>
                </a:lnTo>
                <a:lnTo>
                  <a:pt x="11694758" y="1236831"/>
                </a:lnTo>
                <a:close/>
                <a:moveTo>
                  <a:pt x="11216640" y="1145989"/>
                </a:moveTo>
                <a:lnTo>
                  <a:pt x="11058861" y="1236831"/>
                </a:lnTo>
                <a:lnTo>
                  <a:pt x="11058861" y="1420906"/>
                </a:lnTo>
                <a:lnTo>
                  <a:pt x="11216640" y="1511749"/>
                </a:lnTo>
                <a:lnTo>
                  <a:pt x="11374419" y="1420906"/>
                </a:lnTo>
                <a:lnTo>
                  <a:pt x="11374419" y="1236831"/>
                </a:lnTo>
                <a:close/>
                <a:moveTo>
                  <a:pt x="10896301" y="1145989"/>
                </a:moveTo>
                <a:lnTo>
                  <a:pt x="10738523" y="1236831"/>
                </a:lnTo>
                <a:lnTo>
                  <a:pt x="10738523" y="1420906"/>
                </a:lnTo>
                <a:lnTo>
                  <a:pt x="10896301" y="1511749"/>
                </a:lnTo>
                <a:lnTo>
                  <a:pt x="11054080" y="1420906"/>
                </a:lnTo>
                <a:lnTo>
                  <a:pt x="11054080" y="1236831"/>
                </a:lnTo>
                <a:close/>
                <a:moveTo>
                  <a:pt x="10575962" y="1145989"/>
                </a:moveTo>
                <a:lnTo>
                  <a:pt x="10418183" y="1236831"/>
                </a:lnTo>
                <a:lnTo>
                  <a:pt x="10418183" y="1420906"/>
                </a:lnTo>
                <a:lnTo>
                  <a:pt x="10575962" y="1511749"/>
                </a:lnTo>
                <a:lnTo>
                  <a:pt x="10733741" y="1420906"/>
                </a:lnTo>
                <a:lnTo>
                  <a:pt x="10733741" y="1236831"/>
                </a:lnTo>
                <a:close/>
                <a:moveTo>
                  <a:pt x="10255624" y="1145989"/>
                </a:moveTo>
                <a:lnTo>
                  <a:pt x="10097845" y="1236831"/>
                </a:lnTo>
                <a:lnTo>
                  <a:pt x="10097845" y="1420906"/>
                </a:lnTo>
                <a:lnTo>
                  <a:pt x="10255624" y="1511749"/>
                </a:lnTo>
                <a:lnTo>
                  <a:pt x="10413402" y="1420906"/>
                </a:lnTo>
                <a:lnTo>
                  <a:pt x="10413402" y="1236831"/>
                </a:lnTo>
                <a:close/>
                <a:moveTo>
                  <a:pt x="9935285" y="1145989"/>
                </a:moveTo>
                <a:lnTo>
                  <a:pt x="9777506" y="1236831"/>
                </a:lnTo>
                <a:lnTo>
                  <a:pt x="9777506" y="1420906"/>
                </a:lnTo>
                <a:lnTo>
                  <a:pt x="9935285" y="1511749"/>
                </a:lnTo>
                <a:lnTo>
                  <a:pt x="10093064" y="1420906"/>
                </a:lnTo>
                <a:lnTo>
                  <a:pt x="10093064" y="1236831"/>
                </a:lnTo>
                <a:close/>
                <a:moveTo>
                  <a:pt x="9614946" y="1145989"/>
                </a:moveTo>
                <a:lnTo>
                  <a:pt x="9457167" y="1236831"/>
                </a:lnTo>
                <a:lnTo>
                  <a:pt x="9457167" y="1420906"/>
                </a:lnTo>
                <a:lnTo>
                  <a:pt x="9614946" y="1511749"/>
                </a:lnTo>
                <a:lnTo>
                  <a:pt x="9772724" y="1420906"/>
                </a:lnTo>
                <a:lnTo>
                  <a:pt x="9772724" y="1236831"/>
                </a:lnTo>
                <a:close/>
                <a:moveTo>
                  <a:pt x="9294607" y="1145989"/>
                </a:moveTo>
                <a:lnTo>
                  <a:pt x="9136829" y="1236831"/>
                </a:lnTo>
                <a:lnTo>
                  <a:pt x="9136829" y="1420906"/>
                </a:lnTo>
                <a:lnTo>
                  <a:pt x="9294607" y="1511749"/>
                </a:lnTo>
                <a:lnTo>
                  <a:pt x="9452386" y="1420906"/>
                </a:lnTo>
                <a:lnTo>
                  <a:pt x="9452386" y="1236831"/>
                </a:lnTo>
                <a:close/>
                <a:moveTo>
                  <a:pt x="8974268" y="1145989"/>
                </a:moveTo>
                <a:lnTo>
                  <a:pt x="8816489" y="1236831"/>
                </a:lnTo>
                <a:lnTo>
                  <a:pt x="8816489" y="1420906"/>
                </a:lnTo>
                <a:lnTo>
                  <a:pt x="8974268" y="1511749"/>
                </a:lnTo>
                <a:lnTo>
                  <a:pt x="9132047" y="1420906"/>
                </a:lnTo>
                <a:lnTo>
                  <a:pt x="9132047" y="1236831"/>
                </a:lnTo>
                <a:close/>
                <a:moveTo>
                  <a:pt x="8653929" y="1145989"/>
                </a:moveTo>
                <a:lnTo>
                  <a:pt x="8496150" y="1236831"/>
                </a:lnTo>
                <a:lnTo>
                  <a:pt x="8496150" y="1420906"/>
                </a:lnTo>
                <a:lnTo>
                  <a:pt x="8653929" y="1511749"/>
                </a:lnTo>
                <a:lnTo>
                  <a:pt x="8811708" y="1420906"/>
                </a:lnTo>
                <a:lnTo>
                  <a:pt x="8811708" y="1236831"/>
                </a:lnTo>
                <a:close/>
                <a:moveTo>
                  <a:pt x="8333591" y="1145989"/>
                </a:moveTo>
                <a:lnTo>
                  <a:pt x="8175812" y="1236831"/>
                </a:lnTo>
                <a:lnTo>
                  <a:pt x="8175812" y="1420906"/>
                </a:lnTo>
                <a:lnTo>
                  <a:pt x="8333591" y="1511749"/>
                </a:lnTo>
                <a:lnTo>
                  <a:pt x="8491370" y="1420906"/>
                </a:lnTo>
                <a:lnTo>
                  <a:pt x="8491370" y="1236831"/>
                </a:lnTo>
                <a:close/>
                <a:moveTo>
                  <a:pt x="8013252" y="1145989"/>
                </a:moveTo>
                <a:lnTo>
                  <a:pt x="7855473" y="1236831"/>
                </a:lnTo>
                <a:lnTo>
                  <a:pt x="7855473" y="1420906"/>
                </a:lnTo>
                <a:lnTo>
                  <a:pt x="8013252" y="1511749"/>
                </a:lnTo>
                <a:lnTo>
                  <a:pt x="8171031" y="1420906"/>
                </a:lnTo>
                <a:lnTo>
                  <a:pt x="8171031" y="1236831"/>
                </a:lnTo>
                <a:close/>
                <a:moveTo>
                  <a:pt x="7692913" y="1145989"/>
                </a:moveTo>
                <a:lnTo>
                  <a:pt x="7535135" y="1236831"/>
                </a:lnTo>
                <a:lnTo>
                  <a:pt x="7535135" y="1420906"/>
                </a:lnTo>
                <a:lnTo>
                  <a:pt x="7692913" y="1511749"/>
                </a:lnTo>
                <a:lnTo>
                  <a:pt x="7850692" y="1420906"/>
                </a:lnTo>
                <a:lnTo>
                  <a:pt x="7850692" y="1236831"/>
                </a:lnTo>
                <a:close/>
                <a:moveTo>
                  <a:pt x="7372574" y="1145989"/>
                </a:moveTo>
                <a:lnTo>
                  <a:pt x="7214795" y="1236831"/>
                </a:lnTo>
                <a:lnTo>
                  <a:pt x="7214795" y="1420906"/>
                </a:lnTo>
                <a:lnTo>
                  <a:pt x="7372574" y="1511749"/>
                </a:lnTo>
                <a:lnTo>
                  <a:pt x="7530353" y="1420906"/>
                </a:lnTo>
                <a:lnTo>
                  <a:pt x="7530353" y="1236831"/>
                </a:lnTo>
                <a:close/>
                <a:moveTo>
                  <a:pt x="7052236" y="1145989"/>
                </a:moveTo>
                <a:lnTo>
                  <a:pt x="6894457" y="1236831"/>
                </a:lnTo>
                <a:lnTo>
                  <a:pt x="6894457" y="1420906"/>
                </a:lnTo>
                <a:lnTo>
                  <a:pt x="7052236" y="1511749"/>
                </a:lnTo>
                <a:lnTo>
                  <a:pt x="7210015" y="1420906"/>
                </a:lnTo>
                <a:lnTo>
                  <a:pt x="7210015" y="1236831"/>
                </a:lnTo>
                <a:close/>
                <a:moveTo>
                  <a:pt x="6731897" y="1145989"/>
                </a:moveTo>
                <a:lnTo>
                  <a:pt x="6574118" y="1236831"/>
                </a:lnTo>
                <a:lnTo>
                  <a:pt x="6574118" y="1420906"/>
                </a:lnTo>
                <a:lnTo>
                  <a:pt x="6731897" y="1511749"/>
                </a:lnTo>
                <a:lnTo>
                  <a:pt x="6889676" y="1420906"/>
                </a:lnTo>
                <a:lnTo>
                  <a:pt x="6889676" y="1236831"/>
                </a:lnTo>
                <a:close/>
                <a:moveTo>
                  <a:pt x="6411558" y="1145989"/>
                </a:moveTo>
                <a:lnTo>
                  <a:pt x="6253779" y="1236831"/>
                </a:lnTo>
                <a:lnTo>
                  <a:pt x="6253779" y="1420906"/>
                </a:lnTo>
                <a:lnTo>
                  <a:pt x="6411558" y="1511749"/>
                </a:lnTo>
                <a:lnTo>
                  <a:pt x="6569336" y="1420906"/>
                </a:lnTo>
                <a:lnTo>
                  <a:pt x="6569336" y="1236831"/>
                </a:lnTo>
                <a:close/>
                <a:moveTo>
                  <a:pt x="5770880" y="1145989"/>
                </a:moveTo>
                <a:lnTo>
                  <a:pt x="5613101" y="1236831"/>
                </a:lnTo>
                <a:lnTo>
                  <a:pt x="5613101" y="1420906"/>
                </a:lnTo>
                <a:lnTo>
                  <a:pt x="5770880" y="1511749"/>
                </a:lnTo>
                <a:lnTo>
                  <a:pt x="5928659" y="1420906"/>
                </a:lnTo>
                <a:lnTo>
                  <a:pt x="5928659" y="1236831"/>
                </a:lnTo>
                <a:close/>
                <a:moveTo>
                  <a:pt x="5450541" y="1145989"/>
                </a:moveTo>
                <a:lnTo>
                  <a:pt x="5292762" y="1236831"/>
                </a:lnTo>
                <a:lnTo>
                  <a:pt x="5292762" y="1420906"/>
                </a:lnTo>
                <a:lnTo>
                  <a:pt x="5450541" y="1511749"/>
                </a:lnTo>
                <a:lnTo>
                  <a:pt x="5608320" y="1420906"/>
                </a:lnTo>
                <a:lnTo>
                  <a:pt x="5608320" y="1236831"/>
                </a:lnTo>
                <a:close/>
                <a:moveTo>
                  <a:pt x="5127812" y="1145989"/>
                </a:moveTo>
                <a:lnTo>
                  <a:pt x="4970033" y="1236831"/>
                </a:lnTo>
                <a:lnTo>
                  <a:pt x="4970033" y="1420906"/>
                </a:lnTo>
                <a:lnTo>
                  <a:pt x="5127812" y="1511749"/>
                </a:lnTo>
                <a:lnTo>
                  <a:pt x="5285592" y="1420906"/>
                </a:lnTo>
                <a:lnTo>
                  <a:pt x="5285592" y="1236831"/>
                </a:lnTo>
                <a:close/>
                <a:moveTo>
                  <a:pt x="4807474" y="1145989"/>
                </a:moveTo>
                <a:lnTo>
                  <a:pt x="4649694" y="1236831"/>
                </a:lnTo>
                <a:lnTo>
                  <a:pt x="4649694" y="1420906"/>
                </a:lnTo>
                <a:lnTo>
                  <a:pt x="4807474" y="1511749"/>
                </a:lnTo>
                <a:lnTo>
                  <a:pt x="4965252" y="1420906"/>
                </a:lnTo>
                <a:lnTo>
                  <a:pt x="4965252" y="1236831"/>
                </a:lnTo>
                <a:close/>
                <a:moveTo>
                  <a:pt x="4487134" y="1145989"/>
                </a:moveTo>
                <a:lnTo>
                  <a:pt x="4329356" y="1236831"/>
                </a:lnTo>
                <a:lnTo>
                  <a:pt x="4329356" y="1420906"/>
                </a:lnTo>
                <a:lnTo>
                  <a:pt x="4487134" y="1511749"/>
                </a:lnTo>
                <a:lnTo>
                  <a:pt x="4644913" y="1420906"/>
                </a:lnTo>
                <a:lnTo>
                  <a:pt x="4644913" y="1236831"/>
                </a:lnTo>
                <a:close/>
                <a:moveTo>
                  <a:pt x="4166795" y="1145989"/>
                </a:moveTo>
                <a:lnTo>
                  <a:pt x="4009017" y="1236831"/>
                </a:lnTo>
                <a:lnTo>
                  <a:pt x="4009017" y="1420906"/>
                </a:lnTo>
                <a:lnTo>
                  <a:pt x="4166795" y="1511749"/>
                </a:lnTo>
                <a:lnTo>
                  <a:pt x="4324574" y="1420906"/>
                </a:lnTo>
                <a:lnTo>
                  <a:pt x="4324574" y="1236831"/>
                </a:lnTo>
                <a:close/>
                <a:moveTo>
                  <a:pt x="3846456" y="1145989"/>
                </a:moveTo>
                <a:lnTo>
                  <a:pt x="3688678" y="1236831"/>
                </a:lnTo>
                <a:lnTo>
                  <a:pt x="3688678" y="1420906"/>
                </a:lnTo>
                <a:lnTo>
                  <a:pt x="3846456" y="1511749"/>
                </a:lnTo>
                <a:lnTo>
                  <a:pt x="4004235" y="1420906"/>
                </a:lnTo>
                <a:lnTo>
                  <a:pt x="4004235" y="1236831"/>
                </a:lnTo>
                <a:close/>
                <a:moveTo>
                  <a:pt x="3526118" y="1145989"/>
                </a:moveTo>
                <a:lnTo>
                  <a:pt x="3368339" y="1236831"/>
                </a:lnTo>
                <a:lnTo>
                  <a:pt x="3368339" y="1420906"/>
                </a:lnTo>
                <a:lnTo>
                  <a:pt x="3526118" y="1511749"/>
                </a:lnTo>
                <a:lnTo>
                  <a:pt x="3683897" y="1420906"/>
                </a:lnTo>
                <a:lnTo>
                  <a:pt x="3683897" y="1236831"/>
                </a:lnTo>
                <a:close/>
                <a:moveTo>
                  <a:pt x="3205779" y="1145989"/>
                </a:moveTo>
                <a:lnTo>
                  <a:pt x="3048000" y="1236831"/>
                </a:lnTo>
                <a:lnTo>
                  <a:pt x="3048000" y="1420906"/>
                </a:lnTo>
                <a:lnTo>
                  <a:pt x="3205779" y="1511749"/>
                </a:lnTo>
                <a:lnTo>
                  <a:pt x="3363558" y="1420906"/>
                </a:lnTo>
                <a:lnTo>
                  <a:pt x="3363558" y="1236831"/>
                </a:lnTo>
                <a:close/>
                <a:moveTo>
                  <a:pt x="2885440" y="1145989"/>
                </a:moveTo>
                <a:lnTo>
                  <a:pt x="2727661" y="1236831"/>
                </a:lnTo>
                <a:lnTo>
                  <a:pt x="2727661" y="1420906"/>
                </a:lnTo>
                <a:lnTo>
                  <a:pt x="2885440" y="1511749"/>
                </a:lnTo>
                <a:lnTo>
                  <a:pt x="3043219" y="1420906"/>
                </a:lnTo>
                <a:lnTo>
                  <a:pt x="3043219" y="1236831"/>
                </a:lnTo>
                <a:close/>
                <a:moveTo>
                  <a:pt x="2565101" y="1145989"/>
                </a:moveTo>
                <a:lnTo>
                  <a:pt x="2407322" y="1236831"/>
                </a:lnTo>
                <a:lnTo>
                  <a:pt x="2407322" y="1420906"/>
                </a:lnTo>
                <a:lnTo>
                  <a:pt x="2565101" y="1511749"/>
                </a:lnTo>
                <a:lnTo>
                  <a:pt x="2722880" y="1420906"/>
                </a:lnTo>
                <a:lnTo>
                  <a:pt x="2722880" y="1236831"/>
                </a:lnTo>
                <a:close/>
                <a:moveTo>
                  <a:pt x="2244763" y="1145989"/>
                </a:moveTo>
                <a:lnTo>
                  <a:pt x="2086984" y="1236831"/>
                </a:lnTo>
                <a:lnTo>
                  <a:pt x="2086984" y="1420906"/>
                </a:lnTo>
                <a:lnTo>
                  <a:pt x="2244763" y="1511749"/>
                </a:lnTo>
                <a:lnTo>
                  <a:pt x="2402541" y="1420906"/>
                </a:lnTo>
                <a:lnTo>
                  <a:pt x="2402541" y="1236831"/>
                </a:lnTo>
                <a:close/>
                <a:moveTo>
                  <a:pt x="1924424" y="1145989"/>
                </a:moveTo>
                <a:lnTo>
                  <a:pt x="1766645" y="1236831"/>
                </a:lnTo>
                <a:lnTo>
                  <a:pt x="1766645" y="1420906"/>
                </a:lnTo>
                <a:lnTo>
                  <a:pt x="1924424" y="1511749"/>
                </a:lnTo>
                <a:lnTo>
                  <a:pt x="2082202" y="1420906"/>
                </a:lnTo>
                <a:lnTo>
                  <a:pt x="2082202" y="1236831"/>
                </a:lnTo>
                <a:close/>
                <a:moveTo>
                  <a:pt x="1604085" y="1145989"/>
                </a:moveTo>
                <a:lnTo>
                  <a:pt x="1446306" y="1236831"/>
                </a:lnTo>
                <a:lnTo>
                  <a:pt x="1446306" y="1420906"/>
                </a:lnTo>
                <a:lnTo>
                  <a:pt x="1604085" y="1511749"/>
                </a:lnTo>
                <a:lnTo>
                  <a:pt x="1761864" y="1420906"/>
                </a:lnTo>
                <a:lnTo>
                  <a:pt x="1761864" y="1236831"/>
                </a:lnTo>
                <a:close/>
                <a:moveTo>
                  <a:pt x="1283746" y="1145989"/>
                </a:moveTo>
                <a:lnTo>
                  <a:pt x="1125967" y="1236831"/>
                </a:lnTo>
                <a:lnTo>
                  <a:pt x="1125967" y="1420906"/>
                </a:lnTo>
                <a:lnTo>
                  <a:pt x="1283746" y="1511749"/>
                </a:lnTo>
                <a:lnTo>
                  <a:pt x="1441525" y="1420906"/>
                </a:lnTo>
                <a:lnTo>
                  <a:pt x="1441525" y="1236831"/>
                </a:lnTo>
                <a:close/>
                <a:moveTo>
                  <a:pt x="963407" y="1145989"/>
                </a:moveTo>
                <a:lnTo>
                  <a:pt x="805628" y="1236831"/>
                </a:lnTo>
                <a:lnTo>
                  <a:pt x="805628" y="1420906"/>
                </a:lnTo>
                <a:lnTo>
                  <a:pt x="963407" y="1511749"/>
                </a:lnTo>
                <a:lnTo>
                  <a:pt x="1121186" y="1420906"/>
                </a:lnTo>
                <a:lnTo>
                  <a:pt x="1121186" y="1236831"/>
                </a:lnTo>
                <a:close/>
                <a:moveTo>
                  <a:pt x="643068" y="1145989"/>
                </a:moveTo>
                <a:lnTo>
                  <a:pt x="485289" y="1236831"/>
                </a:lnTo>
                <a:lnTo>
                  <a:pt x="485289" y="1420906"/>
                </a:lnTo>
                <a:lnTo>
                  <a:pt x="643068" y="1511749"/>
                </a:lnTo>
                <a:lnTo>
                  <a:pt x="800847" y="1420906"/>
                </a:lnTo>
                <a:lnTo>
                  <a:pt x="800847" y="1236831"/>
                </a:lnTo>
                <a:close/>
                <a:moveTo>
                  <a:pt x="322729" y="1145989"/>
                </a:moveTo>
                <a:lnTo>
                  <a:pt x="164951" y="1236831"/>
                </a:lnTo>
                <a:lnTo>
                  <a:pt x="164951" y="1420906"/>
                </a:lnTo>
                <a:lnTo>
                  <a:pt x="322729" y="1511749"/>
                </a:lnTo>
                <a:lnTo>
                  <a:pt x="480508" y="1420906"/>
                </a:lnTo>
                <a:lnTo>
                  <a:pt x="480508" y="1236831"/>
                </a:lnTo>
                <a:close/>
                <a:moveTo>
                  <a:pt x="11857318" y="1143598"/>
                </a:moveTo>
                <a:lnTo>
                  <a:pt x="11699539" y="1236831"/>
                </a:lnTo>
                <a:lnTo>
                  <a:pt x="11699539" y="1420906"/>
                </a:lnTo>
                <a:lnTo>
                  <a:pt x="11857318" y="1511749"/>
                </a:lnTo>
                <a:lnTo>
                  <a:pt x="12015097" y="1420906"/>
                </a:lnTo>
                <a:lnTo>
                  <a:pt x="12015097" y="1234440"/>
                </a:lnTo>
                <a:close/>
                <a:moveTo>
                  <a:pt x="6091219" y="1143598"/>
                </a:moveTo>
                <a:lnTo>
                  <a:pt x="5933440" y="1236831"/>
                </a:lnTo>
                <a:lnTo>
                  <a:pt x="5933440" y="1420906"/>
                </a:lnTo>
                <a:lnTo>
                  <a:pt x="6091219" y="1511749"/>
                </a:lnTo>
                <a:lnTo>
                  <a:pt x="6248998" y="1420906"/>
                </a:lnTo>
                <a:lnTo>
                  <a:pt x="6248998" y="1234440"/>
                </a:lnTo>
                <a:close/>
                <a:moveTo>
                  <a:pt x="6251388" y="866290"/>
                </a:moveTo>
                <a:lnTo>
                  <a:pt x="6093610" y="957132"/>
                </a:lnTo>
                <a:lnTo>
                  <a:pt x="6093610" y="1141207"/>
                </a:lnTo>
                <a:lnTo>
                  <a:pt x="6251388" y="1232050"/>
                </a:lnTo>
                <a:lnTo>
                  <a:pt x="6409167" y="1141207"/>
                </a:lnTo>
                <a:lnTo>
                  <a:pt x="6409167" y="957132"/>
                </a:lnTo>
                <a:close/>
                <a:moveTo>
                  <a:pt x="482899" y="866290"/>
                </a:moveTo>
                <a:lnTo>
                  <a:pt x="325120" y="957132"/>
                </a:lnTo>
                <a:lnTo>
                  <a:pt x="325120" y="1141207"/>
                </a:lnTo>
                <a:lnTo>
                  <a:pt x="482899" y="1232050"/>
                </a:lnTo>
                <a:lnTo>
                  <a:pt x="640678" y="1141207"/>
                </a:lnTo>
                <a:lnTo>
                  <a:pt x="640678" y="957132"/>
                </a:lnTo>
                <a:close/>
                <a:moveTo>
                  <a:pt x="11697148" y="863899"/>
                </a:moveTo>
                <a:lnTo>
                  <a:pt x="11539370" y="954742"/>
                </a:lnTo>
                <a:lnTo>
                  <a:pt x="11539370" y="1138817"/>
                </a:lnTo>
                <a:lnTo>
                  <a:pt x="11697148" y="1229659"/>
                </a:lnTo>
                <a:lnTo>
                  <a:pt x="11854927" y="1138817"/>
                </a:lnTo>
                <a:lnTo>
                  <a:pt x="11854927" y="954742"/>
                </a:lnTo>
                <a:close/>
                <a:moveTo>
                  <a:pt x="11376809" y="863899"/>
                </a:moveTo>
                <a:lnTo>
                  <a:pt x="11219030" y="954742"/>
                </a:lnTo>
                <a:lnTo>
                  <a:pt x="11219030" y="1138817"/>
                </a:lnTo>
                <a:lnTo>
                  <a:pt x="11376809" y="1229659"/>
                </a:lnTo>
                <a:lnTo>
                  <a:pt x="11534588" y="1138817"/>
                </a:lnTo>
                <a:lnTo>
                  <a:pt x="11534588" y="954742"/>
                </a:lnTo>
                <a:close/>
                <a:moveTo>
                  <a:pt x="11056471" y="863899"/>
                </a:moveTo>
                <a:lnTo>
                  <a:pt x="10898692" y="954742"/>
                </a:lnTo>
                <a:lnTo>
                  <a:pt x="10898692" y="1138817"/>
                </a:lnTo>
                <a:lnTo>
                  <a:pt x="11056471" y="1229659"/>
                </a:lnTo>
                <a:lnTo>
                  <a:pt x="11214250" y="1138817"/>
                </a:lnTo>
                <a:lnTo>
                  <a:pt x="11214250" y="954742"/>
                </a:lnTo>
                <a:close/>
                <a:moveTo>
                  <a:pt x="10736132" y="863899"/>
                </a:moveTo>
                <a:lnTo>
                  <a:pt x="10578353" y="954742"/>
                </a:lnTo>
                <a:lnTo>
                  <a:pt x="10578353" y="1138817"/>
                </a:lnTo>
                <a:lnTo>
                  <a:pt x="10736132" y="1229659"/>
                </a:lnTo>
                <a:lnTo>
                  <a:pt x="10893911" y="1138817"/>
                </a:lnTo>
                <a:lnTo>
                  <a:pt x="10893911" y="954742"/>
                </a:lnTo>
                <a:close/>
                <a:moveTo>
                  <a:pt x="10415793" y="863899"/>
                </a:moveTo>
                <a:lnTo>
                  <a:pt x="10258014" y="954742"/>
                </a:lnTo>
                <a:lnTo>
                  <a:pt x="10258014" y="1138817"/>
                </a:lnTo>
                <a:lnTo>
                  <a:pt x="10415793" y="1229659"/>
                </a:lnTo>
                <a:lnTo>
                  <a:pt x="10573571" y="1138817"/>
                </a:lnTo>
                <a:lnTo>
                  <a:pt x="10573571" y="954742"/>
                </a:lnTo>
                <a:close/>
                <a:moveTo>
                  <a:pt x="10095454" y="863899"/>
                </a:moveTo>
                <a:lnTo>
                  <a:pt x="9937676" y="954742"/>
                </a:lnTo>
                <a:lnTo>
                  <a:pt x="9937676" y="1138817"/>
                </a:lnTo>
                <a:lnTo>
                  <a:pt x="10095454" y="1229659"/>
                </a:lnTo>
                <a:lnTo>
                  <a:pt x="10253233" y="1138817"/>
                </a:lnTo>
                <a:lnTo>
                  <a:pt x="10253233" y="954742"/>
                </a:lnTo>
                <a:close/>
                <a:moveTo>
                  <a:pt x="9775115" y="863899"/>
                </a:moveTo>
                <a:lnTo>
                  <a:pt x="9617336" y="954742"/>
                </a:lnTo>
                <a:lnTo>
                  <a:pt x="9617336" y="1138817"/>
                </a:lnTo>
                <a:lnTo>
                  <a:pt x="9775115" y="1229659"/>
                </a:lnTo>
                <a:lnTo>
                  <a:pt x="9932894" y="1138817"/>
                </a:lnTo>
                <a:lnTo>
                  <a:pt x="9932894" y="954742"/>
                </a:lnTo>
                <a:close/>
                <a:moveTo>
                  <a:pt x="9454776" y="863899"/>
                </a:moveTo>
                <a:lnTo>
                  <a:pt x="9296998" y="954742"/>
                </a:lnTo>
                <a:lnTo>
                  <a:pt x="9296998" y="1138817"/>
                </a:lnTo>
                <a:lnTo>
                  <a:pt x="9454776" y="1229659"/>
                </a:lnTo>
                <a:lnTo>
                  <a:pt x="9612555" y="1138817"/>
                </a:lnTo>
                <a:lnTo>
                  <a:pt x="9612555" y="954742"/>
                </a:lnTo>
                <a:close/>
                <a:moveTo>
                  <a:pt x="9134438" y="863899"/>
                </a:moveTo>
                <a:lnTo>
                  <a:pt x="8976659" y="954742"/>
                </a:lnTo>
                <a:lnTo>
                  <a:pt x="8976659" y="1138817"/>
                </a:lnTo>
                <a:lnTo>
                  <a:pt x="9134438" y="1229659"/>
                </a:lnTo>
                <a:lnTo>
                  <a:pt x="9292217" y="1138817"/>
                </a:lnTo>
                <a:lnTo>
                  <a:pt x="9292217" y="954742"/>
                </a:lnTo>
                <a:close/>
                <a:moveTo>
                  <a:pt x="8814099" y="863899"/>
                </a:moveTo>
                <a:lnTo>
                  <a:pt x="8656320" y="954742"/>
                </a:lnTo>
                <a:lnTo>
                  <a:pt x="8656320" y="1138817"/>
                </a:lnTo>
                <a:lnTo>
                  <a:pt x="8814099" y="1229659"/>
                </a:lnTo>
                <a:lnTo>
                  <a:pt x="8971877" y="1138817"/>
                </a:lnTo>
                <a:lnTo>
                  <a:pt x="8971877" y="954742"/>
                </a:lnTo>
                <a:close/>
                <a:moveTo>
                  <a:pt x="8493760" y="863899"/>
                </a:moveTo>
                <a:lnTo>
                  <a:pt x="8335982" y="954742"/>
                </a:lnTo>
                <a:lnTo>
                  <a:pt x="8335982" y="1138817"/>
                </a:lnTo>
                <a:lnTo>
                  <a:pt x="8493760" y="1229659"/>
                </a:lnTo>
                <a:lnTo>
                  <a:pt x="8651539" y="1138817"/>
                </a:lnTo>
                <a:lnTo>
                  <a:pt x="8651539" y="954742"/>
                </a:lnTo>
                <a:close/>
                <a:moveTo>
                  <a:pt x="8173421" y="863899"/>
                </a:moveTo>
                <a:lnTo>
                  <a:pt x="8015642" y="954742"/>
                </a:lnTo>
                <a:lnTo>
                  <a:pt x="8015642" y="1138817"/>
                </a:lnTo>
                <a:lnTo>
                  <a:pt x="8173421" y="1229659"/>
                </a:lnTo>
                <a:lnTo>
                  <a:pt x="8331200" y="1138817"/>
                </a:lnTo>
                <a:lnTo>
                  <a:pt x="8331200" y="954742"/>
                </a:lnTo>
                <a:close/>
                <a:moveTo>
                  <a:pt x="7853083" y="863899"/>
                </a:moveTo>
                <a:lnTo>
                  <a:pt x="7695304" y="954742"/>
                </a:lnTo>
                <a:lnTo>
                  <a:pt x="7695304" y="1138817"/>
                </a:lnTo>
                <a:lnTo>
                  <a:pt x="7853083" y="1229659"/>
                </a:lnTo>
                <a:lnTo>
                  <a:pt x="8010862" y="1138817"/>
                </a:lnTo>
                <a:lnTo>
                  <a:pt x="8010862" y="954742"/>
                </a:lnTo>
                <a:close/>
                <a:moveTo>
                  <a:pt x="7532744" y="863899"/>
                </a:moveTo>
                <a:lnTo>
                  <a:pt x="7374965" y="954742"/>
                </a:lnTo>
                <a:lnTo>
                  <a:pt x="7374965" y="1138817"/>
                </a:lnTo>
                <a:lnTo>
                  <a:pt x="7532744" y="1229659"/>
                </a:lnTo>
                <a:lnTo>
                  <a:pt x="7690523" y="1138817"/>
                </a:lnTo>
                <a:lnTo>
                  <a:pt x="7690523" y="954742"/>
                </a:lnTo>
                <a:close/>
                <a:moveTo>
                  <a:pt x="7212405" y="863899"/>
                </a:moveTo>
                <a:lnTo>
                  <a:pt x="7054626" y="954742"/>
                </a:lnTo>
                <a:lnTo>
                  <a:pt x="7054626" y="1138817"/>
                </a:lnTo>
                <a:lnTo>
                  <a:pt x="7212405" y="1229659"/>
                </a:lnTo>
                <a:lnTo>
                  <a:pt x="7370183" y="1138817"/>
                </a:lnTo>
                <a:lnTo>
                  <a:pt x="7370183" y="954742"/>
                </a:lnTo>
                <a:close/>
                <a:moveTo>
                  <a:pt x="6892066" y="863899"/>
                </a:moveTo>
                <a:lnTo>
                  <a:pt x="6734288" y="954742"/>
                </a:lnTo>
                <a:lnTo>
                  <a:pt x="6734288" y="1138817"/>
                </a:lnTo>
                <a:lnTo>
                  <a:pt x="6892066" y="1229659"/>
                </a:lnTo>
                <a:lnTo>
                  <a:pt x="7049845" y="1138817"/>
                </a:lnTo>
                <a:lnTo>
                  <a:pt x="7049845" y="954742"/>
                </a:lnTo>
                <a:close/>
                <a:moveTo>
                  <a:pt x="6571727" y="863899"/>
                </a:moveTo>
                <a:lnTo>
                  <a:pt x="6413948" y="954742"/>
                </a:lnTo>
                <a:lnTo>
                  <a:pt x="6413948" y="1138817"/>
                </a:lnTo>
                <a:lnTo>
                  <a:pt x="6571727" y="1229659"/>
                </a:lnTo>
                <a:lnTo>
                  <a:pt x="6729506" y="1138817"/>
                </a:lnTo>
                <a:lnTo>
                  <a:pt x="6729506" y="954742"/>
                </a:lnTo>
                <a:close/>
                <a:moveTo>
                  <a:pt x="5931050" y="863899"/>
                </a:moveTo>
                <a:lnTo>
                  <a:pt x="5773271" y="954742"/>
                </a:lnTo>
                <a:lnTo>
                  <a:pt x="5773271" y="1138817"/>
                </a:lnTo>
                <a:lnTo>
                  <a:pt x="5931050" y="1229659"/>
                </a:lnTo>
                <a:lnTo>
                  <a:pt x="6088828" y="1138817"/>
                </a:lnTo>
                <a:lnTo>
                  <a:pt x="6088828" y="954742"/>
                </a:lnTo>
                <a:close/>
                <a:moveTo>
                  <a:pt x="5610711" y="863899"/>
                </a:moveTo>
                <a:lnTo>
                  <a:pt x="5452932" y="954742"/>
                </a:lnTo>
                <a:lnTo>
                  <a:pt x="5452932" y="1138817"/>
                </a:lnTo>
                <a:lnTo>
                  <a:pt x="5610711" y="1229659"/>
                </a:lnTo>
                <a:lnTo>
                  <a:pt x="5768490" y="1138817"/>
                </a:lnTo>
                <a:lnTo>
                  <a:pt x="5768490" y="954742"/>
                </a:lnTo>
                <a:close/>
                <a:moveTo>
                  <a:pt x="5290372" y="863899"/>
                </a:moveTo>
                <a:lnTo>
                  <a:pt x="5132593" y="954742"/>
                </a:lnTo>
                <a:lnTo>
                  <a:pt x="5132593" y="1138817"/>
                </a:lnTo>
                <a:lnTo>
                  <a:pt x="5290372" y="1229659"/>
                </a:lnTo>
                <a:lnTo>
                  <a:pt x="5448151" y="1138817"/>
                </a:lnTo>
                <a:lnTo>
                  <a:pt x="5448151" y="954742"/>
                </a:lnTo>
                <a:close/>
                <a:moveTo>
                  <a:pt x="4970033" y="863899"/>
                </a:moveTo>
                <a:lnTo>
                  <a:pt x="4812254" y="954742"/>
                </a:lnTo>
                <a:lnTo>
                  <a:pt x="4812254" y="1138817"/>
                </a:lnTo>
                <a:lnTo>
                  <a:pt x="4970033" y="1229659"/>
                </a:lnTo>
                <a:lnTo>
                  <a:pt x="5127812" y="1138817"/>
                </a:lnTo>
                <a:lnTo>
                  <a:pt x="5127812" y="954742"/>
                </a:lnTo>
                <a:close/>
                <a:moveTo>
                  <a:pt x="4649694" y="863899"/>
                </a:moveTo>
                <a:lnTo>
                  <a:pt x="4491915" y="954742"/>
                </a:lnTo>
                <a:lnTo>
                  <a:pt x="4491915" y="1138817"/>
                </a:lnTo>
                <a:lnTo>
                  <a:pt x="4649694" y="1229659"/>
                </a:lnTo>
                <a:lnTo>
                  <a:pt x="4807474" y="1138817"/>
                </a:lnTo>
                <a:lnTo>
                  <a:pt x="4807474" y="954742"/>
                </a:lnTo>
                <a:close/>
                <a:moveTo>
                  <a:pt x="4326965" y="863899"/>
                </a:moveTo>
                <a:lnTo>
                  <a:pt x="4169186" y="954742"/>
                </a:lnTo>
                <a:lnTo>
                  <a:pt x="4169186" y="1138817"/>
                </a:lnTo>
                <a:lnTo>
                  <a:pt x="4326965" y="1229659"/>
                </a:lnTo>
                <a:lnTo>
                  <a:pt x="4484744" y="1138817"/>
                </a:lnTo>
                <a:lnTo>
                  <a:pt x="4484744" y="954742"/>
                </a:lnTo>
                <a:close/>
                <a:moveTo>
                  <a:pt x="4006626" y="863899"/>
                </a:moveTo>
                <a:lnTo>
                  <a:pt x="3848847" y="954742"/>
                </a:lnTo>
                <a:lnTo>
                  <a:pt x="3848847" y="1138817"/>
                </a:lnTo>
                <a:lnTo>
                  <a:pt x="4006626" y="1229659"/>
                </a:lnTo>
                <a:lnTo>
                  <a:pt x="4164405" y="1138817"/>
                </a:lnTo>
                <a:lnTo>
                  <a:pt x="4164405" y="954742"/>
                </a:lnTo>
                <a:close/>
                <a:moveTo>
                  <a:pt x="3686287" y="863899"/>
                </a:moveTo>
                <a:lnTo>
                  <a:pt x="3528509" y="954742"/>
                </a:lnTo>
                <a:lnTo>
                  <a:pt x="3528509" y="1138817"/>
                </a:lnTo>
                <a:lnTo>
                  <a:pt x="3686287" y="1229659"/>
                </a:lnTo>
                <a:lnTo>
                  <a:pt x="3844066" y="1138817"/>
                </a:lnTo>
                <a:lnTo>
                  <a:pt x="3844066" y="954742"/>
                </a:lnTo>
                <a:close/>
                <a:moveTo>
                  <a:pt x="3365948" y="863899"/>
                </a:moveTo>
                <a:lnTo>
                  <a:pt x="3208169" y="954742"/>
                </a:lnTo>
                <a:lnTo>
                  <a:pt x="3208169" y="1138817"/>
                </a:lnTo>
                <a:lnTo>
                  <a:pt x="3365948" y="1229659"/>
                </a:lnTo>
                <a:lnTo>
                  <a:pt x="3523727" y="1138817"/>
                </a:lnTo>
                <a:lnTo>
                  <a:pt x="3523727" y="954742"/>
                </a:lnTo>
                <a:close/>
                <a:moveTo>
                  <a:pt x="3045610" y="863899"/>
                </a:moveTo>
                <a:lnTo>
                  <a:pt x="2887831" y="954742"/>
                </a:lnTo>
                <a:lnTo>
                  <a:pt x="2887831" y="1138817"/>
                </a:lnTo>
                <a:lnTo>
                  <a:pt x="3045610" y="1229659"/>
                </a:lnTo>
                <a:lnTo>
                  <a:pt x="3203388" y="1138817"/>
                </a:lnTo>
                <a:lnTo>
                  <a:pt x="3203388" y="954742"/>
                </a:lnTo>
                <a:close/>
                <a:moveTo>
                  <a:pt x="2725271" y="863899"/>
                </a:moveTo>
                <a:lnTo>
                  <a:pt x="2567492" y="954742"/>
                </a:lnTo>
                <a:lnTo>
                  <a:pt x="2567492" y="1138817"/>
                </a:lnTo>
                <a:lnTo>
                  <a:pt x="2725271" y="1229659"/>
                </a:lnTo>
                <a:lnTo>
                  <a:pt x="2883050" y="1138817"/>
                </a:lnTo>
                <a:lnTo>
                  <a:pt x="2883050" y="954742"/>
                </a:lnTo>
                <a:close/>
                <a:moveTo>
                  <a:pt x="2404932" y="863899"/>
                </a:moveTo>
                <a:lnTo>
                  <a:pt x="2247153" y="957132"/>
                </a:lnTo>
                <a:lnTo>
                  <a:pt x="2247153" y="1141207"/>
                </a:lnTo>
                <a:lnTo>
                  <a:pt x="2404932" y="1229659"/>
                </a:lnTo>
                <a:lnTo>
                  <a:pt x="2562711" y="1138817"/>
                </a:lnTo>
                <a:lnTo>
                  <a:pt x="2562711" y="954742"/>
                </a:lnTo>
                <a:close/>
                <a:moveTo>
                  <a:pt x="2084593" y="863899"/>
                </a:moveTo>
                <a:lnTo>
                  <a:pt x="1926814" y="954742"/>
                </a:lnTo>
                <a:lnTo>
                  <a:pt x="1926814" y="1138817"/>
                </a:lnTo>
                <a:lnTo>
                  <a:pt x="2084593" y="1229659"/>
                </a:lnTo>
                <a:lnTo>
                  <a:pt x="2242372" y="1138817"/>
                </a:lnTo>
                <a:lnTo>
                  <a:pt x="2242372" y="954742"/>
                </a:lnTo>
                <a:close/>
                <a:moveTo>
                  <a:pt x="1764254" y="863899"/>
                </a:moveTo>
                <a:lnTo>
                  <a:pt x="1606475" y="954742"/>
                </a:lnTo>
                <a:lnTo>
                  <a:pt x="1606475" y="1138817"/>
                </a:lnTo>
                <a:lnTo>
                  <a:pt x="1764254" y="1229659"/>
                </a:lnTo>
                <a:lnTo>
                  <a:pt x="1922033" y="1138817"/>
                </a:lnTo>
                <a:lnTo>
                  <a:pt x="1922033" y="954742"/>
                </a:lnTo>
                <a:close/>
                <a:moveTo>
                  <a:pt x="1443915" y="863899"/>
                </a:moveTo>
                <a:lnTo>
                  <a:pt x="1286137" y="954742"/>
                </a:lnTo>
                <a:lnTo>
                  <a:pt x="1286137" y="1138817"/>
                </a:lnTo>
                <a:lnTo>
                  <a:pt x="1443915" y="1229659"/>
                </a:lnTo>
                <a:lnTo>
                  <a:pt x="1601694" y="1138817"/>
                </a:lnTo>
                <a:lnTo>
                  <a:pt x="1601694" y="954742"/>
                </a:lnTo>
                <a:close/>
                <a:moveTo>
                  <a:pt x="1123577" y="863899"/>
                </a:moveTo>
                <a:lnTo>
                  <a:pt x="965798" y="957132"/>
                </a:lnTo>
                <a:lnTo>
                  <a:pt x="965798" y="1141207"/>
                </a:lnTo>
                <a:lnTo>
                  <a:pt x="1123577" y="1232050"/>
                </a:lnTo>
                <a:lnTo>
                  <a:pt x="1281355" y="1138817"/>
                </a:lnTo>
                <a:lnTo>
                  <a:pt x="1281355" y="954742"/>
                </a:lnTo>
                <a:close/>
                <a:moveTo>
                  <a:pt x="803238" y="863899"/>
                </a:moveTo>
                <a:lnTo>
                  <a:pt x="645459" y="957132"/>
                </a:lnTo>
                <a:lnTo>
                  <a:pt x="645459" y="1141207"/>
                </a:lnTo>
                <a:lnTo>
                  <a:pt x="803238" y="1229659"/>
                </a:lnTo>
                <a:lnTo>
                  <a:pt x="961017" y="1138817"/>
                </a:lnTo>
                <a:lnTo>
                  <a:pt x="961017" y="954742"/>
                </a:lnTo>
                <a:close/>
                <a:moveTo>
                  <a:pt x="162560" y="863899"/>
                </a:moveTo>
                <a:lnTo>
                  <a:pt x="4781" y="954742"/>
                </a:lnTo>
                <a:lnTo>
                  <a:pt x="4781" y="1138817"/>
                </a:lnTo>
                <a:lnTo>
                  <a:pt x="162560" y="1229659"/>
                </a:lnTo>
                <a:lnTo>
                  <a:pt x="320339" y="1138817"/>
                </a:lnTo>
                <a:lnTo>
                  <a:pt x="320339" y="954742"/>
                </a:lnTo>
                <a:close/>
                <a:moveTo>
                  <a:pt x="11536979" y="586591"/>
                </a:moveTo>
                <a:lnTo>
                  <a:pt x="11379200" y="677433"/>
                </a:lnTo>
                <a:lnTo>
                  <a:pt x="11379200" y="861509"/>
                </a:lnTo>
                <a:lnTo>
                  <a:pt x="11536979" y="952351"/>
                </a:lnTo>
                <a:lnTo>
                  <a:pt x="11694758" y="861509"/>
                </a:lnTo>
                <a:lnTo>
                  <a:pt x="11694758" y="677433"/>
                </a:lnTo>
                <a:close/>
                <a:moveTo>
                  <a:pt x="11216640" y="586591"/>
                </a:moveTo>
                <a:lnTo>
                  <a:pt x="11058861" y="677433"/>
                </a:lnTo>
                <a:lnTo>
                  <a:pt x="11058861" y="861509"/>
                </a:lnTo>
                <a:lnTo>
                  <a:pt x="11216640" y="952351"/>
                </a:lnTo>
                <a:lnTo>
                  <a:pt x="11374419" y="861509"/>
                </a:lnTo>
                <a:lnTo>
                  <a:pt x="11374419" y="677433"/>
                </a:lnTo>
                <a:close/>
                <a:moveTo>
                  <a:pt x="10896301" y="586591"/>
                </a:moveTo>
                <a:lnTo>
                  <a:pt x="10738523" y="677433"/>
                </a:lnTo>
                <a:lnTo>
                  <a:pt x="10738523" y="861509"/>
                </a:lnTo>
                <a:lnTo>
                  <a:pt x="10896301" y="952351"/>
                </a:lnTo>
                <a:lnTo>
                  <a:pt x="11054080" y="861509"/>
                </a:lnTo>
                <a:lnTo>
                  <a:pt x="11054080" y="677433"/>
                </a:lnTo>
                <a:close/>
                <a:moveTo>
                  <a:pt x="10575962" y="586591"/>
                </a:moveTo>
                <a:lnTo>
                  <a:pt x="10418183" y="677433"/>
                </a:lnTo>
                <a:lnTo>
                  <a:pt x="10418183" y="861509"/>
                </a:lnTo>
                <a:lnTo>
                  <a:pt x="10575962" y="952351"/>
                </a:lnTo>
                <a:lnTo>
                  <a:pt x="10733741" y="861509"/>
                </a:lnTo>
                <a:lnTo>
                  <a:pt x="10733741" y="677433"/>
                </a:lnTo>
                <a:close/>
                <a:moveTo>
                  <a:pt x="9935285" y="586591"/>
                </a:moveTo>
                <a:lnTo>
                  <a:pt x="9777506" y="677433"/>
                </a:lnTo>
                <a:lnTo>
                  <a:pt x="9777506" y="861509"/>
                </a:lnTo>
                <a:lnTo>
                  <a:pt x="9935285" y="952351"/>
                </a:lnTo>
                <a:lnTo>
                  <a:pt x="10093064" y="861509"/>
                </a:lnTo>
                <a:lnTo>
                  <a:pt x="10093064" y="677433"/>
                </a:lnTo>
                <a:close/>
                <a:moveTo>
                  <a:pt x="9614946" y="586591"/>
                </a:moveTo>
                <a:lnTo>
                  <a:pt x="9457167" y="677433"/>
                </a:lnTo>
                <a:lnTo>
                  <a:pt x="9457167" y="861509"/>
                </a:lnTo>
                <a:lnTo>
                  <a:pt x="9614946" y="952351"/>
                </a:lnTo>
                <a:lnTo>
                  <a:pt x="9772724" y="861509"/>
                </a:lnTo>
                <a:lnTo>
                  <a:pt x="9772724" y="677433"/>
                </a:lnTo>
                <a:close/>
                <a:moveTo>
                  <a:pt x="9294607" y="586591"/>
                </a:moveTo>
                <a:lnTo>
                  <a:pt x="9136829" y="677433"/>
                </a:lnTo>
                <a:lnTo>
                  <a:pt x="9136829" y="861509"/>
                </a:lnTo>
                <a:lnTo>
                  <a:pt x="9294607" y="952351"/>
                </a:lnTo>
                <a:lnTo>
                  <a:pt x="9452386" y="861509"/>
                </a:lnTo>
                <a:lnTo>
                  <a:pt x="9452386" y="677433"/>
                </a:lnTo>
                <a:close/>
                <a:moveTo>
                  <a:pt x="8974268" y="586591"/>
                </a:moveTo>
                <a:lnTo>
                  <a:pt x="8816489" y="677433"/>
                </a:lnTo>
                <a:lnTo>
                  <a:pt x="8816489" y="861509"/>
                </a:lnTo>
                <a:lnTo>
                  <a:pt x="8974268" y="952351"/>
                </a:lnTo>
                <a:lnTo>
                  <a:pt x="9132047" y="861509"/>
                </a:lnTo>
                <a:lnTo>
                  <a:pt x="9132047" y="677433"/>
                </a:lnTo>
                <a:close/>
                <a:moveTo>
                  <a:pt x="8333591" y="586591"/>
                </a:moveTo>
                <a:lnTo>
                  <a:pt x="8175812" y="677433"/>
                </a:lnTo>
                <a:lnTo>
                  <a:pt x="8175812" y="861509"/>
                </a:lnTo>
                <a:lnTo>
                  <a:pt x="8333591" y="952351"/>
                </a:lnTo>
                <a:lnTo>
                  <a:pt x="8491370" y="861509"/>
                </a:lnTo>
                <a:lnTo>
                  <a:pt x="8491370" y="677433"/>
                </a:lnTo>
                <a:close/>
                <a:moveTo>
                  <a:pt x="8013252" y="586591"/>
                </a:moveTo>
                <a:lnTo>
                  <a:pt x="7855473" y="677433"/>
                </a:lnTo>
                <a:lnTo>
                  <a:pt x="7855473" y="861509"/>
                </a:lnTo>
                <a:lnTo>
                  <a:pt x="8013252" y="952351"/>
                </a:lnTo>
                <a:lnTo>
                  <a:pt x="8171031" y="861509"/>
                </a:lnTo>
                <a:lnTo>
                  <a:pt x="8171031" y="677433"/>
                </a:lnTo>
                <a:close/>
                <a:moveTo>
                  <a:pt x="7692913" y="586591"/>
                </a:moveTo>
                <a:lnTo>
                  <a:pt x="7535135" y="677433"/>
                </a:lnTo>
                <a:lnTo>
                  <a:pt x="7535135" y="861509"/>
                </a:lnTo>
                <a:lnTo>
                  <a:pt x="7692913" y="952351"/>
                </a:lnTo>
                <a:lnTo>
                  <a:pt x="7850692" y="861509"/>
                </a:lnTo>
                <a:lnTo>
                  <a:pt x="7850692" y="677433"/>
                </a:lnTo>
                <a:close/>
                <a:moveTo>
                  <a:pt x="7372574" y="586591"/>
                </a:moveTo>
                <a:lnTo>
                  <a:pt x="7214795" y="677433"/>
                </a:lnTo>
                <a:lnTo>
                  <a:pt x="7214795" y="861509"/>
                </a:lnTo>
                <a:lnTo>
                  <a:pt x="7372574" y="952351"/>
                </a:lnTo>
                <a:lnTo>
                  <a:pt x="7530353" y="861509"/>
                </a:lnTo>
                <a:lnTo>
                  <a:pt x="7530353" y="677433"/>
                </a:lnTo>
                <a:close/>
                <a:moveTo>
                  <a:pt x="6731897" y="586591"/>
                </a:moveTo>
                <a:lnTo>
                  <a:pt x="6574118" y="677433"/>
                </a:lnTo>
                <a:lnTo>
                  <a:pt x="6574118" y="861509"/>
                </a:lnTo>
                <a:lnTo>
                  <a:pt x="6731897" y="952351"/>
                </a:lnTo>
                <a:lnTo>
                  <a:pt x="6889676" y="861509"/>
                </a:lnTo>
                <a:lnTo>
                  <a:pt x="6889676" y="677433"/>
                </a:lnTo>
                <a:close/>
                <a:moveTo>
                  <a:pt x="6411558" y="586591"/>
                </a:moveTo>
                <a:lnTo>
                  <a:pt x="6253779" y="677433"/>
                </a:lnTo>
                <a:lnTo>
                  <a:pt x="6253779" y="861509"/>
                </a:lnTo>
                <a:lnTo>
                  <a:pt x="6411558" y="952351"/>
                </a:lnTo>
                <a:lnTo>
                  <a:pt x="6569336" y="861509"/>
                </a:lnTo>
                <a:lnTo>
                  <a:pt x="6569336" y="677433"/>
                </a:lnTo>
                <a:close/>
                <a:moveTo>
                  <a:pt x="5770880" y="586591"/>
                </a:moveTo>
                <a:lnTo>
                  <a:pt x="5613101" y="677433"/>
                </a:lnTo>
                <a:lnTo>
                  <a:pt x="5613101" y="861509"/>
                </a:lnTo>
                <a:lnTo>
                  <a:pt x="5770880" y="952351"/>
                </a:lnTo>
                <a:lnTo>
                  <a:pt x="5928659" y="861509"/>
                </a:lnTo>
                <a:lnTo>
                  <a:pt x="5928659" y="677433"/>
                </a:lnTo>
                <a:close/>
                <a:moveTo>
                  <a:pt x="5127812" y="586591"/>
                </a:moveTo>
                <a:lnTo>
                  <a:pt x="4970033" y="677433"/>
                </a:lnTo>
                <a:lnTo>
                  <a:pt x="4970033" y="861509"/>
                </a:lnTo>
                <a:lnTo>
                  <a:pt x="5127812" y="952351"/>
                </a:lnTo>
                <a:lnTo>
                  <a:pt x="5285592" y="861509"/>
                </a:lnTo>
                <a:lnTo>
                  <a:pt x="5285592" y="677433"/>
                </a:lnTo>
                <a:close/>
                <a:moveTo>
                  <a:pt x="4807474" y="586591"/>
                </a:moveTo>
                <a:lnTo>
                  <a:pt x="4649694" y="677433"/>
                </a:lnTo>
                <a:lnTo>
                  <a:pt x="4649694" y="861509"/>
                </a:lnTo>
                <a:lnTo>
                  <a:pt x="4807474" y="952351"/>
                </a:lnTo>
                <a:lnTo>
                  <a:pt x="4965252" y="861509"/>
                </a:lnTo>
                <a:lnTo>
                  <a:pt x="4965252" y="677433"/>
                </a:lnTo>
                <a:close/>
                <a:moveTo>
                  <a:pt x="4487134" y="586591"/>
                </a:moveTo>
                <a:lnTo>
                  <a:pt x="4329356" y="677433"/>
                </a:lnTo>
                <a:lnTo>
                  <a:pt x="4329356" y="861509"/>
                </a:lnTo>
                <a:lnTo>
                  <a:pt x="4487134" y="952351"/>
                </a:lnTo>
                <a:lnTo>
                  <a:pt x="4644913" y="861509"/>
                </a:lnTo>
                <a:lnTo>
                  <a:pt x="4644913" y="677433"/>
                </a:lnTo>
                <a:close/>
                <a:moveTo>
                  <a:pt x="4166795" y="586591"/>
                </a:moveTo>
                <a:lnTo>
                  <a:pt x="4009017" y="677433"/>
                </a:lnTo>
                <a:lnTo>
                  <a:pt x="4009017" y="861509"/>
                </a:lnTo>
                <a:lnTo>
                  <a:pt x="4166795" y="952351"/>
                </a:lnTo>
                <a:lnTo>
                  <a:pt x="4324574" y="861509"/>
                </a:lnTo>
                <a:lnTo>
                  <a:pt x="4324574" y="677433"/>
                </a:lnTo>
                <a:close/>
                <a:moveTo>
                  <a:pt x="3846456" y="586591"/>
                </a:moveTo>
                <a:lnTo>
                  <a:pt x="3688678" y="677433"/>
                </a:lnTo>
                <a:lnTo>
                  <a:pt x="3688678" y="861509"/>
                </a:lnTo>
                <a:lnTo>
                  <a:pt x="3846456" y="952351"/>
                </a:lnTo>
                <a:lnTo>
                  <a:pt x="4004235" y="861509"/>
                </a:lnTo>
                <a:lnTo>
                  <a:pt x="4004235" y="677433"/>
                </a:lnTo>
                <a:close/>
                <a:moveTo>
                  <a:pt x="3526118" y="586591"/>
                </a:moveTo>
                <a:lnTo>
                  <a:pt x="3368339" y="677433"/>
                </a:lnTo>
                <a:lnTo>
                  <a:pt x="3368339" y="861509"/>
                </a:lnTo>
                <a:lnTo>
                  <a:pt x="3526118" y="952351"/>
                </a:lnTo>
                <a:lnTo>
                  <a:pt x="3683897" y="861509"/>
                </a:lnTo>
                <a:lnTo>
                  <a:pt x="3683897" y="677433"/>
                </a:lnTo>
                <a:close/>
                <a:moveTo>
                  <a:pt x="3205779" y="586591"/>
                </a:moveTo>
                <a:lnTo>
                  <a:pt x="3048000" y="677433"/>
                </a:lnTo>
                <a:lnTo>
                  <a:pt x="3048000" y="861509"/>
                </a:lnTo>
                <a:lnTo>
                  <a:pt x="3205779" y="952351"/>
                </a:lnTo>
                <a:lnTo>
                  <a:pt x="3363558" y="861509"/>
                </a:lnTo>
                <a:lnTo>
                  <a:pt x="3363558" y="677433"/>
                </a:lnTo>
                <a:close/>
                <a:moveTo>
                  <a:pt x="2885440" y="586591"/>
                </a:moveTo>
                <a:lnTo>
                  <a:pt x="2727661" y="677433"/>
                </a:lnTo>
                <a:lnTo>
                  <a:pt x="2727661" y="861509"/>
                </a:lnTo>
                <a:lnTo>
                  <a:pt x="2885440" y="952351"/>
                </a:lnTo>
                <a:lnTo>
                  <a:pt x="3043219" y="861509"/>
                </a:lnTo>
                <a:lnTo>
                  <a:pt x="3043219" y="677433"/>
                </a:lnTo>
                <a:close/>
                <a:moveTo>
                  <a:pt x="2565101" y="586591"/>
                </a:moveTo>
                <a:lnTo>
                  <a:pt x="2407322" y="677433"/>
                </a:lnTo>
                <a:lnTo>
                  <a:pt x="2407322" y="861509"/>
                </a:lnTo>
                <a:lnTo>
                  <a:pt x="2565101" y="952351"/>
                </a:lnTo>
                <a:lnTo>
                  <a:pt x="2722880" y="861509"/>
                </a:lnTo>
                <a:lnTo>
                  <a:pt x="2722880" y="677433"/>
                </a:lnTo>
                <a:close/>
                <a:moveTo>
                  <a:pt x="2244763" y="586591"/>
                </a:moveTo>
                <a:lnTo>
                  <a:pt x="2086984" y="677433"/>
                </a:lnTo>
                <a:lnTo>
                  <a:pt x="2086984" y="861509"/>
                </a:lnTo>
                <a:lnTo>
                  <a:pt x="2244763" y="952351"/>
                </a:lnTo>
                <a:lnTo>
                  <a:pt x="2402541" y="861509"/>
                </a:lnTo>
                <a:lnTo>
                  <a:pt x="2402541" y="677433"/>
                </a:lnTo>
                <a:close/>
                <a:moveTo>
                  <a:pt x="1924424" y="586591"/>
                </a:moveTo>
                <a:lnTo>
                  <a:pt x="1766645" y="677433"/>
                </a:lnTo>
                <a:lnTo>
                  <a:pt x="1766645" y="861509"/>
                </a:lnTo>
                <a:lnTo>
                  <a:pt x="1924424" y="952351"/>
                </a:lnTo>
                <a:lnTo>
                  <a:pt x="2082202" y="861509"/>
                </a:lnTo>
                <a:lnTo>
                  <a:pt x="2082202" y="677433"/>
                </a:lnTo>
                <a:close/>
                <a:moveTo>
                  <a:pt x="1604085" y="586591"/>
                </a:moveTo>
                <a:lnTo>
                  <a:pt x="1446306" y="677433"/>
                </a:lnTo>
                <a:lnTo>
                  <a:pt x="1446306" y="861509"/>
                </a:lnTo>
                <a:lnTo>
                  <a:pt x="1604085" y="952351"/>
                </a:lnTo>
                <a:lnTo>
                  <a:pt x="1761864" y="861509"/>
                </a:lnTo>
                <a:lnTo>
                  <a:pt x="1761864" y="677433"/>
                </a:lnTo>
                <a:close/>
                <a:moveTo>
                  <a:pt x="1283746" y="586591"/>
                </a:moveTo>
                <a:lnTo>
                  <a:pt x="1125967" y="677433"/>
                </a:lnTo>
                <a:lnTo>
                  <a:pt x="1125967" y="861509"/>
                </a:lnTo>
                <a:lnTo>
                  <a:pt x="1283746" y="952351"/>
                </a:lnTo>
                <a:lnTo>
                  <a:pt x="1441525" y="861509"/>
                </a:lnTo>
                <a:lnTo>
                  <a:pt x="1441525" y="677433"/>
                </a:lnTo>
                <a:close/>
                <a:moveTo>
                  <a:pt x="963407" y="586591"/>
                </a:moveTo>
                <a:lnTo>
                  <a:pt x="805628" y="677433"/>
                </a:lnTo>
                <a:lnTo>
                  <a:pt x="805628" y="861509"/>
                </a:lnTo>
                <a:lnTo>
                  <a:pt x="963407" y="952351"/>
                </a:lnTo>
                <a:lnTo>
                  <a:pt x="1121186" y="861509"/>
                </a:lnTo>
                <a:lnTo>
                  <a:pt x="1121186" y="677433"/>
                </a:lnTo>
                <a:close/>
                <a:moveTo>
                  <a:pt x="643068" y="586591"/>
                </a:moveTo>
                <a:lnTo>
                  <a:pt x="485289" y="677433"/>
                </a:lnTo>
                <a:lnTo>
                  <a:pt x="485289" y="861509"/>
                </a:lnTo>
                <a:lnTo>
                  <a:pt x="643068" y="952351"/>
                </a:lnTo>
                <a:lnTo>
                  <a:pt x="800847" y="861509"/>
                </a:lnTo>
                <a:lnTo>
                  <a:pt x="800847" y="677433"/>
                </a:lnTo>
                <a:close/>
                <a:moveTo>
                  <a:pt x="322729" y="586591"/>
                </a:moveTo>
                <a:lnTo>
                  <a:pt x="164951" y="677433"/>
                </a:lnTo>
                <a:lnTo>
                  <a:pt x="164951" y="861509"/>
                </a:lnTo>
                <a:lnTo>
                  <a:pt x="322729" y="952351"/>
                </a:lnTo>
                <a:lnTo>
                  <a:pt x="480508" y="861509"/>
                </a:lnTo>
                <a:lnTo>
                  <a:pt x="480508" y="677433"/>
                </a:lnTo>
                <a:close/>
                <a:moveTo>
                  <a:pt x="11857318" y="584200"/>
                </a:moveTo>
                <a:lnTo>
                  <a:pt x="11699539" y="675043"/>
                </a:lnTo>
                <a:lnTo>
                  <a:pt x="11699539" y="859118"/>
                </a:lnTo>
                <a:lnTo>
                  <a:pt x="11857318" y="949960"/>
                </a:lnTo>
                <a:lnTo>
                  <a:pt x="12015097" y="859118"/>
                </a:lnTo>
                <a:lnTo>
                  <a:pt x="12015097" y="675043"/>
                </a:lnTo>
                <a:close/>
                <a:moveTo>
                  <a:pt x="10255624" y="584200"/>
                </a:moveTo>
                <a:lnTo>
                  <a:pt x="10097845" y="677433"/>
                </a:lnTo>
                <a:lnTo>
                  <a:pt x="10097845" y="859118"/>
                </a:lnTo>
                <a:lnTo>
                  <a:pt x="10255624" y="949960"/>
                </a:lnTo>
                <a:lnTo>
                  <a:pt x="10413402" y="859118"/>
                </a:lnTo>
                <a:lnTo>
                  <a:pt x="10413402" y="675043"/>
                </a:lnTo>
                <a:close/>
                <a:moveTo>
                  <a:pt x="8653929" y="584200"/>
                </a:moveTo>
                <a:lnTo>
                  <a:pt x="8496150" y="677433"/>
                </a:lnTo>
                <a:lnTo>
                  <a:pt x="8496150" y="859118"/>
                </a:lnTo>
                <a:lnTo>
                  <a:pt x="8653929" y="949960"/>
                </a:lnTo>
                <a:lnTo>
                  <a:pt x="8811708" y="859118"/>
                </a:lnTo>
                <a:lnTo>
                  <a:pt x="8811708" y="675043"/>
                </a:lnTo>
                <a:close/>
                <a:moveTo>
                  <a:pt x="7052236" y="584200"/>
                </a:moveTo>
                <a:lnTo>
                  <a:pt x="6894457" y="677433"/>
                </a:lnTo>
                <a:lnTo>
                  <a:pt x="6894457" y="859118"/>
                </a:lnTo>
                <a:lnTo>
                  <a:pt x="7052236" y="949960"/>
                </a:lnTo>
                <a:lnTo>
                  <a:pt x="7210015" y="859118"/>
                </a:lnTo>
                <a:lnTo>
                  <a:pt x="7210015" y="675043"/>
                </a:lnTo>
                <a:close/>
                <a:moveTo>
                  <a:pt x="6091219" y="584200"/>
                </a:moveTo>
                <a:lnTo>
                  <a:pt x="5933440" y="675043"/>
                </a:lnTo>
                <a:lnTo>
                  <a:pt x="5933440" y="859118"/>
                </a:lnTo>
                <a:lnTo>
                  <a:pt x="6091219" y="949960"/>
                </a:lnTo>
                <a:lnTo>
                  <a:pt x="6248998" y="859118"/>
                </a:lnTo>
                <a:lnTo>
                  <a:pt x="6248998" y="675043"/>
                </a:lnTo>
                <a:close/>
                <a:moveTo>
                  <a:pt x="5450541" y="584200"/>
                </a:moveTo>
                <a:lnTo>
                  <a:pt x="5292762" y="677433"/>
                </a:lnTo>
                <a:lnTo>
                  <a:pt x="5292762" y="859118"/>
                </a:lnTo>
                <a:lnTo>
                  <a:pt x="5450541" y="949960"/>
                </a:lnTo>
                <a:lnTo>
                  <a:pt x="5608320" y="859118"/>
                </a:lnTo>
                <a:lnTo>
                  <a:pt x="5608320" y="675043"/>
                </a:lnTo>
                <a:close/>
                <a:moveTo>
                  <a:pt x="6251388" y="306892"/>
                </a:moveTo>
                <a:lnTo>
                  <a:pt x="6093610" y="397735"/>
                </a:lnTo>
                <a:lnTo>
                  <a:pt x="6093610" y="581810"/>
                </a:lnTo>
                <a:lnTo>
                  <a:pt x="6251388" y="672652"/>
                </a:lnTo>
                <a:lnTo>
                  <a:pt x="6409167" y="581810"/>
                </a:lnTo>
                <a:lnTo>
                  <a:pt x="6409167" y="397735"/>
                </a:lnTo>
                <a:close/>
                <a:moveTo>
                  <a:pt x="482899" y="306892"/>
                </a:moveTo>
                <a:lnTo>
                  <a:pt x="325120" y="397735"/>
                </a:lnTo>
                <a:lnTo>
                  <a:pt x="325120" y="581810"/>
                </a:lnTo>
                <a:lnTo>
                  <a:pt x="482899" y="672652"/>
                </a:lnTo>
                <a:lnTo>
                  <a:pt x="640678" y="581810"/>
                </a:lnTo>
                <a:lnTo>
                  <a:pt x="640678" y="397735"/>
                </a:lnTo>
                <a:close/>
                <a:moveTo>
                  <a:pt x="11697148" y="304502"/>
                </a:moveTo>
                <a:lnTo>
                  <a:pt x="11539370" y="395344"/>
                </a:lnTo>
                <a:lnTo>
                  <a:pt x="11539370" y="579419"/>
                </a:lnTo>
                <a:lnTo>
                  <a:pt x="11697148" y="670262"/>
                </a:lnTo>
                <a:lnTo>
                  <a:pt x="11854927" y="579419"/>
                </a:lnTo>
                <a:lnTo>
                  <a:pt x="11854927" y="395344"/>
                </a:lnTo>
                <a:close/>
                <a:moveTo>
                  <a:pt x="11376809" y="304502"/>
                </a:moveTo>
                <a:lnTo>
                  <a:pt x="11219030" y="395344"/>
                </a:lnTo>
                <a:lnTo>
                  <a:pt x="11219030" y="579419"/>
                </a:lnTo>
                <a:lnTo>
                  <a:pt x="11376809" y="670262"/>
                </a:lnTo>
                <a:lnTo>
                  <a:pt x="11534588" y="579419"/>
                </a:lnTo>
                <a:lnTo>
                  <a:pt x="11534588" y="395344"/>
                </a:lnTo>
                <a:close/>
                <a:moveTo>
                  <a:pt x="11056471" y="304502"/>
                </a:moveTo>
                <a:lnTo>
                  <a:pt x="10898692" y="395344"/>
                </a:lnTo>
                <a:lnTo>
                  <a:pt x="10898692" y="579419"/>
                </a:lnTo>
                <a:lnTo>
                  <a:pt x="11056471" y="670262"/>
                </a:lnTo>
                <a:lnTo>
                  <a:pt x="11214250" y="579419"/>
                </a:lnTo>
                <a:lnTo>
                  <a:pt x="11214250" y="395344"/>
                </a:lnTo>
                <a:close/>
                <a:moveTo>
                  <a:pt x="10736132" y="304502"/>
                </a:moveTo>
                <a:lnTo>
                  <a:pt x="10578353" y="395344"/>
                </a:lnTo>
                <a:lnTo>
                  <a:pt x="10578353" y="579419"/>
                </a:lnTo>
                <a:lnTo>
                  <a:pt x="10736132" y="670262"/>
                </a:lnTo>
                <a:lnTo>
                  <a:pt x="10893911" y="579419"/>
                </a:lnTo>
                <a:lnTo>
                  <a:pt x="10893911" y="395344"/>
                </a:lnTo>
                <a:close/>
                <a:moveTo>
                  <a:pt x="10415793" y="304502"/>
                </a:moveTo>
                <a:lnTo>
                  <a:pt x="10258014" y="395344"/>
                </a:lnTo>
                <a:lnTo>
                  <a:pt x="10258014" y="579419"/>
                </a:lnTo>
                <a:lnTo>
                  <a:pt x="10415793" y="670262"/>
                </a:lnTo>
                <a:lnTo>
                  <a:pt x="10573571" y="579419"/>
                </a:lnTo>
                <a:lnTo>
                  <a:pt x="10573571" y="395344"/>
                </a:lnTo>
                <a:close/>
                <a:moveTo>
                  <a:pt x="10095454" y="304502"/>
                </a:moveTo>
                <a:lnTo>
                  <a:pt x="9937676" y="395344"/>
                </a:lnTo>
                <a:lnTo>
                  <a:pt x="9937676" y="579419"/>
                </a:lnTo>
                <a:lnTo>
                  <a:pt x="10095454" y="670262"/>
                </a:lnTo>
                <a:lnTo>
                  <a:pt x="10253233" y="579419"/>
                </a:lnTo>
                <a:lnTo>
                  <a:pt x="10253233" y="395344"/>
                </a:lnTo>
                <a:close/>
                <a:moveTo>
                  <a:pt x="9775115" y="304502"/>
                </a:moveTo>
                <a:lnTo>
                  <a:pt x="9617336" y="395344"/>
                </a:lnTo>
                <a:lnTo>
                  <a:pt x="9617336" y="579419"/>
                </a:lnTo>
                <a:lnTo>
                  <a:pt x="9775115" y="670262"/>
                </a:lnTo>
                <a:lnTo>
                  <a:pt x="9932894" y="579419"/>
                </a:lnTo>
                <a:lnTo>
                  <a:pt x="9932894" y="395344"/>
                </a:lnTo>
                <a:close/>
                <a:moveTo>
                  <a:pt x="9454776" y="304502"/>
                </a:moveTo>
                <a:lnTo>
                  <a:pt x="9296998" y="395344"/>
                </a:lnTo>
                <a:lnTo>
                  <a:pt x="9296998" y="579419"/>
                </a:lnTo>
                <a:lnTo>
                  <a:pt x="9454776" y="670262"/>
                </a:lnTo>
                <a:lnTo>
                  <a:pt x="9612555" y="579419"/>
                </a:lnTo>
                <a:lnTo>
                  <a:pt x="9612555" y="395344"/>
                </a:lnTo>
                <a:close/>
                <a:moveTo>
                  <a:pt x="9134438" y="304502"/>
                </a:moveTo>
                <a:lnTo>
                  <a:pt x="8976659" y="395344"/>
                </a:lnTo>
                <a:lnTo>
                  <a:pt x="8976659" y="579419"/>
                </a:lnTo>
                <a:lnTo>
                  <a:pt x="9134438" y="670262"/>
                </a:lnTo>
                <a:lnTo>
                  <a:pt x="9292217" y="579419"/>
                </a:lnTo>
                <a:lnTo>
                  <a:pt x="9292217" y="395344"/>
                </a:lnTo>
                <a:close/>
                <a:moveTo>
                  <a:pt x="8814099" y="304502"/>
                </a:moveTo>
                <a:lnTo>
                  <a:pt x="8656320" y="395344"/>
                </a:lnTo>
                <a:lnTo>
                  <a:pt x="8656320" y="579419"/>
                </a:lnTo>
                <a:lnTo>
                  <a:pt x="8814099" y="670262"/>
                </a:lnTo>
                <a:lnTo>
                  <a:pt x="8971877" y="579419"/>
                </a:lnTo>
                <a:lnTo>
                  <a:pt x="8971877" y="395344"/>
                </a:lnTo>
                <a:close/>
                <a:moveTo>
                  <a:pt x="8493760" y="304502"/>
                </a:moveTo>
                <a:lnTo>
                  <a:pt x="8335982" y="395344"/>
                </a:lnTo>
                <a:lnTo>
                  <a:pt x="8335982" y="579419"/>
                </a:lnTo>
                <a:lnTo>
                  <a:pt x="8493760" y="670262"/>
                </a:lnTo>
                <a:lnTo>
                  <a:pt x="8651539" y="579419"/>
                </a:lnTo>
                <a:lnTo>
                  <a:pt x="8651539" y="395344"/>
                </a:lnTo>
                <a:close/>
                <a:moveTo>
                  <a:pt x="8173421" y="304502"/>
                </a:moveTo>
                <a:lnTo>
                  <a:pt x="8015642" y="395344"/>
                </a:lnTo>
                <a:lnTo>
                  <a:pt x="8015642" y="579419"/>
                </a:lnTo>
                <a:lnTo>
                  <a:pt x="8173421" y="670262"/>
                </a:lnTo>
                <a:lnTo>
                  <a:pt x="8331200" y="579419"/>
                </a:lnTo>
                <a:lnTo>
                  <a:pt x="8331200" y="395344"/>
                </a:lnTo>
                <a:close/>
                <a:moveTo>
                  <a:pt x="7853083" y="304502"/>
                </a:moveTo>
                <a:lnTo>
                  <a:pt x="7695304" y="395344"/>
                </a:lnTo>
                <a:lnTo>
                  <a:pt x="7695304" y="579419"/>
                </a:lnTo>
                <a:lnTo>
                  <a:pt x="7853083" y="670262"/>
                </a:lnTo>
                <a:lnTo>
                  <a:pt x="8010862" y="579419"/>
                </a:lnTo>
                <a:lnTo>
                  <a:pt x="8010862" y="395344"/>
                </a:lnTo>
                <a:close/>
                <a:moveTo>
                  <a:pt x="7532744" y="304502"/>
                </a:moveTo>
                <a:lnTo>
                  <a:pt x="7374965" y="395344"/>
                </a:lnTo>
                <a:lnTo>
                  <a:pt x="7374965" y="579419"/>
                </a:lnTo>
                <a:lnTo>
                  <a:pt x="7532744" y="670262"/>
                </a:lnTo>
                <a:lnTo>
                  <a:pt x="7690523" y="579419"/>
                </a:lnTo>
                <a:lnTo>
                  <a:pt x="7690523" y="395344"/>
                </a:lnTo>
                <a:close/>
                <a:moveTo>
                  <a:pt x="7212405" y="304502"/>
                </a:moveTo>
                <a:lnTo>
                  <a:pt x="7054626" y="395344"/>
                </a:lnTo>
                <a:lnTo>
                  <a:pt x="7054626" y="579419"/>
                </a:lnTo>
                <a:lnTo>
                  <a:pt x="7212405" y="670262"/>
                </a:lnTo>
                <a:lnTo>
                  <a:pt x="7370183" y="579419"/>
                </a:lnTo>
                <a:lnTo>
                  <a:pt x="7370183" y="395344"/>
                </a:lnTo>
                <a:close/>
                <a:moveTo>
                  <a:pt x="6892066" y="304502"/>
                </a:moveTo>
                <a:lnTo>
                  <a:pt x="6734288" y="395344"/>
                </a:lnTo>
                <a:lnTo>
                  <a:pt x="6734288" y="579419"/>
                </a:lnTo>
                <a:lnTo>
                  <a:pt x="6892066" y="670262"/>
                </a:lnTo>
                <a:lnTo>
                  <a:pt x="7049845" y="579419"/>
                </a:lnTo>
                <a:lnTo>
                  <a:pt x="7049845" y="395344"/>
                </a:lnTo>
                <a:close/>
                <a:moveTo>
                  <a:pt x="6571727" y="304502"/>
                </a:moveTo>
                <a:lnTo>
                  <a:pt x="6413948" y="395344"/>
                </a:lnTo>
                <a:lnTo>
                  <a:pt x="6413948" y="579419"/>
                </a:lnTo>
                <a:lnTo>
                  <a:pt x="6571727" y="670262"/>
                </a:lnTo>
                <a:lnTo>
                  <a:pt x="6729506" y="579419"/>
                </a:lnTo>
                <a:lnTo>
                  <a:pt x="6729506" y="395344"/>
                </a:lnTo>
                <a:close/>
                <a:moveTo>
                  <a:pt x="5931050" y="304502"/>
                </a:moveTo>
                <a:lnTo>
                  <a:pt x="5773271" y="395344"/>
                </a:lnTo>
                <a:lnTo>
                  <a:pt x="5773271" y="579419"/>
                </a:lnTo>
                <a:lnTo>
                  <a:pt x="5931050" y="670262"/>
                </a:lnTo>
                <a:lnTo>
                  <a:pt x="6088828" y="579419"/>
                </a:lnTo>
                <a:lnTo>
                  <a:pt x="6088828" y="395344"/>
                </a:lnTo>
                <a:close/>
                <a:moveTo>
                  <a:pt x="5610711" y="304502"/>
                </a:moveTo>
                <a:lnTo>
                  <a:pt x="5452932" y="395344"/>
                </a:lnTo>
                <a:lnTo>
                  <a:pt x="5452932" y="579419"/>
                </a:lnTo>
                <a:lnTo>
                  <a:pt x="5610711" y="670262"/>
                </a:lnTo>
                <a:lnTo>
                  <a:pt x="5768490" y="579419"/>
                </a:lnTo>
                <a:lnTo>
                  <a:pt x="5768490" y="395344"/>
                </a:lnTo>
                <a:close/>
                <a:moveTo>
                  <a:pt x="5290372" y="304502"/>
                </a:moveTo>
                <a:lnTo>
                  <a:pt x="5132593" y="395344"/>
                </a:lnTo>
                <a:lnTo>
                  <a:pt x="5132593" y="579419"/>
                </a:lnTo>
                <a:lnTo>
                  <a:pt x="5290372" y="670262"/>
                </a:lnTo>
                <a:lnTo>
                  <a:pt x="5448151" y="579419"/>
                </a:lnTo>
                <a:lnTo>
                  <a:pt x="5448151" y="395344"/>
                </a:lnTo>
                <a:close/>
                <a:moveTo>
                  <a:pt x="4970033" y="304502"/>
                </a:moveTo>
                <a:lnTo>
                  <a:pt x="4812254" y="395344"/>
                </a:lnTo>
                <a:lnTo>
                  <a:pt x="4812254" y="579419"/>
                </a:lnTo>
                <a:lnTo>
                  <a:pt x="4970033" y="670262"/>
                </a:lnTo>
                <a:lnTo>
                  <a:pt x="5127812" y="579419"/>
                </a:lnTo>
                <a:lnTo>
                  <a:pt x="5127812" y="395344"/>
                </a:lnTo>
                <a:close/>
                <a:moveTo>
                  <a:pt x="4649694" y="304502"/>
                </a:moveTo>
                <a:lnTo>
                  <a:pt x="4491915" y="395344"/>
                </a:lnTo>
                <a:lnTo>
                  <a:pt x="4491915" y="579419"/>
                </a:lnTo>
                <a:lnTo>
                  <a:pt x="4649694" y="670262"/>
                </a:lnTo>
                <a:lnTo>
                  <a:pt x="4807474" y="579419"/>
                </a:lnTo>
                <a:lnTo>
                  <a:pt x="4807474" y="395344"/>
                </a:lnTo>
                <a:close/>
                <a:moveTo>
                  <a:pt x="4326965" y="304502"/>
                </a:moveTo>
                <a:lnTo>
                  <a:pt x="4169186" y="395344"/>
                </a:lnTo>
                <a:lnTo>
                  <a:pt x="4169186" y="579419"/>
                </a:lnTo>
                <a:lnTo>
                  <a:pt x="4326965" y="670262"/>
                </a:lnTo>
                <a:lnTo>
                  <a:pt x="4484744" y="579419"/>
                </a:lnTo>
                <a:lnTo>
                  <a:pt x="4484744" y="395344"/>
                </a:lnTo>
                <a:close/>
                <a:moveTo>
                  <a:pt x="4006626" y="304502"/>
                </a:moveTo>
                <a:lnTo>
                  <a:pt x="3848847" y="395344"/>
                </a:lnTo>
                <a:lnTo>
                  <a:pt x="3848847" y="579419"/>
                </a:lnTo>
                <a:lnTo>
                  <a:pt x="4006626" y="670262"/>
                </a:lnTo>
                <a:lnTo>
                  <a:pt x="4164405" y="579419"/>
                </a:lnTo>
                <a:lnTo>
                  <a:pt x="4164405" y="395344"/>
                </a:lnTo>
                <a:close/>
                <a:moveTo>
                  <a:pt x="3686287" y="304502"/>
                </a:moveTo>
                <a:lnTo>
                  <a:pt x="3528509" y="395344"/>
                </a:lnTo>
                <a:lnTo>
                  <a:pt x="3528509" y="579419"/>
                </a:lnTo>
                <a:lnTo>
                  <a:pt x="3686287" y="670262"/>
                </a:lnTo>
                <a:lnTo>
                  <a:pt x="3844066" y="579419"/>
                </a:lnTo>
                <a:lnTo>
                  <a:pt x="3844066" y="395344"/>
                </a:lnTo>
                <a:close/>
                <a:moveTo>
                  <a:pt x="3365948" y="304502"/>
                </a:moveTo>
                <a:lnTo>
                  <a:pt x="3208169" y="395344"/>
                </a:lnTo>
                <a:lnTo>
                  <a:pt x="3208169" y="579419"/>
                </a:lnTo>
                <a:lnTo>
                  <a:pt x="3365948" y="670262"/>
                </a:lnTo>
                <a:lnTo>
                  <a:pt x="3523727" y="579419"/>
                </a:lnTo>
                <a:lnTo>
                  <a:pt x="3523727" y="395344"/>
                </a:lnTo>
                <a:close/>
                <a:moveTo>
                  <a:pt x="3045610" y="304502"/>
                </a:moveTo>
                <a:lnTo>
                  <a:pt x="2887831" y="395344"/>
                </a:lnTo>
                <a:lnTo>
                  <a:pt x="2887831" y="579419"/>
                </a:lnTo>
                <a:lnTo>
                  <a:pt x="3045610" y="670262"/>
                </a:lnTo>
                <a:lnTo>
                  <a:pt x="3203388" y="579419"/>
                </a:lnTo>
                <a:lnTo>
                  <a:pt x="3203388" y="395344"/>
                </a:lnTo>
                <a:close/>
                <a:moveTo>
                  <a:pt x="2725271" y="304502"/>
                </a:moveTo>
                <a:lnTo>
                  <a:pt x="2567492" y="395344"/>
                </a:lnTo>
                <a:lnTo>
                  <a:pt x="2567492" y="579419"/>
                </a:lnTo>
                <a:lnTo>
                  <a:pt x="2725271" y="670262"/>
                </a:lnTo>
                <a:lnTo>
                  <a:pt x="2883050" y="579419"/>
                </a:lnTo>
                <a:lnTo>
                  <a:pt x="2883050" y="395344"/>
                </a:lnTo>
                <a:close/>
                <a:moveTo>
                  <a:pt x="2404932" y="304502"/>
                </a:moveTo>
                <a:lnTo>
                  <a:pt x="2247153" y="397735"/>
                </a:lnTo>
                <a:lnTo>
                  <a:pt x="2247153" y="581810"/>
                </a:lnTo>
                <a:lnTo>
                  <a:pt x="2404932" y="670262"/>
                </a:lnTo>
                <a:lnTo>
                  <a:pt x="2562711" y="579419"/>
                </a:lnTo>
                <a:lnTo>
                  <a:pt x="2562711" y="395344"/>
                </a:lnTo>
                <a:close/>
                <a:moveTo>
                  <a:pt x="2084593" y="304502"/>
                </a:moveTo>
                <a:lnTo>
                  <a:pt x="1926814" y="395344"/>
                </a:lnTo>
                <a:lnTo>
                  <a:pt x="1926814" y="579419"/>
                </a:lnTo>
                <a:lnTo>
                  <a:pt x="2084593" y="670262"/>
                </a:lnTo>
                <a:lnTo>
                  <a:pt x="2242372" y="579419"/>
                </a:lnTo>
                <a:lnTo>
                  <a:pt x="2242372" y="395344"/>
                </a:lnTo>
                <a:close/>
                <a:moveTo>
                  <a:pt x="1764254" y="304502"/>
                </a:moveTo>
                <a:lnTo>
                  <a:pt x="1606475" y="395344"/>
                </a:lnTo>
                <a:lnTo>
                  <a:pt x="1606475" y="579419"/>
                </a:lnTo>
                <a:lnTo>
                  <a:pt x="1764254" y="670262"/>
                </a:lnTo>
                <a:lnTo>
                  <a:pt x="1922033" y="579419"/>
                </a:lnTo>
                <a:lnTo>
                  <a:pt x="1922033" y="395344"/>
                </a:lnTo>
                <a:close/>
                <a:moveTo>
                  <a:pt x="1443915" y="304502"/>
                </a:moveTo>
                <a:lnTo>
                  <a:pt x="1286137" y="395344"/>
                </a:lnTo>
                <a:lnTo>
                  <a:pt x="1286137" y="579419"/>
                </a:lnTo>
                <a:lnTo>
                  <a:pt x="1443915" y="670262"/>
                </a:lnTo>
                <a:lnTo>
                  <a:pt x="1601694" y="579419"/>
                </a:lnTo>
                <a:lnTo>
                  <a:pt x="1601694" y="395344"/>
                </a:lnTo>
                <a:close/>
                <a:moveTo>
                  <a:pt x="1123577" y="304502"/>
                </a:moveTo>
                <a:lnTo>
                  <a:pt x="965798" y="397735"/>
                </a:lnTo>
                <a:lnTo>
                  <a:pt x="965798" y="581810"/>
                </a:lnTo>
                <a:lnTo>
                  <a:pt x="1123577" y="672652"/>
                </a:lnTo>
                <a:lnTo>
                  <a:pt x="1281355" y="579419"/>
                </a:lnTo>
                <a:lnTo>
                  <a:pt x="1281355" y="395344"/>
                </a:lnTo>
                <a:close/>
                <a:moveTo>
                  <a:pt x="803238" y="304502"/>
                </a:moveTo>
                <a:lnTo>
                  <a:pt x="645459" y="397735"/>
                </a:lnTo>
                <a:lnTo>
                  <a:pt x="645459" y="581810"/>
                </a:lnTo>
                <a:lnTo>
                  <a:pt x="803238" y="670262"/>
                </a:lnTo>
                <a:lnTo>
                  <a:pt x="961017" y="579419"/>
                </a:lnTo>
                <a:lnTo>
                  <a:pt x="961017" y="395344"/>
                </a:lnTo>
                <a:close/>
                <a:moveTo>
                  <a:pt x="162560" y="304502"/>
                </a:moveTo>
                <a:lnTo>
                  <a:pt x="4781" y="395344"/>
                </a:lnTo>
                <a:lnTo>
                  <a:pt x="4781" y="579419"/>
                </a:lnTo>
                <a:lnTo>
                  <a:pt x="162560" y="670262"/>
                </a:lnTo>
                <a:lnTo>
                  <a:pt x="320339" y="579419"/>
                </a:lnTo>
                <a:lnTo>
                  <a:pt x="320339" y="395344"/>
                </a:lnTo>
                <a:close/>
                <a:moveTo>
                  <a:pt x="11857318" y="27193"/>
                </a:moveTo>
                <a:lnTo>
                  <a:pt x="11699539" y="118036"/>
                </a:lnTo>
                <a:lnTo>
                  <a:pt x="11699539" y="302111"/>
                </a:lnTo>
                <a:lnTo>
                  <a:pt x="11857318" y="392953"/>
                </a:lnTo>
                <a:lnTo>
                  <a:pt x="12015097" y="302111"/>
                </a:lnTo>
                <a:lnTo>
                  <a:pt x="12015097" y="118036"/>
                </a:lnTo>
                <a:close/>
                <a:moveTo>
                  <a:pt x="11536979" y="27193"/>
                </a:moveTo>
                <a:lnTo>
                  <a:pt x="11379200" y="118036"/>
                </a:lnTo>
                <a:lnTo>
                  <a:pt x="11379200" y="302111"/>
                </a:lnTo>
                <a:lnTo>
                  <a:pt x="11536979" y="392953"/>
                </a:lnTo>
                <a:lnTo>
                  <a:pt x="11694758" y="302111"/>
                </a:lnTo>
                <a:lnTo>
                  <a:pt x="11694758" y="118036"/>
                </a:lnTo>
                <a:close/>
                <a:moveTo>
                  <a:pt x="11216640" y="27193"/>
                </a:moveTo>
                <a:lnTo>
                  <a:pt x="11058861" y="118036"/>
                </a:lnTo>
                <a:lnTo>
                  <a:pt x="11058861" y="302111"/>
                </a:lnTo>
                <a:lnTo>
                  <a:pt x="11216640" y="392953"/>
                </a:lnTo>
                <a:lnTo>
                  <a:pt x="11374419" y="302111"/>
                </a:lnTo>
                <a:lnTo>
                  <a:pt x="11374419" y="118036"/>
                </a:lnTo>
                <a:close/>
                <a:moveTo>
                  <a:pt x="10896301" y="27193"/>
                </a:moveTo>
                <a:lnTo>
                  <a:pt x="10738523" y="118036"/>
                </a:lnTo>
                <a:lnTo>
                  <a:pt x="10738523" y="302111"/>
                </a:lnTo>
                <a:lnTo>
                  <a:pt x="10896301" y="392953"/>
                </a:lnTo>
                <a:lnTo>
                  <a:pt x="11054080" y="302111"/>
                </a:lnTo>
                <a:lnTo>
                  <a:pt x="11054080" y="118036"/>
                </a:lnTo>
                <a:close/>
                <a:moveTo>
                  <a:pt x="10575962" y="27193"/>
                </a:moveTo>
                <a:lnTo>
                  <a:pt x="10418183" y="118036"/>
                </a:lnTo>
                <a:lnTo>
                  <a:pt x="10418183" y="302111"/>
                </a:lnTo>
                <a:lnTo>
                  <a:pt x="10575962" y="392953"/>
                </a:lnTo>
                <a:lnTo>
                  <a:pt x="10733741" y="302111"/>
                </a:lnTo>
                <a:lnTo>
                  <a:pt x="10733741" y="118036"/>
                </a:lnTo>
                <a:close/>
                <a:moveTo>
                  <a:pt x="10255624" y="27193"/>
                </a:moveTo>
                <a:lnTo>
                  <a:pt x="10097845" y="118036"/>
                </a:lnTo>
                <a:lnTo>
                  <a:pt x="10097845" y="302111"/>
                </a:lnTo>
                <a:lnTo>
                  <a:pt x="10255624" y="392953"/>
                </a:lnTo>
                <a:lnTo>
                  <a:pt x="10413402" y="302111"/>
                </a:lnTo>
                <a:lnTo>
                  <a:pt x="10413402" y="118036"/>
                </a:lnTo>
                <a:close/>
                <a:moveTo>
                  <a:pt x="9935285" y="27193"/>
                </a:moveTo>
                <a:lnTo>
                  <a:pt x="9777506" y="118036"/>
                </a:lnTo>
                <a:lnTo>
                  <a:pt x="9777506" y="302111"/>
                </a:lnTo>
                <a:lnTo>
                  <a:pt x="9935285" y="392953"/>
                </a:lnTo>
                <a:lnTo>
                  <a:pt x="10093064" y="302111"/>
                </a:lnTo>
                <a:lnTo>
                  <a:pt x="10093064" y="118036"/>
                </a:lnTo>
                <a:close/>
                <a:moveTo>
                  <a:pt x="9614946" y="27193"/>
                </a:moveTo>
                <a:lnTo>
                  <a:pt x="9457167" y="118036"/>
                </a:lnTo>
                <a:lnTo>
                  <a:pt x="9457167" y="302111"/>
                </a:lnTo>
                <a:lnTo>
                  <a:pt x="9614946" y="392953"/>
                </a:lnTo>
                <a:lnTo>
                  <a:pt x="9772724" y="302111"/>
                </a:lnTo>
                <a:lnTo>
                  <a:pt x="9772724" y="118036"/>
                </a:lnTo>
                <a:close/>
                <a:moveTo>
                  <a:pt x="9294607" y="27193"/>
                </a:moveTo>
                <a:lnTo>
                  <a:pt x="9136829" y="118036"/>
                </a:lnTo>
                <a:lnTo>
                  <a:pt x="9136829" y="302111"/>
                </a:lnTo>
                <a:lnTo>
                  <a:pt x="9294607" y="392953"/>
                </a:lnTo>
                <a:lnTo>
                  <a:pt x="9452386" y="302111"/>
                </a:lnTo>
                <a:lnTo>
                  <a:pt x="9452386" y="118036"/>
                </a:lnTo>
                <a:close/>
                <a:moveTo>
                  <a:pt x="8974268" y="27193"/>
                </a:moveTo>
                <a:lnTo>
                  <a:pt x="8816489" y="118036"/>
                </a:lnTo>
                <a:lnTo>
                  <a:pt x="8816489" y="302111"/>
                </a:lnTo>
                <a:lnTo>
                  <a:pt x="8974268" y="392953"/>
                </a:lnTo>
                <a:lnTo>
                  <a:pt x="9132047" y="302111"/>
                </a:lnTo>
                <a:lnTo>
                  <a:pt x="9132047" y="118036"/>
                </a:lnTo>
                <a:close/>
                <a:moveTo>
                  <a:pt x="8653929" y="27193"/>
                </a:moveTo>
                <a:lnTo>
                  <a:pt x="8496150" y="118036"/>
                </a:lnTo>
                <a:lnTo>
                  <a:pt x="8496150" y="302111"/>
                </a:lnTo>
                <a:lnTo>
                  <a:pt x="8653929" y="392953"/>
                </a:lnTo>
                <a:lnTo>
                  <a:pt x="8811708" y="302111"/>
                </a:lnTo>
                <a:lnTo>
                  <a:pt x="8811708" y="118036"/>
                </a:lnTo>
                <a:close/>
                <a:moveTo>
                  <a:pt x="8333591" y="27193"/>
                </a:moveTo>
                <a:lnTo>
                  <a:pt x="8175812" y="118036"/>
                </a:lnTo>
                <a:lnTo>
                  <a:pt x="8175812" y="302111"/>
                </a:lnTo>
                <a:lnTo>
                  <a:pt x="8333591" y="392953"/>
                </a:lnTo>
                <a:lnTo>
                  <a:pt x="8491370" y="302111"/>
                </a:lnTo>
                <a:lnTo>
                  <a:pt x="8491370" y="118036"/>
                </a:lnTo>
                <a:close/>
                <a:moveTo>
                  <a:pt x="8013252" y="27193"/>
                </a:moveTo>
                <a:lnTo>
                  <a:pt x="7855473" y="118036"/>
                </a:lnTo>
                <a:lnTo>
                  <a:pt x="7855473" y="302111"/>
                </a:lnTo>
                <a:lnTo>
                  <a:pt x="8013252" y="392953"/>
                </a:lnTo>
                <a:lnTo>
                  <a:pt x="8171031" y="302111"/>
                </a:lnTo>
                <a:lnTo>
                  <a:pt x="8171031" y="118036"/>
                </a:lnTo>
                <a:close/>
                <a:moveTo>
                  <a:pt x="7692913" y="27193"/>
                </a:moveTo>
                <a:lnTo>
                  <a:pt x="7535135" y="118036"/>
                </a:lnTo>
                <a:lnTo>
                  <a:pt x="7535135" y="302111"/>
                </a:lnTo>
                <a:lnTo>
                  <a:pt x="7692913" y="392953"/>
                </a:lnTo>
                <a:lnTo>
                  <a:pt x="7850692" y="302111"/>
                </a:lnTo>
                <a:lnTo>
                  <a:pt x="7850692" y="118036"/>
                </a:lnTo>
                <a:close/>
                <a:moveTo>
                  <a:pt x="7372574" y="27193"/>
                </a:moveTo>
                <a:lnTo>
                  <a:pt x="7214795" y="118036"/>
                </a:lnTo>
                <a:lnTo>
                  <a:pt x="7214795" y="302111"/>
                </a:lnTo>
                <a:lnTo>
                  <a:pt x="7372574" y="392953"/>
                </a:lnTo>
                <a:lnTo>
                  <a:pt x="7530353" y="302111"/>
                </a:lnTo>
                <a:lnTo>
                  <a:pt x="7530353" y="118036"/>
                </a:lnTo>
                <a:close/>
                <a:moveTo>
                  <a:pt x="7052236" y="27193"/>
                </a:moveTo>
                <a:lnTo>
                  <a:pt x="6894457" y="118036"/>
                </a:lnTo>
                <a:lnTo>
                  <a:pt x="6894457" y="302111"/>
                </a:lnTo>
                <a:lnTo>
                  <a:pt x="7052236" y="392953"/>
                </a:lnTo>
                <a:lnTo>
                  <a:pt x="7210015" y="302111"/>
                </a:lnTo>
                <a:lnTo>
                  <a:pt x="7210015" y="118036"/>
                </a:lnTo>
                <a:close/>
                <a:moveTo>
                  <a:pt x="6731897" y="27193"/>
                </a:moveTo>
                <a:lnTo>
                  <a:pt x="6574118" y="118036"/>
                </a:lnTo>
                <a:lnTo>
                  <a:pt x="6574118" y="302111"/>
                </a:lnTo>
                <a:lnTo>
                  <a:pt x="6731897" y="392953"/>
                </a:lnTo>
                <a:lnTo>
                  <a:pt x="6889676" y="302111"/>
                </a:lnTo>
                <a:lnTo>
                  <a:pt x="6889676" y="118036"/>
                </a:lnTo>
                <a:close/>
                <a:moveTo>
                  <a:pt x="6411558" y="27193"/>
                </a:moveTo>
                <a:lnTo>
                  <a:pt x="6253779" y="118036"/>
                </a:lnTo>
                <a:lnTo>
                  <a:pt x="6253779" y="302111"/>
                </a:lnTo>
                <a:lnTo>
                  <a:pt x="6411558" y="392953"/>
                </a:lnTo>
                <a:lnTo>
                  <a:pt x="6569336" y="302111"/>
                </a:lnTo>
                <a:lnTo>
                  <a:pt x="6569336" y="118036"/>
                </a:lnTo>
                <a:close/>
                <a:moveTo>
                  <a:pt x="5770880" y="27193"/>
                </a:moveTo>
                <a:lnTo>
                  <a:pt x="5613101" y="118036"/>
                </a:lnTo>
                <a:lnTo>
                  <a:pt x="5613101" y="302111"/>
                </a:lnTo>
                <a:lnTo>
                  <a:pt x="5770880" y="392953"/>
                </a:lnTo>
                <a:lnTo>
                  <a:pt x="5928659" y="302111"/>
                </a:lnTo>
                <a:lnTo>
                  <a:pt x="5928659" y="118036"/>
                </a:lnTo>
                <a:close/>
                <a:moveTo>
                  <a:pt x="5450541" y="27193"/>
                </a:moveTo>
                <a:lnTo>
                  <a:pt x="5292762" y="118036"/>
                </a:lnTo>
                <a:lnTo>
                  <a:pt x="5292762" y="302111"/>
                </a:lnTo>
                <a:lnTo>
                  <a:pt x="5450541" y="392953"/>
                </a:lnTo>
                <a:lnTo>
                  <a:pt x="5608320" y="302111"/>
                </a:lnTo>
                <a:lnTo>
                  <a:pt x="5608320" y="118036"/>
                </a:lnTo>
                <a:close/>
                <a:moveTo>
                  <a:pt x="5127812" y="27193"/>
                </a:moveTo>
                <a:lnTo>
                  <a:pt x="4970033" y="118036"/>
                </a:lnTo>
                <a:lnTo>
                  <a:pt x="4970033" y="302111"/>
                </a:lnTo>
                <a:lnTo>
                  <a:pt x="5127812" y="392953"/>
                </a:lnTo>
                <a:lnTo>
                  <a:pt x="5285592" y="302111"/>
                </a:lnTo>
                <a:lnTo>
                  <a:pt x="5285592" y="118036"/>
                </a:lnTo>
                <a:close/>
                <a:moveTo>
                  <a:pt x="4807474" y="27193"/>
                </a:moveTo>
                <a:lnTo>
                  <a:pt x="4649694" y="118036"/>
                </a:lnTo>
                <a:lnTo>
                  <a:pt x="4649694" y="302111"/>
                </a:lnTo>
                <a:lnTo>
                  <a:pt x="4807474" y="392953"/>
                </a:lnTo>
                <a:lnTo>
                  <a:pt x="4965252" y="302111"/>
                </a:lnTo>
                <a:lnTo>
                  <a:pt x="4965252" y="118036"/>
                </a:lnTo>
                <a:close/>
                <a:moveTo>
                  <a:pt x="4487134" y="27193"/>
                </a:moveTo>
                <a:lnTo>
                  <a:pt x="4329356" y="118036"/>
                </a:lnTo>
                <a:lnTo>
                  <a:pt x="4329356" y="302111"/>
                </a:lnTo>
                <a:lnTo>
                  <a:pt x="4487134" y="392953"/>
                </a:lnTo>
                <a:lnTo>
                  <a:pt x="4644913" y="302111"/>
                </a:lnTo>
                <a:lnTo>
                  <a:pt x="4644913" y="118036"/>
                </a:lnTo>
                <a:close/>
                <a:moveTo>
                  <a:pt x="4166795" y="27193"/>
                </a:moveTo>
                <a:lnTo>
                  <a:pt x="4009017" y="118036"/>
                </a:lnTo>
                <a:lnTo>
                  <a:pt x="4009017" y="302111"/>
                </a:lnTo>
                <a:lnTo>
                  <a:pt x="4166795" y="392953"/>
                </a:lnTo>
                <a:lnTo>
                  <a:pt x="4324574" y="302111"/>
                </a:lnTo>
                <a:lnTo>
                  <a:pt x="4324574" y="118036"/>
                </a:lnTo>
                <a:close/>
                <a:moveTo>
                  <a:pt x="3846456" y="27193"/>
                </a:moveTo>
                <a:lnTo>
                  <a:pt x="3688678" y="118036"/>
                </a:lnTo>
                <a:lnTo>
                  <a:pt x="3688678" y="302111"/>
                </a:lnTo>
                <a:lnTo>
                  <a:pt x="3846456" y="392953"/>
                </a:lnTo>
                <a:lnTo>
                  <a:pt x="4004235" y="302111"/>
                </a:lnTo>
                <a:lnTo>
                  <a:pt x="4004235" y="118036"/>
                </a:lnTo>
                <a:close/>
                <a:moveTo>
                  <a:pt x="3526118" y="27193"/>
                </a:moveTo>
                <a:lnTo>
                  <a:pt x="3368339" y="118036"/>
                </a:lnTo>
                <a:lnTo>
                  <a:pt x="3368339" y="302111"/>
                </a:lnTo>
                <a:lnTo>
                  <a:pt x="3526118" y="392953"/>
                </a:lnTo>
                <a:lnTo>
                  <a:pt x="3683897" y="302111"/>
                </a:lnTo>
                <a:lnTo>
                  <a:pt x="3683897" y="118036"/>
                </a:lnTo>
                <a:close/>
                <a:moveTo>
                  <a:pt x="3205779" y="27193"/>
                </a:moveTo>
                <a:lnTo>
                  <a:pt x="3048000" y="118036"/>
                </a:lnTo>
                <a:lnTo>
                  <a:pt x="3048000" y="302111"/>
                </a:lnTo>
                <a:lnTo>
                  <a:pt x="3205779" y="392953"/>
                </a:lnTo>
                <a:lnTo>
                  <a:pt x="3363558" y="302111"/>
                </a:lnTo>
                <a:lnTo>
                  <a:pt x="3363558" y="118036"/>
                </a:lnTo>
                <a:close/>
                <a:moveTo>
                  <a:pt x="2885440" y="27193"/>
                </a:moveTo>
                <a:lnTo>
                  <a:pt x="2727661" y="118036"/>
                </a:lnTo>
                <a:lnTo>
                  <a:pt x="2727661" y="302111"/>
                </a:lnTo>
                <a:lnTo>
                  <a:pt x="2885440" y="392953"/>
                </a:lnTo>
                <a:lnTo>
                  <a:pt x="3043219" y="302111"/>
                </a:lnTo>
                <a:lnTo>
                  <a:pt x="3043219" y="118036"/>
                </a:lnTo>
                <a:close/>
                <a:moveTo>
                  <a:pt x="2565101" y="27193"/>
                </a:moveTo>
                <a:lnTo>
                  <a:pt x="2407322" y="118036"/>
                </a:lnTo>
                <a:lnTo>
                  <a:pt x="2407322" y="302111"/>
                </a:lnTo>
                <a:lnTo>
                  <a:pt x="2565101" y="392953"/>
                </a:lnTo>
                <a:lnTo>
                  <a:pt x="2722880" y="302111"/>
                </a:lnTo>
                <a:lnTo>
                  <a:pt x="2722880" y="118036"/>
                </a:lnTo>
                <a:close/>
                <a:moveTo>
                  <a:pt x="2244763" y="27193"/>
                </a:moveTo>
                <a:lnTo>
                  <a:pt x="2086984" y="118036"/>
                </a:lnTo>
                <a:lnTo>
                  <a:pt x="2086984" y="302111"/>
                </a:lnTo>
                <a:lnTo>
                  <a:pt x="2244763" y="392953"/>
                </a:lnTo>
                <a:lnTo>
                  <a:pt x="2402541" y="302111"/>
                </a:lnTo>
                <a:lnTo>
                  <a:pt x="2402541" y="118036"/>
                </a:lnTo>
                <a:close/>
                <a:moveTo>
                  <a:pt x="1924424" y="27193"/>
                </a:moveTo>
                <a:lnTo>
                  <a:pt x="1766645" y="118036"/>
                </a:lnTo>
                <a:lnTo>
                  <a:pt x="1766645" y="302111"/>
                </a:lnTo>
                <a:lnTo>
                  <a:pt x="1924424" y="392953"/>
                </a:lnTo>
                <a:lnTo>
                  <a:pt x="2082202" y="302111"/>
                </a:lnTo>
                <a:lnTo>
                  <a:pt x="2082202" y="118036"/>
                </a:lnTo>
                <a:close/>
                <a:moveTo>
                  <a:pt x="1604085" y="27193"/>
                </a:moveTo>
                <a:lnTo>
                  <a:pt x="1446306" y="118036"/>
                </a:lnTo>
                <a:lnTo>
                  <a:pt x="1446306" y="302111"/>
                </a:lnTo>
                <a:lnTo>
                  <a:pt x="1604085" y="392953"/>
                </a:lnTo>
                <a:lnTo>
                  <a:pt x="1761864" y="302111"/>
                </a:lnTo>
                <a:lnTo>
                  <a:pt x="1761864" y="118036"/>
                </a:lnTo>
                <a:close/>
                <a:moveTo>
                  <a:pt x="1283746" y="27193"/>
                </a:moveTo>
                <a:lnTo>
                  <a:pt x="1125967" y="118036"/>
                </a:lnTo>
                <a:lnTo>
                  <a:pt x="1125967" y="302111"/>
                </a:lnTo>
                <a:lnTo>
                  <a:pt x="1283746" y="392953"/>
                </a:lnTo>
                <a:lnTo>
                  <a:pt x="1441525" y="302111"/>
                </a:lnTo>
                <a:lnTo>
                  <a:pt x="1441525" y="118036"/>
                </a:lnTo>
                <a:close/>
                <a:moveTo>
                  <a:pt x="963407" y="27193"/>
                </a:moveTo>
                <a:lnTo>
                  <a:pt x="805628" y="118036"/>
                </a:lnTo>
                <a:lnTo>
                  <a:pt x="805628" y="302111"/>
                </a:lnTo>
                <a:lnTo>
                  <a:pt x="963407" y="392953"/>
                </a:lnTo>
                <a:lnTo>
                  <a:pt x="1121186" y="302111"/>
                </a:lnTo>
                <a:lnTo>
                  <a:pt x="1121186" y="118036"/>
                </a:lnTo>
                <a:close/>
                <a:moveTo>
                  <a:pt x="643068" y="27193"/>
                </a:moveTo>
                <a:lnTo>
                  <a:pt x="485289" y="118036"/>
                </a:lnTo>
                <a:lnTo>
                  <a:pt x="485289" y="302111"/>
                </a:lnTo>
                <a:lnTo>
                  <a:pt x="643068" y="392953"/>
                </a:lnTo>
                <a:lnTo>
                  <a:pt x="800847" y="302111"/>
                </a:lnTo>
                <a:lnTo>
                  <a:pt x="800847" y="118036"/>
                </a:lnTo>
                <a:close/>
                <a:moveTo>
                  <a:pt x="322729" y="27193"/>
                </a:moveTo>
                <a:lnTo>
                  <a:pt x="164951" y="118036"/>
                </a:lnTo>
                <a:lnTo>
                  <a:pt x="164951" y="302111"/>
                </a:lnTo>
                <a:lnTo>
                  <a:pt x="322729" y="392953"/>
                </a:lnTo>
                <a:lnTo>
                  <a:pt x="480508" y="302111"/>
                </a:lnTo>
                <a:lnTo>
                  <a:pt x="480508" y="118036"/>
                </a:lnTo>
                <a:close/>
                <a:moveTo>
                  <a:pt x="6091219" y="24803"/>
                </a:moveTo>
                <a:lnTo>
                  <a:pt x="5933440" y="115645"/>
                </a:lnTo>
                <a:lnTo>
                  <a:pt x="5933440" y="299720"/>
                </a:lnTo>
                <a:lnTo>
                  <a:pt x="6091219" y="390563"/>
                </a:lnTo>
                <a:lnTo>
                  <a:pt x="6248998" y="299720"/>
                </a:lnTo>
                <a:lnTo>
                  <a:pt x="6248998" y="115645"/>
                </a:lnTo>
                <a:close/>
                <a:moveTo>
                  <a:pt x="0" y="0"/>
                </a:moveTo>
                <a:lnTo>
                  <a:pt x="4781" y="0"/>
                </a:lnTo>
                <a:lnTo>
                  <a:pt x="4781" y="22412"/>
                </a:lnTo>
                <a:lnTo>
                  <a:pt x="162560" y="115645"/>
                </a:lnTo>
                <a:lnTo>
                  <a:pt x="320339" y="22412"/>
                </a:lnTo>
                <a:lnTo>
                  <a:pt x="320339" y="0"/>
                </a:lnTo>
                <a:lnTo>
                  <a:pt x="325120" y="0"/>
                </a:lnTo>
                <a:lnTo>
                  <a:pt x="325120" y="20022"/>
                </a:lnTo>
                <a:lnTo>
                  <a:pt x="482899" y="110864"/>
                </a:lnTo>
                <a:lnTo>
                  <a:pt x="640678" y="20022"/>
                </a:lnTo>
                <a:lnTo>
                  <a:pt x="640678" y="0"/>
                </a:lnTo>
                <a:lnTo>
                  <a:pt x="645459" y="0"/>
                </a:lnTo>
                <a:lnTo>
                  <a:pt x="645459" y="22412"/>
                </a:lnTo>
                <a:lnTo>
                  <a:pt x="803238" y="110864"/>
                </a:lnTo>
                <a:lnTo>
                  <a:pt x="961017" y="20022"/>
                </a:lnTo>
                <a:lnTo>
                  <a:pt x="961017" y="0"/>
                </a:lnTo>
                <a:lnTo>
                  <a:pt x="965798" y="0"/>
                </a:lnTo>
                <a:lnTo>
                  <a:pt x="965798" y="22412"/>
                </a:lnTo>
                <a:lnTo>
                  <a:pt x="1123577" y="113255"/>
                </a:lnTo>
                <a:lnTo>
                  <a:pt x="1281355" y="20022"/>
                </a:lnTo>
                <a:lnTo>
                  <a:pt x="1281355" y="0"/>
                </a:lnTo>
                <a:lnTo>
                  <a:pt x="1286137" y="0"/>
                </a:lnTo>
                <a:lnTo>
                  <a:pt x="1286137" y="22412"/>
                </a:lnTo>
                <a:lnTo>
                  <a:pt x="1443915" y="113255"/>
                </a:lnTo>
                <a:lnTo>
                  <a:pt x="1601694" y="22412"/>
                </a:lnTo>
                <a:lnTo>
                  <a:pt x="1601694" y="0"/>
                </a:lnTo>
                <a:lnTo>
                  <a:pt x="1606475" y="0"/>
                </a:lnTo>
                <a:lnTo>
                  <a:pt x="1606475" y="20022"/>
                </a:lnTo>
                <a:lnTo>
                  <a:pt x="1764254" y="110864"/>
                </a:lnTo>
                <a:lnTo>
                  <a:pt x="1922033" y="20022"/>
                </a:lnTo>
                <a:lnTo>
                  <a:pt x="1922033" y="0"/>
                </a:lnTo>
                <a:lnTo>
                  <a:pt x="1926814" y="0"/>
                </a:lnTo>
                <a:lnTo>
                  <a:pt x="1926814" y="20022"/>
                </a:lnTo>
                <a:lnTo>
                  <a:pt x="2084593" y="110864"/>
                </a:lnTo>
                <a:lnTo>
                  <a:pt x="2242372" y="20022"/>
                </a:lnTo>
                <a:lnTo>
                  <a:pt x="2242372" y="0"/>
                </a:lnTo>
                <a:lnTo>
                  <a:pt x="2247153" y="0"/>
                </a:lnTo>
                <a:lnTo>
                  <a:pt x="2247153" y="22412"/>
                </a:lnTo>
                <a:lnTo>
                  <a:pt x="2404932" y="110864"/>
                </a:lnTo>
                <a:lnTo>
                  <a:pt x="2562711" y="20022"/>
                </a:lnTo>
                <a:lnTo>
                  <a:pt x="2562711" y="0"/>
                </a:lnTo>
                <a:lnTo>
                  <a:pt x="2567492" y="0"/>
                </a:lnTo>
                <a:lnTo>
                  <a:pt x="2567492" y="20022"/>
                </a:lnTo>
                <a:lnTo>
                  <a:pt x="2725271" y="110864"/>
                </a:lnTo>
                <a:lnTo>
                  <a:pt x="2883050" y="20022"/>
                </a:lnTo>
                <a:lnTo>
                  <a:pt x="2883050" y="0"/>
                </a:lnTo>
                <a:lnTo>
                  <a:pt x="2887831" y="0"/>
                </a:lnTo>
                <a:lnTo>
                  <a:pt x="2887831" y="20022"/>
                </a:lnTo>
                <a:lnTo>
                  <a:pt x="3045610" y="110864"/>
                </a:lnTo>
                <a:lnTo>
                  <a:pt x="3203388" y="20022"/>
                </a:lnTo>
                <a:lnTo>
                  <a:pt x="3203388" y="0"/>
                </a:lnTo>
                <a:lnTo>
                  <a:pt x="3208169" y="0"/>
                </a:lnTo>
                <a:lnTo>
                  <a:pt x="3208169" y="20022"/>
                </a:lnTo>
                <a:lnTo>
                  <a:pt x="3365948" y="110864"/>
                </a:lnTo>
                <a:lnTo>
                  <a:pt x="3523727" y="20022"/>
                </a:lnTo>
                <a:lnTo>
                  <a:pt x="3523727" y="0"/>
                </a:lnTo>
                <a:lnTo>
                  <a:pt x="3528509" y="0"/>
                </a:lnTo>
                <a:lnTo>
                  <a:pt x="3528509" y="20022"/>
                </a:lnTo>
                <a:lnTo>
                  <a:pt x="3686287" y="110864"/>
                </a:lnTo>
                <a:lnTo>
                  <a:pt x="3844066" y="20022"/>
                </a:lnTo>
                <a:lnTo>
                  <a:pt x="3844066" y="0"/>
                </a:lnTo>
                <a:lnTo>
                  <a:pt x="3851238" y="0"/>
                </a:lnTo>
                <a:lnTo>
                  <a:pt x="3851238" y="22412"/>
                </a:lnTo>
                <a:lnTo>
                  <a:pt x="4009017" y="113255"/>
                </a:lnTo>
                <a:lnTo>
                  <a:pt x="4166795" y="22412"/>
                </a:lnTo>
                <a:lnTo>
                  <a:pt x="4166795" y="0"/>
                </a:lnTo>
                <a:lnTo>
                  <a:pt x="4169186" y="0"/>
                </a:lnTo>
                <a:lnTo>
                  <a:pt x="4169186" y="20022"/>
                </a:lnTo>
                <a:lnTo>
                  <a:pt x="4326965" y="110864"/>
                </a:lnTo>
                <a:lnTo>
                  <a:pt x="4484744" y="20022"/>
                </a:lnTo>
                <a:lnTo>
                  <a:pt x="4484744" y="0"/>
                </a:lnTo>
                <a:lnTo>
                  <a:pt x="4491915" y="0"/>
                </a:lnTo>
                <a:lnTo>
                  <a:pt x="4491915" y="20022"/>
                </a:lnTo>
                <a:lnTo>
                  <a:pt x="4649694" y="110864"/>
                </a:lnTo>
                <a:lnTo>
                  <a:pt x="4807474" y="20022"/>
                </a:lnTo>
                <a:lnTo>
                  <a:pt x="4807474" y="0"/>
                </a:lnTo>
                <a:lnTo>
                  <a:pt x="4812254" y="0"/>
                </a:lnTo>
                <a:lnTo>
                  <a:pt x="4812254" y="20022"/>
                </a:lnTo>
                <a:lnTo>
                  <a:pt x="4970033" y="110864"/>
                </a:lnTo>
                <a:lnTo>
                  <a:pt x="5127812" y="20022"/>
                </a:lnTo>
                <a:lnTo>
                  <a:pt x="5127812" y="0"/>
                </a:lnTo>
                <a:lnTo>
                  <a:pt x="5132593" y="0"/>
                </a:lnTo>
                <a:lnTo>
                  <a:pt x="5132593" y="20022"/>
                </a:lnTo>
                <a:lnTo>
                  <a:pt x="5290372" y="110864"/>
                </a:lnTo>
                <a:lnTo>
                  <a:pt x="5448151" y="20022"/>
                </a:lnTo>
                <a:lnTo>
                  <a:pt x="5448151" y="0"/>
                </a:lnTo>
                <a:lnTo>
                  <a:pt x="5452932" y="0"/>
                </a:lnTo>
                <a:lnTo>
                  <a:pt x="5452932" y="22412"/>
                </a:lnTo>
                <a:lnTo>
                  <a:pt x="5610711" y="113255"/>
                </a:lnTo>
                <a:lnTo>
                  <a:pt x="5768490" y="22412"/>
                </a:lnTo>
                <a:lnTo>
                  <a:pt x="5768490" y="0"/>
                </a:lnTo>
                <a:lnTo>
                  <a:pt x="5773271" y="0"/>
                </a:lnTo>
                <a:lnTo>
                  <a:pt x="5773271" y="22412"/>
                </a:lnTo>
                <a:lnTo>
                  <a:pt x="5931050" y="113255"/>
                </a:lnTo>
                <a:lnTo>
                  <a:pt x="6088828" y="22412"/>
                </a:lnTo>
                <a:lnTo>
                  <a:pt x="6088828" y="0"/>
                </a:lnTo>
                <a:lnTo>
                  <a:pt x="6093610" y="0"/>
                </a:lnTo>
                <a:lnTo>
                  <a:pt x="6093610" y="22412"/>
                </a:lnTo>
                <a:lnTo>
                  <a:pt x="6251388" y="113255"/>
                </a:lnTo>
                <a:lnTo>
                  <a:pt x="6409167" y="20022"/>
                </a:lnTo>
                <a:lnTo>
                  <a:pt x="6409167" y="0"/>
                </a:lnTo>
                <a:lnTo>
                  <a:pt x="6413948" y="0"/>
                </a:lnTo>
                <a:lnTo>
                  <a:pt x="6413948" y="20022"/>
                </a:lnTo>
                <a:lnTo>
                  <a:pt x="6571727" y="110864"/>
                </a:lnTo>
                <a:lnTo>
                  <a:pt x="6729506" y="20022"/>
                </a:lnTo>
                <a:lnTo>
                  <a:pt x="6729506" y="0"/>
                </a:lnTo>
                <a:lnTo>
                  <a:pt x="6734288" y="0"/>
                </a:lnTo>
                <a:lnTo>
                  <a:pt x="6734288" y="20022"/>
                </a:lnTo>
                <a:lnTo>
                  <a:pt x="6892066" y="110864"/>
                </a:lnTo>
                <a:lnTo>
                  <a:pt x="7049845" y="20022"/>
                </a:lnTo>
                <a:lnTo>
                  <a:pt x="7049845" y="0"/>
                </a:lnTo>
                <a:lnTo>
                  <a:pt x="7054626" y="0"/>
                </a:lnTo>
                <a:lnTo>
                  <a:pt x="7054626" y="20022"/>
                </a:lnTo>
                <a:lnTo>
                  <a:pt x="7212405" y="110864"/>
                </a:lnTo>
                <a:lnTo>
                  <a:pt x="7370183" y="20022"/>
                </a:lnTo>
                <a:lnTo>
                  <a:pt x="7370183" y="0"/>
                </a:lnTo>
                <a:lnTo>
                  <a:pt x="7374965" y="0"/>
                </a:lnTo>
                <a:lnTo>
                  <a:pt x="7374965" y="22412"/>
                </a:lnTo>
                <a:lnTo>
                  <a:pt x="7532744" y="113255"/>
                </a:lnTo>
                <a:lnTo>
                  <a:pt x="7690523" y="22412"/>
                </a:lnTo>
                <a:lnTo>
                  <a:pt x="7690523" y="0"/>
                </a:lnTo>
                <a:lnTo>
                  <a:pt x="7695304" y="0"/>
                </a:lnTo>
                <a:lnTo>
                  <a:pt x="7695304" y="20022"/>
                </a:lnTo>
                <a:lnTo>
                  <a:pt x="7853083" y="110864"/>
                </a:lnTo>
                <a:lnTo>
                  <a:pt x="8010862" y="20022"/>
                </a:lnTo>
                <a:lnTo>
                  <a:pt x="8010862" y="0"/>
                </a:lnTo>
                <a:lnTo>
                  <a:pt x="8015642" y="0"/>
                </a:lnTo>
                <a:lnTo>
                  <a:pt x="8015642" y="20022"/>
                </a:lnTo>
                <a:lnTo>
                  <a:pt x="8173421" y="110864"/>
                </a:lnTo>
                <a:lnTo>
                  <a:pt x="8331200" y="20022"/>
                </a:lnTo>
                <a:lnTo>
                  <a:pt x="8331200" y="0"/>
                </a:lnTo>
                <a:lnTo>
                  <a:pt x="8335982" y="0"/>
                </a:lnTo>
                <a:lnTo>
                  <a:pt x="8335982" y="20022"/>
                </a:lnTo>
                <a:lnTo>
                  <a:pt x="8493760" y="110864"/>
                </a:lnTo>
                <a:lnTo>
                  <a:pt x="8651539" y="20022"/>
                </a:lnTo>
                <a:lnTo>
                  <a:pt x="8651539" y="0"/>
                </a:lnTo>
                <a:lnTo>
                  <a:pt x="8656320" y="0"/>
                </a:lnTo>
                <a:lnTo>
                  <a:pt x="8656320" y="22412"/>
                </a:lnTo>
                <a:lnTo>
                  <a:pt x="8814099" y="113255"/>
                </a:lnTo>
                <a:lnTo>
                  <a:pt x="8971877" y="22412"/>
                </a:lnTo>
                <a:lnTo>
                  <a:pt x="8971877" y="0"/>
                </a:lnTo>
                <a:lnTo>
                  <a:pt x="8976659" y="0"/>
                </a:lnTo>
                <a:lnTo>
                  <a:pt x="8976659" y="20022"/>
                </a:lnTo>
                <a:lnTo>
                  <a:pt x="9134438" y="110864"/>
                </a:lnTo>
                <a:lnTo>
                  <a:pt x="9292217" y="20022"/>
                </a:lnTo>
                <a:lnTo>
                  <a:pt x="9292217" y="0"/>
                </a:lnTo>
                <a:lnTo>
                  <a:pt x="9296998" y="0"/>
                </a:lnTo>
                <a:lnTo>
                  <a:pt x="9296998" y="20022"/>
                </a:lnTo>
                <a:lnTo>
                  <a:pt x="9454776" y="110864"/>
                </a:lnTo>
                <a:lnTo>
                  <a:pt x="9612555" y="20022"/>
                </a:lnTo>
                <a:lnTo>
                  <a:pt x="9612555" y="0"/>
                </a:lnTo>
                <a:lnTo>
                  <a:pt x="9617336" y="0"/>
                </a:lnTo>
                <a:lnTo>
                  <a:pt x="9617336" y="20022"/>
                </a:lnTo>
                <a:lnTo>
                  <a:pt x="9775115" y="110864"/>
                </a:lnTo>
                <a:lnTo>
                  <a:pt x="9932894" y="20022"/>
                </a:lnTo>
                <a:lnTo>
                  <a:pt x="9932894" y="0"/>
                </a:lnTo>
                <a:lnTo>
                  <a:pt x="9937676" y="0"/>
                </a:lnTo>
                <a:lnTo>
                  <a:pt x="9937676" y="22412"/>
                </a:lnTo>
                <a:lnTo>
                  <a:pt x="10095454" y="113255"/>
                </a:lnTo>
                <a:lnTo>
                  <a:pt x="10253233" y="22412"/>
                </a:lnTo>
                <a:lnTo>
                  <a:pt x="10253233" y="0"/>
                </a:lnTo>
                <a:lnTo>
                  <a:pt x="10258014" y="0"/>
                </a:lnTo>
                <a:lnTo>
                  <a:pt x="10258014" y="20022"/>
                </a:lnTo>
                <a:lnTo>
                  <a:pt x="10415793" y="110864"/>
                </a:lnTo>
                <a:lnTo>
                  <a:pt x="10573571" y="20022"/>
                </a:lnTo>
                <a:lnTo>
                  <a:pt x="10573571" y="0"/>
                </a:lnTo>
                <a:lnTo>
                  <a:pt x="10578353" y="0"/>
                </a:lnTo>
                <a:lnTo>
                  <a:pt x="10578353" y="20022"/>
                </a:lnTo>
                <a:lnTo>
                  <a:pt x="10736132" y="110864"/>
                </a:lnTo>
                <a:lnTo>
                  <a:pt x="10893911" y="20022"/>
                </a:lnTo>
                <a:lnTo>
                  <a:pt x="10893911" y="0"/>
                </a:lnTo>
                <a:lnTo>
                  <a:pt x="10898692" y="0"/>
                </a:lnTo>
                <a:lnTo>
                  <a:pt x="10898692" y="20022"/>
                </a:lnTo>
                <a:lnTo>
                  <a:pt x="11056471" y="110864"/>
                </a:lnTo>
                <a:lnTo>
                  <a:pt x="11214250" y="20022"/>
                </a:lnTo>
                <a:lnTo>
                  <a:pt x="11214250" y="0"/>
                </a:lnTo>
                <a:lnTo>
                  <a:pt x="11219030" y="0"/>
                </a:lnTo>
                <a:lnTo>
                  <a:pt x="11219030" y="20022"/>
                </a:lnTo>
                <a:lnTo>
                  <a:pt x="11376809" y="110864"/>
                </a:lnTo>
                <a:lnTo>
                  <a:pt x="11534588" y="20022"/>
                </a:lnTo>
                <a:lnTo>
                  <a:pt x="11534588" y="0"/>
                </a:lnTo>
                <a:lnTo>
                  <a:pt x="11541760" y="0"/>
                </a:lnTo>
                <a:lnTo>
                  <a:pt x="11541760" y="22412"/>
                </a:lnTo>
                <a:lnTo>
                  <a:pt x="11699539" y="113255"/>
                </a:lnTo>
                <a:lnTo>
                  <a:pt x="11857318" y="22412"/>
                </a:lnTo>
                <a:lnTo>
                  <a:pt x="11857318" y="0"/>
                </a:lnTo>
                <a:lnTo>
                  <a:pt x="11862099" y="0"/>
                </a:lnTo>
                <a:lnTo>
                  <a:pt x="11862099" y="22412"/>
                </a:lnTo>
                <a:lnTo>
                  <a:pt x="12019877" y="113255"/>
                </a:lnTo>
                <a:lnTo>
                  <a:pt x="12177656" y="22412"/>
                </a:lnTo>
                <a:lnTo>
                  <a:pt x="12177656" y="24803"/>
                </a:lnTo>
                <a:lnTo>
                  <a:pt x="12017487" y="118036"/>
                </a:lnTo>
                <a:lnTo>
                  <a:pt x="12017487" y="302111"/>
                </a:lnTo>
                <a:lnTo>
                  <a:pt x="12177656" y="395344"/>
                </a:lnTo>
                <a:lnTo>
                  <a:pt x="12177656" y="397735"/>
                </a:lnTo>
                <a:lnTo>
                  <a:pt x="12019877" y="306892"/>
                </a:lnTo>
                <a:lnTo>
                  <a:pt x="11862099" y="397735"/>
                </a:lnTo>
                <a:lnTo>
                  <a:pt x="11862099" y="581810"/>
                </a:lnTo>
                <a:lnTo>
                  <a:pt x="12019877" y="672652"/>
                </a:lnTo>
                <a:lnTo>
                  <a:pt x="12177656" y="581810"/>
                </a:lnTo>
                <a:lnTo>
                  <a:pt x="12177656" y="584200"/>
                </a:lnTo>
                <a:lnTo>
                  <a:pt x="12017487" y="677433"/>
                </a:lnTo>
                <a:lnTo>
                  <a:pt x="12017487" y="861509"/>
                </a:lnTo>
                <a:lnTo>
                  <a:pt x="12177656" y="954742"/>
                </a:lnTo>
                <a:lnTo>
                  <a:pt x="12177656" y="957132"/>
                </a:lnTo>
                <a:lnTo>
                  <a:pt x="12019877" y="866290"/>
                </a:lnTo>
                <a:lnTo>
                  <a:pt x="11862099" y="957132"/>
                </a:lnTo>
                <a:lnTo>
                  <a:pt x="11862099" y="1141207"/>
                </a:lnTo>
                <a:lnTo>
                  <a:pt x="12019877" y="1232050"/>
                </a:lnTo>
                <a:lnTo>
                  <a:pt x="12177656" y="1141207"/>
                </a:lnTo>
                <a:lnTo>
                  <a:pt x="12177656" y="1143598"/>
                </a:lnTo>
                <a:lnTo>
                  <a:pt x="12017487" y="1236831"/>
                </a:lnTo>
                <a:lnTo>
                  <a:pt x="12017487" y="1420906"/>
                </a:lnTo>
                <a:lnTo>
                  <a:pt x="12177656" y="1514139"/>
                </a:lnTo>
                <a:lnTo>
                  <a:pt x="12177656" y="1516530"/>
                </a:lnTo>
                <a:lnTo>
                  <a:pt x="12019877" y="1425687"/>
                </a:lnTo>
                <a:lnTo>
                  <a:pt x="11862099" y="1516530"/>
                </a:lnTo>
                <a:lnTo>
                  <a:pt x="11862099" y="1698214"/>
                </a:lnTo>
                <a:lnTo>
                  <a:pt x="12019877" y="1791447"/>
                </a:lnTo>
                <a:lnTo>
                  <a:pt x="12177656" y="1700605"/>
                </a:lnTo>
                <a:lnTo>
                  <a:pt x="12177656" y="1702996"/>
                </a:lnTo>
                <a:lnTo>
                  <a:pt x="12017487" y="1796228"/>
                </a:lnTo>
                <a:lnTo>
                  <a:pt x="12017487" y="1980304"/>
                </a:lnTo>
                <a:lnTo>
                  <a:pt x="12177656" y="2073537"/>
                </a:lnTo>
                <a:lnTo>
                  <a:pt x="12177656" y="2075927"/>
                </a:lnTo>
                <a:lnTo>
                  <a:pt x="12019877" y="1985085"/>
                </a:lnTo>
                <a:lnTo>
                  <a:pt x="11862099" y="2075927"/>
                </a:lnTo>
                <a:lnTo>
                  <a:pt x="11862099" y="2260003"/>
                </a:lnTo>
                <a:lnTo>
                  <a:pt x="12019877" y="2350845"/>
                </a:lnTo>
                <a:lnTo>
                  <a:pt x="12177656" y="2260003"/>
                </a:lnTo>
                <a:lnTo>
                  <a:pt x="12177656" y="2262393"/>
                </a:lnTo>
                <a:lnTo>
                  <a:pt x="12017487" y="2355626"/>
                </a:lnTo>
                <a:lnTo>
                  <a:pt x="12017487" y="2539701"/>
                </a:lnTo>
                <a:lnTo>
                  <a:pt x="12177656" y="2632934"/>
                </a:lnTo>
                <a:lnTo>
                  <a:pt x="12177656" y="2635325"/>
                </a:lnTo>
                <a:lnTo>
                  <a:pt x="12019877" y="2544483"/>
                </a:lnTo>
                <a:lnTo>
                  <a:pt x="11862099" y="2635325"/>
                </a:lnTo>
                <a:lnTo>
                  <a:pt x="11862099" y="2819400"/>
                </a:lnTo>
                <a:lnTo>
                  <a:pt x="12019877" y="2910243"/>
                </a:lnTo>
                <a:lnTo>
                  <a:pt x="12177656" y="2819400"/>
                </a:lnTo>
                <a:lnTo>
                  <a:pt x="12177656" y="2821791"/>
                </a:lnTo>
                <a:lnTo>
                  <a:pt x="12017487" y="2915024"/>
                </a:lnTo>
                <a:lnTo>
                  <a:pt x="12017487" y="3099099"/>
                </a:lnTo>
                <a:lnTo>
                  <a:pt x="12177656" y="3192332"/>
                </a:lnTo>
                <a:lnTo>
                  <a:pt x="12019877" y="3101490"/>
                </a:lnTo>
                <a:lnTo>
                  <a:pt x="11862099" y="3192332"/>
                </a:lnTo>
                <a:lnTo>
                  <a:pt x="11862099" y="3376407"/>
                </a:lnTo>
                <a:lnTo>
                  <a:pt x="12019877" y="3469640"/>
                </a:lnTo>
                <a:lnTo>
                  <a:pt x="12177656" y="3378798"/>
                </a:lnTo>
                <a:lnTo>
                  <a:pt x="12177656" y="3381188"/>
                </a:lnTo>
                <a:lnTo>
                  <a:pt x="12017487" y="3474421"/>
                </a:lnTo>
                <a:lnTo>
                  <a:pt x="11859708" y="3383579"/>
                </a:lnTo>
                <a:lnTo>
                  <a:pt x="11701929" y="3474421"/>
                </a:lnTo>
                <a:lnTo>
                  <a:pt x="11701929" y="3658497"/>
                </a:lnTo>
                <a:lnTo>
                  <a:pt x="11859708" y="3749339"/>
                </a:lnTo>
                <a:lnTo>
                  <a:pt x="12017487" y="3658497"/>
                </a:lnTo>
                <a:lnTo>
                  <a:pt x="12177656" y="3751730"/>
                </a:lnTo>
                <a:lnTo>
                  <a:pt x="12177656" y="3754120"/>
                </a:lnTo>
                <a:lnTo>
                  <a:pt x="12019877" y="3663278"/>
                </a:lnTo>
                <a:lnTo>
                  <a:pt x="11862099" y="3754120"/>
                </a:lnTo>
                <a:lnTo>
                  <a:pt x="11862099" y="3938196"/>
                </a:lnTo>
                <a:lnTo>
                  <a:pt x="12019877" y="4029038"/>
                </a:lnTo>
                <a:lnTo>
                  <a:pt x="12177656" y="3938196"/>
                </a:lnTo>
                <a:lnTo>
                  <a:pt x="12177656" y="3940586"/>
                </a:lnTo>
                <a:lnTo>
                  <a:pt x="12017487" y="4033819"/>
                </a:lnTo>
                <a:lnTo>
                  <a:pt x="12017487" y="4217894"/>
                </a:lnTo>
                <a:lnTo>
                  <a:pt x="12177656" y="4311127"/>
                </a:lnTo>
                <a:lnTo>
                  <a:pt x="12177656" y="4313518"/>
                </a:lnTo>
                <a:lnTo>
                  <a:pt x="12019877" y="4222675"/>
                </a:lnTo>
                <a:lnTo>
                  <a:pt x="11862099" y="4313518"/>
                </a:lnTo>
                <a:lnTo>
                  <a:pt x="11862099" y="4497593"/>
                </a:lnTo>
                <a:lnTo>
                  <a:pt x="12019877" y="4588435"/>
                </a:lnTo>
                <a:lnTo>
                  <a:pt x="12177656" y="4497593"/>
                </a:lnTo>
                <a:lnTo>
                  <a:pt x="12177656" y="4499984"/>
                </a:lnTo>
                <a:lnTo>
                  <a:pt x="12017487" y="4593217"/>
                </a:lnTo>
                <a:lnTo>
                  <a:pt x="12017487" y="4777292"/>
                </a:lnTo>
                <a:lnTo>
                  <a:pt x="12177656" y="4870525"/>
                </a:lnTo>
                <a:lnTo>
                  <a:pt x="12177656" y="4872915"/>
                </a:lnTo>
                <a:lnTo>
                  <a:pt x="12019877" y="4782073"/>
                </a:lnTo>
                <a:lnTo>
                  <a:pt x="11862099" y="4872915"/>
                </a:lnTo>
                <a:lnTo>
                  <a:pt x="11862099" y="5056991"/>
                </a:lnTo>
                <a:lnTo>
                  <a:pt x="12019877" y="5147833"/>
                </a:lnTo>
                <a:lnTo>
                  <a:pt x="12177656" y="5056991"/>
                </a:lnTo>
                <a:lnTo>
                  <a:pt x="12177656" y="5059381"/>
                </a:lnTo>
                <a:lnTo>
                  <a:pt x="12017487" y="5152614"/>
                </a:lnTo>
                <a:lnTo>
                  <a:pt x="12017487" y="5336690"/>
                </a:lnTo>
                <a:lnTo>
                  <a:pt x="12177656" y="5429922"/>
                </a:lnTo>
                <a:lnTo>
                  <a:pt x="12019877" y="5339080"/>
                </a:lnTo>
                <a:lnTo>
                  <a:pt x="11862099" y="5429922"/>
                </a:lnTo>
                <a:lnTo>
                  <a:pt x="11862099" y="5613997"/>
                </a:lnTo>
                <a:lnTo>
                  <a:pt x="12019877" y="5707230"/>
                </a:lnTo>
                <a:lnTo>
                  <a:pt x="12177656" y="5613997"/>
                </a:lnTo>
                <a:lnTo>
                  <a:pt x="12177656" y="5618779"/>
                </a:lnTo>
                <a:lnTo>
                  <a:pt x="12017487" y="5712012"/>
                </a:lnTo>
                <a:lnTo>
                  <a:pt x="12017487" y="5896087"/>
                </a:lnTo>
                <a:lnTo>
                  <a:pt x="12177656" y="5989320"/>
                </a:lnTo>
                <a:lnTo>
                  <a:pt x="12177656" y="5991711"/>
                </a:lnTo>
                <a:lnTo>
                  <a:pt x="12019877" y="5900868"/>
                </a:lnTo>
                <a:lnTo>
                  <a:pt x="11862099" y="5991711"/>
                </a:lnTo>
                <a:lnTo>
                  <a:pt x="11862099" y="6175786"/>
                </a:lnTo>
                <a:lnTo>
                  <a:pt x="12019877" y="6266628"/>
                </a:lnTo>
                <a:lnTo>
                  <a:pt x="12177656" y="6175786"/>
                </a:lnTo>
                <a:lnTo>
                  <a:pt x="12177656" y="6178176"/>
                </a:lnTo>
                <a:lnTo>
                  <a:pt x="12017487" y="6271409"/>
                </a:lnTo>
                <a:lnTo>
                  <a:pt x="12017487" y="6455485"/>
                </a:lnTo>
                <a:lnTo>
                  <a:pt x="12177656" y="6548718"/>
                </a:lnTo>
                <a:lnTo>
                  <a:pt x="12177656" y="6551108"/>
                </a:lnTo>
                <a:lnTo>
                  <a:pt x="12019877" y="6460265"/>
                </a:lnTo>
                <a:lnTo>
                  <a:pt x="11862099" y="6551108"/>
                </a:lnTo>
                <a:lnTo>
                  <a:pt x="11862099" y="6735183"/>
                </a:lnTo>
                <a:lnTo>
                  <a:pt x="12019877" y="6826026"/>
                </a:lnTo>
                <a:lnTo>
                  <a:pt x="12177656" y="6735183"/>
                </a:lnTo>
                <a:lnTo>
                  <a:pt x="12177656" y="6737574"/>
                </a:lnTo>
                <a:lnTo>
                  <a:pt x="12017487" y="6830807"/>
                </a:lnTo>
                <a:lnTo>
                  <a:pt x="12017487" y="6858000"/>
                </a:lnTo>
                <a:lnTo>
                  <a:pt x="12015097" y="6858000"/>
                </a:lnTo>
                <a:lnTo>
                  <a:pt x="12015097" y="6830807"/>
                </a:lnTo>
                <a:lnTo>
                  <a:pt x="11857318" y="6739965"/>
                </a:lnTo>
                <a:lnTo>
                  <a:pt x="11699539" y="6830807"/>
                </a:lnTo>
                <a:lnTo>
                  <a:pt x="11699539" y="6858000"/>
                </a:lnTo>
                <a:lnTo>
                  <a:pt x="11694758" y="6858000"/>
                </a:lnTo>
                <a:lnTo>
                  <a:pt x="11694758" y="6830807"/>
                </a:lnTo>
                <a:lnTo>
                  <a:pt x="11536979" y="6739965"/>
                </a:lnTo>
                <a:lnTo>
                  <a:pt x="11379200" y="6830807"/>
                </a:lnTo>
                <a:lnTo>
                  <a:pt x="11379200" y="6858000"/>
                </a:lnTo>
                <a:lnTo>
                  <a:pt x="11374419" y="6858000"/>
                </a:lnTo>
                <a:lnTo>
                  <a:pt x="11374419" y="6830807"/>
                </a:lnTo>
                <a:lnTo>
                  <a:pt x="11216640" y="6739965"/>
                </a:lnTo>
                <a:lnTo>
                  <a:pt x="11058861" y="6830807"/>
                </a:lnTo>
                <a:lnTo>
                  <a:pt x="11058861" y="6858000"/>
                </a:lnTo>
                <a:lnTo>
                  <a:pt x="11054080" y="6858000"/>
                </a:lnTo>
                <a:lnTo>
                  <a:pt x="11054080" y="6830807"/>
                </a:lnTo>
                <a:lnTo>
                  <a:pt x="10896301" y="6739965"/>
                </a:lnTo>
                <a:lnTo>
                  <a:pt x="10738523" y="6830807"/>
                </a:lnTo>
                <a:lnTo>
                  <a:pt x="10738523" y="6858000"/>
                </a:lnTo>
                <a:lnTo>
                  <a:pt x="10733741" y="6858000"/>
                </a:lnTo>
                <a:lnTo>
                  <a:pt x="10733741" y="6830807"/>
                </a:lnTo>
                <a:lnTo>
                  <a:pt x="10575962" y="6739965"/>
                </a:lnTo>
                <a:lnTo>
                  <a:pt x="10418183" y="6830807"/>
                </a:lnTo>
                <a:lnTo>
                  <a:pt x="10418183" y="6858000"/>
                </a:lnTo>
                <a:lnTo>
                  <a:pt x="10413402" y="6858000"/>
                </a:lnTo>
                <a:lnTo>
                  <a:pt x="10413402" y="6830807"/>
                </a:lnTo>
                <a:lnTo>
                  <a:pt x="10255624" y="6739965"/>
                </a:lnTo>
                <a:lnTo>
                  <a:pt x="10097845" y="6830807"/>
                </a:lnTo>
                <a:lnTo>
                  <a:pt x="10097845" y="6858000"/>
                </a:lnTo>
                <a:lnTo>
                  <a:pt x="10093064" y="6858000"/>
                </a:lnTo>
                <a:lnTo>
                  <a:pt x="10093064" y="6830807"/>
                </a:lnTo>
                <a:lnTo>
                  <a:pt x="9935285" y="6739965"/>
                </a:lnTo>
                <a:lnTo>
                  <a:pt x="9777506" y="6830807"/>
                </a:lnTo>
                <a:lnTo>
                  <a:pt x="9777506" y="6858000"/>
                </a:lnTo>
                <a:lnTo>
                  <a:pt x="9772724" y="6858000"/>
                </a:lnTo>
                <a:lnTo>
                  <a:pt x="9772724" y="6830807"/>
                </a:lnTo>
                <a:lnTo>
                  <a:pt x="9614946" y="6739965"/>
                </a:lnTo>
                <a:lnTo>
                  <a:pt x="9457167" y="6830807"/>
                </a:lnTo>
                <a:lnTo>
                  <a:pt x="9457167" y="6858000"/>
                </a:lnTo>
                <a:lnTo>
                  <a:pt x="9452386" y="6858000"/>
                </a:lnTo>
                <a:lnTo>
                  <a:pt x="9452386" y="6830807"/>
                </a:lnTo>
                <a:lnTo>
                  <a:pt x="9294607" y="6739965"/>
                </a:lnTo>
                <a:lnTo>
                  <a:pt x="9136829" y="6830807"/>
                </a:lnTo>
                <a:lnTo>
                  <a:pt x="9136829" y="6858000"/>
                </a:lnTo>
                <a:lnTo>
                  <a:pt x="9132047" y="6858000"/>
                </a:lnTo>
                <a:lnTo>
                  <a:pt x="9132047" y="6830807"/>
                </a:lnTo>
                <a:lnTo>
                  <a:pt x="8974268" y="6739965"/>
                </a:lnTo>
                <a:lnTo>
                  <a:pt x="8816489" y="6830807"/>
                </a:lnTo>
                <a:lnTo>
                  <a:pt x="8816489" y="6858000"/>
                </a:lnTo>
                <a:lnTo>
                  <a:pt x="8811708" y="6858000"/>
                </a:lnTo>
                <a:lnTo>
                  <a:pt x="8811708" y="6830807"/>
                </a:lnTo>
                <a:lnTo>
                  <a:pt x="8653929" y="6739965"/>
                </a:lnTo>
                <a:lnTo>
                  <a:pt x="8496150" y="6830807"/>
                </a:lnTo>
                <a:lnTo>
                  <a:pt x="8496150" y="6858000"/>
                </a:lnTo>
                <a:lnTo>
                  <a:pt x="8491370" y="6858000"/>
                </a:lnTo>
                <a:lnTo>
                  <a:pt x="8491370" y="6830807"/>
                </a:lnTo>
                <a:lnTo>
                  <a:pt x="8333591" y="6739965"/>
                </a:lnTo>
                <a:lnTo>
                  <a:pt x="8175812" y="6830807"/>
                </a:lnTo>
                <a:lnTo>
                  <a:pt x="8175812" y="6858000"/>
                </a:lnTo>
                <a:lnTo>
                  <a:pt x="8171031" y="6858000"/>
                </a:lnTo>
                <a:lnTo>
                  <a:pt x="8171031" y="6830807"/>
                </a:lnTo>
                <a:lnTo>
                  <a:pt x="8013252" y="6739965"/>
                </a:lnTo>
                <a:lnTo>
                  <a:pt x="7855473" y="6830807"/>
                </a:lnTo>
                <a:lnTo>
                  <a:pt x="7855473" y="6858000"/>
                </a:lnTo>
                <a:lnTo>
                  <a:pt x="7850692" y="6858000"/>
                </a:lnTo>
                <a:lnTo>
                  <a:pt x="7850692" y="6830807"/>
                </a:lnTo>
                <a:lnTo>
                  <a:pt x="7692913" y="6739965"/>
                </a:lnTo>
                <a:lnTo>
                  <a:pt x="7535135" y="6830807"/>
                </a:lnTo>
                <a:lnTo>
                  <a:pt x="7535135" y="6858000"/>
                </a:lnTo>
                <a:lnTo>
                  <a:pt x="7530353" y="6858000"/>
                </a:lnTo>
                <a:lnTo>
                  <a:pt x="7530353" y="6830807"/>
                </a:lnTo>
                <a:lnTo>
                  <a:pt x="7372574" y="6739965"/>
                </a:lnTo>
                <a:lnTo>
                  <a:pt x="7214795" y="6830807"/>
                </a:lnTo>
                <a:lnTo>
                  <a:pt x="7214795" y="6858000"/>
                </a:lnTo>
                <a:lnTo>
                  <a:pt x="7210015" y="6858000"/>
                </a:lnTo>
                <a:lnTo>
                  <a:pt x="7210015" y="6830807"/>
                </a:lnTo>
                <a:lnTo>
                  <a:pt x="7052236" y="6739965"/>
                </a:lnTo>
                <a:lnTo>
                  <a:pt x="6894457" y="6830807"/>
                </a:lnTo>
                <a:lnTo>
                  <a:pt x="6894457" y="6858000"/>
                </a:lnTo>
                <a:lnTo>
                  <a:pt x="6889676" y="6858000"/>
                </a:lnTo>
                <a:lnTo>
                  <a:pt x="6889676" y="6830807"/>
                </a:lnTo>
                <a:lnTo>
                  <a:pt x="6731897" y="6739965"/>
                </a:lnTo>
                <a:lnTo>
                  <a:pt x="6574118" y="6830807"/>
                </a:lnTo>
                <a:lnTo>
                  <a:pt x="6574118" y="6858000"/>
                </a:lnTo>
                <a:lnTo>
                  <a:pt x="6569336" y="6858000"/>
                </a:lnTo>
                <a:lnTo>
                  <a:pt x="6569336" y="6830807"/>
                </a:lnTo>
                <a:lnTo>
                  <a:pt x="6411558" y="6739965"/>
                </a:lnTo>
                <a:lnTo>
                  <a:pt x="6253779" y="6830807"/>
                </a:lnTo>
                <a:lnTo>
                  <a:pt x="6253779" y="6858000"/>
                </a:lnTo>
                <a:lnTo>
                  <a:pt x="6248998" y="6858000"/>
                </a:lnTo>
                <a:lnTo>
                  <a:pt x="6248998" y="6830807"/>
                </a:lnTo>
                <a:lnTo>
                  <a:pt x="6091219" y="6739965"/>
                </a:lnTo>
                <a:lnTo>
                  <a:pt x="5933440" y="6830807"/>
                </a:lnTo>
                <a:lnTo>
                  <a:pt x="5933440" y="6858000"/>
                </a:lnTo>
                <a:lnTo>
                  <a:pt x="5928659" y="6858000"/>
                </a:lnTo>
                <a:lnTo>
                  <a:pt x="5928659" y="6830807"/>
                </a:lnTo>
                <a:lnTo>
                  <a:pt x="5770880" y="6739965"/>
                </a:lnTo>
                <a:lnTo>
                  <a:pt x="5613101" y="6830807"/>
                </a:lnTo>
                <a:lnTo>
                  <a:pt x="5613101" y="6858000"/>
                </a:lnTo>
                <a:lnTo>
                  <a:pt x="5608320" y="6858000"/>
                </a:lnTo>
                <a:lnTo>
                  <a:pt x="5608320" y="6830807"/>
                </a:lnTo>
                <a:lnTo>
                  <a:pt x="5450541" y="6739965"/>
                </a:lnTo>
                <a:lnTo>
                  <a:pt x="5292762" y="6830807"/>
                </a:lnTo>
                <a:lnTo>
                  <a:pt x="5292762" y="6858000"/>
                </a:lnTo>
                <a:lnTo>
                  <a:pt x="5287981" y="6858000"/>
                </a:lnTo>
                <a:lnTo>
                  <a:pt x="5287981" y="6830807"/>
                </a:lnTo>
                <a:lnTo>
                  <a:pt x="5130203" y="6739965"/>
                </a:lnTo>
                <a:lnTo>
                  <a:pt x="4972424" y="6830807"/>
                </a:lnTo>
                <a:lnTo>
                  <a:pt x="4972424" y="6858000"/>
                </a:lnTo>
                <a:lnTo>
                  <a:pt x="4967643" y="6858000"/>
                </a:lnTo>
                <a:lnTo>
                  <a:pt x="4967643" y="6830807"/>
                </a:lnTo>
                <a:lnTo>
                  <a:pt x="4809864" y="6739965"/>
                </a:lnTo>
                <a:lnTo>
                  <a:pt x="4652085" y="6830807"/>
                </a:lnTo>
                <a:lnTo>
                  <a:pt x="4652085" y="6858000"/>
                </a:lnTo>
                <a:lnTo>
                  <a:pt x="4647305" y="6858000"/>
                </a:lnTo>
                <a:lnTo>
                  <a:pt x="4647305" y="6830807"/>
                </a:lnTo>
                <a:lnTo>
                  <a:pt x="4489525" y="6739965"/>
                </a:lnTo>
                <a:lnTo>
                  <a:pt x="4331746" y="6830807"/>
                </a:lnTo>
                <a:lnTo>
                  <a:pt x="4331746" y="6858000"/>
                </a:lnTo>
                <a:lnTo>
                  <a:pt x="4324574" y="6858000"/>
                </a:lnTo>
                <a:lnTo>
                  <a:pt x="4324574" y="6830807"/>
                </a:lnTo>
                <a:lnTo>
                  <a:pt x="4166795" y="6739965"/>
                </a:lnTo>
                <a:lnTo>
                  <a:pt x="4009017" y="6830807"/>
                </a:lnTo>
                <a:lnTo>
                  <a:pt x="4009017" y="6858000"/>
                </a:lnTo>
                <a:lnTo>
                  <a:pt x="4004235" y="6858000"/>
                </a:lnTo>
                <a:lnTo>
                  <a:pt x="4004235" y="6830807"/>
                </a:lnTo>
                <a:lnTo>
                  <a:pt x="3846456" y="6739965"/>
                </a:lnTo>
                <a:lnTo>
                  <a:pt x="3688678" y="6830807"/>
                </a:lnTo>
                <a:lnTo>
                  <a:pt x="3688678" y="6858000"/>
                </a:lnTo>
                <a:lnTo>
                  <a:pt x="3683897" y="6858000"/>
                </a:lnTo>
                <a:lnTo>
                  <a:pt x="3683897" y="6830807"/>
                </a:lnTo>
                <a:lnTo>
                  <a:pt x="3526118" y="6739965"/>
                </a:lnTo>
                <a:lnTo>
                  <a:pt x="3368339" y="6830807"/>
                </a:lnTo>
                <a:lnTo>
                  <a:pt x="3368339" y="6858000"/>
                </a:lnTo>
                <a:lnTo>
                  <a:pt x="3363558" y="6858000"/>
                </a:lnTo>
                <a:lnTo>
                  <a:pt x="3363558" y="6830807"/>
                </a:lnTo>
                <a:lnTo>
                  <a:pt x="3205779" y="6739965"/>
                </a:lnTo>
                <a:lnTo>
                  <a:pt x="3048000" y="6830807"/>
                </a:lnTo>
                <a:lnTo>
                  <a:pt x="3048000" y="6858000"/>
                </a:lnTo>
                <a:lnTo>
                  <a:pt x="3043219" y="6858000"/>
                </a:lnTo>
                <a:lnTo>
                  <a:pt x="3043219" y="6830807"/>
                </a:lnTo>
                <a:lnTo>
                  <a:pt x="2885440" y="6739965"/>
                </a:lnTo>
                <a:lnTo>
                  <a:pt x="2727661" y="6830807"/>
                </a:lnTo>
                <a:lnTo>
                  <a:pt x="2727661" y="6858000"/>
                </a:lnTo>
                <a:lnTo>
                  <a:pt x="2722880" y="6858000"/>
                </a:lnTo>
                <a:lnTo>
                  <a:pt x="2722880" y="6830807"/>
                </a:lnTo>
                <a:lnTo>
                  <a:pt x="2565101" y="6739965"/>
                </a:lnTo>
                <a:lnTo>
                  <a:pt x="2407322" y="6830807"/>
                </a:lnTo>
                <a:lnTo>
                  <a:pt x="2407322" y="6858000"/>
                </a:lnTo>
                <a:lnTo>
                  <a:pt x="2402541" y="6858000"/>
                </a:lnTo>
                <a:lnTo>
                  <a:pt x="2402541" y="6830807"/>
                </a:lnTo>
                <a:lnTo>
                  <a:pt x="2244763" y="6739965"/>
                </a:lnTo>
                <a:lnTo>
                  <a:pt x="2086984" y="6830807"/>
                </a:lnTo>
                <a:lnTo>
                  <a:pt x="2086984" y="6858000"/>
                </a:lnTo>
                <a:lnTo>
                  <a:pt x="2082202" y="6858000"/>
                </a:lnTo>
                <a:lnTo>
                  <a:pt x="2082202" y="6830807"/>
                </a:lnTo>
                <a:lnTo>
                  <a:pt x="1924424" y="6739965"/>
                </a:lnTo>
                <a:lnTo>
                  <a:pt x="1766645" y="6830807"/>
                </a:lnTo>
                <a:lnTo>
                  <a:pt x="1766645" y="6858000"/>
                </a:lnTo>
                <a:lnTo>
                  <a:pt x="1761864" y="6858000"/>
                </a:lnTo>
                <a:lnTo>
                  <a:pt x="1761864" y="6830807"/>
                </a:lnTo>
                <a:lnTo>
                  <a:pt x="1604085" y="6739965"/>
                </a:lnTo>
                <a:lnTo>
                  <a:pt x="1446306" y="6830807"/>
                </a:lnTo>
                <a:lnTo>
                  <a:pt x="1446306" y="6858000"/>
                </a:lnTo>
                <a:lnTo>
                  <a:pt x="1441525" y="6858000"/>
                </a:lnTo>
                <a:lnTo>
                  <a:pt x="1441525" y="6830807"/>
                </a:lnTo>
                <a:lnTo>
                  <a:pt x="1283746" y="6739965"/>
                </a:lnTo>
                <a:lnTo>
                  <a:pt x="1125967" y="6830807"/>
                </a:lnTo>
                <a:lnTo>
                  <a:pt x="1125967" y="6858000"/>
                </a:lnTo>
                <a:lnTo>
                  <a:pt x="1121186" y="6858000"/>
                </a:lnTo>
                <a:lnTo>
                  <a:pt x="1121186" y="6830807"/>
                </a:lnTo>
                <a:lnTo>
                  <a:pt x="963407" y="6739965"/>
                </a:lnTo>
                <a:lnTo>
                  <a:pt x="805628" y="6830807"/>
                </a:lnTo>
                <a:lnTo>
                  <a:pt x="805628" y="6858000"/>
                </a:lnTo>
                <a:lnTo>
                  <a:pt x="800847" y="6858000"/>
                </a:lnTo>
                <a:lnTo>
                  <a:pt x="800847" y="6830807"/>
                </a:lnTo>
                <a:lnTo>
                  <a:pt x="643068" y="6739965"/>
                </a:lnTo>
                <a:lnTo>
                  <a:pt x="485289" y="6830807"/>
                </a:lnTo>
                <a:lnTo>
                  <a:pt x="485289" y="6858000"/>
                </a:lnTo>
                <a:lnTo>
                  <a:pt x="480508" y="6858000"/>
                </a:lnTo>
                <a:lnTo>
                  <a:pt x="480508" y="6830807"/>
                </a:lnTo>
                <a:lnTo>
                  <a:pt x="322729" y="6739965"/>
                </a:lnTo>
                <a:lnTo>
                  <a:pt x="164951" y="6830807"/>
                </a:lnTo>
                <a:lnTo>
                  <a:pt x="164951" y="6858000"/>
                </a:lnTo>
                <a:lnTo>
                  <a:pt x="160169" y="6858000"/>
                </a:lnTo>
                <a:lnTo>
                  <a:pt x="160169" y="6830807"/>
                </a:lnTo>
                <a:lnTo>
                  <a:pt x="0" y="6737574"/>
                </a:lnTo>
                <a:lnTo>
                  <a:pt x="0" y="6548718"/>
                </a:lnTo>
                <a:lnTo>
                  <a:pt x="160169" y="6455485"/>
                </a:lnTo>
                <a:lnTo>
                  <a:pt x="160169" y="6271409"/>
                </a:lnTo>
                <a:lnTo>
                  <a:pt x="0" y="6178176"/>
                </a:lnTo>
                <a:lnTo>
                  <a:pt x="0" y="5989320"/>
                </a:lnTo>
                <a:lnTo>
                  <a:pt x="160169" y="5896087"/>
                </a:lnTo>
                <a:lnTo>
                  <a:pt x="160169" y="5712012"/>
                </a:lnTo>
                <a:lnTo>
                  <a:pt x="0" y="5618779"/>
                </a:lnTo>
                <a:lnTo>
                  <a:pt x="0" y="5429922"/>
                </a:lnTo>
                <a:lnTo>
                  <a:pt x="160169" y="5336690"/>
                </a:lnTo>
                <a:lnTo>
                  <a:pt x="160169" y="5152614"/>
                </a:lnTo>
                <a:lnTo>
                  <a:pt x="0" y="5059381"/>
                </a:lnTo>
                <a:lnTo>
                  <a:pt x="0" y="4870525"/>
                </a:lnTo>
                <a:lnTo>
                  <a:pt x="160169" y="4777292"/>
                </a:lnTo>
                <a:lnTo>
                  <a:pt x="160169" y="4593217"/>
                </a:lnTo>
                <a:lnTo>
                  <a:pt x="0" y="4499984"/>
                </a:lnTo>
                <a:lnTo>
                  <a:pt x="0" y="4311127"/>
                </a:lnTo>
                <a:lnTo>
                  <a:pt x="160169" y="4217894"/>
                </a:lnTo>
                <a:lnTo>
                  <a:pt x="160169" y="4033819"/>
                </a:lnTo>
                <a:lnTo>
                  <a:pt x="0" y="3940586"/>
                </a:lnTo>
                <a:lnTo>
                  <a:pt x="0" y="3751730"/>
                </a:lnTo>
                <a:lnTo>
                  <a:pt x="160169" y="3658497"/>
                </a:lnTo>
                <a:lnTo>
                  <a:pt x="160169" y="3474421"/>
                </a:lnTo>
                <a:lnTo>
                  <a:pt x="0" y="3381188"/>
                </a:lnTo>
                <a:lnTo>
                  <a:pt x="0" y="3192332"/>
                </a:lnTo>
                <a:lnTo>
                  <a:pt x="160169" y="3099099"/>
                </a:lnTo>
                <a:lnTo>
                  <a:pt x="160169" y="2915024"/>
                </a:lnTo>
                <a:lnTo>
                  <a:pt x="0" y="2821791"/>
                </a:lnTo>
                <a:lnTo>
                  <a:pt x="0" y="2632934"/>
                </a:lnTo>
                <a:lnTo>
                  <a:pt x="160169" y="2539701"/>
                </a:lnTo>
                <a:lnTo>
                  <a:pt x="160169" y="2355626"/>
                </a:lnTo>
                <a:lnTo>
                  <a:pt x="0" y="2262393"/>
                </a:lnTo>
                <a:lnTo>
                  <a:pt x="0" y="2073537"/>
                </a:lnTo>
                <a:lnTo>
                  <a:pt x="160169" y="1980304"/>
                </a:lnTo>
                <a:lnTo>
                  <a:pt x="160169" y="1796228"/>
                </a:lnTo>
                <a:lnTo>
                  <a:pt x="0" y="1702996"/>
                </a:lnTo>
                <a:lnTo>
                  <a:pt x="0" y="1514139"/>
                </a:lnTo>
                <a:lnTo>
                  <a:pt x="160169" y="1420906"/>
                </a:lnTo>
                <a:lnTo>
                  <a:pt x="160169" y="1236831"/>
                </a:lnTo>
                <a:lnTo>
                  <a:pt x="0" y="1143598"/>
                </a:lnTo>
                <a:lnTo>
                  <a:pt x="0" y="954742"/>
                </a:lnTo>
                <a:lnTo>
                  <a:pt x="160169" y="861509"/>
                </a:lnTo>
                <a:lnTo>
                  <a:pt x="160169" y="677433"/>
                </a:lnTo>
                <a:lnTo>
                  <a:pt x="0" y="584200"/>
                </a:lnTo>
                <a:lnTo>
                  <a:pt x="0" y="395344"/>
                </a:lnTo>
                <a:lnTo>
                  <a:pt x="160169" y="302111"/>
                </a:lnTo>
                <a:lnTo>
                  <a:pt x="160169" y="118036"/>
                </a:lnTo>
                <a:lnTo>
                  <a:pt x="0" y="24803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F74981C4-73B9-4658-9A10-38246C1AC7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2600" y="2381250"/>
            <a:ext cx="6032500" cy="781050"/>
          </a:xfrm>
          <a:noFill/>
        </p:spPr>
        <p:txBody>
          <a:bodyPr wrap="none" numCol="1" rtlCol="0">
            <a:prstTxWarp prst="textPlain">
              <a:avLst>
                <a:gd name="adj" fmla="val 48721"/>
              </a:avLst>
            </a:prstTxWarp>
            <a:spAutoFit/>
          </a:bodyPr>
          <a:lstStyle>
            <a:lvl1pPr marL="0" indent="0">
              <a:buNone/>
              <a:defRPr lang="zh-CN" altLang="en-US" sz="4400" b="1" spc="600" dirty="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defRPr>
            </a:lvl1pPr>
          </a:lstStyle>
          <a:p>
            <a:pPr marL="0" lvl="0"/>
            <a:endParaRPr lang="zh-CN" altLang="en-US" dirty="0"/>
          </a:p>
        </p:txBody>
      </p:sp>
      <p:sp>
        <p:nvSpPr>
          <p:cNvPr id="4" name="梯形 3">
            <a:extLst>
              <a:ext uri="{FF2B5EF4-FFF2-40B4-BE49-F238E27FC236}">
                <a16:creationId xmlns:a16="http://schemas.microsoft.com/office/drawing/2014/main" id="{9FCFB1DC-0B64-45D1-A35C-B28C16FC32C6}"/>
              </a:ext>
            </a:extLst>
          </p:cNvPr>
          <p:cNvSpPr/>
          <p:nvPr userDrawn="1"/>
        </p:nvSpPr>
        <p:spPr>
          <a:xfrm flipV="1">
            <a:off x="6487292" y="705329"/>
            <a:ext cx="4307990" cy="2479618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04FD5F43-B937-47BB-A085-CBE0CB4BF680}"/>
              </a:ext>
            </a:extLst>
          </p:cNvPr>
          <p:cNvSpPr/>
          <p:nvPr userDrawn="1"/>
        </p:nvSpPr>
        <p:spPr>
          <a:xfrm>
            <a:off x="5646516" y="4354004"/>
            <a:ext cx="2666599" cy="391636"/>
          </a:xfrm>
          <a:prstGeom prst="roundRect">
            <a:avLst>
              <a:gd name="adj" fmla="val 0"/>
            </a:avLst>
          </a:prstGeom>
          <a:gradFill>
            <a:gsLst>
              <a:gs pos="100000">
                <a:schemeClr val="accent1">
                  <a:alpha val="92000"/>
                </a:schemeClr>
              </a:gs>
              <a:gs pos="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Above">
              <a:rot lat="4664270" lon="12404359" rev="13499999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: 圆角 5">
            <a:extLst>
              <a:ext uri="{FF2B5EF4-FFF2-40B4-BE49-F238E27FC236}">
                <a16:creationId xmlns:a16="http://schemas.microsoft.com/office/drawing/2014/main" id="{20245CB4-95F4-4754-BA95-9ACFCF745A5A}"/>
              </a:ext>
            </a:extLst>
          </p:cNvPr>
          <p:cNvSpPr/>
          <p:nvPr userDrawn="1"/>
        </p:nvSpPr>
        <p:spPr>
          <a:xfrm>
            <a:off x="7846681" y="4277248"/>
            <a:ext cx="3853644" cy="157835"/>
          </a:xfrm>
          <a:prstGeom prst="roundRect">
            <a:avLst>
              <a:gd name="adj" fmla="val 0"/>
            </a:avLst>
          </a:prstGeom>
          <a:gradFill>
            <a:gsLst>
              <a:gs pos="100000">
                <a:schemeClr val="accent1">
                  <a:alpha val="92000"/>
                </a:schemeClr>
              </a:gs>
              <a:gs pos="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469914" lon="3734714" rev="17571357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BE2C0E6A-E4D2-4CD0-AA26-DE753C4C76C7}"/>
              </a:ext>
            </a:extLst>
          </p:cNvPr>
          <p:cNvSpPr/>
          <p:nvPr userDrawn="1"/>
        </p:nvSpPr>
        <p:spPr>
          <a:xfrm flipH="1">
            <a:off x="7508679" y="3291208"/>
            <a:ext cx="2479618" cy="2479618"/>
          </a:xfrm>
          <a:prstGeom prst="roundRect">
            <a:avLst>
              <a:gd name="adj" fmla="val 615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381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: 圆角 8">
            <a:extLst>
              <a:ext uri="{FF2B5EF4-FFF2-40B4-BE49-F238E27FC236}">
                <a16:creationId xmlns:a16="http://schemas.microsoft.com/office/drawing/2014/main" id="{50BC846F-767D-4553-A74A-F64124C99B07}"/>
              </a:ext>
            </a:extLst>
          </p:cNvPr>
          <p:cNvSpPr/>
          <p:nvPr userDrawn="1"/>
        </p:nvSpPr>
        <p:spPr>
          <a:xfrm flipH="1">
            <a:off x="7508679" y="2776450"/>
            <a:ext cx="2479618" cy="2479618"/>
          </a:xfrm>
          <a:prstGeom prst="roundRect">
            <a:avLst>
              <a:gd name="adj" fmla="val 614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381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: 圆角 9">
            <a:extLst>
              <a:ext uri="{FF2B5EF4-FFF2-40B4-BE49-F238E27FC236}">
                <a16:creationId xmlns:a16="http://schemas.microsoft.com/office/drawing/2014/main" id="{95A09664-94EE-40D6-BD1F-387BC71995AE}"/>
              </a:ext>
            </a:extLst>
          </p:cNvPr>
          <p:cNvSpPr/>
          <p:nvPr userDrawn="1"/>
        </p:nvSpPr>
        <p:spPr>
          <a:xfrm flipH="1">
            <a:off x="7508679" y="2261693"/>
            <a:ext cx="2479618" cy="2479618"/>
          </a:xfrm>
          <a:prstGeom prst="roundRect">
            <a:avLst>
              <a:gd name="adj" fmla="val 576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381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ED1BAB39-4D80-4A13-8B90-47CAE5DFB26F}"/>
              </a:ext>
            </a:extLst>
          </p:cNvPr>
          <p:cNvSpPr/>
          <p:nvPr userDrawn="1"/>
        </p:nvSpPr>
        <p:spPr>
          <a:xfrm flipH="1">
            <a:off x="7508679" y="1746936"/>
            <a:ext cx="2479618" cy="2479618"/>
          </a:xfrm>
          <a:prstGeom prst="roundRect">
            <a:avLst>
              <a:gd name="adj" fmla="val 615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381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: 圆角 12">
            <a:extLst>
              <a:ext uri="{FF2B5EF4-FFF2-40B4-BE49-F238E27FC236}">
                <a16:creationId xmlns:a16="http://schemas.microsoft.com/office/drawing/2014/main" id="{5A1D1112-0450-40CC-9F73-E975A6123074}"/>
              </a:ext>
            </a:extLst>
          </p:cNvPr>
          <p:cNvSpPr/>
          <p:nvPr userDrawn="1"/>
        </p:nvSpPr>
        <p:spPr>
          <a:xfrm>
            <a:off x="7846681" y="2115198"/>
            <a:ext cx="1766452" cy="1766452"/>
          </a:xfrm>
          <a:prstGeom prst="roundRect">
            <a:avLst>
              <a:gd name="adj" fmla="val 0"/>
            </a:avLst>
          </a:prstGeom>
          <a:gradFill>
            <a:gsLst>
              <a:gs pos="84000">
                <a:schemeClr val="accent1">
                  <a:alpha val="94000"/>
                </a:schemeClr>
              </a:gs>
              <a:gs pos="2200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9AE0DB05-E5FF-4700-B7B9-77941AB5C50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073761" y="1647448"/>
            <a:ext cx="1322947" cy="1268078"/>
          </a:xfrm>
          <a:prstGeom prst="rect">
            <a:avLst/>
          </a:prstGeom>
          <a:effectLst>
            <a:outerShdw blurRad="381000" sx="115000" sy="115000" algn="ctr" rotWithShape="0">
              <a:schemeClr val="accent1">
                <a:alpha val="69000"/>
              </a:schemeClr>
            </a:outerShdw>
          </a:effectLst>
        </p:spPr>
      </p:pic>
      <p:sp>
        <p:nvSpPr>
          <p:cNvPr id="15" name="矩形: 圆角 14">
            <a:extLst>
              <a:ext uri="{FF2B5EF4-FFF2-40B4-BE49-F238E27FC236}">
                <a16:creationId xmlns:a16="http://schemas.microsoft.com/office/drawing/2014/main" id="{0D367C84-380D-483F-A40D-0F8E39AD2595}"/>
              </a:ext>
            </a:extLst>
          </p:cNvPr>
          <p:cNvSpPr/>
          <p:nvPr userDrawn="1"/>
        </p:nvSpPr>
        <p:spPr>
          <a:xfrm>
            <a:off x="9213574" y="5183372"/>
            <a:ext cx="2666599" cy="391636"/>
          </a:xfrm>
          <a:prstGeom prst="roundRect">
            <a:avLst>
              <a:gd name="adj" fmla="val 0"/>
            </a:avLst>
          </a:prstGeom>
          <a:gradFill>
            <a:gsLst>
              <a:gs pos="100000">
                <a:schemeClr val="accent1">
                  <a:alpha val="92000"/>
                </a:schemeClr>
              </a:gs>
              <a:gs pos="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Above">
              <a:rot lat="4664269" lon="12404363" rev="14100000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: 圆角 15">
            <a:extLst>
              <a:ext uri="{FF2B5EF4-FFF2-40B4-BE49-F238E27FC236}">
                <a16:creationId xmlns:a16="http://schemas.microsoft.com/office/drawing/2014/main" id="{0D5CF043-F000-42A1-9065-0F78A6CE04BD}"/>
              </a:ext>
            </a:extLst>
          </p:cNvPr>
          <p:cNvSpPr/>
          <p:nvPr userDrawn="1"/>
        </p:nvSpPr>
        <p:spPr>
          <a:xfrm flipH="1">
            <a:off x="5232297" y="4699810"/>
            <a:ext cx="650574" cy="650574"/>
          </a:xfrm>
          <a:prstGeom prst="roundRect">
            <a:avLst>
              <a:gd name="adj" fmla="val 0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127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: 圆角 16">
            <a:extLst>
              <a:ext uri="{FF2B5EF4-FFF2-40B4-BE49-F238E27FC236}">
                <a16:creationId xmlns:a16="http://schemas.microsoft.com/office/drawing/2014/main" id="{DB663752-8C6B-411C-AD3B-004413F0971C}"/>
              </a:ext>
            </a:extLst>
          </p:cNvPr>
          <p:cNvSpPr/>
          <p:nvPr userDrawn="1"/>
        </p:nvSpPr>
        <p:spPr>
          <a:xfrm>
            <a:off x="5358529" y="4828748"/>
            <a:ext cx="392697" cy="392697"/>
          </a:xfrm>
          <a:prstGeom prst="roundRect">
            <a:avLst>
              <a:gd name="adj" fmla="val 0"/>
            </a:avLst>
          </a:prstGeom>
          <a:gradFill>
            <a:gsLst>
              <a:gs pos="84000">
                <a:schemeClr val="accent1">
                  <a:alpha val="92000"/>
                </a:schemeClr>
              </a:gs>
              <a:gs pos="2200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梯形 17">
            <a:extLst>
              <a:ext uri="{FF2B5EF4-FFF2-40B4-BE49-F238E27FC236}">
                <a16:creationId xmlns:a16="http://schemas.microsoft.com/office/drawing/2014/main" id="{190DEBF3-4A30-437C-BD67-5F4E7C64A857}"/>
              </a:ext>
            </a:extLst>
          </p:cNvPr>
          <p:cNvSpPr/>
          <p:nvPr userDrawn="1"/>
        </p:nvSpPr>
        <p:spPr>
          <a:xfrm flipV="1">
            <a:off x="4748219" y="4173014"/>
            <a:ext cx="1600514" cy="968080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矩形: 圆角 18">
            <a:extLst>
              <a:ext uri="{FF2B5EF4-FFF2-40B4-BE49-F238E27FC236}">
                <a16:creationId xmlns:a16="http://schemas.microsoft.com/office/drawing/2014/main" id="{DFBBDFA8-0C67-411B-BD6B-397BF48E25C8}"/>
              </a:ext>
            </a:extLst>
          </p:cNvPr>
          <p:cNvSpPr/>
          <p:nvPr userDrawn="1"/>
        </p:nvSpPr>
        <p:spPr>
          <a:xfrm>
            <a:off x="5367751" y="5501447"/>
            <a:ext cx="3853644" cy="157835"/>
          </a:xfrm>
          <a:prstGeom prst="roundRect">
            <a:avLst>
              <a:gd name="adj" fmla="val 0"/>
            </a:avLst>
          </a:prstGeom>
          <a:gradFill>
            <a:gsLst>
              <a:gs pos="100000">
                <a:schemeClr val="accent1">
                  <a:alpha val="92000"/>
                </a:schemeClr>
              </a:gs>
              <a:gs pos="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600000" lon="3304062" rev="1790666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: 圆角 19">
            <a:extLst>
              <a:ext uri="{FF2B5EF4-FFF2-40B4-BE49-F238E27FC236}">
                <a16:creationId xmlns:a16="http://schemas.microsoft.com/office/drawing/2014/main" id="{296B00AB-9B14-406E-974A-185775EE64E2}"/>
              </a:ext>
            </a:extLst>
          </p:cNvPr>
          <p:cNvSpPr/>
          <p:nvPr userDrawn="1"/>
        </p:nvSpPr>
        <p:spPr>
          <a:xfrm flipH="1">
            <a:off x="8871862" y="5569014"/>
            <a:ext cx="650574" cy="650574"/>
          </a:xfrm>
          <a:prstGeom prst="roundRect">
            <a:avLst>
              <a:gd name="adj" fmla="val 0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127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BAF200E1-00B6-4AC7-9675-6EB68A40BBB7}"/>
              </a:ext>
            </a:extLst>
          </p:cNvPr>
          <p:cNvSpPr/>
          <p:nvPr userDrawn="1"/>
        </p:nvSpPr>
        <p:spPr>
          <a:xfrm>
            <a:off x="8998094" y="5697952"/>
            <a:ext cx="392697" cy="392697"/>
          </a:xfrm>
          <a:prstGeom prst="roundRect">
            <a:avLst>
              <a:gd name="adj" fmla="val 0"/>
            </a:avLst>
          </a:prstGeom>
          <a:gradFill>
            <a:gsLst>
              <a:gs pos="84000">
                <a:schemeClr val="accent1">
                  <a:alpha val="92000"/>
                </a:schemeClr>
              </a:gs>
              <a:gs pos="2200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梯形 21">
            <a:extLst>
              <a:ext uri="{FF2B5EF4-FFF2-40B4-BE49-F238E27FC236}">
                <a16:creationId xmlns:a16="http://schemas.microsoft.com/office/drawing/2014/main" id="{0B523591-54FA-4BF2-984F-4BBDB047ECCD}"/>
              </a:ext>
            </a:extLst>
          </p:cNvPr>
          <p:cNvSpPr/>
          <p:nvPr userDrawn="1"/>
        </p:nvSpPr>
        <p:spPr>
          <a:xfrm flipV="1">
            <a:off x="8387784" y="5042218"/>
            <a:ext cx="1600514" cy="968080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C6D0B704-D2CE-4230-BCF9-9C421DD3B90D}"/>
              </a:ext>
            </a:extLst>
          </p:cNvPr>
          <p:cNvSpPr/>
          <p:nvPr userDrawn="1"/>
        </p:nvSpPr>
        <p:spPr>
          <a:xfrm flipH="1">
            <a:off x="11287303" y="4362590"/>
            <a:ext cx="650574" cy="650574"/>
          </a:xfrm>
          <a:prstGeom prst="roundRect">
            <a:avLst>
              <a:gd name="adj" fmla="val 0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127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: 圆角 23">
            <a:extLst>
              <a:ext uri="{FF2B5EF4-FFF2-40B4-BE49-F238E27FC236}">
                <a16:creationId xmlns:a16="http://schemas.microsoft.com/office/drawing/2014/main" id="{3F0DB32C-6990-41A1-9A7E-DF5E08DF383C}"/>
              </a:ext>
            </a:extLst>
          </p:cNvPr>
          <p:cNvSpPr/>
          <p:nvPr userDrawn="1"/>
        </p:nvSpPr>
        <p:spPr>
          <a:xfrm>
            <a:off x="11413535" y="4491528"/>
            <a:ext cx="392697" cy="392697"/>
          </a:xfrm>
          <a:prstGeom prst="roundRect">
            <a:avLst>
              <a:gd name="adj" fmla="val 0"/>
            </a:avLst>
          </a:prstGeom>
          <a:gradFill>
            <a:gsLst>
              <a:gs pos="84000">
                <a:schemeClr val="accent1">
                  <a:alpha val="92000"/>
                </a:schemeClr>
              </a:gs>
              <a:gs pos="2200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梯形 24">
            <a:extLst>
              <a:ext uri="{FF2B5EF4-FFF2-40B4-BE49-F238E27FC236}">
                <a16:creationId xmlns:a16="http://schemas.microsoft.com/office/drawing/2014/main" id="{09736EE4-FFA1-4401-A69B-DB9DB72695C7}"/>
              </a:ext>
            </a:extLst>
          </p:cNvPr>
          <p:cNvSpPr/>
          <p:nvPr userDrawn="1"/>
        </p:nvSpPr>
        <p:spPr>
          <a:xfrm flipV="1">
            <a:off x="10803225" y="3835794"/>
            <a:ext cx="1600514" cy="968080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梯形 25">
            <a:extLst>
              <a:ext uri="{FF2B5EF4-FFF2-40B4-BE49-F238E27FC236}">
                <a16:creationId xmlns:a16="http://schemas.microsoft.com/office/drawing/2014/main" id="{BCFC9F95-2B09-4E69-BE92-1C3F0B467DF4}"/>
              </a:ext>
            </a:extLst>
          </p:cNvPr>
          <p:cNvSpPr/>
          <p:nvPr userDrawn="1"/>
        </p:nvSpPr>
        <p:spPr>
          <a:xfrm flipV="1">
            <a:off x="6468842" y="705329"/>
            <a:ext cx="4344890" cy="2479618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path" presetSubtype="0" repeatCount="indefinite" accel="92000" decel="8000" autoRev="1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3.75E-6 1.11111E-6 L 3.75E-6 -0.04908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4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15" grpId="0" animBg="1"/>
      <p:bldP spid="18" grpId="0" animBg="1"/>
      <p:bldP spid="19" grpId="0" animBg="1"/>
      <p:bldP spid="22" grpId="0" animBg="1"/>
      <p:bldP spid="25" grpId="0" animBg="1"/>
      <p:bldP spid="26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bg>
      <p:bgPr>
        <a:gradFill>
          <a:gsLst>
            <a:gs pos="0">
              <a:schemeClr val="accent1"/>
            </a:gs>
            <a:gs pos="88000">
              <a:schemeClr val="accent1">
                <a:lumMod val="50000"/>
              </a:schemeClr>
            </a:gs>
          </a:gsLst>
          <a:lin ang="189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0B088A05-EFAB-49AC-87EF-390FB9B68609}"/>
              </a:ext>
            </a:extLst>
          </p:cNvPr>
          <p:cNvSpPr/>
          <p:nvPr userDrawn="1"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595445C5-237B-49D8-9BE1-683DE85FA575}"/>
              </a:ext>
            </a:extLst>
          </p:cNvPr>
          <p:cNvSpPr/>
          <p:nvPr userDrawn="1"/>
        </p:nvSpPr>
        <p:spPr>
          <a:xfrm>
            <a:off x="5464710" y="1070192"/>
            <a:ext cx="1467068" cy="769441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>
                <a:gd name="adj" fmla="val 48721"/>
              </a:avLst>
            </a:prstTxWarp>
            <a:spAutoFit/>
          </a:bodyPr>
          <a:lstStyle/>
          <a:p>
            <a:r>
              <a:rPr lang="zh-CN" altLang="en-US" sz="4400" b="1" spc="600" dirty="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rPr>
              <a:t>目录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1617999A-FD09-41AA-8C81-5339A6099D7C}"/>
              </a:ext>
            </a:extLst>
          </p:cNvPr>
          <p:cNvSpPr/>
          <p:nvPr userDrawn="1"/>
        </p:nvSpPr>
        <p:spPr>
          <a:xfrm>
            <a:off x="5381625" y="1842173"/>
            <a:ext cx="15501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/>
            <a:r>
              <a:rPr lang="en-US" altLang="zh-CN" sz="1600" dirty="0">
                <a:solidFill>
                  <a:schemeClr val="bg1"/>
                </a:solidFill>
                <a:ea typeface="+mj-ea"/>
              </a:rPr>
              <a:t>CONTENTS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+mj-ea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825BE80F-C2CA-401B-BE7D-F76158EF561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92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1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37249" y="808155"/>
            <a:ext cx="589058" cy="518994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章节页">
    <p:bg>
      <p:bgPr>
        <a:gradFill>
          <a:gsLst>
            <a:gs pos="0">
              <a:schemeClr val="accent1"/>
            </a:gs>
            <a:gs pos="88000">
              <a:schemeClr val="accent1">
                <a:lumMod val="50000"/>
              </a:schemeClr>
            </a:gs>
          </a:gsLst>
          <a:lin ang="189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67FCD6BD-0D76-4508-9A63-286DDCF3AAA3}"/>
              </a:ext>
            </a:extLst>
          </p:cNvPr>
          <p:cNvSpPr/>
          <p:nvPr userDrawn="1"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83567C64-3F41-48B4-91A1-F341B6212D5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92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1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247947" y="-848960"/>
            <a:ext cx="2686524" cy="2366982"/>
          </a:xfrm>
          <a:prstGeom prst="rect">
            <a:avLst/>
          </a:prstGeom>
          <a:effectLst>
            <a:softEdge rad="0"/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F693CCC3-4165-46C2-B787-076B847025F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alphaModFix amt="76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3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556859" y="3012365"/>
            <a:ext cx="2003976" cy="1672883"/>
          </a:xfrm>
          <a:prstGeom prst="rect">
            <a:avLst/>
          </a:prstGeom>
          <a:effectLst>
            <a:softEdge rad="0"/>
          </a:effectLst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E5E1D67E-94AE-4794-AC1A-9FD0FC62C38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alphaModFix amt="60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921283">
            <a:off x="7231473" y="4782264"/>
            <a:ext cx="3057247" cy="3313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">
    <p:bg>
      <p:bgPr>
        <a:gradFill>
          <a:gsLst>
            <a:gs pos="0">
              <a:schemeClr val="accent1"/>
            </a:gs>
            <a:gs pos="95000">
              <a:schemeClr val="accent1">
                <a:lumMod val="5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FC9467B6-699A-44FF-9BC4-B313B556C588}"/>
              </a:ext>
            </a:extLst>
          </p:cNvPr>
          <p:cNvSpPr/>
          <p:nvPr userDrawn="1"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AFD23C41-8BBA-4056-B9D8-99A714AEB806}"/>
              </a:ext>
            </a:extLst>
          </p:cNvPr>
          <p:cNvSpPr/>
          <p:nvPr userDrawn="1"/>
        </p:nvSpPr>
        <p:spPr>
          <a:xfrm>
            <a:off x="746760" y="515828"/>
            <a:ext cx="5624294" cy="451912"/>
          </a:xfrm>
          <a:prstGeom prst="rect">
            <a:avLst/>
          </a:prstGeom>
          <a:gradFill>
            <a:gsLst>
              <a:gs pos="22000">
                <a:schemeClr val="accent1">
                  <a:lumMod val="60000"/>
                  <a:lumOff val="40000"/>
                  <a:alpha val="65000"/>
                </a:schemeClr>
              </a:gs>
              <a:gs pos="100000">
                <a:schemeClr val="accent1">
                  <a:lumMod val="60000"/>
                  <a:lumOff val="40000"/>
                  <a:alpha val="0"/>
                </a:schemeClr>
              </a:gs>
              <a:gs pos="0">
                <a:schemeClr val="accent1">
                  <a:lumMod val="60000"/>
                  <a:lumOff val="4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8678F644-B0A5-4F6E-A5E2-4FF114A99A58}"/>
              </a:ext>
            </a:extLst>
          </p:cNvPr>
          <p:cNvGrpSpPr/>
          <p:nvPr userDrawn="1"/>
        </p:nvGrpSpPr>
        <p:grpSpPr>
          <a:xfrm>
            <a:off x="506733" y="468112"/>
            <a:ext cx="535935" cy="535180"/>
            <a:chOff x="68734" y="372855"/>
            <a:chExt cx="535935" cy="535180"/>
          </a:xfrm>
        </p:grpSpPr>
        <p:sp>
          <p:nvSpPr>
            <p:cNvPr id="15" name="图形 7">
              <a:extLst>
                <a:ext uri="{FF2B5EF4-FFF2-40B4-BE49-F238E27FC236}">
                  <a16:creationId xmlns:a16="http://schemas.microsoft.com/office/drawing/2014/main" id="{AEBA62D0-DCAE-4FAC-A753-D0A653EAE85D}"/>
                </a:ext>
              </a:extLst>
            </p:cNvPr>
            <p:cNvSpPr/>
            <p:nvPr/>
          </p:nvSpPr>
          <p:spPr>
            <a:xfrm rot="20839156">
              <a:off x="149221" y="372855"/>
              <a:ext cx="408687" cy="297135"/>
            </a:xfrm>
            <a:custGeom>
              <a:avLst/>
              <a:gdLst>
                <a:gd name="connsiteX0" fmla="*/ 240759 w 408687"/>
                <a:gd name="connsiteY0" fmla="*/ 0 h 297135"/>
                <a:gd name="connsiteX1" fmla="*/ 408688 w 408687"/>
                <a:gd name="connsiteY1" fmla="*/ 229800 h 297135"/>
                <a:gd name="connsiteX2" fmla="*/ 167391 w 408687"/>
                <a:gd name="connsiteY2" fmla="*/ 297135 h 297135"/>
                <a:gd name="connsiteX3" fmla="*/ 0 w 408687"/>
                <a:gd name="connsiteY3" fmla="*/ 60008 h 29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687" h="297135">
                  <a:moveTo>
                    <a:pt x="240759" y="0"/>
                  </a:moveTo>
                  <a:lnTo>
                    <a:pt x="408688" y="229800"/>
                  </a:lnTo>
                  <a:lnTo>
                    <a:pt x="167391" y="297135"/>
                  </a:lnTo>
                  <a:lnTo>
                    <a:pt x="0" y="600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图形 7">
              <a:extLst>
                <a:ext uri="{FF2B5EF4-FFF2-40B4-BE49-F238E27FC236}">
                  <a16:creationId xmlns:a16="http://schemas.microsoft.com/office/drawing/2014/main" id="{4049E2FD-A1DC-4C11-9DAB-C5D6320BB4BB}"/>
                </a:ext>
              </a:extLst>
            </p:cNvPr>
            <p:cNvSpPr/>
            <p:nvPr/>
          </p:nvSpPr>
          <p:spPr>
            <a:xfrm rot="20839156">
              <a:off x="68734" y="468618"/>
              <a:ext cx="280996" cy="439417"/>
            </a:xfrm>
            <a:custGeom>
              <a:avLst/>
              <a:gdLst>
                <a:gd name="connsiteX0" fmla="*/ 113605 w 280996"/>
                <a:gd name="connsiteY0" fmla="*/ 0 h 439417"/>
                <a:gd name="connsiteX1" fmla="*/ 0 w 280996"/>
                <a:gd name="connsiteY1" fmla="*/ 208797 h 439417"/>
                <a:gd name="connsiteX2" fmla="*/ 168149 w 280996"/>
                <a:gd name="connsiteY2" fmla="*/ 439417 h 439417"/>
                <a:gd name="connsiteX3" fmla="*/ 280996 w 280996"/>
                <a:gd name="connsiteY3" fmla="*/ 237127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96" h="439417">
                  <a:moveTo>
                    <a:pt x="113605" y="0"/>
                  </a:moveTo>
                  <a:lnTo>
                    <a:pt x="0" y="208797"/>
                  </a:lnTo>
                  <a:lnTo>
                    <a:pt x="168149" y="439417"/>
                  </a:lnTo>
                  <a:lnTo>
                    <a:pt x="280996" y="237127"/>
                  </a:lnTo>
                  <a:close/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0">
                  <a:schemeClr val="accent1"/>
                </a:gs>
              </a:gsLst>
              <a:lin ang="0" scaled="0"/>
            </a:gra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图形 7">
              <a:extLst>
                <a:ext uri="{FF2B5EF4-FFF2-40B4-BE49-F238E27FC236}">
                  <a16:creationId xmlns:a16="http://schemas.microsoft.com/office/drawing/2014/main" id="{543AC501-7FF1-469F-AB5F-65B264E752D5}"/>
                </a:ext>
              </a:extLst>
            </p:cNvPr>
            <p:cNvSpPr/>
            <p:nvPr/>
          </p:nvSpPr>
          <p:spPr>
            <a:xfrm rot="20839156">
              <a:off x="250526" y="591397"/>
              <a:ext cx="354143" cy="269626"/>
            </a:xfrm>
            <a:custGeom>
              <a:avLst/>
              <a:gdLst>
                <a:gd name="connsiteX0" fmla="*/ 354143 w 354143"/>
                <a:gd name="connsiteY0" fmla="*/ 0 h 269626"/>
                <a:gd name="connsiteX1" fmla="*/ 238612 w 354143"/>
                <a:gd name="connsiteY1" fmla="*/ 206839 h 269626"/>
                <a:gd name="connsiteX2" fmla="*/ 0 w 354143"/>
                <a:gd name="connsiteY2" fmla="*/ 269626 h 269626"/>
                <a:gd name="connsiteX3" fmla="*/ 112847 w 354143"/>
                <a:gd name="connsiteY3" fmla="*/ 67335 h 26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43" h="269626">
                  <a:moveTo>
                    <a:pt x="354143" y="0"/>
                  </a:moveTo>
                  <a:lnTo>
                    <a:pt x="238612" y="206839"/>
                  </a:lnTo>
                  <a:lnTo>
                    <a:pt x="0" y="269626"/>
                  </a:lnTo>
                  <a:lnTo>
                    <a:pt x="112847" y="67335"/>
                  </a:lnTo>
                  <a:close/>
                </a:path>
              </a:pathLst>
            </a:custGeom>
            <a:gradFill>
              <a:gsLst>
                <a:gs pos="100000">
                  <a:schemeClr val="accent1">
                    <a:lumMod val="60000"/>
                    <a:lumOff val="40000"/>
                  </a:schemeClr>
                </a:gs>
                <a:gs pos="0">
                  <a:schemeClr val="accent1"/>
                </a:gs>
              </a:gsLst>
              <a:lin ang="0" scaled="0"/>
            </a:gra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" name="文本框 7" hidden="1">
            <a:extLst>
              <a:ext uri="{FF2B5EF4-FFF2-40B4-BE49-F238E27FC236}">
                <a16:creationId xmlns:a16="http://schemas.microsoft.com/office/drawing/2014/main" id="{080E25BE-47F8-49E9-8E45-DDF51E158C0E}"/>
              </a:ext>
            </a:extLst>
          </p:cNvPr>
          <p:cNvSpPr txBox="1"/>
          <p:nvPr userDrawn="1"/>
        </p:nvSpPr>
        <p:spPr>
          <a:xfrm>
            <a:off x="1021282" y="601632"/>
            <a:ext cx="274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pc="300" dirty="0">
                <a:solidFill>
                  <a:schemeClr val="bg1"/>
                </a:solidFill>
                <a:latin typeface="+mn-ea"/>
                <a:cs typeface="阿里巴巴普惠体 H" panose="00020600040101010101" pitchFamily="18" charset="-122"/>
              </a:rPr>
              <a:t>请输入大标题</a:t>
            </a:r>
          </a:p>
        </p:txBody>
      </p:sp>
      <p:sp>
        <p:nvSpPr>
          <p:cNvPr id="16" name="文本占位符 15">
            <a:extLst>
              <a:ext uri="{FF2B5EF4-FFF2-40B4-BE49-F238E27FC236}">
                <a16:creationId xmlns:a16="http://schemas.microsoft.com/office/drawing/2014/main" id="{311A2AF9-031C-4809-8E2F-A5A0A2F56D1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90600" y="515829"/>
            <a:ext cx="2773363" cy="479425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 b="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3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+mn-ea"/>
                <a:cs typeface="阿里巴巴普惠体 H" panose="00020600040101010101" pitchFamily="18" charset="-122"/>
              </a:rPr>
              <a:t>请输入大标题</a:t>
            </a:r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">
    <p:bg>
      <p:bgPr>
        <a:gradFill>
          <a:gsLst>
            <a:gs pos="0">
              <a:schemeClr val="accent1"/>
            </a:gs>
            <a:gs pos="95000">
              <a:schemeClr val="accent1">
                <a:lumMod val="5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FC9467B6-699A-44FF-9BC4-B313B556C588}"/>
              </a:ext>
            </a:extLst>
          </p:cNvPr>
          <p:cNvSpPr/>
          <p:nvPr userDrawn="1"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11557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B3668871-5670-46B4-B6FC-C2E670510391}"/>
              </a:ext>
            </a:extLst>
          </p:cNvPr>
          <p:cNvSpPr/>
          <p:nvPr userDrawn="1"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97302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440603" y="759873"/>
            <a:ext cx="662361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标注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D68B6475-6D9F-4658-9442-E0BED133A5BE}"/>
              </a:ext>
            </a:extLst>
          </p:cNvPr>
          <p:cNvGrpSpPr/>
          <p:nvPr userDrawn="1"/>
        </p:nvGrpSpPr>
        <p:grpSpPr>
          <a:xfrm>
            <a:off x="1768617" y="1462340"/>
            <a:ext cx="8654766" cy="3933321"/>
            <a:chOff x="2381203" y="1387194"/>
            <a:chExt cx="8654766" cy="3933321"/>
          </a:xfrm>
        </p:grpSpPr>
        <p:sp>
          <p:nvSpPr>
            <p:cNvPr id="11" name="矩形 10"/>
            <p:cNvSpPr/>
            <p:nvPr userDrawn="1"/>
          </p:nvSpPr>
          <p:spPr>
            <a:xfrm>
              <a:off x="2381203" y="1387194"/>
              <a:ext cx="1402001" cy="34532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字体</a:t>
              </a: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rPr>
                <a:t>使用 </a:t>
              </a: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rPr>
                <a:t>行距</a:t>
              </a: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rPr>
                <a:t>背景图片出处</a:t>
              </a: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 panose="020B0503020204020204" pitchFamily="34" charset="-122"/>
                  <a:cs typeface="Arial" panose="020B0604020202020204" pitchFamily="34" charset="0"/>
                </a:rPr>
                <a:t>声明</a:t>
              </a: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2" name="矩形 11"/>
            <p:cNvSpPr/>
            <p:nvPr userDrawn="1"/>
          </p:nvSpPr>
          <p:spPr>
            <a:xfrm>
              <a:off x="3961624" y="1387194"/>
              <a:ext cx="7074345" cy="3933321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英文   </a:t>
              </a:r>
              <a:r>
                <a: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Arial  / Arial Black</a:t>
              </a: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中文   微软雅黑</a:t>
              </a: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正文 </a:t>
              </a:r>
              <a:r>
                <a: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1.3</a:t>
              </a: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cn.bing.com</a:t>
              </a:r>
              <a:endPara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本网站所提供的任何信息内容（包括但不限于 </a:t>
              </a:r>
              <a:r>
                <a:rPr kumimoji="0" lang="en-US" altLang="zh-CN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PPT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 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模板、</a:t>
              </a:r>
              <a:r>
                <a:rPr kumimoji="0" lang="en-US" altLang="zh-CN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Word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 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文档、</a:t>
              </a:r>
              <a:r>
                <a:rPr kumimoji="0" lang="en-US" altLang="zh-CN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Excel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rPr>
                <a:t> 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图表、图片素材等）均受</a:t>
              </a:r>
              <a:r>
                <a:rPr kumimoji="0" lang="en-US" altLang="zh-CN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《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中华人民共和国著作权法</a:t>
              </a:r>
              <a:r>
                <a:rPr kumimoji="0" lang="en-US" altLang="zh-CN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》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、</a:t>
              </a:r>
              <a:r>
                <a:rPr kumimoji="0" lang="en-US" altLang="zh-CN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《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信息网络传播权保护条例</a:t>
              </a:r>
              <a:r>
                <a:rPr kumimoji="0" lang="en-US" altLang="zh-CN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》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及其他适用的法律法规的保护，未经权利人书面明确授权，信息内容的任何部分</a:t>
              </a:r>
              <a:r>
                <a:rPr kumimoji="0" lang="en-US" altLang="zh-CN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(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包括图片或图表</a:t>
              </a:r>
              <a:r>
                <a:rPr kumimoji="0" lang="en-US" altLang="zh-CN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)</a:t>
              </a:r>
              <a:r>
                <a:rPr kumimoji="0" lang="zh-CN" altLang="en-US" sz="133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不得被全部或部分的复制、传播、销售，否则将承担法律责任。</a:t>
              </a:r>
            </a:p>
          </p:txBody>
        </p:sp>
      </p:grpSp>
      <p:sp>
        <p:nvSpPr>
          <p:cNvPr id="13" name="矩形 12"/>
          <p:cNvSpPr/>
          <p:nvPr userDrawn="1"/>
        </p:nvSpPr>
        <p:spPr>
          <a:xfrm>
            <a:off x="440603" y="182445"/>
            <a:ext cx="85151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OfficePLUS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31721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2022/5/7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84980B88-E034-4C43-A760-0F52CD1D9B4E}"/>
              </a:ext>
            </a:extLst>
          </p:cNvPr>
          <p:cNvSpPr/>
          <p:nvPr userDrawn="1"/>
        </p:nvSpPr>
        <p:spPr>
          <a:xfrm>
            <a:off x="-34950400" y="-24384000"/>
            <a:ext cx="812800" cy="812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12F9E742-6EAC-426F-B935-E737A1E2FE2A}"/>
              </a:ext>
            </a:extLst>
          </p:cNvPr>
          <p:cNvSpPr/>
          <p:nvPr userDrawn="1"/>
        </p:nvSpPr>
        <p:spPr>
          <a:xfrm>
            <a:off x="49072800" y="-24384000"/>
            <a:ext cx="812800" cy="812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5E918993-A032-44D9-99C5-20BF45E9C765}"/>
              </a:ext>
            </a:extLst>
          </p:cNvPr>
          <p:cNvSpPr/>
          <p:nvPr userDrawn="1"/>
        </p:nvSpPr>
        <p:spPr>
          <a:xfrm>
            <a:off x="-34950400" y="29565600"/>
            <a:ext cx="812800" cy="812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0C161757-7E7E-424B-8FC9-5D099F5EED05}"/>
              </a:ext>
            </a:extLst>
          </p:cNvPr>
          <p:cNvSpPr/>
          <p:nvPr userDrawn="1"/>
        </p:nvSpPr>
        <p:spPr>
          <a:xfrm>
            <a:off x="49072800" y="29565600"/>
            <a:ext cx="812800" cy="8128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49" r:id="rId2"/>
    <p:sldLayoutId id="2147483654" r:id="rId3"/>
    <p:sldLayoutId id="2147483650" r:id="rId4"/>
    <p:sldLayoutId id="2147483673" r:id="rId5"/>
    <p:sldLayoutId id="2147483651" r:id="rId6"/>
    <p:sldLayoutId id="2147483672" r:id="rId7"/>
    <p:sldLayoutId id="2147483675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microsoft.com/office/2007/relationships/hdphoto" Target="../media/hdphoto4.wdp"/><Relationship Id="rId7" Type="http://schemas.openxmlformats.org/officeDocument/2006/relationships/image" Target="../media/image28.png"/><Relationship Id="rId12" Type="http://schemas.openxmlformats.org/officeDocument/2006/relationships/image" Target="../media/image33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emf"/><Relationship Id="rId2" Type="http://schemas.openxmlformats.org/officeDocument/2006/relationships/image" Target="../media/image43.em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7.emf"/><Relationship Id="rId5" Type="http://schemas.openxmlformats.org/officeDocument/2006/relationships/image" Target="../media/image46.emf"/><Relationship Id="rId4" Type="http://schemas.openxmlformats.org/officeDocument/2006/relationships/image" Target="../media/image45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7" Type="http://schemas.openxmlformats.org/officeDocument/2006/relationships/image" Target="../media/image53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2.png"/><Relationship Id="rId5" Type="http://schemas.openxmlformats.org/officeDocument/2006/relationships/image" Target="../media/image51.svg"/><Relationship Id="rId4" Type="http://schemas.openxmlformats.org/officeDocument/2006/relationships/image" Target="../media/image50.png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8.png"/><Relationship Id="rId117" Type="http://schemas.openxmlformats.org/officeDocument/2006/relationships/image" Target="../media/image169.svg"/><Relationship Id="rId21" Type="http://schemas.openxmlformats.org/officeDocument/2006/relationships/image" Target="../media/image73.svg"/><Relationship Id="rId42" Type="http://schemas.openxmlformats.org/officeDocument/2006/relationships/image" Target="../media/image94.png"/><Relationship Id="rId47" Type="http://schemas.openxmlformats.org/officeDocument/2006/relationships/image" Target="../media/image99.svg"/><Relationship Id="rId63" Type="http://schemas.openxmlformats.org/officeDocument/2006/relationships/image" Target="../media/image115.svg"/><Relationship Id="rId68" Type="http://schemas.openxmlformats.org/officeDocument/2006/relationships/image" Target="../media/image120.png"/><Relationship Id="rId84" Type="http://schemas.openxmlformats.org/officeDocument/2006/relationships/image" Target="../media/image136.png"/><Relationship Id="rId89" Type="http://schemas.openxmlformats.org/officeDocument/2006/relationships/image" Target="../media/image141.svg"/><Relationship Id="rId112" Type="http://schemas.openxmlformats.org/officeDocument/2006/relationships/image" Target="../media/image164.png"/><Relationship Id="rId16" Type="http://schemas.openxmlformats.org/officeDocument/2006/relationships/image" Target="../media/image68.png"/><Relationship Id="rId107" Type="http://schemas.openxmlformats.org/officeDocument/2006/relationships/image" Target="../media/image159.svg"/><Relationship Id="rId11" Type="http://schemas.openxmlformats.org/officeDocument/2006/relationships/image" Target="../media/image63.svg"/><Relationship Id="rId32" Type="http://schemas.openxmlformats.org/officeDocument/2006/relationships/image" Target="../media/image84.png"/><Relationship Id="rId37" Type="http://schemas.openxmlformats.org/officeDocument/2006/relationships/image" Target="../media/image89.svg"/><Relationship Id="rId53" Type="http://schemas.openxmlformats.org/officeDocument/2006/relationships/image" Target="../media/image105.svg"/><Relationship Id="rId58" Type="http://schemas.openxmlformats.org/officeDocument/2006/relationships/image" Target="../media/image110.png"/><Relationship Id="rId74" Type="http://schemas.openxmlformats.org/officeDocument/2006/relationships/image" Target="../media/image126.png"/><Relationship Id="rId79" Type="http://schemas.openxmlformats.org/officeDocument/2006/relationships/image" Target="../media/image131.svg"/><Relationship Id="rId102" Type="http://schemas.openxmlformats.org/officeDocument/2006/relationships/image" Target="../media/image154.png"/><Relationship Id="rId5" Type="http://schemas.openxmlformats.org/officeDocument/2006/relationships/image" Target="../media/image57.svg"/><Relationship Id="rId90" Type="http://schemas.openxmlformats.org/officeDocument/2006/relationships/image" Target="../media/image142.png"/><Relationship Id="rId95" Type="http://schemas.openxmlformats.org/officeDocument/2006/relationships/image" Target="../media/image147.svg"/><Relationship Id="rId22" Type="http://schemas.openxmlformats.org/officeDocument/2006/relationships/image" Target="../media/image74.png"/><Relationship Id="rId27" Type="http://schemas.openxmlformats.org/officeDocument/2006/relationships/image" Target="../media/image79.svg"/><Relationship Id="rId43" Type="http://schemas.openxmlformats.org/officeDocument/2006/relationships/image" Target="../media/image95.svg"/><Relationship Id="rId48" Type="http://schemas.openxmlformats.org/officeDocument/2006/relationships/image" Target="../media/image100.png"/><Relationship Id="rId64" Type="http://schemas.openxmlformats.org/officeDocument/2006/relationships/image" Target="../media/image116.png"/><Relationship Id="rId69" Type="http://schemas.openxmlformats.org/officeDocument/2006/relationships/image" Target="../media/image121.svg"/><Relationship Id="rId113" Type="http://schemas.openxmlformats.org/officeDocument/2006/relationships/image" Target="../media/image165.svg"/><Relationship Id="rId118" Type="http://schemas.openxmlformats.org/officeDocument/2006/relationships/image" Target="../media/image170.png"/><Relationship Id="rId80" Type="http://schemas.openxmlformats.org/officeDocument/2006/relationships/image" Target="../media/image132.png"/><Relationship Id="rId85" Type="http://schemas.openxmlformats.org/officeDocument/2006/relationships/image" Target="../media/image137.svg"/><Relationship Id="rId12" Type="http://schemas.openxmlformats.org/officeDocument/2006/relationships/image" Target="../media/image64.png"/><Relationship Id="rId17" Type="http://schemas.openxmlformats.org/officeDocument/2006/relationships/image" Target="../media/image69.svg"/><Relationship Id="rId33" Type="http://schemas.openxmlformats.org/officeDocument/2006/relationships/image" Target="../media/image85.svg"/><Relationship Id="rId38" Type="http://schemas.openxmlformats.org/officeDocument/2006/relationships/image" Target="../media/image90.png"/><Relationship Id="rId59" Type="http://schemas.openxmlformats.org/officeDocument/2006/relationships/image" Target="../media/image111.svg"/><Relationship Id="rId103" Type="http://schemas.openxmlformats.org/officeDocument/2006/relationships/image" Target="../media/image155.svg"/><Relationship Id="rId108" Type="http://schemas.openxmlformats.org/officeDocument/2006/relationships/image" Target="../media/image160.png"/><Relationship Id="rId54" Type="http://schemas.openxmlformats.org/officeDocument/2006/relationships/image" Target="../media/image106.png"/><Relationship Id="rId70" Type="http://schemas.openxmlformats.org/officeDocument/2006/relationships/image" Target="../media/image122.png"/><Relationship Id="rId75" Type="http://schemas.openxmlformats.org/officeDocument/2006/relationships/image" Target="../media/image127.svg"/><Relationship Id="rId91" Type="http://schemas.openxmlformats.org/officeDocument/2006/relationships/image" Target="../media/image143.svg"/><Relationship Id="rId96" Type="http://schemas.openxmlformats.org/officeDocument/2006/relationships/image" Target="../media/image14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8.png"/><Relationship Id="rId23" Type="http://schemas.openxmlformats.org/officeDocument/2006/relationships/image" Target="../media/image75.svg"/><Relationship Id="rId28" Type="http://schemas.openxmlformats.org/officeDocument/2006/relationships/image" Target="../media/image80.png"/><Relationship Id="rId49" Type="http://schemas.openxmlformats.org/officeDocument/2006/relationships/image" Target="../media/image101.svg"/><Relationship Id="rId114" Type="http://schemas.openxmlformats.org/officeDocument/2006/relationships/image" Target="../media/image166.png"/><Relationship Id="rId119" Type="http://schemas.openxmlformats.org/officeDocument/2006/relationships/image" Target="../media/image171.svg"/><Relationship Id="rId44" Type="http://schemas.openxmlformats.org/officeDocument/2006/relationships/image" Target="../media/image96.png"/><Relationship Id="rId60" Type="http://schemas.openxmlformats.org/officeDocument/2006/relationships/image" Target="../media/image112.png"/><Relationship Id="rId65" Type="http://schemas.openxmlformats.org/officeDocument/2006/relationships/image" Target="../media/image117.svg"/><Relationship Id="rId81" Type="http://schemas.openxmlformats.org/officeDocument/2006/relationships/image" Target="../media/image133.svg"/><Relationship Id="rId86" Type="http://schemas.openxmlformats.org/officeDocument/2006/relationships/image" Target="../media/image138.png"/><Relationship Id="rId4" Type="http://schemas.openxmlformats.org/officeDocument/2006/relationships/image" Target="../media/image56.png"/><Relationship Id="rId9" Type="http://schemas.openxmlformats.org/officeDocument/2006/relationships/image" Target="../media/image61.svg"/><Relationship Id="rId13" Type="http://schemas.openxmlformats.org/officeDocument/2006/relationships/image" Target="../media/image65.svg"/><Relationship Id="rId18" Type="http://schemas.openxmlformats.org/officeDocument/2006/relationships/image" Target="../media/image70.png"/><Relationship Id="rId39" Type="http://schemas.openxmlformats.org/officeDocument/2006/relationships/image" Target="../media/image91.svg"/><Relationship Id="rId109" Type="http://schemas.openxmlformats.org/officeDocument/2006/relationships/image" Target="../media/image161.svg"/><Relationship Id="rId34" Type="http://schemas.openxmlformats.org/officeDocument/2006/relationships/image" Target="../media/image86.png"/><Relationship Id="rId50" Type="http://schemas.openxmlformats.org/officeDocument/2006/relationships/image" Target="../media/image102.png"/><Relationship Id="rId55" Type="http://schemas.openxmlformats.org/officeDocument/2006/relationships/image" Target="../media/image107.svg"/><Relationship Id="rId76" Type="http://schemas.openxmlformats.org/officeDocument/2006/relationships/image" Target="../media/image128.png"/><Relationship Id="rId97" Type="http://schemas.openxmlformats.org/officeDocument/2006/relationships/image" Target="../media/image149.svg"/><Relationship Id="rId104" Type="http://schemas.openxmlformats.org/officeDocument/2006/relationships/image" Target="../media/image156.png"/><Relationship Id="rId120" Type="http://schemas.openxmlformats.org/officeDocument/2006/relationships/image" Target="../media/image172.png"/><Relationship Id="rId7" Type="http://schemas.openxmlformats.org/officeDocument/2006/relationships/image" Target="../media/image59.svg"/><Relationship Id="rId71" Type="http://schemas.openxmlformats.org/officeDocument/2006/relationships/image" Target="../media/image123.svg"/><Relationship Id="rId92" Type="http://schemas.openxmlformats.org/officeDocument/2006/relationships/image" Target="../media/image144.png"/><Relationship Id="rId2" Type="http://schemas.openxmlformats.org/officeDocument/2006/relationships/image" Target="../media/image54.png"/><Relationship Id="rId29" Type="http://schemas.openxmlformats.org/officeDocument/2006/relationships/image" Target="../media/image81.svg"/><Relationship Id="rId24" Type="http://schemas.openxmlformats.org/officeDocument/2006/relationships/image" Target="../media/image76.png"/><Relationship Id="rId40" Type="http://schemas.openxmlformats.org/officeDocument/2006/relationships/image" Target="../media/image92.png"/><Relationship Id="rId45" Type="http://schemas.openxmlformats.org/officeDocument/2006/relationships/image" Target="../media/image97.svg"/><Relationship Id="rId66" Type="http://schemas.openxmlformats.org/officeDocument/2006/relationships/image" Target="../media/image118.png"/><Relationship Id="rId87" Type="http://schemas.openxmlformats.org/officeDocument/2006/relationships/image" Target="../media/image139.svg"/><Relationship Id="rId110" Type="http://schemas.openxmlformats.org/officeDocument/2006/relationships/image" Target="../media/image162.png"/><Relationship Id="rId115" Type="http://schemas.openxmlformats.org/officeDocument/2006/relationships/image" Target="../media/image167.svg"/><Relationship Id="rId61" Type="http://schemas.openxmlformats.org/officeDocument/2006/relationships/image" Target="../media/image113.svg"/><Relationship Id="rId82" Type="http://schemas.openxmlformats.org/officeDocument/2006/relationships/image" Target="../media/image134.png"/><Relationship Id="rId19" Type="http://schemas.openxmlformats.org/officeDocument/2006/relationships/image" Target="../media/image71.svg"/><Relationship Id="rId14" Type="http://schemas.openxmlformats.org/officeDocument/2006/relationships/image" Target="../media/image66.png"/><Relationship Id="rId30" Type="http://schemas.openxmlformats.org/officeDocument/2006/relationships/image" Target="../media/image82.png"/><Relationship Id="rId35" Type="http://schemas.openxmlformats.org/officeDocument/2006/relationships/image" Target="../media/image87.svg"/><Relationship Id="rId56" Type="http://schemas.openxmlformats.org/officeDocument/2006/relationships/image" Target="../media/image108.png"/><Relationship Id="rId77" Type="http://schemas.openxmlformats.org/officeDocument/2006/relationships/image" Target="../media/image129.svg"/><Relationship Id="rId100" Type="http://schemas.openxmlformats.org/officeDocument/2006/relationships/image" Target="../media/image152.png"/><Relationship Id="rId105" Type="http://schemas.openxmlformats.org/officeDocument/2006/relationships/image" Target="../media/image157.svg"/><Relationship Id="rId8" Type="http://schemas.openxmlformats.org/officeDocument/2006/relationships/image" Target="../media/image60.png"/><Relationship Id="rId51" Type="http://schemas.openxmlformats.org/officeDocument/2006/relationships/image" Target="../media/image103.svg"/><Relationship Id="rId72" Type="http://schemas.openxmlformats.org/officeDocument/2006/relationships/image" Target="../media/image124.png"/><Relationship Id="rId93" Type="http://schemas.openxmlformats.org/officeDocument/2006/relationships/image" Target="../media/image145.svg"/><Relationship Id="rId98" Type="http://schemas.openxmlformats.org/officeDocument/2006/relationships/image" Target="../media/image150.png"/><Relationship Id="rId121" Type="http://schemas.openxmlformats.org/officeDocument/2006/relationships/image" Target="../media/image173.svg"/><Relationship Id="rId3" Type="http://schemas.openxmlformats.org/officeDocument/2006/relationships/image" Target="../media/image55.svg"/><Relationship Id="rId25" Type="http://schemas.openxmlformats.org/officeDocument/2006/relationships/image" Target="../media/image77.svg"/><Relationship Id="rId46" Type="http://schemas.openxmlformats.org/officeDocument/2006/relationships/image" Target="../media/image98.png"/><Relationship Id="rId67" Type="http://schemas.openxmlformats.org/officeDocument/2006/relationships/image" Target="../media/image119.svg"/><Relationship Id="rId116" Type="http://schemas.openxmlformats.org/officeDocument/2006/relationships/image" Target="../media/image168.png"/><Relationship Id="rId20" Type="http://schemas.openxmlformats.org/officeDocument/2006/relationships/image" Target="../media/image72.png"/><Relationship Id="rId41" Type="http://schemas.openxmlformats.org/officeDocument/2006/relationships/image" Target="../media/image93.svg"/><Relationship Id="rId62" Type="http://schemas.openxmlformats.org/officeDocument/2006/relationships/image" Target="../media/image114.png"/><Relationship Id="rId83" Type="http://schemas.openxmlformats.org/officeDocument/2006/relationships/image" Target="../media/image135.svg"/><Relationship Id="rId88" Type="http://schemas.openxmlformats.org/officeDocument/2006/relationships/image" Target="../media/image140.png"/><Relationship Id="rId111" Type="http://schemas.openxmlformats.org/officeDocument/2006/relationships/image" Target="../media/image163.svg"/><Relationship Id="rId15" Type="http://schemas.openxmlformats.org/officeDocument/2006/relationships/image" Target="../media/image67.svg"/><Relationship Id="rId36" Type="http://schemas.openxmlformats.org/officeDocument/2006/relationships/image" Target="../media/image88.png"/><Relationship Id="rId57" Type="http://schemas.openxmlformats.org/officeDocument/2006/relationships/image" Target="../media/image109.svg"/><Relationship Id="rId106" Type="http://schemas.openxmlformats.org/officeDocument/2006/relationships/image" Target="../media/image158.png"/><Relationship Id="rId10" Type="http://schemas.openxmlformats.org/officeDocument/2006/relationships/image" Target="../media/image62.png"/><Relationship Id="rId31" Type="http://schemas.openxmlformats.org/officeDocument/2006/relationships/image" Target="../media/image83.svg"/><Relationship Id="rId52" Type="http://schemas.openxmlformats.org/officeDocument/2006/relationships/image" Target="../media/image104.png"/><Relationship Id="rId73" Type="http://schemas.openxmlformats.org/officeDocument/2006/relationships/image" Target="../media/image125.svg"/><Relationship Id="rId78" Type="http://schemas.openxmlformats.org/officeDocument/2006/relationships/image" Target="../media/image130.png"/><Relationship Id="rId94" Type="http://schemas.openxmlformats.org/officeDocument/2006/relationships/image" Target="../media/image146.png"/><Relationship Id="rId99" Type="http://schemas.openxmlformats.org/officeDocument/2006/relationships/image" Target="../media/image151.svg"/><Relationship Id="rId101" Type="http://schemas.openxmlformats.org/officeDocument/2006/relationships/image" Target="../media/image153.sv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jp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svg"/><Relationship Id="rId3" Type="http://schemas.openxmlformats.org/officeDocument/2006/relationships/image" Target="../media/image11.svg"/><Relationship Id="rId7" Type="http://schemas.openxmlformats.org/officeDocument/2006/relationships/image" Target="../media/image15.svg"/><Relationship Id="rId12" Type="http://schemas.openxmlformats.org/officeDocument/2006/relationships/image" Target="../media/image20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.png"/><Relationship Id="rId11" Type="http://schemas.openxmlformats.org/officeDocument/2006/relationships/image" Target="../media/image19.svg"/><Relationship Id="rId5" Type="http://schemas.openxmlformats.org/officeDocument/2006/relationships/image" Target="../media/image13.svg"/><Relationship Id="rId10" Type="http://schemas.openxmlformats.org/officeDocument/2006/relationships/image" Target="../media/image18.png"/><Relationship Id="rId4" Type="http://schemas.openxmlformats.org/officeDocument/2006/relationships/image" Target="../media/image12.png"/><Relationship Id="rId9" Type="http://schemas.openxmlformats.org/officeDocument/2006/relationships/image" Target="../media/image17.sv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microsoft.com/office/2007/relationships/hdphoto" Target="../media/hdphoto2.wdp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/>
            </a:gs>
            <a:gs pos="88000">
              <a:schemeClr val="accent1">
                <a:lumMod val="50000"/>
              </a:schemeClr>
            </a:gs>
          </a:gsLst>
          <a:lin ang="189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任意多边形: 形状 364">
            <a:extLst>
              <a:ext uri="{FF2B5EF4-FFF2-40B4-BE49-F238E27FC236}">
                <a16:creationId xmlns:a16="http://schemas.microsoft.com/office/drawing/2014/main" id="{A646D4F3-DA4D-4A68-9A09-C423B11D1336}"/>
              </a:ext>
            </a:extLst>
          </p:cNvPr>
          <p:cNvSpPr/>
          <p:nvPr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DD4FD96C-9816-4504-ADE4-203483E3611C}"/>
              </a:ext>
            </a:extLst>
          </p:cNvPr>
          <p:cNvSpPr txBox="1"/>
          <p:nvPr/>
        </p:nvSpPr>
        <p:spPr>
          <a:xfrm>
            <a:off x="560836" y="2397644"/>
            <a:ext cx="6356254" cy="769441"/>
          </a:xfrm>
          <a:prstGeom prst="rect">
            <a:avLst/>
          </a:prstGeom>
          <a:noFill/>
        </p:spPr>
        <p:txBody>
          <a:bodyPr wrap="none" rtlCol="0">
            <a:prstTxWarp prst="textPlain">
              <a:avLst>
                <a:gd name="adj" fmla="val 48721"/>
              </a:avLst>
            </a:prstTxWarp>
            <a:spAutoFit/>
          </a:bodyPr>
          <a:lstStyle/>
          <a:p>
            <a:r>
              <a:rPr lang="zh-CN" altLang="en-US" sz="4400" b="1" spc="600" dirty="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rPr>
              <a:t>产品项目月度汇报</a:t>
            </a:r>
            <a:r>
              <a:rPr lang="en-US" altLang="zh-CN" sz="4400" b="1" spc="600" dirty="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rPr>
              <a:t>PPT</a:t>
            </a:r>
            <a:endParaRPr lang="zh-CN" altLang="en-US" sz="4400" b="1" spc="600" dirty="0">
              <a:gradFill flip="none" rotWithShape="1">
                <a:gsLst>
                  <a:gs pos="0">
                    <a:schemeClr val="accent1"/>
                  </a:gs>
                  <a:gs pos="22000">
                    <a:schemeClr val="bg1"/>
                  </a:gs>
                </a:gsLst>
                <a:lin ang="15600000" scaled="0"/>
                <a:tileRect/>
              </a:gradFill>
              <a:effectLst>
                <a:outerShdw blurRad="101600" sx="102000" sy="102000" algn="ctr" rotWithShape="0">
                  <a:schemeClr val="bg1">
                    <a:alpha val="20000"/>
                  </a:schemeClr>
                </a:outerShdw>
              </a:effectLst>
            </a:endParaRPr>
          </a:p>
        </p:txBody>
      </p:sp>
      <p:sp>
        <p:nvSpPr>
          <p:cNvPr id="360" name="梯形 359">
            <a:extLst>
              <a:ext uri="{FF2B5EF4-FFF2-40B4-BE49-F238E27FC236}">
                <a16:creationId xmlns:a16="http://schemas.microsoft.com/office/drawing/2014/main" id="{A5A2A3F4-6C88-4B69-B37B-7754EA746A95}"/>
              </a:ext>
            </a:extLst>
          </p:cNvPr>
          <p:cNvSpPr/>
          <p:nvPr/>
        </p:nvSpPr>
        <p:spPr>
          <a:xfrm flipV="1">
            <a:off x="6487292" y="705329"/>
            <a:ext cx="4307990" cy="2479618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3" name="矩形: 圆角 352">
            <a:extLst>
              <a:ext uri="{FF2B5EF4-FFF2-40B4-BE49-F238E27FC236}">
                <a16:creationId xmlns:a16="http://schemas.microsoft.com/office/drawing/2014/main" id="{09966E3B-7D3D-444C-8CB2-6D3FD4CC6667}"/>
              </a:ext>
            </a:extLst>
          </p:cNvPr>
          <p:cNvSpPr/>
          <p:nvPr/>
        </p:nvSpPr>
        <p:spPr>
          <a:xfrm>
            <a:off x="5646516" y="4354004"/>
            <a:ext cx="2666599" cy="391636"/>
          </a:xfrm>
          <a:prstGeom prst="roundRect">
            <a:avLst>
              <a:gd name="adj" fmla="val 0"/>
            </a:avLst>
          </a:prstGeom>
          <a:gradFill>
            <a:gsLst>
              <a:gs pos="100000">
                <a:schemeClr val="accent1">
                  <a:alpha val="92000"/>
                </a:schemeClr>
              </a:gs>
              <a:gs pos="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Above">
              <a:rot lat="4664270" lon="12404359" rev="13499999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1" name="矩形: 圆角 350">
            <a:extLst>
              <a:ext uri="{FF2B5EF4-FFF2-40B4-BE49-F238E27FC236}">
                <a16:creationId xmlns:a16="http://schemas.microsoft.com/office/drawing/2014/main" id="{5ABBB30C-FA6A-4336-A095-9CA4AE84D7C4}"/>
              </a:ext>
            </a:extLst>
          </p:cNvPr>
          <p:cNvSpPr/>
          <p:nvPr/>
        </p:nvSpPr>
        <p:spPr>
          <a:xfrm>
            <a:off x="7846681" y="4277248"/>
            <a:ext cx="3853644" cy="157835"/>
          </a:xfrm>
          <a:prstGeom prst="roundRect">
            <a:avLst>
              <a:gd name="adj" fmla="val 0"/>
            </a:avLst>
          </a:prstGeom>
          <a:gradFill>
            <a:gsLst>
              <a:gs pos="100000">
                <a:schemeClr val="accent1">
                  <a:alpha val="92000"/>
                </a:schemeClr>
              </a:gs>
              <a:gs pos="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469914" lon="3734714" rev="17571357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4" name="矩形: 圆角 323">
            <a:extLst>
              <a:ext uri="{FF2B5EF4-FFF2-40B4-BE49-F238E27FC236}">
                <a16:creationId xmlns:a16="http://schemas.microsoft.com/office/drawing/2014/main" id="{787F4ABF-93B5-47A4-A4E8-4C84CB04EBA0}"/>
              </a:ext>
            </a:extLst>
          </p:cNvPr>
          <p:cNvSpPr/>
          <p:nvPr/>
        </p:nvSpPr>
        <p:spPr>
          <a:xfrm flipH="1">
            <a:off x="7508679" y="3291208"/>
            <a:ext cx="2479618" cy="2479618"/>
          </a:xfrm>
          <a:prstGeom prst="roundRect">
            <a:avLst>
              <a:gd name="adj" fmla="val 615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381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6" name="矩形: 圆角 325">
            <a:extLst>
              <a:ext uri="{FF2B5EF4-FFF2-40B4-BE49-F238E27FC236}">
                <a16:creationId xmlns:a16="http://schemas.microsoft.com/office/drawing/2014/main" id="{40490C6E-C7D6-4520-9CD3-FC15FA9A4637}"/>
              </a:ext>
            </a:extLst>
          </p:cNvPr>
          <p:cNvSpPr/>
          <p:nvPr/>
        </p:nvSpPr>
        <p:spPr>
          <a:xfrm flipH="1">
            <a:off x="7508679" y="2776450"/>
            <a:ext cx="2479618" cy="2479618"/>
          </a:xfrm>
          <a:prstGeom prst="roundRect">
            <a:avLst>
              <a:gd name="adj" fmla="val 614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381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7" name="矩形: 圆角 326">
            <a:extLst>
              <a:ext uri="{FF2B5EF4-FFF2-40B4-BE49-F238E27FC236}">
                <a16:creationId xmlns:a16="http://schemas.microsoft.com/office/drawing/2014/main" id="{06251EF7-8B26-43B0-AA19-92CD8D516AD5}"/>
              </a:ext>
            </a:extLst>
          </p:cNvPr>
          <p:cNvSpPr/>
          <p:nvPr/>
        </p:nvSpPr>
        <p:spPr>
          <a:xfrm flipH="1">
            <a:off x="7508679" y="2261693"/>
            <a:ext cx="2479618" cy="2479618"/>
          </a:xfrm>
          <a:prstGeom prst="roundRect">
            <a:avLst>
              <a:gd name="adj" fmla="val 576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381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8" name="矩形: 圆角 327">
            <a:extLst>
              <a:ext uri="{FF2B5EF4-FFF2-40B4-BE49-F238E27FC236}">
                <a16:creationId xmlns:a16="http://schemas.microsoft.com/office/drawing/2014/main" id="{0848BF71-FD92-4E9E-BC43-966BC427FF6F}"/>
              </a:ext>
            </a:extLst>
          </p:cNvPr>
          <p:cNvSpPr/>
          <p:nvPr/>
        </p:nvSpPr>
        <p:spPr>
          <a:xfrm flipH="1">
            <a:off x="7508679" y="1746936"/>
            <a:ext cx="2479618" cy="2479618"/>
          </a:xfrm>
          <a:prstGeom prst="roundRect">
            <a:avLst>
              <a:gd name="adj" fmla="val 615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381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0" name="矩形: 圆角 329">
            <a:extLst>
              <a:ext uri="{FF2B5EF4-FFF2-40B4-BE49-F238E27FC236}">
                <a16:creationId xmlns:a16="http://schemas.microsoft.com/office/drawing/2014/main" id="{38EDFB96-AF30-4901-A241-3ECEA7C0F21F}"/>
              </a:ext>
            </a:extLst>
          </p:cNvPr>
          <p:cNvSpPr/>
          <p:nvPr/>
        </p:nvSpPr>
        <p:spPr>
          <a:xfrm>
            <a:off x="7846681" y="2115198"/>
            <a:ext cx="1766452" cy="1766452"/>
          </a:xfrm>
          <a:prstGeom prst="roundRect">
            <a:avLst>
              <a:gd name="adj" fmla="val 0"/>
            </a:avLst>
          </a:prstGeom>
          <a:gradFill>
            <a:gsLst>
              <a:gs pos="84000">
                <a:schemeClr val="accent1">
                  <a:alpha val="94000"/>
                </a:schemeClr>
              </a:gs>
              <a:gs pos="2200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86" name="图片 385">
            <a:extLst>
              <a:ext uri="{FF2B5EF4-FFF2-40B4-BE49-F238E27FC236}">
                <a16:creationId xmlns:a16="http://schemas.microsoft.com/office/drawing/2014/main" id="{21AE3405-F02A-4323-9584-661D24FAE7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73761" y="1647448"/>
            <a:ext cx="1322947" cy="1268078"/>
          </a:xfrm>
          <a:prstGeom prst="rect">
            <a:avLst/>
          </a:prstGeom>
          <a:effectLst>
            <a:outerShdw blurRad="381000" sx="115000" sy="115000" algn="ctr" rotWithShape="0">
              <a:schemeClr val="accent1">
                <a:alpha val="69000"/>
              </a:schemeClr>
            </a:outerShdw>
          </a:effectLst>
        </p:spPr>
      </p:pic>
      <p:sp>
        <p:nvSpPr>
          <p:cNvPr id="352" name="矩形: 圆角 351">
            <a:extLst>
              <a:ext uri="{FF2B5EF4-FFF2-40B4-BE49-F238E27FC236}">
                <a16:creationId xmlns:a16="http://schemas.microsoft.com/office/drawing/2014/main" id="{F40749ED-AED9-46D0-A9D9-6771DB02FDD7}"/>
              </a:ext>
            </a:extLst>
          </p:cNvPr>
          <p:cNvSpPr/>
          <p:nvPr/>
        </p:nvSpPr>
        <p:spPr>
          <a:xfrm>
            <a:off x="9213574" y="5183372"/>
            <a:ext cx="2666599" cy="391636"/>
          </a:xfrm>
          <a:prstGeom prst="roundRect">
            <a:avLst>
              <a:gd name="adj" fmla="val 0"/>
            </a:avLst>
          </a:prstGeom>
          <a:gradFill>
            <a:gsLst>
              <a:gs pos="100000">
                <a:schemeClr val="accent1">
                  <a:alpha val="92000"/>
                </a:schemeClr>
              </a:gs>
              <a:gs pos="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Above">
              <a:rot lat="4664269" lon="12404363" rev="14100000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9" name="矩形: 圆角 328">
            <a:extLst>
              <a:ext uri="{FF2B5EF4-FFF2-40B4-BE49-F238E27FC236}">
                <a16:creationId xmlns:a16="http://schemas.microsoft.com/office/drawing/2014/main" id="{9E34593E-A90A-4236-BAB7-F2B79EB59558}"/>
              </a:ext>
            </a:extLst>
          </p:cNvPr>
          <p:cNvSpPr/>
          <p:nvPr/>
        </p:nvSpPr>
        <p:spPr>
          <a:xfrm flipH="1">
            <a:off x="5232297" y="4699810"/>
            <a:ext cx="650574" cy="650574"/>
          </a:xfrm>
          <a:prstGeom prst="roundRect">
            <a:avLst>
              <a:gd name="adj" fmla="val 0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127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9" name="矩形: 圆角 338">
            <a:extLst>
              <a:ext uri="{FF2B5EF4-FFF2-40B4-BE49-F238E27FC236}">
                <a16:creationId xmlns:a16="http://schemas.microsoft.com/office/drawing/2014/main" id="{65A873E2-DD2F-4465-A391-82E4F87C1D5C}"/>
              </a:ext>
            </a:extLst>
          </p:cNvPr>
          <p:cNvSpPr/>
          <p:nvPr/>
        </p:nvSpPr>
        <p:spPr>
          <a:xfrm>
            <a:off x="5358529" y="4828748"/>
            <a:ext cx="392697" cy="392697"/>
          </a:xfrm>
          <a:prstGeom prst="roundRect">
            <a:avLst>
              <a:gd name="adj" fmla="val 0"/>
            </a:avLst>
          </a:prstGeom>
          <a:gradFill>
            <a:gsLst>
              <a:gs pos="84000">
                <a:schemeClr val="accent1">
                  <a:alpha val="92000"/>
                </a:schemeClr>
              </a:gs>
              <a:gs pos="2200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0" name="梯形 339">
            <a:extLst>
              <a:ext uri="{FF2B5EF4-FFF2-40B4-BE49-F238E27FC236}">
                <a16:creationId xmlns:a16="http://schemas.microsoft.com/office/drawing/2014/main" id="{E13ADAF1-B8BC-4F5C-B873-544B154F36FE}"/>
              </a:ext>
            </a:extLst>
          </p:cNvPr>
          <p:cNvSpPr/>
          <p:nvPr/>
        </p:nvSpPr>
        <p:spPr>
          <a:xfrm flipV="1">
            <a:off x="4748219" y="4173014"/>
            <a:ext cx="1600514" cy="968080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0" name="矩形: 圆角 349">
            <a:extLst>
              <a:ext uri="{FF2B5EF4-FFF2-40B4-BE49-F238E27FC236}">
                <a16:creationId xmlns:a16="http://schemas.microsoft.com/office/drawing/2014/main" id="{793EB7BF-06DF-41A9-A029-B3121B750A0C}"/>
              </a:ext>
            </a:extLst>
          </p:cNvPr>
          <p:cNvSpPr/>
          <p:nvPr/>
        </p:nvSpPr>
        <p:spPr>
          <a:xfrm>
            <a:off x="5367751" y="5501447"/>
            <a:ext cx="3853644" cy="157835"/>
          </a:xfrm>
          <a:prstGeom prst="roundRect">
            <a:avLst>
              <a:gd name="adj" fmla="val 0"/>
            </a:avLst>
          </a:prstGeom>
          <a:gradFill>
            <a:gsLst>
              <a:gs pos="100000">
                <a:schemeClr val="accent1">
                  <a:alpha val="92000"/>
                </a:schemeClr>
              </a:gs>
              <a:gs pos="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600000" lon="3304062" rev="1790666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3" name="矩形: 圆角 342">
            <a:extLst>
              <a:ext uri="{FF2B5EF4-FFF2-40B4-BE49-F238E27FC236}">
                <a16:creationId xmlns:a16="http://schemas.microsoft.com/office/drawing/2014/main" id="{89A4B535-B5E3-4205-850C-49BFA0284910}"/>
              </a:ext>
            </a:extLst>
          </p:cNvPr>
          <p:cNvSpPr/>
          <p:nvPr/>
        </p:nvSpPr>
        <p:spPr>
          <a:xfrm flipH="1">
            <a:off x="8871862" y="5569014"/>
            <a:ext cx="650574" cy="650574"/>
          </a:xfrm>
          <a:prstGeom prst="roundRect">
            <a:avLst>
              <a:gd name="adj" fmla="val 0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127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4" name="矩形: 圆角 343">
            <a:extLst>
              <a:ext uri="{FF2B5EF4-FFF2-40B4-BE49-F238E27FC236}">
                <a16:creationId xmlns:a16="http://schemas.microsoft.com/office/drawing/2014/main" id="{473758A1-8EB6-438A-A742-EA556908BB25}"/>
              </a:ext>
            </a:extLst>
          </p:cNvPr>
          <p:cNvSpPr/>
          <p:nvPr/>
        </p:nvSpPr>
        <p:spPr>
          <a:xfrm>
            <a:off x="8998094" y="5697952"/>
            <a:ext cx="392697" cy="392697"/>
          </a:xfrm>
          <a:prstGeom prst="roundRect">
            <a:avLst>
              <a:gd name="adj" fmla="val 0"/>
            </a:avLst>
          </a:prstGeom>
          <a:gradFill>
            <a:gsLst>
              <a:gs pos="84000">
                <a:schemeClr val="accent1">
                  <a:alpha val="92000"/>
                </a:schemeClr>
              </a:gs>
              <a:gs pos="2200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5" name="梯形 344">
            <a:extLst>
              <a:ext uri="{FF2B5EF4-FFF2-40B4-BE49-F238E27FC236}">
                <a16:creationId xmlns:a16="http://schemas.microsoft.com/office/drawing/2014/main" id="{A4537E64-233B-46B6-9B8E-033E51910D2F}"/>
              </a:ext>
            </a:extLst>
          </p:cNvPr>
          <p:cNvSpPr/>
          <p:nvPr/>
        </p:nvSpPr>
        <p:spPr>
          <a:xfrm flipV="1">
            <a:off x="8387784" y="5042218"/>
            <a:ext cx="1600514" cy="968080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7" name="矩形: 圆角 346">
            <a:extLst>
              <a:ext uri="{FF2B5EF4-FFF2-40B4-BE49-F238E27FC236}">
                <a16:creationId xmlns:a16="http://schemas.microsoft.com/office/drawing/2014/main" id="{28621789-6FF6-4354-8284-D810D488BD68}"/>
              </a:ext>
            </a:extLst>
          </p:cNvPr>
          <p:cNvSpPr/>
          <p:nvPr/>
        </p:nvSpPr>
        <p:spPr>
          <a:xfrm flipH="1">
            <a:off x="11287303" y="4362590"/>
            <a:ext cx="650574" cy="650574"/>
          </a:xfrm>
          <a:prstGeom prst="roundRect">
            <a:avLst>
              <a:gd name="adj" fmla="val 0"/>
            </a:avLst>
          </a:prstGeom>
          <a:gradFill>
            <a:gsLst>
              <a:gs pos="2000">
                <a:schemeClr val="accent1"/>
              </a:gs>
              <a:gs pos="100000">
                <a:schemeClr val="bg2"/>
              </a:gs>
            </a:gsLst>
            <a:lin ang="18900000" scaled="1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127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8" name="矩形: 圆角 347">
            <a:extLst>
              <a:ext uri="{FF2B5EF4-FFF2-40B4-BE49-F238E27FC236}">
                <a16:creationId xmlns:a16="http://schemas.microsoft.com/office/drawing/2014/main" id="{B92A1272-7213-4AF4-9995-8EBE2BAF68BD}"/>
              </a:ext>
            </a:extLst>
          </p:cNvPr>
          <p:cNvSpPr/>
          <p:nvPr/>
        </p:nvSpPr>
        <p:spPr>
          <a:xfrm>
            <a:off x="11413535" y="4491528"/>
            <a:ext cx="392697" cy="392697"/>
          </a:xfrm>
          <a:prstGeom prst="roundRect">
            <a:avLst>
              <a:gd name="adj" fmla="val 0"/>
            </a:avLst>
          </a:prstGeom>
          <a:gradFill>
            <a:gsLst>
              <a:gs pos="84000">
                <a:schemeClr val="accent1">
                  <a:alpha val="92000"/>
                </a:schemeClr>
              </a:gs>
              <a:gs pos="22000">
                <a:schemeClr val="bg2"/>
              </a:gs>
            </a:gsLst>
            <a:lin ang="7200000" scaled="0"/>
          </a:gradFill>
          <a:ln>
            <a:noFill/>
          </a:ln>
          <a:scene3d>
            <a:camera prst="perspectiveRelaxedModerately" fov="2700000">
              <a:rot lat="18535479" lon="3724418" rev="17584508"/>
            </a:camera>
            <a:lightRig rig="glow" dir="t">
              <a:rot lat="0" lon="0" rev="4200000"/>
            </a:lightRig>
          </a:scene3d>
          <a:sp3d prstMaterial="powder"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梯形 348">
            <a:extLst>
              <a:ext uri="{FF2B5EF4-FFF2-40B4-BE49-F238E27FC236}">
                <a16:creationId xmlns:a16="http://schemas.microsoft.com/office/drawing/2014/main" id="{1A16633C-1146-4B5A-BC96-985171BEF8DC}"/>
              </a:ext>
            </a:extLst>
          </p:cNvPr>
          <p:cNvSpPr/>
          <p:nvPr/>
        </p:nvSpPr>
        <p:spPr>
          <a:xfrm flipV="1">
            <a:off x="10803225" y="3835794"/>
            <a:ext cx="1600514" cy="968080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8" name="梯形 357">
            <a:extLst>
              <a:ext uri="{FF2B5EF4-FFF2-40B4-BE49-F238E27FC236}">
                <a16:creationId xmlns:a16="http://schemas.microsoft.com/office/drawing/2014/main" id="{04E66B79-78BF-4289-AAAF-218EA0B2D623}"/>
              </a:ext>
            </a:extLst>
          </p:cNvPr>
          <p:cNvSpPr/>
          <p:nvPr/>
        </p:nvSpPr>
        <p:spPr>
          <a:xfrm flipV="1">
            <a:off x="6468842" y="705329"/>
            <a:ext cx="4344890" cy="2479618"/>
          </a:xfrm>
          <a:prstGeom prst="trapezoid">
            <a:avLst>
              <a:gd name="adj" fmla="val 45778"/>
            </a:avLst>
          </a:prstGeom>
          <a:gradFill flip="none" rotWithShape="1">
            <a:gsLst>
              <a:gs pos="17000">
                <a:schemeClr val="bg1">
                  <a:alpha val="5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1" name="文本框 360">
            <a:extLst>
              <a:ext uri="{FF2B5EF4-FFF2-40B4-BE49-F238E27FC236}">
                <a16:creationId xmlns:a16="http://schemas.microsoft.com/office/drawing/2014/main" id="{81DBF7C5-97F4-4496-81F2-13CF2CCEAB1A}"/>
              </a:ext>
            </a:extLst>
          </p:cNvPr>
          <p:cNvSpPr txBox="1"/>
          <p:nvPr/>
        </p:nvSpPr>
        <p:spPr>
          <a:xfrm>
            <a:off x="544904" y="3201976"/>
            <a:ext cx="59239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solidFill>
                  <a:schemeClr val="bg1"/>
                </a:solidFill>
                <a:ea typeface="Segoe UI" panose="020B0502040204020203" pitchFamily="34" charset="0"/>
                <a:cs typeface="Segoe UI" panose="020B0502040204020203" pitchFamily="34" charset="0"/>
              </a:rPr>
              <a:t>GENERAL REPORTING TEMPLATE FOR TECHNOLOGY WIND</a:t>
            </a:r>
            <a:endParaRPr lang="zh-CN" altLang="en-US" dirty="0">
              <a:solidFill>
                <a:schemeClr val="bg1"/>
              </a:solidFill>
              <a:cs typeface="Segoe UI" panose="020B0502040204020203" pitchFamily="34" charset="0"/>
            </a:endParaRPr>
          </a:p>
        </p:txBody>
      </p:sp>
      <p:grpSp>
        <p:nvGrpSpPr>
          <p:cNvPr id="400" name="组合 399">
            <a:extLst>
              <a:ext uri="{FF2B5EF4-FFF2-40B4-BE49-F238E27FC236}">
                <a16:creationId xmlns:a16="http://schemas.microsoft.com/office/drawing/2014/main" id="{3B9EE30C-52EA-4D9B-AD54-E1FD65A37D52}"/>
              </a:ext>
            </a:extLst>
          </p:cNvPr>
          <p:cNvGrpSpPr/>
          <p:nvPr/>
        </p:nvGrpSpPr>
        <p:grpSpPr>
          <a:xfrm>
            <a:off x="611526" y="3827650"/>
            <a:ext cx="2650122" cy="108000"/>
            <a:chOff x="611526" y="3827650"/>
            <a:chExt cx="2650122" cy="108000"/>
          </a:xfrm>
        </p:grpSpPr>
        <p:cxnSp>
          <p:nvCxnSpPr>
            <p:cNvPr id="367" name="直接连接符 366">
              <a:extLst>
                <a:ext uri="{FF2B5EF4-FFF2-40B4-BE49-F238E27FC236}">
                  <a16:creationId xmlns:a16="http://schemas.microsoft.com/office/drawing/2014/main" id="{5BB9DAC3-9882-4D72-AC4A-A1B67AA75126}"/>
                </a:ext>
              </a:extLst>
            </p:cNvPr>
            <p:cNvCxnSpPr/>
            <p:nvPr/>
          </p:nvCxnSpPr>
          <p:spPr>
            <a:xfrm>
              <a:off x="680766" y="3881650"/>
              <a:ext cx="2580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" name="椭圆 367">
              <a:extLst>
                <a:ext uri="{FF2B5EF4-FFF2-40B4-BE49-F238E27FC236}">
                  <a16:creationId xmlns:a16="http://schemas.microsoft.com/office/drawing/2014/main" id="{7E914263-D1F1-4BF8-9F09-820035AB3D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391" name="图片 390">
            <a:extLst>
              <a:ext uri="{FF2B5EF4-FFF2-40B4-BE49-F238E27FC236}">
                <a16:creationId xmlns:a16="http://schemas.microsoft.com/office/drawing/2014/main" id="{D34727D5-E107-4FCC-8D09-9EDD555FB9D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92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 radius="1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731736" y="-630402"/>
            <a:ext cx="2686524" cy="2366982"/>
          </a:xfrm>
          <a:prstGeom prst="rect">
            <a:avLst/>
          </a:prstGeom>
          <a:effectLst>
            <a:softEdge rad="0"/>
          </a:effectLst>
        </p:spPr>
      </p:pic>
      <p:sp>
        <p:nvSpPr>
          <p:cNvPr id="398" name="文本框 397">
            <a:extLst>
              <a:ext uri="{FF2B5EF4-FFF2-40B4-BE49-F238E27FC236}">
                <a16:creationId xmlns:a16="http://schemas.microsoft.com/office/drawing/2014/main" id="{B9F2A53A-8C46-424C-BD3C-9821668CE8DA}"/>
              </a:ext>
            </a:extLst>
          </p:cNvPr>
          <p:cNvSpPr txBox="1"/>
          <p:nvPr/>
        </p:nvSpPr>
        <p:spPr>
          <a:xfrm>
            <a:off x="549169" y="4119946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汇报人：</a:t>
            </a:r>
          </a:p>
        </p:txBody>
      </p:sp>
      <p:sp>
        <p:nvSpPr>
          <p:cNvPr id="399" name="矩形 398">
            <a:extLst>
              <a:ext uri="{FF2B5EF4-FFF2-40B4-BE49-F238E27FC236}">
                <a16:creationId xmlns:a16="http://schemas.microsoft.com/office/drawing/2014/main" id="{7EECC8CF-7E6B-47B7-9C0D-F44F98EA11C5}"/>
              </a:ext>
            </a:extLst>
          </p:cNvPr>
          <p:cNvSpPr/>
          <p:nvPr/>
        </p:nvSpPr>
        <p:spPr>
          <a:xfrm>
            <a:off x="1507542" y="4119946"/>
            <a:ext cx="1206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>
                <a:solidFill>
                  <a:schemeClr val="bg1"/>
                </a:solidFill>
              </a:rPr>
              <a:t>OfficePLUS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E49ABAE0-C7C5-F9F4-21CC-AB3AF4AEC857}"/>
              </a:ext>
            </a:extLst>
          </p:cNvPr>
          <p:cNvSpPr txBox="1"/>
          <p:nvPr/>
        </p:nvSpPr>
        <p:spPr>
          <a:xfrm>
            <a:off x="549169" y="4605223"/>
            <a:ext cx="23968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汇报时间：</a:t>
            </a:r>
            <a:r>
              <a:rPr lang="en-US" altLang="zh-CN" dirty="0">
                <a:solidFill>
                  <a:schemeClr val="bg1"/>
                </a:solidFill>
              </a:rPr>
              <a:t>20XX.05.10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5303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path" presetSubtype="0" repeatCount="indefinite" accel="92000" decel="8000" autoRev="1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3.75E-6 1.11111E-6 L 3.75E-6 -0.04908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4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0" grpId="0" animBg="1"/>
      <p:bldP spid="353" grpId="0" animBg="1"/>
      <p:bldP spid="351" grpId="0" animBg="1"/>
      <p:bldP spid="352" grpId="0" animBg="1"/>
      <p:bldP spid="340" grpId="0" animBg="1"/>
      <p:bldP spid="350" grpId="0" animBg="1"/>
      <p:bldP spid="345" grpId="0" animBg="1"/>
      <p:bldP spid="349" grpId="0" animBg="1"/>
      <p:bldP spid="358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/>
            </a:gs>
            <a:gs pos="88000">
              <a:schemeClr val="accent1">
                <a:lumMod val="50000"/>
              </a:schemeClr>
            </a:gs>
          </a:gsLst>
          <a:lin ang="189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B3A28412-61DC-47C5-B193-9563C5861634}"/>
              </a:ext>
            </a:extLst>
          </p:cNvPr>
          <p:cNvSpPr/>
          <p:nvPr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71" name="矩形 70">
            <a:extLst>
              <a:ext uri="{FF2B5EF4-FFF2-40B4-BE49-F238E27FC236}">
                <a16:creationId xmlns:a16="http://schemas.microsoft.com/office/drawing/2014/main" id="{3FDFACE0-4694-4C4D-B31F-3FF0A0448B5B}"/>
              </a:ext>
            </a:extLst>
          </p:cNvPr>
          <p:cNvSpPr/>
          <p:nvPr/>
        </p:nvSpPr>
        <p:spPr>
          <a:xfrm>
            <a:off x="746760" y="515828"/>
            <a:ext cx="5624294" cy="451912"/>
          </a:xfrm>
          <a:prstGeom prst="rect">
            <a:avLst/>
          </a:prstGeom>
          <a:gradFill>
            <a:gsLst>
              <a:gs pos="22000">
                <a:schemeClr val="accent1">
                  <a:lumMod val="60000"/>
                  <a:lumOff val="40000"/>
                  <a:alpha val="65000"/>
                </a:schemeClr>
              </a:gs>
              <a:gs pos="100000">
                <a:schemeClr val="accent1">
                  <a:lumMod val="60000"/>
                  <a:lumOff val="40000"/>
                  <a:alpha val="0"/>
                </a:schemeClr>
              </a:gs>
              <a:gs pos="0">
                <a:schemeClr val="accent1">
                  <a:lumMod val="60000"/>
                  <a:lumOff val="4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E68D9503-A6F9-4BC6-8448-AA999C9B2D3F}"/>
              </a:ext>
            </a:extLst>
          </p:cNvPr>
          <p:cNvGrpSpPr/>
          <p:nvPr/>
        </p:nvGrpSpPr>
        <p:grpSpPr>
          <a:xfrm>
            <a:off x="506733" y="468112"/>
            <a:ext cx="535935" cy="535180"/>
            <a:chOff x="68734" y="372855"/>
            <a:chExt cx="535935" cy="535180"/>
          </a:xfrm>
        </p:grpSpPr>
        <p:sp>
          <p:nvSpPr>
            <p:cNvPr id="73" name="图形 7">
              <a:extLst>
                <a:ext uri="{FF2B5EF4-FFF2-40B4-BE49-F238E27FC236}">
                  <a16:creationId xmlns:a16="http://schemas.microsoft.com/office/drawing/2014/main" id="{BB26F44E-F823-4D6A-9D39-AA177DD278F8}"/>
                </a:ext>
              </a:extLst>
            </p:cNvPr>
            <p:cNvSpPr/>
            <p:nvPr/>
          </p:nvSpPr>
          <p:spPr>
            <a:xfrm rot="20839156">
              <a:off x="149221" y="372855"/>
              <a:ext cx="408687" cy="297135"/>
            </a:xfrm>
            <a:custGeom>
              <a:avLst/>
              <a:gdLst>
                <a:gd name="connsiteX0" fmla="*/ 240759 w 408687"/>
                <a:gd name="connsiteY0" fmla="*/ 0 h 297135"/>
                <a:gd name="connsiteX1" fmla="*/ 408688 w 408687"/>
                <a:gd name="connsiteY1" fmla="*/ 229800 h 297135"/>
                <a:gd name="connsiteX2" fmla="*/ 167391 w 408687"/>
                <a:gd name="connsiteY2" fmla="*/ 297135 h 297135"/>
                <a:gd name="connsiteX3" fmla="*/ 0 w 408687"/>
                <a:gd name="connsiteY3" fmla="*/ 60008 h 29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687" h="297135">
                  <a:moveTo>
                    <a:pt x="240759" y="0"/>
                  </a:moveTo>
                  <a:lnTo>
                    <a:pt x="408688" y="229800"/>
                  </a:lnTo>
                  <a:lnTo>
                    <a:pt x="167391" y="297135"/>
                  </a:lnTo>
                  <a:lnTo>
                    <a:pt x="0" y="600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图形 7">
              <a:extLst>
                <a:ext uri="{FF2B5EF4-FFF2-40B4-BE49-F238E27FC236}">
                  <a16:creationId xmlns:a16="http://schemas.microsoft.com/office/drawing/2014/main" id="{8F492B61-6F82-4FF8-AF7A-A7AECFE2CE8E}"/>
                </a:ext>
              </a:extLst>
            </p:cNvPr>
            <p:cNvSpPr/>
            <p:nvPr/>
          </p:nvSpPr>
          <p:spPr>
            <a:xfrm rot="20839156">
              <a:off x="68734" y="468618"/>
              <a:ext cx="280996" cy="439417"/>
            </a:xfrm>
            <a:custGeom>
              <a:avLst/>
              <a:gdLst>
                <a:gd name="connsiteX0" fmla="*/ 113605 w 280996"/>
                <a:gd name="connsiteY0" fmla="*/ 0 h 439417"/>
                <a:gd name="connsiteX1" fmla="*/ 0 w 280996"/>
                <a:gd name="connsiteY1" fmla="*/ 208797 h 439417"/>
                <a:gd name="connsiteX2" fmla="*/ 168149 w 280996"/>
                <a:gd name="connsiteY2" fmla="*/ 439417 h 439417"/>
                <a:gd name="connsiteX3" fmla="*/ 280996 w 280996"/>
                <a:gd name="connsiteY3" fmla="*/ 237127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96" h="439417">
                  <a:moveTo>
                    <a:pt x="113605" y="0"/>
                  </a:moveTo>
                  <a:lnTo>
                    <a:pt x="0" y="208797"/>
                  </a:lnTo>
                  <a:lnTo>
                    <a:pt x="168149" y="439417"/>
                  </a:lnTo>
                  <a:lnTo>
                    <a:pt x="280996" y="237127"/>
                  </a:lnTo>
                  <a:close/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0">
                  <a:schemeClr val="accent1"/>
                </a:gs>
              </a:gsLst>
              <a:lin ang="0" scaled="0"/>
            </a:gra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图形 7">
              <a:extLst>
                <a:ext uri="{FF2B5EF4-FFF2-40B4-BE49-F238E27FC236}">
                  <a16:creationId xmlns:a16="http://schemas.microsoft.com/office/drawing/2014/main" id="{C009091C-D831-4649-89DF-EAC5B8412EA1}"/>
                </a:ext>
              </a:extLst>
            </p:cNvPr>
            <p:cNvSpPr/>
            <p:nvPr/>
          </p:nvSpPr>
          <p:spPr>
            <a:xfrm rot="20839156">
              <a:off x="250526" y="591397"/>
              <a:ext cx="354143" cy="269626"/>
            </a:xfrm>
            <a:custGeom>
              <a:avLst/>
              <a:gdLst>
                <a:gd name="connsiteX0" fmla="*/ 354143 w 354143"/>
                <a:gd name="connsiteY0" fmla="*/ 0 h 269626"/>
                <a:gd name="connsiteX1" fmla="*/ 238612 w 354143"/>
                <a:gd name="connsiteY1" fmla="*/ 206839 h 269626"/>
                <a:gd name="connsiteX2" fmla="*/ 0 w 354143"/>
                <a:gd name="connsiteY2" fmla="*/ 269626 h 269626"/>
                <a:gd name="connsiteX3" fmla="*/ 112847 w 354143"/>
                <a:gd name="connsiteY3" fmla="*/ 67335 h 26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43" h="269626">
                  <a:moveTo>
                    <a:pt x="354143" y="0"/>
                  </a:moveTo>
                  <a:lnTo>
                    <a:pt x="238612" y="206839"/>
                  </a:lnTo>
                  <a:lnTo>
                    <a:pt x="0" y="269626"/>
                  </a:lnTo>
                  <a:lnTo>
                    <a:pt x="112847" y="67335"/>
                  </a:lnTo>
                  <a:close/>
                </a:path>
              </a:pathLst>
            </a:custGeom>
            <a:gradFill>
              <a:gsLst>
                <a:gs pos="100000">
                  <a:schemeClr val="accent1">
                    <a:lumMod val="60000"/>
                    <a:lumOff val="40000"/>
                  </a:schemeClr>
                </a:gs>
                <a:gs pos="0">
                  <a:schemeClr val="accent1"/>
                </a:gs>
              </a:gsLst>
              <a:lin ang="0" scaled="0"/>
            </a:gra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6AA34994-62C4-44B3-A82A-AB9158121C0B}"/>
              </a:ext>
            </a:extLst>
          </p:cNvPr>
          <p:cNvGrpSpPr/>
          <p:nvPr/>
        </p:nvGrpSpPr>
        <p:grpSpPr>
          <a:xfrm>
            <a:off x="5717048" y="3305130"/>
            <a:ext cx="813416" cy="813416"/>
            <a:chOff x="4409830" y="2862212"/>
            <a:chExt cx="813416" cy="813416"/>
          </a:xfrm>
          <a:solidFill>
            <a:schemeClr val="bg2"/>
          </a:solidFill>
        </p:grpSpPr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F55E9E6D-373A-48FB-B039-D0BC3324B70E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9332139" lon="3518015" rev="17400657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52">
              <a:extLst>
                <a:ext uri="{FF2B5EF4-FFF2-40B4-BE49-F238E27FC236}">
                  <a16:creationId xmlns:a16="http://schemas.microsoft.com/office/drawing/2014/main" id="{281F9BE9-E6E3-4195-9D2A-58B0636DF570}"/>
                </a:ext>
              </a:extLst>
            </p:cNvPr>
            <p:cNvSpPr/>
            <p:nvPr/>
          </p:nvSpPr>
          <p:spPr>
            <a:xfrm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1" lon="2865007" rev="21571515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80A1F08F-7347-4F44-95C1-1BE72E93C20F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3" lon="19064932" rev="21571499"/>
              </a:camera>
              <a:lightRig rig="brightRoom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FA3F3C2E-5F02-4AF1-A894-31609A6B2DF0}"/>
              </a:ext>
            </a:extLst>
          </p:cNvPr>
          <p:cNvGrpSpPr/>
          <p:nvPr/>
        </p:nvGrpSpPr>
        <p:grpSpPr>
          <a:xfrm>
            <a:off x="5717048" y="2500458"/>
            <a:ext cx="813416" cy="813416"/>
            <a:chOff x="4409830" y="2862212"/>
            <a:chExt cx="813416" cy="813416"/>
          </a:xfrm>
          <a:solidFill>
            <a:schemeClr val="bg2"/>
          </a:solidFill>
        </p:grpSpPr>
        <p:sp>
          <p:nvSpPr>
            <p:cNvPr id="56" name="矩形 55">
              <a:extLst>
                <a:ext uri="{FF2B5EF4-FFF2-40B4-BE49-F238E27FC236}">
                  <a16:creationId xmlns:a16="http://schemas.microsoft.com/office/drawing/2014/main" id="{9859E796-3005-4E17-A330-73D63B3437A8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9332139" lon="3518015" rev="17400657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矩形 56">
              <a:extLst>
                <a:ext uri="{FF2B5EF4-FFF2-40B4-BE49-F238E27FC236}">
                  <a16:creationId xmlns:a16="http://schemas.microsoft.com/office/drawing/2014/main" id="{4CF84FA8-E93C-4D90-AF69-CD7155A74525}"/>
                </a:ext>
              </a:extLst>
            </p:cNvPr>
            <p:cNvSpPr/>
            <p:nvPr/>
          </p:nvSpPr>
          <p:spPr>
            <a:xfrm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1" lon="2865007" rev="21571515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57">
              <a:extLst>
                <a:ext uri="{FF2B5EF4-FFF2-40B4-BE49-F238E27FC236}">
                  <a16:creationId xmlns:a16="http://schemas.microsoft.com/office/drawing/2014/main" id="{9D2F5F88-908B-476F-ABC5-15CAC2FFAC53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3" lon="19064932" rev="21571499"/>
              </a:camera>
              <a:lightRig rig="brightRoom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88307917-7C6A-47D8-BBDF-FC8669343E87}"/>
              </a:ext>
            </a:extLst>
          </p:cNvPr>
          <p:cNvGrpSpPr/>
          <p:nvPr/>
        </p:nvGrpSpPr>
        <p:grpSpPr>
          <a:xfrm>
            <a:off x="5060804" y="3532394"/>
            <a:ext cx="813416" cy="813416"/>
            <a:chOff x="4409830" y="2862212"/>
            <a:chExt cx="813416" cy="813416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2BBFC1DA-3390-4436-9DB5-7DD1681FA2EE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scene3d>
              <a:camera prst="perspectiveFront" fov="2700000">
                <a:rot lat="19332139" lon="3518015" rev="17400657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F96AFD26-6C33-491B-B088-7B5CD2A32B00}"/>
                </a:ext>
              </a:extLst>
            </p:cNvPr>
            <p:cNvSpPr/>
            <p:nvPr/>
          </p:nvSpPr>
          <p:spPr>
            <a:xfrm>
              <a:off x="4409830" y="2862212"/>
              <a:ext cx="813416" cy="8134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scene3d>
              <a:camera prst="perspectiveFront" fov="2700000">
                <a:rot lat="1457191" lon="2865007" rev="21571515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B25DD682-D6CD-4F4D-8153-9D92F97F5B23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scene3d>
              <a:camera prst="perspectiveFront" fov="2700000">
                <a:rot lat="1457193" lon="19064932" rev="21571499"/>
              </a:camera>
              <a:lightRig rig="brightRoom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D5A47650-F635-47BC-9C17-17A4A3D16AD9}"/>
              </a:ext>
            </a:extLst>
          </p:cNvPr>
          <p:cNvGrpSpPr/>
          <p:nvPr/>
        </p:nvGrpSpPr>
        <p:grpSpPr>
          <a:xfrm>
            <a:off x="5060804" y="2718978"/>
            <a:ext cx="813416" cy="813416"/>
            <a:chOff x="4409830" y="2048796"/>
            <a:chExt cx="813416" cy="813416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16364607-E016-42A1-A2D6-129672990580}"/>
                </a:ext>
              </a:extLst>
            </p:cNvPr>
            <p:cNvSpPr/>
            <p:nvPr/>
          </p:nvSpPr>
          <p:spPr>
            <a:xfrm flipH="1">
              <a:off x="4409830" y="2048796"/>
              <a:ext cx="813416" cy="8134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scene3d>
              <a:camera prst="perspectiveFront" fov="2700000">
                <a:rot lat="19332139" lon="3518015" rev="17400657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E65C1FD5-AF4C-445A-80A9-BD49567CA3E9}"/>
                </a:ext>
              </a:extLst>
            </p:cNvPr>
            <p:cNvSpPr/>
            <p:nvPr/>
          </p:nvSpPr>
          <p:spPr>
            <a:xfrm>
              <a:off x="4409830" y="2048796"/>
              <a:ext cx="813416" cy="8134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scene3d>
              <a:camera prst="perspectiveFront" fov="2700000">
                <a:rot lat="1457191" lon="2865007" rev="21571515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CE068B79-8BC1-4E62-B1EA-C39BF77DEEDC}"/>
                </a:ext>
              </a:extLst>
            </p:cNvPr>
            <p:cNvSpPr/>
            <p:nvPr/>
          </p:nvSpPr>
          <p:spPr>
            <a:xfrm flipH="1">
              <a:off x="4409830" y="2048796"/>
              <a:ext cx="813416" cy="8134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scene3d>
              <a:camera prst="perspectiveFront" fov="2700000">
                <a:rot lat="1457193" lon="19064932" rev="21571499"/>
              </a:camera>
              <a:lightRig rig="brightRoom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83557188-C8DD-4106-8B1D-82C50338AF94}"/>
              </a:ext>
            </a:extLst>
          </p:cNvPr>
          <p:cNvGrpSpPr/>
          <p:nvPr/>
        </p:nvGrpSpPr>
        <p:grpSpPr>
          <a:xfrm>
            <a:off x="6313948" y="3568386"/>
            <a:ext cx="813416" cy="813416"/>
            <a:chOff x="4409830" y="2862212"/>
            <a:chExt cx="813416" cy="813416"/>
          </a:xfrm>
          <a:solidFill>
            <a:schemeClr val="accent4"/>
          </a:solidFill>
        </p:grpSpPr>
        <p:sp>
          <p:nvSpPr>
            <p:cNvPr id="44" name="矩形 43">
              <a:extLst>
                <a:ext uri="{FF2B5EF4-FFF2-40B4-BE49-F238E27FC236}">
                  <a16:creationId xmlns:a16="http://schemas.microsoft.com/office/drawing/2014/main" id="{D7362CDD-906E-481F-A94A-9720B376B39A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9332139" lon="3518015" rev="17400657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812A1667-5AE5-4F42-9356-09578D28755D}"/>
                </a:ext>
              </a:extLst>
            </p:cNvPr>
            <p:cNvSpPr/>
            <p:nvPr/>
          </p:nvSpPr>
          <p:spPr>
            <a:xfrm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1" lon="2865007" rev="21571515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:a16="http://schemas.microsoft.com/office/drawing/2014/main" id="{1B2EEA98-C127-4383-A4E1-6E905E6902C4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3" lon="19064932" rev="21571499"/>
              </a:camera>
              <a:lightRig rig="brightRoom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2BF9EBE6-CA4E-46AC-83D0-8C9CC8151F07}"/>
              </a:ext>
            </a:extLst>
          </p:cNvPr>
          <p:cNvGrpSpPr/>
          <p:nvPr/>
        </p:nvGrpSpPr>
        <p:grpSpPr>
          <a:xfrm>
            <a:off x="6313948" y="2763714"/>
            <a:ext cx="813416" cy="813416"/>
            <a:chOff x="4409830" y="2862212"/>
            <a:chExt cx="813416" cy="813416"/>
          </a:xfrm>
          <a:solidFill>
            <a:schemeClr val="accent5"/>
          </a:solidFill>
        </p:grpSpPr>
        <p:sp>
          <p:nvSpPr>
            <p:cNvPr id="48" name="矩形 47">
              <a:extLst>
                <a:ext uri="{FF2B5EF4-FFF2-40B4-BE49-F238E27FC236}">
                  <a16:creationId xmlns:a16="http://schemas.microsoft.com/office/drawing/2014/main" id="{40180280-6137-4879-9589-F3655EAD5C6E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9332139" lon="3518015" rev="17400657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矩形 48">
              <a:extLst>
                <a:ext uri="{FF2B5EF4-FFF2-40B4-BE49-F238E27FC236}">
                  <a16:creationId xmlns:a16="http://schemas.microsoft.com/office/drawing/2014/main" id="{A01C4022-A85A-401E-BC33-0D4E03F3628B}"/>
                </a:ext>
              </a:extLst>
            </p:cNvPr>
            <p:cNvSpPr/>
            <p:nvPr/>
          </p:nvSpPr>
          <p:spPr>
            <a:xfrm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1" lon="2865007" rev="21571515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矩形 49">
              <a:extLst>
                <a:ext uri="{FF2B5EF4-FFF2-40B4-BE49-F238E27FC236}">
                  <a16:creationId xmlns:a16="http://schemas.microsoft.com/office/drawing/2014/main" id="{BCE38B5E-2009-44EE-86AB-F3071538BD83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3" lon="19064932" rev="21571499"/>
              </a:camera>
              <a:lightRig rig="brightRoom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3C487580-73B7-46C0-93F6-7FE699DFD92F}"/>
              </a:ext>
            </a:extLst>
          </p:cNvPr>
          <p:cNvGrpSpPr/>
          <p:nvPr/>
        </p:nvGrpSpPr>
        <p:grpSpPr>
          <a:xfrm>
            <a:off x="5657704" y="3814455"/>
            <a:ext cx="813416" cy="813416"/>
            <a:chOff x="4409830" y="2862212"/>
            <a:chExt cx="813416" cy="813416"/>
          </a:xfrm>
          <a:solidFill>
            <a:schemeClr val="bg2"/>
          </a:solidFill>
        </p:grpSpPr>
        <p:sp>
          <p:nvSpPr>
            <p:cNvPr id="36" name="矩形 35">
              <a:extLst>
                <a:ext uri="{FF2B5EF4-FFF2-40B4-BE49-F238E27FC236}">
                  <a16:creationId xmlns:a16="http://schemas.microsoft.com/office/drawing/2014/main" id="{C60E0995-B122-4FC1-B552-D039B5026C81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9332139" lon="3518015" rev="17400657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C56CAB05-111A-4C6B-B8CA-85973D29BA26}"/>
                </a:ext>
              </a:extLst>
            </p:cNvPr>
            <p:cNvSpPr/>
            <p:nvPr/>
          </p:nvSpPr>
          <p:spPr>
            <a:xfrm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1" lon="2865007" rev="21571515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44F508D3-2245-454C-8221-5C3A251D782D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3" lon="19064932" rev="21571499"/>
              </a:camera>
              <a:lightRig rig="brightRoom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193E4A2A-1FFA-4B8C-A813-AA7569D807D2}"/>
              </a:ext>
            </a:extLst>
          </p:cNvPr>
          <p:cNvGrpSpPr/>
          <p:nvPr/>
        </p:nvGrpSpPr>
        <p:grpSpPr>
          <a:xfrm>
            <a:off x="5657704" y="3009783"/>
            <a:ext cx="813416" cy="813416"/>
            <a:chOff x="4409830" y="2862212"/>
            <a:chExt cx="813416" cy="813416"/>
          </a:xfrm>
          <a:solidFill>
            <a:schemeClr val="bg2"/>
          </a:solidFill>
        </p:grpSpPr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C1C0163D-CF21-40A2-96DE-B91B92FE5422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9332139" lon="3518015" rev="17400657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矩形 40">
              <a:extLst>
                <a:ext uri="{FF2B5EF4-FFF2-40B4-BE49-F238E27FC236}">
                  <a16:creationId xmlns:a16="http://schemas.microsoft.com/office/drawing/2014/main" id="{ED7FBAC8-B0F4-42C9-8DAB-7FB399D5D2E0}"/>
                </a:ext>
              </a:extLst>
            </p:cNvPr>
            <p:cNvSpPr/>
            <p:nvPr/>
          </p:nvSpPr>
          <p:spPr>
            <a:xfrm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1" lon="2865007" rev="21571515"/>
              </a:camera>
              <a:lightRig rig="threePt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F07EA4AA-19F0-4BE5-8EEC-5F1A61030338}"/>
                </a:ext>
              </a:extLst>
            </p:cNvPr>
            <p:cNvSpPr/>
            <p:nvPr/>
          </p:nvSpPr>
          <p:spPr>
            <a:xfrm flipH="1">
              <a:off x="4409830" y="2862212"/>
              <a:ext cx="813416" cy="813416"/>
            </a:xfrm>
            <a:prstGeom prst="rect">
              <a:avLst/>
            </a:prstGeom>
            <a:grpFill/>
            <a:ln>
              <a:noFill/>
            </a:ln>
            <a:scene3d>
              <a:camera prst="perspectiveFront" fov="2700000">
                <a:rot lat="1457193" lon="19064932" rev="21571499"/>
              </a:camera>
              <a:lightRig rig="brightRoom" dir="t"/>
            </a:scene3d>
            <a:sp3d z="406708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8" name="文本框 67">
            <a:extLst>
              <a:ext uri="{FF2B5EF4-FFF2-40B4-BE49-F238E27FC236}">
                <a16:creationId xmlns:a16="http://schemas.microsoft.com/office/drawing/2014/main" id="{703E7FEE-0C5D-4601-AA46-C3FC6BD32C91}"/>
              </a:ext>
            </a:extLst>
          </p:cNvPr>
          <p:cNvSpPr txBox="1"/>
          <p:nvPr/>
        </p:nvSpPr>
        <p:spPr>
          <a:xfrm>
            <a:off x="990328" y="511146"/>
            <a:ext cx="30333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+mn-ea"/>
                <a:cs typeface="阿里巴巴普惠体 H" panose="00020600040101010101" pitchFamily="18" charset="-122"/>
              </a:rPr>
              <a:t>项目运营存在的问题</a:t>
            </a:r>
          </a:p>
        </p:txBody>
      </p:sp>
      <p:sp>
        <p:nvSpPr>
          <p:cNvPr id="21" name="Freeform 21">
            <a:extLst>
              <a:ext uri="{FF2B5EF4-FFF2-40B4-BE49-F238E27FC236}">
                <a16:creationId xmlns:a16="http://schemas.microsoft.com/office/drawing/2014/main" id="{5E63BE17-E881-458D-B52F-8015D7165E2B}"/>
              </a:ext>
            </a:extLst>
          </p:cNvPr>
          <p:cNvSpPr>
            <a:spLocks noEditPoints="1"/>
          </p:cNvSpPr>
          <p:nvPr/>
        </p:nvSpPr>
        <p:spPr bwMode="auto">
          <a:xfrm>
            <a:off x="6904603" y="3986248"/>
            <a:ext cx="292100" cy="284163"/>
          </a:xfrm>
          <a:custGeom>
            <a:avLst/>
            <a:gdLst>
              <a:gd name="T0" fmla="*/ 42 w 296"/>
              <a:gd name="T1" fmla="*/ 170 h 288"/>
              <a:gd name="T2" fmla="*/ 42 w 296"/>
              <a:gd name="T3" fmla="*/ 170 h 288"/>
              <a:gd name="T4" fmla="*/ 169 w 296"/>
              <a:gd name="T5" fmla="*/ 170 h 288"/>
              <a:gd name="T6" fmla="*/ 169 w 296"/>
              <a:gd name="T7" fmla="*/ 191 h 288"/>
              <a:gd name="T8" fmla="*/ 42 w 296"/>
              <a:gd name="T9" fmla="*/ 191 h 288"/>
              <a:gd name="T10" fmla="*/ 42 w 296"/>
              <a:gd name="T11" fmla="*/ 170 h 288"/>
              <a:gd name="T12" fmla="*/ 42 w 296"/>
              <a:gd name="T13" fmla="*/ 106 h 288"/>
              <a:gd name="T14" fmla="*/ 42 w 296"/>
              <a:gd name="T15" fmla="*/ 106 h 288"/>
              <a:gd name="T16" fmla="*/ 254 w 296"/>
              <a:gd name="T17" fmla="*/ 106 h 288"/>
              <a:gd name="T18" fmla="*/ 254 w 296"/>
              <a:gd name="T19" fmla="*/ 127 h 288"/>
              <a:gd name="T20" fmla="*/ 42 w 296"/>
              <a:gd name="T21" fmla="*/ 127 h 288"/>
              <a:gd name="T22" fmla="*/ 42 w 296"/>
              <a:gd name="T23" fmla="*/ 106 h 288"/>
              <a:gd name="T24" fmla="*/ 42 w 296"/>
              <a:gd name="T25" fmla="*/ 43 h 288"/>
              <a:gd name="T26" fmla="*/ 42 w 296"/>
              <a:gd name="T27" fmla="*/ 43 h 288"/>
              <a:gd name="T28" fmla="*/ 254 w 296"/>
              <a:gd name="T29" fmla="*/ 43 h 288"/>
              <a:gd name="T30" fmla="*/ 254 w 296"/>
              <a:gd name="T31" fmla="*/ 64 h 288"/>
              <a:gd name="T32" fmla="*/ 42 w 296"/>
              <a:gd name="T33" fmla="*/ 64 h 288"/>
              <a:gd name="T34" fmla="*/ 42 w 296"/>
              <a:gd name="T35" fmla="*/ 43 h 288"/>
              <a:gd name="T36" fmla="*/ 0 w 296"/>
              <a:gd name="T37" fmla="*/ 233 h 288"/>
              <a:gd name="T38" fmla="*/ 0 w 296"/>
              <a:gd name="T39" fmla="*/ 233 h 288"/>
              <a:gd name="T40" fmla="*/ 93 w 296"/>
              <a:gd name="T41" fmla="*/ 233 h 288"/>
              <a:gd name="T42" fmla="*/ 148 w 296"/>
              <a:gd name="T43" fmla="*/ 288 h 288"/>
              <a:gd name="T44" fmla="*/ 203 w 296"/>
              <a:gd name="T45" fmla="*/ 233 h 288"/>
              <a:gd name="T46" fmla="*/ 296 w 296"/>
              <a:gd name="T47" fmla="*/ 233 h 288"/>
              <a:gd name="T48" fmla="*/ 296 w 296"/>
              <a:gd name="T49" fmla="*/ 0 h 288"/>
              <a:gd name="T50" fmla="*/ 0 w 296"/>
              <a:gd name="T51" fmla="*/ 0 h 288"/>
              <a:gd name="T52" fmla="*/ 0 w 296"/>
              <a:gd name="T53" fmla="*/ 2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6" h="288">
                <a:moveTo>
                  <a:pt x="42" y="170"/>
                </a:moveTo>
                <a:lnTo>
                  <a:pt x="42" y="170"/>
                </a:lnTo>
                <a:lnTo>
                  <a:pt x="169" y="170"/>
                </a:lnTo>
                <a:lnTo>
                  <a:pt x="169" y="191"/>
                </a:lnTo>
                <a:lnTo>
                  <a:pt x="42" y="191"/>
                </a:lnTo>
                <a:lnTo>
                  <a:pt x="42" y="170"/>
                </a:lnTo>
                <a:close/>
                <a:moveTo>
                  <a:pt x="42" y="106"/>
                </a:moveTo>
                <a:lnTo>
                  <a:pt x="42" y="106"/>
                </a:lnTo>
                <a:lnTo>
                  <a:pt x="254" y="106"/>
                </a:lnTo>
                <a:lnTo>
                  <a:pt x="254" y="127"/>
                </a:lnTo>
                <a:lnTo>
                  <a:pt x="42" y="127"/>
                </a:lnTo>
                <a:lnTo>
                  <a:pt x="42" y="106"/>
                </a:lnTo>
                <a:close/>
                <a:moveTo>
                  <a:pt x="42" y="43"/>
                </a:moveTo>
                <a:lnTo>
                  <a:pt x="42" y="43"/>
                </a:lnTo>
                <a:lnTo>
                  <a:pt x="254" y="43"/>
                </a:lnTo>
                <a:lnTo>
                  <a:pt x="254" y="64"/>
                </a:lnTo>
                <a:lnTo>
                  <a:pt x="42" y="64"/>
                </a:lnTo>
                <a:lnTo>
                  <a:pt x="42" y="43"/>
                </a:lnTo>
                <a:close/>
                <a:moveTo>
                  <a:pt x="0" y="233"/>
                </a:moveTo>
                <a:lnTo>
                  <a:pt x="0" y="233"/>
                </a:lnTo>
                <a:lnTo>
                  <a:pt x="93" y="233"/>
                </a:lnTo>
                <a:lnTo>
                  <a:pt x="148" y="288"/>
                </a:lnTo>
                <a:lnTo>
                  <a:pt x="203" y="233"/>
                </a:lnTo>
                <a:lnTo>
                  <a:pt x="296" y="233"/>
                </a:lnTo>
                <a:lnTo>
                  <a:pt x="296" y="0"/>
                </a:lnTo>
                <a:lnTo>
                  <a:pt x="0" y="0"/>
                </a:lnTo>
                <a:lnTo>
                  <a:pt x="0" y="2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scene3d>
            <a:camera prst="isometricOffAxis2Right">
              <a:rot lat="1500000" lon="19200000" rev="0"/>
            </a:camera>
            <a:lightRig rig="contrasting" dir="t">
              <a:rot lat="0" lon="0" rev="10200000"/>
            </a:lightRig>
          </a:scene3d>
          <a:sp3d extrusionH="50800" prstMaterial="matte">
            <a:extrusionClr>
              <a:schemeClr val="bg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Freeform 26">
            <a:extLst>
              <a:ext uri="{FF2B5EF4-FFF2-40B4-BE49-F238E27FC236}">
                <a16:creationId xmlns:a16="http://schemas.microsoft.com/office/drawing/2014/main" id="{BBF202D8-56F8-4919-A248-816CCCE6CE18}"/>
              </a:ext>
            </a:extLst>
          </p:cNvPr>
          <p:cNvSpPr>
            <a:spLocks/>
          </p:cNvSpPr>
          <p:nvPr/>
        </p:nvSpPr>
        <p:spPr bwMode="auto">
          <a:xfrm>
            <a:off x="5007587" y="3117480"/>
            <a:ext cx="292100" cy="231446"/>
          </a:xfrm>
          <a:custGeom>
            <a:avLst/>
            <a:gdLst>
              <a:gd name="T0" fmla="*/ 270 w 313"/>
              <a:gd name="T1" fmla="*/ 60 h 172"/>
              <a:gd name="T2" fmla="*/ 270 w 313"/>
              <a:gd name="T3" fmla="*/ 60 h 172"/>
              <a:gd name="T4" fmla="*/ 260 w 313"/>
              <a:gd name="T5" fmla="*/ 43 h 172"/>
              <a:gd name="T6" fmla="*/ 243 w 313"/>
              <a:gd name="T7" fmla="*/ 31 h 172"/>
              <a:gd name="T8" fmla="*/ 207 w 313"/>
              <a:gd name="T9" fmla="*/ 29 h 172"/>
              <a:gd name="T10" fmla="*/ 193 w 313"/>
              <a:gd name="T11" fmla="*/ 34 h 172"/>
              <a:gd name="T12" fmla="*/ 187 w 313"/>
              <a:gd name="T13" fmla="*/ 37 h 172"/>
              <a:gd name="T14" fmla="*/ 183 w 313"/>
              <a:gd name="T15" fmla="*/ 31 h 172"/>
              <a:gd name="T16" fmla="*/ 159 w 313"/>
              <a:gd name="T17" fmla="*/ 8 h 172"/>
              <a:gd name="T18" fmla="*/ 127 w 313"/>
              <a:gd name="T19" fmla="*/ 0 h 172"/>
              <a:gd name="T20" fmla="*/ 108 w 313"/>
              <a:gd name="T21" fmla="*/ 3 h 172"/>
              <a:gd name="T22" fmla="*/ 89 w 313"/>
              <a:gd name="T23" fmla="*/ 11 h 172"/>
              <a:gd name="T24" fmla="*/ 74 w 313"/>
              <a:gd name="T25" fmla="*/ 25 h 172"/>
              <a:gd name="T26" fmla="*/ 63 w 313"/>
              <a:gd name="T27" fmla="*/ 44 h 172"/>
              <a:gd name="T28" fmla="*/ 58 w 313"/>
              <a:gd name="T29" fmla="*/ 65 h 172"/>
              <a:gd name="T30" fmla="*/ 58 w 313"/>
              <a:gd name="T31" fmla="*/ 71 h 172"/>
              <a:gd name="T32" fmla="*/ 51 w 313"/>
              <a:gd name="T33" fmla="*/ 72 h 172"/>
              <a:gd name="T34" fmla="*/ 31 w 313"/>
              <a:gd name="T35" fmla="*/ 75 h 172"/>
              <a:gd name="T36" fmla="*/ 15 w 313"/>
              <a:gd name="T37" fmla="*/ 85 h 172"/>
              <a:gd name="T38" fmla="*/ 4 w 313"/>
              <a:gd name="T39" fmla="*/ 99 h 172"/>
              <a:gd name="T40" fmla="*/ 0 w 313"/>
              <a:gd name="T41" fmla="*/ 118 h 172"/>
              <a:gd name="T42" fmla="*/ 4 w 313"/>
              <a:gd name="T43" fmla="*/ 141 h 172"/>
              <a:gd name="T44" fmla="*/ 14 w 313"/>
              <a:gd name="T45" fmla="*/ 158 h 172"/>
              <a:gd name="T46" fmla="*/ 30 w 313"/>
              <a:gd name="T47" fmla="*/ 168 h 172"/>
              <a:gd name="T48" fmla="*/ 53 w 313"/>
              <a:gd name="T49" fmla="*/ 172 h 172"/>
              <a:gd name="T50" fmla="*/ 279 w 313"/>
              <a:gd name="T51" fmla="*/ 172 h 172"/>
              <a:gd name="T52" fmla="*/ 292 w 313"/>
              <a:gd name="T53" fmla="*/ 169 h 172"/>
              <a:gd name="T54" fmla="*/ 303 w 313"/>
              <a:gd name="T55" fmla="*/ 160 h 172"/>
              <a:gd name="T56" fmla="*/ 311 w 313"/>
              <a:gd name="T57" fmla="*/ 147 h 172"/>
              <a:gd name="T58" fmla="*/ 313 w 313"/>
              <a:gd name="T59" fmla="*/ 133 h 172"/>
              <a:gd name="T60" fmla="*/ 311 w 313"/>
              <a:gd name="T61" fmla="*/ 119 h 172"/>
              <a:gd name="T62" fmla="*/ 304 w 313"/>
              <a:gd name="T63" fmla="*/ 107 h 172"/>
              <a:gd name="T64" fmla="*/ 294 w 313"/>
              <a:gd name="T65" fmla="*/ 98 h 172"/>
              <a:gd name="T66" fmla="*/ 281 w 313"/>
              <a:gd name="T67" fmla="*/ 94 h 172"/>
              <a:gd name="T68" fmla="*/ 273 w 313"/>
              <a:gd name="T69" fmla="*/ 94 h 172"/>
              <a:gd name="T70" fmla="*/ 274 w 313"/>
              <a:gd name="T71" fmla="*/ 82 h 172"/>
              <a:gd name="T72" fmla="*/ 270 w 313"/>
              <a:gd name="T73" fmla="*/ 6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3" h="172">
                <a:moveTo>
                  <a:pt x="270" y="60"/>
                </a:moveTo>
                <a:lnTo>
                  <a:pt x="270" y="60"/>
                </a:lnTo>
                <a:cubicBezTo>
                  <a:pt x="268" y="53"/>
                  <a:pt x="264" y="47"/>
                  <a:pt x="260" y="43"/>
                </a:cubicBezTo>
                <a:cubicBezTo>
                  <a:pt x="255" y="38"/>
                  <a:pt x="250" y="34"/>
                  <a:pt x="243" y="31"/>
                </a:cubicBezTo>
                <a:cubicBezTo>
                  <a:pt x="233" y="27"/>
                  <a:pt x="222" y="25"/>
                  <a:pt x="207" y="29"/>
                </a:cubicBezTo>
                <a:cubicBezTo>
                  <a:pt x="201" y="30"/>
                  <a:pt x="197" y="32"/>
                  <a:pt x="193" y="34"/>
                </a:cubicBezTo>
                <a:lnTo>
                  <a:pt x="187" y="37"/>
                </a:lnTo>
                <a:lnTo>
                  <a:pt x="183" y="31"/>
                </a:lnTo>
                <a:cubicBezTo>
                  <a:pt x="176" y="21"/>
                  <a:pt x="168" y="14"/>
                  <a:pt x="159" y="8"/>
                </a:cubicBezTo>
                <a:cubicBezTo>
                  <a:pt x="150" y="3"/>
                  <a:pt x="139" y="0"/>
                  <a:pt x="127" y="0"/>
                </a:cubicBezTo>
                <a:cubicBezTo>
                  <a:pt x="121" y="0"/>
                  <a:pt x="114" y="1"/>
                  <a:pt x="108" y="3"/>
                </a:cubicBezTo>
                <a:cubicBezTo>
                  <a:pt x="101" y="4"/>
                  <a:pt x="94" y="7"/>
                  <a:pt x="89" y="11"/>
                </a:cubicBezTo>
                <a:cubicBezTo>
                  <a:pt x="83" y="15"/>
                  <a:pt x="78" y="20"/>
                  <a:pt x="74" y="25"/>
                </a:cubicBezTo>
                <a:cubicBezTo>
                  <a:pt x="69" y="31"/>
                  <a:pt x="66" y="37"/>
                  <a:pt x="63" y="44"/>
                </a:cubicBezTo>
                <a:cubicBezTo>
                  <a:pt x="60" y="50"/>
                  <a:pt x="59" y="57"/>
                  <a:pt x="58" y="65"/>
                </a:cubicBezTo>
                <a:lnTo>
                  <a:pt x="58" y="71"/>
                </a:lnTo>
                <a:lnTo>
                  <a:pt x="51" y="72"/>
                </a:lnTo>
                <a:cubicBezTo>
                  <a:pt x="44" y="72"/>
                  <a:pt x="37" y="73"/>
                  <a:pt x="31" y="75"/>
                </a:cubicBezTo>
                <a:cubicBezTo>
                  <a:pt x="25" y="77"/>
                  <a:pt x="20" y="81"/>
                  <a:pt x="15" y="85"/>
                </a:cubicBezTo>
                <a:cubicBezTo>
                  <a:pt x="11" y="89"/>
                  <a:pt x="7" y="93"/>
                  <a:pt x="4" y="99"/>
                </a:cubicBezTo>
                <a:cubicBezTo>
                  <a:pt x="2" y="104"/>
                  <a:pt x="0" y="111"/>
                  <a:pt x="0" y="118"/>
                </a:cubicBezTo>
                <a:cubicBezTo>
                  <a:pt x="0" y="127"/>
                  <a:pt x="2" y="134"/>
                  <a:pt x="4" y="141"/>
                </a:cubicBezTo>
                <a:cubicBezTo>
                  <a:pt x="6" y="147"/>
                  <a:pt x="10" y="153"/>
                  <a:pt x="14" y="158"/>
                </a:cubicBezTo>
                <a:cubicBezTo>
                  <a:pt x="18" y="162"/>
                  <a:pt x="24" y="166"/>
                  <a:pt x="30" y="168"/>
                </a:cubicBezTo>
                <a:cubicBezTo>
                  <a:pt x="37" y="171"/>
                  <a:pt x="44" y="172"/>
                  <a:pt x="53" y="172"/>
                </a:cubicBezTo>
                <a:lnTo>
                  <a:pt x="279" y="172"/>
                </a:lnTo>
                <a:cubicBezTo>
                  <a:pt x="284" y="172"/>
                  <a:pt x="288" y="171"/>
                  <a:pt x="292" y="169"/>
                </a:cubicBezTo>
                <a:cubicBezTo>
                  <a:pt x="296" y="166"/>
                  <a:pt x="300" y="164"/>
                  <a:pt x="303" y="160"/>
                </a:cubicBezTo>
                <a:cubicBezTo>
                  <a:pt x="306" y="156"/>
                  <a:pt x="309" y="152"/>
                  <a:pt x="311" y="147"/>
                </a:cubicBezTo>
                <a:cubicBezTo>
                  <a:pt x="312" y="143"/>
                  <a:pt x="313" y="138"/>
                  <a:pt x="313" y="133"/>
                </a:cubicBezTo>
                <a:cubicBezTo>
                  <a:pt x="313" y="128"/>
                  <a:pt x="312" y="123"/>
                  <a:pt x="311" y="119"/>
                </a:cubicBezTo>
                <a:cubicBezTo>
                  <a:pt x="309" y="114"/>
                  <a:pt x="307" y="110"/>
                  <a:pt x="304" y="107"/>
                </a:cubicBezTo>
                <a:cubicBezTo>
                  <a:pt x="302" y="103"/>
                  <a:pt x="298" y="100"/>
                  <a:pt x="294" y="98"/>
                </a:cubicBezTo>
                <a:cubicBezTo>
                  <a:pt x="290" y="96"/>
                  <a:pt x="286" y="95"/>
                  <a:pt x="281" y="94"/>
                </a:cubicBezTo>
                <a:lnTo>
                  <a:pt x="273" y="94"/>
                </a:lnTo>
                <a:lnTo>
                  <a:pt x="274" y="82"/>
                </a:lnTo>
                <a:cubicBezTo>
                  <a:pt x="274" y="74"/>
                  <a:pt x="273" y="67"/>
                  <a:pt x="27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scene3d>
            <a:camera prst="isometricOffAxis2Right">
              <a:rot lat="1500001" lon="2700000" rev="0"/>
            </a:camera>
            <a:lightRig rig="contrasting" dir="t">
              <a:rot lat="0" lon="0" rev="10200000"/>
            </a:lightRig>
          </a:scene3d>
          <a:sp3d extrusionH="50800" prstMaterial="matte">
            <a:extrusionClr>
              <a:schemeClr val="bg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81" name="Freeform 38">
            <a:extLst>
              <a:ext uri="{FF2B5EF4-FFF2-40B4-BE49-F238E27FC236}">
                <a16:creationId xmlns:a16="http://schemas.microsoft.com/office/drawing/2014/main" id="{92EEF9CE-B3A7-4F9E-8247-9A58C8EE6213}"/>
              </a:ext>
            </a:extLst>
          </p:cNvPr>
          <p:cNvSpPr>
            <a:spLocks noEditPoints="1"/>
          </p:cNvSpPr>
          <p:nvPr/>
        </p:nvSpPr>
        <p:spPr bwMode="auto">
          <a:xfrm>
            <a:off x="4972746" y="3908161"/>
            <a:ext cx="294803" cy="293687"/>
          </a:xfrm>
          <a:custGeom>
            <a:avLst/>
            <a:gdLst>
              <a:gd name="T0" fmla="*/ 140 w 426"/>
              <a:gd name="T1" fmla="*/ 181 h 425"/>
              <a:gd name="T2" fmla="*/ 182 w 426"/>
              <a:gd name="T3" fmla="*/ 140 h 425"/>
              <a:gd name="T4" fmla="*/ 244 w 426"/>
              <a:gd name="T5" fmla="*/ 140 h 425"/>
              <a:gd name="T6" fmla="*/ 285 w 426"/>
              <a:gd name="T7" fmla="*/ 181 h 425"/>
              <a:gd name="T8" fmla="*/ 285 w 426"/>
              <a:gd name="T9" fmla="*/ 243 h 425"/>
              <a:gd name="T10" fmla="*/ 244 w 426"/>
              <a:gd name="T11" fmla="*/ 285 h 425"/>
              <a:gd name="T12" fmla="*/ 182 w 426"/>
              <a:gd name="T13" fmla="*/ 285 h 425"/>
              <a:gd name="T14" fmla="*/ 140 w 426"/>
              <a:gd name="T15" fmla="*/ 243 h 425"/>
              <a:gd name="T16" fmla="*/ 140 w 426"/>
              <a:gd name="T17" fmla="*/ 181 h 425"/>
              <a:gd name="T18" fmla="*/ 95 w 426"/>
              <a:gd name="T19" fmla="*/ 105 h 425"/>
              <a:gd name="T20" fmla="*/ 0 w 426"/>
              <a:gd name="T21" fmla="*/ 171 h 425"/>
              <a:gd name="T22" fmla="*/ 54 w 426"/>
              <a:gd name="T23" fmla="*/ 208 h 425"/>
              <a:gd name="T24" fmla="*/ 54 w 426"/>
              <a:gd name="T25" fmla="*/ 216 h 425"/>
              <a:gd name="T26" fmla="*/ 0 w 426"/>
              <a:gd name="T27" fmla="*/ 253 h 425"/>
              <a:gd name="T28" fmla="*/ 95 w 426"/>
              <a:gd name="T29" fmla="*/ 319 h 425"/>
              <a:gd name="T30" fmla="*/ 91 w 426"/>
              <a:gd name="T31" fmla="*/ 392 h 425"/>
              <a:gd name="T32" fmla="*/ 205 w 426"/>
              <a:gd name="T33" fmla="*/ 371 h 425"/>
              <a:gd name="T34" fmla="*/ 213 w 426"/>
              <a:gd name="T35" fmla="*/ 371 h 425"/>
              <a:gd name="T36" fmla="*/ 220 w 426"/>
              <a:gd name="T37" fmla="*/ 371 h 425"/>
              <a:gd name="T38" fmla="*/ 334 w 426"/>
              <a:gd name="T39" fmla="*/ 392 h 425"/>
              <a:gd name="T40" fmla="*/ 331 w 426"/>
              <a:gd name="T41" fmla="*/ 319 h 425"/>
              <a:gd name="T42" fmla="*/ 426 w 426"/>
              <a:gd name="T43" fmla="*/ 253 h 425"/>
              <a:gd name="T44" fmla="*/ 372 w 426"/>
              <a:gd name="T45" fmla="*/ 216 h 425"/>
              <a:gd name="T46" fmla="*/ 372 w 426"/>
              <a:gd name="T47" fmla="*/ 208 h 425"/>
              <a:gd name="T48" fmla="*/ 426 w 426"/>
              <a:gd name="T49" fmla="*/ 171 h 425"/>
              <a:gd name="T50" fmla="*/ 331 w 426"/>
              <a:gd name="T51" fmla="*/ 105 h 425"/>
              <a:gd name="T52" fmla="*/ 334 w 426"/>
              <a:gd name="T53" fmla="*/ 32 h 425"/>
              <a:gd name="T54" fmla="*/ 220 w 426"/>
              <a:gd name="T55" fmla="*/ 53 h 425"/>
              <a:gd name="T56" fmla="*/ 213 w 426"/>
              <a:gd name="T57" fmla="*/ 53 h 425"/>
              <a:gd name="T58" fmla="*/ 205 w 426"/>
              <a:gd name="T59" fmla="*/ 53 h 425"/>
              <a:gd name="T60" fmla="*/ 91 w 426"/>
              <a:gd name="T61" fmla="*/ 32 h 425"/>
              <a:gd name="T62" fmla="*/ 95 w 426"/>
              <a:gd name="T63" fmla="*/ 105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6" h="425">
                <a:moveTo>
                  <a:pt x="140" y="181"/>
                </a:moveTo>
                <a:lnTo>
                  <a:pt x="140" y="181"/>
                </a:lnTo>
                <a:cubicBezTo>
                  <a:pt x="144" y="172"/>
                  <a:pt x="150" y="164"/>
                  <a:pt x="157" y="156"/>
                </a:cubicBezTo>
                <a:cubicBezTo>
                  <a:pt x="164" y="149"/>
                  <a:pt x="173" y="144"/>
                  <a:pt x="182" y="140"/>
                </a:cubicBezTo>
                <a:cubicBezTo>
                  <a:pt x="192" y="135"/>
                  <a:pt x="202" y="133"/>
                  <a:pt x="213" y="133"/>
                </a:cubicBezTo>
                <a:cubicBezTo>
                  <a:pt x="224" y="133"/>
                  <a:pt x="234" y="135"/>
                  <a:pt x="244" y="140"/>
                </a:cubicBezTo>
                <a:cubicBezTo>
                  <a:pt x="253" y="144"/>
                  <a:pt x="261" y="149"/>
                  <a:pt x="269" y="156"/>
                </a:cubicBezTo>
                <a:cubicBezTo>
                  <a:pt x="276" y="164"/>
                  <a:pt x="281" y="172"/>
                  <a:pt x="285" y="181"/>
                </a:cubicBezTo>
                <a:cubicBezTo>
                  <a:pt x="290" y="191"/>
                  <a:pt x="292" y="201"/>
                  <a:pt x="292" y="212"/>
                </a:cubicBezTo>
                <a:cubicBezTo>
                  <a:pt x="292" y="223"/>
                  <a:pt x="290" y="233"/>
                  <a:pt x="285" y="243"/>
                </a:cubicBezTo>
                <a:cubicBezTo>
                  <a:pt x="281" y="252"/>
                  <a:pt x="276" y="261"/>
                  <a:pt x="269" y="268"/>
                </a:cubicBezTo>
                <a:cubicBezTo>
                  <a:pt x="261" y="275"/>
                  <a:pt x="253" y="281"/>
                  <a:pt x="244" y="285"/>
                </a:cubicBezTo>
                <a:cubicBezTo>
                  <a:pt x="234" y="289"/>
                  <a:pt x="224" y="291"/>
                  <a:pt x="213" y="291"/>
                </a:cubicBezTo>
                <a:cubicBezTo>
                  <a:pt x="202" y="291"/>
                  <a:pt x="192" y="289"/>
                  <a:pt x="182" y="285"/>
                </a:cubicBezTo>
                <a:cubicBezTo>
                  <a:pt x="173" y="281"/>
                  <a:pt x="164" y="275"/>
                  <a:pt x="157" y="268"/>
                </a:cubicBezTo>
                <a:cubicBezTo>
                  <a:pt x="150" y="261"/>
                  <a:pt x="144" y="252"/>
                  <a:pt x="140" y="243"/>
                </a:cubicBezTo>
                <a:cubicBezTo>
                  <a:pt x="136" y="233"/>
                  <a:pt x="134" y="223"/>
                  <a:pt x="134" y="212"/>
                </a:cubicBezTo>
                <a:cubicBezTo>
                  <a:pt x="134" y="201"/>
                  <a:pt x="136" y="191"/>
                  <a:pt x="140" y="181"/>
                </a:cubicBezTo>
                <a:close/>
                <a:moveTo>
                  <a:pt x="95" y="105"/>
                </a:moveTo>
                <a:lnTo>
                  <a:pt x="95" y="105"/>
                </a:lnTo>
                <a:lnTo>
                  <a:pt x="33" y="91"/>
                </a:lnTo>
                <a:lnTo>
                  <a:pt x="0" y="171"/>
                </a:lnTo>
                <a:lnTo>
                  <a:pt x="54" y="205"/>
                </a:lnTo>
                <a:cubicBezTo>
                  <a:pt x="54" y="206"/>
                  <a:pt x="54" y="207"/>
                  <a:pt x="54" y="208"/>
                </a:cubicBezTo>
                <a:cubicBezTo>
                  <a:pt x="54" y="210"/>
                  <a:pt x="54" y="211"/>
                  <a:pt x="54" y="212"/>
                </a:cubicBezTo>
                <a:cubicBezTo>
                  <a:pt x="54" y="213"/>
                  <a:pt x="54" y="215"/>
                  <a:pt x="54" y="216"/>
                </a:cubicBezTo>
                <a:cubicBezTo>
                  <a:pt x="54" y="217"/>
                  <a:pt x="54" y="218"/>
                  <a:pt x="54" y="220"/>
                </a:cubicBezTo>
                <a:lnTo>
                  <a:pt x="0" y="253"/>
                </a:lnTo>
                <a:lnTo>
                  <a:pt x="33" y="334"/>
                </a:lnTo>
                <a:lnTo>
                  <a:pt x="95" y="319"/>
                </a:lnTo>
                <a:cubicBezTo>
                  <a:pt x="98" y="323"/>
                  <a:pt x="102" y="327"/>
                  <a:pt x="106" y="330"/>
                </a:cubicBezTo>
                <a:lnTo>
                  <a:pt x="91" y="392"/>
                </a:lnTo>
                <a:lnTo>
                  <a:pt x="172" y="425"/>
                </a:lnTo>
                <a:lnTo>
                  <a:pt x="205" y="371"/>
                </a:lnTo>
                <a:cubicBezTo>
                  <a:pt x="207" y="371"/>
                  <a:pt x="208" y="371"/>
                  <a:pt x="209" y="371"/>
                </a:cubicBezTo>
                <a:cubicBezTo>
                  <a:pt x="210" y="371"/>
                  <a:pt x="212" y="371"/>
                  <a:pt x="213" y="371"/>
                </a:cubicBezTo>
                <a:cubicBezTo>
                  <a:pt x="214" y="371"/>
                  <a:pt x="215" y="371"/>
                  <a:pt x="217" y="371"/>
                </a:cubicBezTo>
                <a:cubicBezTo>
                  <a:pt x="218" y="371"/>
                  <a:pt x="219" y="371"/>
                  <a:pt x="220" y="371"/>
                </a:cubicBezTo>
                <a:lnTo>
                  <a:pt x="254" y="425"/>
                </a:lnTo>
                <a:lnTo>
                  <a:pt x="334" y="392"/>
                </a:lnTo>
                <a:lnTo>
                  <a:pt x="320" y="330"/>
                </a:lnTo>
                <a:cubicBezTo>
                  <a:pt x="324" y="327"/>
                  <a:pt x="327" y="323"/>
                  <a:pt x="331" y="319"/>
                </a:cubicBezTo>
                <a:lnTo>
                  <a:pt x="393" y="334"/>
                </a:lnTo>
                <a:lnTo>
                  <a:pt x="426" y="253"/>
                </a:lnTo>
                <a:lnTo>
                  <a:pt x="372" y="220"/>
                </a:lnTo>
                <a:cubicBezTo>
                  <a:pt x="372" y="218"/>
                  <a:pt x="372" y="217"/>
                  <a:pt x="372" y="216"/>
                </a:cubicBezTo>
                <a:cubicBezTo>
                  <a:pt x="372" y="215"/>
                  <a:pt x="372" y="213"/>
                  <a:pt x="372" y="212"/>
                </a:cubicBezTo>
                <a:cubicBezTo>
                  <a:pt x="372" y="211"/>
                  <a:pt x="372" y="210"/>
                  <a:pt x="372" y="208"/>
                </a:cubicBezTo>
                <a:cubicBezTo>
                  <a:pt x="372" y="207"/>
                  <a:pt x="372" y="206"/>
                  <a:pt x="372" y="205"/>
                </a:cubicBezTo>
                <a:lnTo>
                  <a:pt x="426" y="171"/>
                </a:lnTo>
                <a:lnTo>
                  <a:pt x="393" y="91"/>
                </a:lnTo>
                <a:lnTo>
                  <a:pt x="331" y="105"/>
                </a:lnTo>
                <a:cubicBezTo>
                  <a:pt x="327" y="101"/>
                  <a:pt x="324" y="98"/>
                  <a:pt x="320" y="94"/>
                </a:cubicBezTo>
                <a:lnTo>
                  <a:pt x="334" y="32"/>
                </a:lnTo>
                <a:lnTo>
                  <a:pt x="254" y="0"/>
                </a:lnTo>
                <a:lnTo>
                  <a:pt x="220" y="53"/>
                </a:lnTo>
                <a:cubicBezTo>
                  <a:pt x="219" y="53"/>
                  <a:pt x="218" y="53"/>
                  <a:pt x="217" y="53"/>
                </a:cubicBezTo>
                <a:cubicBezTo>
                  <a:pt x="215" y="53"/>
                  <a:pt x="214" y="53"/>
                  <a:pt x="213" y="53"/>
                </a:cubicBezTo>
                <a:cubicBezTo>
                  <a:pt x="212" y="53"/>
                  <a:pt x="210" y="53"/>
                  <a:pt x="209" y="53"/>
                </a:cubicBezTo>
                <a:cubicBezTo>
                  <a:pt x="208" y="53"/>
                  <a:pt x="207" y="53"/>
                  <a:pt x="205" y="53"/>
                </a:cubicBezTo>
                <a:lnTo>
                  <a:pt x="172" y="0"/>
                </a:lnTo>
                <a:lnTo>
                  <a:pt x="91" y="32"/>
                </a:lnTo>
                <a:lnTo>
                  <a:pt x="106" y="94"/>
                </a:lnTo>
                <a:cubicBezTo>
                  <a:pt x="102" y="98"/>
                  <a:pt x="98" y="101"/>
                  <a:pt x="9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scene3d>
            <a:camera prst="isometricOffAxis2Right">
              <a:rot lat="1500001" lon="2700000" rev="0"/>
            </a:camera>
            <a:lightRig rig="contrasting" dir="t">
              <a:rot lat="0" lon="0" rev="10200000"/>
            </a:lightRig>
          </a:scene3d>
          <a:sp3d extrusionH="50800" prstMaterial="matte">
            <a:extrusionClr>
              <a:schemeClr val="bg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86" name="Freeform 43">
            <a:extLst>
              <a:ext uri="{FF2B5EF4-FFF2-40B4-BE49-F238E27FC236}">
                <a16:creationId xmlns:a16="http://schemas.microsoft.com/office/drawing/2014/main" id="{3B70E156-5DCE-4265-BA9A-9511ABA78C42}"/>
              </a:ext>
            </a:extLst>
          </p:cNvPr>
          <p:cNvSpPr>
            <a:spLocks/>
          </p:cNvSpPr>
          <p:nvPr/>
        </p:nvSpPr>
        <p:spPr bwMode="auto">
          <a:xfrm>
            <a:off x="6841550" y="3172832"/>
            <a:ext cx="287338" cy="342900"/>
          </a:xfrm>
          <a:custGeom>
            <a:avLst/>
            <a:gdLst>
              <a:gd name="T0" fmla="*/ 118 w 291"/>
              <a:gd name="T1" fmla="*/ 326 h 348"/>
              <a:gd name="T2" fmla="*/ 118 w 291"/>
              <a:gd name="T3" fmla="*/ 326 h 348"/>
              <a:gd name="T4" fmla="*/ 204 w 291"/>
              <a:gd name="T5" fmla="*/ 342 h 348"/>
              <a:gd name="T6" fmla="*/ 290 w 291"/>
              <a:gd name="T7" fmla="*/ 277 h 348"/>
              <a:gd name="T8" fmla="*/ 290 w 291"/>
              <a:gd name="T9" fmla="*/ 164 h 348"/>
              <a:gd name="T10" fmla="*/ 290 w 291"/>
              <a:gd name="T11" fmla="*/ 162 h 348"/>
              <a:gd name="T12" fmla="*/ 290 w 291"/>
              <a:gd name="T13" fmla="*/ 125 h 348"/>
              <a:gd name="T14" fmla="*/ 270 w 291"/>
              <a:gd name="T15" fmla="*/ 105 h 348"/>
              <a:gd name="T16" fmla="*/ 250 w 291"/>
              <a:gd name="T17" fmla="*/ 125 h 348"/>
              <a:gd name="T18" fmla="*/ 250 w 291"/>
              <a:gd name="T19" fmla="*/ 162 h 348"/>
              <a:gd name="T20" fmla="*/ 237 w 291"/>
              <a:gd name="T21" fmla="*/ 162 h 348"/>
              <a:gd name="T22" fmla="*/ 237 w 291"/>
              <a:gd name="T23" fmla="*/ 96 h 348"/>
              <a:gd name="T24" fmla="*/ 216 w 291"/>
              <a:gd name="T25" fmla="*/ 76 h 348"/>
              <a:gd name="T26" fmla="*/ 196 w 291"/>
              <a:gd name="T27" fmla="*/ 96 h 348"/>
              <a:gd name="T28" fmla="*/ 196 w 291"/>
              <a:gd name="T29" fmla="*/ 162 h 348"/>
              <a:gd name="T30" fmla="*/ 183 w 291"/>
              <a:gd name="T31" fmla="*/ 162 h 348"/>
              <a:gd name="T32" fmla="*/ 183 w 291"/>
              <a:gd name="T33" fmla="*/ 96 h 348"/>
              <a:gd name="T34" fmla="*/ 163 w 291"/>
              <a:gd name="T35" fmla="*/ 76 h 348"/>
              <a:gd name="T36" fmla="*/ 143 w 291"/>
              <a:gd name="T37" fmla="*/ 96 h 348"/>
              <a:gd name="T38" fmla="*/ 143 w 291"/>
              <a:gd name="T39" fmla="*/ 162 h 348"/>
              <a:gd name="T40" fmla="*/ 130 w 291"/>
              <a:gd name="T41" fmla="*/ 162 h 348"/>
              <a:gd name="T42" fmla="*/ 130 w 291"/>
              <a:gd name="T43" fmla="*/ 20 h 348"/>
              <a:gd name="T44" fmla="*/ 110 w 291"/>
              <a:gd name="T45" fmla="*/ 0 h 348"/>
              <a:gd name="T46" fmla="*/ 90 w 291"/>
              <a:gd name="T47" fmla="*/ 20 h 348"/>
              <a:gd name="T48" fmla="*/ 90 w 291"/>
              <a:gd name="T49" fmla="*/ 162 h 348"/>
              <a:gd name="T50" fmla="*/ 90 w 291"/>
              <a:gd name="T51" fmla="*/ 214 h 348"/>
              <a:gd name="T52" fmla="*/ 44 w 291"/>
              <a:gd name="T53" fmla="*/ 195 h 348"/>
              <a:gd name="T54" fmla="*/ 7 w 291"/>
              <a:gd name="T55" fmla="*/ 197 h 348"/>
              <a:gd name="T56" fmla="*/ 8 w 291"/>
              <a:gd name="T57" fmla="*/ 216 h 348"/>
              <a:gd name="T58" fmla="*/ 118 w 291"/>
              <a:gd name="T59" fmla="*/ 326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1" h="348">
                <a:moveTo>
                  <a:pt x="118" y="326"/>
                </a:moveTo>
                <a:lnTo>
                  <a:pt x="118" y="326"/>
                </a:lnTo>
                <a:cubicBezTo>
                  <a:pt x="145" y="348"/>
                  <a:pt x="204" y="342"/>
                  <a:pt x="204" y="342"/>
                </a:cubicBezTo>
                <a:cubicBezTo>
                  <a:pt x="291" y="333"/>
                  <a:pt x="290" y="277"/>
                  <a:pt x="290" y="277"/>
                </a:cubicBezTo>
                <a:lnTo>
                  <a:pt x="290" y="164"/>
                </a:lnTo>
                <a:lnTo>
                  <a:pt x="290" y="162"/>
                </a:lnTo>
                <a:lnTo>
                  <a:pt x="290" y="125"/>
                </a:lnTo>
                <a:cubicBezTo>
                  <a:pt x="290" y="114"/>
                  <a:pt x="281" y="105"/>
                  <a:pt x="270" y="105"/>
                </a:cubicBezTo>
                <a:cubicBezTo>
                  <a:pt x="259" y="105"/>
                  <a:pt x="250" y="114"/>
                  <a:pt x="250" y="125"/>
                </a:cubicBezTo>
                <a:lnTo>
                  <a:pt x="250" y="162"/>
                </a:lnTo>
                <a:lnTo>
                  <a:pt x="237" y="162"/>
                </a:lnTo>
                <a:lnTo>
                  <a:pt x="237" y="96"/>
                </a:lnTo>
                <a:cubicBezTo>
                  <a:pt x="237" y="85"/>
                  <a:pt x="228" y="76"/>
                  <a:pt x="216" y="76"/>
                </a:cubicBezTo>
                <a:cubicBezTo>
                  <a:pt x="205" y="76"/>
                  <a:pt x="196" y="85"/>
                  <a:pt x="196" y="96"/>
                </a:cubicBezTo>
                <a:lnTo>
                  <a:pt x="196" y="162"/>
                </a:lnTo>
                <a:lnTo>
                  <a:pt x="183" y="162"/>
                </a:lnTo>
                <a:lnTo>
                  <a:pt x="183" y="96"/>
                </a:lnTo>
                <a:cubicBezTo>
                  <a:pt x="183" y="85"/>
                  <a:pt x="174" y="76"/>
                  <a:pt x="163" y="76"/>
                </a:cubicBezTo>
                <a:cubicBezTo>
                  <a:pt x="152" y="76"/>
                  <a:pt x="143" y="85"/>
                  <a:pt x="143" y="96"/>
                </a:cubicBezTo>
                <a:lnTo>
                  <a:pt x="143" y="162"/>
                </a:lnTo>
                <a:lnTo>
                  <a:pt x="130" y="162"/>
                </a:lnTo>
                <a:lnTo>
                  <a:pt x="130" y="20"/>
                </a:lnTo>
                <a:cubicBezTo>
                  <a:pt x="130" y="9"/>
                  <a:pt x="121" y="0"/>
                  <a:pt x="110" y="0"/>
                </a:cubicBezTo>
                <a:cubicBezTo>
                  <a:pt x="99" y="0"/>
                  <a:pt x="90" y="9"/>
                  <a:pt x="90" y="20"/>
                </a:cubicBezTo>
                <a:lnTo>
                  <a:pt x="90" y="162"/>
                </a:lnTo>
                <a:lnTo>
                  <a:pt x="90" y="214"/>
                </a:lnTo>
                <a:lnTo>
                  <a:pt x="44" y="195"/>
                </a:lnTo>
                <a:cubicBezTo>
                  <a:pt x="44" y="195"/>
                  <a:pt x="15" y="185"/>
                  <a:pt x="7" y="197"/>
                </a:cubicBezTo>
                <a:cubicBezTo>
                  <a:pt x="0" y="209"/>
                  <a:pt x="8" y="216"/>
                  <a:pt x="8" y="216"/>
                </a:cubicBezTo>
                <a:lnTo>
                  <a:pt x="118" y="3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scene3d>
            <a:camera prst="isometricOffAxis2Right">
              <a:rot lat="1500000" lon="19200000" rev="0"/>
            </a:camera>
            <a:lightRig rig="contrasting" dir="t">
              <a:rot lat="0" lon="0" rev="10200000"/>
            </a:lightRig>
          </a:scene3d>
          <a:sp3d extrusionH="50800" prstMaterial="matte">
            <a:extrusionClr>
              <a:schemeClr val="bg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94" name="矩形 71">
            <a:extLst>
              <a:ext uri="{FF2B5EF4-FFF2-40B4-BE49-F238E27FC236}">
                <a16:creationId xmlns:a16="http://schemas.microsoft.com/office/drawing/2014/main" id="{508DF16A-79D0-4B2B-80D6-F4B66E841D3E}"/>
              </a:ext>
            </a:extLst>
          </p:cNvPr>
          <p:cNvSpPr txBox="1"/>
          <p:nvPr/>
        </p:nvSpPr>
        <p:spPr>
          <a:xfrm>
            <a:off x="2203280" y="2255683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algn="r"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数据呈现问题</a:t>
            </a:r>
          </a:p>
        </p:txBody>
      </p:sp>
      <p:sp>
        <p:nvSpPr>
          <p:cNvPr id="95" name="矩形 94">
            <a:extLst>
              <a:ext uri="{FF2B5EF4-FFF2-40B4-BE49-F238E27FC236}">
                <a16:creationId xmlns:a16="http://schemas.microsoft.com/office/drawing/2014/main" id="{18E090E6-21F4-4447-8BC3-888F9FB1183D}"/>
              </a:ext>
            </a:extLst>
          </p:cNvPr>
          <p:cNvSpPr/>
          <p:nvPr/>
        </p:nvSpPr>
        <p:spPr>
          <a:xfrm>
            <a:off x="1267968" y="2680628"/>
            <a:ext cx="3033302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对存在的问题进行简要描述，尽量保证观点传达清晰。</a:t>
            </a:r>
          </a:p>
        </p:txBody>
      </p:sp>
      <p:grpSp>
        <p:nvGrpSpPr>
          <p:cNvPr id="103" name="组合 102">
            <a:extLst>
              <a:ext uri="{FF2B5EF4-FFF2-40B4-BE49-F238E27FC236}">
                <a16:creationId xmlns:a16="http://schemas.microsoft.com/office/drawing/2014/main" id="{E92F970C-49FA-44B2-ABCA-DC373DC6814A}"/>
              </a:ext>
            </a:extLst>
          </p:cNvPr>
          <p:cNvGrpSpPr/>
          <p:nvPr/>
        </p:nvGrpSpPr>
        <p:grpSpPr>
          <a:xfrm>
            <a:off x="2166541" y="2549068"/>
            <a:ext cx="2768316" cy="503943"/>
            <a:chOff x="2166541" y="2549068"/>
            <a:chExt cx="2768316" cy="503943"/>
          </a:xfrm>
        </p:grpSpPr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CC3B1683-7C3C-49D7-B44D-096A8C13C749}"/>
                </a:ext>
              </a:extLst>
            </p:cNvPr>
            <p:cNvSpPr/>
            <p:nvPr/>
          </p:nvSpPr>
          <p:spPr>
            <a:xfrm>
              <a:off x="2206171" y="2603068"/>
              <a:ext cx="2728686" cy="449943"/>
            </a:xfrm>
            <a:custGeom>
              <a:avLst/>
              <a:gdLst>
                <a:gd name="connsiteX0" fmla="*/ 2728686 w 2728686"/>
                <a:gd name="connsiteY0" fmla="*/ 449943 h 449943"/>
                <a:gd name="connsiteX1" fmla="*/ 2278743 w 2728686"/>
                <a:gd name="connsiteY1" fmla="*/ 0 h 449943"/>
                <a:gd name="connsiteX2" fmla="*/ 2119086 w 2728686"/>
                <a:gd name="connsiteY2" fmla="*/ 0 h 449943"/>
                <a:gd name="connsiteX3" fmla="*/ 0 w 2728686"/>
                <a:gd name="connsiteY3" fmla="*/ 0 h 4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686" h="449943">
                  <a:moveTo>
                    <a:pt x="2728686" y="449943"/>
                  </a:moveTo>
                  <a:lnTo>
                    <a:pt x="2278743" y="0"/>
                  </a:lnTo>
                  <a:lnTo>
                    <a:pt x="2119086" y="0"/>
                  </a:lnTo>
                  <a:lnTo>
                    <a:pt x="0" y="0"/>
                  </a:lnTo>
                </a:path>
              </a:pathLst>
            </a:custGeom>
            <a:noFill/>
            <a:ln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椭圆 101">
              <a:extLst>
                <a:ext uri="{FF2B5EF4-FFF2-40B4-BE49-F238E27FC236}">
                  <a16:creationId xmlns:a16="http://schemas.microsoft.com/office/drawing/2014/main" id="{87BBCB78-9E0B-42A5-A1BE-1DC3D317B3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66541" y="2549068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FB8FB1E1-017D-4704-9510-6324DA399004}"/>
              </a:ext>
            </a:extLst>
          </p:cNvPr>
          <p:cNvGrpSpPr/>
          <p:nvPr/>
        </p:nvGrpSpPr>
        <p:grpSpPr>
          <a:xfrm flipV="1">
            <a:off x="2166541" y="3839065"/>
            <a:ext cx="2768316" cy="503943"/>
            <a:chOff x="2166541" y="2549068"/>
            <a:chExt cx="2768316" cy="503943"/>
          </a:xfrm>
        </p:grpSpPr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D75920ED-BC77-4D23-9390-6075F72CF3C3}"/>
                </a:ext>
              </a:extLst>
            </p:cNvPr>
            <p:cNvSpPr/>
            <p:nvPr/>
          </p:nvSpPr>
          <p:spPr>
            <a:xfrm>
              <a:off x="2206171" y="2603068"/>
              <a:ext cx="2728686" cy="449943"/>
            </a:xfrm>
            <a:custGeom>
              <a:avLst/>
              <a:gdLst>
                <a:gd name="connsiteX0" fmla="*/ 2728686 w 2728686"/>
                <a:gd name="connsiteY0" fmla="*/ 449943 h 449943"/>
                <a:gd name="connsiteX1" fmla="*/ 2278743 w 2728686"/>
                <a:gd name="connsiteY1" fmla="*/ 0 h 449943"/>
                <a:gd name="connsiteX2" fmla="*/ 2119086 w 2728686"/>
                <a:gd name="connsiteY2" fmla="*/ 0 h 449943"/>
                <a:gd name="connsiteX3" fmla="*/ 0 w 2728686"/>
                <a:gd name="connsiteY3" fmla="*/ 0 h 4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686" h="449943">
                  <a:moveTo>
                    <a:pt x="2728686" y="449943"/>
                  </a:moveTo>
                  <a:lnTo>
                    <a:pt x="2278743" y="0"/>
                  </a:lnTo>
                  <a:lnTo>
                    <a:pt x="2119086" y="0"/>
                  </a:lnTo>
                  <a:lnTo>
                    <a:pt x="0" y="0"/>
                  </a:lnTo>
                </a:path>
              </a:pathLst>
            </a:custGeom>
            <a:noFill/>
            <a:ln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椭圆 105">
              <a:extLst>
                <a:ext uri="{FF2B5EF4-FFF2-40B4-BE49-F238E27FC236}">
                  <a16:creationId xmlns:a16="http://schemas.microsoft.com/office/drawing/2014/main" id="{3B34FD3C-933D-4854-8119-4943CA0322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66541" y="2549068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07" name="矩形 71">
            <a:extLst>
              <a:ext uri="{FF2B5EF4-FFF2-40B4-BE49-F238E27FC236}">
                <a16:creationId xmlns:a16="http://schemas.microsoft.com/office/drawing/2014/main" id="{A11FF7F8-C9EC-45EE-97A2-C2854B00A2D1}"/>
              </a:ext>
            </a:extLst>
          </p:cNvPr>
          <p:cNvSpPr txBox="1"/>
          <p:nvPr/>
        </p:nvSpPr>
        <p:spPr>
          <a:xfrm>
            <a:off x="2203280" y="3947248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algn="r"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知识储备不足</a:t>
            </a:r>
          </a:p>
        </p:txBody>
      </p:sp>
      <p:sp>
        <p:nvSpPr>
          <p:cNvPr id="108" name="矩形 107">
            <a:extLst>
              <a:ext uri="{FF2B5EF4-FFF2-40B4-BE49-F238E27FC236}">
                <a16:creationId xmlns:a16="http://schemas.microsoft.com/office/drawing/2014/main" id="{508A6FBF-5112-42D4-9422-B962F99909E3}"/>
              </a:ext>
            </a:extLst>
          </p:cNvPr>
          <p:cNvSpPr/>
          <p:nvPr/>
        </p:nvSpPr>
        <p:spPr>
          <a:xfrm>
            <a:off x="1263656" y="4372193"/>
            <a:ext cx="3037613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对存在的问题进行简要描述，尽量保证观点传达清晰。</a:t>
            </a:r>
          </a:p>
        </p:txBody>
      </p:sp>
      <p:sp>
        <p:nvSpPr>
          <p:cNvPr id="121" name="矩形 71">
            <a:extLst>
              <a:ext uri="{FF2B5EF4-FFF2-40B4-BE49-F238E27FC236}">
                <a16:creationId xmlns:a16="http://schemas.microsoft.com/office/drawing/2014/main" id="{0AE83E10-B2F3-4E49-A456-5B92895792CE}"/>
              </a:ext>
            </a:extLst>
          </p:cNvPr>
          <p:cNvSpPr txBox="1"/>
          <p:nvPr/>
        </p:nvSpPr>
        <p:spPr>
          <a:xfrm>
            <a:off x="7996455" y="2255683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优化成本较高</a:t>
            </a:r>
          </a:p>
        </p:txBody>
      </p:sp>
      <p:sp>
        <p:nvSpPr>
          <p:cNvPr id="122" name="矩形 121">
            <a:extLst>
              <a:ext uri="{FF2B5EF4-FFF2-40B4-BE49-F238E27FC236}">
                <a16:creationId xmlns:a16="http://schemas.microsoft.com/office/drawing/2014/main" id="{BA9E62BD-1EE5-404F-9C14-A100C93F336A}"/>
              </a:ext>
            </a:extLst>
          </p:cNvPr>
          <p:cNvSpPr/>
          <p:nvPr/>
        </p:nvSpPr>
        <p:spPr>
          <a:xfrm>
            <a:off x="7931130" y="2680628"/>
            <a:ext cx="3151398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对存在的问题进行简要描述，尽量保证观点传达清晰。</a:t>
            </a:r>
          </a:p>
        </p:txBody>
      </p:sp>
      <p:grpSp>
        <p:nvGrpSpPr>
          <p:cNvPr id="123" name="组合 122">
            <a:extLst>
              <a:ext uri="{FF2B5EF4-FFF2-40B4-BE49-F238E27FC236}">
                <a16:creationId xmlns:a16="http://schemas.microsoft.com/office/drawing/2014/main" id="{E1E06C2E-7C1D-49B7-B2A8-357CF7029E03}"/>
              </a:ext>
            </a:extLst>
          </p:cNvPr>
          <p:cNvGrpSpPr/>
          <p:nvPr/>
        </p:nvGrpSpPr>
        <p:grpSpPr>
          <a:xfrm flipH="1">
            <a:off x="7257143" y="2549068"/>
            <a:ext cx="2768316" cy="503943"/>
            <a:chOff x="2166541" y="2549068"/>
            <a:chExt cx="2768316" cy="503943"/>
          </a:xfrm>
        </p:grpSpPr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227DB48A-02D7-47FE-AE92-E24AC6A40B79}"/>
                </a:ext>
              </a:extLst>
            </p:cNvPr>
            <p:cNvSpPr/>
            <p:nvPr/>
          </p:nvSpPr>
          <p:spPr>
            <a:xfrm>
              <a:off x="2206171" y="2603068"/>
              <a:ext cx="2728686" cy="449943"/>
            </a:xfrm>
            <a:custGeom>
              <a:avLst/>
              <a:gdLst>
                <a:gd name="connsiteX0" fmla="*/ 2728686 w 2728686"/>
                <a:gd name="connsiteY0" fmla="*/ 449943 h 449943"/>
                <a:gd name="connsiteX1" fmla="*/ 2278743 w 2728686"/>
                <a:gd name="connsiteY1" fmla="*/ 0 h 449943"/>
                <a:gd name="connsiteX2" fmla="*/ 2119086 w 2728686"/>
                <a:gd name="connsiteY2" fmla="*/ 0 h 449943"/>
                <a:gd name="connsiteX3" fmla="*/ 0 w 2728686"/>
                <a:gd name="connsiteY3" fmla="*/ 0 h 4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686" h="449943">
                  <a:moveTo>
                    <a:pt x="2728686" y="449943"/>
                  </a:moveTo>
                  <a:lnTo>
                    <a:pt x="2278743" y="0"/>
                  </a:lnTo>
                  <a:lnTo>
                    <a:pt x="2119086" y="0"/>
                  </a:lnTo>
                  <a:lnTo>
                    <a:pt x="0" y="0"/>
                  </a:lnTo>
                </a:path>
              </a:pathLst>
            </a:custGeom>
            <a:noFill/>
            <a:ln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椭圆 124">
              <a:extLst>
                <a:ext uri="{FF2B5EF4-FFF2-40B4-BE49-F238E27FC236}">
                  <a16:creationId xmlns:a16="http://schemas.microsoft.com/office/drawing/2014/main" id="{11E767AC-80AB-473B-9EF5-DF8E07E263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66541" y="2549068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195FCB91-00EE-4FB1-85FC-EC157043A4E8}"/>
              </a:ext>
            </a:extLst>
          </p:cNvPr>
          <p:cNvGrpSpPr/>
          <p:nvPr/>
        </p:nvGrpSpPr>
        <p:grpSpPr>
          <a:xfrm flipH="1" flipV="1">
            <a:off x="7257143" y="3839065"/>
            <a:ext cx="2768316" cy="503943"/>
            <a:chOff x="2166541" y="2549068"/>
            <a:chExt cx="2768316" cy="503943"/>
          </a:xfrm>
        </p:grpSpPr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42247BF7-8790-4D9C-B6EE-D6E79101243A}"/>
                </a:ext>
              </a:extLst>
            </p:cNvPr>
            <p:cNvSpPr/>
            <p:nvPr/>
          </p:nvSpPr>
          <p:spPr>
            <a:xfrm>
              <a:off x="2206171" y="2603068"/>
              <a:ext cx="2728686" cy="449943"/>
            </a:xfrm>
            <a:custGeom>
              <a:avLst/>
              <a:gdLst>
                <a:gd name="connsiteX0" fmla="*/ 2728686 w 2728686"/>
                <a:gd name="connsiteY0" fmla="*/ 449943 h 449943"/>
                <a:gd name="connsiteX1" fmla="*/ 2278743 w 2728686"/>
                <a:gd name="connsiteY1" fmla="*/ 0 h 449943"/>
                <a:gd name="connsiteX2" fmla="*/ 2119086 w 2728686"/>
                <a:gd name="connsiteY2" fmla="*/ 0 h 449943"/>
                <a:gd name="connsiteX3" fmla="*/ 0 w 2728686"/>
                <a:gd name="connsiteY3" fmla="*/ 0 h 4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686" h="449943">
                  <a:moveTo>
                    <a:pt x="2728686" y="449943"/>
                  </a:moveTo>
                  <a:lnTo>
                    <a:pt x="2278743" y="0"/>
                  </a:lnTo>
                  <a:lnTo>
                    <a:pt x="2119086" y="0"/>
                  </a:lnTo>
                  <a:lnTo>
                    <a:pt x="0" y="0"/>
                  </a:lnTo>
                </a:path>
              </a:pathLst>
            </a:custGeom>
            <a:noFill/>
            <a:ln>
              <a:gradFill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椭圆 127">
              <a:extLst>
                <a:ext uri="{FF2B5EF4-FFF2-40B4-BE49-F238E27FC236}">
                  <a16:creationId xmlns:a16="http://schemas.microsoft.com/office/drawing/2014/main" id="{D2D771B2-CF93-4A7D-809B-9B7C5129DC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66541" y="2549068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9" name="矩形 71">
            <a:extLst>
              <a:ext uri="{FF2B5EF4-FFF2-40B4-BE49-F238E27FC236}">
                <a16:creationId xmlns:a16="http://schemas.microsoft.com/office/drawing/2014/main" id="{982F935B-30C2-46CF-809C-048B5B26D2AC}"/>
              </a:ext>
            </a:extLst>
          </p:cNvPr>
          <p:cNvSpPr txBox="1"/>
          <p:nvPr/>
        </p:nvSpPr>
        <p:spPr>
          <a:xfrm>
            <a:off x="7996455" y="3947248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专业水平限制</a:t>
            </a:r>
          </a:p>
        </p:txBody>
      </p:sp>
      <p:sp>
        <p:nvSpPr>
          <p:cNvPr id="130" name="矩形 129">
            <a:extLst>
              <a:ext uri="{FF2B5EF4-FFF2-40B4-BE49-F238E27FC236}">
                <a16:creationId xmlns:a16="http://schemas.microsoft.com/office/drawing/2014/main" id="{78F454C2-E8D9-4709-9D53-376CB4EA5D49}"/>
              </a:ext>
            </a:extLst>
          </p:cNvPr>
          <p:cNvSpPr/>
          <p:nvPr/>
        </p:nvSpPr>
        <p:spPr>
          <a:xfrm>
            <a:off x="7931130" y="4372193"/>
            <a:ext cx="3151398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对存在的问题进行简要描述，尽量保证观点传达清晰。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610489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id="{2129875C-3E18-4E02-8AD8-222D9BBD99CF}"/>
              </a:ext>
            </a:extLst>
          </p:cNvPr>
          <p:cNvGrpSpPr/>
          <p:nvPr/>
        </p:nvGrpSpPr>
        <p:grpSpPr>
          <a:xfrm>
            <a:off x="4155595" y="3036341"/>
            <a:ext cx="3876304" cy="6183239"/>
            <a:chOff x="5219291" y="3088677"/>
            <a:chExt cx="2698309" cy="4304175"/>
          </a:xfrm>
        </p:grpSpPr>
        <p:sp>
          <p:nvSpPr>
            <p:cNvPr id="11" name="菱形 10">
              <a:extLst>
                <a:ext uri="{FF2B5EF4-FFF2-40B4-BE49-F238E27FC236}">
                  <a16:creationId xmlns:a16="http://schemas.microsoft.com/office/drawing/2014/main" id="{D489D3C6-F199-49A3-92DF-E9FAD9E964E0}"/>
                </a:ext>
              </a:extLst>
            </p:cNvPr>
            <p:cNvSpPr/>
            <p:nvPr/>
          </p:nvSpPr>
          <p:spPr>
            <a:xfrm>
              <a:off x="5226883" y="3088677"/>
              <a:ext cx="2690717" cy="680646"/>
            </a:xfrm>
            <a:prstGeom prst="diamond">
              <a:avLst/>
            </a:prstGeom>
            <a:solidFill>
              <a:schemeClr val="accent2"/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2" name="平行四边形 5">
              <a:extLst>
                <a:ext uri="{FF2B5EF4-FFF2-40B4-BE49-F238E27FC236}">
                  <a16:creationId xmlns:a16="http://schemas.microsoft.com/office/drawing/2014/main" id="{2BBE59AE-39FC-45B6-8678-2A3D52CB0132}"/>
                </a:ext>
              </a:extLst>
            </p:cNvPr>
            <p:cNvSpPr/>
            <p:nvPr/>
          </p:nvSpPr>
          <p:spPr>
            <a:xfrm rot="5400000" flipH="1">
              <a:off x="5258769" y="4734503"/>
              <a:ext cx="3963852" cy="1352846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8000">
                  <a:schemeClr val="accent2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5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  <p:sp>
          <p:nvSpPr>
            <p:cNvPr id="13" name="平行四边形 5">
              <a:extLst>
                <a:ext uri="{FF2B5EF4-FFF2-40B4-BE49-F238E27FC236}">
                  <a16:creationId xmlns:a16="http://schemas.microsoft.com/office/drawing/2014/main" id="{189F6DC1-1DCA-496C-8E6F-8F0C23649431}"/>
                </a:ext>
              </a:extLst>
            </p:cNvPr>
            <p:cNvSpPr/>
            <p:nvPr/>
          </p:nvSpPr>
          <p:spPr>
            <a:xfrm rot="16200000">
              <a:off x="3909857" y="4738434"/>
              <a:ext cx="3963852" cy="1344984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68000">
                  <a:schemeClr val="accent2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95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43B640A3-883C-42D4-8231-98300FAC1252}"/>
              </a:ext>
            </a:extLst>
          </p:cNvPr>
          <p:cNvGrpSpPr/>
          <p:nvPr/>
        </p:nvGrpSpPr>
        <p:grpSpPr>
          <a:xfrm>
            <a:off x="5107255" y="3143318"/>
            <a:ext cx="1961802" cy="685506"/>
            <a:chOff x="5546922" y="3493763"/>
            <a:chExt cx="2215997" cy="774329"/>
          </a:xfrm>
        </p:grpSpPr>
        <p:sp>
          <p:nvSpPr>
            <p:cNvPr id="16" name="菱形 15">
              <a:extLst>
                <a:ext uri="{FF2B5EF4-FFF2-40B4-BE49-F238E27FC236}">
                  <a16:creationId xmlns:a16="http://schemas.microsoft.com/office/drawing/2014/main" id="{0FE0F261-7F4A-434C-B684-49CE8490886E}"/>
                </a:ext>
              </a:extLst>
            </p:cNvPr>
            <p:cNvSpPr/>
            <p:nvPr/>
          </p:nvSpPr>
          <p:spPr>
            <a:xfrm>
              <a:off x="5548364" y="3493763"/>
              <a:ext cx="2214552" cy="552678"/>
            </a:xfrm>
            <a:prstGeom prst="diamond">
              <a:avLst/>
            </a:prstGeom>
            <a:solidFill>
              <a:schemeClr val="accent1">
                <a:alpha val="80000"/>
              </a:schemeClr>
            </a:solidFill>
            <a:ln w="0">
              <a:solidFill>
                <a:schemeClr val="bg1"/>
              </a:solidFill>
            </a:ln>
            <a:effectLst>
              <a:outerShdw blurRad="50800" dist="38100" dir="5400000" algn="t" rotWithShape="0">
                <a:srgbClr val="73FDFD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446C1412-419F-4DC3-A556-3368F24B7BEA}"/>
                </a:ext>
              </a:extLst>
            </p:cNvPr>
            <p:cNvSpPr/>
            <p:nvPr/>
          </p:nvSpPr>
          <p:spPr>
            <a:xfrm rot="16200000" flipH="1">
              <a:off x="6960887" y="3466061"/>
              <a:ext cx="492239" cy="1111824"/>
            </a:xfrm>
            <a:prstGeom prst="parallelogram">
              <a:avLst>
                <a:gd name="adj" fmla="val 56503"/>
              </a:avLst>
            </a:prstGeom>
            <a:solidFill>
              <a:schemeClr val="accent1">
                <a:alpha val="50000"/>
              </a:schemeClr>
            </a:solidFill>
            <a:ln w="0">
              <a:gradFill flip="none" rotWithShape="1">
                <a:gsLst>
                  <a:gs pos="33000">
                    <a:schemeClr val="bg1">
                      <a:alpha val="0"/>
                    </a:schemeClr>
                  </a:gs>
                  <a:gs pos="100000">
                    <a:schemeClr val="bg1"/>
                  </a:gs>
                </a:gsLst>
                <a:lin ang="114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8" name="平行四边形 17">
              <a:extLst>
                <a:ext uri="{FF2B5EF4-FFF2-40B4-BE49-F238E27FC236}">
                  <a16:creationId xmlns:a16="http://schemas.microsoft.com/office/drawing/2014/main" id="{A3F5A5CF-AF65-42AF-89C4-3FD49AF9DCE5}"/>
                </a:ext>
              </a:extLst>
            </p:cNvPr>
            <p:cNvSpPr/>
            <p:nvPr/>
          </p:nvSpPr>
          <p:spPr>
            <a:xfrm rot="5400000">
              <a:off x="5856714" y="3466060"/>
              <a:ext cx="492239" cy="1111824"/>
            </a:xfrm>
            <a:prstGeom prst="parallelogram">
              <a:avLst>
                <a:gd name="adj" fmla="val 56503"/>
              </a:avLst>
            </a:prstGeom>
            <a:solidFill>
              <a:schemeClr val="accent1">
                <a:alpha val="50000"/>
              </a:schemeClr>
            </a:solidFill>
            <a:ln w="0">
              <a:gradFill flip="none" rotWithShape="1">
                <a:gsLst>
                  <a:gs pos="33000">
                    <a:schemeClr val="bg1">
                      <a:alpha val="0"/>
                    </a:schemeClr>
                  </a:gs>
                  <a:gs pos="100000">
                    <a:schemeClr val="bg1"/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E6E91557-75F8-4240-B66A-51807DB3732B}"/>
              </a:ext>
            </a:extLst>
          </p:cNvPr>
          <p:cNvGrpSpPr/>
          <p:nvPr/>
        </p:nvGrpSpPr>
        <p:grpSpPr>
          <a:xfrm>
            <a:off x="3426541" y="3318060"/>
            <a:ext cx="1448755" cy="414351"/>
            <a:chOff x="2917821" y="3587378"/>
            <a:chExt cx="2215994" cy="633785"/>
          </a:xfrm>
        </p:grpSpPr>
        <p:sp>
          <p:nvSpPr>
            <p:cNvPr id="22" name="菱形 21">
              <a:extLst>
                <a:ext uri="{FF2B5EF4-FFF2-40B4-BE49-F238E27FC236}">
                  <a16:creationId xmlns:a16="http://schemas.microsoft.com/office/drawing/2014/main" id="{8D720F0E-7DB6-40CA-845C-89BD88C618BD}"/>
                </a:ext>
              </a:extLst>
            </p:cNvPr>
            <p:cNvSpPr/>
            <p:nvPr/>
          </p:nvSpPr>
          <p:spPr>
            <a:xfrm>
              <a:off x="2919263" y="3587378"/>
              <a:ext cx="2214552" cy="552678"/>
            </a:xfrm>
            <a:prstGeom prst="diamond">
              <a:avLst/>
            </a:prstGeom>
            <a:solidFill>
              <a:schemeClr val="accent3">
                <a:alpha val="80000"/>
              </a:schemeClr>
            </a:solidFill>
            <a:ln w="0" cap="rnd">
              <a:solidFill>
                <a:schemeClr val="bg1"/>
              </a:solidFill>
            </a:ln>
            <a:effectLst>
              <a:outerShdw blurRad="50800" dist="38100" dir="5400000" algn="t" rotWithShape="0">
                <a:srgbClr val="73FDFD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36182BBF-0BF0-4139-9B4F-34672B7C3259}"/>
                </a:ext>
              </a:extLst>
            </p:cNvPr>
            <p:cNvSpPr/>
            <p:nvPr/>
          </p:nvSpPr>
          <p:spPr>
            <a:xfrm rot="16200000" flipH="1">
              <a:off x="4406025" y="3490995"/>
              <a:ext cx="351696" cy="1103884"/>
            </a:xfrm>
            <a:prstGeom prst="parallelogram">
              <a:avLst>
                <a:gd name="adj" fmla="val 78395"/>
              </a:avLst>
            </a:prstGeom>
            <a:solidFill>
              <a:schemeClr val="accent3">
                <a:alpha val="50000"/>
              </a:schemeClr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7F41B55E-8BA5-4F3D-9C55-3AA0C350D61B}"/>
                </a:ext>
              </a:extLst>
            </p:cNvPr>
            <p:cNvSpPr/>
            <p:nvPr/>
          </p:nvSpPr>
          <p:spPr>
            <a:xfrm rot="5400000">
              <a:off x="3297885" y="3489404"/>
              <a:ext cx="351695" cy="1111824"/>
            </a:xfrm>
            <a:prstGeom prst="parallelogram">
              <a:avLst>
                <a:gd name="adj" fmla="val 78170"/>
              </a:avLst>
            </a:prstGeom>
            <a:solidFill>
              <a:schemeClr val="accent3">
                <a:alpha val="50000"/>
              </a:schemeClr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2AF1C9F1-582E-433B-9E1F-639621CAF6E2}"/>
              </a:ext>
            </a:extLst>
          </p:cNvPr>
          <p:cNvGrpSpPr/>
          <p:nvPr/>
        </p:nvGrpSpPr>
        <p:grpSpPr>
          <a:xfrm>
            <a:off x="7313597" y="3300399"/>
            <a:ext cx="1448755" cy="414351"/>
            <a:chOff x="2917821" y="3587378"/>
            <a:chExt cx="2215994" cy="633785"/>
          </a:xfrm>
        </p:grpSpPr>
        <p:sp>
          <p:nvSpPr>
            <p:cNvPr id="27" name="菱形 26">
              <a:extLst>
                <a:ext uri="{FF2B5EF4-FFF2-40B4-BE49-F238E27FC236}">
                  <a16:creationId xmlns:a16="http://schemas.microsoft.com/office/drawing/2014/main" id="{3C7E8041-CDFF-4AD0-B6CF-14F486766537}"/>
                </a:ext>
              </a:extLst>
            </p:cNvPr>
            <p:cNvSpPr/>
            <p:nvPr/>
          </p:nvSpPr>
          <p:spPr>
            <a:xfrm>
              <a:off x="2919263" y="3587378"/>
              <a:ext cx="2214552" cy="552678"/>
            </a:xfrm>
            <a:prstGeom prst="diamond">
              <a:avLst/>
            </a:prstGeom>
            <a:solidFill>
              <a:schemeClr val="accent5">
                <a:alpha val="80000"/>
              </a:schemeClr>
            </a:solidFill>
            <a:ln w="0" cap="rnd">
              <a:solidFill>
                <a:schemeClr val="bg1"/>
              </a:solidFill>
            </a:ln>
            <a:effectLst>
              <a:outerShdw blurRad="50800" dist="38100" dir="5400000" algn="t" rotWithShape="0">
                <a:srgbClr val="73FDFD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8" name="平行四边形 27">
              <a:extLst>
                <a:ext uri="{FF2B5EF4-FFF2-40B4-BE49-F238E27FC236}">
                  <a16:creationId xmlns:a16="http://schemas.microsoft.com/office/drawing/2014/main" id="{7C14E14F-8B61-4200-BB23-A7D86C931F12}"/>
                </a:ext>
              </a:extLst>
            </p:cNvPr>
            <p:cNvSpPr/>
            <p:nvPr/>
          </p:nvSpPr>
          <p:spPr>
            <a:xfrm rot="16200000" flipH="1">
              <a:off x="4406025" y="3490995"/>
              <a:ext cx="351696" cy="1103884"/>
            </a:xfrm>
            <a:prstGeom prst="parallelogram">
              <a:avLst>
                <a:gd name="adj" fmla="val 78395"/>
              </a:avLst>
            </a:prstGeom>
            <a:solidFill>
              <a:schemeClr val="accent5">
                <a:alpha val="50000"/>
              </a:schemeClr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9" name="平行四边形 28">
              <a:extLst>
                <a:ext uri="{FF2B5EF4-FFF2-40B4-BE49-F238E27FC236}">
                  <a16:creationId xmlns:a16="http://schemas.microsoft.com/office/drawing/2014/main" id="{9893D92A-95B9-42B2-93AB-B4F60CD1BA15}"/>
                </a:ext>
              </a:extLst>
            </p:cNvPr>
            <p:cNvSpPr/>
            <p:nvPr/>
          </p:nvSpPr>
          <p:spPr>
            <a:xfrm rot="5400000">
              <a:off x="3297885" y="3489404"/>
              <a:ext cx="351695" cy="1111824"/>
            </a:xfrm>
            <a:prstGeom prst="parallelogram">
              <a:avLst>
                <a:gd name="adj" fmla="val 78170"/>
              </a:avLst>
            </a:prstGeom>
            <a:solidFill>
              <a:schemeClr val="accent5">
                <a:alpha val="50000"/>
              </a:schemeClr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pic>
        <p:nvPicPr>
          <p:cNvPr id="36" name="图片 35">
            <a:extLst>
              <a:ext uri="{FF2B5EF4-FFF2-40B4-BE49-F238E27FC236}">
                <a16:creationId xmlns:a16="http://schemas.microsoft.com/office/drawing/2014/main" id="{2AF6BA9A-5A4D-49C0-B2BD-AEC7D9FC43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43435" y="2162359"/>
            <a:ext cx="890716" cy="853774"/>
          </a:xfrm>
          <a:prstGeom prst="rect">
            <a:avLst/>
          </a:prstGeom>
          <a:effectLst>
            <a:outerShdw blurRad="381000" sx="115000" sy="115000" algn="ctr" rotWithShape="0">
              <a:schemeClr val="accent1">
                <a:alpha val="69000"/>
              </a:schemeClr>
            </a:outerShdw>
          </a:effectLst>
        </p:spPr>
      </p:pic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A7CD750D-1B00-4D94-A02C-DA0D7490073A}"/>
              </a:ext>
            </a:extLst>
          </p:cNvPr>
          <p:cNvSpPr/>
          <p:nvPr/>
        </p:nvSpPr>
        <p:spPr>
          <a:xfrm flipV="1">
            <a:off x="4049486" y="1478481"/>
            <a:ext cx="4081164" cy="2155770"/>
          </a:xfrm>
          <a:custGeom>
            <a:avLst/>
            <a:gdLst>
              <a:gd name="connsiteX0" fmla="*/ 1059787 w 4081164"/>
              <a:gd name="connsiteY0" fmla="*/ 235403 h 2155770"/>
              <a:gd name="connsiteX1" fmla="*/ 3024327 w 4081164"/>
              <a:gd name="connsiteY1" fmla="*/ 235403 h 2155770"/>
              <a:gd name="connsiteX2" fmla="*/ 2042057 w 4081164"/>
              <a:gd name="connsiteY2" fmla="*/ 0 h 2155770"/>
              <a:gd name="connsiteX3" fmla="*/ 0 w 4081164"/>
              <a:gd name="connsiteY3" fmla="*/ 2155770 h 2155770"/>
              <a:gd name="connsiteX4" fmla="*/ 4081164 w 4081164"/>
              <a:gd name="connsiteY4" fmla="*/ 2155770 h 2155770"/>
              <a:gd name="connsiteX5" fmla="*/ 3029572 w 4081164"/>
              <a:gd name="connsiteY5" fmla="*/ 235405 h 2155770"/>
              <a:gd name="connsiteX6" fmla="*/ 1051592 w 4081164"/>
              <a:gd name="connsiteY6" fmla="*/ 235405 h 215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81164" h="2155770">
                <a:moveTo>
                  <a:pt x="1059787" y="235403"/>
                </a:moveTo>
                <a:lnTo>
                  <a:pt x="3024327" y="235403"/>
                </a:lnTo>
                <a:lnTo>
                  <a:pt x="2042057" y="0"/>
                </a:lnTo>
                <a:close/>
                <a:moveTo>
                  <a:pt x="0" y="2155770"/>
                </a:moveTo>
                <a:lnTo>
                  <a:pt x="4081164" y="2155770"/>
                </a:lnTo>
                <a:lnTo>
                  <a:pt x="3029572" y="235405"/>
                </a:lnTo>
                <a:lnTo>
                  <a:pt x="1051592" y="235405"/>
                </a:lnTo>
                <a:close/>
              </a:path>
            </a:pathLst>
          </a:custGeom>
          <a:gradFill>
            <a:gsLst>
              <a:gs pos="0">
                <a:schemeClr val="bg1">
                  <a:alpha val="64000"/>
                </a:schemeClr>
              </a:gs>
              <a:gs pos="94000">
                <a:schemeClr val="bg1">
                  <a:alpha val="0"/>
                </a:schemeClr>
              </a:gs>
            </a:gsLst>
            <a:lin ang="5400000" scaled="1"/>
          </a:gradFill>
          <a:ln cap="rnd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58ACC3C3-FA6D-442B-A236-992931A5224D}"/>
              </a:ext>
            </a:extLst>
          </p:cNvPr>
          <p:cNvSpPr txBox="1"/>
          <p:nvPr/>
        </p:nvSpPr>
        <p:spPr>
          <a:xfrm>
            <a:off x="990329" y="511146"/>
            <a:ext cx="274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+mn-ea"/>
                <a:cs typeface="阿里巴巴普惠体 H" panose="00020600040101010101" pitchFamily="18" charset="-122"/>
              </a:rPr>
              <a:t>产品运营要点</a:t>
            </a:r>
          </a:p>
        </p:txBody>
      </p:sp>
      <p:sp>
        <p:nvSpPr>
          <p:cNvPr id="39" name="矩形 38">
            <a:extLst>
              <a:ext uri="{FF2B5EF4-FFF2-40B4-BE49-F238E27FC236}">
                <a16:creationId xmlns:a16="http://schemas.microsoft.com/office/drawing/2014/main" id="{87E380F4-CB29-45A9-893B-2D3AC895D69B}"/>
              </a:ext>
            </a:extLst>
          </p:cNvPr>
          <p:cNvSpPr/>
          <p:nvPr/>
        </p:nvSpPr>
        <p:spPr>
          <a:xfrm>
            <a:off x="1144014" y="2948728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依托营销体系</a:t>
            </a:r>
          </a:p>
        </p:txBody>
      </p:sp>
      <p:sp>
        <p:nvSpPr>
          <p:cNvPr id="40" name="矩形 39">
            <a:extLst>
              <a:ext uri="{FF2B5EF4-FFF2-40B4-BE49-F238E27FC236}">
                <a16:creationId xmlns:a16="http://schemas.microsoft.com/office/drawing/2014/main" id="{11C9FECE-75ED-4F28-9FB7-9929276C1052}"/>
              </a:ext>
            </a:extLst>
          </p:cNvPr>
          <p:cNvSpPr/>
          <p:nvPr/>
        </p:nvSpPr>
        <p:spPr>
          <a:xfrm>
            <a:off x="641195" y="3298459"/>
            <a:ext cx="2809080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发挥一体化营销优势，调动职能部门发挥专业能力协同营销，并进一步细化。</a:t>
            </a:r>
          </a:p>
        </p:txBody>
      </p:sp>
      <p:sp>
        <p:nvSpPr>
          <p:cNvPr id="41" name="矩形 40">
            <a:extLst>
              <a:ext uri="{FF2B5EF4-FFF2-40B4-BE49-F238E27FC236}">
                <a16:creationId xmlns:a16="http://schemas.microsoft.com/office/drawing/2014/main" id="{546A3EC2-9867-4054-8664-80E9BE3589B4}"/>
              </a:ext>
            </a:extLst>
          </p:cNvPr>
          <p:cNvSpPr/>
          <p:nvPr/>
        </p:nvSpPr>
        <p:spPr>
          <a:xfrm>
            <a:off x="9257171" y="2948728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开拓空白市场</a:t>
            </a:r>
          </a:p>
        </p:txBody>
      </p:sp>
      <p:sp>
        <p:nvSpPr>
          <p:cNvPr id="42" name="矩形 41">
            <a:extLst>
              <a:ext uri="{FF2B5EF4-FFF2-40B4-BE49-F238E27FC236}">
                <a16:creationId xmlns:a16="http://schemas.microsoft.com/office/drawing/2014/main" id="{DF89A3FF-8F02-42B1-8995-54FC145D1BFE}"/>
              </a:ext>
            </a:extLst>
          </p:cNvPr>
          <p:cNvSpPr/>
          <p:nvPr/>
        </p:nvSpPr>
        <p:spPr>
          <a:xfrm>
            <a:off x="8766979" y="3298459"/>
            <a:ext cx="2783826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找准产品定位，包括特色、技术、质量、服务等，找到合适的切入点</a:t>
            </a: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D439C933-7676-4A4F-9887-6DCFDE8FAF9F}"/>
              </a:ext>
            </a:extLst>
          </p:cNvPr>
          <p:cNvSpPr/>
          <p:nvPr/>
        </p:nvSpPr>
        <p:spPr>
          <a:xfrm flipV="1">
            <a:off x="4049486" y="1478481"/>
            <a:ext cx="4081164" cy="2155770"/>
          </a:xfrm>
          <a:custGeom>
            <a:avLst/>
            <a:gdLst>
              <a:gd name="connsiteX0" fmla="*/ 1059787 w 4081164"/>
              <a:gd name="connsiteY0" fmla="*/ 235403 h 2155770"/>
              <a:gd name="connsiteX1" fmla="*/ 3024327 w 4081164"/>
              <a:gd name="connsiteY1" fmla="*/ 235403 h 2155770"/>
              <a:gd name="connsiteX2" fmla="*/ 2042057 w 4081164"/>
              <a:gd name="connsiteY2" fmla="*/ 0 h 2155770"/>
              <a:gd name="connsiteX3" fmla="*/ 0 w 4081164"/>
              <a:gd name="connsiteY3" fmla="*/ 2155770 h 2155770"/>
              <a:gd name="connsiteX4" fmla="*/ 4081164 w 4081164"/>
              <a:gd name="connsiteY4" fmla="*/ 2155770 h 2155770"/>
              <a:gd name="connsiteX5" fmla="*/ 3029572 w 4081164"/>
              <a:gd name="connsiteY5" fmla="*/ 235405 h 2155770"/>
              <a:gd name="connsiteX6" fmla="*/ 1051592 w 4081164"/>
              <a:gd name="connsiteY6" fmla="*/ 235405 h 215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81164" h="2155770">
                <a:moveTo>
                  <a:pt x="1059787" y="235403"/>
                </a:moveTo>
                <a:lnTo>
                  <a:pt x="3024327" y="235403"/>
                </a:lnTo>
                <a:lnTo>
                  <a:pt x="2042057" y="0"/>
                </a:lnTo>
                <a:close/>
                <a:moveTo>
                  <a:pt x="0" y="2155770"/>
                </a:moveTo>
                <a:lnTo>
                  <a:pt x="4081164" y="2155770"/>
                </a:lnTo>
                <a:lnTo>
                  <a:pt x="3029572" y="235405"/>
                </a:lnTo>
                <a:lnTo>
                  <a:pt x="1051592" y="235405"/>
                </a:lnTo>
                <a:close/>
              </a:path>
            </a:pathLst>
          </a:custGeom>
          <a:gradFill>
            <a:gsLst>
              <a:gs pos="0">
                <a:schemeClr val="bg1">
                  <a:alpha val="34000"/>
                </a:schemeClr>
              </a:gs>
              <a:gs pos="92000">
                <a:schemeClr val="bg1">
                  <a:alpha val="0"/>
                </a:schemeClr>
              </a:gs>
            </a:gsLst>
            <a:lin ang="5400000" scaled="1"/>
          </a:gradFill>
          <a:ln cap="rnd">
            <a:noFill/>
            <a:round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97266724-0B35-4130-A9A5-1FBD0FD8AE30}"/>
              </a:ext>
            </a:extLst>
          </p:cNvPr>
          <p:cNvCxnSpPr>
            <a:cxnSpLocks/>
          </p:cNvCxnSpPr>
          <p:nvPr/>
        </p:nvCxnSpPr>
        <p:spPr>
          <a:xfrm flipV="1">
            <a:off x="4484853" y="5433018"/>
            <a:ext cx="0" cy="1146429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875C39AD-EE8D-46A2-A7D3-CE8C0C0152B9}"/>
              </a:ext>
            </a:extLst>
          </p:cNvPr>
          <p:cNvCxnSpPr>
            <a:cxnSpLocks/>
          </p:cNvCxnSpPr>
          <p:nvPr/>
        </p:nvCxnSpPr>
        <p:spPr>
          <a:xfrm flipV="1">
            <a:off x="5448918" y="4221163"/>
            <a:ext cx="0" cy="674814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>
            <a:extLst>
              <a:ext uri="{FF2B5EF4-FFF2-40B4-BE49-F238E27FC236}">
                <a16:creationId xmlns:a16="http://schemas.microsoft.com/office/drawing/2014/main" id="{50901350-F6DD-4509-AE39-9CEBC8360BA8}"/>
              </a:ext>
            </a:extLst>
          </p:cNvPr>
          <p:cNvCxnSpPr>
            <a:cxnSpLocks/>
          </p:cNvCxnSpPr>
          <p:nvPr/>
        </p:nvCxnSpPr>
        <p:spPr>
          <a:xfrm flipV="1">
            <a:off x="7532254" y="4389821"/>
            <a:ext cx="0" cy="1043197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>
            <a:extLst>
              <a:ext uri="{FF2B5EF4-FFF2-40B4-BE49-F238E27FC236}">
                <a16:creationId xmlns:a16="http://schemas.microsoft.com/office/drawing/2014/main" id="{7842B970-6DF2-46D5-9550-C0653D1456DA}"/>
              </a:ext>
            </a:extLst>
          </p:cNvPr>
          <p:cNvCxnSpPr>
            <a:cxnSpLocks/>
          </p:cNvCxnSpPr>
          <p:nvPr/>
        </p:nvCxnSpPr>
        <p:spPr>
          <a:xfrm flipV="1">
            <a:off x="6816158" y="5582882"/>
            <a:ext cx="0" cy="1508835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矩形 33">
            <a:extLst>
              <a:ext uri="{FF2B5EF4-FFF2-40B4-BE49-F238E27FC236}">
                <a16:creationId xmlns:a16="http://schemas.microsoft.com/office/drawing/2014/main" id="{3AE2D7DF-DFF5-44F2-8208-CD58F2B689DD}"/>
              </a:ext>
            </a:extLst>
          </p:cNvPr>
          <p:cNvSpPr/>
          <p:nvPr/>
        </p:nvSpPr>
        <p:spPr>
          <a:xfrm>
            <a:off x="4310779" y="2849874"/>
            <a:ext cx="3527782" cy="3872118"/>
          </a:xfrm>
          <a:prstGeom prst="rect">
            <a:avLst/>
          </a:prstGeom>
          <a:noFill/>
          <a:ln w="69850">
            <a:gradFill>
              <a:gsLst>
                <a:gs pos="38000">
                  <a:schemeClr val="accent3">
                    <a:alpha val="0"/>
                  </a:schemeClr>
                </a:gs>
                <a:gs pos="100000">
                  <a:schemeClr val="accent3">
                    <a:alpha val="70000"/>
                  </a:schemeClr>
                </a:gs>
              </a:gsLst>
              <a:lin ang="8400000" scaled="0"/>
            </a:gradFill>
          </a:ln>
          <a:scene3d>
            <a:camera prst="isometricTopUp">
              <a:rot lat="19015224" lon="17445212" rev="4529351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BAF5901C-0C36-4BA8-A77E-F2C586EDE2C1}"/>
              </a:ext>
            </a:extLst>
          </p:cNvPr>
          <p:cNvSpPr/>
          <p:nvPr/>
        </p:nvSpPr>
        <p:spPr>
          <a:xfrm>
            <a:off x="4310779" y="3481061"/>
            <a:ext cx="3527782" cy="3872118"/>
          </a:xfrm>
          <a:prstGeom prst="rect">
            <a:avLst/>
          </a:prstGeom>
          <a:noFill/>
          <a:ln w="69850">
            <a:gradFill>
              <a:gsLst>
                <a:gs pos="36000">
                  <a:schemeClr val="accent5">
                    <a:alpha val="0"/>
                  </a:schemeClr>
                </a:gs>
                <a:gs pos="100000">
                  <a:schemeClr val="accent5"/>
                </a:gs>
              </a:gsLst>
              <a:lin ang="8400000" scaled="0"/>
            </a:gradFill>
          </a:ln>
          <a:scene3d>
            <a:camera prst="isometricTopUp">
              <a:rot lat="19015224" lon="17445212" rev="4529351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DE36D22E-32B3-46ED-A205-2C905EB91C6E}"/>
              </a:ext>
            </a:extLst>
          </p:cNvPr>
          <p:cNvCxnSpPr>
            <a:cxnSpLocks/>
          </p:cNvCxnSpPr>
          <p:nvPr/>
        </p:nvCxnSpPr>
        <p:spPr>
          <a:xfrm flipV="1">
            <a:off x="4322784" y="3784090"/>
            <a:ext cx="0" cy="506065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" name="Group 16">
            <a:extLst>
              <a:ext uri="{FF2B5EF4-FFF2-40B4-BE49-F238E27FC236}">
                <a16:creationId xmlns:a16="http://schemas.microsoft.com/office/drawing/2014/main" id="{3493910B-2763-460B-BF12-57AEE72695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19204" y="2902382"/>
            <a:ext cx="714288" cy="608769"/>
            <a:chOff x="-1175" y="1378"/>
            <a:chExt cx="264" cy="225"/>
          </a:xfrm>
        </p:grpSpPr>
        <p:sp>
          <p:nvSpPr>
            <p:cNvPr id="57" name="Freeform 17">
              <a:extLst>
                <a:ext uri="{FF2B5EF4-FFF2-40B4-BE49-F238E27FC236}">
                  <a16:creationId xmlns:a16="http://schemas.microsoft.com/office/drawing/2014/main" id="{41481ED5-D69B-4484-9A42-F7C2996F6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05" y="1479"/>
              <a:ext cx="67" cy="66"/>
            </a:xfrm>
            <a:custGeom>
              <a:avLst/>
              <a:gdLst>
                <a:gd name="T0" fmla="*/ 53 w 107"/>
                <a:gd name="T1" fmla="*/ 107 h 107"/>
                <a:gd name="T2" fmla="*/ 53 w 107"/>
                <a:gd name="T3" fmla="*/ 107 h 107"/>
                <a:gd name="T4" fmla="*/ 107 w 107"/>
                <a:gd name="T5" fmla="*/ 53 h 107"/>
                <a:gd name="T6" fmla="*/ 75 w 107"/>
                <a:gd name="T7" fmla="*/ 5 h 107"/>
                <a:gd name="T8" fmla="*/ 53 w 107"/>
                <a:gd name="T9" fmla="*/ 0 h 107"/>
                <a:gd name="T10" fmla="*/ 31 w 107"/>
                <a:gd name="T11" fmla="*/ 5 h 107"/>
                <a:gd name="T12" fmla="*/ 0 w 107"/>
                <a:gd name="T13" fmla="*/ 53 h 107"/>
                <a:gd name="T14" fmla="*/ 53 w 107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07">
                  <a:moveTo>
                    <a:pt x="53" y="107"/>
                  </a:moveTo>
                  <a:lnTo>
                    <a:pt x="53" y="107"/>
                  </a:lnTo>
                  <a:cubicBezTo>
                    <a:pt x="83" y="107"/>
                    <a:pt x="107" y="83"/>
                    <a:pt x="107" y="53"/>
                  </a:cubicBezTo>
                  <a:cubicBezTo>
                    <a:pt x="107" y="32"/>
                    <a:pt x="94" y="13"/>
                    <a:pt x="75" y="5"/>
                  </a:cubicBezTo>
                  <a:cubicBezTo>
                    <a:pt x="69" y="2"/>
                    <a:pt x="61" y="0"/>
                    <a:pt x="53" y="0"/>
                  </a:cubicBezTo>
                  <a:cubicBezTo>
                    <a:pt x="45" y="0"/>
                    <a:pt x="38" y="2"/>
                    <a:pt x="31" y="5"/>
                  </a:cubicBezTo>
                  <a:cubicBezTo>
                    <a:pt x="13" y="13"/>
                    <a:pt x="0" y="32"/>
                    <a:pt x="0" y="53"/>
                  </a:cubicBezTo>
                  <a:cubicBezTo>
                    <a:pt x="0" y="83"/>
                    <a:pt x="24" y="107"/>
                    <a:pt x="53" y="107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8">
              <a:extLst>
                <a:ext uri="{FF2B5EF4-FFF2-40B4-BE49-F238E27FC236}">
                  <a16:creationId xmlns:a16="http://schemas.microsoft.com/office/drawing/2014/main" id="{21A5D179-7742-453B-AA44-AB1675C3A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22" y="1553"/>
              <a:ext cx="100" cy="49"/>
            </a:xfrm>
            <a:custGeom>
              <a:avLst/>
              <a:gdLst>
                <a:gd name="T0" fmla="*/ 80 w 160"/>
                <a:gd name="T1" fmla="*/ 0 h 80"/>
                <a:gd name="T2" fmla="*/ 80 w 160"/>
                <a:gd name="T3" fmla="*/ 0 h 80"/>
                <a:gd name="T4" fmla="*/ 0 w 160"/>
                <a:gd name="T5" fmla="*/ 80 h 80"/>
                <a:gd name="T6" fmla="*/ 160 w 160"/>
                <a:gd name="T7" fmla="*/ 80 h 80"/>
                <a:gd name="T8" fmla="*/ 80 w 16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80">
                  <a:moveTo>
                    <a:pt x="80" y="0"/>
                  </a:moveTo>
                  <a:lnTo>
                    <a:pt x="80" y="0"/>
                  </a:lnTo>
                  <a:cubicBezTo>
                    <a:pt x="36" y="0"/>
                    <a:pt x="0" y="36"/>
                    <a:pt x="0" y="80"/>
                  </a:cubicBezTo>
                  <a:lnTo>
                    <a:pt x="160" y="80"/>
                  </a:lnTo>
                  <a:cubicBezTo>
                    <a:pt x="160" y="36"/>
                    <a:pt x="124" y="0"/>
                    <a:pt x="80" y="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9">
              <a:extLst>
                <a:ext uri="{FF2B5EF4-FFF2-40B4-BE49-F238E27FC236}">
                  <a16:creationId xmlns:a16="http://schemas.microsoft.com/office/drawing/2014/main" id="{6F8DECE3-5083-4F01-ACA9-C1C2DF3F8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75" y="1570"/>
              <a:ext cx="46" cy="33"/>
            </a:xfrm>
            <a:custGeom>
              <a:avLst/>
              <a:gdLst>
                <a:gd name="T0" fmla="*/ 0 w 74"/>
                <a:gd name="T1" fmla="*/ 54 h 54"/>
                <a:gd name="T2" fmla="*/ 0 w 74"/>
                <a:gd name="T3" fmla="*/ 54 h 54"/>
                <a:gd name="T4" fmla="*/ 62 w 74"/>
                <a:gd name="T5" fmla="*/ 54 h 54"/>
                <a:gd name="T6" fmla="*/ 62 w 74"/>
                <a:gd name="T7" fmla="*/ 54 h 54"/>
                <a:gd name="T8" fmla="*/ 74 w 74"/>
                <a:gd name="T9" fmla="*/ 5 h 54"/>
                <a:gd name="T10" fmla="*/ 53 w 74"/>
                <a:gd name="T11" fmla="*/ 0 h 54"/>
                <a:gd name="T12" fmla="*/ 0 w 74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54">
                  <a:moveTo>
                    <a:pt x="0" y="54"/>
                  </a:moveTo>
                  <a:lnTo>
                    <a:pt x="0" y="54"/>
                  </a:lnTo>
                  <a:lnTo>
                    <a:pt x="62" y="54"/>
                  </a:lnTo>
                  <a:lnTo>
                    <a:pt x="62" y="54"/>
                  </a:lnTo>
                  <a:cubicBezTo>
                    <a:pt x="62" y="36"/>
                    <a:pt x="67" y="20"/>
                    <a:pt x="74" y="5"/>
                  </a:cubicBezTo>
                  <a:cubicBezTo>
                    <a:pt x="68" y="2"/>
                    <a:pt x="60" y="0"/>
                    <a:pt x="53" y="0"/>
                  </a:cubicBezTo>
                  <a:cubicBezTo>
                    <a:pt x="23" y="0"/>
                    <a:pt x="0" y="24"/>
                    <a:pt x="0" y="5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">
              <a:extLst>
                <a:ext uri="{FF2B5EF4-FFF2-40B4-BE49-F238E27FC236}">
                  <a16:creationId xmlns:a16="http://schemas.microsoft.com/office/drawing/2014/main" id="{B158D8A2-D47B-4046-8A95-DF354F3C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67" y="1512"/>
              <a:ext cx="50" cy="50"/>
            </a:xfrm>
            <a:custGeom>
              <a:avLst/>
              <a:gdLst>
                <a:gd name="T0" fmla="*/ 40 w 80"/>
                <a:gd name="T1" fmla="*/ 0 h 80"/>
                <a:gd name="T2" fmla="*/ 40 w 80"/>
                <a:gd name="T3" fmla="*/ 0 h 80"/>
                <a:gd name="T4" fmla="*/ 0 w 80"/>
                <a:gd name="T5" fmla="*/ 40 h 80"/>
                <a:gd name="T6" fmla="*/ 14 w 80"/>
                <a:gd name="T7" fmla="*/ 70 h 80"/>
                <a:gd name="T8" fmla="*/ 38 w 80"/>
                <a:gd name="T9" fmla="*/ 79 h 80"/>
                <a:gd name="T10" fmla="*/ 40 w 80"/>
                <a:gd name="T11" fmla="*/ 80 h 80"/>
                <a:gd name="T12" fmla="*/ 42 w 80"/>
                <a:gd name="T13" fmla="*/ 79 h 80"/>
                <a:gd name="T14" fmla="*/ 65 w 80"/>
                <a:gd name="T15" fmla="*/ 70 h 80"/>
                <a:gd name="T16" fmla="*/ 80 w 80"/>
                <a:gd name="T17" fmla="*/ 40 h 80"/>
                <a:gd name="T18" fmla="*/ 40 w 80"/>
                <a:gd name="T1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lnTo>
                    <a:pt x="40" y="0"/>
                  </a:lnTo>
                  <a:cubicBezTo>
                    <a:pt x="18" y="0"/>
                    <a:pt x="0" y="17"/>
                    <a:pt x="0" y="40"/>
                  </a:cubicBezTo>
                  <a:cubicBezTo>
                    <a:pt x="0" y="52"/>
                    <a:pt x="5" y="63"/>
                    <a:pt x="14" y="70"/>
                  </a:cubicBezTo>
                  <a:cubicBezTo>
                    <a:pt x="21" y="75"/>
                    <a:pt x="29" y="79"/>
                    <a:pt x="38" y="79"/>
                  </a:cubicBezTo>
                  <a:cubicBezTo>
                    <a:pt x="38" y="79"/>
                    <a:pt x="39" y="80"/>
                    <a:pt x="40" y="80"/>
                  </a:cubicBezTo>
                  <a:cubicBezTo>
                    <a:pt x="41" y="80"/>
                    <a:pt x="41" y="79"/>
                    <a:pt x="42" y="79"/>
                  </a:cubicBezTo>
                  <a:cubicBezTo>
                    <a:pt x="51" y="79"/>
                    <a:pt x="59" y="75"/>
                    <a:pt x="65" y="70"/>
                  </a:cubicBezTo>
                  <a:cubicBezTo>
                    <a:pt x="74" y="63"/>
                    <a:pt x="80" y="52"/>
                    <a:pt x="80" y="40"/>
                  </a:cubicBezTo>
                  <a:cubicBezTo>
                    <a:pt x="80" y="17"/>
                    <a:pt x="62" y="0"/>
                    <a:pt x="40" y="0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2">
              <a:extLst>
                <a:ext uri="{FF2B5EF4-FFF2-40B4-BE49-F238E27FC236}">
                  <a16:creationId xmlns:a16="http://schemas.microsoft.com/office/drawing/2014/main" id="{47E64593-0BE1-4824-AC9E-AAEAFEAAA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43" y="1378"/>
              <a:ext cx="132" cy="121"/>
            </a:xfrm>
            <a:custGeom>
              <a:avLst/>
              <a:gdLst>
                <a:gd name="T0" fmla="*/ 0 w 213"/>
                <a:gd name="T1" fmla="*/ 0 h 196"/>
                <a:gd name="T2" fmla="*/ 0 w 213"/>
                <a:gd name="T3" fmla="*/ 0 h 196"/>
                <a:gd name="T4" fmla="*/ 213 w 213"/>
                <a:gd name="T5" fmla="*/ 0 h 196"/>
                <a:gd name="T6" fmla="*/ 213 w 213"/>
                <a:gd name="T7" fmla="*/ 146 h 196"/>
                <a:gd name="T8" fmla="*/ 76 w 213"/>
                <a:gd name="T9" fmla="*/ 146 h 196"/>
                <a:gd name="T10" fmla="*/ 26 w 213"/>
                <a:gd name="T11" fmla="*/ 196 h 196"/>
                <a:gd name="T12" fmla="*/ 26 w 213"/>
                <a:gd name="T13" fmla="*/ 146 h 196"/>
                <a:gd name="T14" fmla="*/ 0 w 213"/>
                <a:gd name="T15" fmla="*/ 146 h 196"/>
                <a:gd name="T16" fmla="*/ 0 w 213"/>
                <a:gd name="T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96">
                  <a:moveTo>
                    <a:pt x="0" y="0"/>
                  </a:moveTo>
                  <a:lnTo>
                    <a:pt x="0" y="0"/>
                  </a:lnTo>
                  <a:lnTo>
                    <a:pt x="213" y="0"/>
                  </a:lnTo>
                  <a:lnTo>
                    <a:pt x="213" y="146"/>
                  </a:lnTo>
                  <a:lnTo>
                    <a:pt x="76" y="146"/>
                  </a:lnTo>
                  <a:lnTo>
                    <a:pt x="26" y="196"/>
                  </a:lnTo>
                  <a:lnTo>
                    <a:pt x="26" y="146"/>
                  </a:lnTo>
                  <a:lnTo>
                    <a:pt x="0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" name="Group 25">
            <a:extLst>
              <a:ext uri="{FF2B5EF4-FFF2-40B4-BE49-F238E27FC236}">
                <a16:creationId xmlns:a16="http://schemas.microsoft.com/office/drawing/2014/main" id="{194199D9-EE19-42A2-8ED5-855D018ADB6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716593" y="3003502"/>
            <a:ext cx="510380" cy="543175"/>
            <a:chOff x="-1541" y="3155"/>
            <a:chExt cx="249" cy="265"/>
          </a:xfrm>
        </p:grpSpPr>
        <p:sp>
          <p:nvSpPr>
            <p:cNvPr id="66" name="Freeform 26">
              <a:extLst>
                <a:ext uri="{FF2B5EF4-FFF2-40B4-BE49-F238E27FC236}">
                  <a16:creationId xmlns:a16="http://schemas.microsoft.com/office/drawing/2014/main" id="{0322974A-AD2C-4F10-8A30-7A8140EA8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41" y="3171"/>
              <a:ext cx="137" cy="66"/>
            </a:xfrm>
            <a:custGeom>
              <a:avLst/>
              <a:gdLst>
                <a:gd name="T0" fmla="*/ 221 w 221"/>
                <a:gd name="T1" fmla="*/ 81 h 107"/>
                <a:gd name="T2" fmla="*/ 221 w 221"/>
                <a:gd name="T3" fmla="*/ 81 h 107"/>
                <a:gd name="T4" fmla="*/ 221 w 221"/>
                <a:gd name="T5" fmla="*/ 107 h 107"/>
                <a:gd name="T6" fmla="*/ 54 w 221"/>
                <a:gd name="T7" fmla="*/ 107 h 107"/>
                <a:gd name="T8" fmla="*/ 0 w 221"/>
                <a:gd name="T9" fmla="*/ 54 h 107"/>
                <a:gd name="T10" fmla="*/ 54 w 221"/>
                <a:gd name="T11" fmla="*/ 0 h 107"/>
                <a:gd name="T12" fmla="*/ 218 w 221"/>
                <a:gd name="T13" fmla="*/ 0 h 107"/>
                <a:gd name="T14" fmla="*/ 218 w 221"/>
                <a:gd name="T15" fmla="*/ 2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107">
                  <a:moveTo>
                    <a:pt x="221" y="81"/>
                  </a:moveTo>
                  <a:lnTo>
                    <a:pt x="221" y="81"/>
                  </a:lnTo>
                  <a:lnTo>
                    <a:pt x="221" y="107"/>
                  </a:lnTo>
                  <a:lnTo>
                    <a:pt x="54" y="107"/>
                  </a:ln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lnTo>
                    <a:pt x="218" y="0"/>
                  </a:lnTo>
                  <a:lnTo>
                    <a:pt x="218" y="27"/>
                  </a:lnTo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7">
              <a:extLst>
                <a:ext uri="{FF2B5EF4-FFF2-40B4-BE49-F238E27FC236}">
                  <a16:creationId xmlns:a16="http://schemas.microsoft.com/office/drawing/2014/main" id="{D59B2FDC-0DD3-4065-9F84-C685AF91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11" y="3221"/>
              <a:ext cx="18" cy="24"/>
            </a:xfrm>
            <a:custGeom>
              <a:avLst/>
              <a:gdLst>
                <a:gd name="T0" fmla="*/ 28 w 28"/>
                <a:gd name="T1" fmla="*/ 38 h 38"/>
                <a:gd name="T2" fmla="*/ 28 w 28"/>
                <a:gd name="T3" fmla="*/ 38 h 38"/>
                <a:gd name="T4" fmla="*/ 0 w 28"/>
                <a:gd name="T5" fmla="*/ 38 h 38"/>
                <a:gd name="T6" fmla="*/ 1 w 28"/>
                <a:gd name="T7" fmla="*/ 0 h 38"/>
                <a:gd name="T8" fmla="*/ 28 w 28"/>
                <a:gd name="T9" fmla="*/ 0 h 38"/>
                <a:gd name="T10" fmla="*/ 28 w 28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8">
                  <a:moveTo>
                    <a:pt x="28" y="38"/>
                  </a:moveTo>
                  <a:lnTo>
                    <a:pt x="28" y="38"/>
                  </a:lnTo>
                  <a:lnTo>
                    <a:pt x="0" y="38"/>
                  </a:lnTo>
                  <a:lnTo>
                    <a:pt x="1" y="0"/>
                  </a:lnTo>
                  <a:lnTo>
                    <a:pt x="28" y="0"/>
                  </a:lnTo>
                  <a:lnTo>
                    <a:pt x="28" y="38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8">
              <a:extLst>
                <a:ext uri="{FF2B5EF4-FFF2-40B4-BE49-F238E27FC236}">
                  <a16:creationId xmlns:a16="http://schemas.microsoft.com/office/drawing/2014/main" id="{E64871CF-C107-49E1-882A-9A9978925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53" y="3162"/>
              <a:ext cx="83" cy="83"/>
            </a:xfrm>
            <a:custGeom>
              <a:avLst/>
              <a:gdLst>
                <a:gd name="T0" fmla="*/ 134 w 134"/>
                <a:gd name="T1" fmla="*/ 67 h 133"/>
                <a:gd name="T2" fmla="*/ 134 w 134"/>
                <a:gd name="T3" fmla="*/ 67 h 133"/>
                <a:gd name="T4" fmla="*/ 67 w 134"/>
                <a:gd name="T5" fmla="*/ 133 h 133"/>
                <a:gd name="T6" fmla="*/ 0 w 134"/>
                <a:gd name="T7" fmla="*/ 67 h 133"/>
                <a:gd name="T8" fmla="*/ 67 w 134"/>
                <a:gd name="T9" fmla="*/ 0 h 133"/>
                <a:gd name="T10" fmla="*/ 134 w 134"/>
                <a:gd name="T11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33">
                  <a:moveTo>
                    <a:pt x="134" y="67"/>
                  </a:moveTo>
                  <a:lnTo>
                    <a:pt x="134" y="67"/>
                  </a:lnTo>
                  <a:cubicBezTo>
                    <a:pt x="134" y="103"/>
                    <a:pt x="104" y="133"/>
                    <a:pt x="67" y="133"/>
                  </a:cubicBezTo>
                  <a:cubicBezTo>
                    <a:pt x="30" y="133"/>
                    <a:pt x="0" y="103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04" y="0"/>
                    <a:pt x="134" y="30"/>
                    <a:pt x="134" y="67"/>
                  </a:cubicBez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9">
              <a:extLst>
                <a:ext uri="{FF2B5EF4-FFF2-40B4-BE49-F238E27FC236}">
                  <a16:creationId xmlns:a16="http://schemas.microsoft.com/office/drawing/2014/main" id="{62FF72A6-6362-49F2-8A53-BB7479DB6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61" y="3155"/>
              <a:ext cx="99" cy="98"/>
            </a:xfrm>
            <a:custGeom>
              <a:avLst/>
              <a:gdLst>
                <a:gd name="T0" fmla="*/ 80 w 160"/>
                <a:gd name="T1" fmla="*/ 25 h 159"/>
                <a:gd name="T2" fmla="*/ 80 w 160"/>
                <a:gd name="T3" fmla="*/ 25 h 159"/>
                <a:gd name="T4" fmla="*/ 27 w 160"/>
                <a:gd name="T5" fmla="*/ 79 h 159"/>
                <a:gd name="T6" fmla="*/ 80 w 160"/>
                <a:gd name="T7" fmla="*/ 132 h 159"/>
                <a:gd name="T8" fmla="*/ 133 w 160"/>
                <a:gd name="T9" fmla="*/ 79 h 159"/>
                <a:gd name="T10" fmla="*/ 80 w 160"/>
                <a:gd name="T11" fmla="*/ 25 h 159"/>
                <a:gd name="T12" fmla="*/ 80 w 160"/>
                <a:gd name="T13" fmla="*/ 159 h 159"/>
                <a:gd name="T14" fmla="*/ 80 w 160"/>
                <a:gd name="T15" fmla="*/ 159 h 159"/>
                <a:gd name="T16" fmla="*/ 0 w 160"/>
                <a:gd name="T17" fmla="*/ 79 h 159"/>
                <a:gd name="T18" fmla="*/ 80 w 160"/>
                <a:gd name="T19" fmla="*/ 0 h 159"/>
                <a:gd name="T20" fmla="*/ 160 w 160"/>
                <a:gd name="T21" fmla="*/ 79 h 159"/>
                <a:gd name="T22" fmla="*/ 80 w 160"/>
                <a:gd name="T2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159">
                  <a:moveTo>
                    <a:pt x="80" y="25"/>
                  </a:moveTo>
                  <a:lnTo>
                    <a:pt x="80" y="25"/>
                  </a:lnTo>
                  <a:cubicBezTo>
                    <a:pt x="51" y="25"/>
                    <a:pt x="27" y="49"/>
                    <a:pt x="27" y="79"/>
                  </a:cubicBezTo>
                  <a:cubicBezTo>
                    <a:pt x="27" y="108"/>
                    <a:pt x="51" y="132"/>
                    <a:pt x="80" y="132"/>
                  </a:cubicBezTo>
                  <a:cubicBezTo>
                    <a:pt x="109" y="132"/>
                    <a:pt x="133" y="108"/>
                    <a:pt x="133" y="79"/>
                  </a:cubicBezTo>
                  <a:cubicBezTo>
                    <a:pt x="133" y="49"/>
                    <a:pt x="109" y="25"/>
                    <a:pt x="80" y="25"/>
                  </a:cubicBezTo>
                  <a:close/>
                  <a:moveTo>
                    <a:pt x="80" y="159"/>
                  </a:moveTo>
                  <a:lnTo>
                    <a:pt x="80" y="159"/>
                  </a:lnTo>
                  <a:cubicBezTo>
                    <a:pt x="36" y="159"/>
                    <a:pt x="0" y="123"/>
                    <a:pt x="0" y="79"/>
                  </a:cubicBezTo>
                  <a:cubicBezTo>
                    <a:pt x="0" y="35"/>
                    <a:pt x="36" y="0"/>
                    <a:pt x="80" y="0"/>
                  </a:cubicBezTo>
                  <a:cubicBezTo>
                    <a:pt x="124" y="0"/>
                    <a:pt x="160" y="35"/>
                    <a:pt x="160" y="79"/>
                  </a:cubicBezTo>
                  <a:cubicBezTo>
                    <a:pt x="160" y="123"/>
                    <a:pt x="124" y="159"/>
                    <a:pt x="80" y="159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0">
              <a:extLst>
                <a:ext uri="{FF2B5EF4-FFF2-40B4-BE49-F238E27FC236}">
                  <a16:creationId xmlns:a16="http://schemas.microsoft.com/office/drawing/2014/main" id="{7FE26D7C-A690-4810-B364-A6DD3074E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73" y="3204"/>
              <a:ext cx="181" cy="216"/>
            </a:xfrm>
            <a:custGeom>
              <a:avLst/>
              <a:gdLst>
                <a:gd name="T0" fmla="*/ 269 w 291"/>
                <a:gd name="T1" fmla="*/ 105 h 348"/>
                <a:gd name="T2" fmla="*/ 269 w 291"/>
                <a:gd name="T3" fmla="*/ 105 h 348"/>
                <a:gd name="T4" fmla="*/ 249 w 291"/>
                <a:gd name="T5" fmla="*/ 125 h 348"/>
                <a:gd name="T6" fmla="*/ 249 w 291"/>
                <a:gd name="T7" fmla="*/ 162 h 348"/>
                <a:gd name="T8" fmla="*/ 236 w 291"/>
                <a:gd name="T9" fmla="*/ 162 h 348"/>
                <a:gd name="T10" fmla="*/ 236 w 291"/>
                <a:gd name="T11" fmla="*/ 96 h 348"/>
                <a:gd name="T12" fmla="*/ 216 w 291"/>
                <a:gd name="T13" fmla="*/ 76 h 348"/>
                <a:gd name="T14" fmla="*/ 196 w 291"/>
                <a:gd name="T15" fmla="*/ 96 h 348"/>
                <a:gd name="T16" fmla="*/ 196 w 291"/>
                <a:gd name="T17" fmla="*/ 162 h 348"/>
                <a:gd name="T18" fmla="*/ 183 w 291"/>
                <a:gd name="T19" fmla="*/ 162 h 348"/>
                <a:gd name="T20" fmla="*/ 183 w 291"/>
                <a:gd name="T21" fmla="*/ 96 h 348"/>
                <a:gd name="T22" fmla="*/ 163 w 291"/>
                <a:gd name="T23" fmla="*/ 76 h 348"/>
                <a:gd name="T24" fmla="*/ 142 w 291"/>
                <a:gd name="T25" fmla="*/ 96 h 348"/>
                <a:gd name="T26" fmla="*/ 142 w 291"/>
                <a:gd name="T27" fmla="*/ 162 h 348"/>
                <a:gd name="T28" fmla="*/ 129 w 291"/>
                <a:gd name="T29" fmla="*/ 162 h 348"/>
                <a:gd name="T30" fmla="*/ 129 w 291"/>
                <a:gd name="T31" fmla="*/ 20 h 348"/>
                <a:gd name="T32" fmla="*/ 109 w 291"/>
                <a:gd name="T33" fmla="*/ 0 h 348"/>
                <a:gd name="T34" fmla="*/ 89 w 291"/>
                <a:gd name="T35" fmla="*/ 20 h 348"/>
                <a:gd name="T36" fmla="*/ 89 w 291"/>
                <a:gd name="T37" fmla="*/ 162 h 348"/>
                <a:gd name="T38" fmla="*/ 89 w 291"/>
                <a:gd name="T39" fmla="*/ 214 h 348"/>
                <a:gd name="T40" fmla="*/ 44 w 291"/>
                <a:gd name="T41" fmla="*/ 195 h 348"/>
                <a:gd name="T42" fmla="*/ 7 w 291"/>
                <a:gd name="T43" fmla="*/ 197 h 348"/>
                <a:gd name="T44" fmla="*/ 8 w 291"/>
                <a:gd name="T45" fmla="*/ 216 h 348"/>
                <a:gd name="T46" fmla="*/ 117 w 291"/>
                <a:gd name="T47" fmla="*/ 326 h 348"/>
                <a:gd name="T48" fmla="*/ 204 w 291"/>
                <a:gd name="T49" fmla="*/ 342 h 348"/>
                <a:gd name="T50" fmla="*/ 289 w 291"/>
                <a:gd name="T51" fmla="*/ 277 h 348"/>
                <a:gd name="T52" fmla="*/ 289 w 291"/>
                <a:gd name="T53" fmla="*/ 164 h 348"/>
                <a:gd name="T54" fmla="*/ 289 w 291"/>
                <a:gd name="T55" fmla="*/ 162 h 348"/>
                <a:gd name="T56" fmla="*/ 289 w 291"/>
                <a:gd name="T57" fmla="*/ 125 h 348"/>
                <a:gd name="T58" fmla="*/ 269 w 291"/>
                <a:gd name="T59" fmla="*/ 10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1" h="348">
                  <a:moveTo>
                    <a:pt x="269" y="105"/>
                  </a:moveTo>
                  <a:lnTo>
                    <a:pt x="269" y="105"/>
                  </a:lnTo>
                  <a:cubicBezTo>
                    <a:pt x="258" y="105"/>
                    <a:pt x="249" y="114"/>
                    <a:pt x="249" y="125"/>
                  </a:cubicBezTo>
                  <a:lnTo>
                    <a:pt x="249" y="162"/>
                  </a:lnTo>
                  <a:lnTo>
                    <a:pt x="236" y="162"/>
                  </a:lnTo>
                  <a:lnTo>
                    <a:pt x="236" y="96"/>
                  </a:lnTo>
                  <a:cubicBezTo>
                    <a:pt x="236" y="85"/>
                    <a:pt x="227" y="76"/>
                    <a:pt x="216" y="76"/>
                  </a:cubicBezTo>
                  <a:cubicBezTo>
                    <a:pt x="205" y="76"/>
                    <a:pt x="196" y="85"/>
                    <a:pt x="196" y="96"/>
                  </a:cubicBezTo>
                  <a:lnTo>
                    <a:pt x="196" y="162"/>
                  </a:lnTo>
                  <a:lnTo>
                    <a:pt x="183" y="162"/>
                  </a:lnTo>
                  <a:lnTo>
                    <a:pt x="183" y="96"/>
                  </a:lnTo>
                  <a:cubicBezTo>
                    <a:pt x="183" y="85"/>
                    <a:pt x="174" y="76"/>
                    <a:pt x="163" y="76"/>
                  </a:cubicBezTo>
                  <a:cubicBezTo>
                    <a:pt x="152" y="76"/>
                    <a:pt x="142" y="85"/>
                    <a:pt x="142" y="96"/>
                  </a:cubicBezTo>
                  <a:lnTo>
                    <a:pt x="142" y="162"/>
                  </a:lnTo>
                  <a:lnTo>
                    <a:pt x="129" y="162"/>
                  </a:lnTo>
                  <a:lnTo>
                    <a:pt x="129" y="20"/>
                  </a:lnTo>
                  <a:cubicBezTo>
                    <a:pt x="129" y="9"/>
                    <a:pt x="120" y="0"/>
                    <a:pt x="109" y="0"/>
                  </a:cubicBezTo>
                  <a:cubicBezTo>
                    <a:pt x="98" y="0"/>
                    <a:pt x="89" y="9"/>
                    <a:pt x="89" y="20"/>
                  </a:cubicBezTo>
                  <a:lnTo>
                    <a:pt x="89" y="162"/>
                  </a:lnTo>
                  <a:lnTo>
                    <a:pt x="89" y="214"/>
                  </a:lnTo>
                  <a:lnTo>
                    <a:pt x="44" y="195"/>
                  </a:lnTo>
                  <a:cubicBezTo>
                    <a:pt x="44" y="195"/>
                    <a:pt x="14" y="185"/>
                    <a:pt x="7" y="197"/>
                  </a:cubicBezTo>
                  <a:cubicBezTo>
                    <a:pt x="0" y="209"/>
                    <a:pt x="8" y="216"/>
                    <a:pt x="8" y="216"/>
                  </a:cubicBezTo>
                  <a:lnTo>
                    <a:pt x="117" y="326"/>
                  </a:lnTo>
                  <a:cubicBezTo>
                    <a:pt x="144" y="348"/>
                    <a:pt x="204" y="342"/>
                    <a:pt x="204" y="342"/>
                  </a:cubicBezTo>
                  <a:cubicBezTo>
                    <a:pt x="291" y="333"/>
                    <a:pt x="289" y="277"/>
                    <a:pt x="289" y="277"/>
                  </a:cubicBezTo>
                  <a:lnTo>
                    <a:pt x="289" y="164"/>
                  </a:lnTo>
                  <a:lnTo>
                    <a:pt x="289" y="162"/>
                  </a:lnTo>
                  <a:lnTo>
                    <a:pt x="289" y="125"/>
                  </a:lnTo>
                  <a:cubicBezTo>
                    <a:pt x="289" y="114"/>
                    <a:pt x="280" y="105"/>
                    <a:pt x="269" y="105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5524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92000" decel="8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3.7037E-6 L 1.04167E-6 -0.04908 " pathEditMode="relative" rAng="0" ptsTypes="AA">
                                      <p:cBhvr>
                                        <p:cTn id="6" dur="2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4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F4EDF104-E0A6-4E83-BB33-CF7C6AD878C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产品运营发展历程</a:t>
            </a:r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F611BA36-ACFB-457F-8A34-8A79BBDB454F}"/>
              </a:ext>
            </a:extLst>
          </p:cNvPr>
          <p:cNvSpPr/>
          <p:nvPr/>
        </p:nvSpPr>
        <p:spPr>
          <a:xfrm>
            <a:off x="-76200" y="1513262"/>
            <a:ext cx="12725400" cy="2357163"/>
          </a:xfrm>
          <a:custGeom>
            <a:avLst/>
            <a:gdLst>
              <a:gd name="connsiteX0" fmla="*/ 0 w 12725400"/>
              <a:gd name="connsiteY0" fmla="*/ 2019300 h 2357163"/>
              <a:gd name="connsiteX1" fmla="*/ 2343150 w 12725400"/>
              <a:gd name="connsiteY1" fmla="*/ 2228850 h 2357163"/>
              <a:gd name="connsiteX2" fmla="*/ 5276850 w 12725400"/>
              <a:gd name="connsiteY2" fmla="*/ 1657350 h 2357163"/>
              <a:gd name="connsiteX3" fmla="*/ 10058400 w 12725400"/>
              <a:gd name="connsiteY3" fmla="*/ 2305050 h 2357163"/>
              <a:gd name="connsiteX4" fmla="*/ 12725400 w 12725400"/>
              <a:gd name="connsiteY4" fmla="*/ 0 h 235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5400" h="2357163">
                <a:moveTo>
                  <a:pt x="0" y="2019300"/>
                </a:moveTo>
                <a:cubicBezTo>
                  <a:pt x="731837" y="2154237"/>
                  <a:pt x="1463675" y="2289175"/>
                  <a:pt x="2343150" y="2228850"/>
                </a:cubicBezTo>
                <a:cubicBezTo>
                  <a:pt x="3222625" y="2168525"/>
                  <a:pt x="3990975" y="1644650"/>
                  <a:pt x="5276850" y="1657350"/>
                </a:cubicBezTo>
                <a:cubicBezTo>
                  <a:pt x="6562725" y="1670050"/>
                  <a:pt x="8816975" y="2581275"/>
                  <a:pt x="10058400" y="2305050"/>
                </a:cubicBezTo>
                <a:cubicBezTo>
                  <a:pt x="11299825" y="2028825"/>
                  <a:pt x="12012612" y="1014412"/>
                  <a:pt x="12725400" y="0"/>
                </a:cubicBezTo>
              </a:path>
            </a:pathLst>
          </a:custGeom>
          <a:noFill/>
          <a:ln w="6350">
            <a:gradFill>
              <a:gsLst>
                <a:gs pos="0">
                  <a:schemeClr val="accent1"/>
                </a:gs>
                <a:gs pos="100000">
                  <a:schemeClr val="bg1">
                    <a:alpha val="75000"/>
                  </a:schemeClr>
                </a:gs>
              </a:gsLst>
              <a:lin ang="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021933FD-BDC1-4BA7-8218-8DA7D231B8DD}"/>
              </a:ext>
            </a:extLst>
          </p:cNvPr>
          <p:cNvSpPr/>
          <p:nvPr/>
        </p:nvSpPr>
        <p:spPr>
          <a:xfrm>
            <a:off x="-336550" y="1675640"/>
            <a:ext cx="14528800" cy="2126202"/>
          </a:xfrm>
          <a:custGeom>
            <a:avLst/>
            <a:gdLst>
              <a:gd name="connsiteX0" fmla="*/ 0 w 14439900"/>
              <a:gd name="connsiteY0" fmla="*/ 2038350 h 2151094"/>
              <a:gd name="connsiteX1" fmla="*/ 533400 w 14439900"/>
              <a:gd name="connsiteY1" fmla="*/ 2095500 h 2151094"/>
              <a:gd name="connsiteX2" fmla="*/ 2324100 w 14439900"/>
              <a:gd name="connsiteY2" fmla="*/ 1524000 h 2151094"/>
              <a:gd name="connsiteX3" fmla="*/ 3657600 w 14439900"/>
              <a:gd name="connsiteY3" fmla="*/ 2057400 h 2151094"/>
              <a:gd name="connsiteX4" fmla="*/ 6419850 w 14439900"/>
              <a:gd name="connsiteY4" fmla="*/ 1390650 h 2151094"/>
              <a:gd name="connsiteX5" fmla="*/ 8801100 w 14439900"/>
              <a:gd name="connsiteY5" fmla="*/ 2114550 h 2151094"/>
              <a:gd name="connsiteX6" fmla="*/ 14439900 w 14439900"/>
              <a:gd name="connsiteY6" fmla="*/ 0 h 2151094"/>
              <a:gd name="connsiteX7" fmla="*/ 14439900 w 14439900"/>
              <a:gd name="connsiteY7" fmla="*/ 0 h 2151094"/>
              <a:gd name="connsiteX0" fmla="*/ 0 w 14439900"/>
              <a:gd name="connsiteY0" fmla="*/ 2038350 h 2138750"/>
              <a:gd name="connsiteX1" fmla="*/ 533400 w 14439900"/>
              <a:gd name="connsiteY1" fmla="*/ 2095500 h 2138750"/>
              <a:gd name="connsiteX2" fmla="*/ 2324100 w 14439900"/>
              <a:gd name="connsiteY2" fmla="*/ 1524000 h 2138750"/>
              <a:gd name="connsiteX3" fmla="*/ 3657600 w 14439900"/>
              <a:gd name="connsiteY3" fmla="*/ 2057400 h 2138750"/>
              <a:gd name="connsiteX4" fmla="*/ 6419850 w 14439900"/>
              <a:gd name="connsiteY4" fmla="*/ 1390650 h 2138750"/>
              <a:gd name="connsiteX5" fmla="*/ 9245600 w 14439900"/>
              <a:gd name="connsiteY5" fmla="*/ 2101850 h 2138750"/>
              <a:gd name="connsiteX6" fmla="*/ 14439900 w 14439900"/>
              <a:gd name="connsiteY6" fmla="*/ 0 h 2138750"/>
              <a:gd name="connsiteX7" fmla="*/ 14439900 w 14439900"/>
              <a:gd name="connsiteY7" fmla="*/ 0 h 2138750"/>
              <a:gd name="connsiteX0" fmla="*/ 0 w 14439900"/>
              <a:gd name="connsiteY0" fmla="*/ 2038350 h 2134676"/>
              <a:gd name="connsiteX1" fmla="*/ 533400 w 14439900"/>
              <a:gd name="connsiteY1" fmla="*/ 2095500 h 2134676"/>
              <a:gd name="connsiteX2" fmla="*/ 2324100 w 14439900"/>
              <a:gd name="connsiteY2" fmla="*/ 1524000 h 2134676"/>
              <a:gd name="connsiteX3" fmla="*/ 3657600 w 14439900"/>
              <a:gd name="connsiteY3" fmla="*/ 2057400 h 2134676"/>
              <a:gd name="connsiteX4" fmla="*/ 6419850 w 14439900"/>
              <a:gd name="connsiteY4" fmla="*/ 1390650 h 2134676"/>
              <a:gd name="connsiteX5" fmla="*/ 9245600 w 14439900"/>
              <a:gd name="connsiteY5" fmla="*/ 2101850 h 2134676"/>
              <a:gd name="connsiteX6" fmla="*/ 14439900 w 14439900"/>
              <a:gd name="connsiteY6" fmla="*/ 0 h 2134676"/>
              <a:gd name="connsiteX7" fmla="*/ 14439900 w 14439900"/>
              <a:gd name="connsiteY7" fmla="*/ 0 h 2134676"/>
              <a:gd name="connsiteX0" fmla="*/ 0 w 14439900"/>
              <a:gd name="connsiteY0" fmla="*/ 2038350 h 2134676"/>
              <a:gd name="connsiteX1" fmla="*/ 533400 w 14439900"/>
              <a:gd name="connsiteY1" fmla="*/ 2095500 h 2134676"/>
              <a:gd name="connsiteX2" fmla="*/ 2324100 w 14439900"/>
              <a:gd name="connsiteY2" fmla="*/ 1524000 h 2134676"/>
              <a:gd name="connsiteX3" fmla="*/ 3657600 w 14439900"/>
              <a:gd name="connsiteY3" fmla="*/ 2057400 h 2134676"/>
              <a:gd name="connsiteX4" fmla="*/ 6419850 w 14439900"/>
              <a:gd name="connsiteY4" fmla="*/ 1390650 h 2134676"/>
              <a:gd name="connsiteX5" fmla="*/ 9245600 w 14439900"/>
              <a:gd name="connsiteY5" fmla="*/ 2101850 h 2134676"/>
              <a:gd name="connsiteX6" fmla="*/ 14439900 w 14439900"/>
              <a:gd name="connsiteY6" fmla="*/ 0 h 2134676"/>
              <a:gd name="connsiteX7" fmla="*/ 14439900 w 14439900"/>
              <a:gd name="connsiteY7" fmla="*/ 0 h 2134676"/>
              <a:gd name="connsiteX0" fmla="*/ 0 w 14439900"/>
              <a:gd name="connsiteY0" fmla="*/ 2038350 h 2134676"/>
              <a:gd name="connsiteX1" fmla="*/ 533400 w 14439900"/>
              <a:gd name="connsiteY1" fmla="*/ 2095500 h 2134676"/>
              <a:gd name="connsiteX2" fmla="*/ 2324100 w 14439900"/>
              <a:gd name="connsiteY2" fmla="*/ 1524000 h 2134676"/>
              <a:gd name="connsiteX3" fmla="*/ 3886200 w 14439900"/>
              <a:gd name="connsiteY3" fmla="*/ 2070100 h 2134676"/>
              <a:gd name="connsiteX4" fmla="*/ 6419850 w 14439900"/>
              <a:gd name="connsiteY4" fmla="*/ 1390650 h 2134676"/>
              <a:gd name="connsiteX5" fmla="*/ 9245600 w 14439900"/>
              <a:gd name="connsiteY5" fmla="*/ 2101850 h 2134676"/>
              <a:gd name="connsiteX6" fmla="*/ 14439900 w 14439900"/>
              <a:gd name="connsiteY6" fmla="*/ 0 h 2134676"/>
              <a:gd name="connsiteX7" fmla="*/ 14439900 w 14439900"/>
              <a:gd name="connsiteY7" fmla="*/ 0 h 2134676"/>
              <a:gd name="connsiteX0" fmla="*/ 0 w 14528800"/>
              <a:gd name="connsiteY0" fmla="*/ 1936750 h 2126202"/>
              <a:gd name="connsiteX1" fmla="*/ 622300 w 14528800"/>
              <a:gd name="connsiteY1" fmla="*/ 2095500 h 2126202"/>
              <a:gd name="connsiteX2" fmla="*/ 2413000 w 14528800"/>
              <a:gd name="connsiteY2" fmla="*/ 1524000 h 2126202"/>
              <a:gd name="connsiteX3" fmla="*/ 3975100 w 14528800"/>
              <a:gd name="connsiteY3" fmla="*/ 2070100 h 2126202"/>
              <a:gd name="connsiteX4" fmla="*/ 6508750 w 14528800"/>
              <a:gd name="connsiteY4" fmla="*/ 1390650 h 2126202"/>
              <a:gd name="connsiteX5" fmla="*/ 9334500 w 14528800"/>
              <a:gd name="connsiteY5" fmla="*/ 2101850 h 2126202"/>
              <a:gd name="connsiteX6" fmla="*/ 14528800 w 14528800"/>
              <a:gd name="connsiteY6" fmla="*/ 0 h 2126202"/>
              <a:gd name="connsiteX7" fmla="*/ 14528800 w 14528800"/>
              <a:gd name="connsiteY7" fmla="*/ 0 h 2126202"/>
              <a:gd name="connsiteX0" fmla="*/ 0 w 14528800"/>
              <a:gd name="connsiteY0" fmla="*/ 1936750 h 2126202"/>
              <a:gd name="connsiteX1" fmla="*/ 622300 w 14528800"/>
              <a:gd name="connsiteY1" fmla="*/ 2095500 h 2126202"/>
              <a:gd name="connsiteX2" fmla="*/ 2451100 w 14528800"/>
              <a:gd name="connsiteY2" fmla="*/ 1562100 h 2126202"/>
              <a:gd name="connsiteX3" fmla="*/ 3975100 w 14528800"/>
              <a:gd name="connsiteY3" fmla="*/ 2070100 h 2126202"/>
              <a:gd name="connsiteX4" fmla="*/ 6508750 w 14528800"/>
              <a:gd name="connsiteY4" fmla="*/ 1390650 h 2126202"/>
              <a:gd name="connsiteX5" fmla="*/ 9334500 w 14528800"/>
              <a:gd name="connsiteY5" fmla="*/ 2101850 h 2126202"/>
              <a:gd name="connsiteX6" fmla="*/ 14528800 w 14528800"/>
              <a:gd name="connsiteY6" fmla="*/ 0 h 2126202"/>
              <a:gd name="connsiteX7" fmla="*/ 14528800 w 14528800"/>
              <a:gd name="connsiteY7" fmla="*/ 0 h 212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28800" h="2126202">
                <a:moveTo>
                  <a:pt x="0" y="1936750"/>
                </a:moveTo>
                <a:cubicBezTo>
                  <a:pt x="73025" y="2008187"/>
                  <a:pt x="213783" y="2157942"/>
                  <a:pt x="622300" y="2095500"/>
                </a:cubicBezTo>
                <a:cubicBezTo>
                  <a:pt x="1030817" y="2033058"/>
                  <a:pt x="1892300" y="1566333"/>
                  <a:pt x="2451100" y="1562100"/>
                </a:cubicBezTo>
                <a:cubicBezTo>
                  <a:pt x="3009900" y="1557867"/>
                  <a:pt x="3298825" y="2098675"/>
                  <a:pt x="3975100" y="2070100"/>
                </a:cubicBezTo>
                <a:cubicBezTo>
                  <a:pt x="4651375" y="2041525"/>
                  <a:pt x="5615517" y="1385358"/>
                  <a:pt x="6508750" y="1390650"/>
                </a:cubicBezTo>
                <a:cubicBezTo>
                  <a:pt x="7401983" y="1395942"/>
                  <a:pt x="8429625" y="2282825"/>
                  <a:pt x="9334500" y="2101850"/>
                </a:cubicBezTo>
                <a:cubicBezTo>
                  <a:pt x="11877675" y="1654175"/>
                  <a:pt x="13663083" y="350308"/>
                  <a:pt x="14528800" y="0"/>
                </a:cubicBezTo>
                <a:lnTo>
                  <a:pt x="14528800" y="0"/>
                </a:lnTo>
              </a:path>
            </a:pathLst>
          </a:custGeom>
          <a:noFill/>
          <a:ln w="2540">
            <a:gradFill>
              <a:gsLst>
                <a:gs pos="0">
                  <a:schemeClr val="accent1">
                    <a:alpha val="6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309A6AE0-3BB1-4DBD-97B6-460E954C5509}"/>
              </a:ext>
            </a:extLst>
          </p:cNvPr>
          <p:cNvSpPr/>
          <p:nvPr/>
        </p:nvSpPr>
        <p:spPr>
          <a:xfrm>
            <a:off x="-247650" y="913639"/>
            <a:ext cx="12687300" cy="2996374"/>
          </a:xfrm>
          <a:custGeom>
            <a:avLst/>
            <a:gdLst>
              <a:gd name="connsiteX0" fmla="*/ 0 w 12687300"/>
              <a:gd name="connsiteY0" fmla="*/ 2914650 h 3064998"/>
              <a:gd name="connsiteX1" fmla="*/ 1162050 w 12687300"/>
              <a:gd name="connsiteY1" fmla="*/ 2952750 h 3064998"/>
              <a:gd name="connsiteX2" fmla="*/ 2914650 w 12687300"/>
              <a:gd name="connsiteY2" fmla="*/ 2457450 h 3064998"/>
              <a:gd name="connsiteX3" fmla="*/ 5619750 w 12687300"/>
              <a:gd name="connsiteY3" fmla="*/ 2590800 h 3064998"/>
              <a:gd name="connsiteX4" fmla="*/ 7105650 w 12687300"/>
              <a:gd name="connsiteY4" fmla="*/ 2190750 h 3064998"/>
              <a:gd name="connsiteX5" fmla="*/ 11277600 w 12687300"/>
              <a:gd name="connsiteY5" fmla="*/ 2990850 h 3064998"/>
              <a:gd name="connsiteX6" fmla="*/ 12687300 w 12687300"/>
              <a:gd name="connsiteY6" fmla="*/ 0 h 3064998"/>
              <a:gd name="connsiteX0" fmla="*/ 0 w 12687300"/>
              <a:gd name="connsiteY0" fmla="*/ 2914650 h 3063703"/>
              <a:gd name="connsiteX1" fmla="*/ 1162050 w 12687300"/>
              <a:gd name="connsiteY1" fmla="*/ 2952750 h 3063703"/>
              <a:gd name="connsiteX2" fmla="*/ 2914650 w 12687300"/>
              <a:gd name="connsiteY2" fmla="*/ 2457450 h 3063703"/>
              <a:gd name="connsiteX3" fmla="*/ 5619750 w 12687300"/>
              <a:gd name="connsiteY3" fmla="*/ 2590800 h 3063703"/>
              <a:gd name="connsiteX4" fmla="*/ 7105650 w 12687300"/>
              <a:gd name="connsiteY4" fmla="*/ 2190750 h 3063703"/>
              <a:gd name="connsiteX5" fmla="*/ 11277600 w 12687300"/>
              <a:gd name="connsiteY5" fmla="*/ 2990850 h 3063703"/>
              <a:gd name="connsiteX6" fmla="*/ 12687300 w 12687300"/>
              <a:gd name="connsiteY6" fmla="*/ 0 h 3063703"/>
              <a:gd name="connsiteX0" fmla="*/ 0 w 12687300"/>
              <a:gd name="connsiteY0" fmla="*/ 2914650 h 3063703"/>
              <a:gd name="connsiteX1" fmla="*/ 1162050 w 12687300"/>
              <a:gd name="connsiteY1" fmla="*/ 2952750 h 3063703"/>
              <a:gd name="connsiteX2" fmla="*/ 2914650 w 12687300"/>
              <a:gd name="connsiteY2" fmla="*/ 2457450 h 3063703"/>
              <a:gd name="connsiteX3" fmla="*/ 5619750 w 12687300"/>
              <a:gd name="connsiteY3" fmla="*/ 2590800 h 3063703"/>
              <a:gd name="connsiteX4" fmla="*/ 7181850 w 12687300"/>
              <a:gd name="connsiteY4" fmla="*/ 2190750 h 3063703"/>
              <a:gd name="connsiteX5" fmla="*/ 11277600 w 12687300"/>
              <a:gd name="connsiteY5" fmla="*/ 2990850 h 3063703"/>
              <a:gd name="connsiteX6" fmla="*/ 12687300 w 12687300"/>
              <a:gd name="connsiteY6" fmla="*/ 0 h 3063703"/>
              <a:gd name="connsiteX0" fmla="*/ 0 w 12687300"/>
              <a:gd name="connsiteY0" fmla="*/ 2914650 h 3067022"/>
              <a:gd name="connsiteX1" fmla="*/ 1162050 w 12687300"/>
              <a:gd name="connsiteY1" fmla="*/ 2952750 h 3067022"/>
              <a:gd name="connsiteX2" fmla="*/ 2914650 w 12687300"/>
              <a:gd name="connsiteY2" fmla="*/ 2457450 h 3067022"/>
              <a:gd name="connsiteX3" fmla="*/ 5619750 w 12687300"/>
              <a:gd name="connsiteY3" fmla="*/ 2590800 h 3067022"/>
              <a:gd name="connsiteX4" fmla="*/ 7181850 w 12687300"/>
              <a:gd name="connsiteY4" fmla="*/ 2190750 h 3067022"/>
              <a:gd name="connsiteX5" fmla="*/ 11277600 w 12687300"/>
              <a:gd name="connsiteY5" fmla="*/ 2990850 h 3067022"/>
              <a:gd name="connsiteX6" fmla="*/ 12687300 w 12687300"/>
              <a:gd name="connsiteY6" fmla="*/ 0 h 3067022"/>
              <a:gd name="connsiteX0" fmla="*/ 0 w 12687300"/>
              <a:gd name="connsiteY0" fmla="*/ 2914650 h 3032999"/>
              <a:gd name="connsiteX1" fmla="*/ 1162050 w 12687300"/>
              <a:gd name="connsiteY1" fmla="*/ 2952750 h 3032999"/>
              <a:gd name="connsiteX2" fmla="*/ 2914650 w 12687300"/>
              <a:gd name="connsiteY2" fmla="*/ 2457450 h 3032999"/>
              <a:gd name="connsiteX3" fmla="*/ 5619750 w 12687300"/>
              <a:gd name="connsiteY3" fmla="*/ 2590800 h 3032999"/>
              <a:gd name="connsiteX4" fmla="*/ 7181850 w 12687300"/>
              <a:gd name="connsiteY4" fmla="*/ 2190750 h 3032999"/>
              <a:gd name="connsiteX5" fmla="*/ 11277600 w 12687300"/>
              <a:gd name="connsiteY5" fmla="*/ 2990850 h 3032999"/>
              <a:gd name="connsiteX6" fmla="*/ 12687300 w 12687300"/>
              <a:gd name="connsiteY6" fmla="*/ 0 h 3032999"/>
              <a:gd name="connsiteX0" fmla="*/ 0 w 12687300"/>
              <a:gd name="connsiteY0" fmla="*/ 2914650 h 2996374"/>
              <a:gd name="connsiteX1" fmla="*/ 1162050 w 12687300"/>
              <a:gd name="connsiteY1" fmla="*/ 2952750 h 2996374"/>
              <a:gd name="connsiteX2" fmla="*/ 2914650 w 12687300"/>
              <a:gd name="connsiteY2" fmla="*/ 2457450 h 2996374"/>
              <a:gd name="connsiteX3" fmla="*/ 5619750 w 12687300"/>
              <a:gd name="connsiteY3" fmla="*/ 2590800 h 2996374"/>
              <a:gd name="connsiteX4" fmla="*/ 7181850 w 12687300"/>
              <a:gd name="connsiteY4" fmla="*/ 2190750 h 2996374"/>
              <a:gd name="connsiteX5" fmla="*/ 11315700 w 12687300"/>
              <a:gd name="connsiteY5" fmla="*/ 2952750 h 2996374"/>
              <a:gd name="connsiteX6" fmla="*/ 12687300 w 12687300"/>
              <a:gd name="connsiteY6" fmla="*/ 0 h 299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687300" h="2996374">
                <a:moveTo>
                  <a:pt x="0" y="2914650"/>
                </a:moveTo>
                <a:cubicBezTo>
                  <a:pt x="338137" y="2971800"/>
                  <a:pt x="676275" y="3028950"/>
                  <a:pt x="1162050" y="2952750"/>
                </a:cubicBezTo>
                <a:cubicBezTo>
                  <a:pt x="1647825" y="2876550"/>
                  <a:pt x="2171700" y="2517775"/>
                  <a:pt x="2914650" y="2457450"/>
                </a:cubicBezTo>
                <a:cubicBezTo>
                  <a:pt x="3657600" y="2397125"/>
                  <a:pt x="4908550" y="2635250"/>
                  <a:pt x="5619750" y="2590800"/>
                </a:cubicBezTo>
                <a:cubicBezTo>
                  <a:pt x="6330950" y="2546350"/>
                  <a:pt x="6607175" y="2149475"/>
                  <a:pt x="7181850" y="2190750"/>
                </a:cubicBezTo>
                <a:cubicBezTo>
                  <a:pt x="8937625" y="2295525"/>
                  <a:pt x="10296525" y="3203575"/>
                  <a:pt x="11315700" y="2952750"/>
                </a:cubicBezTo>
                <a:cubicBezTo>
                  <a:pt x="12233275" y="2587625"/>
                  <a:pt x="12447587" y="1312862"/>
                  <a:pt x="12687300" y="0"/>
                </a:cubicBezTo>
              </a:path>
            </a:pathLst>
          </a:custGeom>
          <a:noFill/>
          <a:ln w="1270">
            <a:gradFill>
              <a:gsLst>
                <a:gs pos="0">
                  <a:schemeClr val="accent1">
                    <a:alpha val="15000"/>
                  </a:schemeClr>
                </a:gs>
                <a:gs pos="100000">
                  <a:schemeClr val="bg1">
                    <a:alpha val="15000"/>
                  </a:schemeClr>
                </a:gs>
              </a:gsLst>
              <a:lin ang="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9B005332-5FBB-42FB-8FFC-4505E3FB0262}"/>
              </a:ext>
            </a:extLst>
          </p:cNvPr>
          <p:cNvGrpSpPr/>
          <p:nvPr/>
        </p:nvGrpSpPr>
        <p:grpSpPr>
          <a:xfrm rot="5400000">
            <a:off x="728041" y="4293529"/>
            <a:ext cx="1091374" cy="108000"/>
            <a:chOff x="7706115" y="3246296"/>
            <a:chExt cx="1091374" cy="108000"/>
          </a:xfrm>
        </p:grpSpPr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id="{413A7C1B-08AE-4D66-B162-2868BB8A564F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224166" y="2782245"/>
              <a:ext cx="0" cy="1036102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270A3F8-981B-4E36-91AB-B3014C5265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矩形 14">
            <a:extLst>
              <a:ext uri="{FF2B5EF4-FFF2-40B4-BE49-F238E27FC236}">
                <a16:creationId xmlns:a16="http://schemas.microsoft.com/office/drawing/2014/main" id="{BD45C110-897E-4921-B23D-9749C3005D57}"/>
              </a:ext>
            </a:extLst>
          </p:cNvPr>
          <p:cNvSpPr/>
          <p:nvPr/>
        </p:nvSpPr>
        <p:spPr>
          <a:xfrm>
            <a:off x="1372203" y="4724358"/>
            <a:ext cx="1394613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+mn-ea"/>
              </a:rPr>
              <a:t>20XX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+mn-ea"/>
              </a:rPr>
              <a:t>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月</a:t>
            </a:r>
            <a:endParaRPr lang="zh-CN" altLang="en-US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86B581C6-372A-4B96-901F-C1E7F63DB743}"/>
              </a:ext>
            </a:extLst>
          </p:cNvPr>
          <p:cNvSpPr/>
          <p:nvPr/>
        </p:nvSpPr>
        <p:spPr>
          <a:xfrm>
            <a:off x="1372203" y="5023734"/>
            <a:ext cx="1846659" cy="60901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请以一句话简要概括</a:t>
            </a:r>
            <a:endParaRPr lang="en-US" altLang="zh-CN" sz="1600" dirty="0">
              <a:solidFill>
                <a:schemeClr val="bg1"/>
              </a:solidFill>
              <a:latin typeface="+mn-ea"/>
              <a:cs typeface="阿里巴巴普惠体 R" panose="00020600040101010101" pitchFamily="18" charset="-122"/>
            </a:endParaRPr>
          </a:p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发展过程中的亮点。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A7249674-93BC-4184-9EAE-8357DD49A802}"/>
              </a:ext>
            </a:extLst>
          </p:cNvPr>
          <p:cNvGrpSpPr/>
          <p:nvPr/>
        </p:nvGrpSpPr>
        <p:grpSpPr>
          <a:xfrm rot="5400000">
            <a:off x="3691787" y="4107739"/>
            <a:ext cx="1091374" cy="108000"/>
            <a:chOff x="7706115" y="3246296"/>
            <a:chExt cx="1091374" cy="108000"/>
          </a:xfrm>
        </p:grpSpPr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0FB1D0CE-8B6C-47E3-B4CD-3F81EE535AD6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224166" y="2782245"/>
              <a:ext cx="0" cy="1036102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99A79F16-AA5A-4C20-92A6-BA41021EBA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2" name="矩形 21">
            <a:extLst>
              <a:ext uri="{FF2B5EF4-FFF2-40B4-BE49-F238E27FC236}">
                <a16:creationId xmlns:a16="http://schemas.microsoft.com/office/drawing/2014/main" id="{A197751D-5A35-4061-B6EA-576736BE7413}"/>
              </a:ext>
            </a:extLst>
          </p:cNvPr>
          <p:cNvSpPr/>
          <p:nvPr/>
        </p:nvSpPr>
        <p:spPr>
          <a:xfrm>
            <a:off x="4335949" y="4538568"/>
            <a:ext cx="1394613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+mn-ea"/>
              </a:rPr>
              <a:t>20XX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+mn-ea"/>
              </a:rPr>
              <a:t>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月</a:t>
            </a:r>
            <a:endParaRPr lang="zh-CN" altLang="en-US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028A96B5-C680-44FB-B5CB-0C55AA236D75}"/>
              </a:ext>
            </a:extLst>
          </p:cNvPr>
          <p:cNvSpPr/>
          <p:nvPr/>
        </p:nvSpPr>
        <p:spPr>
          <a:xfrm>
            <a:off x="4335949" y="4837944"/>
            <a:ext cx="1846659" cy="60901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请以一句话简要概括</a:t>
            </a:r>
            <a:endParaRPr lang="en-US" altLang="zh-CN" sz="1600" dirty="0">
              <a:solidFill>
                <a:schemeClr val="bg1"/>
              </a:solidFill>
              <a:latin typeface="+mn-ea"/>
              <a:cs typeface="阿里巴巴普惠体 R" panose="00020600040101010101" pitchFamily="18" charset="-122"/>
            </a:endParaRPr>
          </a:p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发展过程中的亮点。</a:t>
            </a: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78D2618D-AB36-439C-AEFE-58269E7FFDB4}"/>
              </a:ext>
            </a:extLst>
          </p:cNvPr>
          <p:cNvGrpSpPr/>
          <p:nvPr/>
        </p:nvGrpSpPr>
        <p:grpSpPr>
          <a:xfrm rot="5400000">
            <a:off x="6158167" y="3660081"/>
            <a:ext cx="1091374" cy="108000"/>
            <a:chOff x="7706115" y="3246296"/>
            <a:chExt cx="1091374" cy="108000"/>
          </a:xfrm>
        </p:grpSpPr>
        <p:cxnSp>
          <p:nvCxnSpPr>
            <p:cNvPr id="25" name="直接连接符 24">
              <a:extLst>
                <a:ext uri="{FF2B5EF4-FFF2-40B4-BE49-F238E27FC236}">
                  <a16:creationId xmlns:a16="http://schemas.microsoft.com/office/drawing/2014/main" id="{EFC6B780-6B35-48CE-A4A9-DAF35040BF0A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224166" y="2782245"/>
              <a:ext cx="0" cy="1036102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77EB7D1E-8568-4637-B402-569B9DD94C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73C59826-6497-4C20-8FF4-E09B7F437E13}"/>
              </a:ext>
            </a:extLst>
          </p:cNvPr>
          <p:cNvSpPr/>
          <p:nvPr/>
        </p:nvSpPr>
        <p:spPr>
          <a:xfrm>
            <a:off x="6802329" y="4090910"/>
            <a:ext cx="1394613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+mn-ea"/>
              </a:rPr>
              <a:t>20XX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+mn-ea"/>
              </a:rPr>
              <a:t>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月</a:t>
            </a:r>
            <a:endParaRPr lang="zh-CN" altLang="en-US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F267F529-7C9D-4743-AADE-C2CA864AE32C}"/>
              </a:ext>
            </a:extLst>
          </p:cNvPr>
          <p:cNvSpPr/>
          <p:nvPr/>
        </p:nvSpPr>
        <p:spPr>
          <a:xfrm>
            <a:off x="6802329" y="4390286"/>
            <a:ext cx="1846659" cy="60901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请以一句话简要概括</a:t>
            </a:r>
            <a:endParaRPr lang="en-US" altLang="zh-CN" sz="1600" dirty="0">
              <a:solidFill>
                <a:schemeClr val="bg1"/>
              </a:solidFill>
              <a:latin typeface="+mn-ea"/>
              <a:cs typeface="阿里巴巴普惠体 R" panose="00020600040101010101" pitchFamily="18" charset="-122"/>
            </a:endParaRPr>
          </a:p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发展过程中的亮点。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AC79CCA9-1725-4368-B30E-2F6372B83D7B}"/>
              </a:ext>
            </a:extLst>
          </p:cNvPr>
          <p:cNvGrpSpPr/>
          <p:nvPr/>
        </p:nvGrpSpPr>
        <p:grpSpPr>
          <a:xfrm rot="5400000">
            <a:off x="8971500" y="4136069"/>
            <a:ext cx="1091374" cy="108000"/>
            <a:chOff x="7706115" y="3246296"/>
            <a:chExt cx="1091374" cy="108000"/>
          </a:xfrm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2507EB7A-5141-48C2-9213-0773790EF20E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224166" y="2782245"/>
              <a:ext cx="0" cy="1036102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DE2DAB69-C287-4CC5-8134-F8D3296D96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2" name="矩形 31">
            <a:extLst>
              <a:ext uri="{FF2B5EF4-FFF2-40B4-BE49-F238E27FC236}">
                <a16:creationId xmlns:a16="http://schemas.microsoft.com/office/drawing/2014/main" id="{74E8DB3B-478E-472C-945F-C4C9F875FACA}"/>
              </a:ext>
            </a:extLst>
          </p:cNvPr>
          <p:cNvSpPr/>
          <p:nvPr/>
        </p:nvSpPr>
        <p:spPr>
          <a:xfrm>
            <a:off x="9615662" y="4566898"/>
            <a:ext cx="1394613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+mn-ea"/>
              </a:rPr>
              <a:t>20XX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+mn-ea"/>
              </a:rPr>
              <a:t>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月</a:t>
            </a:r>
            <a:endParaRPr lang="zh-CN" altLang="en-US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CD616658-CA7D-4469-9CBA-50410878B44C}"/>
              </a:ext>
            </a:extLst>
          </p:cNvPr>
          <p:cNvSpPr/>
          <p:nvPr/>
        </p:nvSpPr>
        <p:spPr>
          <a:xfrm>
            <a:off x="9615662" y="4866274"/>
            <a:ext cx="1846659" cy="60901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请以一句话简要概括</a:t>
            </a:r>
            <a:endParaRPr lang="en-US" altLang="zh-CN" sz="1600" dirty="0">
              <a:solidFill>
                <a:schemeClr val="bg1"/>
              </a:solidFill>
              <a:latin typeface="+mn-ea"/>
              <a:cs typeface="阿里巴巴普惠体 R" panose="00020600040101010101" pitchFamily="18" charset="-122"/>
            </a:endParaRPr>
          </a:p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发展过程中的亮点。</a:t>
            </a:r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A557AAEF-5A1F-4C9E-8EE8-066EC8C71607}"/>
              </a:ext>
            </a:extLst>
          </p:cNvPr>
          <p:cNvGrpSpPr/>
          <p:nvPr/>
        </p:nvGrpSpPr>
        <p:grpSpPr>
          <a:xfrm rot="16200000" flipV="1">
            <a:off x="2030737" y="2766247"/>
            <a:ext cx="1091374" cy="108000"/>
            <a:chOff x="7706115" y="3246296"/>
            <a:chExt cx="1091374" cy="108000"/>
          </a:xfrm>
        </p:grpSpPr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10619AFB-5981-4E6C-960F-7B75AED778C1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224166" y="2782245"/>
              <a:ext cx="0" cy="1036102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05300B96-C589-4AB3-B84F-5439FBD9CD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矩形 36">
            <a:extLst>
              <a:ext uri="{FF2B5EF4-FFF2-40B4-BE49-F238E27FC236}">
                <a16:creationId xmlns:a16="http://schemas.microsoft.com/office/drawing/2014/main" id="{868FBD19-AD25-4E8E-B08B-C53525E179A4}"/>
              </a:ext>
            </a:extLst>
          </p:cNvPr>
          <p:cNvSpPr/>
          <p:nvPr/>
        </p:nvSpPr>
        <p:spPr>
          <a:xfrm>
            <a:off x="2679076" y="2231706"/>
            <a:ext cx="1394613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+mn-ea"/>
              </a:rPr>
              <a:t>20XX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+mn-ea"/>
              </a:rPr>
              <a:t>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月</a:t>
            </a:r>
            <a:endParaRPr lang="zh-CN" altLang="en-US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" name="矩形 37">
            <a:extLst>
              <a:ext uri="{FF2B5EF4-FFF2-40B4-BE49-F238E27FC236}">
                <a16:creationId xmlns:a16="http://schemas.microsoft.com/office/drawing/2014/main" id="{4D93965D-58DB-4560-9B30-9E5BA5952715}"/>
              </a:ext>
            </a:extLst>
          </p:cNvPr>
          <p:cNvSpPr/>
          <p:nvPr/>
        </p:nvSpPr>
        <p:spPr>
          <a:xfrm>
            <a:off x="2679076" y="2531082"/>
            <a:ext cx="1846659" cy="60901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请以一句话简要概括</a:t>
            </a:r>
            <a:endParaRPr lang="en-US" altLang="zh-CN" sz="1600" dirty="0">
              <a:solidFill>
                <a:schemeClr val="bg1"/>
              </a:solidFill>
              <a:latin typeface="+mn-ea"/>
              <a:cs typeface="阿里巴巴普惠体 R" panose="00020600040101010101" pitchFamily="18" charset="-122"/>
            </a:endParaRPr>
          </a:p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发展过程中的亮点。</a:t>
            </a: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F187164B-C0A5-4A1B-991A-3053501EBAEB}"/>
              </a:ext>
            </a:extLst>
          </p:cNvPr>
          <p:cNvGrpSpPr/>
          <p:nvPr/>
        </p:nvGrpSpPr>
        <p:grpSpPr>
          <a:xfrm rot="16200000" flipV="1">
            <a:off x="4927983" y="2559208"/>
            <a:ext cx="1091374" cy="108000"/>
            <a:chOff x="7706115" y="3246296"/>
            <a:chExt cx="1091374" cy="108000"/>
          </a:xfrm>
        </p:grpSpPr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id="{BFBDEAEC-313C-4EB1-A99F-A6B9933E9FEE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224166" y="2782245"/>
              <a:ext cx="0" cy="1036102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椭圆 40">
              <a:extLst>
                <a:ext uri="{FF2B5EF4-FFF2-40B4-BE49-F238E27FC236}">
                  <a16:creationId xmlns:a16="http://schemas.microsoft.com/office/drawing/2014/main" id="{9FCA7F06-AFB2-4080-BAFD-C06B759489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2" name="矩形 41">
            <a:extLst>
              <a:ext uri="{FF2B5EF4-FFF2-40B4-BE49-F238E27FC236}">
                <a16:creationId xmlns:a16="http://schemas.microsoft.com/office/drawing/2014/main" id="{6122B274-3655-404F-9187-11F318F7C03C}"/>
              </a:ext>
            </a:extLst>
          </p:cNvPr>
          <p:cNvSpPr/>
          <p:nvPr/>
        </p:nvSpPr>
        <p:spPr>
          <a:xfrm>
            <a:off x="5576322" y="2024667"/>
            <a:ext cx="1394613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+mn-ea"/>
              </a:rPr>
              <a:t>20XX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+mn-ea"/>
              </a:rPr>
              <a:t>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月</a:t>
            </a:r>
            <a:endParaRPr lang="zh-CN" altLang="en-US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id="{5F140225-F7DF-4607-B4C4-894AB64CB622}"/>
              </a:ext>
            </a:extLst>
          </p:cNvPr>
          <p:cNvSpPr/>
          <p:nvPr/>
        </p:nvSpPr>
        <p:spPr>
          <a:xfrm>
            <a:off x="5576322" y="2324043"/>
            <a:ext cx="1846659" cy="60901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请以一句话简要概括</a:t>
            </a:r>
            <a:endParaRPr lang="en-US" altLang="zh-CN" sz="1600" dirty="0">
              <a:solidFill>
                <a:schemeClr val="bg1"/>
              </a:solidFill>
              <a:latin typeface="+mn-ea"/>
              <a:cs typeface="阿里巴巴普惠体 R" panose="00020600040101010101" pitchFamily="18" charset="-122"/>
            </a:endParaRPr>
          </a:p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发展过程中的亮点。</a:t>
            </a:r>
          </a:p>
        </p:txBody>
      </p: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FBF038A6-BE4F-480C-801F-7D85FFB2CC59}"/>
              </a:ext>
            </a:extLst>
          </p:cNvPr>
          <p:cNvGrpSpPr/>
          <p:nvPr/>
        </p:nvGrpSpPr>
        <p:grpSpPr>
          <a:xfrm rot="16200000" flipV="1">
            <a:off x="7999518" y="2850354"/>
            <a:ext cx="1091374" cy="108000"/>
            <a:chOff x="7706115" y="3246296"/>
            <a:chExt cx="1091374" cy="108000"/>
          </a:xfrm>
        </p:grpSpPr>
        <p:cxnSp>
          <p:nvCxnSpPr>
            <p:cNvPr id="45" name="直接连接符 44">
              <a:extLst>
                <a:ext uri="{FF2B5EF4-FFF2-40B4-BE49-F238E27FC236}">
                  <a16:creationId xmlns:a16="http://schemas.microsoft.com/office/drawing/2014/main" id="{EFDD49BC-098B-4099-ADA0-F6C0541847F1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8224166" y="2782245"/>
              <a:ext cx="0" cy="1036102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椭圆 45">
              <a:extLst>
                <a:ext uri="{FF2B5EF4-FFF2-40B4-BE49-F238E27FC236}">
                  <a16:creationId xmlns:a16="http://schemas.microsoft.com/office/drawing/2014/main" id="{A365379C-7B3C-41A4-BD50-A2FB08E42E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7" name="矩形 46">
            <a:extLst>
              <a:ext uri="{FF2B5EF4-FFF2-40B4-BE49-F238E27FC236}">
                <a16:creationId xmlns:a16="http://schemas.microsoft.com/office/drawing/2014/main" id="{96C97767-8B30-4056-A5B9-5A9BF46183EE}"/>
              </a:ext>
            </a:extLst>
          </p:cNvPr>
          <p:cNvSpPr/>
          <p:nvPr/>
        </p:nvSpPr>
        <p:spPr>
          <a:xfrm>
            <a:off x="8647857" y="2315813"/>
            <a:ext cx="1394613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+mn-ea"/>
              </a:rPr>
              <a:t>20XX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+mn-ea"/>
              </a:rPr>
              <a:t>XX</a:t>
            </a:r>
            <a:r>
              <a:rPr lang="zh-CN" altLang="en-US" b="1" dirty="0">
                <a:solidFill>
                  <a:schemeClr val="bg1"/>
                </a:solidFill>
                <a:latin typeface="+mn-ea"/>
              </a:rPr>
              <a:t>月</a:t>
            </a:r>
            <a:endParaRPr lang="zh-CN" altLang="en-US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8E5B77E8-FCAA-4935-9367-F38042C4BF55}"/>
              </a:ext>
            </a:extLst>
          </p:cNvPr>
          <p:cNvSpPr/>
          <p:nvPr/>
        </p:nvSpPr>
        <p:spPr>
          <a:xfrm>
            <a:off x="8647857" y="2615189"/>
            <a:ext cx="1846659" cy="60901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请以一句话简要概括</a:t>
            </a:r>
            <a:endParaRPr lang="en-US" altLang="zh-CN" sz="1600" dirty="0">
              <a:solidFill>
                <a:schemeClr val="bg1"/>
              </a:solidFill>
              <a:latin typeface="+mn-ea"/>
              <a:cs typeface="阿里巴巴普惠体 R" panose="00020600040101010101" pitchFamily="18" charset="-122"/>
            </a:endParaRPr>
          </a:p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阿里巴巴普惠体 R" panose="00020600040101010101" pitchFamily="18" charset="-122"/>
              </a:rPr>
              <a:t>发展过程中的亮点。</a:t>
            </a:r>
          </a:p>
        </p:txBody>
      </p:sp>
    </p:spTree>
    <p:extLst>
      <p:ext uri="{BB962C8B-B14F-4D97-AF65-F5344CB8AC3E}">
        <p14:creationId xmlns:p14="http://schemas.microsoft.com/office/powerpoint/2010/main" val="388594416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6E83243D-DC84-4C3A-A8E0-FEEAF332DC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90600" y="515829"/>
            <a:ext cx="3145971" cy="479425"/>
          </a:xfrm>
        </p:spPr>
        <p:txBody>
          <a:bodyPr>
            <a:noAutofit/>
          </a:bodyPr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产品运营的主要工作</a:t>
            </a:r>
          </a:p>
        </p:txBody>
      </p:sp>
      <p:sp>
        <p:nvSpPr>
          <p:cNvPr id="3" name="弧形 2">
            <a:extLst>
              <a:ext uri="{FF2B5EF4-FFF2-40B4-BE49-F238E27FC236}">
                <a16:creationId xmlns:a16="http://schemas.microsoft.com/office/drawing/2014/main" id="{70D69E62-BEB0-498B-8440-28E5A2CE5BFE}"/>
              </a:ext>
            </a:extLst>
          </p:cNvPr>
          <p:cNvSpPr/>
          <p:nvPr/>
        </p:nvSpPr>
        <p:spPr>
          <a:xfrm>
            <a:off x="4336108" y="1991449"/>
            <a:ext cx="3519784" cy="3519780"/>
          </a:xfrm>
          <a:prstGeom prst="arc">
            <a:avLst>
              <a:gd name="adj1" fmla="val 10214044"/>
              <a:gd name="adj2" fmla="val 310579"/>
            </a:avLst>
          </a:prstGeom>
          <a:ln w="317500"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20000"/>
                    <a:lumOff val="80000"/>
                    <a:alpha val="0"/>
                  </a:schemeClr>
                </a:gs>
              </a:gsLst>
              <a:lin ang="0" scaled="0"/>
            </a:gradFill>
            <a:head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DIN"/>
              <a:ea typeface="方正兰亭细黑_GBK"/>
              <a:cs typeface="+mn-cs"/>
            </a:endParaRPr>
          </a:p>
        </p:txBody>
      </p:sp>
      <p:sp>
        <p:nvSpPr>
          <p:cNvPr id="4" name="弧形 3">
            <a:extLst>
              <a:ext uri="{FF2B5EF4-FFF2-40B4-BE49-F238E27FC236}">
                <a16:creationId xmlns:a16="http://schemas.microsoft.com/office/drawing/2014/main" id="{536D52C0-2534-463E-A429-096A72C52599}"/>
              </a:ext>
            </a:extLst>
          </p:cNvPr>
          <p:cNvSpPr/>
          <p:nvPr/>
        </p:nvSpPr>
        <p:spPr>
          <a:xfrm rot="10800000">
            <a:off x="4336108" y="1991449"/>
            <a:ext cx="3519784" cy="3519780"/>
          </a:xfrm>
          <a:prstGeom prst="arc">
            <a:avLst>
              <a:gd name="adj1" fmla="val 10214044"/>
              <a:gd name="adj2" fmla="val 310579"/>
            </a:avLst>
          </a:prstGeom>
          <a:ln w="317500"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>
                    <a:lumMod val="20000"/>
                    <a:lumOff val="80000"/>
                    <a:alpha val="0"/>
                  </a:schemeClr>
                </a:gs>
              </a:gsLst>
              <a:lin ang="0" scaled="1"/>
              <a:tileRect/>
            </a:gradFill>
            <a:head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DIN"/>
              <a:ea typeface="方正兰亭细黑_GBK"/>
              <a:cs typeface="+mn-cs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05714953-C68E-4A51-B194-167A534D0DD8}"/>
              </a:ext>
            </a:extLst>
          </p:cNvPr>
          <p:cNvSpPr/>
          <p:nvPr/>
        </p:nvSpPr>
        <p:spPr>
          <a:xfrm>
            <a:off x="4336109" y="1991449"/>
            <a:ext cx="3519780" cy="3519780"/>
          </a:xfrm>
          <a:prstGeom prst="ellipse">
            <a:avLst/>
          </a:prstGeom>
          <a:gradFill>
            <a:gsLst>
              <a:gs pos="100000">
                <a:schemeClr val="accent1">
                  <a:lumMod val="75000"/>
                </a:schemeClr>
              </a:gs>
              <a:gs pos="0">
                <a:schemeClr val="accent1">
                  <a:lumMod val="60000"/>
                  <a:lumOff val="40000"/>
                </a:scheme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4B027B36-233A-4CC7-BCB7-C9D7CF934E73}"/>
              </a:ext>
            </a:extLst>
          </p:cNvPr>
          <p:cNvSpPr/>
          <p:nvPr/>
        </p:nvSpPr>
        <p:spPr>
          <a:xfrm>
            <a:off x="3279238" y="944563"/>
            <a:ext cx="5633526" cy="5633526"/>
          </a:xfrm>
          <a:prstGeom prst="ellipse">
            <a:avLst/>
          </a:prstGeom>
          <a:gradFill>
            <a:gsLst>
              <a:gs pos="100000">
                <a:schemeClr val="bg1">
                  <a:alpha val="8000"/>
                </a:schemeClr>
              </a:gs>
              <a:gs pos="0">
                <a:schemeClr val="bg1">
                  <a:alpha val="8000"/>
                </a:schemeClr>
              </a:gs>
              <a:gs pos="50000">
                <a:schemeClr val="bg1">
                  <a:alpha val="0"/>
                </a:schemeClr>
              </a:gs>
            </a:gsLst>
            <a:lin ang="0" scaled="1"/>
          </a:gradFill>
          <a:ln w="6350">
            <a:gradFill flip="none" rotWithShape="1">
              <a:gsLst>
                <a:gs pos="75000">
                  <a:schemeClr val="bg1">
                    <a:alpha val="0"/>
                  </a:schemeClr>
                </a:gs>
                <a:gs pos="20000">
                  <a:schemeClr val="bg1">
                    <a:alpha val="0"/>
                  </a:schemeClr>
                </a:gs>
                <a:gs pos="0">
                  <a:schemeClr val="bg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2F2F2"/>
              </a:solidFill>
              <a:effectLst/>
              <a:uLnTx/>
              <a:uFillTx/>
              <a:latin typeface="DIN"/>
              <a:ea typeface="方正兰亭细黑_GBK"/>
              <a:cs typeface="+mn-cs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CD606451-AAC8-4673-A3FA-1FAA088218F5}"/>
              </a:ext>
            </a:extLst>
          </p:cNvPr>
          <p:cNvSpPr/>
          <p:nvPr/>
        </p:nvSpPr>
        <p:spPr>
          <a:xfrm>
            <a:off x="3837885" y="1588168"/>
            <a:ext cx="506267" cy="506265"/>
          </a:xfrm>
          <a:prstGeom prst="ellipse">
            <a:avLst/>
          </a:prstGeom>
          <a:solidFill>
            <a:schemeClr val="bg1"/>
          </a:solidFill>
          <a:ln w="19050"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>
                <a:solidFill>
                  <a:schemeClr val="accent1"/>
                </a:solidFill>
                <a:effectLst>
                  <a:outerShdw blurRad="88900" sx="102000" sy="102000" algn="ctr" rotWithShape="0">
                    <a:schemeClr val="accent1">
                      <a:alpha val="44000"/>
                    </a:schemeClr>
                  </a:outerShdw>
                </a:effectLst>
                <a:latin typeface="+mn-ea"/>
              </a:rPr>
              <a:t>1</a:t>
            </a:r>
            <a:endParaRPr lang="zh-CN" altLang="en-US" sz="2400" b="1" dirty="0">
              <a:solidFill>
                <a:schemeClr val="accent1"/>
              </a:solidFill>
              <a:effectLst>
                <a:outerShdw blurRad="88900" sx="102000" sy="102000" algn="ctr" rotWithShape="0">
                  <a:schemeClr val="accent1">
                    <a:alpha val="44000"/>
                  </a:schemeClr>
                </a:outerShdw>
              </a:effectLst>
              <a:latin typeface="+mn-ea"/>
            </a:endParaRPr>
          </a:p>
        </p:txBody>
      </p:sp>
      <p:sp>
        <p:nvSpPr>
          <p:cNvPr id="8" name="椭圆 7">
            <a:extLst>
              <a:ext uri="{FF2B5EF4-FFF2-40B4-BE49-F238E27FC236}">
                <a16:creationId xmlns:a16="http://schemas.microsoft.com/office/drawing/2014/main" id="{9ABBEFAC-B4BC-4888-A60E-07C49C81AA3F}"/>
              </a:ext>
            </a:extLst>
          </p:cNvPr>
          <p:cNvSpPr/>
          <p:nvPr/>
        </p:nvSpPr>
        <p:spPr>
          <a:xfrm>
            <a:off x="3145498" y="2820174"/>
            <a:ext cx="506267" cy="506265"/>
          </a:xfrm>
          <a:prstGeom prst="ellipse">
            <a:avLst/>
          </a:prstGeom>
          <a:solidFill>
            <a:schemeClr val="bg1"/>
          </a:solidFill>
          <a:ln w="19050"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>
                <a:solidFill>
                  <a:schemeClr val="accent1"/>
                </a:solidFill>
                <a:effectLst>
                  <a:outerShdw blurRad="88900" sx="102000" sy="102000" algn="ctr" rotWithShape="0">
                    <a:schemeClr val="accent1">
                      <a:alpha val="44000"/>
                    </a:schemeClr>
                  </a:outerShdw>
                </a:effectLst>
                <a:latin typeface="+mn-ea"/>
              </a:rPr>
              <a:t>2</a:t>
            </a:r>
            <a:endParaRPr lang="zh-CN" altLang="en-US" sz="2400" b="1" dirty="0">
              <a:solidFill>
                <a:schemeClr val="accent1"/>
              </a:solidFill>
              <a:effectLst>
                <a:outerShdw blurRad="88900" sx="102000" sy="102000" algn="ctr" rotWithShape="0">
                  <a:schemeClr val="accent1">
                    <a:alpha val="44000"/>
                  </a:schemeClr>
                </a:outerShdw>
              </a:effectLst>
              <a:latin typeface="+mn-ea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C7F16FCC-E6C3-4633-8777-6EA548343CA6}"/>
              </a:ext>
            </a:extLst>
          </p:cNvPr>
          <p:cNvSpPr/>
          <p:nvPr/>
        </p:nvSpPr>
        <p:spPr>
          <a:xfrm>
            <a:off x="3085548" y="4152120"/>
            <a:ext cx="506267" cy="506265"/>
          </a:xfrm>
          <a:prstGeom prst="ellipse">
            <a:avLst/>
          </a:prstGeom>
          <a:solidFill>
            <a:schemeClr val="bg1"/>
          </a:solidFill>
          <a:ln w="19050"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>
                <a:solidFill>
                  <a:schemeClr val="accent1"/>
                </a:solidFill>
                <a:effectLst>
                  <a:outerShdw blurRad="88900" sx="102000" sy="102000" algn="ctr" rotWithShape="0">
                    <a:schemeClr val="accent1">
                      <a:alpha val="44000"/>
                    </a:schemeClr>
                  </a:outerShdw>
                </a:effectLst>
                <a:latin typeface="+mn-ea"/>
              </a:rPr>
              <a:t>3</a:t>
            </a:r>
            <a:endParaRPr lang="zh-CN" altLang="en-US" sz="2400" b="1" dirty="0">
              <a:solidFill>
                <a:schemeClr val="accent1"/>
              </a:solidFill>
              <a:effectLst>
                <a:outerShdw blurRad="88900" sx="102000" sy="102000" algn="ctr" rotWithShape="0">
                  <a:schemeClr val="accent1">
                    <a:alpha val="44000"/>
                  </a:schemeClr>
                </a:outerShdw>
              </a:effectLst>
              <a:latin typeface="+mn-ea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2D920F00-7301-4F24-941F-B1A104A98130}"/>
              </a:ext>
            </a:extLst>
          </p:cNvPr>
          <p:cNvSpPr/>
          <p:nvPr/>
        </p:nvSpPr>
        <p:spPr>
          <a:xfrm>
            <a:off x="3623805" y="5364795"/>
            <a:ext cx="506267" cy="506265"/>
          </a:xfrm>
          <a:prstGeom prst="ellipse">
            <a:avLst/>
          </a:prstGeom>
          <a:solidFill>
            <a:schemeClr val="bg1"/>
          </a:solidFill>
          <a:ln w="19050"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>
                <a:solidFill>
                  <a:schemeClr val="accent1"/>
                </a:solidFill>
                <a:effectLst>
                  <a:outerShdw blurRad="88900" sx="102000" sy="102000" algn="ctr" rotWithShape="0">
                    <a:schemeClr val="accent1">
                      <a:alpha val="44000"/>
                    </a:schemeClr>
                  </a:outerShdw>
                </a:effectLst>
                <a:latin typeface="+mn-ea"/>
              </a:rPr>
              <a:t>4</a:t>
            </a:r>
            <a:endParaRPr lang="zh-CN" altLang="en-US" sz="2400" b="1" dirty="0">
              <a:solidFill>
                <a:schemeClr val="accent1"/>
              </a:solidFill>
              <a:effectLst>
                <a:outerShdw blurRad="88900" sx="102000" sy="102000" algn="ctr" rotWithShape="0">
                  <a:schemeClr val="accent1">
                    <a:alpha val="44000"/>
                  </a:schemeClr>
                </a:outerShdw>
              </a:effectLst>
              <a:latin typeface="+mn-ea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D0701A9D-C67D-455C-8914-EF6A9CBEC82F}"/>
              </a:ext>
            </a:extLst>
          </p:cNvPr>
          <p:cNvSpPr/>
          <p:nvPr/>
        </p:nvSpPr>
        <p:spPr>
          <a:xfrm flipH="1">
            <a:off x="7934811" y="1595963"/>
            <a:ext cx="506267" cy="506265"/>
          </a:xfrm>
          <a:prstGeom prst="ellipse">
            <a:avLst/>
          </a:prstGeom>
          <a:solidFill>
            <a:schemeClr val="bg1"/>
          </a:solidFill>
          <a:ln w="19050"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>
                  <a:outerShdw blurRad="88900" sx="102000" sy="102000" algn="ctr" rotWithShape="0">
                    <a:schemeClr val="accent1">
                      <a:alpha val="44000"/>
                    </a:schemeClr>
                  </a:outerShdw>
                </a:effectLst>
                <a:uLnTx/>
                <a:uFillTx/>
                <a:latin typeface="+mn-ea"/>
              </a:rPr>
              <a:t>5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>
                <a:outerShdw blurRad="88900" sx="102000" sy="102000" algn="ctr" rotWithShape="0">
                  <a:schemeClr val="accent1">
                    <a:alpha val="44000"/>
                  </a:schemeClr>
                </a:outerShdw>
              </a:effectLst>
              <a:uLnTx/>
              <a:uFillTx/>
              <a:latin typeface="+mn-ea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D78B2150-9A47-482E-BD70-33523EC2511D}"/>
              </a:ext>
            </a:extLst>
          </p:cNvPr>
          <p:cNvSpPr/>
          <p:nvPr/>
        </p:nvSpPr>
        <p:spPr>
          <a:xfrm flipH="1">
            <a:off x="8616435" y="2799371"/>
            <a:ext cx="506267" cy="506265"/>
          </a:xfrm>
          <a:prstGeom prst="ellipse">
            <a:avLst/>
          </a:prstGeom>
          <a:solidFill>
            <a:schemeClr val="bg1"/>
          </a:solidFill>
          <a:ln w="19050"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>
                <a:solidFill>
                  <a:schemeClr val="accent1"/>
                </a:solidFill>
                <a:effectLst>
                  <a:outerShdw blurRad="88900" sx="102000" sy="102000" algn="ctr" rotWithShape="0">
                    <a:schemeClr val="accent1">
                      <a:alpha val="44000"/>
                    </a:schemeClr>
                  </a:outerShdw>
                </a:effectLst>
                <a:latin typeface="+mn-ea"/>
              </a:rPr>
              <a:t>6</a:t>
            </a:r>
            <a:endParaRPr lang="zh-CN" altLang="en-US" sz="2400" b="1" dirty="0">
              <a:solidFill>
                <a:schemeClr val="accent1"/>
              </a:solidFill>
              <a:effectLst>
                <a:outerShdw blurRad="88900" sx="102000" sy="102000" algn="ctr" rotWithShape="0">
                  <a:schemeClr val="accent1">
                    <a:alpha val="44000"/>
                  </a:schemeClr>
                </a:outerShdw>
              </a:effectLst>
              <a:latin typeface="+mn-ea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1887AA3A-9602-4CD0-A3A7-93E09F65AA7A}"/>
              </a:ext>
            </a:extLst>
          </p:cNvPr>
          <p:cNvSpPr/>
          <p:nvPr/>
        </p:nvSpPr>
        <p:spPr>
          <a:xfrm flipH="1">
            <a:off x="8616435" y="4178103"/>
            <a:ext cx="506267" cy="506265"/>
          </a:xfrm>
          <a:prstGeom prst="ellipse">
            <a:avLst/>
          </a:prstGeom>
          <a:solidFill>
            <a:schemeClr val="bg1"/>
          </a:solidFill>
          <a:ln w="19050"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>
                <a:solidFill>
                  <a:schemeClr val="accent1"/>
                </a:solidFill>
                <a:effectLst>
                  <a:outerShdw blurRad="88900" sx="102000" sy="102000" algn="ctr" rotWithShape="0">
                    <a:schemeClr val="accent1">
                      <a:alpha val="44000"/>
                    </a:schemeClr>
                  </a:outerShdw>
                </a:effectLst>
                <a:latin typeface="+mn-ea"/>
              </a:rPr>
              <a:t>7</a:t>
            </a:r>
            <a:endParaRPr lang="zh-CN" altLang="en-US" sz="2400" b="1" dirty="0">
              <a:solidFill>
                <a:schemeClr val="accent1"/>
              </a:solidFill>
              <a:effectLst>
                <a:outerShdw blurRad="88900" sx="102000" sy="102000" algn="ctr" rotWithShape="0">
                  <a:schemeClr val="accent1">
                    <a:alpha val="44000"/>
                  </a:schemeClr>
                </a:outerShdw>
              </a:effectLst>
              <a:latin typeface="+mn-ea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5697DABD-E1AE-4C46-B3F5-C800CA28A722}"/>
              </a:ext>
            </a:extLst>
          </p:cNvPr>
          <p:cNvSpPr/>
          <p:nvPr/>
        </p:nvSpPr>
        <p:spPr>
          <a:xfrm flipH="1">
            <a:off x="7934811" y="5386147"/>
            <a:ext cx="506267" cy="506265"/>
          </a:xfrm>
          <a:prstGeom prst="ellipse">
            <a:avLst/>
          </a:prstGeom>
          <a:solidFill>
            <a:schemeClr val="bg1"/>
          </a:solidFill>
          <a:ln w="19050"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>
                <a:solidFill>
                  <a:schemeClr val="accent1"/>
                </a:solidFill>
                <a:effectLst>
                  <a:outerShdw blurRad="88900" sx="102000" sy="102000" algn="ctr" rotWithShape="0">
                    <a:schemeClr val="accent1">
                      <a:alpha val="44000"/>
                    </a:schemeClr>
                  </a:outerShdw>
                </a:effectLst>
                <a:latin typeface="+mn-ea"/>
              </a:rPr>
              <a:t>8</a:t>
            </a:r>
            <a:endParaRPr lang="zh-CN" altLang="en-US" sz="2400" b="1" dirty="0">
              <a:solidFill>
                <a:schemeClr val="accent1"/>
              </a:solidFill>
              <a:effectLst>
                <a:outerShdw blurRad="88900" sx="102000" sy="102000" algn="ctr" rotWithShape="0">
                  <a:schemeClr val="accent1">
                    <a:alpha val="44000"/>
                  </a:schemeClr>
                </a:outerShdw>
              </a:effectLst>
              <a:latin typeface="+mn-ea"/>
            </a:endParaRPr>
          </a:p>
        </p:txBody>
      </p:sp>
      <p:sp>
        <p:nvSpPr>
          <p:cNvPr id="15" name="文本框 11">
            <a:extLst>
              <a:ext uri="{FF2B5EF4-FFF2-40B4-BE49-F238E27FC236}">
                <a16:creationId xmlns:a16="http://schemas.microsoft.com/office/drawing/2014/main" id="{FCD3DD20-9C56-4F36-9ABC-DD00B6117E28}"/>
              </a:ext>
            </a:extLst>
          </p:cNvPr>
          <p:cNvSpPr txBox="1"/>
          <p:nvPr/>
        </p:nvSpPr>
        <p:spPr>
          <a:xfrm>
            <a:off x="4923137" y="3183593"/>
            <a:ext cx="23671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+mn-ea"/>
                <a:cs typeface="微软雅黑"/>
              </a:rPr>
              <a:t>主要工作内容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F9EE45EB-1285-4445-BFD8-52A1DB86645B}"/>
              </a:ext>
            </a:extLst>
          </p:cNvPr>
          <p:cNvSpPr/>
          <p:nvPr/>
        </p:nvSpPr>
        <p:spPr>
          <a:xfrm>
            <a:off x="4603020" y="3679425"/>
            <a:ext cx="3007336" cy="6151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产品是硬实力，运营是软产品</a:t>
            </a:r>
          </a:p>
          <a:p>
            <a:pPr algn="ctr"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同质化，靠运营来营造差异点</a:t>
            </a:r>
            <a:endParaRPr lang="en-US" altLang="zh-CN" sz="1600" dirty="0">
              <a:solidFill>
                <a:schemeClr val="bg1"/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7" name="文本框 11">
            <a:extLst>
              <a:ext uri="{FF2B5EF4-FFF2-40B4-BE49-F238E27FC236}">
                <a16:creationId xmlns:a16="http://schemas.microsoft.com/office/drawing/2014/main" id="{3F500880-9A99-4A40-9845-15CDE1354ED6}"/>
              </a:ext>
            </a:extLst>
          </p:cNvPr>
          <p:cNvSpPr txBox="1"/>
          <p:nvPr/>
        </p:nvSpPr>
        <p:spPr>
          <a:xfrm>
            <a:off x="8758849" y="1531454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数据分析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73DA2FA8-00DD-40E2-ABC2-B5BFC2BD27B8}"/>
              </a:ext>
            </a:extLst>
          </p:cNvPr>
          <p:cNvSpPr/>
          <p:nvPr/>
        </p:nvSpPr>
        <p:spPr>
          <a:xfrm>
            <a:off x="8758849" y="1811622"/>
            <a:ext cx="2394773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请以观点清晰的一句话进行简要描述。</a:t>
            </a:r>
          </a:p>
        </p:txBody>
      </p:sp>
      <p:sp>
        <p:nvSpPr>
          <p:cNvPr id="19" name="文本框 11">
            <a:extLst>
              <a:ext uri="{FF2B5EF4-FFF2-40B4-BE49-F238E27FC236}">
                <a16:creationId xmlns:a16="http://schemas.microsoft.com/office/drawing/2014/main" id="{DC208D7B-68B6-4CA4-A54E-505C2EFBCF47}"/>
              </a:ext>
            </a:extLst>
          </p:cNvPr>
          <p:cNvSpPr txBox="1"/>
          <p:nvPr/>
        </p:nvSpPr>
        <p:spPr>
          <a:xfrm>
            <a:off x="9290530" y="2716103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用户运营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B888196B-65A2-4426-898C-14F3B9F61281}"/>
              </a:ext>
            </a:extLst>
          </p:cNvPr>
          <p:cNvSpPr/>
          <p:nvPr/>
        </p:nvSpPr>
        <p:spPr>
          <a:xfrm>
            <a:off x="9290530" y="2996271"/>
            <a:ext cx="2394773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请以观点清晰的一句话进行简要描述。</a:t>
            </a:r>
          </a:p>
        </p:txBody>
      </p:sp>
      <p:sp>
        <p:nvSpPr>
          <p:cNvPr id="21" name="文本框 11">
            <a:extLst>
              <a:ext uri="{FF2B5EF4-FFF2-40B4-BE49-F238E27FC236}">
                <a16:creationId xmlns:a16="http://schemas.microsoft.com/office/drawing/2014/main" id="{C7075467-E4CC-4206-8D67-82562BA0BC8D}"/>
              </a:ext>
            </a:extLst>
          </p:cNvPr>
          <p:cNvSpPr txBox="1"/>
          <p:nvPr/>
        </p:nvSpPr>
        <p:spPr>
          <a:xfrm>
            <a:off x="9290530" y="4074421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推广营销</a:t>
            </a: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BAF67A14-9651-4EE4-AC7F-BC57424D11A2}"/>
              </a:ext>
            </a:extLst>
          </p:cNvPr>
          <p:cNvSpPr/>
          <p:nvPr/>
        </p:nvSpPr>
        <p:spPr>
          <a:xfrm>
            <a:off x="9290530" y="4354589"/>
            <a:ext cx="2394773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请以观点清晰的一句话进行简要描述。</a:t>
            </a:r>
          </a:p>
        </p:txBody>
      </p:sp>
      <p:sp>
        <p:nvSpPr>
          <p:cNvPr id="23" name="文本框 11">
            <a:extLst>
              <a:ext uri="{FF2B5EF4-FFF2-40B4-BE49-F238E27FC236}">
                <a16:creationId xmlns:a16="http://schemas.microsoft.com/office/drawing/2014/main" id="{1D3CC9C9-82B7-4340-ADAB-7507AD663123}"/>
              </a:ext>
            </a:extLst>
          </p:cNvPr>
          <p:cNvSpPr txBox="1"/>
          <p:nvPr/>
        </p:nvSpPr>
        <p:spPr>
          <a:xfrm>
            <a:off x="8758849" y="5314523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渠道管理</a:t>
            </a: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F2AF2A94-80E3-4419-B0C0-37E53C69F03F}"/>
              </a:ext>
            </a:extLst>
          </p:cNvPr>
          <p:cNvSpPr/>
          <p:nvPr/>
        </p:nvSpPr>
        <p:spPr>
          <a:xfrm>
            <a:off x="8758849" y="5594691"/>
            <a:ext cx="2394773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请以观点清晰的一句话进行简要描述。</a:t>
            </a:r>
          </a:p>
        </p:txBody>
      </p:sp>
      <p:sp>
        <p:nvSpPr>
          <p:cNvPr id="25" name="文本框 11">
            <a:extLst>
              <a:ext uri="{FF2B5EF4-FFF2-40B4-BE49-F238E27FC236}">
                <a16:creationId xmlns:a16="http://schemas.microsoft.com/office/drawing/2014/main" id="{BE755F0D-7CCB-4ECA-BAF0-A79F33DC0CA1}"/>
              </a:ext>
            </a:extLst>
          </p:cNvPr>
          <p:cNvSpPr txBox="1"/>
          <p:nvPr/>
        </p:nvSpPr>
        <p:spPr>
          <a:xfrm>
            <a:off x="1533209" y="1538268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产品优化</a:t>
            </a:r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251ED959-2AF5-4EB4-BEF0-A9AD672EB12C}"/>
              </a:ext>
            </a:extLst>
          </p:cNvPr>
          <p:cNvSpPr/>
          <p:nvPr/>
        </p:nvSpPr>
        <p:spPr>
          <a:xfrm>
            <a:off x="1125341" y="1818436"/>
            <a:ext cx="2394773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请以观点清晰的一句话进行简要描述。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7" name="文本框 11">
            <a:extLst>
              <a:ext uri="{FF2B5EF4-FFF2-40B4-BE49-F238E27FC236}">
                <a16:creationId xmlns:a16="http://schemas.microsoft.com/office/drawing/2014/main" id="{7AB36DC0-49D2-4D17-B4D4-7547B5B3EC0A}"/>
              </a:ext>
            </a:extLst>
          </p:cNvPr>
          <p:cNvSpPr txBox="1"/>
          <p:nvPr/>
        </p:nvSpPr>
        <p:spPr>
          <a:xfrm>
            <a:off x="990600" y="2723483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内容运营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9BEBA36A-919F-41F9-880E-91CAD7B769CD}"/>
              </a:ext>
            </a:extLst>
          </p:cNvPr>
          <p:cNvSpPr/>
          <p:nvPr/>
        </p:nvSpPr>
        <p:spPr>
          <a:xfrm>
            <a:off x="582732" y="3003651"/>
            <a:ext cx="2394773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请以观点清晰的一句话进行简要描述。</a:t>
            </a:r>
          </a:p>
        </p:txBody>
      </p:sp>
      <p:sp>
        <p:nvSpPr>
          <p:cNvPr id="29" name="文本框 11">
            <a:extLst>
              <a:ext uri="{FF2B5EF4-FFF2-40B4-BE49-F238E27FC236}">
                <a16:creationId xmlns:a16="http://schemas.microsoft.com/office/drawing/2014/main" id="{46FCBED7-2910-4672-9C10-98B69849463C}"/>
              </a:ext>
            </a:extLst>
          </p:cNvPr>
          <p:cNvSpPr txBox="1"/>
          <p:nvPr/>
        </p:nvSpPr>
        <p:spPr>
          <a:xfrm>
            <a:off x="930815" y="4092175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产品合力建设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BD082D57-97FA-44CB-BD18-4505BD7D3ADE}"/>
              </a:ext>
            </a:extLst>
          </p:cNvPr>
          <p:cNvSpPr/>
          <p:nvPr/>
        </p:nvSpPr>
        <p:spPr>
          <a:xfrm>
            <a:off x="522947" y="4372343"/>
            <a:ext cx="2394773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请以观点清晰的一句话进行简要描述。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1" name="文本框 11">
            <a:extLst>
              <a:ext uri="{FF2B5EF4-FFF2-40B4-BE49-F238E27FC236}">
                <a16:creationId xmlns:a16="http://schemas.microsoft.com/office/drawing/2014/main" id="{4F036FE6-1763-4E58-8B6B-00C196389DB6}"/>
              </a:ext>
            </a:extLst>
          </p:cNvPr>
          <p:cNvSpPr txBox="1"/>
          <p:nvPr/>
        </p:nvSpPr>
        <p:spPr>
          <a:xfrm>
            <a:off x="1447358" y="5309947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核心产品培养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4EB7C65A-E3D5-4A8F-B602-F7A12AD9A9EF}"/>
              </a:ext>
            </a:extLst>
          </p:cNvPr>
          <p:cNvSpPr/>
          <p:nvPr/>
        </p:nvSpPr>
        <p:spPr>
          <a:xfrm>
            <a:off x="1039490" y="5590115"/>
            <a:ext cx="2394773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请以观点清晰的一句话进行简要描述。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4" name="图形 33" descr="插头">
            <a:extLst>
              <a:ext uri="{FF2B5EF4-FFF2-40B4-BE49-F238E27FC236}">
                <a16:creationId xmlns:a16="http://schemas.microsoft.com/office/drawing/2014/main" id="{D0E206FD-B24A-40C8-868D-9BBA5AE3F4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33638" y="2633106"/>
            <a:ext cx="546100" cy="546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2918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文本框 44">
            <a:extLst>
              <a:ext uri="{FF2B5EF4-FFF2-40B4-BE49-F238E27FC236}">
                <a16:creationId xmlns:a16="http://schemas.microsoft.com/office/drawing/2014/main" id="{0023B6A5-5A7C-403F-980F-987D513F8B8B}"/>
              </a:ext>
            </a:extLst>
          </p:cNvPr>
          <p:cNvSpPr txBox="1"/>
          <p:nvPr/>
        </p:nvSpPr>
        <p:spPr>
          <a:xfrm>
            <a:off x="3660994" y="1696739"/>
            <a:ext cx="755335" cy="646331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>
                <a:gd name="adj" fmla="val 44956"/>
              </a:avLst>
            </a:prstTxWarp>
            <a:spAutoFit/>
          </a:bodyPr>
          <a:lstStyle>
            <a:defPPr>
              <a:defRPr lang="zh-CN"/>
            </a:defPPr>
            <a:lvl1pPr>
              <a:defRPr sz="4400" b="1" spc="60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defRPr>
            </a:lvl1pPr>
          </a:lstStyle>
          <a:p>
            <a:r>
              <a:rPr lang="en-US" altLang="zh-CN" sz="3600" spc="0" dirty="0">
                <a:gradFill flip="none" rotWithShape="1">
                  <a:gsLst>
                    <a:gs pos="27000">
                      <a:schemeClr val="bg1"/>
                    </a:gs>
                    <a:gs pos="92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effectLst>
                  <a:outerShdw blurRad="101600" sx="102000" sy="102000" algn="ctr" rotWithShape="0">
                    <a:schemeClr val="bg1">
                      <a:alpha val="40000"/>
                    </a:schemeClr>
                  </a:outerShdw>
                </a:effectLst>
                <a:latin typeface="+mn-ea"/>
              </a:rPr>
              <a:t>01</a:t>
            </a:r>
            <a:endParaRPr lang="zh-CN" altLang="en-US" sz="3600" spc="0" dirty="0">
              <a:gradFill flip="none" rotWithShape="1">
                <a:gsLst>
                  <a:gs pos="27000">
                    <a:schemeClr val="bg1"/>
                  </a:gs>
                  <a:gs pos="92000">
                    <a:schemeClr val="bg1">
                      <a:alpha val="0"/>
                    </a:schemeClr>
                  </a:gs>
                </a:gsLst>
                <a:lin ang="5400000" scaled="1"/>
                <a:tileRect/>
              </a:gradFill>
              <a:effectLst>
                <a:outerShdw blurRad="101600" sx="102000" sy="102000" algn="ctr" rotWithShape="0">
                  <a:schemeClr val="bg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7721078E-060B-4071-83BA-48447FCEFA00}"/>
              </a:ext>
            </a:extLst>
          </p:cNvPr>
          <p:cNvSpPr txBox="1"/>
          <p:nvPr/>
        </p:nvSpPr>
        <p:spPr>
          <a:xfrm>
            <a:off x="7746159" y="1696739"/>
            <a:ext cx="755335" cy="646331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>
                <a:gd name="adj" fmla="val 44956"/>
              </a:avLst>
            </a:prstTxWarp>
            <a:spAutoFit/>
          </a:bodyPr>
          <a:lstStyle>
            <a:defPPr>
              <a:defRPr lang="zh-CN"/>
            </a:defPPr>
            <a:lvl1pPr>
              <a:defRPr sz="4400" b="1" spc="60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defRPr>
            </a:lvl1pPr>
          </a:lstStyle>
          <a:p>
            <a:r>
              <a:rPr lang="en-US" altLang="zh-CN" sz="3600" spc="0" dirty="0">
                <a:gradFill flip="none" rotWithShape="1">
                  <a:gsLst>
                    <a:gs pos="27000">
                      <a:schemeClr val="bg1"/>
                    </a:gs>
                    <a:gs pos="92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effectLst>
                  <a:outerShdw blurRad="101600" sx="102000" sy="102000" algn="ctr" rotWithShape="0">
                    <a:schemeClr val="bg1">
                      <a:alpha val="40000"/>
                    </a:schemeClr>
                  </a:outerShdw>
                </a:effectLst>
                <a:latin typeface="+mn-ea"/>
              </a:rPr>
              <a:t>02</a:t>
            </a:r>
            <a:endParaRPr lang="zh-CN" altLang="en-US" sz="3600" spc="0" dirty="0">
              <a:gradFill flip="none" rotWithShape="1">
                <a:gsLst>
                  <a:gs pos="27000">
                    <a:schemeClr val="bg1"/>
                  </a:gs>
                  <a:gs pos="92000">
                    <a:schemeClr val="bg1">
                      <a:alpha val="0"/>
                    </a:schemeClr>
                  </a:gs>
                </a:gsLst>
                <a:lin ang="5400000" scaled="1"/>
                <a:tileRect/>
              </a:gradFill>
              <a:effectLst>
                <a:outerShdw blurRad="101600" sx="102000" sy="102000" algn="ctr" rotWithShape="0">
                  <a:schemeClr val="bg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0D322E5F-C18F-4A09-B1D4-D19D1676B54B}"/>
              </a:ext>
            </a:extLst>
          </p:cNvPr>
          <p:cNvSpPr txBox="1"/>
          <p:nvPr/>
        </p:nvSpPr>
        <p:spPr>
          <a:xfrm>
            <a:off x="1902968" y="3930369"/>
            <a:ext cx="755335" cy="646331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>
                <a:gd name="adj" fmla="val 44956"/>
              </a:avLst>
            </a:prstTxWarp>
            <a:spAutoFit/>
          </a:bodyPr>
          <a:lstStyle>
            <a:defPPr>
              <a:defRPr lang="zh-CN"/>
            </a:defPPr>
            <a:lvl1pPr>
              <a:defRPr sz="4400" b="1" spc="60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defRPr>
            </a:lvl1pPr>
          </a:lstStyle>
          <a:p>
            <a:r>
              <a:rPr lang="en-US" altLang="zh-CN" sz="3600" spc="0" dirty="0">
                <a:gradFill flip="none" rotWithShape="1">
                  <a:gsLst>
                    <a:gs pos="27000">
                      <a:schemeClr val="bg1"/>
                    </a:gs>
                    <a:gs pos="92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effectLst>
                  <a:outerShdw blurRad="101600" sx="102000" sy="102000" algn="ctr" rotWithShape="0">
                    <a:schemeClr val="bg1">
                      <a:alpha val="40000"/>
                    </a:schemeClr>
                  </a:outerShdw>
                </a:effectLst>
                <a:latin typeface="+mn-ea"/>
              </a:rPr>
              <a:t>03</a:t>
            </a:r>
            <a:endParaRPr lang="zh-CN" altLang="en-US" sz="3600" spc="0" dirty="0">
              <a:gradFill flip="none" rotWithShape="1">
                <a:gsLst>
                  <a:gs pos="27000">
                    <a:schemeClr val="bg1"/>
                  </a:gs>
                  <a:gs pos="92000">
                    <a:schemeClr val="bg1">
                      <a:alpha val="0"/>
                    </a:schemeClr>
                  </a:gs>
                </a:gsLst>
                <a:lin ang="5400000" scaled="1"/>
                <a:tileRect/>
              </a:gradFill>
              <a:effectLst>
                <a:outerShdw blurRad="101600" sx="102000" sy="102000" algn="ctr" rotWithShape="0">
                  <a:schemeClr val="bg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65D5A2DB-5E78-47C6-BE97-39DF438141FA}"/>
              </a:ext>
            </a:extLst>
          </p:cNvPr>
          <p:cNvSpPr txBox="1"/>
          <p:nvPr/>
        </p:nvSpPr>
        <p:spPr>
          <a:xfrm>
            <a:off x="5732845" y="3930369"/>
            <a:ext cx="755335" cy="646331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>
                <a:gd name="adj" fmla="val 44956"/>
              </a:avLst>
            </a:prstTxWarp>
            <a:spAutoFit/>
          </a:bodyPr>
          <a:lstStyle>
            <a:defPPr>
              <a:defRPr lang="zh-CN"/>
            </a:defPPr>
            <a:lvl1pPr>
              <a:defRPr sz="4400" b="1" spc="60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defRPr>
            </a:lvl1pPr>
          </a:lstStyle>
          <a:p>
            <a:r>
              <a:rPr lang="en-US" altLang="zh-CN" sz="3600" spc="0" dirty="0">
                <a:gradFill flip="none" rotWithShape="1">
                  <a:gsLst>
                    <a:gs pos="27000">
                      <a:schemeClr val="bg1"/>
                    </a:gs>
                    <a:gs pos="92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effectLst>
                  <a:outerShdw blurRad="101600" sx="102000" sy="102000" algn="ctr" rotWithShape="0">
                    <a:schemeClr val="bg1">
                      <a:alpha val="40000"/>
                    </a:schemeClr>
                  </a:outerShdw>
                </a:effectLst>
                <a:latin typeface="+mn-ea"/>
              </a:rPr>
              <a:t>04</a:t>
            </a:r>
            <a:endParaRPr lang="zh-CN" altLang="en-US" sz="3600" spc="0" dirty="0">
              <a:gradFill flip="none" rotWithShape="1">
                <a:gsLst>
                  <a:gs pos="27000">
                    <a:schemeClr val="bg1"/>
                  </a:gs>
                  <a:gs pos="92000">
                    <a:schemeClr val="bg1">
                      <a:alpha val="0"/>
                    </a:schemeClr>
                  </a:gs>
                </a:gsLst>
                <a:lin ang="5400000" scaled="1"/>
                <a:tileRect/>
              </a:gradFill>
              <a:effectLst>
                <a:outerShdw blurRad="101600" sx="102000" sy="102000" algn="ctr" rotWithShape="0">
                  <a:schemeClr val="bg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3373FF60-EE39-483E-AE4D-D3F52D8A289E}"/>
              </a:ext>
            </a:extLst>
          </p:cNvPr>
          <p:cNvSpPr txBox="1"/>
          <p:nvPr/>
        </p:nvSpPr>
        <p:spPr>
          <a:xfrm>
            <a:off x="9562722" y="3930369"/>
            <a:ext cx="755335" cy="646331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>
                <a:gd name="adj" fmla="val 44956"/>
              </a:avLst>
            </a:prstTxWarp>
            <a:spAutoFit/>
          </a:bodyPr>
          <a:lstStyle>
            <a:defPPr>
              <a:defRPr lang="zh-CN"/>
            </a:defPPr>
            <a:lvl1pPr>
              <a:defRPr sz="4400" b="1" spc="60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defRPr>
            </a:lvl1pPr>
          </a:lstStyle>
          <a:p>
            <a:r>
              <a:rPr lang="en-US" altLang="zh-CN" sz="3600" spc="0" dirty="0">
                <a:gradFill flip="none" rotWithShape="1">
                  <a:gsLst>
                    <a:gs pos="27000">
                      <a:schemeClr val="bg1"/>
                    </a:gs>
                    <a:gs pos="92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effectLst>
                  <a:outerShdw blurRad="101600" sx="102000" sy="102000" algn="ctr" rotWithShape="0">
                    <a:schemeClr val="bg1">
                      <a:alpha val="40000"/>
                    </a:schemeClr>
                  </a:outerShdw>
                </a:effectLst>
                <a:latin typeface="+mn-ea"/>
              </a:rPr>
              <a:t>05</a:t>
            </a:r>
            <a:endParaRPr lang="zh-CN" altLang="en-US" sz="3600" spc="0" dirty="0">
              <a:gradFill flip="none" rotWithShape="1">
                <a:gsLst>
                  <a:gs pos="27000">
                    <a:schemeClr val="bg1"/>
                  </a:gs>
                  <a:gs pos="92000">
                    <a:schemeClr val="bg1">
                      <a:alpha val="0"/>
                    </a:schemeClr>
                  </a:gs>
                </a:gsLst>
                <a:lin ang="5400000" scaled="1"/>
                <a:tileRect/>
              </a:gradFill>
              <a:effectLst>
                <a:outerShdw blurRad="101600" sx="102000" sy="102000" algn="ctr" rotWithShape="0">
                  <a:schemeClr val="bg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24198DCB-4E30-47E7-889F-DAC34BE4103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90600" y="515829"/>
            <a:ext cx="3625175" cy="479425"/>
          </a:xfrm>
        </p:spPr>
        <p:txBody>
          <a:bodyPr>
            <a:noAutofit/>
          </a:bodyPr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产品运营不同阶段的职责</a:t>
            </a: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CBA423FF-28A1-4C10-A9E7-2DD5163306E9}"/>
              </a:ext>
            </a:extLst>
          </p:cNvPr>
          <p:cNvSpPr/>
          <p:nvPr/>
        </p:nvSpPr>
        <p:spPr>
          <a:xfrm>
            <a:off x="1236682" y="5376371"/>
            <a:ext cx="2087908" cy="181283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A83093DB-0463-42DB-9725-A47FA88F462D}"/>
              </a:ext>
            </a:extLst>
          </p:cNvPr>
          <p:cNvSpPr/>
          <p:nvPr/>
        </p:nvSpPr>
        <p:spPr>
          <a:xfrm>
            <a:off x="785904" y="5168292"/>
            <a:ext cx="2989465" cy="259562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FD473A97-4D04-403C-A9F5-A474EBC74ED7}"/>
              </a:ext>
            </a:extLst>
          </p:cNvPr>
          <p:cNvSpPr/>
          <p:nvPr/>
        </p:nvSpPr>
        <p:spPr>
          <a:xfrm>
            <a:off x="1344253" y="4373153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产品成长阶段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9061C0AA-3302-4C86-A0C8-FDCCB3E46057}"/>
              </a:ext>
            </a:extLst>
          </p:cNvPr>
          <p:cNvSpPr/>
          <p:nvPr/>
        </p:nvSpPr>
        <p:spPr>
          <a:xfrm>
            <a:off x="780752" y="4722884"/>
            <a:ext cx="2930444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各种数据指标，提升产品、用户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DAU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等等指标数据。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952BC4EB-68F7-4062-8348-8968FD675164}"/>
              </a:ext>
            </a:extLst>
          </p:cNvPr>
          <p:cNvSpPr/>
          <p:nvPr/>
        </p:nvSpPr>
        <p:spPr>
          <a:xfrm>
            <a:off x="5066559" y="5376371"/>
            <a:ext cx="2087908" cy="181283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5BCC844E-E541-4D7F-B0DF-B9BED7B54851}"/>
              </a:ext>
            </a:extLst>
          </p:cNvPr>
          <p:cNvSpPr/>
          <p:nvPr/>
        </p:nvSpPr>
        <p:spPr>
          <a:xfrm>
            <a:off x="4615781" y="5168292"/>
            <a:ext cx="2989465" cy="259562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99846366-7CB1-4390-915C-3FCC3673EAAE}"/>
              </a:ext>
            </a:extLst>
          </p:cNvPr>
          <p:cNvSpPr/>
          <p:nvPr/>
        </p:nvSpPr>
        <p:spPr>
          <a:xfrm>
            <a:off x="5174130" y="4373153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产品成熟阶段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E1E297F9-FF49-4F2B-A129-0BAA99E5A8A7}"/>
              </a:ext>
            </a:extLst>
          </p:cNvPr>
          <p:cNvSpPr/>
          <p:nvPr/>
        </p:nvSpPr>
        <p:spPr>
          <a:xfrm>
            <a:off x="4610629" y="4722884"/>
            <a:ext cx="2930444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做好用户运营，提高产品价值，并转化。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E6538549-4F63-4FB2-9429-92AD64FC9C75}"/>
              </a:ext>
            </a:extLst>
          </p:cNvPr>
          <p:cNvSpPr/>
          <p:nvPr/>
        </p:nvSpPr>
        <p:spPr>
          <a:xfrm>
            <a:off x="8896436" y="5376371"/>
            <a:ext cx="2087908" cy="181283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31" name="椭圆 30">
            <a:extLst>
              <a:ext uri="{FF2B5EF4-FFF2-40B4-BE49-F238E27FC236}">
                <a16:creationId xmlns:a16="http://schemas.microsoft.com/office/drawing/2014/main" id="{055C7363-B6AA-472A-8ADD-D42065325AB7}"/>
              </a:ext>
            </a:extLst>
          </p:cNvPr>
          <p:cNvSpPr/>
          <p:nvPr/>
        </p:nvSpPr>
        <p:spPr>
          <a:xfrm>
            <a:off x="8445658" y="5168292"/>
            <a:ext cx="2989465" cy="259562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CE9DD7B6-6007-449C-A1FE-B50BB1BD514D}"/>
              </a:ext>
            </a:extLst>
          </p:cNvPr>
          <p:cNvSpPr/>
          <p:nvPr/>
        </p:nvSpPr>
        <p:spPr>
          <a:xfrm>
            <a:off x="9004007" y="4373153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产品衰退阶段</a:t>
            </a: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27173B37-3927-46C6-B78F-6FA037A86623}"/>
              </a:ext>
            </a:extLst>
          </p:cNvPr>
          <p:cNvSpPr/>
          <p:nvPr/>
        </p:nvSpPr>
        <p:spPr>
          <a:xfrm>
            <a:off x="8440506" y="4722884"/>
            <a:ext cx="2930444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降低客户流失的速度，并让产品焕发新的成长机会。</a:t>
            </a: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2653F819-7B67-4282-BAA6-4E7BF220B31A}"/>
              </a:ext>
            </a:extLst>
          </p:cNvPr>
          <p:cNvSpPr/>
          <p:nvPr/>
        </p:nvSpPr>
        <p:spPr>
          <a:xfrm>
            <a:off x="3029370" y="3149502"/>
            <a:ext cx="2087908" cy="181283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D1CBDDFD-A22D-4960-8EB4-EDAAB21223D8}"/>
              </a:ext>
            </a:extLst>
          </p:cNvPr>
          <p:cNvSpPr/>
          <p:nvPr/>
        </p:nvSpPr>
        <p:spPr>
          <a:xfrm>
            <a:off x="2578592" y="2941423"/>
            <a:ext cx="2989465" cy="259562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9A479ADC-72F5-4A7A-BE58-FD21ECAAB166}"/>
              </a:ext>
            </a:extLst>
          </p:cNvPr>
          <p:cNvSpPr/>
          <p:nvPr/>
        </p:nvSpPr>
        <p:spPr>
          <a:xfrm>
            <a:off x="3136941" y="2146284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产品设计阶段</a:t>
            </a:r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90D1A96B-063A-4B38-88CC-76297876325D}"/>
              </a:ext>
            </a:extLst>
          </p:cNvPr>
          <p:cNvSpPr/>
          <p:nvPr/>
        </p:nvSpPr>
        <p:spPr>
          <a:xfrm>
            <a:off x="2573440" y="2496015"/>
            <a:ext cx="2930444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配合产品经理，从运营的角度，完善产品的规划。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id="{D4FA49DA-C1C4-4A02-AA1B-DD52BAA71C46}"/>
              </a:ext>
            </a:extLst>
          </p:cNvPr>
          <p:cNvSpPr/>
          <p:nvPr/>
        </p:nvSpPr>
        <p:spPr>
          <a:xfrm>
            <a:off x="7079873" y="3149502"/>
            <a:ext cx="2087908" cy="181283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43" name="椭圆 42">
            <a:extLst>
              <a:ext uri="{FF2B5EF4-FFF2-40B4-BE49-F238E27FC236}">
                <a16:creationId xmlns:a16="http://schemas.microsoft.com/office/drawing/2014/main" id="{04A1CF67-D96D-4AD0-BB52-8AD858F3F881}"/>
              </a:ext>
            </a:extLst>
          </p:cNvPr>
          <p:cNvSpPr/>
          <p:nvPr/>
        </p:nvSpPr>
        <p:spPr>
          <a:xfrm>
            <a:off x="6629095" y="2941423"/>
            <a:ext cx="2989465" cy="259562"/>
          </a:xfrm>
          <a:prstGeom prst="ellipse">
            <a:avLst/>
          </a:prstGeom>
          <a:gradFill>
            <a:gsLst>
              <a:gs pos="0">
                <a:srgbClr val="FFFFFF">
                  <a:alpha val="40000"/>
                </a:srgbClr>
              </a:gs>
              <a:gs pos="90000">
                <a:srgbClr val="FFFFFF">
                  <a:alpha val="10000"/>
                </a:srgbClr>
              </a:gs>
            </a:gsLst>
            <a:lin ang="16200000" scaled="0"/>
          </a:gradFill>
          <a:ln w="6350">
            <a:gradFill>
              <a:gsLst>
                <a:gs pos="0">
                  <a:srgbClr val="FFFFFF"/>
                </a:gs>
                <a:gs pos="72000">
                  <a:srgbClr val="FFFFFF">
                    <a:alpha val="0"/>
                  </a:srgbClr>
                </a:gs>
              </a:gsLst>
              <a:lin ang="16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800"/>
          </a:p>
        </p:txBody>
      </p:sp>
      <p:sp>
        <p:nvSpPr>
          <p:cNvPr id="40" name="矩形 39">
            <a:extLst>
              <a:ext uri="{FF2B5EF4-FFF2-40B4-BE49-F238E27FC236}">
                <a16:creationId xmlns:a16="http://schemas.microsoft.com/office/drawing/2014/main" id="{F1B9508E-05DE-41A4-B677-4D3409B6539F}"/>
              </a:ext>
            </a:extLst>
          </p:cNvPr>
          <p:cNvSpPr/>
          <p:nvPr/>
        </p:nvSpPr>
        <p:spPr>
          <a:xfrm>
            <a:off x="7187444" y="2146284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产品冷启动阶段</a:t>
            </a:r>
          </a:p>
        </p:txBody>
      </p:sp>
      <p:sp>
        <p:nvSpPr>
          <p:cNvPr id="41" name="矩形 40">
            <a:extLst>
              <a:ext uri="{FF2B5EF4-FFF2-40B4-BE49-F238E27FC236}">
                <a16:creationId xmlns:a16="http://schemas.microsoft.com/office/drawing/2014/main" id="{43A13B51-CED1-4671-9197-C6BF00B8389C}"/>
              </a:ext>
            </a:extLst>
          </p:cNvPr>
          <p:cNvSpPr/>
          <p:nvPr/>
        </p:nvSpPr>
        <p:spPr>
          <a:xfrm>
            <a:off x="6623943" y="2496015"/>
            <a:ext cx="2930444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种子用户的寻找、提供完善产品需求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id="{AC379960-A285-4F67-BC63-9796E281DC0E}"/>
              </a:ext>
            </a:extLst>
          </p:cNvPr>
          <p:cNvCxnSpPr>
            <a:cxnSpLocks/>
          </p:cNvCxnSpPr>
          <p:nvPr/>
        </p:nvCxnSpPr>
        <p:spPr>
          <a:xfrm flipV="1">
            <a:off x="3660994" y="4703830"/>
            <a:ext cx="0" cy="594243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986B9487-A3BE-4DB6-8CB9-7DD8E228403B}"/>
              </a:ext>
            </a:extLst>
          </p:cNvPr>
          <p:cNvCxnSpPr>
            <a:cxnSpLocks/>
          </p:cNvCxnSpPr>
          <p:nvPr/>
        </p:nvCxnSpPr>
        <p:spPr>
          <a:xfrm flipV="1">
            <a:off x="2758626" y="2570946"/>
            <a:ext cx="0" cy="352235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id="{3DC89ABA-FB44-4953-8241-0AF13E1E0DCE}"/>
              </a:ext>
            </a:extLst>
          </p:cNvPr>
          <p:cNvCxnSpPr>
            <a:cxnSpLocks/>
          </p:cNvCxnSpPr>
          <p:nvPr/>
        </p:nvCxnSpPr>
        <p:spPr>
          <a:xfrm flipV="1">
            <a:off x="965938" y="4632259"/>
            <a:ext cx="0" cy="352235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id="{9A251F1C-95CA-4608-B452-FD6923314BCB}"/>
              </a:ext>
            </a:extLst>
          </p:cNvPr>
          <p:cNvCxnSpPr>
            <a:cxnSpLocks/>
          </p:cNvCxnSpPr>
          <p:nvPr/>
        </p:nvCxnSpPr>
        <p:spPr>
          <a:xfrm flipV="1">
            <a:off x="5318698" y="2014228"/>
            <a:ext cx="0" cy="481787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id="{FF3DFCB9-DDDD-4827-83A6-7DC30C621FB2}"/>
              </a:ext>
            </a:extLst>
          </p:cNvPr>
          <p:cNvCxnSpPr>
            <a:cxnSpLocks/>
          </p:cNvCxnSpPr>
          <p:nvPr/>
        </p:nvCxnSpPr>
        <p:spPr>
          <a:xfrm flipV="1">
            <a:off x="9325100" y="2010198"/>
            <a:ext cx="0" cy="272171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>
            <a:extLst>
              <a:ext uri="{FF2B5EF4-FFF2-40B4-BE49-F238E27FC236}">
                <a16:creationId xmlns:a16="http://schemas.microsoft.com/office/drawing/2014/main" id="{7E3605B4-206D-415A-8C1C-C6A3E63BDC43}"/>
              </a:ext>
            </a:extLst>
          </p:cNvPr>
          <p:cNvCxnSpPr>
            <a:cxnSpLocks/>
          </p:cNvCxnSpPr>
          <p:nvPr/>
        </p:nvCxnSpPr>
        <p:spPr>
          <a:xfrm flipV="1">
            <a:off x="6809129" y="2441395"/>
            <a:ext cx="0" cy="629809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接连接符 62">
            <a:extLst>
              <a:ext uri="{FF2B5EF4-FFF2-40B4-BE49-F238E27FC236}">
                <a16:creationId xmlns:a16="http://schemas.microsoft.com/office/drawing/2014/main" id="{949272EA-FF9B-4F4A-81F1-47E7860DBD0C}"/>
              </a:ext>
            </a:extLst>
          </p:cNvPr>
          <p:cNvCxnSpPr>
            <a:cxnSpLocks/>
          </p:cNvCxnSpPr>
          <p:nvPr/>
        </p:nvCxnSpPr>
        <p:spPr>
          <a:xfrm flipV="1">
            <a:off x="8508423" y="4479829"/>
            <a:ext cx="0" cy="688463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接连接符 64">
            <a:extLst>
              <a:ext uri="{FF2B5EF4-FFF2-40B4-BE49-F238E27FC236}">
                <a16:creationId xmlns:a16="http://schemas.microsoft.com/office/drawing/2014/main" id="{ADCB88DC-F445-4B9B-B9AF-9D6CFFA1D204}"/>
              </a:ext>
            </a:extLst>
          </p:cNvPr>
          <p:cNvCxnSpPr>
            <a:cxnSpLocks/>
          </p:cNvCxnSpPr>
          <p:nvPr/>
        </p:nvCxnSpPr>
        <p:spPr>
          <a:xfrm flipV="1">
            <a:off x="11269189" y="4871169"/>
            <a:ext cx="0" cy="297123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id="{8A008AE2-802E-4225-AEB5-77CA02D2432E}"/>
              </a:ext>
            </a:extLst>
          </p:cNvPr>
          <p:cNvCxnSpPr>
            <a:cxnSpLocks/>
          </p:cNvCxnSpPr>
          <p:nvPr/>
        </p:nvCxnSpPr>
        <p:spPr>
          <a:xfrm flipV="1">
            <a:off x="7187444" y="4357924"/>
            <a:ext cx="0" cy="39979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接连接符 68">
            <a:extLst>
              <a:ext uri="{FF2B5EF4-FFF2-40B4-BE49-F238E27FC236}">
                <a16:creationId xmlns:a16="http://schemas.microsoft.com/office/drawing/2014/main" id="{B45FBE13-3DFA-4292-990C-BD3E78F5AE25}"/>
              </a:ext>
            </a:extLst>
          </p:cNvPr>
          <p:cNvCxnSpPr>
            <a:cxnSpLocks/>
          </p:cNvCxnSpPr>
          <p:nvPr/>
        </p:nvCxnSpPr>
        <p:spPr>
          <a:xfrm flipV="1">
            <a:off x="4769659" y="4898283"/>
            <a:ext cx="0" cy="39979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9547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69625B96-D3EF-43F9-9DF4-9884971912D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产品运营的</a:t>
            </a:r>
            <a:r>
              <a:rPr lang="en-US" altLang="zh-CN" b="1" dirty="0">
                <a:latin typeface="+mn-ea"/>
                <a:cs typeface="阿里巴巴普惠体 H" panose="00020600040101010101" pitchFamily="18" charset="-122"/>
              </a:rPr>
              <a:t>3P</a:t>
            </a:r>
            <a:endParaRPr lang="zh-CN" altLang="en-US" b="1" dirty="0">
              <a:latin typeface="+mn-ea"/>
              <a:cs typeface="阿里巴巴普惠体 H" panose="00020600040101010101" pitchFamily="18" charset="-122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0FB1205B-B561-459B-AE06-E4CE7B7E30D5}"/>
              </a:ext>
            </a:extLst>
          </p:cNvPr>
          <p:cNvSpPr/>
          <p:nvPr/>
        </p:nvSpPr>
        <p:spPr>
          <a:xfrm>
            <a:off x="824737" y="2197416"/>
            <a:ext cx="5387322" cy="3406075"/>
          </a:xfrm>
          <a:prstGeom prst="rect">
            <a:avLst/>
          </a:pr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20000"/>
                      </a14:imgEffect>
                    </a14:imgLayer>
                  </a14:imgProps>
                </a:ext>
              </a:extLst>
            </a:blip>
            <a:srcRect/>
            <a:tile tx="0" ty="0" sx="60000" sy="60000" flip="none" algn="tl"/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pic>
        <p:nvPicPr>
          <p:cNvPr id="4" name="Picture 5">
            <a:extLst>
              <a:ext uri="{FF2B5EF4-FFF2-40B4-BE49-F238E27FC236}">
                <a16:creationId xmlns:a16="http://schemas.microsoft.com/office/drawing/2014/main" id="{0DD3EFAD-8BCF-42E4-98A5-C97924E027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30083" y="1969616"/>
            <a:ext cx="8624470" cy="4825163"/>
          </a:xfrm>
          <a:prstGeom prst="rect">
            <a:avLst/>
          </a:prstGeom>
        </p:spPr>
      </p:pic>
      <p:sp>
        <p:nvSpPr>
          <p:cNvPr id="10" name="矩形: 圆角 9">
            <a:extLst>
              <a:ext uri="{FF2B5EF4-FFF2-40B4-BE49-F238E27FC236}">
                <a16:creationId xmlns:a16="http://schemas.microsoft.com/office/drawing/2014/main" id="{65A6DE37-9917-4508-B0AA-A0DBFEB0BE51}"/>
              </a:ext>
            </a:extLst>
          </p:cNvPr>
          <p:cNvSpPr/>
          <p:nvPr/>
        </p:nvSpPr>
        <p:spPr>
          <a:xfrm>
            <a:off x="5814189" y="3542463"/>
            <a:ext cx="1045029" cy="2267397"/>
          </a:xfrm>
          <a:prstGeom prst="roundRect">
            <a:avLst/>
          </a:prstGeom>
          <a:blipFill dpi="0" rotWithShape="1">
            <a:blip r:embed="rId5"/>
            <a:srcRect/>
            <a:tile tx="107950" ty="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Picture 2" descr="https://consumer-img.huawei.com/content/dam/huawei-cbg-site/greate-china/cn/mkt/campaign/emui9/img/phone-PD.png">
            <a:extLst>
              <a:ext uri="{FF2B5EF4-FFF2-40B4-BE49-F238E27FC236}">
                <a16:creationId xmlns:a16="http://schemas.microsoft.com/office/drawing/2014/main" id="{A94753E5-ECC9-4D04-90EA-F2B2785EDF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4189" y="3519893"/>
            <a:ext cx="1075653" cy="23280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椭圆 24">
            <a:extLst>
              <a:ext uri="{FF2B5EF4-FFF2-40B4-BE49-F238E27FC236}">
                <a16:creationId xmlns:a16="http://schemas.microsoft.com/office/drawing/2014/main" id="{B4C19437-8C35-44FE-A668-3FD135BBB021}"/>
              </a:ext>
            </a:extLst>
          </p:cNvPr>
          <p:cNvSpPr/>
          <p:nvPr/>
        </p:nvSpPr>
        <p:spPr>
          <a:xfrm>
            <a:off x="7632691" y="3025499"/>
            <a:ext cx="748602" cy="748602"/>
          </a:xfrm>
          <a:prstGeom prst="ellipse">
            <a:avLst/>
          </a:prstGeom>
          <a:solidFill>
            <a:schemeClr val="accent1">
              <a:alpha val="70000"/>
            </a:schemeClr>
          </a:solidFill>
          <a:ln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11">
            <a:extLst>
              <a:ext uri="{FF2B5EF4-FFF2-40B4-BE49-F238E27FC236}">
                <a16:creationId xmlns:a16="http://schemas.microsoft.com/office/drawing/2014/main" id="{C18AC24F-AFD7-4E74-BC0B-A7A61DEB5974}"/>
              </a:ext>
            </a:extLst>
          </p:cNvPr>
          <p:cNvSpPr txBox="1"/>
          <p:nvPr/>
        </p:nvSpPr>
        <p:spPr>
          <a:xfrm>
            <a:off x="8401309" y="2921502"/>
            <a:ext cx="19869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  <a:cs typeface="微软雅黑"/>
              </a:rPr>
              <a:t>用户为运营中心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D9DACB06-86EC-42AD-B1A8-ED828465C13E}"/>
              </a:ext>
            </a:extLst>
          </p:cNvPr>
          <p:cNvSpPr/>
          <p:nvPr/>
        </p:nvSpPr>
        <p:spPr>
          <a:xfrm>
            <a:off x="8401309" y="3303270"/>
            <a:ext cx="296595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基于客户群体做二次唤醒和复购，提升客户群体的粘性和品牌归属意识。</a:t>
            </a:r>
          </a:p>
        </p:txBody>
      </p:sp>
      <p:pic>
        <p:nvPicPr>
          <p:cNvPr id="14" name="图形 13" descr="处理器">
            <a:extLst>
              <a:ext uri="{FF2B5EF4-FFF2-40B4-BE49-F238E27FC236}">
                <a16:creationId xmlns:a16="http://schemas.microsoft.com/office/drawing/2014/main" id="{AF3AF816-6A5E-40EC-8D44-40E076397237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744691" y="3150585"/>
            <a:ext cx="540380" cy="540380"/>
          </a:xfrm>
          <a:prstGeom prst="rect">
            <a:avLst/>
          </a:prstGeom>
        </p:spPr>
      </p:pic>
      <p:sp>
        <p:nvSpPr>
          <p:cNvPr id="19" name="椭圆 18">
            <a:extLst>
              <a:ext uri="{FF2B5EF4-FFF2-40B4-BE49-F238E27FC236}">
                <a16:creationId xmlns:a16="http://schemas.microsoft.com/office/drawing/2014/main" id="{04BB0A8F-712A-4B2E-986C-9044AB83EB18}"/>
              </a:ext>
            </a:extLst>
          </p:cNvPr>
          <p:cNvSpPr/>
          <p:nvPr/>
        </p:nvSpPr>
        <p:spPr>
          <a:xfrm>
            <a:off x="7632691" y="1320757"/>
            <a:ext cx="748602" cy="748602"/>
          </a:xfrm>
          <a:prstGeom prst="ellipse">
            <a:avLst/>
          </a:prstGeom>
          <a:solidFill>
            <a:schemeClr val="accent1">
              <a:alpha val="70000"/>
            </a:schemeClr>
          </a:solidFill>
          <a:ln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11">
            <a:extLst>
              <a:ext uri="{FF2B5EF4-FFF2-40B4-BE49-F238E27FC236}">
                <a16:creationId xmlns:a16="http://schemas.microsoft.com/office/drawing/2014/main" id="{9B3D581A-0663-44E3-BC8C-206BF367BB31}"/>
              </a:ext>
            </a:extLst>
          </p:cNvPr>
          <p:cNvSpPr txBox="1"/>
          <p:nvPr/>
        </p:nvSpPr>
        <p:spPr>
          <a:xfrm>
            <a:off x="8401309" y="1216760"/>
            <a:ext cx="19869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  <a:cs typeface="微软雅黑"/>
              </a:rPr>
              <a:t>产品为运营基础</a:t>
            </a: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091D801D-1FA1-423F-A480-B7118FBDFC68}"/>
              </a:ext>
            </a:extLst>
          </p:cNvPr>
          <p:cNvSpPr/>
          <p:nvPr/>
        </p:nvSpPr>
        <p:spPr>
          <a:xfrm>
            <a:off x="8401309" y="1598528"/>
            <a:ext cx="296595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产品本质就是满足用户需求，运营的一个重要基础，就是产品本身要有价值。</a:t>
            </a:r>
          </a:p>
        </p:txBody>
      </p:sp>
      <p:pic>
        <p:nvPicPr>
          <p:cNvPr id="16" name="图形 15" descr="服务器">
            <a:extLst>
              <a:ext uri="{FF2B5EF4-FFF2-40B4-BE49-F238E27FC236}">
                <a16:creationId xmlns:a16="http://schemas.microsoft.com/office/drawing/2014/main" id="{B3C8E0B8-4ED2-491C-8A81-AF6442E39CE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744691" y="1416815"/>
            <a:ext cx="540380" cy="540380"/>
          </a:xfrm>
          <a:prstGeom prst="rect">
            <a:avLst/>
          </a:prstGeom>
        </p:spPr>
      </p:pic>
      <p:sp>
        <p:nvSpPr>
          <p:cNvPr id="29" name="椭圆 28">
            <a:extLst>
              <a:ext uri="{FF2B5EF4-FFF2-40B4-BE49-F238E27FC236}">
                <a16:creationId xmlns:a16="http://schemas.microsoft.com/office/drawing/2014/main" id="{ED77B3BC-110D-4547-BD97-FD7F3CA864BC}"/>
              </a:ext>
            </a:extLst>
          </p:cNvPr>
          <p:cNvSpPr/>
          <p:nvPr/>
        </p:nvSpPr>
        <p:spPr>
          <a:xfrm>
            <a:off x="7632691" y="4783055"/>
            <a:ext cx="748602" cy="748602"/>
          </a:xfrm>
          <a:prstGeom prst="ellipse">
            <a:avLst/>
          </a:prstGeom>
          <a:solidFill>
            <a:schemeClr val="accent1">
              <a:alpha val="70000"/>
            </a:schemeClr>
          </a:solidFill>
          <a:ln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11">
            <a:extLst>
              <a:ext uri="{FF2B5EF4-FFF2-40B4-BE49-F238E27FC236}">
                <a16:creationId xmlns:a16="http://schemas.microsoft.com/office/drawing/2014/main" id="{6845EC4E-4C49-421A-A349-62BB102BC203}"/>
              </a:ext>
            </a:extLst>
          </p:cNvPr>
          <p:cNvSpPr txBox="1"/>
          <p:nvPr/>
        </p:nvSpPr>
        <p:spPr>
          <a:xfrm>
            <a:off x="8401309" y="4679058"/>
            <a:ext cx="19869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  <a:cs typeface="微软雅黑"/>
              </a:rPr>
              <a:t>渠道为运营重点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98103BFB-D0F7-4835-B657-E5AEE4A04E58}"/>
              </a:ext>
            </a:extLst>
          </p:cNvPr>
          <p:cNvSpPr/>
          <p:nvPr/>
        </p:nvSpPr>
        <p:spPr>
          <a:xfrm>
            <a:off x="8401309" y="5060826"/>
            <a:ext cx="296595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请以长期的眼光来规划所处行业的营销渠道、 市场资料的收集与分析。</a:t>
            </a:r>
          </a:p>
        </p:txBody>
      </p:sp>
      <p:pic>
        <p:nvPicPr>
          <p:cNvPr id="18" name="图形 17" descr="复印机">
            <a:extLst>
              <a:ext uri="{FF2B5EF4-FFF2-40B4-BE49-F238E27FC236}">
                <a16:creationId xmlns:a16="http://schemas.microsoft.com/office/drawing/2014/main" id="{B35531E7-FBD5-46A8-A60A-9806F6853B1A}"/>
              </a:ext>
            </a:extLst>
          </p:cNvPr>
          <p:cNvPicPr>
            <a:picLocks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7717900" y="4888384"/>
            <a:ext cx="540380" cy="540380"/>
          </a:xfrm>
          <a:prstGeom prst="rect">
            <a:avLst/>
          </a:prstGeom>
        </p:spPr>
      </p:pic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9D2F362F-3095-4C60-90FC-522D8DC8BB93}"/>
              </a:ext>
            </a:extLst>
          </p:cNvPr>
          <p:cNvCxnSpPr>
            <a:cxnSpLocks/>
          </p:cNvCxnSpPr>
          <p:nvPr/>
        </p:nvCxnSpPr>
        <p:spPr>
          <a:xfrm flipV="1">
            <a:off x="7270156" y="1054100"/>
            <a:ext cx="0" cy="4863872"/>
          </a:xfrm>
          <a:prstGeom prst="line">
            <a:avLst/>
          </a:prstGeom>
          <a:ln>
            <a:gradFill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chemeClr val="bg1">
                    <a:alpha val="0"/>
                  </a:schemeClr>
                </a:gs>
                <a:gs pos="50000">
                  <a:schemeClr val="bg1"/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椭圆 34">
            <a:extLst>
              <a:ext uri="{FF2B5EF4-FFF2-40B4-BE49-F238E27FC236}">
                <a16:creationId xmlns:a16="http://schemas.microsoft.com/office/drawing/2014/main" id="{1991E867-B24E-4813-9523-288E2A5B69E3}"/>
              </a:ext>
            </a:extLst>
          </p:cNvPr>
          <p:cNvSpPr>
            <a:spLocks noChangeAspect="1"/>
          </p:cNvSpPr>
          <p:nvPr/>
        </p:nvSpPr>
        <p:spPr>
          <a:xfrm flipH="1">
            <a:off x="7156146" y="1556861"/>
            <a:ext cx="228018" cy="228018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3EA344E0-8662-4470-A9D0-9808231D1772}"/>
              </a:ext>
            </a:extLst>
          </p:cNvPr>
          <p:cNvSpPr>
            <a:spLocks noChangeAspect="1"/>
          </p:cNvSpPr>
          <p:nvPr/>
        </p:nvSpPr>
        <p:spPr>
          <a:xfrm flipH="1">
            <a:off x="7156146" y="3285791"/>
            <a:ext cx="228018" cy="228018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>
            <a:extLst>
              <a:ext uri="{FF2B5EF4-FFF2-40B4-BE49-F238E27FC236}">
                <a16:creationId xmlns:a16="http://schemas.microsoft.com/office/drawing/2014/main" id="{8962A8CA-E121-4CB1-94D9-0A1C991B7A6C}"/>
              </a:ext>
            </a:extLst>
          </p:cNvPr>
          <p:cNvSpPr>
            <a:spLocks noChangeAspect="1"/>
          </p:cNvSpPr>
          <p:nvPr/>
        </p:nvSpPr>
        <p:spPr>
          <a:xfrm flipH="1">
            <a:off x="7156146" y="5043347"/>
            <a:ext cx="228018" cy="228018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627131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CCC7289C-50CC-4696-84E2-95FFA368A90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产品两大亮点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6C9DC1D4-8932-4F73-81AB-3856951E370E}"/>
              </a:ext>
            </a:extLst>
          </p:cNvPr>
          <p:cNvSpPr/>
          <p:nvPr/>
        </p:nvSpPr>
        <p:spPr>
          <a:xfrm>
            <a:off x="1543851" y="1912433"/>
            <a:ext cx="1954101" cy="2109788"/>
          </a:xfrm>
          <a:prstGeom prst="rect">
            <a:avLst/>
          </a:prstGeom>
          <a:gradFill>
            <a:gsLst>
              <a:gs pos="0">
                <a:schemeClr val="bg1">
                  <a:alpha val="2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>
            <a:noFill/>
          </a:ln>
          <a:effectLst>
            <a:outerShdw blurRad="254000" sx="103000" sy="103000" algn="ctr" rotWithShape="0">
              <a:prstClr val="black">
                <a:alpha val="0"/>
              </a:prstClr>
            </a:outerShdw>
          </a:effectLst>
          <a:scene3d>
            <a:camera prst="perspectiveRelaxed" fov="3600000">
              <a:rot lat="0" lon="20400000" rev="0"/>
            </a:camera>
            <a:lightRig rig="glow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8F90ACA3-8D5D-422B-BE90-6F3A27FC97BA}"/>
              </a:ext>
            </a:extLst>
          </p:cNvPr>
          <p:cNvSpPr/>
          <p:nvPr/>
        </p:nvSpPr>
        <p:spPr>
          <a:xfrm>
            <a:off x="1677213" y="2468739"/>
            <a:ext cx="1954101" cy="2109788"/>
          </a:xfrm>
          <a:prstGeom prst="rect">
            <a:avLst/>
          </a:prstGeom>
          <a:noFill/>
          <a:ln w="31750">
            <a:gradFill>
              <a:gsLst>
                <a:gs pos="5800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8400000" scaled="0"/>
            </a:gradFill>
          </a:ln>
          <a:effectLst>
            <a:outerShdw blurRad="254000" sx="103000" sy="103000" algn="ctr" rotWithShape="0">
              <a:prstClr val="black">
                <a:alpha val="0"/>
              </a:prstClr>
            </a:outerShdw>
          </a:effectLst>
          <a:scene3d>
            <a:camera prst="perspectiveRelaxed" fov="3600000">
              <a:rot lat="0" lon="20400000" rev="0"/>
            </a:camera>
            <a:lightRig rig="glow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Microsoft YaHei" panose="020B0503020204020204" pitchFamily="34" charset="-122"/>
                <a:ea typeface="Microsoft YaHei" panose="020B0503020204020204" pitchFamily="34" charset="-122"/>
                <a:sym typeface="Microsoft YaHei" panose="020B0503020204020204" pitchFamily="34" charset="-122"/>
              </a:rPr>
              <a:t>1</a:t>
            </a:r>
            <a:endParaRPr lang="zh-CN" altLang="en-US" dirty="0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CACE9185-E2A9-453A-9A85-E22B33318CB0}"/>
              </a:ext>
            </a:extLst>
          </p:cNvPr>
          <p:cNvSpPr/>
          <p:nvPr/>
        </p:nvSpPr>
        <p:spPr>
          <a:xfrm>
            <a:off x="1852590" y="1604787"/>
            <a:ext cx="2576469" cy="3090309"/>
          </a:xfrm>
          <a:prstGeom prst="rect">
            <a:avLst/>
          </a:prstGeom>
          <a:gradFill>
            <a:gsLst>
              <a:gs pos="500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5400000" scaled="0"/>
          </a:gradFill>
          <a:ln>
            <a:noFill/>
          </a:ln>
          <a:effectLst>
            <a:outerShdw blurRad="127000" sx="103000" sy="103000" algn="ctr" rotWithShape="0">
              <a:prstClr val="black">
                <a:alpha val="10000"/>
              </a:prstClr>
            </a:outerShdw>
          </a:effectLst>
          <a:scene3d>
            <a:camera prst="perspectiveRelaxed" fov="3600000">
              <a:rot lat="0" lon="20400000" rev="0"/>
            </a:camera>
            <a:lightRig rig="glow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5E98F145-3C7B-43B8-A06D-E76CF8970080}"/>
              </a:ext>
            </a:extLst>
          </p:cNvPr>
          <p:cNvSpPr/>
          <p:nvPr/>
        </p:nvSpPr>
        <p:spPr>
          <a:xfrm>
            <a:off x="2142382" y="1837138"/>
            <a:ext cx="2576469" cy="3090309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ctr"/>
          </a:blipFill>
          <a:ln>
            <a:noFill/>
          </a:ln>
          <a:effectLst>
            <a:outerShdw blurRad="127000" sx="103000" sy="103000" algn="ctr" rotWithShape="0">
              <a:prstClr val="black">
                <a:alpha val="20000"/>
              </a:prstClr>
            </a:outerShdw>
          </a:effectLst>
          <a:scene3d>
            <a:camera prst="perspectiveRelaxed" fov="3600000">
              <a:rot lat="0" lon="2040000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1DD238D6-B07D-4463-B30F-52A5048A9BFA}"/>
              </a:ext>
            </a:extLst>
          </p:cNvPr>
          <p:cNvSpPr/>
          <p:nvPr/>
        </p:nvSpPr>
        <p:spPr>
          <a:xfrm flipH="1">
            <a:off x="8385309" y="1912432"/>
            <a:ext cx="1954101" cy="2109788"/>
          </a:xfrm>
          <a:prstGeom prst="rect">
            <a:avLst/>
          </a:prstGeom>
          <a:gradFill>
            <a:gsLst>
              <a:gs pos="0">
                <a:schemeClr val="bg1">
                  <a:alpha val="2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>
            <a:noFill/>
          </a:ln>
          <a:effectLst>
            <a:outerShdw blurRad="254000" sx="103000" sy="103000" algn="ctr" rotWithShape="0">
              <a:prstClr val="black">
                <a:alpha val="0"/>
              </a:prstClr>
            </a:outerShdw>
          </a:effectLst>
          <a:scene3d>
            <a:camera prst="perspectiveRelaxed" fov="3600000">
              <a:rot lat="0" lon="1200000" rev="0"/>
            </a:camera>
            <a:lightRig rig="glow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3AF855F7-AB76-432C-8C4E-027B1CE75F4C}"/>
              </a:ext>
            </a:extLst>
          </p:cNvPr>
          <p:cNvSpPr/>
          <p:nvPr/>
        </p:nvSpPr>
        <p:spPr>
          <a:xfrm flipH="1">
            <a:off x="8251946" y="2468739"/>
            <a:ext cx="1954101" cy="2109788"/>
          </a:xfrm>
          <a:prstGeom prst="rect">
            <a:avLst/>
          </a:prstGeom>
          <a:noFill/>
          <a:ln w="31750">
            <a:gradFill>
              <a:gsLst>
                <a:gs pos="5800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8400000" scaled="0"/>
            </a:gradFill>
          </a:ln>
          <a:effectLst>
            <a:outerShdw blurRad="254000" sx="103000" sy="103000" algn="ctr" rotWithShape="0">
              <a:prstClr val="black">
                <a:alpha val="1000"/>
              </a:prstClr>
            </a:outerShdw>
          </a:effectLst>
          <a:scene3d>
            <a:camera prst="perspectiveRelaxed" fov="3600000">
              <a:rot lat="0" lon="1200000" rev="0"/>
            </a:camera>
            <a:lightRig rig="glow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Microsoft YaHei" panose="020B0503020204020204" pitchFamily="34" charset="-122"/>
                <a:ea typeface="Microsoft YaHei" panose="020B0503020204020204" pitchFamily="34" charset="-122"/>
                <a:sym typeface="Microsoft YaHei" panose="020B0503020204020204" pitchFamily="34" charset="-122"/>
              </a:rPr>
              <a:t>1</a:t>
            </a:r>
            <a:endParaRPr lang="zh-CN" altLang="en-US" dirty="0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9E6D7330-94C5-43BD-A718-1C2B133427D4}"/>
              </a:ext>
            </a:extLst>
          </p:cNvPr>
          <p:cNvSpPr/>
          <p:nvPr/>
        </p:nvSpPr>
        <p:spPr>
          <a:xfrm flipH="1">
            <a:off x="7454202" y="1604786"/>
            <a:ext cx="2576469" cy="3090310"/>
          </a:xfrm>
          <a:prstGeom prst="rect">
            <a:avLst/>
          </a:prstGeom>
          <a:gradFill>
            <a:gsLst>
              <a:gs pos="500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5400000" scaled="0"/>
          </a:gradFill>
          <a:ln>
            <a:noFill/>
          </a:ln>
          <a:effectLst>
            <a:outerShdw blurRad="127000" sx="103000" sy="103000" algn="ctr" rotWithShape="0">
              <a:prstClr val="black">
                <a:alpha val="10000"/>
              </a:prstClr>
            </a:outerShdw>
          </a:effectLst>
          <a:scene3d>
            <a:camera prst="perspectiveRelaxed" fov="3600000">
              <a:rot lat="0" lon="1200000" rev="0"/>
            </a:camera>
            <a:lightRig rig="glow" dir="t"/>
          </a:scene3d>
          <a:sp3d prstMaterial="flat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EFB739D3-E2E6-4A2F-BFB4-E1EE1FC95E60}"/>
              </a:ext>
            </a:extLst>
          </p:cNvPr>
          <p:cNvSpPr/>
          <p:nvPr/>
        </p:nvSpPr>
        <p:spPr>
          <a:xfrm flipH="1">
            <a:off x="7164409" y="1837137"/>
            <a:ext cx="2576469" cy="3090310"/>
          </a:xfrm>
          <a:prstGeom prst="rect">
            <a:avLst/>
          </a:prstGeom>
          <a:blipFill dpi="0" rotWithShape="1">
            <a:blip r:embed="rId3"/>
            <a:srcRect/>
            <a:tile tx="603250" ty="88900" sx="100000" sy="100000" flip="none" algn="ctr"/>
          </a:blipFill>
          <a:ln>
            <a:noFill/>
          </a:ln>
          <a:effectLst>
            <a:outerShdw blurRad="127000" sx="103000" sy="103000" algn="ctr" rotWithShape="0">
              <a:prstClr val="black">
                <a:alpha val="20000"/>
              </a:prstClr>
            </a:outerShdw>
          </a:effectLst>
          <a:scene3d>
            <a:camera prst="perspectiveRelaxed" fov="3600000">
              <a:rot lat="0" lon="120000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" panose="020B0503020204020204" pitchFamily="34" charset="-122"/>
              <a:ea typeface="Microsoft YaHei" panose="020B0503020204020204" pitchFamily="34" charset="-122"/>
              <a:sym typeface="Microsoft YaHei" panose="020B0503020204020204" pitchFamily="34" charset="-122"/>
            </a:endParaRPr>
          </a:p>
        </p:txBody>
      </p:sp>
      <p:sp>
        <p:nvSpPr>
          <p:cNvPr id="17" name="文本框 11">
            <a:extLst>
              <a:ext uri="{FF2B5EF4-FFF2-40B4-BE49-F238E27FC236}">
                <a16:creationId xmlns:a16="http://schemas.microsoft.com/office/drawing/2014/main" id="{658DB1D2-5CBD-47FA-836B-B7374AC46022}"/>
              </a:ext>
            </a:extLst>
          </p:cNvPr>
          <p:cNvSpPr txBox="1"/>
          <p:nvPr/>
        </p:nvSpPr>
        <p:spPr>
          <a:xfrm>
            <a:off x="2049017" y="5163861"/>
            <a:ext cx="27631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产品的亮点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D1AD544E-91BC-46EB-80BB-F43775DEEFD6}"/>
              </a:ext>
            </a:extLst>
          </p:cNvPr>
          <p:cNvSpPr/>
          <p:nvPr/>
        </p:nvSpPr>
        <p:spPr>
          <a:xfrm>
            <a:off x="1519975" y="5464291"/>
            <a:ext cx="3821282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请输入一段文字对产品的亮点进行介绍，尽量保证亮点传达清晰。</a:t>
            </a:r>
            <a:endParaRPr lang="en-US" altLang="zh-CN" sz="1600" dirty="0">
              <a:solidFill>
                <a:schemeClr val="bg1"/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" name="文本框 11">
            <a:extLst>
              <a:ext uri="{FF2B5EF4-FFF2-40B4-BE49-F238E27FC236}">
                <a16:creationId xmlns:a16="http://schemas.microsoft.com/office/drawing/2014/main" id="{F42F2D66-C47F-4B10-8A9E-218D9024EE7E}"/>
              </a:ext>
            </a:extLst>
          </p:cNvPr>
          <p:cNvSpPr txBox="1"/>
          <p:nvPr/>
        </p:nvSpPr>
        <p:spPr>
          <a:xfrm>
            <a:off x="7379785" y="5163861"/>
            <a:ext cx="27631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产品的亮点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2C97FED3-E6EC-4E79-83B7-F4177CC55B0E}"/>
              </a:ext>
            </a:extLst>
          </p:cNvPr>
          <p:cNvSpPr/>
          <p:nvPr/>
        </p:nvSpPr>
        <p:spPr>
          <a:xfrm>
            <a:off x="6850743" y="5464291"/>
            <a:ext cx="3821282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请输入一段文字对产品的亮点进行介绍，尽量保证亮点传达清晰。</a:t>
            </a:r>
            <a:endParaRPr lang="en-US" altLang="zh-CN" sz="1600" dirty="0">
              <a:solidFill>
                <a:schemeClr val="bg1"/>
              </a:solidFill>
              <a:latin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0600705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311A539-B1A1-432F-847C-9C2C28589DD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去年产品运营收益</a:t>
            </a:r>
          </a:p>
        </p:txBody>
      </p:sp>
      <p:graphicFrame>
        <p:nvGraphicFramePr>
          <p:cNvPr id="71" name="图表 70">
            <a:extLst>
              <a:ext uri="{FF2B5EF4-FFF2-40B4-BE49-F238E27FC236}">
                <a16:creationId xmlns:a16="http://schemas.microsoft.com/office/drawing/2014/main" id="{40CA7EF4-A50D-45B2-BEFB-AFA8362AEF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7202187"/>
              </p:ext>
            </p:extLst>
          </p:nvPr>
        </p:nvGraphicFramePr>
        <p:xfrm>
          <a:off x="769509" y="1567543"/>
          <a:ext cx="10871107" cy="4813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1" name="组合 30">
            <a:extLst>
              <a:ext uri="{FF2B5EF4-FFF2-40B4-BE49-F238E27FC236}">
                <a16:creationId xmlns:a16="http://schemas.microsoft.com/office/drawing/2014/main" id="{DF00FAF3-3EF5-42C7-87BB-6E4BF3229C5B}"/>
              </a:ext>
            </a:extLst>
          </p:cNvPr>
          <p:cNvGrpSpPr/>
          <p:nvPr/>
        </p:nvGrpSpPr>
        <p:grpSpPr>
          <a:xfrm>
            <a:off x="881623" y="1569620"/>
            <a:ext cx="3668598" cy="933805"/>
            <a:chOff x="1658144" y="1436049"/>
            <a:chExt cx="3668598" cy="933805"/>
          </a:xfrm>
        </p:grpSpPr>
        <p:sp>
          <p:nvSpPr>
            <p:cNvPr id="32" name="矩形: 剪去左右顶角 31">
              <a:extLst>
                <a:ext uri="{FF2B5EF4-FFF2-40B4-BE49-F238E27FC236}">
                  <a16:creationId xmlns:a16="http://schemas.microsoft.com/office/drawing/2014/main" id="{1DC4D2BB-2657-46CD-BD04-5FDE121261E6}"/>
                </a:ext>
              </a:extLst>
            </p:cNvPr>
            <p:cNvSpPr/>
            <p:nvPr/>
          </p:nvSpPr>
          <p:spPr>
            <a:xfrm>
              <a:off x="1676399" y="1504949"/>
              <a:ext cx="3650343" cy="858555"/>
            </a:xfrm>
            <a:prstGeom prst="snip2SameRect">
              <a:avLst>
                <a:gd name="adj1" fmla="val 16667"/>
                <a:gd name="adj2" fmla="val 16467"/>
              </a:avLst>
            </a:prstGeom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18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6350">
              <a:solidFill>
                <a:schemeClr val="bg1">
                  <a:alpha val="84000"/>
                </a:schemeClr>
              </a:solidFill>
            </a:ln>
            <a:effectLst>
              <a:outerShdw blurRad="190500" algn="ctr" rotWithShape="0">
                <a:schemeClr val="accent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C2961D75-EE90-4A1B-B250-7F1E83B0516F}"/>
                </a:ext>
              </a:extLst>
            </p:cNvPr>
            <p:cNvSpPr/>
            <p:nvPr/>
          </p:nvSpPr>
          <p:spPr>
            <a:xfrm>
              <a:off x="1658144" y="1436049"/>
              <a:ext cx="1739106" cy="153988"/>
            </a:xfrm>
            <a:custGeom>
              <a:avLst/>
              <a:gdLst>
                <a:gd name="connsiteX0" fmla="*/ 0 w 1784350"/>
                <a:gd name="connsiteY0" fmla="*/ 196850 h 196850"/>
                <a:gd name="connsiteX1" fmla="*/ 196850 w 1784350"/>
                <a:gd name="connsiteY1" fmla="*/ 0 h 196850"/>
                <a:gd name="connsiteX2" fmla="*/ 1784350 w 1784350"/>
                <a:gd name="connsiteY2" fmla="*/ 0 h 196850"/>
                <a:gd name="connsiteX0" fmla="*/ 0 w 1739106"/>
                <a:gd name="connsiteY0" fmla="*/ 153988 h 153988"/>
                <a:gd name="connsiteX1" fmla="*/ 151606 w 1739106"/>
                <a:gd name="connsiteY1" fmla="*/ 0 h 153988"/>
                <a:gd name="connsiteX2" fmla="*/ 1739106 w 1739106"/>
                <a:gd name="connsiteY2" fmla="*/ 0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9106" h="153988">
                  <a:moveTo>
                    <a:pt x="0" y="153988"/>
                  </a:moveTo>
                  <a:lnTo>
                    <a:pt x="151606" y="0"/>
                  </a:lnTo>
                  <a:lnTo>
                    <a:pt x="1739106" y="0"/>
                  </a:lnTo>
                </a:path>
              </a:pathLst>
            </a:custGeom>
            <a:noFill/>
            <a:ln w="6350">
              <a:solidFill>
                <a:schemeClr val="bg1">
                  <a:alpha val="84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D848097B-8C74-4C64-8B4A-F3175A53EAC5}"/>
                </a:ext>
              </a:extLst>
            </p:cNvPr>
            <p:cNvSpPr/>
            <p:nvPr/>
          </p:nvSpPr>
          <p:spPr>
            <a:xfrm flipH="1" flipV="1">
              <a:off x="3580151" y="2207275"/>
              <a:ext cx="1662906" cy="80170"/>
            </a:xfrm>
            <a:custGeom>
              <a:avLst/>
              <a:gdLst>
                <a:gd name="connsiteX0" fmla="*/ 0 w 1784350"/>
                <a:gd name="connsiteY0" fmla="*/ 196850 h 196850"/>
                <a:gd name="connsiteX1" fmla="*/ 196850 w 1784350"/>
                <a:gd name="connsiteY1" fmla="*/ 0 h 196850"/>
                <a:gd name="connsiteX2" fmla="*/ 1784350 w 1784350"/>
                <a:gd name="connsiteY2" fmla="*/ 0 h 196850"/>
                <a:gd name="connsiteX0" fmla="*/ 0 w 1729582"/>
                <a:gd name="connsiteY0" fmla="*/ 139700 h 139700"/>
                <a:gd name="connsiteX1" fmla="*/ 142082 w 1729582"/>
                <a:gd name="connsiteY1" fmla="*/ 0 h 139700"/>
                <a:gd name="connsiteX2" fmla="*/ 1729582 w 1729582"/>
                <a:gd name="connsiteY2" fmla="*/ 0 h 139700"/>
                <a:gd name="connsiteX0" fmla="*/ 0 w 1712913"/>
                <a:gd name="connsiteY0" fmla="*/ 118269 h 118269"/>
                <a:gd name="connsiteX1" fmla="*/ 125413 w 1712913"/>
                <a:gd name="connsiteY1" fmla="*/ 0 h 118269"/>
                <a:gd name="connsiteX2" fmla="*/ 1712913 w 1712913"/>
                <a:gd name="connsiteY2" fmla="*/ 0 h 118269"/>
                <a:gd name="connsiteX0" fmla="*/ 0 w 1672431"/>
                <a:gd name="connsiteY0" fmla="*/ 73026 h 73026"/>
                <a:gd name="connsiteX1" fmla="*/ 84931 w 1672431"/>
                <a:gd name="connsiteY1" fmla="*/ 0 h 73026"/>
                <a:gd name="connsiteX2" fmla="*/ 1672431 w 1672431"/>
                <a:gd name="connsiteY2" fmla="*/ 0 h 73026"/>
                <a:gd name="connsiteX0" fmla="*/ 0 w 1662906"/>
                <a:gd name="connsiteY0" fmla="*/ 80170 h 80170"/>
                <a:gd name="connsiteX1" fmla="*/ 75406 w 1662906"/>
                <a:gd name="connsiteY1" fmla="*/ 0 h 80170"/>
                <a:gd name="connsiteX2" fmla="*/ 1662906 w 1662906"/>
                <a:gd name="connsiteY2" fmla="*/ 0 h 8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2906" h="80170">
                  <a:moveTo>
                    <a:pt x="0" y="80170"/>
                  </a:moveTo>
                  <a:lnTo>
                    <a:pt x="75406" y="0"/>
                  </a:lnTo>
                  <a:lnTo>
                    <a:pt x="1662906" y="0"/>
                  </a:lnTo>
                </a:path>
              </a:pathLst>
            </a:custGeom>
            <a:noFill/>
            <a:ln w="6350">
              <a:solidFill>
                <a:schemeClr val="bg1">
                  <a:alpha val="84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直角三角形 34">
              <a:extLst>
                <a:ext uri="{FF2B5EF4-FFF2-40B4-BE49-F238E27FC236}">
                  <a16:creationId xmlns:a16="http://schemas.microsoft.com/office/drawing/2014/main" id="{E3FF76BD-47FA-4178-9817-083B76B0E25D}"/>
                </a:ext>
              </a:extLst>
            </p:cNvPr>
            <p:cNvSpPr/>
            <p:nvPr/>
          </p:nvSpPr>
          <p:spPr>
            <a:xfrm>
              <a:off x="1676399" y="2263174"/>
              <a:ext cx="106680" cy="10668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直角三角形 35">
              <a:extLst>
                <a:ext uri="{FF2B5EF4-FFF2-40B4-BE49-F238E27FC236}">
                  <a16:creationId xmlns:a16="http://schemas.microsoft.com/office/drawing/2014/main" id="{5294B0D7-0BC1-4F89-806B-CFBCEB97A359}"/>
                </a:ext>
              </a:extLst>
            </p:cNvPr>
            <p:cNvSpPr/>
            <p:nvPr/>
          </p:nvSpPr>
          <p:spPr>
            <a:xfrm flipH="1" flipV="1">
              <a:off x="5220062" y="1504949"/>
              <a:ext cx="106680" cy="10668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文本框 36">
            <a:extLst>
              <a:ext uri="{FF2B5EF4-FFF2-40B4-BE49-F238E27FC236}">
                <a16:creationId xmlns:a16="http://schemas.microsoft.com/office/drawing/2014/main" id="{8366E0CA-CF0A-40DB-AA2A-6C06C88645C4}"/>
              </a:ext>
            </a:extLst>
          </p:cNvPr>
          <p:cNvSpPr txBox="1"/>
          <p:nvPr/>
        </p:nvSpPr>
        <p:spPr>
          <a:xfrm>
            <a:off x="1006558" y="1717078"/>
            <a:ext cx="3511077" cy="705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结论：修改图标数据后，对结论、要点进行简要的阐述。</a:t>
            </a:r>
          </a:p>
        </p:txBody>
      </p:sp>
      <p:pic>
        <p:nvPicPr>
          <p:cNvPr id="38" name="图片 37">
            <a:extLst>
              <a:ext uri="{FF2B5EF4-FFF2-40B4-BE49-F238E27FC236}">
                <a16:creationId xmlns:a16="http://schemas.microsoft.com/office/drawing/2014/main" id="{25766D7F-C099-42A8-9567-1D34BE34240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92000"/>
          </a:blip>
          <a:stretch>
            <a:fillRect/>
          </a:stretch>
        </p:blipFill>
        <p:spPr>
          <a:xfrm flipH="1">
            <a:off x="4255987" y="2251697"/>
            <a:ext cx="421098" cy="371011"/>
          </a:xfrm>
          <a:prstGeom prst="rect">
            <a:avLst/>
          </a:prstGeom>
          <a:effectLst>
            <a:softEdge rad="0"/>
          </a:effectLst>
        </p:spPr>
      </p:pic>
      <p:pic>
        <p:nvPicPr>
          <p:cNvPr id="39" name="图片 38">
            <a:extLst>
              <a:ext uri="{FF2B5EF4-FFF2-40B4-BE49-F238E27FC236}">
                <a16:creationId xmlns:a16="http://schemas.microsoft.com/office/drawing/2014/main" id="{454AD795-28E9-4421-A448-D24103DEC8C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92000"/>
          </a:blip>
          <a:stretch>
            <a:fillRect/>
          </a:stretch>
        </p:blipFill>
        <p:spPr>
          <a:xfrm flipH="1">
            <a:off x="953218" y="1701973"/>
            <a:ext cx="187434" cy="165140"/>
          </a:xfrm>
          <a:prstGeom prst="rect">
            <a:avLst/>
          </a:prstGeom>
          <a:effectLst>
            <a:softEdge rad="0"/>
          </a:effectLst>
        </p:spPr>
      </p:pic>
      <p:sp>
        <p:nvSpPr>
          <p:cNvPr id="67" name="矩形 66">
            <a:extLst>
              <a:ext uri="{FF2B5EF4-FFF2-40B4-BE49-F238E27FC236}">
                <a16:creationId xmlns:a16="http://schemas.microsoft.com/office/drawing/2014/main" id="{6B20BEE0-2942-41A0-A790-57035465E5A2}"/>
              </a:ext>
            </a:extLst>
          </p:cNvPr>
          <p:cNvSpPr/>
          <p:nvPr/>
        </p:nvSpPr>
        <p:spPr>
          <a:xfrm>
            <a:off x="2578910" y="1277282"/>
            <a:ext cx="20347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总结性要点</a:t>
            </a:r>
          </a:p>
        </p:txBody>
      </p:sp>
    </p:spTree>
    <p:extLst>
      <p:ext uri="{BB962C8B-B14F-4D97-AF65-F5344CB8AC3E}">
        <p14:creationId xmlns:p14="http://schemas.microsoft.com/office/powerpoint/2010/main" val="427270280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BA8B10A-C76A-43EA-A5AA-43E39F1A79B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90600" y="515829"/>
            <a:ext cx="4107242" cy="479425"/>
          </a:xfrm>
        </p:spPr>
        <p:txBody>
          <a:bodyPr>
            <a:normAutofit fontScale="92500"/>
          </a:bodyPr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去年四季度新增会员用户环比</a:t>
            </a:r>
          </a:p>
        </p:txBody>
      </p:sp>
      <p:graphicFrame>
        <p:nvGraphicFramePr>
          <p:cNvPr id="23" name="图表 22">
            <a:extLst>
              <a:ext uri="{FF2B5EF4-FFF2-40B4-BE49-F238E27FC236}">
                <a16:creationId xmlns:a16="http://schemas.microsoft.com/office/drawing/2014/main" id="{24E11CAC-B316-4407-956D-03C80D9DF5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62045888"/>
              </p:ext>
            </p:extLst>
          </p:nvPr>
        </p:nvGraphicFramePr>
        <p:xfrm>
          <a:off x="2242050" y="1562101"/>
          <a:ext cx="8267129" cy="4066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文本框 26">
            <a:extLst>
              <a:ext uri="{FF2B5EF4-FFF2-40B4-BE49-F238E27FC236}">
                <a16:creationId xmlns:a16="http://schemas.microsoft.com/office/drawing/2014/main" id="{62E39E47-628F-4A72-8AEC-E870F328B8E1}"/>
              </a:ext>
            </a:extLst>
          </p:cNvPr>
          <p:cNvSpPr txBox="1"/>
          <p:nvPr/>
        </p:nvSpPr>
        <p:spPr>
          <a:xfrm>
            <a:off x="2751294" y="1424080"/>
            <a:ext cx="8499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783"/>
            <a:r>
              <a:rPr lang="en-US" altLang="zh-CN" sz="2400" b="1" dirty="0">
                <a:solidFill>
                  <a:schemeClr val="accent1">
                    <a:lumMod val="40000"/>
                    <a:lumOff val="60000"/>
                  </a:schemeClr>
                </a:solidFill>
                <a:latin typeface="+mn-ea"/>
              </a:rPr>
              <a:t>52%</a:t>
            </a:r>
            <a:endParaRPr lang="zh-CN" altLang="en-US" sz="2400" b="1" dirty="0">
              <a:solidFill>
                <a:schemeClr val="accent1">
                  <a:lumMod val="40000"/>
                  <a:lumOff val="60000"/>
                </a:schemeClr>
              </a:solidFill>
              <a:latin typeface="+mn-ea"/>
            </a:endParaRPr>
          </a:p>
        </p:txBody>
      </p: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9EA6807A-C82A-4D77-A596-C46797F7D002}"/>
              </a:ext>
            </a:extLst>
          </p:cNvPr>
          <p:cNvGrpSpPr/>
          <p:nvPr/>
        </p:nvGrpSpPr>
        <p:grpSpPr>
          <a:xfrm flipH="1">
            <a:off x="3517715" y="1961496"/>
            <a:ext cx="1580127" cy="381660"/>
            <a:chOff x="6879004" y="1791418"/>
            <a:chExt cx="1580127" cy="381660"/>
          </a:xfrm>
        </p:grpSpPr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7DB52E37-ABA9-4327-B60D-095A14BC08ED}"/>
                </a:ext>
              </a:extLst>
            </p:cNvPr>
            <p:cNvSpPr/>
            <p:nvPr/>
          </p:nvSpPr>
          <p:spPr>
            <a:xfrm>
              <a:off x="6879004" y="1845418"/>
              <a:ext cx="1521142" cy="327660"/>
            </a:xfrm>
            <a:custGeom>
              <a:avLst/>
              <a:gdLst>
                <a:gd name="connsiteX0" fmla="*/ 0 w 1706880"/>
                <a:gd name="connsiteY0" fmla="*/ 327660 h 327660"/>
                <a:gd name="connsiteX1" fmla="*/ 502920 w 1706880"/>
                <a:gd name="connsiteY1" fmla="*/ 327660 h 327660"/>
                <a:gd name="connsiteX2" fmla="*/ 739140 w 1706880"/>
                <a:gd name="connsiteY2" fmla="*/ 0 h 327660"/>
                <a:gd name="connsiteX3" fmla="*/ 1706880 w 1706880"/>
                <a:gd name="connsiteY3" fmla="*/ 0 h 327660"/>
                <a:gd name="connsiteX0" fmla="*/ 0 w 1521142"/>
                <a:gd name="connsiteY0" fmla="*/ 327660 h 327660"/>
                <a:gd name="connsiteX1" fmla="*/ 317182 w 1521142"/>
                <a:gd name="connsiteY1" fmla="*/ 327660 h 327660"/>
                <a:gd name="connsiteX2" fmla="*/ 553402 w 1521142"/>
                <a:gd name="connsiteY2" fmla="*/ 0 h 327660"/>
                <a:gd name="connsiteX3" fmla="*/ 1521142 w 1521142"/>
                <a:gd name="connsiteY3" fmla="*/ 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1142" h="327660">
                  <a:moveTo>
                    <a:pt x="0" y="327660"/>
                  </a:moveTo>
                  <a:lnTo>
                    <a:pt x="317182" y="327660"/>
                  </a:lnTo>
                  <a:lnTo>
                    <a:pt x="553402" y="0"/>
                  </a:lnTo>
                  <a:lnTo>
                    <a:pt x="1521142" y="0"/>
                  </a:lnTo>
                </a:path>
              </a:pathLst>
            </a:custGeom>
            <a:noFill/>
            <a:ln>
              <a:solidFill>
                <a:schemeClr val="bg1"/>
              </a:solidFill>
              <a:headEnd type="oval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>
              <a:extLst>
                <a:ext uri="{FF2B5EF4-FFF2-40B4-BE49-F238E27FC236}">
                  <a16:creationId xmlns:a16="http://schemas.microsoft.com/office/drawing/2014/main" id="{AA4AD395-B12A-4C33-A05D-54C0E9DDF5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51131" y="1791418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7" name="矩形 56">
            <a:extLst>
              <a:ext uri="{FF2B5EF4-FFF2-40B4-BE49-F238E27FC236}">
                <a16:creationId xmlns:a16="http://schemas.microsoft.com/office/drawing/2014/main" id="{72FD827F-F453-41D8-9EB4-8F41C3E1466E}"/>
              </a:ext>
            </a:extLst>
          </p:cNvPr>
          <p:cNvSpPr/>
          <p:nvPr/>
        </p:nvSpPr>
        <p:spPr>
          <a:xfrm>
            <a:off x="1773257" y="1809994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概括要点或结论</a:t>
            </a:r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70B91C71-230D-462D-8483-EAC475638EAB}"/>
              </a:ext>
            </a:extLst>
          </p:cNvPr>
          <p:cNvSpPr/>
          <p:nvPr/>
        </p:nvSpPr>
        <p:spPr>
          <a:xfrm>
            <a:off x="754743" y="2159725"/>
            <a:ext cx="2821957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对结论或要点进行简要的阐述，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尽量保证观点传达清晰</a:t>
            </a:r>
            <a:r>
              <a:rPr lang="zh-CN" altLang="en-US" sz="1600" dirty="0">
                <a:solidFill>
                  <a:schemeClr val="bg1"/>
                </a:solidFill>
              </a:rPr>
              <a:t>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D5B43587-C95C-4BCD-A1E1-2309A707CE98}"/>
              </a:ext>
            </a:extLst>
          </p:cNvPr>
          <p:cNvGrpSpPr/>
          <p:nvPr/>
        </p:nvGrpSpPr>
        <p:grpSpPr>
          <a:xfrm flipH="1">
            <a:off x="3602539" y="4583721"/>
            <a:ext cx="1495303" cy="381660"/>
            <a:chOff x="8108960" y="5061443"/>
            <a:chExt cx="1495303" cy="381660"/>
          </a:xfrm>
        </p:grpSpPr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B1ABF1A8-8098-4F15-8D6D-3B74D2248660}"/>
                </a:ext>
              </a:extLst>
            </p:cNvPr>
            <p:cNvSpPr/>
            <p:nvPr/>
          </p:nvSpPr>
          <p:spPr>
            <a:xfrm flipV="1">
              <a:off x="8108960" y="5061443"/>
              <a:ext cx="1432560" cy="327660"/>
            </a:xfrm>
            <a:custGeom>
              <a:avLst/>
              <a:gdLst>
                <a:gd name="connsiteX0" fmla="*/ 0 w 1706880"/>
                <a:gd name="connsiteY0" fmla="*/ 327660 h 327660"/>
                <a:gd name="connsiteX1" fmla="*/ 502920 w 1706880"/>
                <a:gd name="connsiteY1" fmla="*/ 327660 h 327660"/>
                <a:gd name="connsiteX2" fmla="*/ 739140 w 1706880"/>
                <a:gd name="connsiteY2" fmla="*/ 0 h 327660"/>
                <a:gd name="connsiteX3" fmla="*/ 1706880 w 1706880"/>
                <a:gd name="connsiteY3" fmla="*/ 0 h 327660"/>
                <a:gd name="connsiteX0" fmla="*/ 0 w 1521142"/>
                <a:gd name="connsiteY0" fmla="*/ 327660 h 327660"/>
                <a:gd name="connsiteX1" fmla="*/ 317182 w 1521142"/>
                <a:gd name="connsiteY1" fmla="*/ 327660 h 327660"/>
                <a:gd name="connsiteX2" fmla="*/ 553402 w 1521142"/>
                <a:gd name="connsiteY2" fmla="*/ 0 h 327660"/>
                <a:gd name="connsiteX3" fmla="*/ 1521142 w 1521142"/>
                <a:gd name="connsiteY3" fmla="*/ 0 h 327660"/>
                <a:gd name="connsiteX0" fmla="*/ 0 w 1203960"/>
                <a:gd name="connsiteY0" fmla="*/ 327660 h 327660"/>
                <a:gd name="connsiteX1" fmla="*/ 236220 w 1203960"/>
                <a:gd name="connsiteY1" fmla="*/ 0 h 327660"/>
                <a:gd name="connsiteX2" fmla="*/ 1203960 w 1203960"/>
                <a:gd name="connsiteY2" fmla="*/ 0 h 327660"/>
                <a:gd name="connsiteX0" fmla="*/ 0 w 1432560"/>
                <a:gd name="connsiteY0" fmla="*/ 327660 h 327660"/>
                <a:gd name="connsiteX1" fmla="*/ 236220 w 1432560"/>
                <a:gd name="connsiteY1" fmla="*/ 0 h 327660"/>
                <a:gd name="connsiteX2" fmla="*/ 1432560 w 1432560"/>
                <a:gd name="connsiteY2" fmla="*/ 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2560" h="327660">
                  <a:moveTo>
                    <a:pt x="0" y="327660"/>
                  </a:moveTo>
                  <a:lnTo>
                    <a:pt x="236220" y="0"/>
                  </a:lnTo>
                  <a:lnTo>
                    <a:pt x="1432560" y="0"/>
                  </a:lnTo>
                </a:path>
              </a:pathLst>
            </a:custGeom>
            <a:noFill/>
            <a:ln>
              <a:solidFill>
                <a:schemeClr val="bg1"/>
              </a:solidFill>
              <a:headEnd type="oval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椭圆 60">
              <a:extLst>
                <a:ext uri="{FF2B5EF4-FFF2-40B4-BE49-F238E27FC236}">
                  <a16:creationId xmlns:a16="http://schemas.microsoft.com/office/drawing/2014/main" id="{E0A05A1A-AF8E-4223-9F53-67F7ABB79C8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496263" y="5335103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2" name="矩形 61">
            <a:extLst>
              <a:ext uri="{FF2B5EF4-FFF2-40B4-BE49-F238E27FC236}">
                <a16:creationId xmlns:a16="http://schemas.microsoft.com/office/drawing/2014/main" id="{66FA46E1-9B2F-4D80-866C-D3FAE432F94A}"/>
              </a:ext>
            </a:extLst>
          </p:cNvPr>
          <p:cNvSpPr/>
          <p:nvPr/>
        </p:nvSpPr>
        <p:spPr>
          <a:xfrm>
            <a:off x="1797764" y="4743465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概括要点或结论</a:t>
            </a:r>
          </a:p>
        </p:txBody>
      </p:sp>
      <p:sp>
        <p:nvSpPr>
          <p:cNvPr id="63" name="矩形 62">
            <a:extLst>
              <a:ext uri="{FF2B5EF4-FFF2-40B4-BE49-F238E27FC236}">
                <a16:creationId xmlns:a16="http://schemas.microsoft.com/office/drawing/2014/main" id="{716FFE61-9B0E-427D-9103-5F9C30D49EB8}"/>
              </a:ext>
            </a:extLst>
          </p:cNvPr>
          <p:cNvSpPr/>
          <p:nvPr/>
        </p:nvSpPr>
        <p:spPr>
          <a:xfrm>
            <a:off x="779252" y="5093196"/>
            <a:ext cx="2821956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对结论或要点进行简要的阐述，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尽量保证观点传达清晰</a:t>
            </a:r>
            <a:r>
              <a:rPr lang="zh-CN" altLang="en-US" sz="1600" dirty="0">
                <a:solidFill>
                  <a:schemeClr val="bg1"/>
                </a:solidFill>
              </a:rPr>
              <a:t>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656D2D55-B3CF-47E3-8032-1BDAE05A674C}"/>
              </a:ext>
            </a:extLst>
          </p:cNvPr>
          <p:cNvSpPr txBox="1"/>
          <p:nvPr/>
        </p:nvSpPr>
        <p:spPr>
          <a:xfrm>
            <a:off x="2751294" y="4383075"/>
            <a:ext cx="8499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783"/>
            <a:r>
              <a:rPr lang="en-US" altLang="zh-CN" sz="2400" b="1" dirty="0">
                <a:solidFill>
                  <a:schemeClr val="accent3"/>
                </a:solidFill>
                <a:latin typeface="+mn-ea"/>
              </a:rPr>
              <a:t>30%</a:t>
            </a:r>
            <a:endParaRPr lang="zh-CN" altLang="en-US" sz="2400" b="1" dirty="0">
              <a:solidFill>
                <a:schemeClr val="accent3"/>
              </a:solidFill>
              <a:latin typeface="+mn-ea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F604CA0B-0EEE-4CBD-92F7-8BD91F16B4D8}"/>
              </a:ext>
            </a:extLst>
          </p:cNvPr>
          <p:cNvGrpSpPr/>
          <p:nvPr/>
        </p:nvGrpSpPr>
        <p:grpSpPr>
          <a:xfrm>
            <a:off x="7387771" y="1832857"/>
            <a:ext cx="1227531" cy="736172"/>
            <a:chOff x="7387771" y="1832857"/>
            <a:chExt cx="1227531" cy="736172"/>
          </a:xfrm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id="{FC096584-E493-497A-9123-06068F342D35}"/>
                </a:ext>
              </a:extLst>
            </p:cNvPr>
            <p:cNvSpPr/>
            <p:nvPr/>
          </p:nvSpPr>
          <p:spPr>
            <a:xfrm>
              <a:off x="7387771" y="1886857"/>
              <a:ext cx="1175658" cy="682172"/>
            </a:xfrm>
            <a:custGeom>
              <a:avLst/>
              <a:gdLst>
                <a:gd name="connsiteX0" fmla="*/ 0 w 1175658"/>
                <a:gd name="connsiteY0" fmla="*/ 682172 h 682172"/>
                <a:gd name="connsiteX1" fmla="*/ 508000 w 1175658"/>
                <a:gd name="connsiteY1" fmla="*/ 0 h 682172"/>
                <a:gd name="connsiteX2" fmla="*/ 1175658 w 1175658"/>
                <a:gd name="connsiteY2" fmla="*/ 0 h 68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5658" h="682172">
                  <a:moveTo>
                    <a:pt x="0" y="682172"/>
                  </a:moveTo>
                  <a:lnTo>
                    <a:pt x="508000" y="0"/>
                  </a:lnTo>
                  <a:lnTo>
                    <a:pt x="1175658" y="0"/>
                  </a:lnTo>
                </a:path>
              </a:pathLst>
            </a:custGeom>
            <a:noFill/>
            <a:ln>
              <a:solidFill>
                <a:schemeClr val="bg1"/>
              </a:solidFill>
              <a:headEnd type="oval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椭圆 64">
              <a:extLst>
                <a:ext uri="{FF2B5EF4-FFF2-40B4-BE49-F238E27FC236}">
                  <a16:creationId xmlns:a16="http://schemas.microsoft.com/office/drawing/2014/main" id="{BB0829E4-3FA5-44DE-96B4-58B0A216010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507302" y="1832857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6" name="矩形 65">
            <a:extLst>
              <a:ext uri="{FF2B5EF4-FFF2-40B4-BE49-F238E27FC236}">
                <a16:creationId xmlns:a16="http://schemas.microsoft.com/office/drawing/2014/main" id="{A8C5F15A-877C-49FF-B1FF-10B86A155024}"/>
              </a:ext>
            </a:extLst>
          </p:cNvPr>
          <p:cNvSpPr/>
          <p:nvPr/>
        </p:nvSpPr>
        <p:spPr>
          <a:xfrm>
            <a:off x="8627865" y="1694591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概括要点或结论</a:t>
            </a:r>
          </a:p>
        </p:txBody>
      </p:sp>
      <p:sp>
        <p:nvSpPr>
          <p:cNvPr id="67" name="矩形 66">
            <a:extLst>
              <a:ext uri="{FF2B5EF4-FFF2-40B4-BE49-F238E27FC236}">
                <a16:creationId xmlns:a16="http://schemas.microsoft.com/office/drawing/2014/main" id="{8CA03F53-C6A4-4A5A-9CED-FD8C3180733A}"/>
              </a:ext>
            </a:extLst>
          </p:cNvPr>
          <p:cNvSpPr/>
          <p:nvPr/>
        </p:nvSpPr>
        <p:spPr>
          <a:xfrm>
            <a:off x="8627865" y="2044322"/>
            <a:ext cx="2809392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对结论或要点进行简要的阐述，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尽量保证观点传达清晰</a:t>
            </a:r>
            <a:r>
              <a:rPr lang="zh-CN" altLang="en-US" sz="1600" dirty="0">
                <a:solidFill>
                  <a:schemeClr val="bg1"/>
                </a:solidFill>
              </a:rPr>
              <a:t>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2F821EA9-33AE-4195-912F-7206ABCE0F02}"/>
              </a:ext>
            </a:extLst>
          </p:cNvPr>
          <p:cNvSpPr txBox="1"/>
          <p:nvPr/>
        </p:nvSpPr>
        <p:spPr>
          <a:xfrm>
            <a:off x="8627865" y="1308677"/>
            <a:ext cx="8499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783"/>
            <a:r>
              <a:rPr lang="en-US" altLang="zh-CN" sz="2400" b="1" dirty="0">
                <a:solidFill>
                  <a:schemeClr val="accent4"/>
                </a:solidFill>
                <a:latin typeface="+mn-ea"/>
              </a:rPr>
              <a:t>70%</a:t>
            </a:r>
            <a:endParaRPr lang="zh-CN" altLang="en-US" sz="2400" b="1" dirty="0">
              <a:solidFill>
                <a:schemeClr val="accent4"/>
              </a:solidFill>
              <a:latin typeface="+mn-ea"/>
            </a:endParaRPr>
          </a:p>
        </p:txBody>
      </p: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F26C1280-E072-45FA-98E7-43DB125B86A9}"/>
              </a:ext>
            </a:extLst>
          </p:cNvPr>
          <p:cNvGrpSpPr/>
          <p:nvPr/>
        </p:nvGrpSpPr>
        <p:grpSpPr>
          <a:xfrm flipV="1">
            <a:off x="7458390" y="4177445"/>
            <a:ext cx="1227531" cy="736172"/>
            <a:chOff x="7387771" y="1832857"/>
            <a:chExt cx="1227531" cy="736172"/>
          </a:xfrm>
        </p:grpSpPr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97315ED4-B615-400B-A371-F9B3256DE109}"/>
                </a:ext>
              </a:extLst>
            </p:cNvPr>
            <p:cNvSpPr/>
            <p:nvPr/>
          </p:nvSpPr>
          <p:spPr>
            <a:xfrm>
              <a:off x="7387771" y="1886857"/>
              <a:ext cx="1175658" cy="682172"/>
            </a:xfrm>
            <a:custGeom>
              <a:avLst/>
              <a:gdLst>
                <a:gd name="connsiteX0" fmla="*/ 0 w 1175658"/>
                <a:gd name="connsiteY0" fmla="*/ 682172 h 682172"/>
                <a:gd name="connsiteX1" fmla="*/ 508000 w 1175658"/>
                <a:gd name="connsiteY1" fmla="*/ 0 h 682172"/>
                <a:gd name="connsiteX2" fmla="*/ 1175658 w 1175658"/>
                <a:gd name="connsiteY2" fmla="*/ 0 h 68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5658" h="682172">
                  <a:moveTo>
                    <a:pt x="0" y="682172"/>
                  </a:moveTo>
                  <a:lnTo>
                    <a:pt x="508000" y="0"/>
                  </a:lnTo>
                  <a:lnTo>
                    <a:pt x="1175658" y="0"/>
                  </a:lnTo>
                </a:path>
              </a:pathLst>
            </a:custGeom>
            <a:noFill/>
            <a:ln>
              <a:solidFill>
                <a:schemeClr val="bg1"/>
              </a:solidFill>
              <a:headEnd type="oval" w="sm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椭圆 70">
              <a:extLst>
                <a:ext uri="{FF2B5EF4-FFF2-40B4-BE49-F238E27FC236}">
                  <a16:creationId xmlns:a16="http://schemas.microsoft.com/office/drawing/2014/main" id="{BB56E5D9-EAF9-4A2D-8665-4EE983DE073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507302" y="1832857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2" name="矩形 71">
            <a:extLst>
              <a:ext uri="{FF2B5EF4-FFF2-40B4-BE49-F238E27FC236}">
                <a16:creationId xmlns:a16="http://schemas.microsoft.com/office/drawing/2014/main" id="{C0204130-EE62-40E4-B166-49C140573714}"/>
              </a:ext>
            </a:extLst>
          </p:cNvPr>
          <p:cNvSpPr/>
          <p:nvPr/>
        </p:nvSpPr>
        <p:spPr>
          <a:xfrm>
            <a:off x="8627865" y="4697359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概括要点或结论</a:t>
            </a:r>
          </a:p>
        </p:txBody>
      </p:sp>
      <p:sp>
        <p:nvSpPr>
          <p:cNvPr id="73" name="矩形 72">
            <a:extLst>
              <a:ext uri="{FF2B5EF4-FFF2-40B4-BE49-F238E27FC236}">
                <a16:creationId xmlns:a16="http://schemas.microsoft.com/office/drawing/2014/main" id="{BA0DD5EE-2D0E-45F0-89A5-FFA142E3C0FB}"/>
              </a:ext>
            </a:extLst>
          </p:cNvPr>
          <p:cNvSpPr/>
          <p:nvPr/>
        </p:nvSpPr>
        <p:spPr>
          <a:xfrm>
            <a:off x="8627864" y="5047090"/>
            <a:ext cx="2664249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对结论或要点进行简要的阐述，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尽量保证观点传达清晰</a:t>
            </a:r>
            <a:r>
              <a:rPr lang="zh-CN" altLang="en-US" sz="1600" dirty="0">
                <a:solidFill>
                  <a:schemeClr val="bg1"/>
                </a:solidFill>
              </a:rPr>
              <a:t>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DBFBB5B2-B7F2-4D1D-A8FF-AF0FB186CD21}"/>
              </a:ext>
            </a:extLst>
          </p:cNvPr>
          <p:cNvSpPr txBox="1"/>
          <p:nvPr/>
        </p:nvSpPr>
        <p:spPr>
          <a:xfrm>
            <a:off x="8627865" y="4311445"/>
            <a:ext cx="8499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783"/>
            <a:r>
              <a:rPr lang="en-US" altLang="zh-CN" sz="2400" b="1" dirty="0">
                <a:solidFill>
                  <a:schemeClr val="accent5"/>
                </a:solidFill>
                <a:latin typeface="+mn-ea"/>
              </a:rPr>
              <a:t>80%</a:t>
            </a:r>
            <a:endParaRPr lang="zh-CN" altLang="en-US" sz="2400" b="1" dirty="0">
              <a:solidFill>
                <a:schemeClr val="accent5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44209036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71B28EC3-9BCF-41A3-9D23-26BC5E04EB0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/>
          </a:bodyPr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产品运营的核心技能</a:t>
            </a:r>
          </a:p>
        </p:txBody>
      </p:sp>
      <p:sp>
        <p:nvSpPr>
          <p:cNvPr id="22" name="箭头: V 形 21">
            <a:extLst>
              <a:ext uri="{FF2B5EF4-FFF2-40B4-BE49-F238E27FC236}">
                <a16:creationId xmlns:a16="http://schemas.microsoft.com/office/drawing/2014/main" id="{35F6373D-F65E-44DF-9730-621739F7EE2E}"/>
              </a:ext>
            </a:extLst>
          </p:cNvPr>
          <p:cNvSpPr/>
          <p:nvPr/>
        </p:nvSpPr>
        <p:spPr>
          <a:xfrm>
            <a:off x="4013047" y="3519363"/>
            <a:ext cx="446425" cy="346085"/>
          </a:xfrm>
          <a:prstGeom prst="chevron">
            <a:avLst>
              <a:gd name="adj" fmla="val 74449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>
              <a:solidFill>
                <a:schemeClr val="tx1"/>
              </a:solidFill>
            </a:endParaRPr>
          </a:p>
        </p:txBody>
      </p:sp>
      <p:sp>
        <p:nvSpPr>
          <p:cNvPr id="24" name="矩形: 剪去左右顶角 23">
            <a:extLst>
              <a:ext uri="{FF2B5EF4-FFF2-40B4-BE49-F238E27FC236}">
                <a16:creationId xmlns:a16="http://schemas.microsoft.com/office/drawing/2014/main" id="{ED1D7646-0BEF-4050-A166-D68A896671E7}"/>
              </a:ext>
            </a:extLst>
          </p:cNvPr>
          <p:cNvSpPr/>
          <p:nvPr/>
        </p:nvSpPr>
        <p:spPr>
          <a:xfrm>
            <a:off x="1102519" y="1954807"/>
            <a:ext cx="2551937" cy="3475199"/>
          </a:xfrm>
          <a:prstGeom prst="snip2SameRect">
            <a:avLst>
              <a:gd name="adj1" fmla="val 6429"/>
              <a:gd name="adj2" fmla="val 6217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21451DDE-0E50-4244-88A8-691473930E00}"/>
              </a:ext>
            </a:extLst>
          </p:cNvPr>
          <p:cNvSpPr/>
          <p:nvPr/>
        </p:nvSpPr>
        <p:spPr>
          <a:xfrm>
            <a:off x="1084263" y="1885907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D99CEA5A-E81E-4413-AFAF-2554606AE32C}"/>
              </a:ext>
            </a:extLst>
          </p:cNvPr>
          <p:cNvSpPr/>
          <p:nvPr/>
        </p:nvSpPr>
        <p:spPr>
          <a:xfrm flipH="1" flipV="1">
            <a:off x="1420667" y="5242560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直角三角形 26">
            <a:extLst>
              <a:ext uri="{FF2B5EF4-FFF2-40B4-BE49-F238E27FC236}">
                <a16:creationId xmlns:a16="http://schemas.microsoft.com/office/drawing/2014/main" id="{CCF3D7A0-9452-4248-A6A8-5D77596CDE56}"/>
              </a:ext>
            </a:extLst>
          </p:cNvPr>
          <p:cNvSpPr/>
          <p:nvPr/>
        </p:nvSpPr>
        <p:spPr>
          <a:xfrm>
            <a:off x="1102519" y="5345883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直角三角形 27">
            <a:extLst>
              <a:ext uri="{FF2B5EF4-FFF2-40B4-BE49-F238E27FC236}">
                <a16:creationId xmlns:a16="http://schemas.microsoft.com/office/drawing/2014/main" id="{175687BB-C3EF-47B4-BC24-57A28143E5B3}"/>
              </a:ext>
            </a:extLst>
          </p:cNvPr>
          <p:cNvSpPr/>
          <p:nvPr/>
        </p:nvSpPr>
        <p:spPr>
          <a:xfrm flipH="1" flipV="1">
            <a:off x="3547776" y="1954807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11">
            <a:extLst>
              <a:ext uri="{FF2B5EF4-FFF2-40B4-BE49-F238E27FC236}">
                <a16:creationId xmlns:a16="http://schemas.microsoft.com/office/drawing/2014/main" id="{711C5E64-75B6-474A-8B7D-30193C966FA2}"/>
              </a:ext>
            </a:extLst>
          </p:cNvPr>
          <p:cNvSpPr txBox="1"/>
          <p:nvPr/>
        </p:nvSpPr>
        <p:spPr>
          <a:xfrm>
            <a:off x="1376703" y="2377567"/>
            <a:ext cx="19869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  <a:cs typeface="微软雅黑"/>
              </a:rPr>
              <a:t>产品定位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A111A8E4-C7DB-47CF-964D-D712D471ECAD}"/>
              </a:ext>
            </a:extLst>
          </p:cNvPr>
          <p:cNvSpPr/>
          <p:nvPr/>
        </p:nvSpPr>
        <p:spPr>
          <a:xfrm>
            <a:off x="1256265" y="2863471"/>
            <a:ext cx="2227780" cy="23017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请在此输入文本内容，以一段话的形式进行简要描述，尽量保证观点传达清晰。请在此输入文本内容，以一段话的形式进行简要描述，尽量保证观点传达清晰。</a:t>
            </a:r>
          </a:p>
        </p:txBody>
      </p:sp>
      <p:sp>
        <p:nvSpPr>
          <p:cNvPr id="31" name="箭头: V 形 30">
            <a:extLst>
              <a:ext uri="{FF2B5EF4-FFF2-40B4-BE49-F238E27FC236}">
                <a16:creationId xmlns:a16="http://schemas.microsoft.com/office/drawing/2014/main" id="{5B6C3453-BF4E-4177-B7B5-2415953755FA}"/>
              </a:ext>
            </a:extLst>
          </p:cNvPr>
          <p:cNvSpPr/>
          <p:nvPr/>
        </p:nvSpPr>
        <p:spPr>
          <a:xfrm>
            <a:off x="7647301" y="3519363"/>
            <a:ext cx="446425" cy="346085"/>
          </a:xfrm>
          <a:prstGeom prst="chevron">
            <a:avLst>
              <a:gd name="adj" fmla="val 74449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>
              <a:solidFill>
                <a:schemeClr val="tx1"/>
              </a:solidFill>
            </a:endParaRPr>
          </a:p>
        </p:txBody>
      </p:sp>
      <p:sp>
        <p:nvSpPr>
          <p:cNvPr id="32" name="矩形: 剪去左右顶角 31">
            <a:extLst>
              <a:ext uri="{FF2B5EF4-FFF2-40B4-BE49-F238E27FC236}">
                <a16:creationId xmlns:a16="http://schemas.microsoft.com/office/drawing/2014/main" id="{7305347F-014C-4E1A-8D1F-135D1ECFD031}"/>
              </a:ext>
            </a:extLst>
          </p:cNvPr>
          <p:cNvSpPr/>
          <p:nvPr/>
        </p:nvSpPr>
        <p:spPr>
          <a:xfrm>
            <a:off x="4836319" y="1954807"/>
            <a:ext cx="2551937" cy="3475199"/>
          </a:xfrm>
          <a:prstGeom prst="snip2SameRect">
            <a:avLst>
              <a:gd name="adj1" fmla="val 6429"/>
              <a:gd name="adj2" fmla="val 6217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E1E22A47-3799-4767-9607-536225FF0A0A}"/>
              </a:ext>
            </a:extLst>
          </p:cNvPr>
          <p:cNvSpPr/>
          <p:nvPr/>
        </p:nvSpPr>
        <p:spPr>
          <a:xfrm>
            <a:off x="4818063" y="1885907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09C3ED88-7439-45CA-9AE4-3DDA56213DAF}"/>
              </a:ext>
            </a:extLst>
          </p:cNvPr>
          <p:cNvSpPr/>
          <p:nvPr/>
        </p:nvSpPr>
        <p:spPr>
          <a:xfrm flipH="1" flipV="1">
            <a:off x="5154467" y="5242560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直角三角形 34">
            <a:extLst>
              <a:ext uri="{FF2B5EF4-FFF2-40B4-BE49-F238E27FC236}">
                <a16:creationId xmlns:a16="http://schemas.microsoft.com/office/drawing/2014/main" id="{1A21B09B-7E94-4E67-B694-4C812F776809}"/>
              </a:ext>
            </a:extLst>
          </p:cNvPr>
          <p:cNvSpPr/>
          <p:nvPr/>
        </p:nvSpPr>
        <p:spPr>
          <a:xfrm>
            <a:off x="4836319" y="5345883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直角三角形 35">
            <a:extLst>
              <a:ext uri="{FF2B5EF4-FFF2-40B4-BE49-F238E27FC236}">
                <a16:creationId xmlns:a16="http://schemas.microsoft.com/office/drawing/2014/main" id="{A4918893-7E65-4EE4-A306-144A90C5868B}"/>
              </a:ext>
            </a:extLst>
          </p:cNvPr>
          <p:cNvSpPr/>
          <p:nvPr/>
        </p:nvSpPr>
        <p:spPr>
          <a:xfrm flipH="1" flipV="1">
            <a:off x="7281576" y="1954807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文本框 11">
            <a:extLst>
              <a:ext uri="{FF2B5EF4-FFF2-40B4-BE49-F238E27FC236}">
                <a16:creationId xmlns:a16="http://schemas.microsoft.com/office/drawing/2014/main" id="{BAD7EEA6-92CC-480A-AD7D-9FA79B4AFE50}"/>
              </a:ext>
            </a:extLst>
          </p:cNvPr>
          <p:cNvSpPr txBox="1"/>
          <p:nvPr/>
        </p:nvSpPr>
        <p:spPr>
          <a:xfrm>
            <a:off x="5110503" y="2377567"/>
            <a:ext cx="19869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  <a:cs typeface="微软雅黑"/>
              </a:rPr>
              <a:t>设计与技术</a:t>
            </a:r>
          </a:p>
        </p:txBody>
      </p:sp>
      <p:sp>
        <p:nvSpPr>
          <p:cNvPr id="38" name="矩形 37">
            <a:extLst>
              <a:ext uri="{FF2B5EF4-FFF2-40B4-BE49-F238E27FC236}">
                <a16:creationId xmlns:a16="http://schemas.microsoft.com/office/drawing/2014/main" id="{467A2295-E257-4FDE-969C-6DBA9A6AA342}"/>
              </a:ext>
            </a:extLst>
          </p:cNvPr>
          <p:cNvSpPr/>
          <p:nvPr/>
        </p:nvSpPr>
        <p:spPr>
          <a:xfrm>
            <a:off x="4990065" y="2863471"/>
            <a:ext cx="2227780" cy="23017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请在此输入文本内容，以一段话的形式进行简要描述，尽量保证观点传达清晰。请在此输入文本内容，以一段话的形式进行简要描述，尽量保证观点传达清晰。</a:t>
            </a:r>
          </a:p>
        </p:txBody>
      </p:sp>
      <p:sp>
        <p:nvSpPr>
          <p:cNvPr id="39" name="矩形: 剪去左右顶角 38">
            <a:extLst>
              <a:ext uri="{FF2B5EF4-FFF2-40B4-BE49-F238E27FC236}">
                <a16:creationId xmlns:a16="http://schemas.microsoft.com/office/drawing/2014/main" id="{611362FB-5CCB-4D43-9B77-4A2D10758F1E}"/>
              </a:ext>
            </a:extLst>
          </p:cNvPr>
          <p:cNvSpPr/>
          <p:nvPr/>
        </p:nvSpPr>
        <p:spPr>
          <a:xfrm>
            <a:off x="8387133" y="1954807"/>
            <a:ext cx="2551937" cy="3475199"/>
          </a:xfrm>
          <a:prstGeom prst="snip2SameRect">
            <a:avLst>
              <a:gd name="adj1" fmla="val 6429"/>
              <a:gd name="adj2" fmla="val 6217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0A680746-13FF-4EDF-84B9-18AE3EE9A558}"/>
              </a:ext>
            </a:extLst>
          </p:cNvPr>
          <p:cNvSpPr/>
          <p:nvPr/>
        </p:nvSpPr>
        <p:spPr>
          <a:xfrm>
            <a:off x="8368877" y="1885907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B8F36B4C-EC0E-43F5-9891-B6D18AD06FCC}"/>
              </a:ext>
            </a:extLst>
          </p:cNvPr>
          <p:cNvSpPr/>
          <p:nvPr/>
        </p:nvSpPr>
        <p:spPr>
          <a:xfrm flipH="1" flipV="1">
            <a:off x="8705281" y="5242560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直角三角形 41">
            <a:extLst>
              <a:ext uri="{FF2B5EF4-FFF2-40B4-BE49-F238E27FC236}">
                <a16:creationId xmlns:a16="http://schemas.microsoft.com/office/drawing/2014/main" id="{9754523C-EEC1-470F-8B50-F62535C295F4}"/>
              </a:ext>
            </a:extLst>
          </p:cNvPr>
          <p:cNvSpPr/>
          <p:nvPr/>
        </p:nvSpPr>
        <p:spPr>
          <a:xfrm>
            <a:off x="8387133" y="5345883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直角三角形 42">
            <a:extLst>
              <a:ext uri="{FF2B5EF4-FFF2-40B4-BE49-F238E27FC236}">
                <a16:creationId xmlns:a16="http://schemas.microsoft.com/office/drawing/2014/main" id="{50C91B9A-F97B-4CA3-AD7C-01079FC4DDDA}"/>
              </a:ext>
            </a:extLst>
          </p:cNvPr>
          <p:cNvSpPr/>
          <p:nvPr/>
        </p:nvSpPr>
        <p:spPr>
          <a:xfrm flipH="1" flipV="1">
            <a:off x="10832390" y="1954807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文本框 11">
            <a:extLst>
              <a:ext uri="{FF2B5EF4-FFF2-40B4-BE49-F238E27FC236}">
                <a16:creationId xmlns:a16="http://schemas.microsoft.com/office/drawing/2014/main" id="{704FB966-614D-4E74-A7D2-125D270276BA}"/>
              </a:ext>
            </a:extLst>
          </p:cNvPr>
          <p:cNvSpPr txBox="1"/>
          <p:nvPr/>
        </p:nvSpPr>
        <p:spPr>
          <a:xfrm>
            <a:off x="8661317" y="2377567"/>
            <a:ext cx="19869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  <a:cs typeface="微软雅黑"/>
              </a:rPr>
              <a:t>落地执行</a:t>
            </a:r>
          </a:p>
        </p:txBody>
      </p:sp>
      <p:sp>
        <p:nvSpPr>
          <p:cNvPr id="45" name="矩形 44">
            <a:extLst>
              <a:ext uri="{FF2B5EF4-FFF2-40B4-BE49-F238E27FC236}">
                <a16:creationId xmlns:a16="http://schemas.microsoft.com/office/drawing/2014/main" id="{E704216E-5DFA-4E14-ADBC-3B0FDACA2CCC}"/>
              </a:ext>
            </a:extLst>
          </p:cNvPr>
          <p:cNvSpPr/>
          <p:nvPr/>
        </p:nvSpPr>
        <p:spPr>
          <a:xfrm>
            <a:off x="8540879" y="2863471"/>
            <a:ext cx="2227780" cy="23017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请在此输入文本内容，以一段话的形式进行简要描述，尽量保证观点传达清晰。请在此输入文本内容，以一段话的形式进行简要描述，尽量保证观点传达清晰。</a:t>
            </a:r>
          </a:p>
        </p:txBody>
      </p:sp>
    </p:spTree>
    <p:extLst>
      <p:ext uri="{BB962C8B-B14F-4D97-AF65-F5344CB8AC3E}">
        <p14:creationId xmlns:p14="http://schemas.microsoft.com/office/powerpoint/2010/main" val="170342521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/>
            </a:gs>
            <a:gs pos="88000">
              <a:schemeClr val="accent1">
                <a:lumMod val="50000"/>
              </a:schemeClr>
            </a:gs>
          </a:gsLst>
          <a:lin ang="189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id="{FF95CA1F-0A56-4FD0-909A-A90963A462D4}"/>
              </a:ext>
            </a:extLst>
          </p:cNvPr>
          <p:cNvSpPr/>
          <p:nvPr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" name="文本框 01-03">
            <a:extLst>
              <a:ext uri="{FF2B5EF4-FFF2-40B4-BE49-F238E27FC236}">
                <a16:creationId xmlns:a16="http://schemas.microsoft.com/office/drawing/2014/main" id="{7899E374-EB90-4530-A1E2-162EE2F14CE7}"/>
              </a:ext>
            </a:extLst>
          </p:cNvPr>
          <p:cNvSpPr txBox="1"/>
          <p:nvPr/>
        </p:nvSpPr>
        <p:spPr>
          <a:xfrm>
            <a:off x="532028" y="2472361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29721C77-F7DB-440D-8F89-8F5FBB935E48}"/>
              </a:ext>
            </a:extLst>
          </p:cNvPr>
          <p:cNvSpPr txBox="1"/>
          <p:nvPr/>
        </p:nvSpPr>
        <p:spPr>
          <a:xfrm>
            <a:off x="532028" y="246541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3171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53171"/>
                </a:schemeClr>
              </a:solidFill>
              <a:latin typeface="+mn-ea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4CC1130B-4318-45C4-81E1-7F52DAA09CFB}"/>
              </a:ext>
            </a:extLst>
          </p:cNvPr>
          <p:cNvSpPr txBox="1"/>
          <p:nvPr/>
        </p:nvSpPr>
        <p:spPr>
          <a:xfrm>
            <a:off x="532028" y="245847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6341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56341"/>
                </a:schemeClr>
              </a:solidFill>
              <a:latin typeface="+mn-ea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F4ACD0CA-4D13-40CA-ABF6-72C17399348E}"/>
              </a:ext>
            </a:extLst>
          </p:cNvPr>
          <p:cNvSpPr txBox="1"/>
          <p:nvPr/>
        </p:nvSpPr>
        <p:spPr>
          <a:xfrm>
            <a:off x="532028" y="245153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9512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59512"/>
                </a:schemeClr>
              </a:solidFill>
              <a:latin typeface="+mn-ea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1D6AC8BF-3197-4EBA-8A7E-D886D892322F}"/>
              </a:ext>
            </a:extLst>
          </p:cNvPr>
          <p:cNvSpPr txBox="1"/>
          <p:nvPr/>
        </p:nvSpPr>
        <p:spPr>
          <a:xfrm>
            <a:off x="532028" y="244458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2683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62683"/>
                </a:schemeClr>
              </a:solidFill>
              <a:latin typeface="+mn-ea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5F9A4213-D189-445D-A8DF-3DBE7B702E79}"/>
              </a:ext>
            </a:extLst>
          </p:cNvPr>
          <p:cNvSpPr txBox="1"/>
          <p:nvPr/>
        </p:nvSpPr>
        <p:spPr>
          <a:xfrm>
            <a:off x="532028" y="243764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5854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65854"/>
                </a:schemeClr>
              </a:solidFill>
              <a:latin typeface="+mn-ea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74047A99-6944-4EB2-8C17-A67AFF75082B}"/>
              </a:ext>
            </a:extLst>
          </p:cNvPr>
          <p:cNvSpPr txBox="1"/>
          <p:nvPr/>
        </p:nvSpPr>
        <p:spPr>
          <a:xfrm>
            <a:off x="532028" y="243069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9024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69024"/>
                </a:schemeClr>
              </a:solidFill>
              <a:latin typeface="+mn-ea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51EC6FF0-80D8-4624-BA1E-0284B1AAF0E0}"/>
              </a:ext>
            </a:extLst>
          </p:cNvPr>
          <p:cNvSpPr txBox="1"/>
          <p:nvPr/>
        </p:nvSpPr>
        <p:spPr>
          <a:xfrm>
            <a:off x="532028" y="242375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2195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72195"/>
                </a:schemeClr>
              </a:solidFill>
              <a:latin typeface="+mn-ea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AB9907F1-8478-4847-A214-DE0B79C1A7C5}"/>
              </a:ext>
            </a:extLst>
          </p:cNvPr>
          <p:cNvSpPr txBox="1"/>
          <p:nvPr/>
        </p:nvSpPr>
        <p:spPr>
          <a:xfrm>
            <a:off x="532028" y="241681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5366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75366"/>
                </a:schemeClr>
              </a:solidFill>
              <a:latin typeface="+mn-ea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0964D1BF-C703-4A7B-828D-06340E0825C0}"/>
              </a:ext>
            </a:extLst>
          </p:cNvPr>
          <p:cNvSpPr txBox="1"/>
          <p:nvPr/>
        </p:nvSpPr>
        <p:spPr>
          <a:xfrm>
            <a:off x="532028" y="240986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8537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78537"/>
                </a:schemeClr>
              </a:solidFill>
              <a:latin typeface="+mn-ea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03961766-5E53-49C7-993C-2383CB74E8B0}"/>
              </a:ext>
            </a:extLst>
          </p:cNvPr>
          <p:cNvSpPr txBox="1"/>
          <p:nvPr/>
        </p:nvSpPr>
        <p:spPr>
          <a:xfrm>
            <a:off x="532028" y="240292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1707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81707"/>
                </a:schemeClr>
              </a:solidFill>
              <a:latin typeface="+mn-ea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E84436A7-B87A-4667-B968-15A7BA7FB699}"/>
              </a:ext>
            </a:extLst>
          </p:cNvPr>
          <p:cNvSpPr txBox="1"/>
          <p:nvPr/>
        </p:nvSpPr>
        <p:spPr>
          <a:xfrm>
            <a:off x="532028" y="239598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4878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84878"/>
                </a:schemeClr>
              </a:solidFill>
              <a:latin typeface="+mn-ea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2CF91FF3-940A-4C5B-A7E7-4AF6B1A554E8}"/>
              </a:ext>
            </a:extLst>
          </p:cNvPr>
          <p:cNvSpPr txBox="1"/>
          <p:nvPr/>
        </p:nvSpPr>
        <p:spPr>
          <a:xfrm>
            <a:off x="532028" y="238903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8049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88049"/>
                </a:schemeClr>
              </a:solidFill>
              <a:latin typeface="+mn-ea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67CBDCE5-F2A7-496A-BEF8-FC50B3EF0D11}"/>
              </a:ext>
            </a:extLst>
          </p:cNvPr>
          <p:cNvSpPr txBox="1"/>
          <p:nvPr/>
        </p:nvSpPr>
        <p:spPr>
          <a:xfrm>
            <a:off x="532028" y="238209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1220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91220"/>
                </a:schemeClr>
              </a:solidFill>
              <a:latin typeface="+mn-ea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B9196252-7EE7-4AD0-BB95-8B62EA450A6F}"/>
              </a:ext>
            </a:extLst>
          </p:cNvPr>
          <p:cNvSpPr txBox="1"/>
          <p:nvPr/>
        </p:nvSpPr>
        <p:spPr>
          <a:xfrm>
            <a:off x="532028" y="237515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4390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94390"/>
                </a:schemeClr>
              </a:solidFill>
              <a:latin typeface="+mn-ea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2907431D-59DC-4ED5-AD54-A3215AB3CB8F}"/>
              </a:ext>
            </a:extLst>
          </p:cNvPr>
          <p:cNvSpPr txBox="1"/>
          <p:nvPr/>
        </p:nvSpPr>
        <p:spPr>
          <a:xfrm>
            <a:off x="532028" y="236820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7561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97561"/>
                </a:schemeClr>
              </a:solidFill>
              <a:latin typeface="+mn-ea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A2781806-6EE4-49E9-9078-BE51D3F1B63D}"/>
              </a:ext>
            </a:extLst>
          </p:cNvPr>
          <p:cNvSpPr txBox="1"/>
          <p:nvPr/>
        </p:nvSpPr>
        <p:spPr>
          <a:xfrm>
            <a:off x="532028" y="236126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9268"/>
                    <a:lumOff val="732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99268"/>
                  <a:lumOff val="732"/>
                </a:schemeClr>
              </a:solidFill>
              <a:latin typeface="+mn-ea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D55A6E24-11D2-4E92-8841-B39EC5A544D0}"/>
              </a:ext>
            </a:extLst>
          </p:cNvPr>
          <p:cNvSpPr txBox="1"/>
          <p:nvPr/>
        </p:nvSpPr>
        <p:spPr>
          <a:xfrm>
            <a:off x="532028" y="235431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6098"/>
                    <a:lumOff val="3902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96098"/>
                  <a:lumOff val="3902"/>
                </a:schemeClr>
              </a:solidFill>
              <a:latin typeface="+mn-ea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51A93482-02C2-45C3-9F12-12D65E56952F}"/>
              </a:ext>
            </a:extLst>
          </p:cNvPr>
          <p:cNvSpPr txBox="1"/>
          <p:nvPr/>
        </p:nvSpPr>
        <p:spPr>
          <a:xfrm>
            <a:off x="532028" y="234737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2927"/>
                    <a:lumOff val="7073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92927"/>
                  <a:lumOff val="7073"/>
                </a:schemeClr>
              </a:solidFill>
              <a:latin typeface="+mn-ea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2A851522-F2D5-48C7-AEB7-D00EF974DB8A}"/>
              </a:ext>
            </a:extLst>
          </p:cNvPr>
          <p:cNvSpPr txBox="1"/>
          <p:nvPr/>
        </p:nvSpPr>
        <p:spPr>
          <a:xfrm>
            <a:off x="532028" y="234043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9756"/>
                    <a:lumOff val="10244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89756"/>
                  <a:lumOff val="10244"/>
                </a:schemeClr>
              </a:solidFill>
              <a:latin typeface="+mn-ea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4B10097C-EA9C-43F9-81C4-FCFA97BC3B83}"/>
              </a:ext>
            </a:extLst>
          </p:cNvPr>
          <p:cNvSpPr txBox="1"/>
          <p:nvPr/>
        </p:nvSpPr>
        <p:spPr>
          <a:xfrm>
            <a:off x="532028" y="233348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6585"/>
                    <a:lumOff val="13415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86585"/>
                  <a:lumOff val="13415"/>
                </a:schemeClr>
              </a:solidFill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57212593-E70A-491F-8076-C9D16E010577}"/>
              </a:ext>
            </a:extLst>
          </p:cNvPr>
          <p:cNvSpPr txBox="1"/>
          <p:nvPr/>
        </p:nvSpPr>
        <p:spPr>
          <a:xfrm>
            <a:off x="532028" y="232654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3415"/>
                    <a:lumOff val="16585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83415"/>
                  <a:lumOff val="16585"/>
                </a:schemeClr>
              </a:solidFill>
              <a:latin typeface="+mn-ea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5A5AD9E9-26A5-4719-BF61-C2FA4998C173}"/>
              </a:ext>
            </a:extLst>
          </p:cNvPr>
          <p:cNvSpPr txBox="1"/>
          <p:nvPr/>
        </p:nvSpPr>
        <p:spPr>
          <a:xfrm>
            <a:off x="532028" y="231960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0244"/>
                    <a:lumOff val="19756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80244"/>
                  <a:lumOff val="19756"/>
                </a:schemeClr>
              </a:solidFill>
              <a:latin typeface="+mn-ea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76FFA5BE-0E46-4A64-BBBC-0264A59586D7}"/>
              </a:ext>
            </a:extLst>
          </p:cNvPr>
          <p:cNvSpPr txBox="1"/>
          <p:nvPr/>
        </p:nvSpPr>
        <p:spPr>
          <a:xfrm>
            <a:off x="532028" y="231265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7073"/>
                    <a:lumOff val="22927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77073"/>
                  <a:lumOff val="22927"/>
                </a:schemeClr>
              </a:solidFill>
              <a:latin typeface="+mn-ea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62ABB490-466D-4233-B5E2-16B602CA9419}"/>
              </a:ext>
            </a:extLst>
          </p:cNvPr>
          <p:cNvSpPr txBox="1"/>
          <p:nvPr/>
        </p:nvSpPr>
        <p:spPr>
          <a:xfrm>
            <a:off x="532028" y="230571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3902"/>
                    <a:lumOff val="26098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73902"/>
                  <a:lumOff val="26098"/>
                </a:schemeClr>
              </a:solidFill>
              <a:latin typeface="+mn-ea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6FEFB460-234D-463B-96AC-79E98496171E}"/>
              </a:ext>
            </a:extLst>
          </p:cNvPr>
          <p:cNvSpPr txBox="1"/>
          <p:nvPr/>
        </p:nvSpPr>
        <p:spPr>
          <a:xfrm>
            <a:off x="532028" y="229876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0732"/>
                    <a:lumOff val="29268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70732"/>
                  <a:lumOff val="29268"/>
                </a:schemeClr>
              </a:solidFill>
              <a:latin typeface="+mn-ea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A717314A-7C0E-4597-B505-446E345DEDF1}"/>
              </a:ext>
            </a:extLst>
          </p:cNvPr>
          <p:cNvSpPr txBox="1"/>
          <p:nvPr/>
        </p:nvSpPr>
        <p:spPr>
          <a:xfrm>
            <a:off x="532028" y="229182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7561"/>
                    <a:lumOff val="32439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67561"/>
                  <a:lumOff val="32439"/>
                </a:schemeClr>
              </a:solidFill>
              <a:latin typeface="+mn-ea"/>
            </a:endParaRP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8FB12630-BC93-4B61-B6E5-B536073C3515}"/>
              </a:ext>
            </a:extLst>
          </p:cNvPr>
          <p:cNvSpPr txBox="1"/>
          <p:nvPr/>
        </p:nvSpPr>
        <p:spPr>
          <a:xfrm>
            <a:off x="532028" y="228488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4390"/>
                    <a:lumOff val="35610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64390"/>
                  <a:lumOff val="35610"/>
                </a:schemeClr>
              </a:solidFill>
              <a:latin typeface="+mn-ea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3C3E0BA3-140D-47E8-AF8E-4D6C71638857}"/>
              </a:ext>
            </a:extLst>
          </p:cNvPr>
          <p:cNvSpPr txBox="1"/>
          <p:nvPr/>
        </p:nvSpPr>
        <p:spPr>
          <a:xfrm>
            <a:off x="532028" y="227793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1220"/>
                    <a:lumOff val="38780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61220"/>
                  <a:lumOff val="38780"/>
                </a:schemeClr>
              </a:solidFill>
              <a:latin typeface="+mn-ea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9B309F78-7196-4C55-96AD-D0A92F8DAD50}"/>
              </a:ext>
            </a:extLst>
          </p:cNvPr>
          <p:cNvSpPr txBox="1"/>
          <p:nvPr/>
        </p:nvSpPr>
        <p:spPr>
          <a:xfrm>
            <a:off x="532028" y="227099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8049"/>
                    <a:lumOff val="41951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58049"/>
                  <a:lumOff val="41951"/>
                </a:schemeClr>
              </a:solidFill>
              <a:latin typeface="+mn-ea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A2390437-958C-4B2E-9F76-8FAF982D2305}"/>
              </a:ext>
            </a:extLst>
          </p:cNvPr>
          <p:cNvSpPr txBox="1"/>
          <p:nvPr/>
        </p:nvSpPr>
        <p:spPr>
          <a:xfrm>
            <a:off x="532028" y="226405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4878"/>
                    <a:lumOff val="45122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54878"/>
                  <a:lumOff val="45122"/>
                </a:schemeClr>
              </a:solidFill>
              <a:latin typeface="+mn-ea"/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6BEE22F4-7350-4CAF-967F-EF6A2A82A1AD}"/>
              </a:ext>
            </a:extLst>
          </p:cNvPr>
          <p:cNvSpPr txBox="1"/>
          <p:nvPr/>
        </p:nvSpPr>
        <p:spPr>
          <a:xfrm>
            <a:off x="532028" y="225710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1707"/>
                    <a:lumOff val="48293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51707"/>
                  <a:lumOff val="48293"/>
                </a:schemeClr>
              </a:solidFill>
              <a:latin typeface="+mn-ea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CE429054-EF51-4E43-B143-2C39B5E07031}"/>
              </a:ext>
            </a:extLst>
          </p:cNvPr>
          <p:cNvSpPr txBox="1"/>
          <p:nvPr/>
        </p:nvSpPr>
        <p:spPr>
          <a:xfrm>
            <a:off x="532028" y="225016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8537"/>
                    <a:lumOff val="51463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48537"/>
                  <a:lumOff val="51463"/>
                </a:schemeClr>
              </a:solidFill>
              <a:latin typeface="+mn-ea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95DBC7AF-3264-4904-90D9-031172DA0908}"/>
              </a:ext>
            </a:extLst>
          </p:cNvPr>
          <p:cNvSpPr txBox="1"/>
          <p:nvPr/>
        </p:nvSpPr>
        <p:spPr>
          <a:xfrm>
            <a:off x="532028" y="224322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5366"/>
                    <a:lumOff val="54634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45366"/>
                  <a:lumOff val="54634"/>
                </a:schemeClr>
              </a:solidFill>
              <a:latin typeface="+mn-ea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83FCF774-56C5-4549-813E-E9B035E502FE}"/>
              </a:ext>
            </a:extLst>
          </p:cNvPr>
          <p:cNvSpPr txBox="1"/>
          <p:nvPr/>
        </p:nvSpPr>
        <p:spPr>
          <a:xfrm>
            <a:off x="532028" y="223627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2195"/>
                    <a:lumOff val="57805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42195"/>
                  <a:lumOff val="57805"/>
                </a:schemeClr>
              </a:solidFill>
              <a:latin typeface="+mn-ea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FF0959EF-81EB-482D-856B-1F7BFAD3881C}"/>
              </a:ext>
            </a:extLst>
          </p:cNvPr>
          <p:cNvSpPr txBox="1"/>
          <p:nvPr/>
        </p:nvSpPr>
        <p:spPr>
          <a:xfrm>
            <a:off x="532028" y="222933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9024"/>
                    <a:lumOff val="60976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39024"/>
                  <a:lumOff val="60976"/>
                </a:schemeClr>
              </a:solidFill>
              <a:latin typeface="+mn-ea"/>
            </a:endParaRP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87A31DDA-A8AA-4778-AB29-D6388798FD38}"/>
              </a:ext>
            </a:extLst>
          </p:cNvPr>
          <p:cNvSpPr txBox="1"/>
          <p:nvPr/>
        </p:nvSpPr>
        <p:spPr>
          <a:xfrm>
            <a:off x="532028" y="222238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5854"/>
                    <a:lumOff val="64146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35854"/>
                  <a:lumOff val="64146"/>
                </a:schemeClr>
              </a:solidFill>
              <a:latin typeface="+mn-ea"/>
            </a:endParaRP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9AEADDE4-6420-4EC2-BB64-CCD4A304FA6A}"/>
              </a:ext>
            </a:extLst>
          </p:cNvPr>
          <p:cNvSpPr txBox="1"/>
          <p:nvPr/>
        </p:nvSpPr>
        <p:spPr>
          <a:xfrm>
            <a:off x="532028" y="221544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2683"/>
                    <a:lumOff val="67317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32683"/>
                  <a:lumOff val="67317"/>
                </a:schemeClr>
              </a:solidFill>
              <a:latin typeface="+mn-ea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BF881653-768E-4807-B72B-7942E9DD73DC}"/>
              </a:ext>
            </a:extLst>
          </p:cNvPr>
          <p:cNvSpPr txBox="1"/>
          <p:nvPr/>
        </p:nvSpPr>
        <p:spPr>
          <a:xfrm>
            <a:off x="532028" y="220850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9512"/>
                    <a:lumOff val="70488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29512"/>
                  <a:lumOff val="70488"/>
                </a:schemeClr>
              </a:solidFill>
              <a:latin typeface="+mn-ea"/>
            </a:endParaRP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A6ECE813-9C24-48CD-AA0E-D1A57C65E48C}"/>
              </a:ext>
            </a:extLst>
          </p:cNvPr>
          <p:cNvSpPr txBox="1"/>
          <p:nvPr/>
        </p:nvSpPr>
        <p:spPr>
          <a:xfrm>
            <a:off x="532028" y="220155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6341"/>
                    <a:lumOff val="73659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26341"/>
                  <a:lumOff val="73659"/>
                </a:schemeClr>
              </a:solidFill>
              <a:latin typeface="+mn-ea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B70AEB33-8CB8-4102-A579-E9B9445694F9}"/>
              </a:ext>
            </a:extLst>
          </p:cNvPr>
          <p:cNvSpPr txBox="1"/>
          <p:nvPr/>
        </p:nvSpPr>
        <p:spPr>
          <a:xfrm>
            <a:off x="532028" y="219461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3171"/>
                    <a:lumOff val="76829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23171"/>
                  <a:lumOff val="76829"/>
                </a:schemeClr>
              </a:solidFill>
              <a:latin typeface="+mn-ea"/>
            </a:endParaRPr>
          </a:p>
        </p:txBody>
      </p:sp>
      <p:sp>
        <p:nvSpPr>
          <p:cNvPr id="5" name="文本框 01-2">
            <a:extLst>
              <a:ext uri="{FF2B5EF4-FFF2-40B4-BE49-F238E27FC236}">
                <a16:creationId xmlns:a16="http://schemas.microsoft.com/office/drawing/2014/main" id="{D3A1FC05-3A78-4BA3-8B26-2BEDA8B0C6B9}"/>
              </a:ext>
            </a:extLst>
          </p:cNvPr>
          <p:cNvSpPr txBox="1"/>
          <p:nvPr/>
        </p:nvSpPr>
        <p:spPr>
          <a:xfrm>
            <a:off x="532028" y="2187671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</a:endParaRPr>
          </a:p>
        </p:txBody>
      </p:sp>
      <p:sp>
        <p:nvSpPr>
          <p:cNvPr id="6" name="文本框 01-1">
            <a:extLst>
              <a:ext uri="{FF2B5EF4-FFF2-40B4-BE49-F238E27FC236}">
                <a16:creationId xmlns:a16="http://schemas.microsoft.com/office/drawing/2014/main" id="{69237321-1580-4247-9683-980EED4C9A70}"/>
              </a:ext>
            </a:extLst>
          </p:cNvPr>
          <p:cNvSpPr txBox="1"/>
          <p:nvPr/>
        </p:nvSpPr>
        <p:spPr>
          <a:xfrm>
            <a:off x="532028" y="2180727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bg1"/>
                </a:solidFill>
                <a:latin typeface="+mn-ea"/>
              </a:rPr>
              <a:t>01</a:t>
            </a:r>
            <a:endParaRPr lang="zh-CN" altLang="en-US" sz="9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9" name="矩形 68">
            <a:extLst>
              <a:ext uri="{FF2B5EF4-FFF2-40B4-BE49-F238E27FC236}">
                <a16:creationId xmlns:a16="http://schemas.microsoft.com/office/drawing/2014/main" id="{A2E67EE3-E841-494C-A573-CDBFC83D4B80}"/>
              </a:ext>
            </a:extLst>
          </p:cNvPr>
          <p:cNvSpPr/>
          <p:nvPr/>
        </p:nvSpPr>
        <p:spPr>
          <a:xfrm>
            <a:off x="5464710" y="1070192"/>
            <a:ext cx="1467068" cy="769441"/>
          </a:xfrm>
          <a:prstGeom prst="rect">
            <a:avLst/>
          </a:prstGeom>
          <a:noFill/>
        </p:spPr>
        <p:txBody>
          <a:bodyPr wrap="none" numCol="1" rtlCol="0">
            <a:prstTxWarp prst="textPlain">
              <a:avLst>
                <a:gd name="adj" fmla="val 48721"/>
              </a:avLst>
            </a:prstTxWarp>
            <a:spAutoFit/>
          </a:bodyPr>
          <a:lstStyle/>
          <a:p>
            <a:r>
              <a:rPr lang="zh-CN" altLang="en-US" sz="4400" b="1" spc="600" dirty="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rPr>
              <a:t>目录</a:t>
            </a:r>
          </a:p>
        </p:txBody>
      </p:sp>
      <p:sp>
        <p:nvSpPr>
          <p:cNvPr id="70" name="矩形 69">
            <a:extLst>
              <a:ext uri="{FF2B5EF4-FFF2-40B4-BE49-F238E27FC236}">
                <a16:creationId xmlns:a16="http://schemas.microsoft.com/office/drawing/2014/main" id="{FCA94526-4000-458A-97EB-DCE3C1C197A9}"/>
              </a:ext>
            </a:extLst>
          </p:cNvPr>
          <p:cNvSpPr/>
          <p:nvPr/>
        </p:nvSpPr>
        <p:spPr>
          <a:xfrm>
            <a:off x="5381625" y="1842173"/>
            <a:ext cx="155015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dist"/>
            <a:r>
              <a:rPr lang="en-US" altLang="zh-CN" sz="1600" dirty="0">
                <a:solidFill>
                  <a:schemeClr val="bg1"/>
                </a:solidFill>
                <a:ea typeface="+mj-ea"/>
              </a:rPr>
              <a:t>CONTENTS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+mj-ea"/>
            </a:endParaRPr>
          </a:p>
        </p:txBody>
      </p:sp>
      <p:pic>
        <p:nvPicPr>
          <p:cNvPr id="73" name="图片 72">
            <a:extLst>
              <a:ext uri="{FF2B5EF4-FFF2-40B4-BE49-F238E27FC236}">
                <a16:creationId xmlns:a16="http://schemas.microsoft.com/office/drawing/2014/main" id="{CC195CBC-FE7B-4156-BE6C-8ECA966E7080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92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1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637249" y="808155"/>
            <a:ext cx="589058" cy="518994"/>
          </a:xfrm>
          <a:prstGeom prst="rect">
            <a:avLst/>
          </a:prstGeom>
          <a:effectLst>
            <a:softEdge rad="0"/>
          </a:effectLst>
        </p:spPr>
      </p:pic>
      <p:sp>
        <p:nvSpPr>
          <p:cNvPr id="71" name="文本框 70">
            <a:extLst>
              <a:ext uri="{FF2B5EF4-FFF2-40B4-BE49-F238E27FC236}">
                <a16:creationId xmlns:a16="http://schemas.microsoft.com/office/drawing/2014/main" id="{51EE533C-3BA8-41CB-81B2-3F10A622BDE6}"/>
              </a:ext>
            </a:extLst>
          </p:cNvPr>
          <p:cNvSpPr txBox="1"/>
          <p:nvPr/>
        </p:nvSpPr>
        <p:spPr>
          <a:xfrm>
            <a:off x="2236341" y="2614991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项目介绍</a:t>
            </a:r>
          </a:p>
        </p:txBody>
      </p:sp>
      <p:sp>
        <p:nvSpPr>
          <p:cNvPr id="74" name="矩形 73">
            <a:extLst>
              <a:ext uri="{FF2B5EF4-FFF2-40B4-BE49-F238E27FC236}">
                <a16:creationId xmlns:a16="http://schemas.microsoft.com/office/drawing/2014/main" id="{EA2AE341-200F-43FD-8642-B230D1C46F59}"/>
              </a:ext>
            </a:extLst>
          </p:cNvPr>
          <p:cNvSpPr/>
          <p:nvPr/>
        </p:nvSpPr>
        <p:spPr>
          <a:xfrm>
            <a:off x="2236341" y="2996729"/>
            <a:ext cx="16471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</a:rPr>
              <a:t>Project introduction</a:t>
            </a:r>
            <a:endParaRPr lang="zh-CN" altLang="en-US" sz="1400" dirty="0">
              <a:solidFill>
                <a:schemeClr val="bg1"/>
              </a:solidFill>
            </a:endParaRPr>
          </a:p>
        </p:txBody>
      </p:sp>
      <p:sp>
        <p:nvSpPr>
          <p:cNvPr id="75" name="文本框 02-3">
            <a:extLst>
              <a:ext uri="{FF2B5EF4-FFF2-40B4-BE49-F238E27FC236}">
                <a16:creationId xmlns:a16="http://schemas.microsoft.com/office/drawing/2014/main" id="{C3F70EBB-56A3-4368-8E0F-4B25CD48F4D1}"/>
              </a:ext>
            </a:extLst>
          </p:cNvPr>
          <p:cNvSpPr txBox="1"/>
          <p:nvPr/>
        </p:nvSpPr>
        <p:spPr>
          <a:xfrm>
            <a:off x="1791513" y="4260635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2" name="文本框 02-3">
            <a:extLst>
              <a:ext uri="{FF2B5EF4-FFF2-40B4-BE49-F238E27FC236}">
                <a16:creationId xmlns:a16="http://schemas.microsoft.com/office/drawing/2014/main" id="{63FA0269-0538-4748-A48C-770031434FFD}"/>
              </a:ext>
            </a:extLst>
          </p:cNvPr>
          <p:cNvSpPr txBox="1"/>
          <p:nvPr/>
        </p:nvSpPr>
        <p:spPr>
          <a:xfrm>
            <a:off x="1791513" y="425369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3171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53171"/>
                </a:schemeClr>
              </a:solidFill>
              <a:latin typeface="+mn-ea"/>
            </a:endParaRPr>
          </a:p>
        </p:txBody>
      </p:sp>
      <p:sp>
        <p:nvSpPr>
          <p:cNvPr id="83" name="文本框 02-3">
            <a:extLst>
              <a:ext uri="{FF2B5EF4-FFF2-40B4-BE49-F238E27FC236}">
                <a16:creationId xmlns:a16="http://schemas.microsoft.com/office/drawing/2014/main" id="{37AEDE7C-0DB4-49D6-824F-2A2658DF9755}"/>
              </a:ext>
            </a:extLst>
          </p:cNvPr>
          <p:cNvSpPr txBox="1"/>
          <p:nvPr/>
        </p:nvSpPr>
        <p:spPr>
          <a:xfrm>
            <a:off x="1791513" y="424674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6341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56341"/>
                </a:schemeClr>
              </a:solidFill>
              <a:latin typeface="+mn-ea"/>
            </a:endParaRPr>
          </a:p>
        </p:txBody>
      </p:sp>
      <p:sp>
        <p:nvSpPr>
          <p:cNvPr id="84" name="文本框 02-3">
            <a:extLst>
              <a:ext uri="{FF2B5EF4-FFF2-40B4-BE49-F238E27FC236}">
                <a16:creationId xmlns:a16="http://schemas.microsoft.com/office/drawing/2014/main" id="{04E0D8A2-9E00-4DB2-976B-01F787ECB218}"/>
              </a:ext>
            </a:extLst>
          </p:cNvPr>
          <p:cNvSpPr txBox="1"/>
          <p:nvPr/>
        </p:nvSpPr>
        <p:spPr>
          <a:xfrm>
            <a:off x="1791513" y="423980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9512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59512"/>
                </a:schemeClr>
              </a:solidFill>
              <a:latin typeface="+mn-ea"/>
            </a:endParaRPr>
          </a:p>
        </p:txBody>
      </p:sp>
      <p:sp>
        <p:nvSpPr>
          <p:cNvPr id="85" name="文本框 02-3">
            <a:extLst>
              <a:ext uri="{FF2B5EF4-FFF2-40B4-BE49-F238E27FC236}">
                <a16:creationId xmlns:a16="http://schemas.microsoft.com/office/drawing/2014/main" id="{29280519-09E2-4038-8926-1D4A6BFFB892}"/>
              </a:ext>
            </a:extLst>
          </p:cNvPr>
          <p:cNvSpPr txBox="1"/>
          <p:nvPr/>
        </p:nvSpPr>
        <p:spPr>
          <a:xfrm>
            <a:off x="1791513" y="423286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2683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62683"/>
                </a:schemeClr>
              </a:solidFill>
              <a:latin typeface="+mn-ea"/>
            </a:endParaRPr>
          </a:p>
        </p:txBody>
      </p:sp>
      <p:sp>
        <p:nvSpPr>
          <p:cNvPr id="86" name="文本框 02-3">
            <a:extLst>
              <a:ext uri="{FF2B5EF4-FFF2-40B4-BE49-F238E27FC236}">
                <a16:creationId xmlns:a16="http://schemas.microsoft.com/office/drawing/2014/main" id="{A9653DC5-E2C0-4537-B1B8-BC7132F110B3}"/>
              </a:ext>
            </a:extLst>
          </p:cNvPr>
          <p:cNvSpPr txBox="1"/>
          <p:nvPr/>
        </p:nvSpPr>
        <p:spPr>
          <a:xfrm>
            <a:off x="1791513" y="422591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5854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65854"/>
                </a:schemeClr>
              </a:solidFill>
              <a:latin typeface="+mn-ea"/>
            </a:endParaRPr>
          </a:p>
        </p:txBody>
      </p:sp>
      <p:sp>
        <p:nvSpPr>
          <p:cNvPr id="87" name="文本框 02-3">
            <a:extLst>
              <a:ext uri="{FF2B5EF4-FFF2-40B4-BE49-F238E27FC236}">
                <a16:creationId xmlns:a16="http://schemas.microsoft.com/office/drawing/2014/main" id="{C1C079AD-F0CC-4BE9-996F-8DF51A6C4698}"/>
              </a:ext>
            </a:extLst>
          </p:cNvPr>
          <p:cNvSpPr txBox="1"/>
          <p:nvPr/>
        </p:nvSpPr>
        <p:spPr>
          <a:xfrm>
            <a:off x="1791513" y="421897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9024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69024"/>
                </a:schemeClr>
              </a:solidFill>
              <a:latin typeface="+mn-ea"/>
            </a:endParaRPr>
          </a:p>
        </p:txBody>
      </p:sp>
      <p:sp>
        <p:nvSpPr>
          <p:cNvPr id="88" name="文本框 02-3">
            <a:extLst>
              <a:ext uri="{FF2B5EF4-FFF2-40B4-BE49-F238E27FC236}">
                <a16:creationId xmlns:a16="http://schemas.microsoft.com/office/drawing/2014/main" id="{18EEC835-5BCA-4EBE-9ACC-3E44B2D90C34}"/>
              </a:ext>
            </a:extLst>
          </p:cNvPr>
          <p:cNvSpPr txBox="1"/>
          <p:nvPr/>
        </p:nvSpPr>
        <p:spPr>
          <a:xfrm>
            <a:off x="1791513" y="421202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2195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72195"/>
                </a:schemeClr>
              </a:solidFill>
              <a:latin typeface="+mn-ea"/>
            </a:endParaRPr>
          </a:p>
        </p:txBody>
      </p:sp>
      <p:sp>
        <p:nvSpPr>
          <p:cNvPr id="89" name="文本框 02-3">
            <a:extLst>
              <a:ext uri="{FF2B5EF4-FFF2-40B4-BE49-F238E27FC236}">
                <a16:creationId xmlns:a16="http://schemas.microsoft.com/office/drawing/2014/main" id="{2382E728-D73C-4FA1-89CB-F0BF891F0F96}"/>
              </a:ext>
            </a:extLst>
          </p:cNvPr>
          <p:cNvSpPr txBox="1"/>
          <p:nvPr/>
        </p:nvSpPr>
        <p:spPr>
          <a:xfrm>
            <a:off x="1791513" y="420508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5366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75366"/>
                </a:schemeClr>
              </a:solidFill>
              <a:latin typeface="+mn-ea"/>
            </a:endParaRPr>
          </a:p>
        </p:txBody>
      </p:sp>
      <p:sp>
        <p:nvSpPr>
          <p:cNvPr id="90" name="文本框 02-3">
            <a:extLst>
              <a:ext uri="{FF2B5EF4-FFF2-40B4-BE49-F238E27FC236}">
                <a16:creationId xmlns:a16="http://schemas.microsoft.com/office/drawing/2014/main" id="{6D5BE55A-1D69-42BD-BA35-E890009E065F}"/>
              </a:ext>
            </a:extLst>
          </p:cNvPr>
          <p:cNvSpPr txBox="1"/>
          <p:nvPr/>
        </p:nvSpPr>
        <p:spPr>
          <a:xfrm>
            <a:off x="1791513" y="419814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8537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78537"/>
                </a:schemeClr>
              </a:solidFill>
              <a:latin typeface="+mn-ea"/>
            </a:endParaRPr>
          </a:p>
        </p:txBody>
      </p:sp>
      <p:sp>
        <p:nvSpPr>
          <p:cNvPr id="91" name="文本框 02-3">
            <a:extLst>
              <a:ext uri="{FF2B5EF4-FFF2-40B4-BE49-F238E27FC236}">
                <a16:creationId xmlns:a16="http://schemas.microsoft.com/office/drawing/2014/main" id="{9C30FEB1-1792-45AF-983B-EF0619BB2468}"/>
              </a:ext>
            </a:extLst>
          </p:cNvPr>
          <p:cNvSpPr txBox="1"/>
          <p:nvPr/>
        </p:nvSpPr>
        <p:spPr>
          <a:xfrm>
            <a:off x="1791513" y="419119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1707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81707"/>
                </a:schemeClr>
              </a:solidFill>
              <a:latin typeface="+mn-ea"/>
            </a:endParaRPr>
          </a:p>
        </p:txBody>
      </p:sp>
      <p:sp>
        <p:nvSpPr>
          <p:cNvPr id="92" name="文本框 02-3">
            <a:extLst>
              <a:ext uri="{FF2B5EF4-FFF2-40B4-BE49-F238E27FC236}">
                <a16:creationId xmlns:a16="http://schemas.microsoft.com/office/drawing/2014/main" id="{26BD4067-B099-4D8C-8598-23A2EE0DA4F4}"/>
              </a:ext>
            </a:extLst>
          </p:cNvPr>
          <p:cNvSpPr txBox="1"/>
          <p:nvPr/>
        </p:nvSpPr>
        <p:spPr>
          <a:xfrm>
            <a:off x="1791513" y="418425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4878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84878"/>
                </a:schemeClr>
              </a:solidFill>
              <a:latin typeface="+mn-ea"/>
            </a:endParaRPr>
          </a:p>
        </p:txBody>
      </p:sp>
      <p:sp>
        <p:nvSpPr>
          <p:cNvPr id="93" name="文本框 02-3">
            <a:extLst>
              <a:ext uri="{FF2B5EF4-FFF2-40B4-BE49-F238E27FC236}">
                <a16:creationId xmlns:a16="http://schemas.microsoft.com/office/drawing/2014/main" id="{399979DE-E436-4F81-9EEE-0010D7EBB571}"/>
              </a:ext>
            </a:extLst>
          </p:cNvPr>
          <p:cNvSpPr txBox="1"/>
          <p:nvPr/>
        </p:nvSpPr>
        <p:spPr>
          <a:xfrm>
            <a:off x="1791513" y="417731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8049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88049"/>
                </a:schemeClr>
              </a:solidFill>
              <a:latin typeface="+mn-ea"/>
            </a:endParaRPr>
          </a:p>
        </p:txBody>
      </p:sp>
      <p:sp>
        <p:nvSpPr>
          <p:cNvPr id="94" name="文本框 02-3">
            <a:extLst>
              <a:ext uri="{FF2B5EF4-FFF2-40B4-BE49-F238E27FC236}">
                <a16:creationId xmlns:a16="http://schemas.microsoft.com/office/drawing/2014/main" id="{404BA4C5-C774-4A30-8CA3-AB17807E0120}"/>
              </a:ext>
            </a:extLst>
          </p:cNvPr>
          <p:cNvSpPr txBox="1"/>
          <p:nvPr/>
        </p:nvSpPr>
        <p:spPr>
          <a:xfrm>
            <a:off x="1791513" y="417036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1220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91220"/>
                </a:schemeClr>
              </a:solidFill>
              <a:latin typeface="+mn-ea"/>
            </a:endParaRPr>
          </a:p>
        </p:txBody>
      </p:sp>
      <p:sp>
        <p:nvSpPr>
          <p:cNvPr id="95" name="文本框 02-3">
            <a:extLst>
              <a:ext uri="{FF2B5EF4-FFF2-40B4-BE49-F238E27FC236}">
                <a16:creationId xmlns:a16="http://schemas.microsoft.com/office/drawing/2014/main" id="{A333E5A4-8302-4923-B587-25807702E775}"/>
              </a:ext>
            </a:extLst>
          </p:cNvPr>
          <p:cNvSpPr txBox="1"/>
          <p:nvPr/>
        </p:nvSpPr>
        <p:spPr>
          <a:xfrm>
            <a:off x="1791513" y="416342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4390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94390"/>
                </a:schemeClr>
              </a:solidFill>
              <a:latin typeface="+mn-ea"/>
            </a:endParaRPr>
          </a:p>
        </p:txBody>
      </p:sp>
      <p:sp>
        <p:nvSpPr>
          <p:cNvPr id="96" name="文本框 02-3">
            <a:extLst>
              <a:ext uri="{FF2B5EF4-FFF2-40B4-BE49-F238E27FC236}">
                <a16:creationId xmlns:a16="http://schemas.microsoft.com/office/drawing/2014/main" id="{4AD70813-173E-447A-859F-DA8AB33EA246}"/>
              </a:ext>
            </a:extLst>
          </p:cNvPr>
          <p:cNvSpPr txBox="1"/>
          <p:nvPr/>
        </p:nvSpPr>
        <p:spPr>
          <a:xfrm>
            <a:off x="1791513" y="415648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7561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97561"/>
                </a:schemeClr>
              </a:solidFill>
              <a:latin typeface="+mn-ea"/>
            </a:endParaRPr>
          </a:p>
        </p:txBody>
      </p:sp>
      <p:sp>
        <p:nvSpPr>
          <p:cNvPr id="97" name="文本框 02-3">
            <a:extLst>
              <a:ext uri="{FF2B5EF4-FFF2-40B4-BE49-F238E27FC236}">
                <a16:creationId xmlns:a16="http://schemas.microsoft.com/office/drawing/2014/main" id="{AC91E208-E0B3-4666-A928-74E1398AE39F}"/>
              </a:ext>
            </a:extLst>
          </p:cNvPr>
          <p:cNvSpPr txBox="1"/>
          <p:nvPr/>
        </p:nvSpPr>
        <p:spPr>
          <a:xfrm>
            <a:off x="1791513" y="414953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9268"/>
                    <a:lumOff val="732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99268"/>
                  <a:lumOff val="732"/>
                </a:schemeClr>
              </a:solidFill>
              <a:latin typeface="+mn-ea"/>
            </a:endParaRPr>
          </a:p>
        </p:txBody>
      </p:sp>
      <p:sp>
        <p:nvSpPr>
          <p:cNvPr id="98" name="文本框 02-3">
            <a:extLst>
              <a:ext uri="{FF2B5EF4-FFF2-40B4-BE49-F238E27FC236}">
                <a16:creationId xmlns:a16="http://schemas.microsoft.com/office/drawing/2014/main" id="{50014530-A7FF-4A41-B2F0-67503C7BAA07}"/>
              </a:ext>
            </a:extLst>
          </p:cNvPr>
          <p:cNvSpPr txBox="1"/>
          <p:nvPr/>
        </p:nvSpPr>
        <p:spPr>
          <a:xfrm>
            <a:off x="1791513" y="414259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6098"/>
                    <a:lumOff val="3902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96098"/>
                  <a:lumOff val="3902"/>
                </a:schemeClr>
              </a:solidFill>
              <a:latin typeface="+mn-ea"/>
            </a:endParaRPr>
          </a:p>
        </p:txBody>
      </p:sp>
      <p:sp>
        <p:nvSpPr>
          <p:cNvPr id="99" name="文本框 02-3">
            <a:extLst>
              <a:ext uri="{FF2B5EF4-FFF2-40B4-BE49-F238E27FC236}">
                <a16:creationId xmlns:a16="http://schemas.microsoft.com/office/drawing/2014/main" id="{B239F6B8-B8F8-4A5C-8312-391162F801DA}"/>
              </a:ext>
            </a:extLst>
          </p:cNvPr>
          <p:cNvSpPr txBox="1"/>
          <p:nvPr/>
        </p:nvSpPr>
        <p:spPr>
          <a:xfrm>
            <a:off x="1791513" y="413564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2927"/>
                    <a:lumOff val="7073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92927"/>
                  <a:lumOff val="7073"/>
                </a:schemeClr>
              </a:solidFill>
              <a:latin typeface="+mn-ea"/>
            </a:endParaRPr>
          </a:p>
        </p:txBody>
      </p:sp>
      <p:sp>
        <p:nvSpPr>
          <p:cNvPr id="100" name="文本框 02-3">
            <a:extLst>
              <a:ext uri="{FF2B5EF4-FFF2-40B4-BE49-F238E27FC236}">
                <a16:creationId xmlns:a16="http://schemas.microsoft.com/office/drawing/2014/main" id="{62295950-554A-48DC-91A2-99CA59158573}"/>
              </a:ext>
            </a:extLst>
          </p:cNvPr>
          <p:cNvSpPr txBox="1"/>
          <p:nvPr/>
        </p:nvSpPr>
        <p:spPr>
          <a:xfrm>
            <a:off x="1791513" y="412870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9756"/>
                    <a:lumOff val="10244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89756"/>
                  <a:lumOff val="10244"/>
                </a:schemeClr>
              </a:solidFill>
              <a:latin typeface="+mn-ea"/>
            </a:endParaRPr>
          </a:p>
        </p:txBody>
      </p:sp>
      <p:sp>
        <p:nvSpPr>
          <p:cNvPr id="101" name="文本框 02-3">
            <a:extLst>
              <a:ext uri="{FF2B5EF4-FFF2-40B4-BE49-F238E27FC236}">
                <a16:creationId xmlns:a16="http://schemas.microsoft.com/office/drawing/2014/main" id="{1A4EB6A0-06E3-48B2-BFDE-32CC265520E7}"/>
              </a:ext>
            </a:extLst>
          </p:cNvPr>
          <p:cNvSpPr txBox="1"/>
          <p:nvPr/>
        </p:nvSpPr>
        <p:spPr>
          <a:xfrm>
            <a:off x="1791513" y="412176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6585"/>
                    <a:lumOff val="13415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86585"/>
                  <a:lumOff val="13415"/>
                </a:schemeClr>
              </a:solidFill>
              <a:latin typeface="+mn-ea"/>
            </a:endParaRPr>
          </a:p>
        </p:txBody>
      </p:sp>
      <p:sp>
        <p:nvSpPr>
          <p:cNvPr id="102" name="文本框 02-3">
            <a:extLst>
              <a:ext uri="{FF2B5EF4-FFF2-40B4-BE49-F238E27FC236}">
                <a16:creationId xmlns:a16="http://schemas.microsoft.com/office/drawing/2014/main" id="{80B32FB6-119A-40A9-B420-1F7AE3C3CAF0}"/>
              </a:ext>
            </a:extLst>
          </p:cNvPr>
          <p:cNvSpPr txBox="1"/>
          <p:nvPr/>
        </p:nvSpPr>
        <p:spPr>
          <a:xfrm>
            <a:off x="1791513" y="411481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3415"/>
                    <a:lumOff val="16585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83415"/>
                  <a:lumOff val="16585"/>
                </a:schemeClr>
              </a:solidFill>
              <a:latin typeface="+mn-ea"/>
            </a:endParaRPr>
          </a:p>
        </p:txBody>
      </p:sp>
      <p:sp>
        <p:nvSpPr>
          <p:cNvPr id="103" name="文本框 02-3">
            <a:extLst>
              <a:ext uri="{FF2B5EF4-FFF2-40B4-BE49-F238E27FC236}">
                <a16:creationId xmlns:a16="http://schemas.microsoft.com/office/drawing/2014/main" id="{4448060B-8522-4B9F-BBBF-3B3DD0A55FB6}"/>
              </a:ext>
            </a:extLst>
          </p:cNvPr>
          <p:cNvSpPr txBox="1"/>
          <p:nvPr/>
        </p:nvSpPr>
        <p:spPr>
          <a:xfrm>
            <a:off x="1791513" y="410787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0244"/>
                    <a:lumOff val="19756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80244"/>
                  <a:lumOff val="19756"/>
                </a:schemeClr>
              </a:solidFill>
              <a:latin typeface="+mn-ea"/>
            </a:endParaRPr>
          </a:p>
        </p:txBody>
      </p:sp>
      <p:sp>
        <p:nvSpPr>
          <p:cNvPr id="104" name="文本框 02-3">
            <a:extLst>
              <a:ext uri="{FF2B5EF4-FFF2-40B4-BE49-F238E27FC236}">
                <a16:creationId xmlns:a16="http://schemas.microsoft.com/office/drawing/2014/main" id="{6A3B4527-A3AF-444E-AF1D-6CBF38387FEA}"/>
              </a:ext>
            </a:extLst>
          </p:cNvPr>
          <p:cNvSpPr txBox="1"/>
          <p:nvPr/>
        </p:nvSpPr>
        <p:spPr>
          <a:xfrm>
            <a:off x="1791513" y="410093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7073"/>
                    <a:lumOff val="22927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77073"/>
                  <a:lumOff val="22927"/>
                </a:schemeClr>
              </a:solidFill>
              <a:latin typeface="+mn-ea"/>
            </a:endParaRPr>
          </a:p>
        </p:txBody>
      </p:sp>
      <p:sp>
        <p:nvSpPr>
          <p:cNvPr id="105" name="文本框 02-3">
            <a:extLst>
              <a:ext uri="{FF2B5EF4-FFF2-40B4-BE49-F238E27FC236}">
                <a16:creationId xmlns:a16="http://schemas.microsoft.com/office/drawing/2014/main" id="{B1824C75-652A-4BD9-A8C9-52DE36E337CE}"/>
              </a:ext>
            </a:extLst>
          </p:cNvPr>
          <p:cNvSpPr txBox="1"/>
          <p:nvPr/>
        </p:nvSpPr>
        <p:spPr>
          <a:xfrm>
            <a:off x="1791513" y="409398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3902"/>
                    <a:lumOff val="26098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73902"/>
                  <a:lumOff val="26098"/>
                </a:schemeClr>
              </a:solidFill>
              <a:latin typeface="+mn-ea"/>
            </a:endParaRPr>
          </a:p>
        </p:txBody>
      </p:sp>
      <p:sp>
        <p:nvSpPr>
          <p:cNvPr id="106" name="文本框 02-3">
            <a:extLst>
              <a:ext uri="{FF2B5EF4-FFF2-40B4-BE49-F238E27FC236}">
                <a16:creationId xmlns:a16="http://schemas.microsoft.com/office/drawing/2014/main" id="{878CF7E2-21A7-47EF-8D31-55267034191B}"/>
              </a:ext>
            </a:extLst>
          </p:cNvPr>
          <p:cNvSpPr txBox="1"/>
          <p:nvPr/>
        </p:nvSpPr>
        <p:spPr>
          <a:xfrm>
            <a:off x="1791513" y="408704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0732"/>
                    <a:lumOff val="29268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70732"/>
                  <a:lumOff val="29268"/>
                </a:schemeClr>
              </a:solidFill>
              <a:latin typeface="+mn-ea"/>
            </a:endParaRPr>
          </a:p>
        </p:txBody>
      </p:sp>
      <p:sp>
        <p:nvSpPr>
          <p:cNvPr id="107" name="文本框 02-3">
            <a:extLst>
              <a:ext uri="{FF2B5EF4-FFF2-40B4-BE49-F238E27FC236}">
                <a16:creationId xmlns:a16="http://schemas.microsoft.com/office/drawing/2014/main" id="{7A0F86E0-A77F-4E49-BEE9-3069765A2C0C}"/>
              </a:ext>
            </a:extLst>
          </p:cNvPr>
          <p:cNvSpPr txBox="1"/>
          <p:nvPr/>
        </p:nvSpPr>
        <p:spPr>
          <a:xfrm>
            <a:off x="1791513" y="408010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7561"/>
                    <a:lumOff val="32439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67561"/>
                  <a:lumOff val="32439"/>
                </a:schemeClr>
              </a:solidFill>
              <a:latin typeface="+mn-ea"/>
            </a:endParaRPr>
          </a:p>
        </p:txBody>
      </p:sp>
      <p:sp>
        <p:nvSpPr>
          <p:cNvPr id="108" name="文本框 02-3">
            <a:extLst>
              <a:ext uri="{FF2B5EF4-FFF2-40B4-BE49-F238E27FC236}">
                <a16:creationId xmlns:a16="http://schemas.microsoft.com/office/drawing/2014/main" id="{61E8AA3B-5B74-4D3A-B943-4C48C7F79628}"/>
              </a:ext>
            </a:extLst>
          </p:cNvPr>
          <p:cNvSpPr txBox="1"/>
          <p:nvPr/>
        </p:nvSpPr>
        <p:spPr>
          <a:xfrm>
            <a:off x="1791513" y="407315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4390"/>
                    <a:lumOff val="35610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64390"/>
                  <a:lumOff val="35610"/>
                </a:schemeClr>
              </a:solidFill>
              <a:latin typeface="+mn-ea"/>
            </a:endParaRPr>
          </a:p>
        </p:txBody>
      </p:sp>
      <p:sp>
        <p:nvSpPr>
          <p:cNvPr id="109" name="文本框 02-3">
            <a:extLst>
              <a:ext uri="{FF2B5EF4-FFF2-40B4-BE49-F238E27FC236}">
                <a16:creationId xmlns:a16="http://schemas.microsoft.com/office/drawing/2014/main" id="{36F9AD08-5802-4FFF-9375-907F5D233CCE}"/>
              </a:ext>
            </a:extLst>
          </p:cNvPr>
          <p:cNvSpPr txBox="1"/>
          <p:nvPr/>
        </p:nvSpPr>
        <p:spPr>
          <a:xfrm>
            <a:off x="1791513" y="406621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1220"/>
                    <a:lumOff val="38780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61220"/>
                  <a:lumOff val="38780"/>
                </a:schemeClr>
              </a:solidFill>
              <a:latin typeface="+mn-ea"/>
            </a:endParaRPr>
          </a:p>
        </p:txBody>
      </p:sp>
      <p:sp>
        <p:nvSpPr>
          <p:cNvPr id="110" name="文本框 02-3">
            <a:extLst>
              <a:ext uri="{FF2B5EF4-FFF2-40B4-BE49-F238E27FC236}">
                <a16:creationId xmlns:a16="http://schemas.microsoft.com/office/drawing/2014/main" id="{4D904CAA-8712-4BDC-A374-E4639641742A}"/>
              </a:ext>
            </a:extLst>
          </p:cNvPr>
          <p:cNvSpPr txBox="1"/>
          <p:nvPr/>
        </p:nvSpPr>
        <p:spPr>
          <a:xfrm>
            <a:off x="1791513" y="405926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8049"/>
                    <a:lumOff val="41951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58049"/>
                  <a:lumOff val="41951"/>
                </a:schemeClr>
              </a:solidFill>
              <a:latin typeface="+mn-ea"/>
            </a:endParaRPr>
          </a:p>
        </p:txBody>
      </p:sp>
      <p:sp>
        <p:nvSpPr>
          <p:cNvPr id="111" name="文本框 02-3">
            <a:extLst>
              <a:ext uri="{FF2B5EF4-FFF2-40B4-BE49-F238E27FC236}">
                <a16:creationId xmlns:a16="http://schemas.microsoft.com/office/drawing/2014/main" id="{1B95CE61-4471-46FB-946F-06118A47F3A3}"/>
              </a:ext>
            </a:extLst>
          </p:cNvPr>
          <p:cNvSpPr txBox="1"/>
          <p:nvPr/>
        </p:nvSpPr>
        <p:spPr>
          <a:xfrm>
            <a:off x="1791513" y="405232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4878"/>
                    <a:lumOff val="45122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54878"/>
                  <a:lumOff val="45122"/>
                </a:schemeClr>
              </a:solidFill>
              <a:latin typeface="+mn-ea"/>
            </a:endParaRPr>
          </a:p>
        </p:txBody>
      </p:sp>
      <p:sp>
        <p:nvSpPr>
          <p:cNvPr id="112" name="文本框 02-3">
            <a:extLst>
              <a:ext uri="{FF2B5EF4-FFF2-40B4-BE49-F238E27FC236}">
                <a16:creationId xmlns:a16="http://schemas.microsoft.com/office/drawing/2014/main" id="{42F2F86D-2AAE-479C-9843-35E737C4D4AD}"/>
              </a:ext>
            </a:extLst>
          </p:cNvPr>
          <p:cNvSpPr txBox="1"/>
          <p:nvPr/>
        </p:nvSpPr>
        <p:spPr>
          <a:xfrm>
            <a:off x="1791513" y="404538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1707"/>
                    <a:lumOff val="48293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51707"/>
                  <a:lumOff val="48293"/>
                </a:schemeClr>
              </a:solidFill>
              <a:latin typeface="+mn-ea"/>
            </a:endParaRPr>
          </a:p>
        </p:txBody>
      </p:sp>
      <p:sp>
        <p:nvSpPr>
          <p:cNvPr id="113" name="文本框 02-3">
            <a:extLst>
              <a:ext uri="{FF2B5EF4-FFF2-40B4-BE49-F238E27FC236}">
                <a16:creationId xmlns:a16="http://schemas.microsoft.com/office/drawing/2014/main" id="{73882F84-E651-4745-AA5F-CCCEF38C7442}"/>
              </a:ext>
            </a:extLst>
          </p:cNvPr>
          <p:cNvSpPr txBox="1"/>
          <p:nvPr/>
        </p:nvSpPr>
        <p:spPr>
          <a:xfrm>
            <a:off x="1791513" y="403843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8537"/>
                    <a:lumOff val="51463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48537"/>
                  <a:lumOff val="51463"/>
                </a:schemeClr>
              </a:solidFill>
              <a:latin typeface="+mn-ea"/>
            </a:endParaRPr>
          </a:p>
        </p:txBody>
      </p:sp>
      <p:sp>
        <p:nvSpPr>
          <p:cNvPr id="114" name="文本框 02-3">
            <a:extLst>
              <a:ext uri="{FF2B5EF4-FFF2-40B4-BE49-F238E27FC236}">
                <a16:creationId xmlns:a16="http://schemas.microsoft.com/office/drawing/2014/main" id="{987E1EC7-C1DA-4169-927F-0EA19A4DB38F}"/>
              </a:ext>
            </a:extLst>
          </p:cNvPr>
          <p:cNvSpPr txBox="1"/>
          <p:nvPr/>
        </p:nvSpPr>
        <p:spPr>
          <a:xfrm>
            <a:off x="1791513" y="403149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5366"/>
                    <a:lumOff val="54634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45366"/>
                  <a:lumOff val="54634"/>
                </a:schemeClr>
              </a:solidFill>
              <a:latin typeface="+mn-ea"/>
            </a:endParaRPr>
          </a:p>
        </p:txBody>
      </p:sp>
      <p:sp>
        <p:nvSpPr>
          <p:cNvPr id="115" name="文本框 02-3">
            <a:extLst>
              <a:ext uri="{FF2B5EF4-FFF2-40B4-BE49-F238E27FC236}">
                <a16:creationId xmlns:a16="http://schemas.microsoft.com/office/drawing/2014/main" id="{C81CEE1E-FAA2-4BEA-A78D-2A5CAA3B5A98}"/>
              </a:ext>
            </a:extLst>
          </p:cNvPr>
          <p:cNvSpPr txBox="1"/>
          <p:nvPr/>
        </p:nvSpPr>
        <p:spPr>
          <a:xfrm>
            <a:off x="1791513" y="402455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2195"/>
                    <a:lumOff val="57805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42195"/>
                  <a:lumOff val="57805"/>
                </a:schemeClr>
              </a:solidFill>
              <a:latin typeface="+mn-ea"/>
            </a:endParaRPr>
          </a:p>
        </p:txBody>
      </p:sp>
      <p:sp>
        <p:nvSpPr>
          <p:cNvPr id="116" name="文本框 02-3">
            <a:extLst>
              <a:ext uri="{FF2B5EF4-FFF2-40B4-BE49-F238E27FC236}">
                <a16:creationId xmlns:a16="http://schemas.microsoft.com/office/drawing/2014/main" id="{D95B124B-E244-4642-87E5-1B522B37ED18}"/>
              </a:ext>
            </a:extLst>
          </p:cNvPr>
          <p:cNvSpPr txBox="1"/>
          <p:nvPr/>
        </p:nvSpPr>
        <p:spPr>
          <a:xfrm>
            <a:off x="1791513" y="401760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9024"/>
                    <a:lumOff val="60976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39024"/>
                  <a:lumOff val="60976"/>
                </a:schemeClr>
              </a:solidFill>
              <a:latin typeface="+mn-ea"/>
            </a:endParaRPr>
          </a:p>
        </p:txBody>
      </p:sp>
      <p:sp>
        <p:nvSpPr>
          <p:cNvPr id="117" name="文本框 02-3">
            <a:extLst>
              <a:ext uri="{FF2B5EF4-FFF2-40B4-BE49-F238E27FC236}">
                <a16:creationId xmlns:a16="http://schemas.microsoft.com/office/drawing/2014/main" id="{A8B53EDE-0836-4D1B-8154-F3A56A8FF565}"/>
              </a:ext>
            </a:extLst>
          </p:cNvPr>
          <p:cNvSpPr txBox="1"/>
          <p:nvPr/>
        </p:nvSpPr>
        <p:spPr>
          <a:xfrm>
            <a:off x="1791513" y="401066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5854"/>
                    <a:lumOff val="64146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35854"/>
                  <a:lumOff val="64146"/>
                </a:schemeClr>
              </a:solidFill>
              <a:latin typeface="+mn-ea"/>
            </a:endParaRPr>
          </a:p>
        </p:txBody>
      </p:sp>
      <p:sp>
        <p:nvSpPr>
          <p:cNvPr id="118" name="文本框 02-3">
            <a:extLst>
              <a:ext uri="{FF2B5EF4-FFF2-40B4-BE49-F238E27FC236}">
                <a16:creationId xmlns:a16="http://schemas.microsoft.com/office/drawing/2014/main" id="{8538B013-BF76-4915-BE82-18067D0FD089}"/>
              </a:ext>
            </a:extLst>
          </p:cNvPr>
          <p:cNvSpPr txBox="1"/>
          <p:nvPr/>
        </p:nvSpPr>
        <p:spPr>
          <a:xfrm>
            <a:off x="1791513" y="400372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2683"/>
                    <a:lumOff val="67317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32683"/>
                  <a:lumOff val="67317"/>
                </a:schemeClr>
              </a:solidFill>
              <a:latin typeface="+mn-ea"/>
            </a:endParaRPr>
          </a:p>
        </p:txBody>
      </p:sp>
      <p:sp>
        <p:nvSpPr>
          <p:cNvPr id="119" name="文本框 02-3">
            <a:extLst>
              <a:ext uri="{FF2B5EF4-FFF2-40B4-BE49-F238E27FC236}">
                <a16:creationId xmlns:a16="http://schemas.microsoft.com/office/drawing/2014/main" id="{D4D403EC-D066-4292-AE57-132101E05BBC}"/>
              </a:ext>
            </a:extLst>
          </p:cNvPr>
          <p:cNvSpPr txBox="1"/>
          <p:nvPr/>
        </p:nvSpPr>
        <p:spPr>
          <a:xfrm>
            <a:off x="1791513" y="399677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9512"/>
                    <a:lumOff val="70488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29512"/>
                  <a:lumOff val="70488"/>
                </a:schemeClr>
              </a:solidFill>
              <a:latin typeface="+mn-ea"/>
            </a:endParaRPr>
          </a:p>
        </p:txBody>
      </p:sp>
      <p:sp>
        <p:nvSpPr>
          <p:cNvPr id="120" name="文本框 02-3">
            <a:extLst>
              <a:ext uri="{FF2B5EF4-FFF2-40B4-BE49-F238E27FC236}">
                <a16:creationId xmlns:a16="http://schemas.microsoft.com/office/drawing/2014/main" id="{EA8B510E-565A-4097-A884-02C61062CAEB}"/>
              </a:ext>
            </a:extLst>
          </p:cNvPr>
          <p:cNvSpPr txBox="1"/>
          <p:nvPr/>
        </p:nvSpPr>
        <p:spPr>
          <a:xfrm>
            <a:off x="1791513" y="398983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6341"/>
                    <a:lumOff val="73659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26341"/>
                  <a:lumOff val="73659"/>
                </a:schemeClr>
              </a:solidFill>
              <a:latin typeface="+mn-ea"/>
            </a:endParaRPr>
          </a:p>
        </p:txBody>
      </p:sp>
      <p:sp>
        <p:nvSpPr>
          <p:cNvPr id="121" name="文本框 02-3">
            <a:extLst>
              <a:ext uri="{FF2B5EF4-FFF2-40B4-BE49-F238E27FC236}">
                <a16:creationId xmlns:a16="http://schemas.microsoft.com/office/drawing/2014/main" id="{F2C58ADE-47FE-4E1E-9C4B-8E14E1C20CCE}"/>
              </a:ext>
            </a:extLst>
          </p:cNvPr>
          <p:cNvSpPr txBox="1"/>
          <p:nvPr/>
        </p:nvSpPr>
        <p:spPr>
          <a:xfrm>
            <a:off x="1791513" y="398288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3171"/>
                    <a:lumOff val="76829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23171"/>
                  <a:lumOff val="76829"/>
                </a:schemeClr>
              </a:solidFill>
              <a:latin typeface="+mn-ea"/>
            </a:endParaRPr>
          </a:p>
        </p:txBody>
      </p:sp>
      <p:sp>
        <p:nvSpPr>
          <p:cNvPr id="77" name="文本框 02-2">
            <a:extLst>
              <a:ext uri="{FF2B5EF4-FFF2-40B4-BE49-F238E27FC236}">
                <a16:creationId xmlns:a16="http://schemas.microsoft.com/office/drawing/2014/main" id="{0FA34215-81BB-425A-8F99-20A203D98258}"/>
              </a:ext>
            </a:extLst>
          </p:cNvPr>
          <p:cNvSpPr txBox="1"/>
          <p:nvPr/>
        </p:nvSpPr>
        <p:spPr>
          <a:xfrm>
            <a:off x="1789838" y="3975945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</a:endParaRPr>
          </a:p>
        </p:txBody>
      </p:sp>
      <p:sp>
        <p:nvSpPr>
          <p:cNvPr id="76" name="文本框 02-1">
            <a:extLst>
              <a:ext uri="{FF2B5EF4-FFF2-40B4-BE49-F238E27FC236}">
                <a16:creationId xmlns:a16="http://schemas.microsoft.com/office/drawing/2014/main" id="{888302C5-A2F2-48B3-902C-F185509CA83C}"/>
              </a:ext>
            </a:extLst>
          </p:cNvPr>
          <p:cNvSpPr txBox="1"/>
          <p:nvPr/>
        </p:nvSpPr>
        <p:spPr>
          <a:xfrm>
            <a:off x="1789838" y="3969001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bg1"/>
                </a:solidFill>
                <a:latin typeface="+mn-ea"/>
              </a:rPr>
              <a:t>02</a:t>
            </a:r>
            <a:endParaRPr lang="zh-CN" altLang="en-US" sz="9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8" name="文本框 03-3">
            <a:extLst>
              <a:ext uri="{FF2B5EF4-FFF2-40B4-BE49-F238E27FC236}">
                <a16:creationId xmlns:a16="http://schemas.microsoft.com/office/drawing/2014/main" id="{5FD9885E-A7B8-4994-B2A6-B8E8915E9203}"/>
              </a:ext>
            </a:extLst>
          </p:cNvPr>
          <p:cNvSpPr txBox="1"/>
          <p:nvPr/>
        </p:nvSpPr>
        <p:spPr>
          <a:xfrm>
            <a:off x="5827671" y="2472361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26" name="文本框 03-3">
            <a:extLst>
              <a:ext uri="{FF2B5EF4-FFF2-40B4-BE49-F238E27FC236}">
                <a16:creationId xmlns:a16="http://schemas.microsoft.com/office/drawing/2014/main" id="{DAF2D6C9-DED6-40D8-8BEC-4FCFEC182A1F}"/>
              </a:ext>
            </a:extLst>
          </p:cNvPr>
          <p:cNvSpPr txBox="1"/>
          <p:nvPr/>
        </p:nvSpPr>
        <p:spPr>
          <a:xfrm>
            <a:off x="5827671" y="246541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3171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53171"/>
                </a:schemeClr>
              </a:solidFill>
              <a:latin typeface="+mn-ea"/>
            </a:endParaRPr>
          </a:p>
        </p:txBody>
      </p:sp>
      <p:sp>
        <p:nvSpPr>
          <p:cNvPr id="127" name="文本框 03-3">
            <a:extLst>
              <a:ext uri="{FF2B5EF4-FFF2-40B4-BE49-F238E27FC236}">
                <a16:creationId xmlns:a16="http://schemas.microsoft.com/office/drawing/2014/main" id="{7240CDE5-672E-4C6E-BF1D-C3754CD2513A}"/>
              </a:ext>
            </a:extLst>
          </p:cNvPr>
          <p:cNvSpPr txBox="1"/>
          <p:nvPr/>
        </p:nvSpPr>
        <p:spPr>
          <a:xfrm>
            <a:off x="5827671" y="245847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6341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56341"/>
                </a:schemeClr>
              </a:solidFill>
              <a:latin typeface="+mn-ea"/>
            </a:endParaRPr>
          </a:p>
        </p:txBody>
      </p:sp>
      <p:sp>
        <p:nvSpPr>
          <p:cNvPr id="128" name="文本框 03-3">
            <a:extLst>
              <a:ext uri="{FF2B5EF4-FFF2-40B4-BE49-F238E27FC236}">
                <a16:creationId xmlns:a16="http://schemas.microsoft.com/office/drawing/2014/main" id="{3F81EF9C-AF50-4081-845B-D7CA61792533}"/>
              </a:ext>
            </a:extLst>
          </p:cNvPr>
          <p:cNvSpPr txBox="1"/>
          <p:nvPr/>
        </p:nvSpPr>
        <p:spPr>
          <a:xfrm>
            <a:off x="5827671" y="245153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9512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59512"/>
                </a:schemeClr>
              </a:solidFill>
              <a:latin typeface="+mn-ea"/>
            </a:endParaRPr>
          </a:p>
        </p:txBody>
      </p:sp>
      <p:sp>
        <p:nvSpPr>
          <p:cNvPr id="129" name="文本框 03-3">
            <a:extLst>
              <a:ext uri="{FF2B5EF4-FFF2-40B4-BE49-F238E27FC236}">
                <a16:creationId xmlns:a16="http://schemas.microsoft.com/office/drawing/2014/main" id="{3761099A-D28B-476C-94F1-6794C19E1B54}"/>
              </a:ext>
            </a:extLst>
          </p:cNvPr>
          <p:cNvSpPr txBox="1"/>
          <p:nvPr/>
        </p:nvSpPr>
        <p:spPr>
          <a:xfrm>
            <a:off x="5827671" y="244458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2683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62683"/>
                </a:schemeClr>
              </a:solidFill>
              <a:latin typeface="+mn-ea"/>
            </a:endParaRPr>
          </a:p>
        </p:txBody>
      </p:sp>
      <p:sp>
        <p:nvSpPr>
          <p:cNvPr id="130" name="文本框 03-3">
            <a:extLst>
              <a:ext uri="{FF2B5EF4-FFF2-40B4-BE49-F238E27FC236}">
                <a16:creationId xmlns:a16="http://schemas.microsoft.com/office/drawing/2014/main" id="{38A760C9-A9F1-4791-9E3C-01EB0A927387}"/>
              </a:ext>
            </a:extLst>
          </p:cNvPr>
          <p:cNvSpPr txBox="1"/>
          <p:nvPr/>
        </p:nvSpPr>
        <p:spPr>
          <a:xfrm>
            <a:off x="5827671" y="243764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5854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65854"/>
                </a:schemeClr>
              </a:solidFill>
              <a:latin typeface="+mn-ea"/>
            </a:endParaRPr>
          </a:p>
        </p:txBody>
      </p:sp>
      <p:sp>
        <p:nvSpPr>
          <p:cNvPr id="131" name="文本框 03-3">
            <a:extLst>
              <a:ext uri="{FF2B5EF4-FFF2-40B4-BE49-F238E27FC236}">
                <a16:creationId xmlns:a16="http://schemas.microsoft.com/office/drawing/2014/main" id="{2A47FC6C-0B3D-4ACF-9DFA-EB352DE5DEB7}"/>
              </a:ext>
            </a:extLst>
          </p:cNvPr>
          <p:cNvSpPr txBox="1"/>
          <p:nvPr/>
        </p:nvSpPr>
        <p:spPr>
          <a:xfrm>
            <a:off x="5827671" y="243069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9024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69024"/>
                </a:schemeClr>
              </a:solidFill>
              <a:latin typeface="+mn-ea"/>
            </a:endParaRPr>
          </a:p>
        </p:txBody>
      </p:sp>
      <p:sp>
        <p:nvSpPr>
          <p:cNvPr id="132" name="文本框 03-3">
            <a:extLst>
              <a:ext uri="{FF2B5EF4-FFF2-40B4-BE49-F238E27FC236}">
                <a16:creationId xmlns:a16="http://schemas.microsoft.com/office/drawing/2014/main" id="{E146C999-1256-40AC-955D-D2F039992962}"/>
              </a:ext>
            </a:extLst>
          </p:cNvPr>
          <p:cNvSpPr txBox="1"/>
          <p:nvPr/>
        </p:nvSpPr>
        <p:spPr>
          <a:xfrm>
            <a:off x="5827671" y="242375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2195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72195"/>
                </a:schemeClr>
              </a:solidFill>
              <a:latin typeface="+mn-ea"/>
            </a:endParaRPr>
          </a:p>
        </p:txBody>
      </p:sp>
      <p:sp>
        <p:nvSpPr>
          <p:cNvPr id="133" name="文本框 03-3">
            <a:extLst>
              <a:ext uri="{FF2B5EF4-FFF2-40B4-BE49-F238E27FC236}">
                <a16:creationId xmlns:a16="http://schemas.microsoft.com/office/drawing/2014/main" id="{9EBDE23C-62E3-4999-893B-1FB967743337}"/>
              </a:ext>
            </a:extLst>
          </p:cNvPr>
          <p:cNvSpPr txBox="1"/>
          <p:nvPr/>
        </p:nvSpPr>
        <p:spPr>
          <a:xfrm>
            <a:off x="5827671" y="241681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5366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75366"/>
                </a:schemeClr>
              </a:solidFill>
              <a:latin typeface="+mn-ea"/>
            </a:endParaRPr>
          </a:p>
        </p:txBody>
      </p:sp>
      <p:sp>
        <p:nvSpPr>
          <p:cNvPr id="134" name="文本框 03-3">
            <a:extLst>
              <a:ext uri="{FF2B5EF4-FFF2-40B4-BE49-F238E27FC236}">
                <a16:creationId xmlns:a16="http://schemas.microsoft.com/office/drawing/2014/main" id="{94EF3355-647B-4BAF-9ABC-E999F5DF0814}"/>
              </a:ext>
            </a:extLst>
          </p:cNvPr>
          <p:cNvSpPr txBox="1"/>
          <p:nvPr/>
        </p:nvSpPr>
        <p:spPr>
          <a:xfrm>
            <a:off x="5827671" y="240986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8537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78537"/>
                </a:schemeClr>
              </a:solidFill>
              <a:latin typeface="+mn-ea"/>
            </a:endParaRPr>
          </a:p>
        </p:txBody>
      </p:sp>
      <p:sp>
        <p:nvSpPr>
          <p:cNvPr id="135" name="文本框 03-3">
            <a:extLst>
              <a:ext uri="{FF2B5EF4-FFF2-40B4-BE49-F238E27FC236}">
                <a16:creationId xmlns:a16="http://schemas.microsoft.com/office/drawing/2014/main" id="{10237B16-9AF1-40AA-B331-F0977BC46E31}"/>
              </a:ext>
            </a:extLst>
          </p:cNvPr>
          <p:cNvSpPr txBox="1"/>
          <p:nvPr/>
        </p:nvSpPr>
        <p:spPr>
          <a:xfrm>
            <a:off x="5827671" y="240292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1707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81707"/>
                </a:schemeClr>
              </a:solidFill>
              <a:latin typeface="+mn-ea"/>
            </a:endParaRPr>
          </a:p>
        </p:txBody>
      </p:sp>
      <p:sp>
        <p:nvSpPr>
          <p:cNvPr id="136" name="文本框 03-3">
            <a:extLst>
              <a:ext uri="{FF2B5EF4-FFF2-40B4-BE49-F238E27FC236}">
                <a16:creationId xmlns:a16="http://schemas.microsoft.com/office/drawing/2014/main" id="{19F1E3C3-CB7F-4F0F-B8CD-F40B4DA0C363}"/>
              </a:ext>
            </a:extLst>
          </p:cNvPr>
          <p:cNvSpPr txBox="1"/>
          <p:nvPr/>
        </p:nvSpPr>
        <p:spPr>
          <a:xfrm>
            <a:off x="5827671" y="239598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4878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84878"/>
                </a:schemeClr>
              </a:solidFill>
              <a:latin typeface="+mn-ea"/>
            </a:endParaRPr>
          </a:p>
        </p:txBody>
      </p:sp>
      <p:sp>
        <p:nvSpPr>
          <p:cNvPr id="137" name="文本框 03-3">
            <a:extLst>
              <a:ext uri="{FF2B5EF4-FFF2-40B4-BE49-F238E27FC236}">
                <a16:creationId xmlns:a16="http://schemas.microsoft.com/office/drawing/2014/main" id="{AA27EB30-FB8A-41BA-B46D-2EBB6418A4B1}"/>
              </a:ext>
            </a:extLst>
          </p:cNvPr>
          <p:cNvSpPr txBox="1"/>
          <p:nvPr/>
        </p:nvSpPr>
        <p:spPr>
          <a:xfrm>
            <a:off x="5827671" y="238903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8049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88049"/>
                </a:schemeClr>
              </a:solidFill>
              <a:latin typeface="+mn-ea"/>
            </a:endParaRPr>
          </a:p>
        </p:txBody>
      </p:sp>
      <p:sp>
        <p:nvSpPr>
          <p:cNvPr id="138" name="文本框 03-3">
            <a:extLst>
              <a:ext uri="{FF2B5EF4-FFF2-40B4-BE49-F238E27FC236}">
                <a16:creationId xmlns:a16="http://schemas.microsoft.com/office/drawing/2014/main" id="{36B95D88-C9AE-464D-91CB-749930545A87}"/>
              </a:ext>
            </a:extLst>
          </p:cNvPr>
          <p:cNvSpPr txBox="1"/>
          <p:nvPr/>
        </p:nvSpPr>
        <p:spPr>
          <a:xfrm>
            <a:off x="5827671" y="238209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1220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91220"/>
                </a:schemeClr>
              </a:solidFill>
              <a:latin typeface="+mn-ea"/>
            </a:endParaRPr>
          </a:p>
        </p:txBody>
      </p:sp>
      <p:sp>
        <p:nvSpPr>
          <p:cNvPr id="139" name="文本框 03-3">
            <a:extLst>
              <a:ext uri="{FF2B5EF4-FFF2-40B4-BE49-F238E27FC236}">
                <a16:creationId xmlns:a16="http://schemas.microsoft.com/office/drawing/2014/main" id="{1DCB6402-9193-4CA7-8686-10A9BB62A281}"/>
              </a:ext>
            </a:extLst>
          </p:cNvPr>
          <p:cNvSpPr txBox="1"/>
          <p:nvPr/>
        </p:nvSpPr>
        <p:spPr>
          <a:xfrm>
            <a:off x="5827671" y="237515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4390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94390"/>
                </a:schemeClr>
              </a:solidFill>
              <a:latin typeface="+mn-ea"/>
            </a:endParaRPr>
          </a:p>
        </p:txBody>
      </p:sp>
      <p:sp>
        <p:nvSpPr>
          <p:cNvPr id="140" name="文本框 03-3">
            <a:extLst>
              <a:ext uri="{FF2B5EF4-FFF2-40B4-BE49-F238E27FC236}">
                <a16:creationId xmlns:a16="http://schemas.microsoft.com/office/drawing/2014/main" id="{82639998-BBB4-443B-B70F-183B622E440F}"/>
              </a:ext>
            </a:extLst>
          </p:cNvPr>
          <p:cNvSpPr txBox="1"/>
          <p:nvPr/>
        </p:nvSpPr>
        <p:spPr>
          <a:xfrm>
            <a:off x="5827671" y="236820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7561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97561"/>
                </a:schemeClr>
              </a:solidFill>
              <a:latin typeface="+mn-ea"/>
            </a:endParaRPr>
          </a:p>
        </p:txBody>
      </p:sp>
      <p:sp>
        <p:nvSpPr>
          <p:cNvPr id="141" name="文本框 03-3">
            <a:extLst>
              <a:ext uri="{FF2B5EF4-FFF2-40B4-BE49-F238E27FC236}">
                <a16:creationId xmlns:a16="http://schemas.microsoft.com/office/drawing/2014/main" id="{4FBB1670-9658-4D77-B1CB-867F7E015D3B}"/>
              </a:ext>
            </a:extLst>
          </p:cNvPr>
          <p:cNvSpPr txBox="1"/>
          <p:nvPr/>
        </p:nvSpPr>
        <p:spPr>
          <a:xfrm>
            <a:off x="5827671" y="236126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9268"/>
                    <a:lumOff val="732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99268"/>
                  <a:lumOff val="732"/>
                </a:schemeClr>
              </a:solidFill>
              <a:latin typeface="+mn-ea"/>
            </a:endParaRPr>
          </a:p>
        </p:txBody>
      </p:sp>
      <p:sp>
        <p:nvSpPr>
          <p:cNvPr id="142" name="文本框 03-3">
            <a:extLst>
              <a:ext uri="{FF2B5EF4-FFF2-40B4-BE49-F238E27FC236}">
                <a16:creationId xmlns:a16="http://schemas.microsoft.com/office/drawing/2014/main" id="{BCFC606B-B735-4967-841A-BB91D7525B34}"/>
              </a:ext>
            </a:extLst>
          </p:cNvPr>
          <p:cNvSpPr txBox="1"/>
          <p:nvPr/>
        </p:nvSpPr>
        <p:spPr>
          <a:xfrm>
            <a:off x="5827671" y="235431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6098"/>
                    <a:lumOff val="3902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96098"/>
                  <a:lumOff val="3902"/>
                </a:schemeClr>
              </a:solidFill>
              <a:latin typeface="+mn-ea"/>
            </a:endParaRPr>
          </a:p>
        </p:txBody>
      </p:sp>
      <p:sp>
        <p:nvSpPr>
          <p:cNvPr id="143" name="文本框 03-3">
            <a:extLst>
              <a:ext uri="{FF2B5EF4-FFF2-40B4-BE49-F238E27FC236}">
                <a16:creationId xmlns:a16="http://schemas.microsoft.com/office/drawing/2014/main" id="{06B897FC-C14E-41F1-9F7A-4D04A8099200}"/>
              </a:ext>
            </a:extLst>
          </p:cNvPr>
          <p:cNvSpPr txBox="1"/>
          <p:nvPr/>
        </p:nvSpPr>
        <p:spPr>
          <a:xfrm>
            <a:off x="5827671" y="234737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2927"/>
                    <a:lumOff val="7073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92927"/>
                  <a:lumOff val="7073"/>
                </a:schemeClr>
              </a:solidFill>
              <a:latin typeface="+mn-ea"/>
            </a:endParaRPr>
          </a:p>
        </p:txBody>
      </p:sp>
      <p:sp>
        <p:nvSpPr>
          <p:cNvPr id="144" name="文本框 03-3">
            <a:extLst>
              <a:ext uri="{FF2B5EF4-FFF2-40B4-BE49-F238E27FC236}">
                <a16:creationId xmlns:a16="http://schemas.microsoft.com/office/drawing/2014/main" id="{EE4751D8-1BB8-4911-86C5-0B6C5B35A54F}"/>
              </a:ext>
            </a:extLst>
          </p:cNvPr>
          <p:cNvSpPr txBox="1"/>
          <p:nvPr/>
        </p:nvSpPr>
        <p:spPr>
          <a:xfrm>
            <a:off x="5827671" y="234043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9756"/>
                    <a:lumOff val="10244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89756"/>
                  <a:lumOff val="10244"/>
                </a:schemeClr>
              </a:solidFill>
              <a:latin typeface="+mn-ea"/>
            </a:endParaRPr>
          </a:p>
        </p:txBody>
      </p:sp>
      <p:sp>
        <p:nvSpPr>
          <p:cNvPr id="145" name="文本框 03-3">
            <a:extLst>
              <a:ext uri="{FF2B5EF4-FFF2-40B4-BE49-F238E27FC236}">
                <a16:creationId xmlns:a16="http://schemas.microsoft.com/office/drawing/2014/main" id="{EA39BCC1-ED73-435D-98D9-FF3AB56F3268}"/>
              </a:ext>
            </a:extLst>
          </p:cNvPr>
          <p:cNvSpPr txBox="1"/>
          <p:nvPr/>
        </p:nvSpPr>
        <p:spPr>
          <a:xfrm>
            <a:off x="5827671" y="233348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6585"/>
                    <a:lumOff val="13415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86585"/>
                  <a:lumOff val="13415"/>
                </a:schemeClr>
              </a:solidFill>
              <a:latin typeface="+mn-ea"/>
            </a:endParaRPr>
          </a:p>
        </p:txBody>
      </p:sp>
      <p:sp>
        <p:nvSpPr>
          <p:cNvPr id="146" name="文本框 03-3">
            <a:extLst>
              <a:ext uri="{FF2B5EF4-FFF2-40B4-BE49-F238E27FC236}">
                <a16:creationId xmlns:a16="http://schemas.microsoft.com/office/drawing/2014/main" id="{B7726A00-166D-4D88-806A-BA95D91045B0}"/>
              </a:ext>
            </a:extLst>
          </p:cNvPr>
          <p:cNvSpPr txBox="1"/>
          <p:nvPr/>
        </p:nvSpPr>
        <p:spPr>
          <a:xfrm>
            <a:off x="5827671" y="232654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3415"/>
                    <a:lumOff val="16585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83415"/>
                  <a:lumOff val="16585"/>
                </a:schemeClr>
              </a:solidFill>
              <a:latin typeface="+mn-ea"/>
            </a:endParaRPr>
          </a:p>
        </p:txBody>
      </p:sp>
      <p:sp>
        <p:nvSpPr>
          <p:cNvPr id="147" name="文本框 03-3">
            <a:extLst>
              <a:ext uri="{FF2B5EF4-FFF2-40B4-BE49-F238E27FC236}">
                <a16:creationId xmlns:a16="http://schemas.microsoft.com/office/drawing/2014/main" id="{39C16216-6109-4FEB-8150-BB2B211B8248}"/>
              </a:ext>
            </a:extLst>
          </p:cNvPr>
          <p:cNvSpPr txBox="1"/>
          <p:nvPr/>
        </p:nvSpPr>
        <p:spPr>
          <a:xfrm>
            <a:off x="5827671" y="231960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0244"/>
                    <a:lumOff val="19756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80244"/>
                  <a:lumOff val="19756"/>
                </a:schemeClr>
              </a:solidFill>
              <a:latin typeface="+mn-ea"/>
            </a:endParaRPr>
          </a:p>
        </p:txBody>
      </p:sp>
      <p:sp>
        <p:nvSpPr>
          <p:cNvPr id="148" name="文本框 03-3">
            <a:extLst>
              <a:ext uri="{FF2B5EF4-FFF2-40B4-BE49-F238E27FC236}">
                <a16:creationId xmlns:a16="http://schemas.microsoft.com/office/drawing/2014/main" id="{7CD0F421-2111-4E13-AB26-92E7D0D57FAB}"/>
              </a:ext>
            </a:extLst>
          </p:cNvPr>
          <p:cNvSpPr txBox="1"/>
          <p:nvPr/>
        </p:nvSpPr>
        <p:spPr>
          <a:xfrm>
            <a:off x="5827671" y="231265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7073"/>
                    <a:lumOff val="22927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77073"/>
                  <a:lumOff val="22927"/>
                </a:schemeClr>
              </a:solidFill>
              <a:latin typeface="+mn-ea"/>
            </a:endParaRPr>
          </a:p>
        </p:txBody>
      </p:sp>
      <p:sp>
        <p:nvSpPr>
          <p:cNvPr id="149" name="文本框 03-3">
            <a:extLst>
              <a:ext uri="{FF2B5EF4-FFF2-40B4-BE49-F238E27FC236}">
                <a16:creationId xmlns:a16="http://schemas.microsoft.com/office/drawing/2014/main" id="{0D43FEDA-E98D-451D-9561-9B5C2B47B409}"/>
              </a:ext>
            </a:extLst>
          </p:cNvPr>
          <p:cNvSpPr txBox="1"/>
          <p:nvPr/>
        </p:nvSpPr>
        <p:spPr>
          <a:xfrm>
            <a:off x="5827671" y="230571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3902"/>
                    <a:lumOff val="26098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73902"/>
                  <a:lumOff val="26098"/>
                </a:schemeClr>
              </a:solidFill>
              <a:latin typeface="+mn-ea"/>
            </a:endParaRPr>
          </a:p>
        </p:txBody>
      </p:sp>
      <p:sp>
        <p:nvSpPr>
          <p:cNvPr id="150" name="文本框 03-3">
            <a:extLst>
              <a:ext uri="{FF2B5EF4-FFF2-40B4-BE49-F238E27FC236}">
                <a16:creationId xmlns:a16="http://schemas.microsoft.com/office/drawing/2014/main" id="{0BAD1342-8517-44F0-BF09-53BD1404E274}"/>
              </a:ext>
            </a:extLst>
          </p:cNvPr>
          <p:cNvSpPr txBox="1"/>
          <p:nvPr/>
        </p:nvSpPr>
        <p:spPr>
          <a:xfrm>
            <a:off x="5827671" y="229876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0732"/>
                    <a:lumOff val="29268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70732"/>
                  <a:lumOff val="29268"/>
                </a:schemeClr>
              </a:solidFill>
              <a:latin typeface="+mn-ea"/>
            </a:endParaRPr>
          </a:p>
        </p:txBody>
      </p:sp>
      <p:sp>
        <p:nvSpPr>
          <p:cNvPr id="151" name="文本框 03-3">
            <a:extLst>
              <a:ext uri="{FF2B5EF4-FFF2-40B4-BE49-F238E27FC236}">
                <a16:creationId xmlns:a16="http://schemas.microsoft.com/office/drawing/2014/main" id="{8D01D6C8-335E-468D-84F8-482FC08D63DE}"/>
              </a:ext>
            </a:extLst>
          </p:cNvPr>
          <p:cNvSpPr txBox="1"/>
          <p:nvPr/>
        </p:nvSpPr>
        <p:spPr>
          <a:xfrm>
            <a:off x="5827671" y="229182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7561"/>
                    <a:lumOff val="32439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67561"/>
                  <a:lumOff val="32439"/>
                </a:schemeClr>
              </a:solidFill>
              <a:latin typeface="+mn-ea"/>
            </a:endParaRPr>
          </a:p>
        </p:txBody>
      </p:sp>
      <p:sp>
        <p:nvSpPr>
          <p:cNvPr id="152" name="文本框 03-3">
            <a:extLst>
              <a:ext uri="{FF2B5EF4-FFF2-40B4-BE49-F238E27FC236}">
                <a16:creationId xmlns:a16="http://schemas.microsoft.com/office/drawing/2014/main" id="{57FC747F-512B-491D-9D7C-0C104D487C8D}"/>
              </a:ext>
            </a:extLst>
          </p:cNvPr>
          <p:cNvSpPr txBox="1"/>
          <p:nvPr/>
        </p:nvSpPr>
        <p:spPr>
          <a:xfrm>
            <a:off x="5827671" y="228488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4390"/>
                    <a:lumOff val="35610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64390"/>
                  <a:lumOff val="35610"/>
                </a:schemeClr>
              </a:solidFill>
              <a:latin typeface="+mn-ea"/>
            </a:endParaRPr>
          </a:p>
        </p:txBody>
      </p:sp>
      <p:sp>
        <p:nvSpPr>
          <p:cNvPr id="153" name="文本框 03-3">
            <a:extLst>
              <a:ext uri="{FF2B5EF4-FFF2-40B4-BE49-F238E27FC236}">
                <a16:creationId xmlns:a16="http://schemas.microsoft.com/office/drawing/2014/main" id="{54DA2C7D-8BF0-46BB-9EB5-A88C3BC8E946}"/>
              </a:ext>
            </a:extLst>
          </p:cNvPr>
          <p:cNvSpPr txBox="1"/>
          <p:nvPr/>
        </p:nvSpPr>
        <p:spPr>
          <a:xfrm>
            <a:off x="5827671" y="227793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1220"/>
                    <a:lumOff val="38780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61220"/>
                  <a:lumOff val="38780"/>
                </a:schemeClr>
              </a:solidFill>
              <a:latin typeface="+mn-ea"/>
            </a:endParaRPr>
          </a:p>
        </p:txBody>
      </p:sp>
      <p:sp>
        <p:nvSpPr>
          <p:cNvPr id="154" name="文本框 03-3">
            <a:extLst>
              <a:ext uri="{FF2B5EF4-FFF2-40B4-BE49-F238E27FC236}">
                <a16:creationId xmlns:a16="http://schemas.microsoft.com/office/drawing/2014/main" id="{ADD9C2CF-B01A-4EC2-8F61-C5710D123F9B}"/>
              </a:ext>
            </a:extLst>
          </p:cNvPr>
          <p:cNvSpPr txBox="1"/>
          <p:nvPr/>
        </p:nvSpPr>
        <p:spPr>
          <a:xfrm>
            <a:off x="5827671" y="227099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8049"/>
                    <a:lumOff val="41951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58049"/>
                  <a:lumOff val="41951"/>
                </a:schemeClr>
              </a:solidFill>
              <a:latin typeface="+mn-ea"/>
            </a:endParaRPr>
          </a:p>
        </p:txBody>
      </p:sp>
      <p:sp>
        <p:nvSpPr>
          <p:cNvPr id="155" name="文本框 03-3">
            <a:extLst>
              <a:ext uri="{FF2B5EF4-FFF2-40B4-BE49-F238E27FC236}">
                <a16:creationId xmlns:a16="http://schemas.microsoft.com/office/drawing/2014/main" id="{B9C14344-AA76-4A23-AF7B-01A7A8329D81}"/>
              </a:ext>
            </a:extLst>
          </p:cNvPr>
          <p:cNvSpPr txBox="1"/>
          <p:nvPr/>
        </p:nvSpPr>
        <p:spPr>
          <a:xfrm>
            <a:off x="5827671" y="226405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4878"/>
                    <a:lumOff val="45122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54878"/>
                  <a:lumOff val="45122"/>
                </a:schemeClr>
              </a:solidFill>
              <a:latin typeface="+mn-ea"/>
            </a:endParaRPr>
          </a:p>
        </p:txBody>
      </p:sp>
      <p:sp>
        <p:nvSpPr>
          <p:cNvPr id="156" name="文本框 03-3">
            <a:extLst>
              <a:ext uri="{FF2B5EF4-FFF2-40B4-BE49-F238E27FC236}">
                <a16:creationId xmlns:a16="http://schemas.microsoft.com/office/drawing/2014/main" id="{EFF44BC4-94D3-43AC-A62C-3099EF3C1262}"/>
              </a:ext>
            </a:extLst>
          </p:cNvPr>
          <p:cNvSpPr txBox="1"/>
          <p:nvPr/>
        </p:nvSpPr>
        <p:spPr>
          <a:xfrm>
            <a:off x="5827671" y="225710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1707"/>
                    <a:lumOff val="48293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51707"/>
                  <a:lumOff val="48293"/>
                </a:schemeClr>
              </a:solidFill>
              <a:latin typeface="+mn-ea"/>
            </a:endParaRPr>
          </a:p>
        </p:txBody>
      </p:sp>
      <p:sp>
        <p:nvSpPr>
          <p:cNvPr id="157" name="文本框 03-3">
            <a:extLst>
              <a:ext uri="{FF2B5EF4-FFF2-40B4-BE49-F238E27FC236}">
                <a16:creationId xmlns:a16="http://schemas.microsoft.com/office/drawing/2014/main" id="{012FF2BC-1AEA-48C9-9F03-AA8C259C77A0}"/>
              </a:ext>
            </a:extLst>
          </p:cNvPr>
          <p:cNvSpPr txBox="1"/>
          <p:nvPr/>
        </p:nvSpPr>
        <p:spPr>
          <a:xfrm>
            <a:off x="5827671" y="225016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8537"/>
                    <a:lumOff val="51463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48537"/>
                  <a:lumOff val="51463"/>
                </a:schemeClr>
              </a:solidFill>
              <a:latin typeface="+mn-ea"/>
            </a:endParaRPr>
          </a:p>
        </p:txBody>
      </p:sp>
      <p:sp>
        <p:nvSpPr>
          <p:cNvPr id="158" name="文本框 03-3">
            <a:extLst>
              <a:ext uri="{FF2B5EF4-FFF2-40B4-BE49-F238E27FC236}">
                <a16:creationId xmlns:a16="http://schemas.microsoft.com/office/drawing/2014/main" id="{387CBB8E-0BE9-49A5-8B66-4E392FA392B7}"/>
              </a:ext>
            </a:extLst>
          </p:cNvPr>
          <p:cNvSpPr txBox="1"/>
          <p:nvPr/>
        </p:nvSpPr>
        <p:spPr>
          <a:xfrm>
            <a:off x="5827671" y="224322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5366"/>
                    <a:lumOff val="54634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45366"/>
                  <a:lumOff val="54634"/>
                </a:schemeClr>
              </a:solidFill>
              <a:latin typeface="+mn-ea"/>
            </a:endParaRPr>
          </a:p>
        </p:txBody>
      </p:sp>
      <p:sp>
        <p:nvSpPr>
          <p:cNvPr id="159" name="文本框 03-3">
            <a:extLst>
              <a:ext uri="{FF2B5EF4-FFF2-40B4-BE49-F238E27FC236}">
                <a16:creationId xmlns:a16="http://schemas.microsoft.com/office/drawing/2014/main" id="{ECC16E0B-29DB-43D9-AE9F-8561F0BB0F44}"/>
              </a:ext>
            </a:extLst>
          </p:cNvPr>
          <p:cNvSpPr txBox="1"/>
          <p:nvPr/>
        </p:nvSpPr>
        <p:spPr>
          <a:xfrm>
            <a:off x="5827671" y="223627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2195"/>
                    <a:lumOff val="57805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42195"/>
                  <a:lumOff val="57805"/>
                </a:schemeClr>
              </a:solidFill>
              <a:latin typeface="+mn-ea"/>
            </a:endParaRPr>
          </a:p>
        </p:txBody>
      </p:sp>
      <p:sp>
        <p:nvSpPr>
          <p:cNvPr id="160" name="文本框 03-3">
            <a:extLst>
              <a:ext uri="{FF2B5EF4-FFF2-40B4-BE49-F238E27FC236}">
                <a16:creationId xmlns:a16="http://schemas.microsoft.com/office/drawing/2014/main" id="{A49BC290-1636-462C-BEDB-24CC79E09830}"/>
              </a:ext>
            </a:extLst>
          </p:cNvPr>
          <p:cNvSpPr txBox="1"/>
          <p:nvPr/>
        </p:nvSpPr>
        <p:spPr>
          <a:xfrm>
            <a:off x="5827671" y="222933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9024"/>
                    <a:lumOff val="60976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39024"/>
                  <a:lumOff val="60976"/>
                </a:schemeClr>
              </a:solidFill>
              <a:latin typeface="+mn-ea"/>
            </a:endParaRPr>
          </a:p>
        </p:txBody>
      </p:sp>
      <p:sp>
        <p:nvSpPr>
          <p:cNvPr id="161" name="文本框 03-3">
            <a:extLst>
              <a:ext uri="{FF2B5EF4-FFF2-40B4-BE49-F238E27FC236}">
                <a16:creationId xmlns:a16="http://schemas.microsoft.com/office/drawing/2014/main" id="{EDC97437-2C98-44BD-957F-4F9389776031}"/>
              </a:ext>
            </a:extLst>
          </p:cNvPr>
          <p:cNvSpPr txBox="1"/>
          <p:nvPr/>
        </p:nvSpPr>
        <p:spPr>
          <a:xfrm>
            <a:off x="5827671" y="222238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5854"/>
                    <a:lumOff val="64146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35854"/>
                  <a:lumOff val="64146"/>
                </a:schemeClr>
              </a:solidFill>
              <a:latin typeface="+mn-ea"/>
            </a:endParaRPr>
          </a:p>
        </p:txBody>
      </p:sp>
      <p:sp>
        <p:nvSpPr>
          <p:cNvPr id="162" name="文本框 03-3">
            <a:extLst>
              <a:ext uri="{FF2B5EF4-FFF2-40B4-BE49-F238E27FC236}">
                <a16:creationId xmlns:a16="http://schemas.microsoft.com/office/drawing/2014/main" id="{02E69758-CB24-4A8F-AB17-2166754CD0D6}"/>
              </a:ext>
            </a:extLst>
          </p:cNvPr>
          <p:cNvSpPr txBox="1"/>
          <p:nvPr/>
        </p:nvSpPr>
        <p:spPr>
          <a:xfrm>
            <a:off x="5827671" y="221544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2683"/>
                    <a:lumOff val="67317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32683"/>
                  <a:lumOff val="67317"/>
                </a:schemeClr>
              </a:solidFill>
              <a:latin typeface="+mn-ea"/>
            </a:endParaRPr>
          </a:p>
        </p:txBody>
      </p:sp>
      <p:sp>
        <p:nvSpPr>
          <p:cNvPr id="163" name="文本框 03-3">
            <a:extLst>
              <a:ext uri="{FF2B5EF4-FFF2-40B4-BE49-F238E27FC236}">
                <a16:creationId xmlns:a16="http://schemas.microsoft.com/office/drawing/2014/main" id="{48ABD2EA-E461-4115-8908-27296ACAB82E}"/>
              </a:ext>
            </a:extLst>
          </p:cNvPr>
          <p:cNvSpPr txBox="1"/>
          <p:nvPr/>
        </p:nvSpPr>
        <p:spPr>
          <a:xfrm>
            <a:off x="5827671" y="220850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9512"/>
                    <a:lumOff val="70488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29512"/>
                  <a:lumOff val="70488"/>
                </a:schemeClr>
              </a:solidFill>
              <a:latin typeface="+mn-ea"/>
            </a:endParaRPr>
          </a:p>
        </p:txBody>
      </p:sp>
      <p:sp>
        <p:nvSpPr>
          <p:cNvPr id="164" name="文本框 03-3">
            <a:extLst>
              <a:ext uri="{FF2B5EF4-FFF2-40B4-BE49-F238E27FC236}">
                <a16:creationId xmlns:a16="http://schemas.microsoft.com/office/drawing/2014/main" id="{A9590268-061D-4623-9D0F-FAA5884B0E37}"/>
              </a:ext>
            </a:extLst>
          </p:cNvPr>
          <p:cNvSpPr txBox="1"/>
          <p:nvPr/>
        </p:nvSpPr>
        <p:spPr>
          <a:xfrm>
            <a:off x="5827671" y="220155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6341"/>
                    <a:lumOff val="73659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26341"/>
                  <a:lumOff val="73659"/>
                </a:schemeClr>
              </a:solidFill>
              <a:latin typeface="+mn-ea"/>
            </a:endParaRPr>
          </a:p>
        </p:txBody>
      </p:sp>
      <p:sp>
        <p:nvSpPr>
          <p:cNvPr id="165" name="文本框 03-3">
            <a:extLst>
              <a:ext uri="{FF2B5EF4-FFF2-40B4-BE49-F238E27FC236}">
                <a16:creationId xmlns:a16="http://schemas.microsoft.com/office/drawing/2014/main" id="{7840269D-1759-43DD-A7ED-CCEE6B6F4FA2}"/>
              </a:ext>
            </a:extLst>
          </p:cNvPr>
          <p:cNvSpPr txBox="1"/>
          <p:nvPr/>
        </p:nvSpPr>
        <p:spPr>
          <a:xfrm>
            <a:off x="5827671" y="219461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3171"/>
                    <a:lumOff val="76829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23171"/>
                  <a:lumOff val="76829"/>
                </a:schemeClr>
              </a:solidFill>
              <a:latin typeface="+mn-ea"/>
            </a:endParaRPr>
          </a:p>
        </p:txBody>
      </p:sp>
      <p:sp>
        <p:nvSpPr>
          <p:cNvPr id="79" name="文本框 03-2">
            <a:extLst>
              <a:ext uri="{FF2B5EF4-FFF2-40B4-BE49-F238E27FC236}">
                <a16:creationId xmlns:a16="http://schemas.microsoft.com/office/drawing/2014/main" id="{E4C8408F-EEB7-455D-BDAD-815B97271D78}"/>
              </a:ext>
            </a:extLst>
          </p:cNvPr>
          <p:cNvSpPr txBox="1"/>
          <p:nvPr/>
        </p:nvSpPr>
        <p:spPr>
          <a:xfrm>
            <a:off x="5827671" y="2187671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</a:endParaRPr>
          </a:p>
        </p:txBody>
      </p:sp>
      <p:sp>
        <p:nvSpPr>
          <p:cNvPr id="125" name="文本框 03-1">
            <a:extLst>
              <a:ext uri="{FF2B5EF4-FFF2-40B4-BE49-F238E27FC236}">
                <a16:creationId xmlns:a16="http://schemas.microsoft.com/office/drawing/2014/main" id="{8FC37493-4D1D-458A-9004-01F01A6DC8AA}"/>
              </a:ext>
            </a:extLst>
          </p:cNvPr>
          <p:cNvSpPr txBox="1"/>
          <p:nvPr/>
        </p:nvSpPr>
        <p:spPr>
          <a:xfrm>
            <a:off x="5827671" y="2174843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bg1"/>
                </a:solidFill>
                <a:latin typeface="+mn-ea"/>
              </a:rPr>
              <a:t>03</a:t>
            </a:r>
            <a:endParaRPr lang="zh-CN" altLang="en-US" sz="9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0" name="文本框 04-3">
            <a:extLst>
              <a:ext uri="{FF2B5EF4-FFF2-40B4-BE49-F238E27FC236}">
                <a16:creationId xmlns:a16="http://schemas.microsoft.com/office/drawing/2014/main" id="{9457D6C7-9F7F-4F01-94E2-EFF95326DBA2}"/>
              </a:ext>
            </a:extLst>
          </p:cNvPr>
          <p:cNvSpPr txBox="1"/>
          <p:nvPr/>
        </p:nvSpPr>
        <p:spPr>
          <a:xfrm>
            <a:off x="6991954" y="4255796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71" name="文本框 04-3">
            <a:extLst>
              <a:ext uri="{FF2B5EF4-FFF2-40B4-BE49-F238E27FC236}">
                <a16:creationId xmlns:a16="http://schemas.microsoft.com/office/drawing/2014/main" id="{27CA7683-C8AE-420B-998C-A98790325D91}"/>
              </a:ext>
            </a:extLst>
          </p:cNvPr>
          <p:cNvSpPr txBox="1"/>
          <p:nvPr/>
        </p:nvSpPr>
        <p:spPr>
          <a:xfrm>
            <a:off x="6991954" y="424885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3171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53171"/>
                </a:schemeClr>
              </a:solidFill>
              <a:latin typeface="+mn-ea"/>
            </a:endParaRPr>
          </a:p>
        </p:txBody>
      </p:sp>
      <p:sp>
        <p:nvSpPr>
          <p:cNvPr id="172" name="文本框 04-3">
            <a:extLst>
              <a:ext uri="{FF2B5EF4-FFF2-40B4-BE49-F238E27FC236}">
                <a16:creationId xmlns:a16="http://schemas.microsoft.com/office/drawing/2014/main" id="{F21FBDB2-7BDA-46C7-AC25-BA15A2210B48}"/>
              </a:ext>
            </a:extLst>
          </p:cNvPr>
          <p:cNvSpPr txBox="1"/>
          <p:nvPr/>
        </p:nvSpPr>
        <p:spPr>
          <a:xfrm>
            <a:off x="6991954" y="424190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6341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56341"/>
                </a:schemeClr>
              </a:solidFill>
              <a:latin typeface="+mn-ea"/>
            </a:endParaRPr>
          </a:p>
        </p:txBody>
      </p:sp>
      <p:sp>
        <p:nvSpPr>
          <p:cNvPr id="173" name="文本框 04-3">
            <a:extLst>
              <a:ext uri="{FF2B5EF4-FFF2-40B4-BE49-F238E27FC236}">
                <a16:creationId xmlns:a16="http://schemas.microsoft.com/office/drawing/2014/main" id="{44004080-1A85-4399-83C9-8DE60CF3D3A2}"/>
              </a:ext>
            </a:extLst>
          </p:cNvPr>
          <p:cNvSpPr txBox="1"/>
          <p:nvPr/>
        </p:nvSpPr>
        <p:spPr>
          <a:xfrm>
            <a:off x="6991954" y="423496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9512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59512"/>
                </a:schemeClr>
              </a:solidFill>
              <a:latin typeface="+mn-ea"/>
            </a:endParaRPr>
          </a:p>
        </p:txBody>
      </p:sp>
      <p:sp>
        <p:nvSpPr>
          <p:cNvPr id="174" name="文本框 04-3">
            <a:extLst>
              <a:ext uri="{FF2B5EF4-FFF2-40B4-BE49-F238E27FC236}">
                <a16:creationId xmlns:a16="http://schemas.microsoft.com/office/drawing/2014/main" id="{398A7C01-DD69-4DBA-8485-F329A69CCB62}"/>
              </a:ext>
            </a:extLst>
          </p:cNvPr>
          <p:cNvSpPr txBox="1"/>
          <p:nvPr/>
        </p:nvSpPr>
        <p:spPr>
          <a:xfrm>
            <a:off x="6991954" y="422802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2683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62683"/>
                </a:schemeClr>
              </a:solidFill>
              <a:latin typeface="+mn-ea"/>
            </a:endParaRPr>
          </a:p>
        </p:txBody>
      </p:sp>
      <p:sp>
        <p:nvSpPr>
          <p:cNvPr id="175" name="文本框 04-3">
            <a:extLst>
              <a:ext uri="{FF2B5EF4-FFF2-40B4-BE49-F238E27FC236}">
                <a16:creationId xmlns:a16="http://schemas.microsoft.com/office/drawing/2014/main" id="{70F94A84-93AB-49EF-BF0F-AE37248C0F50}"/>
              </a:ext>
            </a:extLst>
          </p:cNvPr>
          <p:cNvSpPr txBox="1"/>
          <p:nvPr/>
        </p:nvSpPr>
        <p:spPr>
          <a:xfrm>
            <a:off x="6991954" y="422107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5854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65854"/>
                </a:schemeClr>
              </a:solidFill>
              <a:latin typeface="+mn-ea"/>
            </a:endParaRPr>
          </a:p>
        </p:txBody>
      </p:sp>
      <p:sp>
        <p:nvSpPr>
          <p:cNvPr id="176" name="文本框 04-3">
            <a:extLst>
              <a:ext uri="{FF2B5EF4-FFF2-40B4-BE49-F238E27FC236}">
                <a16:creationId xmlns:a16="http://schemas.microsoft.com/office/drawing/2014/main" id="{ABF32972-65E0-4605-89E8-A429BFA01561}"/>
              </a:ext>
            </a:extLst>
          </p:cNvPr>
          <p:cNvSpPr txBox="1"/>
          <p:nvPr/>
        </p:nvSpPr>
        <p:spPr>
          <a:xfrm>
            <a:off x="6991954" y="421413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9024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69024"/>
                </a:schemeClr>
              </a:solidFill>
              <a:latin typeface="+mn-ea"/>
            </a:endParaRPr>
          </a:p>
        </p:txBody>
      </p:sp>
      <p:sp>
        <p:nvSpPr>
          <p:cNvPr id="177" name="文本框 04-3">
            <a:extLst>
              <a:ext uri="{FF2B5EF4-FFF2-40B4-BE49-F238E27FC236}">
                <a16:creationId xmlns:a16="http://schemas.microsoft.com/office/drawing/2014/main" id="{89297100-AAF6-4F0C-924B-A57C1E1DFC97}"/>
              </a:ext>
            </a:extLst>
          </p:cNvPr>
          <p:cNvSpPr txBox="1"/>
          <p:nvPr/>
        </p:nvSpPr>
        <p:spPr>
          <a:xfrm>
            <a:off x="6991954" y="420719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2195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72195"/>
                </a:schemeClr>
              </a:solidFill>
              <a:latin typeface="+mn-ea"/>
            </a:endParaRPr>
          </a:p>
        </p:txBody>
      </p:sp>
      <p:sp>
        <p:nvSpPr>
          <p:cNvPr id="178" name="文本框 04-3">
            <a:extLst>
              <a:ext uri="{FF2B5EF4-FFF2-40B4-BE49-F238E27FC236}">
                <a16:creationId xmlns:a16="http://schemas.microsoft.com/office/drawing/2014/main" id="{9DA76E17-E5F0-4FE2-ACFE-06A4076CA273}"/>
              </a:ext>
            </a:extLst>
          </p:cNvPr>
          <p:cNvSpPr txBox="1"/>
          <p:nvPr/>
        </p:nvSpPr>
        <p:spPr>
          <a:xfrm>
            <a:off x="6991954" y="420024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5366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75366"/>
                </a:schemeClr>
              </a:solidFill>
              <a:latin typeface="+mn-ea"/>
            </a:endParaRPr>
          </a:p>
        </p:txBody>
      </p:sp>
      <p:sp>
        <p:nvSpPr>
          <p:cNvPr id="179" name="文本框 04-3">
            <a:extLst>
              <a:ext uri="{FF2B5EF4-FFF2-40B4-BE49-F238E27FC236}">
                <a16:creationId xmlns:a16="http://schemas.microsoft.com/office/drawing/2014/main" id="{F3EC062F-C78C-45D5-9CF9-20B4606FE005}"/>
              </a:ext>
            </a:extLst>
          </p:cNvPr>
          <p:cNvSpPr txBox="1"/>
          <p:nvPr/>
        </p:nvSpPr>
        <p:spPr>
          <a:xfrm>
            <a:off x="6991954" y="419330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8537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78537"/>
                </a:schemeClr>
              </a:solidFill>
              <a:latin typeface="+mn-ea"/>
            </a:endParaRPr>
          </a:p>
        </p:txBody>
      </p:sp>
      <p:sp>
        <p:nvSpPr>
          <p:cNvPr id="180" name="文本框 04-3">
            <a:extLst>
              <a:ext uri="{FF2B5EF4-FFF2-40B4-BE49-F238E27FC236}">
                <a16:creationId xmlns:a16="http://schemas.microsoft.com/office/drawing/2014/main" id="{6223AB47-234F-4FEF-B0DB-2A2443041080}"/>
              </a:ext>
            </a:extLst>
          </p:cNvPr>
          <p:cNvSpPr txBox="1"/>
          <p:nvPr/>
        </p:nvSpPr>
        <p:spPr>
          <a:xfrm>
            <a:off x="6991954" y="418635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1707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81707"/>
                </a:schemeClr>
              </a:solidFill>
              <a:latin typeface="+mn-ea"/>
            </a:endParaRPr>
          </a:p>
        </p:txBody>
      </p:sp>
      <p:sp>
        <p:nvSpPr>
          <p:cNvPr id="181" name="文本框 04-3">
            <a:extLst>
              <a:ext uri="{FF2B5EF4-FFF2-40B4-BE49-F238E27FC236}">
                <a16:creationId xmlns:a16="http://schemas.microsoft.com/office/drawing/2014/main" id="{7381F9E5-08A6-482F-8359-148023F8A393}"/>
              </a:ext>
            </a:extLst>
          </p:cNvPr>
          <p:cNvSpPr txBox="1"/>
          <p:nvPr/>
        </p:nvSpPr>
        <p:spPr>
          <a:xfrm>
            <a:off x="6991954" y="417941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4878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84878"/>
                </a:schemeClr>
              </a:solidFill>
              <a:latin typeface="+mn-ea"/>
            </a:endParaRPr>
          </a:p>
        </p:txBody>
      </p:sp>
      <p:sp>
        <p:nvSpPr>
          <p:cNvPr id="182" name="文本框 04-3">
            <a:extLst>
              <a:ext uri="{FF2B5EF4-FFF2-40B4-BE49-F238E27FC236}">
                <a16:creationId xmlns:a16="http://schemas.microsoft.com/office/drawing/2014/main" id="{CD41558E-63B8-4E7D-808C-EA5BACE9A145}"/>
              </a:ext>
            </a:extLst>
          </p:cNvPr>
          <p:cNvSpPr txBox="1"/>
          <p:nvPr/>
        </p:nvSpPr>
        <p:spPr>
          <a:xfrm>
            <a:off x="6991954" y="417247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8049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88049"/>
                </a:schemeClr>
              </a:solidFill>
              <a:latin typeface="+mn-ea"/>
            </a:endParaRPr>
          </a:p>
        </p:txBody>
      </p:sp>
      <p:sp>
        <p:nvSpPr>
          <p:cNvPr id="183" name="文本框 04-3">
            <a:extLst>
              <a:ext uri="{FF2B5EF4-FFF2-40B4-BE49-F238E27FC236}">
                <a16:creationId xmlns:a16="http://schemas.microsoft.com/office/drawing/2014/main" id="{CB3EFD17-3BF6-4030-99B7-9621399565B6}"/>
              </a:ext>
            </a:extLst>
          </p:cNvPr>
          <p:cNvSpPr txBox="1"/>
          <p:nvPr/>
        </p:nvSpPr>
        <p:spPr>
          <a:xfrm>
            <a:off x="6991954" y="416552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1220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91220"/>
                </a:schemeClr>
              </a:solidFill>
              <a:latin typeface="+mn-ea"/>
            </a:endParaRPr>
          </a:p>
        </p:txBody>
      </p:sp>
      <p:sp>
        <p:nvSpPr>
          <p:cNvPr id="184" name="文本框 04-3">
            <a:extLst>
              <a:ext uri="{FF2B5EF4-FFF2-40B4-BE49-F238E27FC236}">
                <a16:creationId xmlns:a16="http://schemas.microsoft.com/office/drawing/2014/main" id="{30A7B1F8-5BC1-4BA0-91DA-5EEAC59A7662}"/>
              </a:ext>
            </a:extLst>
          </p:cNvPr>
          <p:cNvSpPr txBox="1"/>
          <p:nvPr/>
        </p:nvSpPr>
        <p:spPr>
          <a:xfrm>
            <a:off x="6991954" y="415858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4390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94390"/>
                </a:schemeClr>
              </a:solidFill>
              <a:latin typeface="+mn-ea"/>
            </a:endParaRPr>
          </a:p>
        </p:txBody>
      </p:sp>
      <p:sp>
        <p:nvSpPr>
          <p:cNvPr id="185" name="文本框 04-3">
            <a:extLst>
              <a:ext uri="{FF2B5EF4-FFF2-40B4-BE49-F238E27FC236}">
                <a16:creationId xmlns:a16="http://schemas.microsoft.com/office/drawing/2014/main" id="{CBBA485E-F8A6-4642-9E25-563141203B9D}"/>
              </a:ext>
            </a:extLst>
          </p:cNvPr>
          <p:cNvSpPr txBox="1"/>
          <p:nvPr/>
        </p:nvSpPr>
        <p:spPr>
          <a:xfrm>
            <a:off x="6991954" y="415164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7561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97561"/>
                </a:schemeClr>
              </a:solidFill>
              <a:latin typeface="+mn-ea"/>
            </a:endParaRPr>
          </a:p>
        </p:txBody>
      </p:sp>
      <p:sp>
        <p:nvSpPr>
          <p:cNvPr id="186" name="文本框 04-3">
            <a:extLst>
              <a:ext uri="{FF2B5EF4-FFF2-40B4-BE49-F238E27FC236}">
                <a16:creationId xmlns:a16="http://schemas.microsoft.com/office/drawing/2014/main" id="{5AEB742B-4005-488F-B98E-E507F3B0B793}"/>
              </a:ext>
            </a:extLst>
          </p:cNvPr>
          <p:cNvSpPr txBox="1"/>
          <p:nvPr/>
        </p:nvSpPr>
        <p:spPr>
          <a:xfrm>
            <a:off x="6991954" y="414469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9268"/>
                    <a:lumOff val="732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99268"/>
                  <a:lumOff val="732"/>
                </a:schemeClr>
              </a:solidFill>
              <a:latin typeface="+mn-ea"/>
            </a:endParaRPr>
          </a:p>
        </p:txBody>
      </p:sp>
      <p:sp>
        <p:nvSpPr>
          <p:cNvPr id="187" name="文本框 04-3">
            <a:extLst>
              <a:ext uri="{FF2B5EF4-FFF2-40B4-BE49-F238E27FC236}">
                <a16:creationId xmlns:a16="http://schemas.microsoft.com/office/drawing/2014/main" id="{65C5381B-25AB-4D0C-AEC1-BEFAEF0E25D0}"/>
              </a:ext>
            </a:extLst>
          </p:cNvPr>
          <p:cNvSpPr txBox="1"/>
          <p:nvPr/>
        </p:nvSpPr>
        <p:spPr>
          <a:xfrm>
            <a:off x="6991954" y="413775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6098"/>
                    <a:lumOff val="3902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96098"/>
                  <a:lumOff val="3902"/>
                </a:schemeClr>
              </a:solidFill>
              <a:latin typeface="+mn-ea"/>
            </a:endParaRPr>
          </a:p>
        </p:txBody>
      </p:sp>
      <p:sp>
        <p:nvSpPr>
          <p:cNvPr id="188" name="文本框 04-3">
            <a:extLst>
              <a:ext uri="{FF2B5EF4-FFF2-40B4-BE49-F238E27FC236}">
                <a16:creationId xmlns:a16="http://schemas.microsoft.com/office/drawing/2014/main" id="{EB3739E7-EAAC-429E-843F-B87F74D9FC2A}"/>
              </a:ext>
            </a:extLst>
          </p:cNvPr>
          <p:cNvSpPr txBox="1"/>
          <p:nvPr/>
        </p:nvSpPr>
        <p:spPr>
          <a:xfrm>
            <a:off x="6991954" y="413081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92927"/>
                    <a:lumOff val="7073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92927"/>
                  <a:lumOff val="7073"/>
                </a:schemeClr>
              </a:solidFill>
              <a:latin typeface="+mn-ea"/>
            </a:endParaRPr>
          </a:p>
        </p:txBody>
      </p:sp>
      <p:sp>
        <p:nvSpPr>
          <p:cNvPr id="189" name="文本框 04-3">
            <a:extLst>
              <a:ext uri="{FF2B5EF4-FFF2-40B4-BE49-F238E27FC236}">
                <a16:creationId xmlns:a16="http://schemas.microsoft.com/office/drawing/2014/main" id="{1D902640-61A4-4241-A614-2B715172FE59}"/>
              </a:ext>
            </a:extLst>
          </p:cNvPr>
          <p:cNvSpPr txBox="1"/>
          <p:nvPr/>
        </p:nvSpPr>
        <p:spPr>
          <a:xfrm>
            <a:off x="6991954" y="412386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9756"/>
                    <a:lumOff val="10244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89756"/>
                  <a:lumOff val="10244"/>
                </a:schemeClr>
              </a:solidFill>
              <a:latin typeface="+mn-ea"/>
            </a:endParaRPr>
          </a:p>
        </p:txBody>
      </p:sp>
      <p:sp>
        <p:nvSpPr>
          <p:cNvPr id="190" name="文本框 04-3">
            <a:extLst>
              <a:ext uri="{FF2B5EF4-FFF2-40B4-BE49-F238E27FC236}">
                <a16:creationId xmlns:a16="http://schemas.microsoft.com/office/drawing/2014/main" id="{21F63B05-85E1-40EB-BE91-3F3938906416}"/>
              </a:ext>
            </a:extLst>
          </p:cNvPr>
          <p:cNvSpPr txBox="1"/>
          <p:nvPr/>
        </p:nvSpPr>
        <p:spPr>
          <a:xfrm>
            <a:off x="6991954" y="411692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6585"/>
                    <a:lumOff val="13415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86585"/>
                  <a:lumOff val="13415"/>
                </a:schemeClr>
              </a:solidFill>
              <a:latin typeface="+mn-ea"/>
            </a:endParaRPr>
          </a:p>
        </p:txBody>
      </p:sp>
      <p:sp>
        <p:nvSpPr>
          <p:cNvPr id="191" name="文本框 04-3">
            <a:extLst>
              <a:ext uri="{FF2B5EF4-FFF2-40B4-BE49-F238E27FC236}">
                <a16:creationId xmlns:a16="http://schemas.microsoft.com/office/drawing/2014/main" id="{7EEFA82F-1B02-4D8D-A261-7C713657A96B}"/>
              </a:ext>
            </a:extLst>
          </p:cNvPr>
          <p:cNvSpPr txBox="1"/>
          <p:nvPr/>
        </p:nvSpPr>
        <p:spPr>
          <a:xfrm>
            <a:off x="6991954" y="410997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3415"/>
                    <a:lumOff val="16585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83415"/>
                  <a:lumOff val="16585"/>
                </a:schemeClr>
              </a:solidFill>
              <a:latin typeface="+mn-ea"/>
            </a:endParaRPr>
          </a:p>
        </p:txBody>
      </p:sp>
      <p:sp>
        <p:nvSpPr>
          <p:cNvPr id="192" name="文本框 04-3">
            <a:extLst>
              <a:ext uri="{FF2B5EF4-FFF2-40B4-BE49-F238E27FC236}">
                <a16:creationId xmlns:a16="http://schemas.microsoft.com/office/drawing/2014/main" id="{04DF3C5E-4901-467C-8ADF-E354661A6D07}"/>
              </a:ext>
            </a:extLst>
          </p:cNvPr>
          <p:cNvSpPr txBox="1"/>
          <p:nvPr/>
        </p:nvSpPr>
        <p:spPr>
          <a:xfrm>
            <a:off x="6991954" y="410303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80244"/>
                    <a:lumOff val="19756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80244"/>
                  <a:lumOff val="19756"/>
                </a:schemeClr>
              </a:solidFill>
              <a:latin typeface="+mn-ea"/>
            </a:endParaRPr>
          </a:p>
        </p:txBody>
      </p:sp>
      <p:sp>
        <p:nvSpPr>
          <p:cNvPr id="193" name="文本框 04-3">
            <a:extLst>
              <a:ext uri="{FF2B5EF4-FFF2-40B4-BE49-F238E27FC236}">
                <a16:creationId xmlns:a16="http://schemas.microsoft.com/office/drawing/2014/main" id="{EF73090A-B49E-4C6D-B3A3-8522063529F6}"/>
              </a:ext>
            </a:extLst>
          </p:cNvPr>
          <p:cNvSpPr txBox="1"/>
          <p:nvPr/>
        </p:nvSpPr>
        <p:spPr>
          <a:xfrm>
            <a:off x="6991954" y="4096092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7073"/>
                    <a:lumOff val="22927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77073"/>
                  <a:lumOff val="22927"/>
                </a:schemeClr>
              </a:solidFill>
              <a:latin typeface="+mn-ea"/>
            </a:endParaRPr>
          </a:p>
        </p:txBody>
      </p:sp>
      <p:sp>
        <p:nvSpPr>
          <p:cNvPr id="194" name="文本框 04-3">
            <a:extLst>
              <a:ext uri="{FF2B5EF4-FFF2-40B4-BE49-F238E27FC236}">
                <a16:creationId xmlns:a16="http://schemas.microsoft.com/office/drawing/2014/main" id="{36F18F66-7F2B-4A9D-A5F2-7840EA66C55E}"/>
              </a:ext>
            </a:extLst>
          </p:cNvPr>
          <p:cNvSpPr txBox="1"/>
          <p:nvPr/>
        </p:nvSpPr>
        <p:spPr>
          <a:xfrm>
            <a:off x="6991954" y="408914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3902"/>
                    <a:lumOff val="26098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73902"/>
                  <a:lumOff val="26098"/>
                </a:schemeClr>
              </a:solidFill>
              <a:latin typeface="+mn-ea"/>
            </a:endParaRPr>
          </a:p>
        </p:txBody>
      </p:sp>
      <p:sp>
        <p:nvSpPr>
          <p:cNvPr id="195" name="文本框 04-3">
            <a:extLst>
              <a:ext uri="{FF2B5EF4-FFF2-40B4-BE49-F238E27FC236}">
                <a16:creationId xmlns:a16="http://schemas.microsoft.com/office/drawing/2014/main" id="{14DF2222-8579-4D38-A88F-1A0C516DA945}"/>
              </a:ext>
            </a:extLst>
          </p:cNvPr>
          <p:cNvSpPr txBox="1"/>
          <p:nvPr/>
        </p:nvSpPr>
        <p:spPr>
          <a:xfrm>
            <a:off x="6991954" y="408220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70732"/>
                    <a:lumOff val="29268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70732"/>
                  <a:lumOff val="29268"/>
                </a:schemeClr>
              </a:solidFill>
              <a:latin typeface="+mn-ea"/>
            </a:endParaRPr>
          </a:p>
        </p:txBody>
      </p:sp>
      <p:sp>
        <p:nvSpPr>
          <p:cNvPr id="196" name="文本框 04-3">
            <a:extLst>
              <a:ext uri="{FF2B5EF4-FFF2-40B4-BE49-F238E27FC236}">
                <a16:creationId xmlns:a16="http://schemas.microsoft.com/office/drawing/2014/main" id="{FCF46C54-15BD-4635-8659-EE73A3752947}"/>
              </a:ext>
            </a:extLst>
          </p:cNvPr>
          <p:cNvSpPr txBox="1"/>
          <p:nvPr/>
        </p:nvSpPr>
        <p:spPr>
          <a:xfrm>
            <a:off x="6991954" y="407526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7561"/>
                    <a:lumOff val="32439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67561"/>
                  <a:lumOff val="32439"/>
                </a:schemeClr>
              </a:solidFill>
              <a:latin typeface="+mn-ea"/>
            </a:endParaRPr>
          </a:p>
        </p:txBody>
      </p:sp>
      <p:sp>
        <p:nvSpPr>
          <p:cNvPr id="197" name="文本框 04-3">
            <a:extLst>
              <a:ext uri="{FF2B5EF4-FFF2-40B4-BE49-F238E27FC236}">
                <a16:creationId xmlns:a16="http://schemas.microsoft.com/office/drawing/2014/main" id="{CD40B5D3-A56E-434E-9411-7FEB3700D358}"/>
              </a:ext>
            </a:extLst>
          </p:cNvPr>
          <p:cNvSpPr txBox="1"/>
          <p:nvPr/>
        </p:nvSpPr>
        <p:spPr>
          <a:xfrm>
            <a:off x="6991954" y="406831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4390"/>
                    <a:lumOff val="35610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64390"/>
                  <a:lumOff val="35610"/>
                </a:schemeClr>
              </a:solidFill>
              <a:latin typeface="+mn-ea"/>
            </a:endParaRPr>
          </a:p>
        </p:txBody>
      </p:sp>
      <p:sp>
        <p:nvSpPr>
          <p:cNvPr id="198" name="文本框 04-3">
            <a:extLst>
              <a:ext uri="{FF2B5EF4-FFF2-40B4-BE49-F238E27FC236}">
                <a16:creationId xmlns:a16="http://schemas.microsoft.com/office/drawing/2014/main" id="{BFA2C5FE-8779-40BB-86C5-A6CAC6B3D879}"/>
              </a:ext>
            </a:extLst>
          </p:cNvPr>
          <p:cNvSpPr txBox="1"/>
          <p:nvPr/>
        </p:nvSpPr>
        <p:spPr>
          <a:xfrm>
            <a:off x="6991954" y="406137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61220"/>
                    <a:lumOff val="38780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61220"/>
                  <a:lumOff val="38780"/>
                </a:schemeClr>
              </a:solidFill>
              <a:latin typeface="+mn-ea"/>
            </a:endParaRPr>
          </a:p>
        </p:txBody>
      </p:sp>
      <p:sp>
        <p:nvSpPr>
          <p:cNvPr id="199" name="文本框 04-3">
            <a:extLst>
              <a:ext uri="{FF2B5EF4-FFF2-40B4-BE49-F238E27FC236}">
                <a16:creationId xmlns:a16="http://schemas.microsoft.com/office/drawing/2014/main" id="{5542E950-3090-44BF-8832-C0C5147007D4}"/>
              </a:ext>
            </a:extLst>
          </p:cNvPr>
          <p:cNvSpPr txBox="1"/>
          <p:nvPr/>
        </p:nvSpPr>
        <p:spPr>
          <a:xfrm>
            <a:off x="6991954" y="4054430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8049"/>
                    <a:lumOff val="41951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58049"/>
                  <a:lumOff val="41951"/>
                </a:schemeClr>
              </a:solidFill>
              <a:latin typeface="+mn-ea"/>
            </a:endParaRPr>
          </a:p>
        </p:txBody>
      </p:sp>
      <p:sp>
        <p:nvSpPr>
          <p:cNvPr id="200" name="文本框 04-3">
            <a:extLst>
              <a:ext uri="{FF2B5EF4-FFF2-40B4-BE49-F238E27FC236}">
                <a16:creationId xmlns:a16="http://schemas.microsoft.com/office/drawing/2014/main" id="{BC6C0438-2E16-43C5-95B4-7F245C7179AF}"/>
              </a:ext>
            </a:extLst>
          </p:cNvPr>
          <p:cNvSpPr txBox="1"/>
          <p:nvPr/>
        </p:nvSpPr>
        <p:spPr>
          <a:xfrm>
            <a:off x="6991954" y="4047486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4878"/>
                    <a:lumOff val="45122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54878"/>
                  <a:lumOff val="45122"/>
                </a:schemeClr>
              </a:solidFill>
              <a:latin typeface="+mn-ea"/>
            </a:endParaRPr>
          </a:p>
        </p:txBody>
      </p:sp>
      <p:sp>
        <p:nvSpPr>
          <p:cNvPr id="201" name="文本框 04-3">
            <a:extLst>
              <a:ext uri="{FF2B5EF4-FFF2-40B4-BE49-F238E27FC236}">
                <a16:creationId xmlns:a16="http://schemas.microsoft.com/office/drawing/2014/main" id="{13770E7D-B449-401F-B1B9-42E20352EF7E}"/>
              </a:ext>
            </a:extLst>
          </p:cNvPr>
          <p:cNvSpPr txBox="1"/>
          <p:nvPr/>
        </p:nvSpPr>
        <p:spPr>
          <a:xfrm>
            <a:off x="6991954" y="404054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51707"/>
                    <a:lumOff val="48293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51707"/>
                  <a:lumOff val="48293"/>
                </a:schemeClr>
              </a:solidFill>
              <a:latin typeface="+mn-ea"/>
            </a:endParaRPr>
          </a:p>
        </p:txBody>
      </p:sp>
      <p:sp>
        <p:nvSpPr>
          <p:cNvPr id="202" name="文本框 04-3">
            <a:extLst>
              <a:ext uri="{FF2B5EF4-FFF2-40B4-BE49-F238E27FC236}">
                <a16:creationId xmlns:a16="http://schemas.microsoft.com/office/drawing/2014/main" id="{21D135D4-C546-4271-B574-8DE9E04050AC}"/>
              </a:ext>
            </a:extLst>
          </p:cNvPr>
          <p:cNvSpPr txBox="1"/>
          <p:nvPr/>
        </p:nvSpPr>
        <p:spPr>
          <a:xfrm>
            <a:off x="6991954" y="403359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8537"/>
                    <a:lumOff val="51463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48537"/>
                  <a:lumOff val="51463"/>
                </a:schemeClr>
              </a:solidFill>
              <a:latin typeface="+mn-ea"/>
            </a:endParaRPr>
          </a:p>
        </p:txBody>
      </p:sp>
      <p:sp>
        <p:nvSpPr>
          <p:cNvPr id="203" name="文本框 04-3">
            <a:extLst>
              <a:ext uri="{FF2B5EF4-FFF2-40B4-BE49-F238E27FC236}">
                <a16:creationId xmlns:a16="http://schemas.microsoft.com/office/drawing/2014/main" id="{240E75F6-F24A-445E-9FB4-C1024C21895F}"/>
              </a:ext>
            </a:extLst>
          </p:cNvPr>
          <p:cNvSpPr txBox="1"/>
          <p:nvPr/>
        </p:nvSpPr>
        <p:spPr>
          <a:xfrm>
            <a:off x="6991954" y="4026655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5366"/>
                    <a:lumOff val="54634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45366"/>
                  <a:lumOff val="54634"/>
                </a:schemeClr>
              </a:solidFill>
              <a:latin typeface="+mn-ea"/>
            </a:endParaRPr>
          </a:p>
        </p:txBody>
      </p:sp>
      <p:sp>
        <p:nvSpPr>
          <p:cNvPr id="204" name="文本框 04-3">
            <a:extLst>
              <a:ext uri="{FF2B5EF4-FFF2-40B4-BE49-F238E27FC236}">
                <a16:creationId xmlns:a16="http://schemas.microsoft.com/office/drawing/2014/main" id="{57CFDB47-6211-4A59-BFED-6B8809454A83}"/>
              </a:ext>
            </a:extLst>
          </p:cNvPr>
          <p:cNvSpPr txBox="1"/>
          <p:nvPr/>
        </p:nvSpPr>
        <p:spPr>
          <a:xfrm>
            <a:off x="6991954" y="401971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42195"/>
                    <a:lumOff val="57805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42195"/>
                  <a:lumOff val="57805"/>
                </a:schemeClr>
              </a:solidFill>
              <a:latin typeface="+mn-ea"/>
            </a:endParaRPr>
          </a:p>
        </p:txBody>
      </p:sp>
      <p:sp>
        <p:nvSpPr>
          <p:cNvPr id="205" name="文本框 04-3">
            <a:extLst>
              <a:ext uri="{FF2B5EF4-FFF2-40B4-BE49-F238E27FC236}">
                <a16:creationId xmlns:a16="http://schemas.microsoft.com/office/drawing/2014/main" id="{2C1B818D-0FF5-412B-8E0A-BE8D5391FD7E}"/>
              </a:ext>
            </a:extLst>
          </p:cNvPr>
          <p:cNvSpPr txBox="1"/>
          <p:nvPr/>
        </p:nvSpPr>
        <p:spPr>
          <a:xfrm>
            <a:off x="6991954" y="4012768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9024"/>
                    <a:lumOff val="60976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39024"/>
                  <a:lumOff val="60976"/>
                </a:schemeClr>
              </a:solidFill>
              <a:latin typeface="+mn-ea"/>
            </a:endParaRPr>
          </a:p>
        </p:txBody>
      </p:sp>
      <p:sp>
        <p:nvSpPr>
          <p:cNvPr id="206" name="文本框 04-3">
            <a:extLst>
              <a:ext uri="{FF2B5EF4-FFF2-40B4-BE49-F238E27FC236}">
                <a16:creationId xmlns:a16="http://schemas.microsoft.com/office/drawing/2014/main" id="{E3989EF0-3214-482F-A8AD-7A6ECA938A5E}"/>
              </a:ext>
            </a:extLst>
          </p:cNvPr>
          <p:cNvSpPr txBox="1"/>
          <p:nvPr/>
        </p:nvSpPr>
        <p:spPr>
          <a:xfrm>
            <a:off x="6991954" y="4005824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5854"/>
                    <a:lumOff val="64146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35854"/>
                  <a:lumOff val="64146"/>
                </a:schemeClr>
              </a:solidFill>
              <a:latin typeface="+mn-ea"/>
            </a:endParaRPr>
          </a:p>
        </p:txBody>
      </p:sp>
      <p:sp>
        <p:nvSpPr>
          <p:cNvPr id="207" name="文本框 04-3">
            <a:extLst>
              <a:ext uri="{FF2B5EF4-FFF2-40B4-BE49-F238E27FC236}">
                <a16:creationId xmlns:a16="http://schemas.microsoft.com/office/drawing/2014/main" id="{2553525B-E76C-4F37-83FB-7DEB35C9781F}"/>
              </a:ext>
            </a:extLst>
          </p:cNvPr>
          <p:cNvSpPr txBox="1"/>
          <p:nvPr/>
        </p:nvSpPr>
        <p:spPr>
          <a:xfrm>
            <a:off x="6991954" y="3998881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32683"/>
                    <a:lumOff val="67317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32683"/>
                  <a:lumOff val="67317"/>
                </a:schemeClr>
              </a:solidFill>
              <a:latin typeface="+mn-ea"/>
            </a:endParaRPr>
          </a:p>
        </p:txBody>
      </p:sp>
      <p:sp>
        <p:nvSpPr>
          <p:cNvPr id="208" name="文本框 04-3">
            <a:extLst>
              <a:ext uri="{FF2B5EF4-FFF2-40B4-BE49-F238E27FC236}">
                <a16:creationId xmlns:a16="http://schemas.microsoft.com/office/drawing/2014/main" id="{18C1B72E-E8C0-4246-8995-225EA97965F4}"/>
              </a:ext>
            </a:extLst>
          </p:cNvPr>
          <p:cNvSpPr txBox="1"/>
          <p:nvPr/>
        </p:nvSpPr>
        <p:spPr>
          <a:xfrm>
            <a:off x="6991954" y="3991937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9512"/>
                    <a:lumOff val="70488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29512"/>
                  <a:lumOff val="70488"/>
                </a:schemeClr>
              </a:solidFill>
              <a:latin typeface="+mn-ea"/>
            </a:endParaRPr>
          </a:p>
        </p:txBody>
      </p:sp>
      <p:sp>
        <p:nvSpPr>
          <p:cNvPr id="209" name="文本框 04-3">
            <a:extLst>
              <a:ext uri="{FF2B5EF4-FFF2-40B4-BE49-F238E27FC236}">
                <a16:creationId xmlns:a16="http://schemas.microsoft.com/office/drawing/2014/main" id="{EC77B1B7-93E2-4A0A-8D13-79EB605EC178}"/>
              </a:ext>
            </a:extLst>
          </p:cNvPr>
          <p:cNvSpPr txBox="1"/>
          <p:nvPr/>
        </p:nvSpPr>
        <p:spPr>
          <a:xfrm>
            <a:off x="6991954" y="3984993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6341"/>
                    <a:lumOff val="73659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26341"/>
                  <a:lumOff val="73659"/>
                </a:schemeClr>
              </a:solidFill>
              <a:latin typeface="+mn-ea"/>
            </a:endParaRPr>
          </a:p>
        </p:txBody>
      </p:sp>
      <p:sp>
        <p:nvSpPr>
          <p:cNvPr id="210" name="文本框 04-3">
            <a:extLst>
              <a:ext uri="{FF2B5EF4-FFF2-40B4-BE49-F238E27FC236}">
                <a16:creationId xmlns:a16="http://schemas.microsoft.com/office/drawing/2014/main" id="{1882E4AB-6153-4391-BFA7-BFAFF78E1353}"/>
              </a:ext>
            </a:extLst>
          </p:cNvPr>
          <p:cNvSpPr txBox="1"/>
          <p:nvPr/>
        </p:nvSpPr>
        <p:spPr>
          <a:xfrm>
            <a:off x="6991954" y="3978049"/>
            <a:ext cx="1704313" cy="156966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3171"/>
                    <a:lumOff val="76829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23171"/>
                  <a:lumOff val="76829"/>
                </a:schemeClr>
              </a:solidFill>
              <a:latin typeface="+mn-ea"/>
            </a:endParaRPr>
          </a:p>
        </p:txBody>
      </p:sp>
      <p:sp>
        <p:nvSpPr>
          <p:cNvPr id="81" name="文本框 04-2">
            <a:extLst>
              <a:ext uri="{FF2B5EF4-FFF2-40B4-BE49-F238E27FC236}">
                <a16:creationId xmlns:a16="http://schemas.microsoft.com/office/drawing/2014/main" id="{82171760-37EE-4F22-BF40-5D61A488D6C0}"/>
              </a:ext>
            </a:extLst>
          </p:cNvPr>
          <p:cNvSpPr txBox="1"/>
          <p:nvPr/>
        </p:nvSpPr>
        <p:spPr>
          <a:xfrm>
            <a:off x="6991954" y="3971106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</a:endParaRPr>
          </a:p>
        </p:txBody>
      </p:sp>
      <p:sp>
        <p:nvSpPr>
          <p:cNvPr id="170" name="文本框 04-1">
            <a:extLst>
              <a:ext uri="{FF2B5EF4-FFF2-40B4-BE49-F238E27FC236}">
                <a16:creationId xmlns:a16="http://schemas.microsoft.com/office/drawing/2014/main" id="{CE27FA94-859C-4898-B13C-DD16C5322896}"/>
              </a:ext>
            </a:extLst>
          </p:cNvPr>
          <p:cNvSpPr txBox="1"/>
          <p:nvPr/>
        </p:nvSpPr>
        <p:spPr>
          <a:xfrm>
            <a:off x="6991954" y="3958278"/>
            <a:ext cx="1704313" cy="156966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9600" b="1" dirty="0">
                <a:solidFill>
                  <a:schemeClr val="bg1"/>
                </a:solidFill>
                <a:latin typeface="+mn-ea"/>
              </a:rPr>
              <a:t>04</a:t>
            </a:r>
            <a:endParaRPr lang="zh-CN" altLang="en-US" sz="96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2" name="文本框 121">
            <a:extLst>
              <a:ext uri="{FF2B5EF4-FFF2-40B4-BE49-F238E27FC236}">
                <a16:creationId xmlns:a16="http://schemas.microsoft.com/office/drawing/2014/main" id="{1023FF0E-78D9-4C13-A140-C11F0724BF68}"/>
              </a:ext>
            </a:extLst>
          </p:cNvPr>
          <p:cNvSpPr txBox="1"/>
          <p:nvPr/>
        </p:nvSpPr>
        <p:spPr>
          <a:xfrm>
            <a:off x="3494151" y="440326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产品运营</a:t>
            </a:r>
          </a:p>
        </p:txBody>
      </p:sp>
      <p:sp>
        <p:nvSpPr>
          <p:cNvPr id="123" name="矩形 122">
            <a:extLst>
              <a:ext uri="{FF2B5EF4-FFF2-40B4-BE49-F238E27FC236}">
                <a16:creationId xmlns:a16="http://schemas.microsoft.com/office/drawing/2014/main" id="{A6E996C2-0666-410C-AF73-DF70F69FC91F}"/>
              </a:ext>
            </a:extLst>
          </p:cNvPr>
          <p:cNvSpPr/>
          <p:nvPr/>
        </p:nvSpPr>
        <p:spPr>
          <a:xfrm>
            <a:off x="3494151" y="4785003"/>
            <a:ext cx="151176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</a:rPr>
              <a:t>Product operation</a:t>
            </a:r>
            <a:endParaRPr lang="zh-CN" altLang="en-US" sz="1400" dirty="0">
              <a:solidFill>
                <a:schemeClr val="bg1"/>
              </a:solidFill>
            </a:endParaRPr>
          </a:p>
        </p:txBody>
      </p:sp>
      <p:sp>
        <p:nvSpPr>
          <p:cNvPr id="168" name="文本框 167">
            <a:extLst>
              <a:ext uri="{FF2B5EF4-FFF2-40B4-BE49-F238E27FC236}">
                <a16:creationId xmlns:a16="http://schemas.microsoft.com/office/drawing/2014/main" id="{CB2AAEA2-FFB9-481A-98C7-AB14CD10B1F5}"/>
              </a:ext>
            </a:extLst>
          </p:cNvPr>
          <p:cNvSpPr txBox="1"/>
          <p:nvPr/>
        </p:nvSpPr>
        <p:spPr>
          <a:xfrm>
            <a:off x="7444402" y="2618320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团队介绍</a:t>
            </a:r>
          </a:p>
        </p:txBody>
      </p:sp>
      <p:sp>
        <p:nvSpPr>
          <p:cNvPr id="169" name="矩形 168">
            <a:extLst>
              <a:ext uri="{FF2B5EF4-FFF2-40B4-BE49-F238E27FC236}">
                <a16:creationId xmlns:a16="http://schemas.microsoft.com/office/drawing/2014/main" id="{2538DE37-318B-4619-A4E2-B037440747AF}"/>
              </a:ext>
            </a:extLst>
          </p:cNvPr>
          <p:cNvSpPr/>
          <p:nvPr/>
        </p:nvSpPr>
        <p:spPr>
          <a:xfrm>
            <a:off x="7444402" y="3000058"/>
            <a:ext cx="151374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</a:rPr>
              <a:t>Team to introduce</a:t>
            </a:r>
            <a:endParaRPr lang="zh-CN" altLang="en-US" sz="1400" dirty="0">
              <a:solidFill>
                <a:schemeClr val="bg1"/>
              </a:solidFill>
            </a:endParaRPr>
          </a:p>
        </p:txBody>
      </p:sp>
      <p:sp>
        <p:nvSpPr>
          <p:cNvPr id="211" name="文本框 210">
            <a:extLst>
              <a:ext uri="{FF2B5EF4-FFF2-40B4-BE49-F238E27FC236}">
                <a16:creationId xmlns:a16="http://schemas.microsoft.com/office/drawing/2014/main" id="{26390106-121A-4C0D-96BB-A95D352472A2}"/>
              </a:ext>
            </a:extLst>
          </p:cNvPr>
          <p:cNvSpPr txBox="1"/>
          <p:nvPr/>
        </p:nvSpPr>
        <p:spPr>
          <a:xfrm>
            <a:off x="8710168" y="440175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风险控制</a:t>
            </a:r>
          </a:p>
        </p:txBody>
      </p:sp>
      <p:sp>
        <p:nvSpPr>
          <p:cNvPr id="212" name="矩形 211">
            <a:extLst>
              <a:ext uri="{FF2B5EF4-FFF2-40B4-BE49-F238E27FC236}">
                <a16:creationId xmlns:a16="http://schemas.microsoft.com/office/drawing/2014/main" id="{210D80ED-4113-4B8B-B8D7-DDFE48032E5E}"/>
              </a:ext>
            </a:extLst>
          </p:cNvPr>
          <p:cNvSpPr/>
          <p:nvPr/>
        </p:nvSpPr>
        <p:spPr>
          <a:xfrm>
            <a:off x="8710168" y="4783493"/>
            <a:ext cx="103464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</a:rPr>
              <a:t>Risk control</a:t>
            </a:r>
            <a:endParaRPr lang="zh-CN" alt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709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930"/>
                            </p:stCondLst>
                            <p:childTnLst>
                              <p:par>
                                <p:cTn id="9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2" presetClass="entr" presetSubtype="8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860"/>
                            </p:stCondLst>
                            <p:childTnLst>
                              <p:par>
                                <p:cTn id="18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22" presetClass="entr" presetSubtype="8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10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790"/>
                            </p:stCondLst>
                            <p:childTnLst>
                              <p:par>
                                <p:cTn id="27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2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6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22" presetClass="entr" presetSubtype="8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0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5" grpId="0"/>
      <p:bldP spid="6" grpId="0"/>
      <p:bldP spid="71" grpId="0"/>
      <p:bldP spid="74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19" grpId="0"/>
      <p:bldP spid="120" grpId="0"/>
      <p:bldP spid="121" grpId="0"/>
      <p:bldP spid="77" grpId="0"/>
      <p:bldP spid="76" grpId="0"/>
      <p:bldP spid="126" grpId="0"/>
      <p:bldP spid="127" grpId="0"/>
      <p:bldP spid="128" grpId="0"/>
      <p:bldP spid="129" grpId="0"/>
      <p:bldP spid="130" grpId="0"/>
      <p:bldP spid="131" grpId="0"/>
      <p:bldP spid="132" grpId="0"/>
      <p:bldP spid="133" grpId="0"/>
      <p:bldP spid="134" grpId="0"/>
      <p:bldP spid="135" grpId="0"/>
      <p:bldP spid="136" grpId="0"/>
      <p:bldP spid="137" grpId="0"/>
      <p:bldP spid="138" grpId="0"/>
      <p:bldP spid="139" grpId="0"/>
      <p:bldP spid="140" grpId="0"/>
      <p:bldP spid="141" grpId="0"/>
      <p:bldP spid="142" grpId="0"/>
      <p:bldP spid="143" grpId="0"/>
      <p:bldP spid="144" grpId="0"/>
      <p:bldP spid="145" grpId="0"/>
      <p:bldP spid="146" grpId="0"/>
      <p:bldP spid="147" grpId="0"/>
      <p:bldP spid="148" grpId="0"/>
      <p:bldP spid="149" grpId="0"/>
      <p:bldP spid="150" grpId="0"/>
      <p:bldP spid="151" grpId="0"/>
      <p:bldP spid="152" grpId="0"/>
      <p:bldP spid="153" grpId="0"/>
      <p:bldP spid="154" grpId="0"/>
      <p:bldP spid="155" grpId="0"/>
      <p:bldP spid="156" grpId="0"/>
      <p:bldP spid="157" grpId="0"/>
      <p:bldP spid="158" grpId="0"/>
      <p:bldP spid="159" grpId="0"/>
      <p:bldP spid="160" grpId="0"/>
      <p:bldP spid="161" grpId="0"/>
      <p:bldP spid="162" grpId="0"/>
      <p:bldP spid="163" grpId="0"/>
      <p:bldP spid="164" grpId="0"/>
      <p:bldP spid="165" grpId="0"/>
      <p:bldP spid="79" grpId="0"/>
      <p:bldP spid="125" grpId="0"/>
      <p:bldP spid="171" grpId="0"/>
      <p:bldP spid="172" grpId="0"/>
      <p:bldP spid="173" grpId="0"/>
      <p:bldP spid="174" grpId="0"/>
      <p:bldP spid="175" grpId="0"/>
      <p:bldP spid="176" grpId="0"/>
      <p:bldP spid="177" grpId="0"/>
      <p:bldP spid="178" grpId="0"/>
      <p:bldP spid="179" grpId="0"/>
      <p:bldP spid="180" grpId="0"/>
      <p:bldP spid="181" grpId="0"/>
      <p:bldP spid="182" grpId="0"/>
      <p:bldP spid="183" grpId="0"/>
      <p:bldP spid="184" grpId="0"/>
      <p:bldP spid="185" grpId="0"/>
      <p:bldP spid="186" grpId="0"/>
      <p:bldP spid="187" grpId="0"/>
      <p:bldP spid="188" grpId="0"/>
      <p:bldP spid="189" grpId="0"/>
      <p:bldP spid="190" grpId="0"/>
      <p:bldP spid="191" grpId="0"/>
      <p:bldP spid="192" grpId="0"/>
      <p:bldP spid="193" grpId="0"/>
      <p:bldP spid="194" grpId="0"/>
      <p:bldP spid="195" grpId="0"/>
      <p:bldP spid="196" grpId="0"/>
      <p:bldP spid="197" grpId="0"/>
      <p:bldP spid="198" grpId="0"/>
      <p:bldP spid="199" grpId="0"/>
      <p:bldP spid="200" grpId="0"/>
      <p:bldP spid="201" grpId="0"/>
      <p:bldP spid="202" grpId="0"/>
      <p:bldP spid="203" grpId="0"/>
      <p:bldP spid="204" grpId="0"/>
      <p:bldP spid="205" grpId="0"/>
      <p:bldP spid="206" grpId="0"/>
      <p:bldP spid="207" grpId="0"/>
      <p:bldP spid="208" grpId="0"/>
      <p:bldP spid="209" grpId="0"/>
      <p:bldP spid="210" grpId="0"/>
      <p:bldP spid="81" grpId="0"/>
      <p:bldP spid="170" grpId="0"/>
      <p:bldP spid="122" grpId="0"/>
      <p:bldP spid="123" grpId="0"/>
      <p:bldP spid="168" grpId="0"/>
      <p:bldP spid="169" grpId="0"/>
      <p:bldP spid="211" grpId="0"/>
      <p:bldP spid="21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:a16="http://schemas.microsoft.com/office/drawing/2014/main" id="{C044A85A-F328-4D6D-9B5E-5A4925EFC1C3}"/>
              </a:ext>
            </a:extLst>
          </p:cNvPr>
          <p:cNvSpPr txBox="1"/>
          <p:nvPr/>
        </p:nvSpPr>
        <p:spPr>
          <a:xfrm>
            <a:off x="990329" y="511146"/>
            <a:ext cx="274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+mn-ea"/>
                <a:cs typeface="阿里巴巴普惠体 H" panose="00020600040101010101" pitchFamily="18" charset="-122"/>
              </a:rPr>
              <a:t>产品用户增长情况</a:t>
            </a:r>
          </a:p>
        </p:txBody>
      </p:sp>
      <p:graphicFrame>
        <p:nvGraphicFramePr>
          <p:cNvPr id="4" name="图表 3">
            <a:extLst>
              <a:ext uri="{FF2B5EF4-FFF2-40B4-BE49-F238E27FC236}">
                <a16:creationId xmlns:a16="http://schemas.microsoft.com/office/drawing/2014/main" id="{BD6308B6-F361-4652-B4F8-C5EE618957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3538873"/>
              </p:ext>
            </p:extLst>
          </p:nvPr>
        </p:nvGraphicFramePr>
        <p:xfrm>
          <a:off x="753912" y="1755300"/>
          <a:ext cx="10684176" cy="40699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5" name="组合 14">
            <a:extLst>
              <a:ext uri="{FF2B5EF4-FFF2-40B4-BE49-F238E27FC236}">
                <a16:creationId xmlns:a16="http://schemas.microsoft.com/office/drawing/2014/main" id="{8B938DAA-9422-4EC0-AE39-169A3FAE114A}"/>
              </a:ext>
            </a:extLst>
          </p:cNvPr>
          <p:cNvGrpSpPr/>
          <p:nvPr/>
        </p:nvGrpSpPr>
        <p:grpSpPr>
          <a:xfrm>
            <a:off x="1273509" y="1511563"/>
            <a:ext cx="3668598" cy="933805"/>
            <a:chOff x="1658144" y="1436049"/>
            <a:chExt cx="3668598" cy="933805"/>
          </a:xfrm>
        </p:grpSpPr>
        <p:sp>
          <p:nvSpPr>
            <p:cNvPr id="16" name="矩形: 剪去左右顶角 15">
              <a:extLst>
                <a:ext uri="{FF2B5EF4-FFF2-40B4-BE49-F238E27FC236}">
                  <a16:creationId xmlns:a16="http://schemas.microsoft.com/office/drawing/2014/main" id="{1E306073-25F0-4C72-9120-477C09735749}"/>
                </a:ext>
              </a:extLst>
            </p:cNvPr>
            <p:cNvSpPr/>
            <p:nvPr/>
          </p:nvSpPr>
          <p:spPr>
            <a:xfrm>
              <a:off x="1676399" y="1504949"/>
              <a:ext cx="3650343" cy="858555"/>
            </a:xfrm>
            <a:prstGeom prst="snip2SameRect">
              <a:avLst>
                <a:gd name="adj1" fmla="val 16667"/>
                <a:gd name="adj2" fmla="val 16467"/>
              </a:avLst>
            </a:prstGeom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18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6350">
              <a:solidFill>
                <a:schemeClr val="bg1">
                  <a:alpha val="84000"/>
                </a:schemeClr>
              </a:solidFill>
            </a:ln>
            <a:effectLst>
              <a:outerShdw blurRad="190500" algn="ctr" rotWithShape="0">
                <a:schemeClr val="accent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FF9B70FE-3A2A-4BC9-BE31-45BCA7044252}"/>
                </a:ext>
              </a:extLst>
            </p:cNvPr>
            <p:cNvSpPr/>
            <p:nvPr/>
          </p:nvSpPr>
          <p:spPr>
            <a:xfrm>
              <a:off x="1658144" y="1436049"/>
              <a:ext cx="1739106" cy="153988"/>
            </a:xfrm>
            <a:custGeom>
              <a:avLst/>
              <a:gdLst>
                <a:gd name="connsiteX0" fmla="*/ 0 w 1784350"/>
                <a:gd name="connsiteY0" fmla="*/ 196850 h 196850"/>
                <a:gd name="connsiteX1" fmla="*/ 196850 w 1784350"/>
                <a:gd name="connsiteY1" fmla="*/ 0 h 196850"/>
                <a:gd name="connsiteX2" fmla="*/ 1784350 w 1784350"/>
                <a:gd name="connsiteY2" fmla="*/ 0 h 196850"/>
                <a:gd name="connsiteX0" fmla="*/ 0 w 1739106"/>
                <a:gd name="connsiteY0" fmla="*/ 153988 h 153988"/>
                <a:gd name="connsiteX1" fmla="*/ 151606 w 1739106"/>
                <a:gd name="connsiteY1" fmla="*/ 0 h 153988"/>
                <a:gd name="connsiteX2" fmla="*/ 1739106 w 1739106"/>
                <a:gd name="connsiteY2" fmla="*/ 0 h 15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9106" h="153988">
                  <a:moveTo>
                    <a:pt x="0" y="153988"/>
                  </a:moveTo>
                  <a:lnTo>
                    <a:pt x="151606" y="0"/>
                  </a:lnTo>
                  <a:lnTo>
                    <a:pt x="1739106" y="0"/>
                  </a:lnTo>
                </a:path>
              </a:pathLst>
            </a:custGeom>
            <a:noFill/>
            <a:ln w="6350">
              <a:solidFill>
                <a:schemeClr val="bg1">
                  <a:alpha val="84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CA536B5D-D549-47CF-8DA2-EA09AD41F006}"/>
                </a:ext>
              </a:extLst>
            </p:cNvPr>
            <p:cNvSpPr/>
            <p:nvPr/>
          </p:nvSpPr>
          <p:spPr>
            <a:xfrm flipH="1" flipV="1">
              <a:off x="3580151" y="2207275"/>
              <a:ext cx="1662906" cy="80170"/>
            </a:xfrm>
            <a:custGeom>
              <a:avLst/>
              <a:gdLst>
                <a:gd name="connsiteX0" fmla="*/ 0 w 1784350"/>
                <a:gd name="connsiteY0" fmla="*/ 196850 h 196850"/>
                <a:gd name="connsiteX1" fmla="*/ 196850 w 1784350"/>
                <a:gd name="connsiteY1" fmla="*/ 0 h 196850"/>
                <a:gd name="connsiteX2" fmla="*/ 1784350 w 1784350"/>
                <a:gd name="connsiteY2" fmla="*/ 0 h 196850"/>
                <a:gd name="connsiteX0" fmla="*/ 0 w 1729582"/>
                <a:gd name="connsiteY0" fmla="*/ 139700 h 139700"/>
                <a:gd name="connsiteX1" fmla="*/ 142082 w 1729582"/>
                <a:gd name="connsiteY1" fmla="*/ 0 h 139700"/>
                <a:gd name="connsiteX2" fmla="*/ 1729582 w 1729582"/>
                <a:gd name="connsiteY2" fmla="*/ 0 h 139700"/>
                <a:gd name="connsiteX0" fmla="*/ 0 w 1712913"/>
                <a:gd name="connsiteY0" fmla="*/ 118269 h 118269"/>
                <a:gd name="connsiteX1" fmla="*/ 125413 w 1712913"/>
                <a:gd name="connsiteY1" fmla="*/ 0 h 118269"/>
                <a:gd name="connsiteX2" fmla="*/ 1712913 w 1712913"/>
                <a:gd name="connsiteY2" fmla="*/ 0 h 118269"/>
                <a:gd name="connsiteX0" fmla="*/ 0 w 1672431"/>
                <a:gd name="connsiteY0" fmla="*/ 73026 h 73026"/>
                <a:gd name="connsiteX1" fmla="*/ 84931 w 1672431"/>
                <a:gd name="connsiteY1" fmla="*/ 0 h 73026"/>
                <a:gd name="connsiteX2" fmla="*/ 1672431 w 1672431"/>
                <a:gd name="connsiteY2" fmla="*/ 0 h 73026"/>
                <a:gd name="connsiteX0" fmla="*/ 0 w 1662906"/>
                <a:gd name="connsiteY0" fmla="*/ 80170 h 80170"/>
                <a:gd name="connsiteX1" fmla="*/ 75406 w 1662906"/>
                <a:gd name="connsiteY1" fmla="*/ 0 h 80170"/>
                <a:gd name="connsiteX2" fmla="*/ 1662906 w 1662906"/>
                <a:gd name="connsiteY2" fmla="*/ 0 h 8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2906" h="80170">
                  <a:moveTo>
                    <a:pt x="0" y="80170"/>
                  </a:moveTo>
                  <a:lnTo>
                    <a:pt x="75406" y="0"/>
                  </a:lnTo>
                  <a:lnTo>
                    <a:pt x="1662906" y="0"/>
                  </a:lnTo>
                </a:path>
              </a:pathLst>
            </a:custGeom>
            <a:noFill/>
            <a:ln w="6350">
              <a:solidFill>
                <a:schemeClr val="bg1">
                  <a:alpha val="84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直角三角形 18">
              <a:extLst>
                <a:ext uri="{FF2B5EF4-FFF2-40B4-BE49-F238E27FC236}">
                  <a16:creationId xmlns:a16="http://schemas.microsoft.com/office/drawing/2014/main" id="{1A14BACB-AA2C-4469-BA9B-200A4E639E99}"/>
                </a:ext>
              </a:extLst>
            </p:cNvPr>
            <p:cNvSpPr/>
            <p:nvPr/>
          </p:nvSpPr>
          <p:spPr>
            <a:xfrm>
              <a:off x="1676399" y="2263174"/>
              <a:ext cx="106680" cy="10668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直角三角形 19">
              <a:extLst>
                <a:ext uri="{FF2B5EF4-FFF2-40B4-BE49-F238E27FC236}">
                  <a16:creationId xmlns:a16="http://schemas.microsoft.com/office/drawing/2014/main" id="{54F3589A-E39A-414A-8073-1F591413A5AF}"/>
                </a:ext>
              </a:extLst>
            </p:cNvPr>
            <p:cNvSpPr/>
            <p:nvPr/>
          </p:nvSpPr>
          <p:spPr>
            <a:xfrm flipH="1" flipV="1">
              <a:off x="5220062" y="1504949"/>
              <a:ext cx="106680" cy="10668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文本框 20">
            <a:extLst>
              <a:ext uri="{FF2B5EF4-FFF2-40B4-BE49-F238E27FC236}">
                <a16:creationId xmlns:a16="http://schemas.microsoft.com/office/drawing/2014/main" id="{5CF07A8A-64FC-456B-B1B2-9A9D8B494C45}"/>
              </a:ext>
            </a:extLst>
          </p:cNvPr>
          <p:cNvSpPr txBox="1"/>
          <p:nvPr/>
        </p:nvSpPr>
        <p:spPr>
          <a:xfrm>
            <a:off x="1398444" y="1659021"/>
            <a:ext cx="3511077" cy="705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结论：修改图标数据后，对结论、要点进行简要的阐述。</a:t>
            </a:r>
          </a:p>
        </p:txBody>
      </p:sp>
      <p:pic>
        <p:nvPicPr>
          <p:cNvPr id="22" name="图片 21">
            <a:extLst>
              <a:ext uri="{FF2B5EF4-FFF2-40B4-BE49-F238E27FC236}">
                <a16:creationId xmlns:a16="http://schemas.microsoft.com/office/drawing/2014/main" id="{B6894D9B-AEB7-436C-BC8F-BCB3FDAC17F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92000"/>
          </a:blip>
          <a:stretch>
            <a:fillRect/>
          </a:stretch>
        </p:blipFill>
        <p:spPr>
          <a:xfrm flipH="1">
            <a:off x="4647873" y="2193640"/>
            <a:ext cx="421098" cy="371011"/>
          </a:xfrm>
          <a:prstGeom prst="rect">
            <a:avLst/>
          </a:prstGeom>
          <a:effectLst>
            <a:softEdge rad="0"/>
          </a:effectLst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34F6D84D-900E-4977-BC02-79BBE98EFD50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92000"/>
          </a:blip>
          <a:stretch>
            <a:fillRect/>
          </a:stretch>
        </p:blipFill>
        <p:spPr>
          <a:xfrm flipH="1">
            <a:off x="1345104" y="1643916"/>
            <a:ext cx="187434" cy="165140"/>
          </a:xfrm>
          <a:prstGeom prst="rect">
            <a:avLst/>
          </a:prstGeom>
          <a:effectLst>
            <a:softEdge rad="0"/>
          </a:effectLst>
        </p:spPr>
      </p:pic>
      <p:sp>
        <p:nvSpPr>
          <p:cNvPr id="25" name="矩形 24">
            <a:extLst>
              <a:ext uri="{FF2B5EF4-FFF2-40B4-BE49-F238E27FC236}">
                <a16:creationId xmlns:a16="http://schemas.microsoft.com/office/drawing/2014/main" id="{2C2A279D-9E0F-40CF-BE5B-9663BDEFCF59}"/>
              </a:ext>
            </a:extLst>
          </p:cNvPr>
          <p:cNvSpPr/>
          <p:nvPr/>
        </p:nvSpPr>
        <p:spPr>
          <a:xfrm>
            <a:off x="2979723" y="1235856"/>
            <a:ext cx="20347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总结性要点</a:t>
            </a:r>
          </a:p>
        </p:txBody>
      </p:sp>
    </p:spTree>
    <p:extLst>
      <p:ext uri="{BB962C8B-B14F-4D97-AF65-F5344CB8AC3E}">
        <p14:creationId xmlns:p14="http://schemas.microsoft.com/office/powerpoint/2010/main" val="10879587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/>
            </a:gs>
            <a:gs pos="88000">
              <a:schemeClr val="accent1">
                <a:lumMod val="50000"/>
              </a:schemeClr>
            </a:gs>
          </a:gsLst>
          <a:lin ang="189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7FB06D51-9FFF-41A4-8FB2-1242BD2DAEFD}"/>
              </a:ext>
            </a:extLst>
          </p:cNvPr>
          <p:cNvSpPr/>
          <p:nvPr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732D2308-1D1D-49B5-A335-6064B7359E71}"/>
              </a:ext>
            </a:extLst>
          </p:cNvPr>
          <p:cNvSpPr txBox="1"/>
          <p:nvPr/>
        </p:nvSpPr>
        <p:spPr>
          <a:xfrm>
            <a:off x="5620520" y="2506231"/>
            <a:ext cx="239039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4000" b="1" spc="300" dirty="0">
                <a:solidFill>
                  <a:prstClr val="white"/>
                </a:solidFill>
              </a:rPr>
              <a:t>团队介绍</a:t>
            </a: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C51D6184-FACE-4FAB-AE78-BE10BC87F0A7}"/>
              </a:ext>
            </a:extLst>
          </p:cNvPr>
          <p:cNvSpPr/>
          <p:nvPr/>
        </p:nvSpPr>
        <p:spPr>
          <a:xfrm>
            <a:off x="5620520" y="3057689"/>
            <a:ext cx="18937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en-US" altLang="zh-CN" dirty="0">
                <a:solidFill>
                  <a:prstClr val="white"/>
                </a:solidFill>
              </a:rPr>
              <a:t>Team to introduce</a:t>
            </a: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386B7A04-F892-4FF6-97C7-C142FB248C3D}"/>
              </a:ext>
            </a:extLst>
          </p:cNvPr>
          <p:cNvGrpSpPr/>
          <p:nvPr/>
        </p:nvGrpSpPr>
        <p:grpSpPr>
          <a:xfrm>
            <a:off x="5708221" y="3473504"/>
            <a:ext cx="1440922" cy="108000"/>
            <a:chOff x="611526" y="3827650"/>
            <a:chExt cx="1440922" cy="108000"/>
          </a:xfrm>
        </p:grpSpPr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4A115AFE-DC7E-4680-A263-766CCE873B58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81650"/>
              <a:ext cx="13716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椭圆 51">
              <a:extLst>
                <a:ext uri="{FF2B5EF4-FFF2-40B4-BE49-F238E27FC236}">
                  <a16:creationId xmlns:a16="http://schemas.microsoft.com/office/drawing/2014/main" id="{1FCAE9C9-F871-4465-8949-436A294175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56" name="图片 55">
            <a:extLst>
              <a:ext uri="{FF2B5EF4-FFF2-40B4-BE49-F238E27FC236}">
                <a16:creationId xmlns:a16="http://schemas.microsoft.com/office/drawing/2014/main" id="{5DB5D238-382D-49B5-9009-1EB0F4B3F06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92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1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247947" y="-848960"/>
            <a:ext cx="2686524" cy="2366982"/>
          </a:xfrm>
          <a:prstGeom prst="rect">
            <a:avLst/>
          </a:prstGeom>
          <a:effectLst>
            <a:softEdge rad="0"/>
          </a:effectLst>
        </p:spPr>
      </p:pic>
      <p:pic>
        <p:nvPicPr>
          <p:cNvPr id="69" name="图片 68">
            <a:extLst>
              <a:ext uri="{FF2B5EF4-FFF2-40B4-BE49-F238E27FC236}">
                <a16:creationId xmlns:a16="http://schemas.microsoft.com/office/drawing/2014/main" id="{208C262E-E090-4ECB-A5B1-6A0B1AB26F47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6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3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556859" y="3012365"/>
            <a:ext cx="2003976" cy="1672883"/>
          </a:xfrm>
          <a:prstGeom prst="rect">
            <a:avLst/>
          </a:prstGeom>
          <a:effectLst>
            <a:softEdge rad="0"/>
          </a:effectLst>
        </p:spPr>
      </p:pic>
      <p:pic>
        <p:nvPicPr>
          <p:cNvPr id="79" name="图片 78">
            <a:extLst>
              <a:ext uri="{FF2B5EF4-FFF2-40B4-BE49-F238E27FC236}">
                <a16:creationId xmlns:a16="http://schemas.microsoft.com/office/drawing/2014/main" id="{C2E7DBFA-9A66-4FC5-B0A4-3952133C7549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0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921283">
            <a:off x="7231473" y="4782264"/>
            <a:ext cx="3057247" cy="3313272"/>
          </a:xfrm>
          <a:prstGeom prst="rect">
            <a:avLst/>
          </a:prstGeom>
        </p:spPr>
      </p:pic>
      <p:sp>
        <p:nvSpPr>
          <p:cNvPr id="54" name="文本框 03-3">
            <a:extLst>
              <a:ext uri="{FF2B5EF4-FFF2-40B4-BE49-F238E27FC236}">
                <a16:creationId xmlns:a16="http://schemas.microsoft.com/office/drawing/2014/main" id="{4DFEE5BF-DAA6-4433-AB6A-F757C920A55F}"/>
              </a:ext>
            </a:extLst>
          </p:cNvPr>
          <p:cNvSpPr txBox="1"/>
          <p:nvPr/>
        </p:nvSpPr>
        <p:spPr>
          <a:xfrm>
            <a:off x="2158896" y="1870383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55" name="文本框 03-3">
            <a:extLst>
              <a:ext uri="{FF2B5EF4-FFF2-40B4-BE49-F238E27FC236}">
                <a16:creationId xmlns:a16="http://schemas.microsoft.com/office/drawing/2014/main" id="{B473A5FF-3F6A-4664-B44D-5CB1FE8954BD}"/>
              </a:ext>
            </a:extLst>
          </p:cNvPr>
          <p:cNvSpPr txBox="1"/>
          <p:nvPr/>
        </p:nvSpPr>
        <p:spPr>
          <a:xfrm>
            <a:off x="2158896" y="186343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3171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53171"/>
                </a:schemeClr>
              </a:solidFill>
              <a:latin typeface="+mn-ea"/>
            </a:endParaRPr>
          </a:p>
        </p:txBody>
      </p:sp>
      <p:sp>
        <p:nvSpPr>
          <p:cNvPr id="58" name="文本框 03-3">
            <a:extLst>
              <a:ext uri="{FF2B5EF4-FFF2-40B4-BE49-F238E27FC236}">
                <a16:creationId xmlns:a16="http://schemas.microsoft.com/office/drawing/2014/main" id="{C8063D86-08CF-44AC-8317-1B58A2B45BB5}"/>
              </a:ext>
            </a:extLst>
          </p:cNvPr>
          <p:cNvSpPr txBox="1"/>
          <p:nvPr/>
        </p:nvSpPr>
        <p:spPr>
          <a:xfrm>
            <a:off x="2158896" y="185649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6341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56341"/>
                </a:schemeClr>
              </a:solidFill>
              <a:latin typeface="+mn-ea"/>
            </a:endParaRPr>
          </a:p>
        </p:txBody>
      </p:sp>
      <p:sp>
        <p:nvSpPr>
          <p:cNvPr id="59" name="文本框 03-3">
            <a:extLst>
              <a:ext uri="{FF2B5EF4-FFF2-40B4-BE49-F238E27FC236}">
                <a16:creationId xmlns:a16="http://schemas.microsoft.com/office/drawing/2014/main" id="{1DF98928-FA61-4084-8F10-A4C9FDCE514B}"/>
              </a:ext>
            </a:extLst>
          </p:cNvPr>
          <p:cNvSpPr txBox="1"/>
          <p:nvPr/>
        </p:nvSpPr>
        <p:spPr>
          <a:xfrm>
            <a:off x="2158896" y="184955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9512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59512"/>
                </a:schemeClr>
              </a:solidFill>
              <a:latin typeface="+mn-ea"/>
            </a:endParaRPr>
          </a:p>
        </p:txBody>
      </p:sp>
      <p:sp>
        <p:nvSpPr>
          <p:cNvPr id="60" name="文本框 03-3">
            <a:extLst>
              <a:ext uri="{FF2B5EF4-FFF2-40B4-BE49-F238E27FC236}">
                <a16:creationId xmlns:a16="http://schemas.microsoft.com/office/drawing/2014/main" id="{B9C320B1-4319-49F6-8588-196F6035EC79}"/>
              </a:ext>
            </a:extLst>
          </p:cNvPr>
          <p:cNvSpPr txBox="1"/>
          <p:nvPr/>
        </p:nvSpPr>
        <p:spPr>
          <a:xfrm>
            <a:off x="2158896" y="184260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2683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62683"/>
                </a:schemeClr>
              </a:solidFill>
              <a:latin typeface="+mn-ea"/>
            </a:endParaRPr>
          </a:p>
        </p:txBody>
      </p:sp>
      <p:sp>
        <p:nvSpPr>
          <p:cNvPr id="105" name="文本框 03-3">
            <a:extLst>
              <a:ext uri="{FF2B5EF4-FFF2-40B4-BE49-F238E27FC236}">
                <a16:creationId xmlns:a16="http://schemas.microsoft.com/office/drawing/2014/main" id="{C3544C31-2975-4A76-8A26-300B6718EF8D}"/>
              </a:ext>
            </a:extLst>
          </p:cNvPr>
          <p:cNvSpPr txBox="1"/>
          <p:nvPr/>
        </p:nvSpPr>
        <p:spPr>
          <a:xfrm>
            <a:off x="2158896" y="183566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5854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65854"/>
                </a:schemeClr>
              </a:solidFill>
              <a:latin typeface="+mn-ea"/>
            </a:endParaRPr>
          </a:p>
        </p:txBody>
      </p:sp>
      <p:sp>
        <p:nvSpPr>
          <p:cNvPr id="106" name="文本框 03-3">
            <a:extLst>
              <a:ext uri="{FF2B5EF4-FFF2-40B4-BE49-F238E27FC236}">
                <a16:creationId xmlns:a16="http://schemas.microsoft.com/office/drawing/2014/main" id="{38426935-253A-44A1-A3A1-5F186DA0E1FE}"/>
              </a:ext>
            </a:extLst>
          </p:cNvPr>
          <p:cNvSpPr txBox="1"/>
          <p:nvPr/>
        </p:nvSpPr>
        <p:spPr>
          <a:xfrm>
            <a:off x="2158896" y="182872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9024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69024"/>
                </a:schemeClr>
              </a:solidFill>
              <a:latin typeface="+mn-ea"/>
            </a:endParaRPr>
          </a:p>
        </p:txBody>
      </p:sp>
      <p:sp>
        <p:nvSpPr>
          <p:cNvPr id="107" name="文本框 03-3">
            <a:extLst>
              <a:ext uri="{FF2B5EF4-FFF2-40B4-BE49-F238E27FC236}">
                <a16:creationId xmlns:a16="http://schemas.microsoft.com/office/drawing/2014/main" id="{8720FB42-F179-4847-953D-F010EDE6B1AB}"/>
              </a:ext>
            </a:extLst>
          </p:cNvPr>
          <p:cNvSpPr txBox="1"/>
          <p:nvPr/>
        </p:nvSpPr>
        <p:spPr>
          <a:xfrm>
            <a:off x="2158896" y="182177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2195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72195"/>
                </a:schemeClr>
              </a:solidFill>
              <a:latin typeface="+mn-ea"/>
            </a:endParaRPr>
          </a:p>
        </p:txBody>
      </p:sp>
      <p:sp>
        <p:nvSpPr>
          <p:cNvPr id="108" name="文本框 03-3">
            <a:extLst>
              <a:ext uri="{FF2B5EF4-FFF2-40B4-BE49-F238E27FC236}">
                <a16:creationId xmlns:a16="http://schemas.microsoft.com/office/drawing/2014/main" id="{DB3C94ED-5CE9-4CE2-AA5F-755EF4448DC6}"/>
              </a:ext>
            </a:extLst>
          </p:cNvPr>
          <p:cNvSpPr txBox="1"/>
          <p:nvPr/>
        </p:nvSpPr>
        <p:spPr>
          <a:xfrm>
            <a:off x="2158896" y="181483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5366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75366"/>
                </a:schemeClr>
              </a:solidFill>
              <a:latin typeface="+mn-ea"/>
            </a:endParaRPr>
          </a:p>
        </p:txBody>
      </p:sp>
      <p:sp>
        <p:nvSpPr>
          <p:cNvPr id="109" name="文本框 03-3">
            <a:extLst>
              <a:ext uri="{FF2B5EF4-FFF2-40B4-BE49-F238E27FC236}">
                <a16:creationId xmlns:a16="http://schemas.microsoft.com/office/drawing/2014/main" id="{5724FF4C-9487-436F-AF8F-1BAA32005148}"/>
              </a:ext>
            </a:extLst>
          </p:cNvPr>
          <p:cNvSpPr txBox="1"/>
          <p:nvPr/>
        </p:nvSpPr>
        <p:spPr>
          <a:xfrm>
            <a:off x="2158896" y="180789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8537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78537"/>
                </a:schemeClr>
              </a:solidFill>
              <a:latin typeface="+mn-ea"/>
            </a:endParaRPr>
          </a:p>
        </p:txBody>
      </p:sp>
      <p:sp>
        <p:nvSpPr>
          <p:cNvPr id="110" name="文本框 03-3">
            <a:extLst>
              <a:ext uri="{FF2B5EF4-FFF2-40B4-BE49-F238E27FC236}">
                <a16:creationId xmlns:a16="http://schemas.microsoft.com/office/drawing/2014/main" id="{C1D7DF66-31FC-43AE-A653-CBA30BA16315}"/>
              </a:ext>
            </a:extLst>
          </p:cNvPr>
          <p:cNvSpPr txBox="1"/>
          <p:nvPr/>
        </p:nvSpPr>
        <p:spPr>
          <a:xfrm>
            <a:off x="2158896" y="180094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1707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81707"/>
                </a:schemeClr>
              </a:solidFill>
              <a:latin typeface="+mn-ea"/>
            </a:endParaRPr>
          </a:p>
        </p:txBody>
      </p:sp>
      <p:sp>
        <p:nvSpPr>
          <p:cNvPr id="111" name="文本框 03-3">
            <a:extLst>
              <a:ext uri="{FF2B5EF4-FFF2-40B4-BE49-F238E27FC236}">
                <a16:creationId xmlns:a16="http://schemas.microsoft.com/office/drawing/2014/main" id="{19A0C795-1DF3-4441-BC18-1739A57F36F6}"/>
              </a:ext>
            </a:extLst>
          </p:cNvPr>
          <p:cNvSpPr txBox="1"/>
          <p:nvPr/>
        </p:nvSpPr>
        <p:spPr>
          <a:xfrm>
            <a:off x="2158896" y="179400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4878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84878"/>
                </a:schemeClr>
              </a:solidFill>
              <a:latin typeface="+mn-ea"/>
            </a:endParaRPr>
          </a:p>
        </p:txBody>
      </p:sp>
      <p:sp>
        <p:nvSpPr>
          <p:cNvPr id="112" name="文本框 03-3">
            <a:extLst>
              <a:ext uri="{FF2B5EF4-FFF2-40B4-BE49-F238E27FC236}">
                <a16:creationId xmlns:a16="http://schemas.microsoft.com/office/drawing/2014/main" id="{8F2A2B91-CF1F-4C04-AEF3-41E750C1B567}"/>
              </a:ext>
            </a:extLst>
          </p:cNvPr>
          <p:cNvSpPr txBox="1"/>
          <p:nvPr/>
        </p:nvSpPr>
        <p:spPr>
          <a:xfrm>
            <a:off x="2158896" y="178705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8049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88049"/>
                </a:schemeClr>
              </a:solidFill>
              <a:latin typeface="+mn-ea"/>
            </a:endParaRPr>
          </a:p>
        </p:txBody>
      </p:sp>
      <p:sp>
        <p:nvSpPr>
          <p:cNvPr id="113" name="文本框 03-3">
            <a:extLst>
              <a:ext uri="{FF2B5EF4-FFF2-40B4-BE49-F238E27FC236}">
                <a16:creationId xmlns:a16="http://schemas.microsoft.com/office/drawing/2014/main" id="{43766744-964F-40DF-BC41-568364615AB2}"/>
              </a:ext>
            </a:extLst>
          </p:cNvPr>
          <p:cNvSpPr txBox="1"/>
          <p:nvPr/>
        </p:nvSpPr>
        <p:spPr>
          <a:xfrm>
            <a:off x="2158896" y="178011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1220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91220"/>
                </a:schemeClr>
              </a:solidFill>
              <a:latin typeface="+mn-ea"/>
            </a:endParaRPr>
          </a:p>
        </p:txBody>
      </p:sp>
      <p:sp>
        <p:nvSpPr>
          <p:cNvPr id="114" name="文本框 03-3">
            <a:extLst>
              <a:ext uri="{FF2B5EF4-FFF2-40B4-BE49-F238E27FC236}">
                <a16:creationId xmlns:a16="http://schemas.microsoft.com/office/drawing/2014/main" id="{EFB7A06F-4404-46FD-AEE7-938F7647289C}"/>
              </a:ext>
            </a:extLst>
          </p:cNvPr>
          <p:cNvSpPr txBox="1"/>
          <p:nvPr/>
        </p:nvSpPr>
        <p:spPr>
          <a:xfrm>
            <a:off x="2158896" y="177317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4390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94390"/>
                </a:schemeClr>
              </a:solidFill>
              <a:latin typeface="+mn-ea"/>
            </a:endParaRPr>
          </a:p>
        </p:txBody>
      </p:sp>
      <p:sp>
        <p:nvSpPr>
          <p:cNvPr id="115" name="文本框 03-3">
            <a:extLst>
              <a:ext uri="{FF2B5EF4-FFF2-40B4-BE49-F238E27FC236}">
                <a16:creationId xmlns:a16="http://schemas.microsoft.com/office/drawing/2014/main" id="{C5E94E38-9477-4B18-B45E-0D5BDADE3ADF}"/>
              </a:ext>
            </a:extLst>
          </p:cNvPr>
          <p:cNvSpPr txBox="1"/>
          <p:nvPr/>
        </p:nvSpPr>
        <p:spPr>
          <a:xfrm>
            <a:off x="2158896" y="176622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7561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97561"/>
                </a:schemeClr>
              </a:solidFill>
              <a:latin typeface="+mn-ea"/>
            </a:endParaRPr>
          </a:p>
        </p:txBody>
      </p:sp>
      <p:sp>
        <p:nvSpPr>
          <p:cNvPr id="116" name="文本框 03-3">
            <a:extLst>
              <a:ext uri="{FF2B5EF4-FFF2-40B4-BE49-F238E27FC236}">
                <a16:creationId xmlns:a16="http://schemas.microsoft.com/office/drawing/2014/main" id="{A4EA867C-4424-4CFA-8FA7-63E66D83849B}"/>
              </a:ext>
            </a:extLst>
          </p:cNvPr>
          <p:cNvSpPr txBox="1"/>
          <p:nvPr/>
        </p:nvSpPr>
        <p:spPr>
          <a:xfrm>
            <a:off x="2158896" y="175928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9268"/>
                    <a:lumOff val="732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99268"/>
                  <a:lumOff val="732"/>
                </a:schemeClr>
              </a:solidFill>
              <a:latin typeface="+mn-ea"/>
            </a:endParaRPr>
          </a:p>
        </p:txBody>
      </p:sp>
      <p:sp>
        <p:nvSpPr>
          <p:cNvPr id="117" name="文本框 03-3">
            <a:extLst>
              <a:ext uri="{FF2B5EF4-FFF2-40B4-BE49-F238E27FC236}">
                <a16:creationId xmlns:a16="http://schemas.microsoft.com/office/drawing/2014/main" id="{D198ABF7-5E15-449C-A02D-5C3C12A61922}"/>
              </a:ext>
            </a:extLst>
          </p:cNvPr>
          <p:cNvSpPr txBox="1"/>
          <p:nvPr/>
        </p:nvSpPr>
        <p:spPr>
          <a:xfrm>
            <a:off x="2158896" y="175234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6098"/>
                    <a:lumOff val="3902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96098"/>
                  <a:lumOff val="3902"/>
                </a:schemeClr>
              </a:solidFill>
              <a:latin typeface="+mn-ea"/>
            </a:endParaRPr>
          </a:p>
        </p:txBody>
      </p:sp>
      <p:sp>
        <p:nvSpPr>
          <p:cNvPr id="118" name="文本框 03-3">
            <a:extLst>
              <a:ext uri="{FF2B5EF4-FFF2-40B4-BE49-F238E27FC236}">
                <a16:creationId xmlns:a16="http://schemas.microsoft.com/office/drawing/2014/main" id="{FA65B577-C545-4FF2-BECF-B27636B44690}"/>
              </a:ext>
            </a:extLst>
          </p:cNvPr>
          <p:cNvSpPr txBox="1"/>
          <p:nvPr/>
        </p:nvSpPr>
        <p:spPr>
          <a:xfrm>
            <a:off x="2158896" y="174539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2927"/>
                    <a:lumOff val="7073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92927"/>
                  <a:lumOff val="7073"/>
                </a:schemeClr>
              </a:solidFill>
              <a:latin typeface="+mn-ea"/>
            </a:endParaRPr>
          </a:p>
        </p:txBody>
      </p:sp>
      <p:sp>
        <p:nvSpPr>
          <p:cNvPr id="119" name="文本框 03-3">
            <a:extLst>
              <a:ext uri="{FF2B5EF4-FFF2-40B4-BE49-F238E27FC236}">
                <a16:creationId xmlns:a16="http://schemas.microsoft.com/office/drawing/2014/main" id="{8B8A148B-3A65-4AB8-B706-373BA1BAF467}"/>
              </a:ext>
            </a:extLst>
          </p:cNvPr>
          <p:cNvSpPr txBox="1"/>
          <p:nvPr/>
        </p:nvSpPr>
        <p:spPr>
          <a:xfrm>
            <a:off x="2158896" y="173845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9756"/>
                    <a:lumOff val="10244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89756"/>
                  <a:lumOff val="10244"/>
                </a:schemeClr>
              </a:solidFill>
              <a:latin typeface="+mn-ea"/>
            </a:endParaRPr>
          </a:p>
        </p:txBody>
      </p:sp>
      <p:sp>
        <p:nvSpPr>
          <p:cNvPr id="120" name="文本框 03-3">
            <a:extLst>
              <a:ext uri="{FF2B5EF4-FFF2-40B4-BE49-F238E27FC236}">
                <a16:creationId xmlns:a16="http://schemas.microsoft.com/office/drawing/2014/main" id="{3785FDC0-1922-4504-A4B3-201155A46C96}"/>
              </a:ext>
            </a:extLst>
          </p:cNvPr>
          <p:cNvSpPr txBox="1"/>
          <p:nvPr/>
        </p:nvSpPr>
        <p:spPr>
          <a:xfrm>
            <a:off x="2158896" y="173151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6585"/>
                    <a:lumOff val="13415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86585"/>
                  <a:lumOff val="13415"/>
                </a:schemeClr>
              </a:solidFill>
              <a:latin typeface="+mn-ea"/>
            </a:endParaRPr>
          </a:p>
        </p:txBody>
      </p:sp>
      <p:sp>
        <p:nvSpPr>
          <p:cNvPr id="121" name="文本框 03-3">
            <a:extLst>
              <a:ext uri="{FF2B5EF4-FFF2-40B4-BE49-F238E27FC236}">
                <a16:creationId xmlns:a16="http://schemas.microsoft.com/office/drawing/2014/main" id="{5525484B-7ADF-4609-A2D4-2E02D77486A3}"/>
              </a:ext>
            </a:extLst>
          </p:cNvPr>
          <p:cNvSpPr txBox="1"/>
          <p:nvPr/>
        </p:nvSpPr>
        <p:spPr>
          <a:xfrm>
            <a:off x="2158896" y="172456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3415"/>
                    <a:lumOff val="16585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83415"/>
                  <a:lumOff val="16585"/>
                </a:schemeClr>
              </a:solidFill>
              <a:latin typeface="+mn-ea"/>
            </a:endParaRPr>
          </a:p>
        </p:txBody>
      </p:sp>
      <p:sp>
        <p:nvSpPr>
          <p:cNvPr id="122" name="文本框 03-3">
            <a:extLst>
              <a:ext uri="{FF2B5EF4-FFF2-40B4-BE49-F238E27FC236}">
                <a16:creationId xmlns:a16="http://schemas.microsoft.com/office/drawing/2014/main" id="{BF7E69FF-2CAC-4075-ADBE-F93A3E3A4C88}"/>
              </a:ext>
            </a:extLst>
          </p:cNvPr>
          <p:cNvSpPr txBox="1"/>
          <p:nvPr/>
        </p:nvSpPr>
        <p:spPr>
          <a:xfrm>
            <a:off x="2158896" y="171762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0244"/>
                    <a:lumOff val="19756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80244"/>
                  <a:lumOff val="19756"/>
                </a:schemeClr>
              </a:solidFill>
              <a:latin typeface="+mn-ea"/>
            </a:endParaRPr>
          </a:p>
        </p:txBody>
      </p:sp>
      <p:sp>
        <p:nvSpPr>
          <p:cNvPr id="123" name="文本框 03-3">
            <a:extLst>
              <a:ext uri="{FF2B5EF4-FFF2-40B4-BE49-F238E27FC236}">
                <a16:creationId xmlns:a16="http://schemas.microsoft.com/office/drawing/2014/main" id="{E7685EB7-4292-4612-BA62-495378954EB7}"/>
              </a:ext>
            </a:extLst>
          </p:cNvPr>
          <p:cNvSpPr txBox="1"/>
          <p:nvPr/>
        </p:nvSpPr>
        <p:spPr>
          <a:xfrm>
            <a:off x="2158896" y="171067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7073"/>
                    <a:lumOff val="22927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77073"/>
                  <a:lumOff val="22927"/>
                </a:schemeClr>
              </a:solidFill>
              <a:latin typeface="+mn-ea"/>
            </a:endParaRPr>
          </a:p>
        </p:txBody>
      </p:sp>
      <p:sp>
        <p:nvSpPr>
          <p:cNvPr id="124" name="文本框 03-3">
            <a:extLst>
              <a:ext uri="{FF2B5EF4-FFF2-40B4-BE49-F238E27FC236}">
                <a16:creationId xmlns:a16="http://schemas.microsoft.com/office/drawing/2014/main" id="{748ED11E-4AE6-4587-B342-CFFF372E8B27}"/>
              </a:ext>
            </a:extLst>
          </p:cNvPr>
          <p:cNvSpPr txBox="1"/>
          <p:nvPr/>
        </p:nvSpPr>
        <p:spPr>
          <a:xfrm>
            <a:off x="2158896" y="170373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3902"/>
                    <a:lumOff val="26098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73902"/>
                  <a:lumOff val="26098"/>
                </a:schemeClr>
              </a:solidFill>
              <a:latin typeface="+mn-ea"/>
            </a:endParaRPr>
          </a:p>
        </p:txBody>
      </p:sp>
      <p:sp>
        <p:nvSpPr>
          <p:cNvPr id="125" name="文本框 03-3">
            <a:extLst>
              <a:ext uri="{FF2B5EF4-FFF2-40B4-BE49-F238E27FC236}">
                <a16:creationId xmlns:a16="http://schemas.microsoft.com/office/drawing/2014/main" id="{AD781AA3-EC61-4A44-BF1B-9C709EC6E9F3}"/>
              </a:ext>
            </a:extLst>
          </p:cNvPr>
          <p:cNvSpPr txBox="1"/>
          <p:nvPr/>
        </p:nvSpPr>
        <p:spPr>
          <a:xfrm>
            <a:off x="2158896" y="169679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0732"/>
                    <a:lumOff val="29268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70732"/>
                  <a:lumOff val="29268"/>
                </a:schemeClr>
              </a:solidFill>
              <a:latin typeface="+mn-ea"/>
            </a:endParaRPr>
          </a:p>
        </p:txBody>
      </p:sp>
      <p:sp>
        <p:nvSpPr>
          <p:cNvPr id="126" name="文本框 03-3">
            <a:extLst>
              <a:ext uri="{FF2B5EF4-FFF2-40B4-BE49-F238E27FC236}">
                <a16:creationId xmlns:a16="http://schemas.microsoft.com/office/drawing/2014/main" id="{4984F373-324F-40E1-98DA-599F59591169}"/>
              </a:ext>
            </a:extLst>
          </p:cNvPr>
          <p:cNvSpPr txBox="1"/>
          <p:nvPr/>
        </p:nvSpPr>
        <p:spPr>
          <a:xfrm>
            <a:off x="2158896" y="168984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7561"/>
                    <a:lumOff val="32439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67561"/>
                  <a:lumOff val="32439"/>
                </a:schemeClr>
              </a:solidFill>
              <a:latin typeface="+mn-ea"/>
            </a:endParaRPr>
          </a:p>
        </p:txBody>
      </p:sp>
      <p:sp>
        <p:nvSpPr>
          <p:cNvPr id="127" name="文本框 03-3">
            <a:extLst>
              <a:ext uri="{FF2B5EF4-FFF2-40B4-BE49-F238E27FC236}">
                <a16:creationId xmlns:a16="http://schemas.microsoft.com/office/drawing/2014/main" id="{3ECF901B-81DE-4D35-A974-14881AD3C54E}"/>
              </a:ext>
            </a:extLst>
          </p:cNvPr>
          <p:cNvSpPr txBox="1"/>
          <p:nvPr/>
        </p:nvSpPr>
        <p:spPr>
          <a:xfrm>
            <a:off x="2158896" y="168290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4390"/>
                    <a:lumOff val="35610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64390"/>
                  <a:lumOff val="35610"/>
                </a:schemeClr>
              </a:solidFill>
              <a:latin typeface="+mn-ea"/>
            </a:endParaRPr>
          </a:p>
        </p:txBody>
      </p:sp>
      <p:sp>
        <p:nvSpPr>
          <p:cNvPr id="128" name="文本框 03-3">
            <a:extLst>
              <a:ext uri="{FF2B5EF4-FFF2-40B4-BE49-F238E27FC236}">
                <a16:creationId xmlns:a16="http://schemas.microsoft.com/office/drawing/2014/main" id="{2E2231EE-F917-4015-A9B1-0E130682B8DA}"/>
              </a:ext>
            </a:extLst>
          </p:cNvPr>
          <p:cNvSpPr txBox="1"/>
          <p:nvPr/>
        </p:nvSpPr>
        <p:spPr>
          <a:xfrm>
            <a:off x="2158896" y="167596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1220"/>
                    <a:lumOff val="38780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61220"/>
                  <a:lumOff val="38780"/>
                </a:schemeClr>
              </a:solidFill>
              <a:latin typeface="+mn-ea"/>
            </a:endParaRPr>
          </a:p>
        </p:txBody>
      </p:sp>
      <p:sp>
        <p:nvSpPr>
          <p:cNvPr id="129" name="文本框 03-3">
            <a:extLst>
              <a:ext uri="{FF2B5EF4-FFF2-40B4-BE49-F238E27FC236}">
                <a16:creationId xmlns:a16="http://schemas.microsoft.com/office/drawing/2014/main" id="{ADDBAA1B-B05E-483A-B2E4-C820ED4900AF}"/>
              </a:ext>
            </a:extLst>
          </p:cNvPr>
          <p:cNvSpPr txBox="1"/>
          <p:nvPr/>
        </p:nvSpPr>
        <p:spPr>
          <a:xfrm>
            <a:off x="2158896" y="166901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8049"/>
                    <a:lumOff val="41951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58049"/>
                  <a:lumOff val="41951"/>
                </a:schemeClr>
              </a:solidFill>
              <a:latin typeface="+mn-ea"/>
            </a:endParaRPr>
          </a:p>
        </p:txBody>
      </p:sp>
      <p:sp>
        <p:nvSpPr>
          <p:cNvPr id="130" name="文本框 03-3">
            <a:extLst>
              <a:ext uri="{FF2B5EF4-FFF2-40B4-BE49-F238E27FC236}">
                <a16:creationId xmlns:a16="http://schemas.microsoft.com/office/drawing/2014/main" id="{7A763055-26EE-4E3D-960F-53EB48443841}"/>
              </a:ext>
            </a:extLst>
          </p:cNvPr>
          <p:cNvSpPr txBox="1"/>
          <p:nvPr/>
        </p:nvSpPr>
        <p:spPr>
          <a:xfrm>
            <a:off x="2158896" y="166207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4878"/>
                    <a:lumOff val="45122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54878"/>
                  <a:lumOff val="45122"/>
                </a:schemeClr>
              </a:solidFill>
              <a:latin typeface="+mn-ea"/>
            </a:endParaRPr>
          </a:p>
        </p:txBody>
      </p:sp>
      <p:sp>
        <p:nvSpPr>
          <p:cNvPr id="131" name="文本框 03-3">
            <a:extLst>
              <a:ext uri="{FF2B5EF4-FFF2-40B4-BE49-F238E27FC236}">
                <a16:creationId xmlns:a16="http://schemas.microsoft.com/office/drawing/2014/main" id="{613B2C85-5541-4165-AC23-CA7669D09716}"/>
              </a:ext>
            </a:extLst>
          </p:cNvPr>
          <p:cNvSpPr txBox="1"/>
          <p:nvPr/>
        </p:nvSpPr>
        <p:spPr>
          <a:xfrm>
            <a:off x="2158896" y="165513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1707"/>
                    <a:lumOff val="48293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51707"/>
                  <a:lumOff val="48293"/>
                </a:schemeClr>
              </a:solidFill>
              <a:latin typeface="+mn-ea"/>
            </a:endParaRPr>
          </a:p>
        </p:txBody>
      </p:sp>
      <p:sp>
        <p:nvSpPr>
          <p:cNvPr id="132" name="文本框 03-3">
            <a:extLst>
              <a:ext uri="{FF2B5EF4-FFF2-40B4-BE49-F238E27FC236}">
                <a16:creationId xmlns:a16="http://schemas.microsoft.com/office/drawing/2014/main" id="{E03EFC5C-EAF4-4E06-A406-E7C781191F14}"/>
              </a:ext>
            </a:extLst>
          </p:cNvPr>
          <p:cNvSpPr txBox="1"/>
          <p:nvPr/>
        </p:nvSpPr>
        <p:spPr>
          <a:xfrm>
            <a:off x="2158896" y="164818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8537"/>
                    <a:lumOff val="51463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48537"/>
                  <a:lumOff val="51463"/>
                </a:schemeClr>
              </a:solidFill>
              <a:latin typeface="+mn-ea"/>
            </a:endParaRPr>
          </a:p>
        </p:txBody>
      </p:sp>
      <p:sp>
        <p:nvSpPr>
          <p:cNvPr id="133" name="文本框 03-3">
            <a:extLst>
              <a:ext uri="{FF2B5EF4-FFF2-40B4-BE49-F238E27FC236}">
                <a16:creationId xmlns:a16="http://schemas.microsoft.com/office/drawing/2014/main" id="{0157A79B-AD35-447A-89C8-C4BC99D0D326}"/>
              </a:ext>
            </a:extLst>
          </p:cNvPr>
          <p:cNvSpPr txBox="1"/>
          <p:nvPr/>
        </p:nvSpPr>
        <p:spPr>
          <a:xfrm>
            <a:off x="2158896" y="164124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5366"/>
                    <a:lumOff val="54634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45366"/>
                  <a:lumOff val="54634"/>
                </a:schemeClr>
              </a:solidFill>
              <a:latin typeface="+mn-ea"/>
            </a:endParaRPr>
          </a:p>
        </p:txBody>
      </p:sp>
      <p:sp>
        <p:nvSpPr>
          <p:cNvPr id="134" name="文本框 03-3">
            <a:extLst>
              <a:ext uri="{FF2B5EF4-FFF2-40B4-BE49-F238E27FC236}">
                <a16:creationId xmlns:a16="http://schemas.microsoft.com/office/drawing/2014/main" id="{D07553BD-9A93-44E1-A441-CEAB15A591F9}"/>
              </a:ext>
            </a:extLst>
          </p:cNvPr>
          <p:cNvSpPr txBox="1"/>
          <p:nvPr/>
        </p:nvSpPr>
        <p:spPr>
          <a:xfrm>
            <a:off x="2158896" y="163429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2195"/>
                    <a:lumOff val="57805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42195"/>
                  <a:lumOff val="57805"/>
                </a:schemeClr>
              </a:solidFill>
              <a:latin typeface="+mn-ea"/>
            </a:endParaRPr>
          </a:p>
        </p:txBody>
      </p:sp>
      <p:sp>
        <p:nvSpPr>
          <p:cNvPr id="135" name="文本框 03-3">
            <a:extLst>
              <a:ext uri="{FF2B5EF4-FFF2-40B4-BE49-F238E27FC236}">
                <a16:creationId xmlns:a16="http://schemas.microsoft.com/office/drawing/2014/main" id="{78CC8788-2BEE-43A1-BFEE-0F479D54EF83}"/>
              </a:ext>
            </a:extLst>
          </p:cNvPr>
          <p:cNvSpPr txBox="1"/>
          <p:nvPr/>
        </p:nvSpPr>
        <p:spPr>
          <a:xfrm>
            <a:off x="2158896" y="162735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9024"/>
                    <a:lumOff val="60976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39024"/>
                  <a:lumOff val="60976"/>
                </a:schemeClr>
              </a:solidFill>
              <a:latin typeface="+mn-ea"/>
            </a:endParaRPr>
          </a:p>
        </p:txBody>
      </p:sp>
      <p:sp>
        <p:nvSpPr>
          <p:cNvPr id="136" name="文本框 03-3">
            <a:extLst>
              <a:ext uri="{FF2B5EF4-FFF2-40B4-BE49-F238E27FC236}">
                <a16:creationId xmlns:a16="http://schemas.microsoft.com/office/drawing/2014/main" id="{1BFD5624-EDC7-4DE0-92C8-BDA8FDA9B861}"/>
              </a:ext>
            </a:extLst>
          </p:cNvPr>
          <p:cNvSpPr txBox="1"/>
          <p:nvPr/>
        </p:nvSpPr>
        <p:spPr>
          <a:xfrm>
            <a:off x="2158896" y="162041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5854"/>
                    <a:lumOff val="64146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35854"/>
                  <a:lumOff val="64146"/>
                </a:schemeClr>
              </a:solidFill>
              <a:latin typeface="+mn-ea"/>
            </a:endParaRPr>
          </a:p>
        </p:txBody>
      </p:sp>
      <p:sp>
        <p:nvSpPr>
          <p:cNvPr id="137" name="文本框 03-3">
            <a:extLst>
              <a:ext uri="{FF2B5EF4-FFF2-40B4-BE49-F238E27FC236}">
                <a16:creationId xmlns:a16="http://schemas.microsoft.com/office/drawing/2014/main" id="{BA6B4CD3-9271-4F79-8844-E7711CC9FE75}"/>
              </a:ext>
            </a:extLst>
          </p:cNvPr>
          <p:cNvSpPr txBox="1"/>
          <p:nvPr/>
        </p:nvSpPr>
        <p:spPr>
          <a:xfrm>
            <a:off x="2158896" y="161346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2683"/>
                    <a:lumOff val="67317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32683"/>
                  <a:lumOff val="67317"/>
                </a:schemeClr>
              </a:solidFill>
              <a:latin typeface="+mn-ea"/>
            </a:endParaRPr>
          </a:p>
        </p:txBody>
      </p:sp>
      <p:sp>
        <p:nvSpPr>
          <p:cNvPr id="138" name="文本框 03-3">
            <a:extLst>
              <a:ext uri="{FF2B5EF4-FFF2-40B4-BE49-F238E27FC236}">
                <a16:creationId xmlns:a16="http://schemas.microsoft.com/office/drawing/2014/main" id="{69FFB5FA-777A-4177-8842-54A37D8F4BCD}"/>
              </a:ext>
            </a:extLst>
          </p:cNvPr>
          <p:cNvSpPr txBox="1"/>
          <p:nvPr/>
        </p:nvSpPr>
        <p:spPr>
          <a:xfrm>
            <a:off x="2158896" y="160652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9512"/>
                    <a:lumOff val="70488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29512"/>
                  <a:lumOff val="70488"/>
                </a:schemeClr>
              </a:solidFill>
              <a:latin typeface="+mn-ea"/>
            </a:endParaRPr>
          </a:p>
        </p:txBody>
      </p:sp>
      <p:sp>
        <p:nvSpPr>
          <p:cNvPr id="139" name="文本框 03-3">
            <a:extLst>
              <a:ext uri="{FF2B5EF4-FFF2-40B4-BE49-F238E27FC236}">
                <a16:creationId xmlns:a16="http://schemas.microsoft.com/office/drawing/2014/main" id="{998F8AEF-23F0-40EF-BCD0-D2526F37C5DD}"/>
              </a:ext>
            </a:extLst>
          </p:cNvPr>
          <p:cNvSpPr txBox="1"/>
          <p:nvPr/>
        </p:nvSpPr>
        <p:spPr>
          <a:xfrm>
            <a:off x="2158896" y="159958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6341"/>
                    <a:lumOff val="73659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26341"/>
                  <a:lumOff val="73659"/>
                </a:schemeClr>
              </a:solidFill>
              <a:latin typeface="+mn-ea"/>
            </a:endParaRPr>
          </a:p>
        </p:txBody>
      </p:sp>
      <p:sp>
        <p:nvSpPr>
          <p:cNvPr id="140" name="文本框 03-3">
            <a:extLst>
              <a:ext uri="{FF2B5EF4-FFF2-40B4-BE49-F238E27FC236}">
                <a16:creationId xmlns:a16="http://schemas.microsoft.com/office/drawing/2014/main" id="{4F3182E8-7F76-4CC2-B0B3-E8B61784D8FB}"/>
              </a:ext>
            </a:extLst>
          </p:cNvPr>
          <p:cNvSpPr txBox="1"/>
          <p:nvPr/>
        </p:nvSpPr>
        <p:spPr>
          <a:xfrm>
            <a:off x="2158896" y="159263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3171"/>
                    <a:lumOff val="76829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23171"/>
                  <a:lumOff val="76829"/>
                </a:schemeClr>
              </a:solidFill>
              <a:latin typeface="+mn-ea"/>
            </a:endParaRPr>
          </a:p>
        </p:txBody>
      </p:sp>
      <p:sp>
        <p:nvSpPr>
          <p:cNvPr id="141" name="文本框 03-2">
            <a:extLst>
              <a:ext uri="{FF2B5EF4-FFF2-40B4-BE49-F238E27FC236}">
                <a16:creationId xmlns:a16="http://schemas.microsoft.com/office/drawing/2014/main" id="{439A2921-BF3C-439D-BD08-4D604D530C3E}"/>
              </a:ext>
            </a:extLst>
          </p:cNvPr>
          <p:cNvSpPr txBox="1"/>
          <p:nvPr/>
        </p:nvSpPr>
        <p:spPr>
          <a:xfrm>
            <a:off x="2158896" y="1585693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</a:endParaRPr>
          </a:p>
        </p:txBody>
      </p:sp>
      <p:sp>
        <p:nvSpPr>
          <p:cNvPr id="142" name="文本框 03-1">
            <a:extLst>
              <a:ext uri="{FF2B5EF4-FFF2-40B4-BE49-F238E27FC236}">
                <a16:creationId xmlns:a16="http://schemas.microsoft.com/office/drawing/2014/main" id="{0AF5D57F-76E1-48FD-8514-E3EFA5F20A79}"/>
              </a:ext>
            </a:extLst>
          </p:cNvPr>
          <p:cNvSpPr txBox="1"/>
          <p:nvPr/>
        </p:nvSpPr>
        <p:spPr>
          <a:xfrm>
            <a:off x="2158896" y="1572865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bg1"/>
                </a:solidFill>
                <a:latin typeface="+mn-ea"/>
              </a:rPr>
              <a:t>03</a:t>
            </a:r>
            <a:endParaRPr lang="zh-CN" altLang="en-US" sz="19900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735429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" presetClass="entr" presetSubtype="2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55" grpId="0"/>
      <p:bldP spid="58" grpId="0"/>
      <p:bldP spid="59" grpId="0"/>
      <p:bldP spid="60" grpId="0"/>
      <p:bldP spid="105" grpId="0"/>
      <p:bldP spid="106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19" grpId="0"/>
      <p:bldP spid="120" grpId="0"/>
      <p:bldP spid="121" grpId="0"/>
      <p:bldP spid="122" grpId="0"/>
      <p:bldP spid="123" grpId="0"/>
      <p:bldP spid="124" grpId="0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132" grpId="0"/>
      <p:bldP spid="133" grpId="0"/>
      <p:bldP spid="134" grpId="0"/>
      <p:bldP spid="135" grpId="0"/>
      <p:bldP spid="136" grpId="0"/>
      <p:bldP spid="137" grpId="0"/>
      <p:bldP spid="138" grpId="0"/>
      <p:bldP spid="139" grpId="0"/>
      <p:bldP spid="140" grpId="0"/>
      <p:bldP spid="141" grpId="0"/>
      <p:bldP spid="14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26180B80-7323-4695-B54A-9B13D1A76D4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69" b="14857"/>
          <a:stretch/>
        </p:blipFill>
        <p:spPr>
          <a:xfrm>
            <a:off x="0" y="1"/>
            <a:ext cx="6096000" cy="6858000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id="{6F286346-1C53-4589-BC8F-D1F3717E81F2}"/>
              </a:ext>
            </a:extLst>
          </p:cNvPr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0">
                <a:schemeClr val="accent1">
                  <a:alpha val="30000"/>
                </a:schemeClr>
              </a:gs>
              <a:gs pos="90000">
                <a:schemeClr val="accent1">
                  <a:alpha val="7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E01DA0D1-6038-4767-A581-0B7BD8AFE50E}"/>
              </a:ext>
            </a:extLst>
          </p:cNvPr>
          <p:cNvSpPr/>
          <p:nvPr/>
        </p:nvSpPr>
        <p:spPr>
          <a:xfrm>
            <a:off x="746760" y="515828"/>
            <a:ext cx="5624294" cy="451912"/>
          </a:xfrm>
          <a:prstGeom prst="rect">
            <a:avLst/>
          </a:prstGeom>
          <a:gradFill>
            <a:gsLst>
              <a:gs pos="22000">
                <a:schemeClr val="accent1">
                  <a:lumMod val="60000"/>
                  <a:lumOff val="40000"/>
                  <a:alpha val="65000"/>
                </a:schemeClr>
              </a:gs>
              <a:gs pos="100000">
                <a:schemeClr val="accent1">
                  <a:lumMod val="60000"/>
                  <a:lumOff val="40000"/>
                  <a:alpha val="0"/>
                </a:schemeClr>
              </a:gs>
              <a:gs pos="0">
                <a:schemeClr val="accent1">
                  <a:lumMod val="60000"/>
                  <a:lumOff val="4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B97ABD82-55DF-4113-B570-EDF60362AE25}"/>
              </a:ext>
            </a:extLst>
          </p:cNvPr>
          <p:cNvGrpSpPr/>
          <p:nvPr/>
        </p:nvGrpSpPr>
        <p:grpSpPr>
          <a:xfrm>
            <a:off x="506733" y="468112"/>
            <a:ext cx="535935" cy="535180"/>
            <a:chOff x="68734" y="372855"/>
            <a:chExt cx="535935" cy="535180"/>
          </a:xfrm>
        </p:grpSpPr>
        <p:sp>
          <p:nvSpPr>
            <p:cNvPr id="6" name="图形 7">
              <a:extLst>
                <a:ext uri="{FF2B5EF4-FFF2-40B4-BE49-F238E27FC236}">
                  <a16:creationId xmlns:a16="http://schemas.microsoft.com/office/drawing/2014/main" id="{2906B14C-079F-4F7F-9586-4FABDC2E8592}"/>
                </a:ext>
              </a:extLst>
            </p:cNvPr>
            <p:cNvSpPr/>
            <p:nvPr/>
          </p:nvSpPr>
          <p:spPr>
            <a:xfrm rot="20839156">
              <a:off x="149221" y="372855"/>
              <a:ext cx="408687" cy="297135"/>
            </a:xfrm>
            <a:custGeom>
              <a:avLst/>
              <a:gdLst>
                <a:gd name="connsiteX0" fmla="*/ 240759 w 408687"/>
                <a:gd name="connsiteY0" fmla="*/ 0 h 297135"/>
                <a:gd name="connsiteX1" fmla="*/ 408688 w 408687"/>
                <a:gd name="connsiteY1" fmla="*/ 229800 h 297135"/>
                <a:gd name="connsiteX2" fmla="*/ 167391 w 408687"/>
                <a:gd name="connsiteY2" fmla="*/ 297135 h 297135"/>
                <a:gd name="connsiteX3" fmla="*/ 0 w 408687"/>
                <a:gd name="connsiteY3" fmla="*/ 60008 h 29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687" h="297135">
                  <a:moveTo>
                    <a:pt x="240759" y="0"/>
                  </a:moveTo>
                  <a:lnTo>
                    <a:pt x="408688" y="229800"/>
                  </a:lnTo>
                  <a:lnTo>
                    <a:pt x="167391" y="297135"/>
                  </a:lnTo>
                  <a:lnTo>
                    <a:pt x="0" y="600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图形 7">
              <a:extLst>
                <a:ext uri="{FF2B5EF4-FFF2-40B4-BE49-F238E27FC236}">
                  <a16:creationId xmlns:a16="http://schemas.microsoft.com/office/drawing/2014/main" id="{1771564B-3F14-4002-9C01-BD26DE90E764}"/>
                </a:ext>
              </a:extLst>
            </p:cNvPr>
            <p:cNvSpPr/>
            <p:nvPr/>
          </p:nvSpPr>
          <p:spPr>
            <a:xfrm rot="20839156">
              <a:off x="68734" y="468618"/>
              <a:ext cx="280996" cy="439417"/>
            </a:xfrm>
            <a:custGeom>
              <a:avLst/>
              <a:gdLst>
                <a:gd name="connsiteX0" fmla="*/ 113605 w 280996"/>
                <a:gd name="connsiteY0" fmla="*/ 0 h 439417"/>
                <a:gd name="connsiteX1" fmla="*/ 0 w 280996"/>
                <a:gd name="connsiteY1" fmla="*/ 208797 h 439417"/>
                <a:gd name="connsiteX2" fmla="*/ 168149 w 280996"/>
                <a:gd name="connsiteY2" fmla="*/ 439417 h 439417"/>
                <a:gd name="connsiteX3" fmla="*/ 280996 w 280996"/>
                <a:gd name="connsiteY3" fmla="*/ 237127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96" h="439417">
                  <a:moveTo>
                    <a:pt x="113605" y="0"/>
                  </a:moveTo>
                  <a:lnTo>
                    <a:pt x="0" y="208797"/>
                  </a:lnTo>
                  <a:lnTo>
                    <a:pt x="168149" y="439417"/>
                  </a:lnTo>
                  <a:lnTo>
                    <a:pt x="280996" y="237127"/>
                  </a:lnTo>
                  <a:close/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0">
                  <a:schemeClr val="accent1"/>
                </a:gs>
              </a:gsLst>
              <a:lin ang="0" scaled="0"/>
            </a:gra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图形 7">
              <a:extLst>
                <a:ext uri="{FF2B5EF4-FFF2-40B4-BE49-F238E27FC236}">
                  <a16:creationId xmlns:a16="http://schemas.microsoft.com/office/drawing/2014/main" id="{8038B250-F5B6-4999-9054-E0BA12280774}"/>
                </a:ext>
              </a:extLst>
            </p:cNvPr>
            <p:cNvSpPr/>
            <p:nvPr/>
          </p:nvSpPr>
          <p:spPr>
            <a:xfrm rot="20839156">
              <a:off x="250526" y="591397"/>
              <a:ext cx="354143" cy="269626"/>
            </a:xfrm>
            <a:custGeom>
              <a:avLst/>
              <a:gdLst>
                <a:gd name="connsiteX0" fmla="*/ 354143 w 354143"/>
                <a:gd name="connsiteY0" fmla="*/ 0 h 269626"/>
                <a:gd name="connsiteX1" fmla="*/ 238612 w 354143"/>
                <a:gd name="connsiteY1" fmla="*/ 206839 h 269626"/>
                <a:gd name="connsiteX2" fmla="*/ 0 w 354143"/>
                <a:gd name="connsiteY2" fmla="*/ 269626 h 269626"/>
                <a:gd name="connsiteX3" fmla="*/ 112847 w 354143"/>
                <a:gd name="connsiteY3" fmla="*/ 67335 h 26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43" h="269626">
                  <a:moveTo>
                    <a:pt x="354143" y="0"/>
                  </a:moveTo>
                  <a:lnTo>
                    <a:pt x="238612" y="206839"/>
                  </a:lnTo>
                  <a:lnTo>
                    <a:pt x="0" y="269626"/>
                  </a:lnTo>
                  <a:lnTo>
                    <a:pt x="112847" y="67335"/>
                  </a:lnTo>
                  <a:close/>
                </a:path>
              </a:pathLst>
            </a:custGeom>
            <a:gradFill>
              <a:gsLst>
                <a:gs pos="100000">
                  <a:schemeClr val="accent1">
                    <a:lumMod val="60000"/>
                    <a:lumOff val="40000"/>
                  </a:schemeClr>
                </a:gs>
                <a:gs pos="0">
                  <a:schemeClr val="accent1"/>
                </a:gs>
              </a:gsLst>
              <a:lin ang="0" scaled="0"/>
            </a:gra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9" name="文本框 8">
            <a:extLst>
              <a:ext uri="{FF2B5EF4-FFF2-40B4-BE49-F238E27FC236}">
                <a16:creationId xmlns:a16="http://schemas.microsoft.com/office/drawing/2014/main" id="{07924AB4-BF05-40C0-BFFE-28AF899F15CB}"/>
              </a:ext>
            </a:extLst>
          </p:cNvPr>
          <p:cNvSpPr txBox="1"/>
          <p:nvPr/>
        </p:nvSpPr>
        <p:spPr>
          <a:xfrm>
            <a:off x="990329" y="511146"/>
            <a:ext cx="274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+mn-ea"/>
                <a:cs typeface="阿里巴巴普惠体 H" panose="00020600040101010101" pitchFamily="18" charset="-122"/>
              </a:rPr>
              <a:t>团队简要介绍</a:t>
            </a:r>
          </a:p>
        </p:txBody>
      </p:sp>
      <p:sp>
        <p:nvSpPr>
          <p:cNvPr id="17" name="矩形: 剪去左右顶角 16">
            <a:extLst>
              <a:ext uri="{FF2B5EF4-FFF2-40B4-BE49-F238E27FC236}">
                <a16:creationId xmlns:a16="http://schemas.microsoft.com/office/drawing/2014/main" id="{40A835FB-50BF-46DE-B9A6-0D6604BD6FAC}"/>
              </a:ext>
            </a:extLst>
          </p:cNvPr>
          <p:cNvSpPr/>
          <p:nvPr/>
        </p:nvSpPr>
        <p:spPr>
          <a:xfrm>
            <a:off x="6851990" y="1184307"/>
            <a:ext cx="4507706" cy="1347075"/>
          </a:xfrm>
          <a:prstGeom prst="snip2SameRect">
            <a:avLst>
              <a:gd name="adj1" fmla="val 9440"/>
              <a:gd name="adj2" fmla="val 10919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C7563C1D-B4F7-4BDC-BD40-C21C81F84AAE}"/>
              </a:ext>
            </a:extLst>
          </p:cNvPr>
          <p:cNvSpPr/>
          <p:nvPr/>
        </p:nvSpPr>
        <p:spPr>
          <a:xfrm>
            <a:off x="6827301" y="1136999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AB63E7AE-4EC3-491D-9AFE-B9B72DB3C2D8}"/>
              </a:ext>
            </a:extLst>
          </p:cNvPr>
          <p:cNvSpPr/>
          <p:nvPr/>
        </p:nvSpPr>
        <p:spPr>
          <a:xfrm flipH="1" flipV="1">
            <a:off x="9119390" y="2375783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直角三角形 19">
            <a:extLst>
              <a:ext uri="{FF2B5EF4-FFF2-40B4-BE49-F238E27FC236}">
                <a16:creationId xmlns:a16="http://schemas.microsoft.com/office/drawing/2014/main" id="{70BCFA69-0D07-41E4-B727-2C42D233CE91}"/>
              </a:ext>
            </a:extLst>
          </p:cNvPr>
          <p:cNvSpPr/>
          <p:nvPr/>
        </p:nvSpPr>
        <p:spPr>
          <a:xfrm>
            <a:off x="6851990" y="2425766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11">
            <a:extLst>
              <a:ext uri="{FF2B5EF4-FFF2-40B4-BE49-F238E27FC236}">
                <a16:creationId xmlns:a16="http://schemas.microsoft.com/office/drawing/2014/main" id="{3AE28369-529B-496E-947E-34207D7FDF92}"/>
              </a:ext>
            </a:extLst>
          </p:cNvPr>
          <p:cNvSpPr txBox="1"/>
          <p:nvPr/>
        </p:nvSpPr>
        <p:spPr>
          <a:xfrm>
            <a:off x="6958670" y="1331690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团队简介</a:t>
            </a: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7F10AF4A-27FA-4361-8466-241C4CBAF3BB}"/>
              </a:ext>
            </a:extLst>
          </p:cNvPr>
          <p:cNvSpPr/>
          <p:nvPr/>
        </p:nvSpPr>
        <p:spPr>
          <a:xfrm>
            <a:off x="6958671" y="1632120"/>
            <a:ext cx="4303870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由高学历、高素质人才组成的创业团队，积累了丰富的运营经验，形成了科学的管理体系。</a:t>
            </a:r>
            <a:endParaRPr lang="en-US" altLang="zh-CN" sz="1600" dirty="0">
              <a:solidFill>
                <a:schemeClr val="bg1"/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23" name="直角三角形 22">
            <a:extLst>
              <a:ext uri="{FF2B5EF4-FFF2-40B4-BE49-F238E27FC236}">
                <a16:creationId xmlns:a16="http://schemas.microsoft.com/office/drawing/2014/main" id="{76D578FE-83D4-4246-9FF8-BEDC7C8CD915}"/>
              </a:ext>
            </a:extLst>
          </p:cNvPr>
          <p:cNvSpPr/>
          <p:nvPr/>
        </p:nvSpPr>
        <p:spPr>
          <a:xfrm flipH="1" flipV="1">
            <a:off x="11262541" y="1184307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: 剪去左右顶角 25">
            <a:extLst>
              <a:ext uri="{FF2B5EF4-FFF2-40B4-BE49-F238E27FC236}">
                <a16:creationId xmlns:a16="http://schemas.microsoft.com/office/drawing/2014/main" id="{E867FA4D-217E-46FE-AE45-832F8EE9853A}"/>
              </a:ext>
            </a:extLst>
          </p:cNvPr>
          <p:cNvSpPr/>
          <p:nvPr/>
        </p:nvSpPr>
        <p:spPr>
          <a:xfrm>
            <a:off x="6851990" y="3030100"/>
            <a:ext cx="4507706" cy="1347075"/>
          </a:xfrm>
          <a:prstGeom prst="snip2SameRect">
            <a:avLst>
              <a:gd name="adj1" fmla="val 9440"/>
              <a:gd name="adj2" fmla="val 10919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DCCABFB0-816C-4A15-8990-49ADF53FA2BF}"/>
              </a:ext>
            </a:extLst>
          </p:cNvPr>
          <p:cNvSpPr/>
          <p:nvPr/>
        </p:nvSpPr>
        <p:spPr>
          <a:xfrm>
            <a:off x="6827301" y="2982792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D073C08A-87EF-497B-83C8-7000C26D7639}"/>
              </a:ext>
            </a:extLst>
          </p:cNvPr>
          <p:cNvSpPr/>
          <p:nvPr/>
        </p:nvSpPr>
        <p:spPr>
          <a:xfrm flipH="1" flipV="1">
            <a:off x="9119390" y="4221576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直角三角形 28">
            <a:extLst>
              <a:ext uri="{FF2B5EF4-FFF2-40B4-BE49-F238E27FC236}">
                <a16:creationId xmlns:a16="http://schemas.microsoft.com/office/drawing/2014/main" id="{6A3F57F1-BC13-42FE-BE1D-9CF835ABA848}"/>
              </a:ext>
            </a:extLst>
          </p:cNvPr>
          <p:cNvSpPr/>
          <p:nvPr/>
        </p:nvSpPr>
        <p:spPr>
          <a:xfrm>
            <a:off x="6851990" y="4271559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文本框 11">
            <a:extLst>
              <a:ext uri="{FF2B5EF4-FFF2-40B4-BE49-F238E27FC236}">
                <a16:creationId xmlns:a16="http://schemas.microsoft.com/office/drawing/2014/main" id="{BACDE66A-27F7-4CF4-AFD7-D478DFB5162E}"/>
              </a:ext>
            </a:extLst>
          </p:cNvPr>
          <p:cNvSpPr txBox="1"/>
          <p:nvPr/>
        </p:nvSpPr>
        <p:spPr>
          <a:xfrm>
            <a:off x="6958670" y="3177483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团队理念</a:t>
            </a: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ABBBA11F-93E2-4370-9E02-35400FFD60BF}"/>
              </a:ext>
            </a:extLst>
          </p:cNvPr>
          <p:cNvSpPr/>
          <p:nvPr/>
        </p:nvSpPr>
        <p:spPr>
          <a:xfrm>
            <a:off x="6958671" y="3477913"/>
            <a:ext cx="4303870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用技术赢得市场，以创意服务取得信誉，竭诚为广大用户提供优质、高效、快捷的服务。</a:t>
            </a:r>
            <a:endParaRPr lang="en-US" altLang="zh-CN" sz="1600" dirty="0">
              <a:solidFill>
                <a:schemeClr val="bg1"/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32" name="直角三角形 31">
            <a:extLst>
              <a:ext uri="{FF2B5EF4-FFF2-40B4-BE49-F238E27FC236}">
                <a16:creationId xmlns:a16="http://schemas.microsoft.com/office/drawing/2014/main" id="{549DFFF4-2917-41D3-B753-D4552FAAE3E6}"/>
              </a:ext>
            </a:extLst>
          </p:cNvPr>
          <p:cNvSpPr/>
          <p:nvPr/>
        </p:nvSpPr>
        <p:spPr>
          <a:xfrm flipH="1" flipV="1">
            <a:off x="11262541" y="3030100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矩形: 剪去左右顶角 33">
            <a:extLst>
              <a:ext uri="{FF2B5EF4-FFF2-40B4-BE49-F238E27FC236}">
                <a16:creationId xmlns:a16="http://schemas.microsoft.com/office/drawing/2014/main" id="{E5BF26D3-3016-4EBE-8A0E-33471F16F29C}"/>
              </a:ext>
            </a:extLst>
          </p:cNvPr>
          <p:cNvSpPr/>
          <p:nvPr/>
        </p:nvSpPr>
        <p:spPr>
          <a:xfrm>
            <a:off x="6851990" y="4875894"/>
            <a:ext cx="4507706" cy="1347075"/>
          </a:xfrm>
          <a:prstGeom prst="snip2SameRect">
            <a:avLst>
              <a:gd name="adj1" fmla="val 9440"/>
              <a:gd name="adj2" fmla="val 10919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1F548F4C-2C7C-487F-99DC-30323CF82855}"/>
              </a:ext>
            </a:extLst>
          </p:cNvPr>
          <p:cNvSpPr/>
          <p:nvPr/>
        </p:nvSpPr>
        <p:spPr>
          <a:xfrm>
            <a:off x="6827301" y="4828586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22EFF9F4-9619-4879-BC15-683FA0BF983F}"/>
              </a:ext>
            </a:extLst>
          </p:cNvPr>
          <p:cNvSpPr/>
          <p:nvPr/>
        </p:nvSpPr>
        <p:spPr>
          <a:xfrm flipH="1" flipV="1">
            <a:off x="9119390" y="6067370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直角三角形 36">
            <a:extLst>
              <a:ext uri="{FF2B5EF4-FFF2-40B4-BE49-F238E27FC236}">
                <a16:creationId xmlns:a16="http://schemas.microsoft.com/office/drawing/2014/main" id="{40B50667-A9FC-476D-9ADC-CE4124440EAB}"/>
              </a:ext>
            </a:extLst>
          </p:cNvPr>
          <p:cNvSpPr/>
          <p:nvPr/>
        </p:nvSpPr>
        <p:spPr>
          <a:xfrm>
            <a:off x="6851990" y="6117353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文本框 11">
            <a:extLst>
              <a:ext uri="{FF2B5EF4-FFF2-40B4-BE49-F238E27FC236}">
                <a16:creationId xmlns:a16="http://schemas.microsoft.com/office/drawing/2014/main" id="{A92B62EC-9BA8-4984-BF0A-9249D0667F97}"/>
              </a:ext>
            </a:extLst>
          </p:cNvPr>
          <p:cNvSpPr txBox="1"/>
          <p:nvPr/>
        </p:nvSpPr>
        <p:spPr>
          <a:xfrm>
            <a:off x="6958670" y="5023277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团队荣誉</a:t>
            </a:r>
          </a:p>
        </p:txBody>
      </p:sp>
      <p:sp>
        <p:nvSpPr>
          <p:cNvPr id="39" name="矩形 38">
            <a:extLst>
              <a:ext uri="{FF2B5EF4-FFF2-40B4-BE49-F238E27FC236}">
                <a16:creationId xmlns:a16="http://schemas.microsoft.com/office/drawing/2014/main" id="{46D86B28-FD2C-4BC5-B0E3-F1182CED2C5B}"/>
              </a:ext>
            </a:extLst>
          </p:cNvPr>
          <p:cNvSpPr/>
          <p:nvPr/>
        </p:nvSpPr>
        <p:spPr>
          <a:xfrm>
            <a:off x="6958671" y="5323707"/>
            <a:ext cx="4303870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请由大到小的列举出团队成立以来取得相关的业绩、荣誉等。</a:t>
            </a:r>
            <a:endParaRPr lang="en-US" altLang="zh-CN" sz="1600" dirty="0">
              <a:solidFill>
                <a:schemeClr val="bg1"/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40" name="直角三角形 39">
            <a:extLst>
              <a:ext uri="{FF2B5EF4-FFF2-40B4-BE49-F238E27FC236}">
                <a16:creationId xmlns:a16="http://schemas.microsoft.com/office/drawing/2014/main" id="{521A2E02-3A74-4281-8304-E29E3DB96674}"/>
              </a:ext>
            </a:extLst>
          </p:cNvPr>
          <p:cNvSpPr/>
          <p:nvPr/>
        </p:nvSpPr>
        <p:spPr>
          <a:xfrm flipH="1" flipV="1">
            <a:off x="11262541" y="4875894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5F72B004-25C2-4C21-AA6C-EE89704FC7C9}"/>
              </a:ext>
            </a:extLst>
          </p:cNvPr>
          <p:cNvSpPr txBox="1"/>
          <p:nvPr/>
        </p:nvSpPr>
        <p:spPr>
          <a:xfrm>
            <a:off x="4224770" y="6170693"/>
            <a:ext cx="16658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/>
                </a:solidFill>
              </a:rPr>
              <a:t>*可对图片进行简单注释</a:t>
            </a:r>
          </a:p>
        </p:txBody>
      </p:sp>
    </p:spTree>
    <p:extLst>
      <p:ext uri="{BB962C8B-B14F-4D97-AF65-F5344CB8AC3E}">
        <p14:creationId xmlns:p14="http://schemas.microsoft.com/office/powerpoint/2010/main" val="103910106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B0B1B256-3229-4375-9DA9-82F8310205E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/>
              <a:t>团队核心骨干介绍</a:t>
            </a:r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6EDE8B7E-52F7-4125-87B1-A708324D7AAA}"/>
              </a:ext>
            </a:extLst>
          </p:cNvPr>
          <p:cNvSpPr/>
          <p:nvPr/>
        </p:nvSpPr>
        <p:spPr>
          <a:xfrm>
            <a:off x="925105" y="3069483"/>
            <a:ext cx="2208852" cy="4715454"/>
          </a:xfrm>
          <a:prstGeom prst="roundRect">
            <a:avLst>
              <a:gd name="adj" fmla="val 7878"/>
            </a:avLst>
          </a:prstGeom>
          <a:blipFill dpi="0" rotWithShape="1">
            <a:blip r:embed="rId2"/>
            <a:srcRect/>
            <a:tile tx="0" ty="0" sx="100000" sy="100000" flip="none" algn="ctr"/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Picture 2" descr="https://consumer-img.huawei.com/content/dam/huawei-cbg-site/greate-china/cn/mkt/campaign/emui9/img/phone-PD.png">
            <a:extLst>
              <a:ext uri="{FF2B5EF4-FFF2-40B4-BE49-F238E27FC236}">
                <a16:creationId xmlns:a16="http://schemas.microsoft.com/office/drawing/2014/main" id="{F218639F-C397-4A55-BD30-03562BB462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739" y="2960688"/>
            <a:ext cx="2306073" cy="4991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矩形: 圆角 41">
            <a:extLst>
              <a:ext uri="{FF2B5EF4-FFF2-40B4-BE49-F238E27FC236}">
                <a16:creationId xmlns:a16="http://schemas.microsoft.com/office/drawing/2014/main" id="{CF5C0A0A-FD98-4171-AF6D-272834C4E948}"/>
              </a:ext>
            </a:extLst>
          </p:cNvPr>
          <p:cNvSpPr>
            <a:spLocks/>
          </p:cNvSpPr>
          <p:nvPr/>
        </p:nvSpPr>
        <p:spPr>
          <a:xfrm>
            <a:off x="3636125" y="2458893"/>
            <a:ext cx="2176364" cy="4715454"/>
          </a:xfrm>
          <a:prstGeom prst="roundRect">
            <a:avLst>
              <a:gd name="adj" fmla="val 7878"/>
            </a:avLst>
          </a:prstGeom>
          <a:blipFill dpi="0" rotWithShape="1">
            <a:blip r:embed="rId4"/>
            <a:srcRect/>
            <a:tile tx="234950" ty="774700" sx="100000" sy="100000" flip="none" algn="ctr"/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8" name="Picture 2" descr="https://consumer-img.huawei.com/content/dam/huawei-cbg-site/greate-china/cn/mkt/campaign/emui9/img/phone-PD.png">
            <a:extLst>
              <a:ext uri="{FF2B5EF4-FFF2-40B4-BE49-F238E27FC236}">
                <a16:creationId xmlns:a16="http://schemas.microsoft.com/office/drawing/2014/main" id="{5E59CE8E-AA2F-41B6-8304-37578370B4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271" y="2344883"/>
            <a:ext cx="2306073" cy="4991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矩形: 圆角 40">
            <a:extLst>
              <a:ext uri="{FF2B5EF4-FFF2-40B4-BE49-F238E27FC236}">
                <a16:creationId xmlns:a16="http://schemas.microsoft.com/office/drawing/2014/main" id="{3F3115C2-F757-4F5F-812D-FCF9D7212CC7}"/>
              </a:ext>
            </a:extLst>
          </p:cNvPr>
          <p:cNvSpPr>
            <a:spLocks/>
          </p:cNvSpPr>
          <p:nvPr/>
        </p:nvSpPr>
        <p:spPr>
          <a:xfrm>
            <a:off x="6388566" y="3035011"/>
            <a:ext cx="2158257" cy="4715454"/>
          </a:xfrm>
          <a:prstGeom prst="roundRect">
            <a:avLst>
              <a:gd name="adj" fmla="val 7878"/>
            </a:avLst>
          </a:prstGeom>
          <a:blipFill dpi="0" rotWithShape="1">
            <a:blip r:embed="rId5"/>
            <a:srcRect/>
            <a:tile tx="0" ty="0" sx="100000" sy="100000" flip="none" algn="ctr"/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Picture 2" descr="https://consumer-img.huawei.com/content/dam/huawei-cbg-site/greate-china/cn/mkt/campaign/emui9/img/phone-PD.png">
            <a:extLst>
              <a:ext uri="{FF2B5EF4-FFF2-40B4-BE49-F238E27FC236}">
                <a16:creationId xmlns:a16="http://schemas.microsoft.com/office/drawing/2014/main" id="{8813014A-B387-4E2D-8055-6257BC9335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4658" y="2960688"/>
            <a:ext cx="2306073" cy="4991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矩形: 圆角 42">
            <a:extLst>
              <a:ext uri="{FF2B5EF4-FFF2-40B4-BE49-F238E27FC236}">
                <a16:creationId xmlns:a16="http://schemas.microsoft.com/office/drawing/2014/main" id="{9BF63B65-115B-4059-AE6F-95306BBFB239}"/>
              </a:ext>
            </a:extLst>
          </p:cNvPr>
          <p:cNvSpPr>
            <a:spLocks/>
          </p:cNvSpPr>
          <p:nvPr/>
        </p:nvSpPr>
        <p:spPr>
          <a:xfrm>
            <a:off x="9058046" y="2462011"/>
            <a:ext cx="2178762" cy="4715454"/>
          </a:xfrm>
          <a:prstGeom prst="roundRect">
            <a:avLst>
              <a:gd name="adj" fmla="val 7878"/>
            </a:avLst>
          </a:prstGeom>
          <a:blipFill dpi="0" rotWithShape="1">
            <a:blip r:embed="rId6"/>
            <a:srcRect/>
            <a:tile tx="120650" ty="139700" sx="100000" sy="100000" flip="none" algn="ctr"/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8" name="Picture 2" descr="https://consumer-img.huawei.com/content/dam/huawei-cbg-site/greate-china/cn/mkt/campaign/emui9/img/phone-PD.png">
            <a:extLst>
              <a:ext uri="{FF2B5EF4-FFF2-40B4-BE49-F238E27FC236}">
                <a16:creationId xmlns:a16="http://schemas.microsoft.com/office/drawing/2014/main" id="{B3C62248-EBB6-4BC6-87D8-D6F442324F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3190" y="2344883"/>
            <a:ext cx="2306073" cy="4991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矩形 18">
            <a:extLst>
              <a:ext uri="{FF2B5EF4-FFF2-40B4-BE49-F238E27FC236}">
                <a16:creationId xmlns:a16="http://schemas.microsoft.com/office/drawing/2014/main" id="{1F2D5495-F870-40EC-B0B9-1AFA2D1A6EE6}"/>
              </a:ext>
            </a:extLst>
          </p:cNvPr>
          <p:cNvSpPr/>
          <p:nvPr/>
        </p:nvSpPr>
        <p:spPr>
          <a:xfrm>
            <a:off x="-3" y="3915543"/>
            <a:ext cx="12192003" cy="2942458"/>
          </a:xfrm>
          <a:prstGeom prst="rect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83000">
                <a:schemeClr val="accent1"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9B9760DC-4D84-4C8C-A15F-461D99ADDA64}"/>
              </a:ext>
            </a:extLst>
          </p:cNvPr>
          <p:cNvGrpSpPr/>
          <p:nvPr/>
        </p:nvGrpSpPr>
        <p:grpSpPr>
          <a:xfrm rot="16200000">
            <a:off x="505306" y="2394786"/>
            <a:ext cx="1157914" cy="108000"/>
            <a:chOff x="7639575" y="3246296"/>
            <a:chExt cx="1157914" cy="108000"/>
          </a:xfrm>
        </p:grpSpPr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id="{2F77F696-E27E-480E-A084-3F6042F83939}"/>
                </a:ext>
              </a:extLst>
            </p:cNvPr>
            <p:cNvCxnSpPr>
              <a:cxnSpLocks/>
            </p:cNvCxnSpPr>
            <p:nvPr/>
          </p:nvCxnSpPr>
          <p:spPr>
            <a:xfrm>
              <a:off x="7639575" y="3300296"/>
              <a:ext cx="1102643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61DD6480-6C5F-45D8-8994-AABF317128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矩形 22">
            <a:extLst>
              <a:ext uri="{FF2B5EF4-FFF2-40B4-BE49-F238E27FC236}">
                <a16:creationId xmlns:a16="http://schemas.microsoft.com/office/drawing/2014/main" id="{2782634C-11C7-439A-88FC-D9305BF32784}"/>
              </a:ext>
            </a:extLst>
          </p:cNvPr>
          <p:cNvSpPr/>
          <p:nvPr/>
        </p:nvSpPr>
        <p:spPr>
          <a:xfrm>
            <a:off x="1111565" y="1741688"/>
            <a:ext cx="180344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altLang="zh-CN" sz="2000" b="1" dirty="0" err="1">
                <a:solidFill>
                  <a:schemeClr val="bg1"/>
                </a:solidFill>
                <a:latin typeface="+mj-ea"/>
                <a:ea typeface="+mj-ea"/>
              </a:rPr>
              <a:t>OfficePLUS</a:t>
            </a:r>
            <a:endParaRPr lang="zh-CN" altLang="en-US" sz="20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B23BD625-C2E3-495D-8088-0ED94E32CF97}"/>
              </a:ext>
            </a:extLst>
          </p:cNvPr>
          <p:cNvSpPr/>
          <p:nvPr/>
        </p:nvSpPr>
        <p:spPr>
          <a:xfrm>
            <a:off x="1108984" y="2190790"/>
            <a:ext cx="2012461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简要介绍人物的岗位与主要职责。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4EC4DA15-AADC-48F9-8D59-DE2E79871252}"/>
              </a:ext>
            </a:extLst>
          </p:cNvPr>
          <p:cNvGrpSpPr/>
          <p:nvPr/>
        </p:nvGrpSpPr>
        <p:grpSpPr>
          <a:xfrm rot="16200000">
            <a:off x="5927348" y="2394786"/>
            <a:ext cx="1157914" cy="108000"/>
            <a:chOff x="7639575" y="3246296"/>
            <a:chExt cx="1157914" cy="108000"/>
          </a:xfrm>
        </p:grpSpPr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306641CB-49AB-47AB-8C1F-C251DFF84FF2}"/>
                </a:ext>
              </a:extLst>
            </p:cNvPr>
            <p:cNvCxnSpPr>
              <a:cxnSpLocks/>
            </p:cNvCxnSpPr>
            <p:nvPr/>
          </p:nvCxnSpPr>
          <p:spPr>
            <a:xfrm>
              <a:off x="7639575" y="3300296"/>
              <a:ext cx="1102643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B9DED79D-1454-4763-9A7C-AF80659398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8" name="矩形 27">
            <a:extLst>
              <a:ext uri="{FF2B5EF4-FFF2-40B4-BE49-F238E27FC236}">
                <a16:creationId xmlns:a16="http://schemas.microsoft.com/office/drawing/2014/main" id="{F9807534-FBC4-40F9-91B5-16503120B4BB}"/>
              </a:ext>
            </a:extLst>
          </p:cNvPr>
          <p:cNvSpPr/>
          <p:nvPr/>
        </p:nvSpPr>
        <p:spPr>
          <a:xfrm>
            <a:off x="6533607" y="1741688"/>
            <a:ext cx="180344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altLang="zh-CN" sz="2000" b="1" dirty="0" err="1">
                <a:solidFill>
                  <a:schemeClr val="bg1"/>
                </a:solidFill>
                <a:latin typeface="+mj-ea"/>
                <a:ea typeface="+mj-ea"/>
              </a:rPr>
              <a:t>OfficePLUS</a:t>
            </a:r>
            <a:endParaRPr lang="zh-CN" altLang="en-US" sz="20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CF7AB533-49AC-4461-B12B-22A0F4FD4DEA}"/>
              </a:ext>
            </a:extLst>
          </p:cNvPr>
          <p:cNvSpPr/>
          <p:nvPr/>
        </p:nvSpPr>
        <p:spPr>
          <a:xfrm>
            <a:off x="6531026" y="2190790"/>
            <a:ext cx="2012461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简要介绍人物的岗位与主要职责。</a:t>
            </a: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31AAB64A-0C27-4F7C-9354-CCB87B5765BE}"/>
              </a:ext>
            </a:extLst>
          </p:cNvPr>
          <p:cNvGrpSpPr/>
          <p:nvPr/>
        </p:nvGrpSpPr>
        <p:grpSpPr>
          <a:xfrm rot="16200000">
            <a:off x="3168868" y="1783254"/>
            <a:ext cx="1157914" cy="108000"/>
            <a:chOff x="7639575" y="3246296"/>
            <a:chExt cx="1157914" cy="108000"/>
          </a:xfrm>
        </p:grpSpPr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381B33F-E971-4EF5-9DEA-D5B958A1ECDB}"/>
                </a:ext>
              </a:extLst>
            </p:cNvPr>
            <p:cNvCxnSpPr>
              <a:cxnSpLocks/>
            </p:cNvCxnSpPr>
            <p:nvPr/>
          </p:nvCxnSpPr>
          <p:spPr>
            <a:xfrm>
              <a:off x="7639575" y="3300296"/>
              <a:ext cx="1102643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椭圆 31">
              <a:extLst>
                <a:ext uri="{FF2B5EF4-FFF2-40B4-BE49-F238E27FC236}">
                  <a16:creationId xmlns:a16="http://schemas.microsoft.com/office/drawing/2014/main" id="{465C6D20-DAE9-408E-985A-1FDE7479A4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" name="矩形 32">
            <a:extLst>
              <a:ext uri="{FF2B5EF4-FFF2-40B4-BE49-F238E27FC236}">
                <a16:creationId xmlns:a16="http://schemas.microsoft.com/office/drawing/2014/main" id="{E5CA39E6-F98A-406E-8AC0-D2A8BA601C66}"/>
              </a:ext>
            </a:extLst>
          </p:cNvPr>
          <p:cNvSpPr/>
          <p:nvPr/>
        </p:nvSpPr>
        <p:spPr>
          <a:xfrm>
            <a:off x="3775127" y="1130156"/>
            <a:ext cx="180344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altLang="zh-CN" sz="2000" b="1" dirty="0" err="1">
                <a:solidFill>
                  <a:schemeClr val="bg1"/>
                </a:solidFill>
                <a:latin typeface="+mj-ea"/>
                <a:ea typeface="+mj-ea"/>
              </a:rPr>
              <a:t>OfficePLUS</a:t>
            </a:r>
            <a:endParaRPr lang="zh-CN" altLang="en-US" sz="20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D9E5E650-B055-46FD-A432-A82E76424A7A}"/>
              </a:ext>
            </a:extLst>
          </p:cNvPr>
          <p:cNvSpPr/>
          <p:nvPr/>
        </p:nvSpPr>
        <p:spPr>
          <a:xfrm>
            <a:off x="3772546" y="1579258"/>
            <a:ext cx="2012461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简要介绍人物的岗位与主要职责。</a:t>
            </a: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3EE24CE5-BE58-4441-9BC7-5241ED5B5541}"/>
              </a:ext>
            </a:extLst>
          </p:cNvPr>
          <p:cNvGrpSpPr/>
          <p:nvPr/>
        </p:nvGrpSpPr>
        <p:grpSpPr>
          <a:xfrm rot="16200000">
            <a:off x="8620669" y="1783254"/>
            <a:ext cx="1157914" cy="108000"/>
            <a:chOff x="7639575" y="3246296"/>
            <a:chExt cx="1157914" cy="108000"/>
          </a:xfrm>
        </p:grpSpPr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D7B8F1E2-6C2B-4B94-A0D7-B1644A642411}"/>
                </a:ext>
              </a:extLst>
            </p:cNvPr>
            <p:cNvCxnSpPr>
              <a:cxnSpLocks/>
            </p:cNvCxnSpPr>
            <p:nvPr/>
          </p:nvCxnSpPr>
          <p:spPr>
            <a:xfrm>
              <a:off x="7639575" y="3300296"/>
              <a:ext cx="1102643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0A12DA06-1EF2-4C77-8AD1-3E9B8FDE80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8" name="矩形 37">
            <a:extLst>
              <a:ext uri="{FF2B5EF4-FFF2-40B4-BE49-F238E27FC236}">
                <a16:creationId xmlns:a16="http://schemas.microsoft.com/office/drawing/2014/main" id="{DA0B273A-DC69-48A2-B479-FEEF42883205}"/>
              </a:ext>
            </a:extLst>
          </p:cNvPr>
          <p:cNvSpPr/>
          <p:nvPr/>
        </p:nvSpPr>
        <p:spPr>
          <a:xfrm>
            <a:off x="9226928" y="1130156"/>
            <a:ext cx="180344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altLang="zh-CN" sz="2000" b="1" dirty="0" err="1">
                <a:solidFill>
                  <a:schemeClr val="bg1"/>
                </a:solidFill>
                <a:latin typeface="+mj-ea"/>
                <a:ea typeface="+mj-ea"/>
              </a:rPr>
              <a:t>OfficePLUS</a:t>
            </a:r>
            <a:endParaRPr lang="zh-CN" altLang="en-US" sz="20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9" name="矩形 38">
            <a:extLst>
              <a:ext uri="{FF2B5EF4-FFF2-40B4-BE49-F238E27FC236}">
                <a16:creationId xmlns:a16="http://schemas.microsoft.com/office/drawing/2014/main" id="{46DE0BDF-AAC8-498B-ABCA-EA5592CF1055}"/>
              </a:ext>
            </a:extLst>
          </p:cNvPr>
          <p:cNvSpPr/>
          <p:nvPr/>
        </p:nvSpPr>
        <p:spPr>
          <a:xfrm>
            <a:off x="9224347" y="1579258"/>
            <a:ext cx="2012461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</a:rPr>
              <a:t>简要介绍人物的岗位与主要职责。</a:t>
            </a:r>
          </a:p>
        </p:txBody>
      </p:sp>
    </p:spTree>
    <p:extLst>
      <p:ext uri="{BB962C8B-B14F-4D97-AF65-F5344CB8AC3E}">
        <p14:creationId xmlns:p14="http://schemas.microsoft.com/office/powerpoint/2010/main" val="370387231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菱形 3">
            <a:extLst>
              <a:ext uri="{FF2B5EF4-FFF2-40B4-BE49-F238E27FC236}">
                <a16:creationId xmlns:a16="http://schemas.microsoft.com/office/drawing/2014/main" id="{707882B6-14DA-4589-8A06-7C2D87D89CF4}"/>
              </a:ext>
            </a:extLst>
          </p:cNvPr>
          <p:cNvSpPr/>
          <p:nvPr/>
        </p:nvSpPr>
        <p:spPr>
          <a:xfrm>
            <a:off x="693392" y="4840767"/>
            <a:ext cx="2690717" cy="680646"/>
          </a:xfrm>
          <a:prstGeom prst="diamond">
            <a:avLst/>
          </a:prstGeom>
          <a:solidFill>
            <a:schemeClr val="accent1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平行四边形 5">
            <a:extLst>
              <a:ext uri="{FF2B5EF4-FFF2-40B4-BE49-F238E27FC236}">
                <a16:creationId xmlns:a16="http://schemas.microsoft.com/office/drawing/2014/main" id="{57C6910E-484A-401E-9E71-AE6DEB5E9DCF}"/>
              </a:ext>
            </a:extLst>
          </p:cNvPr>
          <p:cNvSpPr/>
          <p:nvPr/>
        </p:nvSpPr>
        <p:spPr>
          <a:xfrm rot="5400000" flipH="1">
            <a:off x="725278" y="6486593"/>
            <a:ext cx="3963852" cy="1352846"/>
          </a:xfrm>
          <a:custGeom>
            <a:avLst/>
            <a:gdLst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790917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931594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2002310 w 2189399"/>
              <a:gd name="connsiteY3" fmla="*/ 1014311 h 1014311"/>
              <a:gd name="connsiteX4" fmla="*/ 0 w 2189399"/>
              <a:gd name="connsiteY4" fmla="*/ 1014311 h 1014311"/>
              <a:gd name="connsiteX0" fmla="*/ 0 w 2066825"/>
              <a:gd name="connsiteY0" fmla="*/ 1007351 h 1014311"/>
              <a:gd name="connsiteX1" fmla="*/ 275908 w 2066825"/>
              <a:gd name="connsiteY1" fmla="*/ 0 h 1014311"/>
              <a:gd name="connsiteX2" fmla="*/ 2066825 w 2066825"/>
              <a:gd name="connsiteY2" fmla="*/ 0 h 1014311"/>
              <a:gd name="connsiteX3" fmla="*/ 1879736 w 2066825"/>
              <a:gd name="connsiteY3" fmla="*/ 1014311 h 1014311"/>
              <a:gd name="connsiteX4" fmla="*/ 0 w 2066825"/>
              <a:gd name="connsiteY4" fmla="*/ 1007351 h 1014311"/>
              <a:gd name="connsiteX0" fmla="*/ 0 w 2066825"/>
              <a:gd name="connsiteY0" fmla="*/ 1007351 h 1014310"/>
              <a:gd name="connsiteX1" fmla="*/ 275908 w 2066825"/>
              <a:gd name="connsiteY1" fmla="*/ 0 h 1014310"/>
              <a:gd name="connsiteX2" fmla="*/ 2066825 w 2066825"/>
              <a:gd name="connsiteY2" fmla="*/ 0 h 1014310"/>
              <a:gd name="connsiteX3" fmla="*/ 1889165 w 2066825"/>
              <a:gd name="connsiteY3" fmla="*/ 1014310 h 1014310"/>
              <a:gd name="connsiteX4" fmla="*/ 0 w 2066825"/>
              <a:gd name="connsiteY4" fmla="*/ 1007351 h 1014310"/>
              <a:gd name="connsiteX0" fmla="*/ 0 w 2033825"/>
              <a:gd name="connsiteY0" fmla="*/ 1014311 h 1014311"/>
              <a:gd name="connsiteX1" fmla="*/ 242908 w 2033825"/>
              <a:gd name="connsiteY1" fmla="*/ 0 h 1014311"/>
              <a:gd name="connsiteX2" fmla="*/ 2033825 w 2033825"/>
              <a:gd name="connsiteY2" fmla="*/ 0 h 1014311"/>
              <a:gd name="connsiteX3" fmla="*/ 1856165 w 2033825"/>
              <a:gd name="connsiteY3" fmla="*/ 1014310 h 1014311"/>
              <a:gd name="connsiteX4" fmla="*/ 0 w 2033825"/>
              <a:gd name="connsiteY4" fmla="*/ 1014311 h 10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25" h="1014311">
                <a:moveTo>
                  <a:pt x="0" y="1014311"/>
                </a:moveTo>
                <a:lnTo>
                  <a:pt x="242908" y="0"/>
                </a:lnTo>
                <a:lnTo>
                  <a:pt x="2033825" y="0"/>
                </a:lnTo>
                <a:lnTo>
                  <a:pt x="1856165" y="1014310"/>
                </a:lnTo>
                <a:lnTo>
                  <a:pt x="0" y="1014311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47000">
                <a:schemeClr val="accent1">
                  <a:alpha val="0"/>
                </a:schemeClr>
              </a:gs>
            </a:gsLst>
            <a:lin ang="12000000" scaled="0"/>
            <a:tileRect/>
          </a:gradFill>
          <a:ln w="0">
            <a:gradFill flip="none" rotWithShape="1">
              <a:gsLst>
                <a:gs pos="0">
                  <a:schemeClr val="bg1"/>
                </a:gs>
                <a:gs pos="25000">
                  <a:schemeClr val="bg1">
                    <a:alpha val="0"/>
                  </a:schemeClr>
                </a:gs>
              </a:gsLst>
              <a:lin ang="120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等线" panose="020F0502020204030204"/>
              <a:ea typeface="等线" panose="02010600030101010101" pitchFamily="2" charset="-122"/>
            </a:endParaRPr>
          </a:p>
        </p:txBody>
      </p:sp>
      <p:sp>
        <p:nvSpPr>
          <p:cNvPr id="6" name="平行四边形 5">
            <a:extLst>
              <a:ext uri="{FF2B5EF4-FFF2-40B4-BE49-F238E27FC236}">
                <a16:creationId xmlns:a16="http://schemas.microsoft.com/office/drawing/2014/main" id="{06E328FE-42D7-4186-BDFC-BE5B27B2C2C5}"/>
              </a:ext>
            </a:extLst>
          </p:cNvPr>
          <p:cNvSpPr/>
          <p:nvPr/>
        </p:nvSpPr>
        <p:spPr>
          <a:xfrm rot="16200000">
            <a:off x="-623634" y="6490524"/>
            <a:ext cx="3963852" cy="1344984"/>
          </a:xfrm>
          <a:custGeom>
            <a:avLst/>
            <a:gdLst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790917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931594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2002310 w 2189399"/>
              <a:gd name="connsiteY3" fmla="*/ 1014311 h 1014311"/>
              <a:gd name="connsiteX4" fmla="*/ 0 w 2189399"/>
              <a:gd name="connsiteY4" fmla="*/ 1014311 h 1014311"/>
              <a:gd name="connsiteX0" fmla="*/ 0 w 2066825"/>
              <a:gd name="connsiteY0" fmla="*/ 1007351 h 1014311"/>
              <a:gd name="connsiteX1" fmla="*/ 275908 w 2066825"/>
              <a:gd name="connsiteY1" fmla="*/ 0 h 1014311"/>
              <a:gd name="connsiteX2" fmla="*/ 2066825 w 2066825"/>
              <a:gd name="connsiteY2" fmla="*/ 0 h 1014311"/>
              <a:gd name="connsiteX3" fmla="*/ 1879736 w 2066825"/>
              <a:gd name="connsiteY3" fmla="*/ 1014311 h 1014311"/>
              <a:gd name="connsiteX4" fmla="*/ 0 w 2066825"/>
              <a:gd name="connsiteY4" fmla="*/ 1007351 h 1014311"/>
              <a:gd name="connsiteX0" fmla="*/ 0 w 2066825"/>
              <a:gd name="connsiteY0" fmla="*/ 1007351 h 1014310"/>
              <a:gd name="connsiteX1" fmla="*/ 275908 w 2066825"/>
              <a:gd name="connsiteY1" fmla="*/ 0 h 1014310"/>
              <a:gd name="connsiteX2" fmla="*/ 2066825 w 2066825"/>
              <a:gd name="connsiteY2" fmla="*/ 0 h 1014310"/>
              <a:gd name="connsiteX3" fmla="*/ 1889165 w 2066825"/>
              <a:gd name="connsiteY3" fmla="*/ 1014310 h 1014310"/>
              <a:gd name="connsiteX4" fmla="*/ 0 w 2066825"/>
              <a:gd name="connsiteY4" fmla="*/ 1007351 h 1014310"/>
              <a:gd name="connsiteX0" fmla="*/ 0 w 2033825"/>
              <a:gd name="connsiteY0" fmla="*/ 1014311 h 1014311"/>
              <a:gd name="connsiteX1" fmla="*/ 242908 w 2033825"/>
              <a:gd name="connsiteY1" fmla="*/ 0 h 1014311"/>
              <a:gd name="connsiteX2" fmla="*/ 2033825 w 2033825"/>
              <a:gd name="connsiteY2" fmla="*/ 0 h 1014311"/>
              <a:gd name="connsiteX3" fmla="*/ 1856165 w 2033825"/>
              <a:gd name="connsiteY3" fmla="*/ 1014310 h 1014311"/>
              <a:gd name="connsiteX4" fmla="*/ 0 w 2033825"/>
              <a:gd name="connsiteY4" fmla="*/ 1014311 h 10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25" h="1014311">
                <a:moveTo>
                  <a:pt x="0" y="1014311"/>
                </a:moveTo>
                <a:lnTo>
                  <a:pt x="242908" y="0"/>
                </a:lnTo>
                <a:lnTo>
                  <a:pt x="2033825" y="0"/>
                </a:lnTo>
                <a:lnTo>
                  <a:pt x="1856165" y="1014310"/>
                </a:lnTo>
                <a:lnTo>
                  <a:pt x="0" y="1014311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46000">
                <a:schemeClr val="accent1">
                  <a:alpha val="0"/>
                </a:schemeClr>
              </a:gs>
            </a:gsLst>
            <a:lin ang="12000000" scaled="0"/>
            <a:tileRect/>
          </a:gradFill>
          <a:ln w="0">
            <a:gradFill flip="none" rotWithShape="1">
              <a:gsLst>
                <a:gs pos="0">
                  <a:schemeClr val="bg1"/>
                </a:gs>
                <a:gs pos="43000">
                  <a:schemeClr val="bg1">
                    <a:alpha val="0"/>
                  </a:schemeClr>
                </a:gs>
              </a:gsLst>
              <a:lin ang="120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菱形 7">
            <a:extLst>
              <a:ext uri="{FF2B5EF4-FFF2-40B4-BE49-F238E27FC236}">
                <a16:creationId xmlns:a16="http://schemas.microsoft.com/office/drawing/2014/main" id="{3BB31269-3E20-48CF-B895-2499D48E6995}"/>
              </a:ext>
            </a:extLst>
          </p:cNvPr>
          <p:cNvSpPr/>
          <p:nvPr/>
        </p:nvSpPr>
        <p:spPr>
          <a:xfrm>
            <a:off x="3398492" y="4263104"/>
            <a:ext cx="2690717" cy="680646"/>
          </a:xfrm>
          <a:prstGeom prst="diamond">
            <a:avLst/>
          </a:prstGeom>
          <a:solidFill>
            <a:schemeClr val="accent3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平行四边形 5">
            <a:extLst>
              <a:ext uri="{FF2B5EF4-FFF2-40B4-BE49-F238E27FC236}">
                <a16:creationId xmlns:a16="http://schemas.microsoft.com/office/drawing/2014/main" id="{DC7E2646-75FC-43C1-81A9-0A9052265E4A}"/>
              </a:ext>
            </a:extLst>
          </p:cNvPr>
          <p:cNvSpPr/>
          <p:nvPr/>
        </p:nvSpPr>
        <p:spPr>
          <a:xfrm rot="5400000" flipH="1">
            <a:off x="3430378" y="5908930"/>
            <a:ext cx="3963852" cy="1352846"/>
          </a:xfrm>
          <a:custGeom>
            <a:avLst/>
            <a:gdLst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790917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931594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2002310 w 2189399"/>
              <a:gd name="connsiteY3" fmla="*/ 1014311 h 1014311"/>
              <a:gd name="connsiteX4" fmla="*/ 0 w 2189399"/>
              <a:gd name="connsiteY4" fmla="*/ 1014311 h 1014311"/>
              <a:gd name="connsiteX0" fmla="*/ 0 w 2066825"/>
              <a:gd name="connsiteY0" fmla="*/ 1007351 h 1014311"/>
              <a:gd name="connsiteX1" fmla="*/ 275908 w 2066825"/>
              <a:gd name="connsiteY1" fmla="*/ 0 h 1014311"/>
              <a:gd name="connsiteX2" fmla="*/ 2066825 w 2066825"/>
              <a:gd name="connsiteY2" fmla="*/ 0 h 1014311"/>
              <a:gd name="connsiteX3" fmla="*/ 1879736 w 2066825"/>
              <a:gd name="connsiteY3" fmla="*/ 1014311 h 1014311"/>
              <a:gd name="connsiteX4" fmla="*/ 0 w 2066825"/>
              <a:gd name="connsiteY4" fmla="*/ 1007351 h 1014311"/>
              <a:gd name="connsiteX0" fmla="*/ 0 w 2066825"/>
              <a:gd name="connsiteY0" fmla="*/ 1007351 h 1014310"/>
              <a:gd name="connsiteX1" fmla="*/ 275908 w 2066825"/>
              <a:gd name="connsiteY1" fmla="*/ 0 h 1014310"/>
              <a:gd name="connsiteX2" fmla="*/ 2066825 w 2066825"/>
              <a:gd name="connsiteY2" fmla="*/ 0 h 1014310"/>
              <a:gd name="connsiteX3" fmla="*/ 1889165 w 2066825"/>
              <a:gd name="connsiteY3" fmla="*/ 1014310 h 1014310"/>
              <a:gd name="connsiteX4" fmla="*/ 0 w 2066825"/>
              <a:gd name="connsiteY4" fmla="*/ 1007351 h 1014310"/>
              <a:gd name="connsiteX0" fmla="*/ 0 w 2033825"/>
              <a:gd name="connsiteY0" fmla="*/ 1014311 h 1014311"/>
              <a:gd name="connsiteX1" fmla="*/ 242908 w 2033825"/>
              <a:gd name="connsiteY1" fmla="*/ 0 h 1014311"/>
              <a:gd name="connsiteX2" fmla="*/ 2033825 w 2033825"/>
              <a:gd name="connsiteY2" fmla="*/ 0 h 1014311"/>
              <a:gd name="connsiteX3" fmla="*/ 1856165 w 2033825"/>
              <a:gd name="connsiteY3" fmla="*/ 1014310 h 1014311"/>
              <a:gd name="connsiteX4" fmla="*/ 0 w 2033825"/>
              <a:gd name="connsiteY4" fmla="*/ 1014311 h 10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25" h="1014311">
                <a:moveTo>
                  <a:pt x="0" y="1014311"/>
                </a:moveTo>
                <a:lnTo>
                  <a:pt x="242908" y="0"/>
                </a:lnTo>
                <a:lnTo>
                  <a:pt x="2033825" y="0"/>
                </a:lnTo>
                <a:lnTo>
                  <a:pt x="1856165" y="1014310"/>
                </a:lnTo>
                <a:lnTo>
                  <a:pt x="0" y="1014311"/>
                </a:lnTo>
                <a:close/>
              </a:path>
            </a:pathLst>
          </a:custGeom>
          <a:gradFill flip="none" rotWithShape="1">
            <a:gsLst>
              <a:gs pos="0">
                <a:schemeClr val="accent3"/>
              </a:gs>
              <a:gs pos="68000">
                <a:schemeClr val="accent3">
                  <a:alpha val="0"/>
                </a:schemeClr>
              </a:gs>
            </a:gsLst>
            <a:lin ang="12000000" scaled="0"/>
            <a:tileRect/>
          </a:gradFill>
          <a:ln w="0">
            <a:gradFill flip="none" rotWithShape="1">
              <a:gsLst>
                <a:gs pos="0">
                  <a:schemeClr val="bg1"/>
                </a:gs>
                <a:gs pos="52000">
                  <a:schemeClr val="bg1">
                    <a:alpha val="0"/>
                  </a:schemeClr>
                </a:gs>
              </a:gsLst>
              <a:lin ang="120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等线" panose="020F0502020204030204"/>
              <a:ea typeface="等线" panose="02010600030101010101" pitchFamily="2" charset="-122"/>
            </a:endParaRPr>
          </a:p>
        </p:txBody>
      </p:sp>
      <p:sp>
        <p:nvSpPr>
          <p:cNvPr id="10" name="平行四边形 5">
            <a:extLst>
              <a:ext uri="{FF2B5EF4-FFF2-40B4-BE49-F238E27FC236}">
                <a16:creationId xmlns:a16="http://schemas.microsoft.com/office/drawing/2014/main" id="{D053A3A0-840E-414E-BE65-A6FE7AE2CB84}"/>
              </a:ext>
            </a:extLst>
          </p:cNvPr>
          <p:cNvSpPr/>
          <p:nvPr/>
        </p:nvSpPr>
        <p:spPr>
          <a:xfrm rot="16200000">
            <a:off x="2081466" y="5912861"/>
            <a:ext cx="3963852" cy="1344984"/>
          </a:xfrm>
          <a:custGeom>
            <a:avLst/>
            <a:gdLst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790917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931594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2002310 w 2189399"/>
              <a:gd name="connsiteY3" fmla="*/ 1014311 h 1014311"/>
              <a:gd name="connsiteX4" fmla="*/ 0 w 2189399"/>
              <a:gd name="connsiteY4" fmla="*/ 1014311 h 1014311"/>
              <a:gd name="connsiteX0" fmla="*/ 0 w 2066825"/>
              <a:gd name="connsiteY0" fmla="*/ 1007351 h 1014311"/>
              <a:gd name="connsiteX1" fmla="*/ 275908 w 2066825"/>
              <a:gd name="connsiteY1" fmla="*/ 0 h 1014311"/>
              <a:gd name="connsiteX2" fmla="*/ 2066825 w 2066825"/>
              <a:gd name="connsiteY2" fmla="*/ 0 h 1014311"/>
              <a:gd name="connsiteX3" fmla="*/ 1879736 w 2066825"/>
              <a:gd name="connsiteY3" fmla="*/ 1014311 h 1014311"/>
              <a:gd name="connsiteX4" fmla="*/ 0 w 2066825"/>
              <a:gd name="connsiteY4" fmla="*/ 1007351 h 1014311"/>
              <a:gd name="connsiteX0" fmla="*/ 0 w 2066825"/>
              <a:gd name="connsiteY0" fmla="*/ 1007351 h 1014310"/>
              <a:gd name="connsiteX1" fmla="*/ 275908 w 2066825"/>
              <a:gd name="connsiteY1" fmla="*/ 0 h 1014310"/>
              <a:gd name="connsiteX2" fmla="*/ 2066825 w 2066825"/>
              <a:gd name="connsiteY2" fmla="*/ 0 h 1014310"/>
              <a:gd name="connsiteX3" fmla="*/ 1889165 w 2066825"/>
              <a:gd name="connsiteY3" fmla="*/ 1014310 h 1014310"/>
              <a:gd name="connsiteX4" fmla="*/ 0 w 2066825"/>
              <a:gd name="connsiteY4" fmla="*/ 1007351 h 1014310"/>
              <a:gd name="connsiteX0" fmla="*/ 0 w 2033825"/>
              <a:gd name="connsiteY0" fmla="*/ 1014311 h 1014311"/>
              <a:gd name="connsiteX1" fmla="*/ 242908 w 2033825"/>
              <a:gd name="connsiteY1" fmla="*/ 0 h 1014311"/>
              <a:gd name="connsiteX2" fmla="*/ 2033825 w 2033825"/>
              <a:gd name="connsiteY2" fmla="*/ 0 h 1014311"/>
              <a:gd name="connsiteX3" fmla="*/ 1856165 w 2033825"/>
              <a:gd name="connsiteY3" fmla="*/ 1014310 h 1014311"/>
              <a:gd name="connsiteX4" fmla="*/ 0 w 2033825"/>
              <a:gd name="connsiteY4" fmla="*/ 1014311 h 10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25" h="1014311">
                <a:moveTo>
                  <a:pt x="0" y="1014311"/>
                </a:moveTo>
                <a:lnTo>
                  <a:pt x="242908" y="0"/>
                </a:lnTo>
                <a:lnTo>
                  <a:pt x="2033825" y="0"/>
                </a:lnTo>
                <a:lnTo>
                  <a:pt x="1856165" y="1014310"/>
                </a:lnTo>
                <a:lnTo>
                  <a:pt x="0" y="1014311"/>
                </a:lnTo>
                <a:close/>
              </a:path>
            </a:pathLst>
          </a:custGeom>
          <a:gradFill flip="none" rotWithShape="1">
            <a:gsLst>
              <a:gs pos="0">
                <a:schemeClr val="accent3"/>
              </a:gs>
              <a:gs pos="68000">
                <a:schemeClr val="accent3">
                  <a:alpha val="0"/>
                </a:schemeClr>
              </a:gs>
            </a:gsLst>
            <a:lin ang="12000000" scaled="0"/>
            <a:tileRect/>
          </a:gradFill>
          <a:ln w="0">
            <a:gradFill flip="none" rotWithShape="1">
              <a:gsLst>
                <a:gs pos="0">
                  <a:schemeClr val="bg1"/>
                </a:gs>
                <a:gs pos="51000">
                  <a:schemeClr val="bg1">
                    <a:alpha val="0"/>
                  </a:schemeClr>
                </a:gs>
              </a:gsLst>
              <a:lin ang="120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等线" panose="020F0502020204030204"/>
              <a:ea typeface="等线" panose="02010600030101010101" pitchFamily="2" charset="-122"/>
            </a:endParaRPr>
          </a:p>
        </p:txBody>
      </p:sp>
      <p:sp>
        <p:nvSpPr>
          <p:cNvPr id="12" name="菱形 11">
            <a:extLst>
              <a:ext uri="{FF2B5EF4-FFF2-40B4-BE49-F238E27FC236}">
                <a16:creationId xmlns:a16="http://schemas.microsoft.com/office/drawing/2014/main" id="{F1C2DEFB-7E1B-4DBB-9CC4-06A8426F44D3}"/>
              </a:ext>
            </a:extLst>
          </p:cNvPr>
          <p:cNvSpPr/>
          <p:nvPr/>
        </p:nvSpPr>
        <p:spPr>
          <a:xfrm>
            <a:off x="6103592" y="3685442"/>
            <a:ext cx="2690717" cy="680646"/>
          </a:xfrm>
          <a:prstGeom prst="diamond">
            <a:avLst/>
          </a:prstGeom>
          <a:solidFill>
            <a:schemeClr val="accent5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平行四边形 5">
            <a:extLst>
              <a:ext uri="{FF2B5EF4-FFF2-40B4-BE49-F238E27FC236}">
                <a16:creationId xmlns:a16="http://schemas.microsoft.com/office/drawing/2014/main" id="{71BFA46D-55C6-42DD-9D11-EB945B932704}"/>
              </a:ext>
            </a:extLst>
          </p:cNvPr>
          <p:cNvSpPr/>
          <p:nvPr/>
        </p:nvSpPr>
        <p:spPr>
          <a:xfrm rot="5400000" flipH="1">
            <a:off x="6135478" y="5331268"/>
            <a:ext cx="3963852" cy="1352846"/>
          </a:xfrm>
          <a:custGeom>
            <a:avLst/>
            <a:gdLst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790917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931594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2002310 w 2189399"/>
              <a:gd name="connsiteY3" fmla="*/ 1014311 h 1014311"/>
              <a:gd name="connsiteX4" fmla="*/ 0 w 2189399"/>
              <a:gd name="connsiteY4" fmla="*/ 1014311 h 1014311"/>
              <a:gd name="connsiteX0" fmla="*/ 0 w 2066825"/>
              <a:gd name="connsiteY0" fmla="*/ 1007351 h 1014311"/>
              <a:gd name="connsiteX1" fmla="*/ 275908 w 2066825"/>
              <a:gd name="connsiteY1" fmla="*/ 0 h 1014311"/>
              <a:gd name="connsiteX2" fmla="*/ 2066825 w 2066825"/>
              <a:gd name="connsiteY2" fmla="*/ 0 h 1014311"/>
              <a:gd name="connsiteX3" fmla="*/ 1879736 w 2066825"/>
              <a:gd name="connsiteY3" fmla="*/ 1014311 h 1014311"/>
              <a:gd name="connsiteX4" fmla="*/ 0 w 2066825"/>
              <a:gd name="connsiteY4" fmla="*/ 1007351 h 1014311"/>
              <a:gd name="connsiteX0" fmla="*/ 0 w 2066825"/>
              <a:gd name="connsiteY0" fmla="*/ 1007351 h 1014310"/>
              <a:gd name="connsiteX1" fmla="*/ 275908 w 2066825"/>
              <a:gd name="connsiteY1" fmla="*/ 0 h 1014310"/>
              <a:gd name="connsiteX2" fmla="*/ 2066825 w 2066825"/>
              <a:gd name="connsiteY2" fmla="*/ 0 h 1014310"/>
              <a:gd name="connsiteX3" fmla="*/ 1889165 w 2066825"/>
              <a:gd name="connsiteY3" fmla="*/ 1014310 h 1014310"/>
              <a:gd name="connsiteX4" fmla="*/ 0 w 2066825"/>
              <a:gd name="connsiteY4" fmla="*/ 1007351 h 1014310"/>
              <a:gd name="connsiteX0" fmla="*/ 0 w 2033825"/>
              <a:gd name="connsiteY0" fmla="*/ 1014311 h 1014311"/>
              <a:gd name="connsiteX1" fmla="*/ 242908 w 2033825"/>
              <a:gd name="connsiteY1" fmla="*/ 0 h 1014311"/>
              <a:gd name="connsiteX2" fmla="*/ 2033825 w 2033825"/>
              <a:gd name="connsiteY2" fmla="*/ 0 h 1014311"/>
              <a:gd name="connsiteX3" fmla="*/ 1856165 w 2033825"/>
              <a:gd name="connsiteY3" fmla="*/ 1014310 h 1014311"/>
              <a:gd name="connsiteX4" fmla="*/ 0 w 2033825"/>
              <a:gd name="connsiteY4" fmla="*/ 1014311 h 10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25" h="1014311">
                <a:moveTo>
                  <a:pt x="0" y="1014311"/>
                </a:moveTo>
                <a:lnTo>
                  <a:pt x="242908" y="0"/>
                </a:lnTo>
                <a:lnTo>
                  <a:pt x="2033825" y="0"/>
                </a:lnTo>
                <a:lnTo>
                  <a:pt x="1856165" y="1014310"/>
                </a:lnTo>
                <a:lnTo>
                  <a:pt x="0" y="1014311"/>
                </a:lnTo>
                <a:close/>
              </a:path>
            </a:pathLst>
          </a:custGeom>
          <a:gradFill flip="none" rotWithShape="1">
            <a:gsLst>
              <a:gs pos="0">
                <a:schemeClr val="accent5"/>
              </a:gs>
              <a:gs pos="85000">
                <a:schemeClr val="accent5">
                  <a:alpha val="0"/>
                </a:schemeClr>
              </a:gs>
            </a:gsLst>
            <a:lin ang="12000000" scaled="0"/>
            <a:tileRect/>
          </a:gradFill>
          <a:ln w="0">
            <a:gradFill flip="none" rotWithShape="1">
              <a:gsLst>
                <a:gs pos="0">
                  <a:schemeClr val="bg1"/>
                </a:gs>
                <a:gs pos="68000">
                  <a:schemeClr val="bg1">
                    <a:alpha val="0"/>
                  </a:schemeClr>
                </a:gs>
              </a:gsLst>
              <a:lin ang="120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等线" panose="020F0502020204030204"/>
              <a:ea typeface="等线" panose="02010600030101010101" pitchFamily="2" charset="-122"/>
            </a:endParaRPr>
          </a:p>
        </p:txBody>
      </p:sp>
      <p:sp>
        <p:nvSpPr>
          <p:cNvPr id="14" name="平行四边形 5">
            <a:extLst>
              <a:ext uri="{FF2B5EF4-FFF2-40B4-BE49-F238E27FC236}">
                <a16:creationId xmlns:a16="http://schemas.microsoft.com/office/drawing/2014/main" id="{DD4BE8ED-4A98-4CD7-9E48-F55329F5FF3F}"/>
              </a:ext>
            </a:extLst>
          </p:cNvPr>
          <p:cNvSpPr/>
          <p:nvPr/>
        </p:nvSpPr>
        <p:spPr>
          <a:xfrm rot="16200000">
            <a:off x="4786566" y="5335199"/>
            <a:ext cx="3963852" cy="1344984"/>
          </a:xfrm>
          <a:custGeom>
            <a:avLst/>
            <a:gdLst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790917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931594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2002310 w 2189399"/>
              <a:gd name="connsiteY3" fmla="*/ 1014311 h 1014311"/>
              <a:gd name="connsiteX4" fmla="*/ 0 w 2189399"/>
              <a:gd name="connsiteY4" fmla="*/ 1014311 h 1014311"/>
              <a:gd name="connsiteX0" fmla="*/ 0 w 2066825"/>
              <a:gd name="connsiteY0" fmla="*/ 1007351 h 1014311"/>
              <a:gd name="connsiteX1" fmla="*/ 275908 w 2066825"/>
              <a:gd name="connsiteY1" fmla="*/ 0 h 1014311"/>
              <a:gd name="connsiteX2" fmla="*/ 2066825 w 2066825"/>
              <a:gd name="connsiteY2" fmla="*/ 0 h 1014311"/>
              <a:gd name="connsiteX3" fmla="*/ 1879736 w 2066825"/>
              <a:gd name="connsiteY3" fmla="*/ 1014311 h 1014311"/>
              <a:gd name="connsiteX4" fmla="*/ 0 w 2066825"/>
              <a:gd name="connsiteY4" fmla="*/ 1007351 h 1014311"/>
              <a:gd name="connsiteX0" fmla="*/ 0 w 2066825"/>
              <a:gd name="connsiteY0" fmla="*/ 1007351 h 1014310"/>
              <a:gd name="connsiteX1" fmla="*/ 275908 w 2066825"/>
              <a:gd name="connsiteY1" fmla="*/ 0 h 1014310"/>
              <a:gd name="connsiteX2" fmla="*/ 2066825 w 2066825"/>
              <a:gd name="connsiteY2" fmla="*/ 0 h 1014310"/>
              <a:gd name="connsiteX3" fmla="*/ 1889165 w 2066825"/>
              <a:gd name="connsiteY3" fmla="*/ 1014310 h 1014310"/>
              <a:gd name="connsiteX4" fmla="*/ 0 w 2066825"/>
              <a:gd name="connsiteY4" fmla="*/ 1007351 h 1014310"/>
              <a:gd name="connsiteX0" fmla="*/ 0 w 2033825"/>
              <a:gd name="connsiteY0" fmla="*/ 1014311 h 1014311"/>
              <a:gd name="connsiteX1" fmla="*/ 242908 w 2033825"/>
              <a:gd name="connsiteY1" fmla="*/ 0 h 1014311"/>
              <a:gd name="connsiteX2" fmla="*/ 2033825 w 2033825"/>
              <a:gd name="connsiteY2" fmla="*/ 0 h 1014311"/>
              <a:gd name="connsiteX3" fmla="*/ 1856165 w 2033825"/>
              <a:gd name="connsiteY3" fmla="*/ 1014310 h 1014311"/>
              <a:gd name="connsiteX4" fmla="*/ 0 w 2033825"/>
              <a:gd name="connsiteY4" fmla="*/ 1014311 h 10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25" h="1014311">
                <a:moveTo>
                  <a:pt x="0" y="1014311"/>
                </a:moveTo>
                <a:lnTo>
                  <a:pt x="242908" y="0"/>
                </a:lnTo>
                <a:lnTo>
                  <a:pt x="2033825" y="0"/>
                </a:lnTo>
                <a:lnTo>
                  <a:pt x="1856165" y="1014310"/>
                </a:lnTo>
                <a:lnTo>
                  <a:pt x="0" y="1014311"/>
                </a:lnTo>
                <a:close/>
              </a:path>
            </a:pathLst>
          </a:custGeom>
          <a:gradFill flip="none" rotWithShape="1">
            <a:gsLst>
              <a:gs pos="0">
                <a:schemeClr val="accent5"/>
              </a:gs>
              <a:gs pos="85000">
                <a:schemeClr val="accent5">
                  <a:alpha val="0"/>
                </a:schemeClr>
              </a:gs>
            </a:gsLst>
            <a:lin ang="12000000" scaled="0"/>
            <a:tileRect/>
          </a:gradFill>
          <a:ln w="0">
            <a:gradFill flip="none" rotWithShape="1">
              <a:gsLst>
                <a:gs pos="0">
                  <a:schemeClr val="bg1"/>
                </a:gs>
                <a:gs pos="64000">
                  <a:schemeClr val="bg1">
                    <a:alpha val="0"/>
                  </a:schemeClr>
                </a:gs>
              </a:gsLst>
              <a:lin ang="120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等线" panose="020F0502020204030204"/>
              <a:ea typeface="等线" panose="02010600030101010101" pitchFamily="2" charset="-122"/>
            </a:endParaRPr>
          </a:p>
        </p:txBody>
      </p:sp>
      <p:sp>
        <p:nvSpPr>
          <p:cNvPr id="16" name="菱形 15">
            <a:extLst>
              <a:ext uri="{FF2B5EF4-FFF2-40B4-BE49-F238E27FC236}">
                <a16:creationId xmlns:a16="http://schemas.microsoft.com/office/drawing/2014/main" id="{C2F03C3C-BEC7-4961-A906-7E1F91C8D6E1}"/>
              </a:ext>
            </a:extLst>
          </p:cNvPr>
          <p:cNvSpPr/>
          <p:nvPr/>
        </p:nvSpPr>
        <p:spPr>
          <a:xfrm>
            <a:off x="8795992" y="3107780"/>
            <a:ext cx="2690717" cy="680646"/>
          </a:xfrm>
          <a:prstGeom prst="diamond">
            <a:avLst/>
          </a:prstGeom>
          <a:solidFill>
            <a:schemeClr val="accent4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平行四边形 5">
            <a:extLst>
              <a:ext uri="{FF2B5EF4-FFF2-40B4-BE49-F238E27FC236}">
                <a16:creationId xmlns:a16="http://schemas.microsoft.com/office/drawing/2014/main" id="{CA273AE7-EBFD-4D64-95F7-6FFEEB4012A0}"/>
              </a:ext>
            </a:extLst>
          </p:cNvPr>
          <p:cNvSpPr/>
          <p:nvPr/>
        </p:nvSpPr>
        <p:spPr>
          <a:xfrm rot="5400000" flipH="1">
            <a:off x="8827878" y="4753606"/>
            <a:ext cx="3963852" cy="1352846"/>
          </a:xfrm>
          <a:custGeom>
            <a:avLst/>
            <a:gdLst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790917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931594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2002310 w 2189399"/>
              <a:gd name="connsiteY3" fmla="*/ 1014311 h 1014311"/>
              <a:gd name="connsiteX4" fmla="*/ 0 w 2189399"/>
              <a:gd name="connsiteY4" fmla="*/ 1014311 h 1014311"/>
              <a:gd name="connsiteX0" fmla="*/ 0 w 2066825"/>
              <a:gd name="connsiteY0" fmla="*/ 1007351 h 1014311"/>
              <a:gd name="connsiteX1" fmla="*/ 275908 w 2066825"/>
              <a:gd name="connsiteY1" fmla="*/ 0 h 1014311"/>
              <a:gd name="connsiteX2" fmla="*/ 2066825 w 2066825"/>
              <a:gd name="connsiteY2" fmla="*/ 0 h 1014311"/>
              <a:gd name="connsiteX3" fmla="*/ 1879736 w 2066825"/>
              <a:gd name="connsiteY3" fmla="*/ 1014311 h 1014311"/>
              <a:gd name="connsiteX4" fmla="*/ 0 w 2066825"/>
              <a:gd name="connsiteY4" fmla="*/ 1007351 h 1014311"/>
              <a:gd name="connsiteX0" fmla="*/ 0 w 2066825"/>
              <a:gd name="connsiteY0" fmla="*/ 1007351 h 1014310"/>
              <a:gd name="connsiteX1" fmla="*/ 275908 w 2066825"/>
              <a:gd name="connsiteY1" fmla="*/ 0 h 1014310"/>
              <a:gd name="connsiteX2" fmla="*/ 2066825 w 2066825"/>
              <a:gd name="connsiteY2" fmla="*/ 0 h 1014310"/>
              <a:gd name="connsiteX3" fmla="*/ 1889165 w 2066825"/>
              <a:gd name="connsiteY3" fmla="*/ 1014310 h 1014310"/>
              <a:gd name="connsiteX4" fmla="*/ 0 w 2066825"/>
              <a:gd name="connsiteY4" fmla="*/ 1007351 h 1014310"/>
              <a:gd name="connsiteX0" fmla="*/ 0 w 2033825"/>
              <a:gd name="connsiteY0" fmla="*/ 1014311 h 1014311"/>
              <a:gd name="connsiteX1" fmla="*/ 242908 w 2033825"/>
              <a:gd name="connsiteY1" fmla="*/ 0 h 1014311"/>
              <a:gd name="connsiteX2" fmla="*/ 2033825 w 2033825"/>
              <a:gd name="connsiteY2" fmla="*/ 0 h 1014311"/>
              <a:gd name="connsiteX3" fmla="*/ 1856165 w 2033825"/>
              <a:gd name="connsiteY3" fmla="*/ 1014310 h 1014311"/>
              <a:gd name="connsiteX4" fmla="*/ 0 w 2033825"/>
              <a:gd name="connsiteY4" fmla="*/ 1014311 h 10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25" h="1014311">
                <a:moveTo>
                  <a:pt x="0" y="1014311"/>
                </a:moveTo>
                <a:lnTo>
                  <a:pt x="242908" y="0"/>
                </a:lnTo>
                <a:lnTo>
                  <a:pt x="2033825" y="0"/>
                </a:lnTo>
                <a:lnTo>
                  <a:pt x="1856165" y="1014310"/>
                </a:lnTo>
                <a:lnTo>
                  <a:pt x="0" y="1014311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93000">
                <a:schemeClr val="accent4">
                  <a:alpha val="0"/>
                </a:schemeClr>
              </a:gs>
            </a:gsLst>
            <a:lin ang="12000000" scaled="0"/>
            <a:tileRect/>
          </a:gradFill>
          <a:ln w="0">
            <a:gradFill flip="none" rotWithShape="1">
              <a:gsLst>
                <a:gs pos="0">
                  <a:schemeClr val="bg1"/>
                </a:gs>
                <a:gs pos="85000">
                  <a:schemeClr val="bg1">
                    <a:alpha val="0"/>
                  </a:schemeClr>
                </a:gs>
              </a:gsLst>
              <a:lin ang="120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等线" panose="020F0502020204030204"/>
              <a:ea typeface="等线" panose="02010600030101010101" pitchFamily="2" charset="-122"/>
            </a:endParaRPr>
          </a:p>
        </p:txBody>
      </p:sp>
      <p:sp>
        <p:nvSpPr>
          <p:cNvPr id="18" name="平行四边形 5">
            <a:extLst>
              <a:ext uri="{FF2B5EF4-FFF2-40B4-BE49-F238E27FC236}">
                <a16:creationId xmlns:a16="http://schemas.microsoft.com/office/drawing/2014/main" id="{81941B34-E809-47AE-AB88-35ACDFAE61F5}"/>
              </a:ext>
            </a:extLst>
          </p:cNvPr>
          <p:cNvSpPr/>
          <p:nvPr/>
        </p:nvSpPr>
        <p:spPr>
          <a:xfrm rot="16200000">
            <a:off x="7478966" y="4757537"/>
            <a:ext cx="3963852" cy="1344984"/>
          </a:xfrm>
          <a:custGeom>
            <a:avLst/>
            <a:gdLst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790917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1931594 w 2189399"/>
              <a:gd name="connsiteY3" fmla="*/ 1014311 h 1014311"/>
              <a:gd name="connsiteX4" fmla="*/ 0 w 2189399"/>
              <a:gd name="connsiteY4" fmla="*/ 1014311 h 1014311"/>
              <a:gd name="connsiteX0" fmla="*/ 0 w 2189399"/>
              <a:gd name="connsiteY0" fmla="*/ 1014311 h 1014311"/>
              <a:gd name="connsiteX1" fmla="*/ 398482 w 2189399"/>
              <a:gd name="connsiteY1" fmla="*/ 0 h 1014311"/>
              <a:gd name="connsiteX2" fmla="*/ 2189399 w 2189399"/>
              <a:gd name="connsiteY2" fmla="*/ 0 h 1014311"/>
              <a:gd name="connsiteX3" fmla="*/ 2002310 w 2189399"/>
              <a:gd name="connsiteY3" fmla="*/ 1014311 h 1014311"/>
              <a:gd name="connsiteX4" fmla="*/ 0 w 2189399"/>
              <a:gd name="connsiteY4" fmla="*/ 1014311 h 1014311"/>
              <a:gd name="connsiteX0" fmla="*/ 0 w 2066825"/>
              <a:gd name="connsiteY0" fmla="*/ 1007351 h 1014311"/>
              <a:gd name="connsiteX1" fmla="*/ 275908 w 2066825"/>
              <a:gd name="connsiteY1" fmla="*/ 0 h 1014311"/>
              <a:gd name="connsiteX2" fmla="*/ 2066825 w 2066825"/>
              <a:gd name="connsiteY2" fmla="*/ 0 h 1014311"/>
              <a:gd name="connsiteX3" fmla="*/ 1879736 w 2066825"/>
              <a:gd name="connsiteY3" fmla="*/ 1014311 h 1014311"/>
              <a:gd name="connsiteX4" fmla="*/ 0 w 2066825"/>
              <a:gd name="connsiteY4" fmla="*/ 1007351 h 1014311"/>
              <a:gd name="connsiteX0" fmla="*/ 0 w 2066825"/>
              <a:gd name="connsiteY0" fmla="*/ 1007351 h 1014310"/>
              <a:gd name="connsiteX1" fmla="*/ 275908 w 2066825"/>
              <a:gd name="connsiteY1" fmla="*/ 0 h 1014310"/>
              <a:gd name="connsiteX2" fmla="*/ 2066825 w 2066825"/>
              <a:gd name="connsiteY2" fmla="*/ 0 h 1014310"/>
              <a:gd name="connsiteX3" fmla="*/ 1889165 w 2066825"/>
              <a:gd name="connsiteY3" fmla="*/ 1014310 h 1014310"/>
              <a:gd name="connsiteX4" fmla="*/ 0 w 2066825"/>
              <a:gd name="connsiteY4" fmla="*/ 1007351 h 1014310"/>
              <a:gd name="connsiteX0" fmla="*/ 0 w 2033825"/>
              <a:gd name="connsiteY0" fmla="*/ 1014311 h 1014311"/>
              <a:gd name="connsiteX1" fmla="*/ 242908 w 2033825"/>
              <a:gd name="connsiteY1" fmla="*/ 0 h 1014311"/>
              <a:gd name="connsiteX2" fmla="*/ 2033825 w 2033825"/>
              <a:gd name="connsiteY2" fmla="*/ 0 h 1014311"/>
              <a:gd name="connsiteX3" fmla="*/ 1856165 w 2033825"/>
              <a:gd name="connsiteY3" fmla="*/ 1014310 h 1014311"/>
              <a:gd name="connsiteX4" fmla="*/ 0 w 2033825"/>
              <a:gd name="connsiteY4" fmla="*/ 1014311 h 10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25" h="1014311">
                <a:moveTo>
                  <a:pt x="0" y="1014311"/>
                </a:moveTo>
                <a:lnTo>
                  <a:pt x="242908" y="0"/>
                </a:lnTo>
                <a:lnTo>
                  <a:pt x="2033825" y="0"/>
                </a:lnTo>
                <a:lnTo>
                  <a:pt x="1856165" y="1014310"/>
                </a:lnTo>
                <a:lnTo>
                  <a:pt x="0" y="1014311"/>
                </a:ln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88000">
                <a:schemeClr val="accent4">
                  <a:alpha val="0"/>
                </a:schemeClr>
              </a:gs>
            </a:gsLst>
            <a:lin ang="12000000" scaled="0"/>
            <a:tileRect/>
          </a:gradFill>
          <a:ln w="0">
            <a:gradFill flip="none" rotWithShape="1">
              <a:gsLst>
                <a:gs pos="0">
                  <a:schemeClr val="bg1"/>
                </a:gs>
                <a:gs pos="95000">
                  <a:schemeClr val="bg1">
                    <a:alpha val="0"/>
                  </a:schemeClr>
                </a:gs>
              </a:gsLst>
              <a:lin ang="12000000" scaled="0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等线" panose="020F0502020204030204"/>
              <a:ea typeface="等线" panose="02010600030101010101" pitchFamily="2" charset="-122"/>
            </a:endParaRPr>
          </a:p>
        </p:txBody>
      </p: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43F02035-0BDA-49A1-8CDC-C8C00BBD383D}"/>
              </a:ext>
            </a:extLst>
          </p:cNvPr>
          <p:cNvCxnSpPr>
            <a:cxnSpLocks/>
          </p:cNvCxnSpPr>
          <p:nvPr/>
        </p:nvCxnSpPr>
        <p:spPr>
          <a:xfrm flipV="1">
            <a:off x="1533847" y="5711571"/>
            <a:ext cx="0" cy="1146429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文本框 24">
            <a:extLst>
              <a:ext uri="{FF2B5EF4-FFF2-40B4-BE49-F238E27FC236}">
                <a16:creationId xmlns:a16="http://schemas.microsoft.com/office/drawing/2014/main" id="{F2AEC333-7AA8-4A36-B023-BB52279C810D}"/>
              </a:ext>
            </a:extLst>
          </p:cNvPr>
          <p:cNvSpPr txBox="1"/>
          <p:nvPr/>
        </p:nvSpPr>
        <p:spPr>
          <a:xfrm>
            <a:off x="1571801" y="4253609"/>
            <a:ext cx="862737" cy="1862048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  <a:scene3d>
              <a:camera prst="isometricOffAxis1Top">
                <a:rot lat="19432907" lon="17417127" rev="4493400"/>
              </a:camera>
              <a:lightRig rig="threePt" dir="t"/>
            </a:scene3d>
          </a:bodyPr>
          <a:lstStyle/>
          <a:p>
            <a:r>
              <a:rPr lang="en-US" altLang="zh-CN" sz="11500" dirty="0">
                <a:solidFill>
                  <a:schemeClr val="bg1"/>
                </a:solidFill>
                <a:latin typeface="+mj-lt"/>
              </a:rPr>
              <a:t>S</a:t>
            </a:r>
            <a:endParaRPr lang="zh-CN" altLang="en-US" sz="115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6D737DE2-1658-43A2-9F45-93C48A98CC0D}"/>
              </a:ext>
            </a:extLst>
          </p:cNvPr>
          <p:cNvSpPr txBox="1"/>
          <p:nvPr/>
        </p:nvSpPr>
        <p:spPr>
          <a:xfrm>
            <a:off x="4036316" y="3642412"/>
            <a:ext cx="1495922" cy="1862048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  <a:scene3d>
              <a:camera prst="isometricOffAxis1Top">
                <a:rot lat="19432903" lon="17417125" rev="4493401"/>
              </a:camera>
              <a:lightRig rig="threePt" dir="t"/>
            </a:scene3d>
          </a:bodyPr>
          <a:lstStyle/>
          <a:p>
            <a:r>
              <a:rPr lang="en-US" altLang="zh-CN" sz="11500" dirty="0">
                <a:solidFill>
                  <a:schemeClr val="bg1"/>
                </a:solidFill>
                <a:latin typeface="+mj-lt"/>
              </a:rPr>
              <a:t>W</a:t>
            </a:r>
            <a:endParaRPr lang="zh-CN" altLang="en-US" sz="115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4862117F-B98C-4765-8D44-5951033280B4}"/>
              </a:ext>
            </a:extLst>
          </p:cNvPr>
          <p:cNvSpPr txBox="1"/>
          <p:nvPr/>
        </p:nvSpPr>
        <p:spPr>
          <a:xfrm>
            <a:off x="6856737" y="3081702"/>
            <a:ext cx="1160895" cy="1862048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  <a:scene3d>
              <a:camera prst="isometricOffAxis1Top">
                <a:rot lat="19432907" lon="17417127" rev="4493400"/>
              </a:camera>
              <a:lightRig rig="threePt" dir="t"/>
            </a:scene3d>
          </a:bodyPr>
          <a:lstStyle/>
          <a:p>
            <a:r>
              <a:rPr lang="en-US" altLang="zh-CN" sz="11500" dirty="0">
                <a:solidFill>
                  <a:schemeClr val="bg1"/>
                </a:solidFill>
                <a:latin typeface="+mj-lt"/>
              </a:rPr>
              <a:t>O</a:t>
            </a:r>
            <a:endParaRPr lang="zh-CN" altLang="en-US" sz="115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ED1D73C4-AE74-412E-8320-54D143B73655}"/>
              </a:ext>
            </a:extLst>
          </p:cNvPr>
          <p:cNvSpPr txBox="1"/>
          <p:nvPr/>
        </p:nvSpPr>
        <p:spPr>
          <a:xfrm>
            <a:off x="9680154" y="2517078"/>
            <a:ext cx="1129651" cy="186204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  <a:scene3d>
              <a:camera prst="isometricOffAxis1Top">
                <a:rot lat="19432907" lon="17417127" rev="4493400"/>
              </a:camera>
              <a:lightRig rig="threePt" dir="t"/>
            </a:scene3d>
          </a:bodyPr>
          <a:lstStyle/>
          <a:p>
            <a:r>
              <a:rPr lang="en-US" altLang="zh-CN" sz="11500" dirty="0">
                <a:solidFill>
                  <a:schemeClr val="bg1"/>
                </a:solidFill>
                <a:latin typeface="+mj-lt"/>
              </a:rPr>
              <a:t>T</a:t>
            </a:r>
            <a:endParaRPr lang="zh-CN" altLang="en-US" sz="115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C9B678F2-EC7B-4650-A2AE-5AEDDEBCD61D}"/>
              </a:ext>
            </a:extLst>
          </p:cNvPr>
          <p:cNvSpPr/>
          <p:nvPr/>
        </p:nvSpPr>
        <p:spPr>
          <a:xfrm>
            <a:off x="719767" y="3042835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项目的优势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EC7BE92B-85CC-4558-9764-D78D146BA02A}"/>
              </a:ext>
            </a:extLst>
          </p:cNvPr>
          <p:cNvSpPr/>
          <p:nvPr/>
        </p:nvSpPr>
        <p:spPr>
          <a:xfrm>
            <a:off x="721449" y="3392566"/>
            <a:ext cx="2185151" cy="13415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通过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SWOT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分析法，将与研究对象密切相关的各种要素，通过调查列举出来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C961BB1C-9B4A-4C02-A4B3-F87B3C60FE02}"/>
              </a:ext>
            </a:extLst>
          </p:cNvPr>
          <p:cNvSpPr/>
          <p:nvPr/>
        </p:nvSpPr>
        <p:spPr>
          <a:xfrm>
            <a:off x="3446791" y="2513460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项目的劣势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594D1342-EBF1-46B1-A153-DE4269119965}"/>
              </a:ext>
            </a:extLst>
          </p:cNvPr>
          <p:cNvSpPr/>
          <p:nvPr/>
        </p:nvSpPr>
        <p:spPr>
          <a:xfrm>
            <a:off x="3448473" y="2863191"/>
            <a:ext cx="2185151" cy="13415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通过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SWOT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分析法，将与研究对象密切相关的各种要素，通过调查列举出来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7F2F97C6-D24A-458D-88F3-F1E1B162079A}"/>
              </a:ext>
            </a:extLst>
          </p:cNvPr>
          <p:cNvSpPr/>
          <p:nvPr/>
        </p:nvSpPr>
        <p:spPr>
          <a:xfrm>
            <a:off x="6190105" y="1903380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项目的机会</a:t>
            </a:r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A7EDCC48-B84D-4231-8EC6-F8B978BBF46E}"/>
              </a:ext>
            </a:extLst>
          </p:cNvPr>
          <p:cNvSpPr/>
          <p:nvPr/>
        </p:nvSpPr>
        <p:spPr>
          <a:xfrm>
            <a:off x="6191787" y="2253111"/>
            <a:ext cx="2185151" cy="13415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通过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SWOT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分析法，将与研究对象密切相关的各种要素，通过调查列举出来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7AFBC642-6CC2-4B1D-9522-BAAE3A78D215}"/>
              </a:ext>
            </a:extLst>
          </p:cNvPr>
          <p:cNvSpPr/>
          <p:nvPr/>
        </p:nvSpPr>
        <p:spPr>
          <a:xfrm>
            <a:off x="8935102" y="1344205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存在的威胁</a:t>
            </a: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EAB39796-B24D-4A94-8D26-478EA82EEF71}"/>
              </a:ext>
            </a:extLst>
          </p:cNvPr>
          <p:cNvSpPr/>
          <p:nvPr/>
        </p:nvSpPr>
        <p:spPr>
          <a:xfrm>
            <a:off x="8936784" y="1693936"/>
            <a:ext cx="2185151" cy="13415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通过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SWOT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分析法，将与研究对象密切相关的各种要素，通过调查列举出来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37" name="直接连接符 36">
            <a:extLst>
              <a:ext uri="{FF2B5EF4-FFF2-40B4-BE49-F238E27FC236}">
                <a16:creationId xmlns:a16="http://schemas.microsoft.com/office/drawing/2014/main" id="{AB5F8A10-FE45-4A02-89D3-533B0AFF91FB}"/>
              </a:ext>
            </a:extLst>
          </p:cNvPr>
          <p:cNvCxnSpPr>
            <a:cxnSpLocks/>
          </p:cNvCxnSpPr>
          <p:nvPr/>
        </p:nvCxnSpPr>
        <p:spPr>
          <a:xfrm flipV="1">
            <a:off x="3072361" y="5521414"/>
            <a:ext cx="0" cy="594243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>
            <a:extLst>
              <a:ext uri="{FF2B5EF4-FFF2-40B4-BE49-F238E27FC236}">
                <a16:creationId xmlns:a16="http://schemas.microsoft.com/office/drawing/2014/main" id="{B76BC17B-8F8F-4073-ABC1-4C83F4E933CE}"/>
              </a:ext>
            </a:extLst>
          </p:cNvPr>
          <p:cNvCxnSpPr>
            <a:cxnSpLocks/>
          </p:cNvCxnSpPr>
          <p:nvPr/>
        </p:nvCxnSpPr>
        <p:spPr>
          <a:xfrm flipV="1">
            <a:off x="3773810" y="4883969"/>
            <a:ext cx="0" cy="1231688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3FEA2060-CAEB-420E-B6DC-FD53DE8A6DFA}"/>
              </a:ext>
            </a:extLst>
          </p:cNvPr>
          <p:cNvCxnSpPr>
            <a:cxnSpLocks/>
          </p:cNvCxnSpPr>
          <p:nvPr/>
        </p:nvCxnSpPr>
        <p:spPr>
          <a:xfrm flipV="1">
            <a:off x="4934953" y="5552677"/>
            <a:ext cx="0" cy="886223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>
            <a:extLst>
              <a:ext uri="{FF2B5EF4-FFF2-40B4-BE49-F238E27FC236}">
                <a16:creationId xmlns:a16="http://schemas.microsoft.com/office/drawing/2014/main" id="{8059EE9F-EAE8-4E60-8B29-FF52D32F1E55}"/>
              </a:ext>
            </a:extLst>
          </p:cNvPr>
          <p:cNvCxnSpPr>
            <a:cxnSpLocks/>
          </p:cNvCxnSpPr>
          <p:nvPr/>
        </p:nvCxnSpPr>
        <p:spPr>
          <a:xfrm flipV="1">
            <a:off x="5642587" y="4976192"/>
            <a:ext cx="0" cy="545221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>
            <a:extLst>
              <a:ext uri="{FF2B5EF4-FFF2-40B4-BE49-F238E27FC236}">
                <a16:creationId xmlns:a16="http://schemas.microsoft.com/office/drawing/2014/main" id="{2B8806A6-61E3-4D51-A83F-87809CF74FAD}"/>
              </a:ext>
            </a:extLst>
          </p:cNvPr>
          <p:cNvCxnSpPr>
            <a:cxnSpLocks/>
          </p:cNvCxnSpPr>
          <p:nvPr/>
        </p:nvCxnSpPr>
        <p:spPr>
          <a:xfrm flipV="1">
            <a:off x="7074626" y="6058283"/>
            <a:ext cx="0" cy="1353672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75BBCDB1-BA5E-4FE0-A6B9-3A0F9381CED0}"/>
              </a:ext>
            </a:extLst>
          </p:cNvPr>
          <p:cNvCxnSpPr>
            <a:cxnSpLocks/>
          </p:cNvCxnSpPr>
          <p:nvPr/>
        </p:nvCxnSpPr>
        <p:spPr>
          <a:xfrm flipV="1">
            <a:off x="7966392" y="4439852"/>
            <a:ext cx="0" cy="1353672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id="{CF08DEEE-5986-47DF-BCE2-573A98223DC8}"/>
              </a:ext>
            </a:extLst>
          </p:cNvPr>
          <p:cNvCxnSpPr>
            <a:cxnSpLocks/>
          </p:cNvCxnSpPr>
          <p:nvPr/>
        </p:nvCxnSpPr>
        <p:spPr>
          <a:xfrm flipV="1">
            <a:off x="8213135" y="5314950"/>
            <a:ext cx="0" cy="957148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CD5210F9-8940-4C50-98A7-69863E15E278}"/>
              </a:ext>
            </a:extLst>
          </p:cNvPr>
          <p:cNvCxnSpPr>
            <a:cxnSpLocks/>
          </p:cNvCxnSpPr>
          <p:nvPr/>
        </p:nvCxnSpPr>
        <p:spPr>
          <a:xfrm flipV="1">
            <a:off x="8961305" y="4196174"/>
            <a:ext cx="0" cy="984916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接连接符 52">
            <a:extLst>
              <a:ext uri="{FF2B5EF4-FFF2-40B4-BE49-F238E27FC236}">
                <a16:creationId xmlns:a16="http://schemas.microsoft.com/office/drawing/2014/main" id="{F78CC43F-4963-46FF-AFF5-3A6DE614C602}"/>
              </a:ext>
            </a:extLst>
          </p:cNvPr>
          <p:cNvCxnSpPr>
            <a:cxnSpLocks/>
          </p:cNvCxnSpPr>
          <p:nvPr/>
        </p:nvCxnSpPr>
        <p:spPr>
          <a:xfrm flipV="1">
            <a:off x="11121936" y="3788426"/>
            <a:ext cx="0" cy="785010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id="{9A533E34-2DAB-4A27-B981-5B898F62169C}"/>
              </a:ext>
            </a:extLst>
          </p:cNvPr>
          <p:cNvCxnSpPr>
            <a:cxnSpLocks/>
          </p:cNvCxnSpPr>
          <p:nvPr/>
        </p:nvCxnSpPr>
        <p:spPr>
          <a:xfrm flipV="1">
            <a:off x="10711483" y="4859519"/>
            <a:ext cx="0" cy="1198764"/>
          </a:xfrm>
          <a:prstGeom prst="line">
            <a:avLst/>
          </a:prstGeom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</a:ln>
          <a:effectLst>
            <a:outerShdw blurRad="50800" dist="38100" dir="5400000" algn="t" rotWithShape="0">
              <a:schemeClr val="bg1"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本框 57">
            <a:extLst>
              <a:ext uri="{FF2B5EF4-FFF2-40B4-BE49-F238E27FC236}">
                <a16:creationId xmlns:a16="http://schemas.microsoft.com/office/drawing/2014/main" id="{F1850A0F-184B-49D0-A31F-074E10D688E1}"/>
              </a:ext>
            </a:extLst>
          </p:cNvPr>
          <p:cNvSpPr txBox="1"/>
          <p:nvPr/>
        </p:nvSpPr>
        <p:spPr>
          <a:xfrm>
            <a:off x="990329" y="511146"/>
            <a:ext cx="274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+mn-ea"/>
                <a:cs typeface="阿里巴巴普惠体 H" panose="00020600040101010101" pitchFamily="18" charset="-122"/>
              </a:rPr>
              <a:t>项目分析</a:t>
            </a:r>
          </a:p>
        </p:txBody>
      </p:sp>
    </p:spTree>
    <p:extLst>
      <p:ext uri="{BB962C8B-B14F-4D97-AF65-F5344CB8AC3E}">
        <p14:creationId xmlns:p14="http://schemas.microsoft.com/office/powerpoint/2010/main" val="235595763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/>
            </a:gs>
            <a:gs pos="88000">
              <a:schemeClr val="accent1">
                <a:lumMod val="50000"/>
              </a:schemeClr>
            </a:gs>
          </a:gsLst>
          <a:lin ang="189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7FB06D51-9FFF-41A4-8FB2-1242BD2DAEFD}"/>
              </a:ext>
            </a:extLst>
          </p:cNvPr>
          <p:cNvSpPr/>
          <p:nvPr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732D2308-1D1D-49B5-A335-6064B7359E71}"/>
              </a:ext>
            </a:extLst>
          </p:cNvPr>
          <p:cNvSpPr txBox="1"/>
          <p:nvPr/>
        </p:nvSpPr>
        <p:spPr>
          <a:xfrm>
            <a:off x="5620520" y="2506231"/>
            <a:ext cx="239039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4000" b="1" spc="300" dirty="0">
                <a:solidFill>
                  <a:prstClr val="white"/>
                </a:solidFill>
              </a:rPr>
              <a:t>风险控制</a:t>
            </a: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C51D6184-FACE-4FAB-AE78-BE10BC87F0A7}"/>
              </a:ext>
            </a:extLst>
          </p:cNvPr>
          <p:cNvSpPr/>
          <p:nvPr/>
        </p:nvSpPr>
        <p:spPr>
          <a:xfrm>
            <a:off x="5620520" y="3057689"/>
            <a:ext cx="12749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en-US" altLang="zh-CN" dirty="0">
                <a:solidFill>
                  <a:prstClr val="white"/>
                </a:solidFill>
              </a:rPr>
              <a:t>Risk control</a:t>
            </a: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386B7A04-F892-4FF6-97C7-C142FB248C3D}"/>
              </a:ext>
            </a:extLst>
          </p:cNvPr>
          <p:cNvGrpSpPr/>
          <p:nvPr/>
        </p:nvGrpSpPr>
        <p:grpSpPr>
          <a:xfrm>
            <a:off x="5708221" y="3473504"/>
            <a:ext cx="1440922" cy="108000"/>
            <a:chOff x="611526" y="3827650"/>
            <a:chExt cx="1440922" cy="108000"/>
          </a:xfrm>
        </p:grpSpPr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4A115AFE-DC7E-4680-A263-766CCE873B58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81650"/>
              <a:ext cx="13716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椭圆 51">
              <a:extLst>
                <a:ext uri="{FF2B5EF4-FFF2-40B4-BE49-F238E27FC236}">
                  <a16:creationId xmlns:a16="http://schemas.microsoft.com/office/drawing/2014/main" id="{1FCAE9C9-F871-4465-8949-436A294175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56" name="图片 55">
            <a:extLst>
              <a:ext uri="{FF2B5EF4-FFF2-40B4-BE49-F238E27FC236}">
                <a16:creationId xmlns:a16="http://schemas.microsoft.com/office/drawing/2014/main" id="{5DB5D238-382D-49B5-9009-1EB0F4B3F06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92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1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247947" y="-848960"/>
            <a:ext cx="2686524" cy="2366982"/>
          </a:xfrm>
          <a:prstGeom prst="rect">
            <a:avLst/>
          </a:prstGeom>
          <a:effectLst>
            <a:softEdge rad="0"/>
          </a:effectLst>
        </p:spPr>
      </p:pic>
      <p:pic>
        <p:nvPicPr>
          <p:cNvPr id="69" name="图片 68">
            <a:extLst>
              <a:ext uri="{FF2B5EF4-FFF2-40B4-BE49-F238E27FC236}">
                <a16:creationId xmlns:a16="http://schemas.microsoft.com/office/drawing/2014/main" id="{208C262E-E090-4ECB-A5B1-6A0B1AB26F47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6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3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556859" y="3012365"/>
            <a:ext cx="2003976" cy="1672883"/>
          </a:xfrm>
          <a:prstGeom prst="rect">
            <a:avLst/>
          </a:prstGeom>
          <a:effectLst>
            <a:softEdge rad="0"/>
          </a:effectLst>
        </p:spPr>
      </p:pic>
      <p:pic>
        <p:nvPicPr>
          <p:cNvPr id="79" name="图片 78">
            <a:extLst>
              <a:ext uri="{FF2B5EF4-FFF2-40B4-BE49-F238E27FC236}">
                <a16:creationId xmlns:a16="http://schemas.microsoft.com/office/drawing/2014/main" id="{C2E7DBFA-9A66-4FC5-B0A4-3952133C7549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0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921283">
            <a:off x="7231473" y="4782264"/>
            <a:ext cx="3057247" cy="3313272"/>
          </a:xfrm>
          <a:prstGeom prst="rect">
            <a:avLst/>
          </a:prstGeom>
        </p:spPr>
      </p:pic>
      <p:sp>
        <p:nvSpPr>
          <p:cNvPr id="57" name="文本框 04-3">
            <a:extLst>
              <a:ext uri="{FF2B5EF4-FFF2-40B4-BE49-F238E27FC236}">
                <a16:creationId xmlns:a16="http://schemas.microsoft.com/office/drawing/2014/main" id="{E6B5348A-2FBC-47AC-8CE4-19C897D9DD1E}"/>
              </a:ext>
            </a:extLst>
          </p:cNvPr>
          <p:cNvSpPr txBox="1"/>
          <p:nvPr/>
        </p:nvSpPr>
        <p:spPr>
          <a:xfrm>
            <a:off x="2089656" y="1840756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1" name="文本框 04-3">
            <a:extLst>
              <a:ext uri="{FF2B5EF4-FFF2-40B4-BE49-F238E27FC236}">
                <a16:creationId xmlns:a16="http://schemas.microsoft.com/office/drawing/2014/main" id="{EFA6EF68-25DD-462D-895F-1AFD84B8D91C}"/>
              </a:ext>
            </a:extLst>
          </p:cNvPr>
          <p:cNvSpPr txBox="1"/>
          <p:nvPr/>
        </p:nvSpPr>
        <p:spPr>
          <a:xfrm>
            <a:off x="2089656" y="183381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3171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53171"/>
                </a:schemeClr>
              </a:solidFill>
              <a:latin typeface="+mn-ea"/>
            </a:endParaRPr>
          </a:p>
        </p:txBody>
      </p:sp>
      <p:sp>
        <p:nvSpPr>
          <p:cNvPr id="62" name="文本框 04-3">
            <a:extLst>
              <a:ext uri="{FF2B5EF4-FFF2-40B4-BE49-F238E27FC236}">
                <a16:creationId xmlns:a16="http://schemas.microsoft.com/office/drawing/2014/main" id="{21DCA143-C8B1-43D3-8F15-FC6EFE255717}"/>
              </a:ext>
            </a:extLst>
          </p:cNvPr>
          <p:cNvSpPr txBox="1"/>
          <p:nvPr/>
        </p:nvSpPr>
        <p:spPr>
          <a:xfrm>
            <a:off x="2089656" y="182686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6341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56341"/>
                </a:schemeClr>
              </a:solidFill>
              <a:latin typeface="+mn-ea"/>
            </a:endParaRPr>
          </a:p>
        </p:txBody>
      </p:sp>
      <p:sp>
        <p:nvSpPr>
          <p:cNvPr id="63" name="文本框 04-3">
            <a:extLst>
              <a:ext uri="{FF2B5EF4-FFF2-40B4-BE49-F238E27FC236}">
                <a16:creationId xmlns:a16="http://schemas.microsoft.com/office/drawing/2014/main" id="{A0906945-72BA-4497-A864-2EF7B15AC464}"/>
              </a:ext>
            </a:extLst>
          </p:cNvPr>
          <p:cNvSpPr txBox="1"/>
          <p:nvPr/>
        </p:nvSpPr>
        <p:spPr>
          <a:xfrm>
            <a:off x="2089656" y="181992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9512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59512"/>
                </a:schemeClr>
              </a:solidFill>
              <a:latin typeface="+mn-ea"/>
            </a:endParaRPr>
          </a:p>
        </p:txBody>
      </p:sp>
      <p:sp>
        <p:nvSpPr>
          <p:cNvPr id="64" name="文本框 04-3">
            <a:extLst>
              <a:ext uri="{FF2B5EF4-FFF2-40B4-BE49-F238E27FC236}">
                <a16:creationId xmlns:a16="http://schemas.microsoft.com/office/drawing/2014/main" id="{2547EFAE-E99D-4CF4-8F70-1F7CAB24B106}"/>
              </a:ext>
            </a:extLst>
          </p:cNvPr>
          <p:cNvSpPr txBox="1"/>
          <p:nvPr/>
        </p:nvSpPr>
        <p:spPr>
          <a:xfrm>
            <a:off x="2089656" y="181298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2683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62683"/>
                </a:schemeClr>
              </a:solidFill>
              <a:latin typeface="+mn-ea"/>
            </a:endParaRPr>
          </a:p>
        </p:txBody>
      </p:sp>
      <p:sp>
        <p:nvSpPr>
          <p:cNvPr id="65" name="文本框 04-3">
            <a:extLst>
              <a:ext uri="{FF2B5EF4-FFF2-40B4-BE49-F238E27FC236}">
                <a16:creationId xmlns:a16="http://schemas.microsoft.com/office/drawing/2014/main" id="{536534A6-A85B-4E21-A19E-8F83B7A4B2C5}"/>
              </a:ext>
            </a:extLst>
          </p:cNvPr>
          <p:cNvSpPr txBox="1"/>
          <p:nvPr/>
        </p:nvSpPr>
        <p:spPr>
          <a:xfrm>
            <a:off x="2089656" y="180603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5854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65854"/>
                </a:schemeClr>
              </a:solidFill>
              <a:latin typeface="+mn-ea"/>
            </a:endParaRPr>
          </a:p>
        </p:txBody>
      </p:sp>
      <p:sp>
        <p:nvSpPr>
          <p:cNvPr id="66" name="文本框 04-3">
            <a:extLst>
              <a:ext uri="{FF2B5EF4-FFF2-40B4-BE49-F238E27FC236}">
                <a16:creationId xmlns:a16="http://schemas.microsoft.com/office/drawing/2014/main" id="{F4659190-B6A6-4C6B-AFE2-70D7F41E0F53}"/>
              </a:ext>
            </a:extLst>
          </p:cNvPr>
          <p:cNvSpPr txBox="1"/>
          <p:nvPr/>
        </p:nvSpPr>
        <p:spPr>
          <a:xfrm>
            <a:off x="2089656" y="179909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9024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69024"/>
                </a:schemeClr>
              </a:solidFill>
              <a:latin typeface="+mn-ea"/>
            </a:endParaRPr>
          </a:p>
        </p:txBody>
      </p:sp>
      <p:sp>
        <p:nvSpPr>
          <p:cNvPr id="67" name="文本框 04-3">
            <a:extLst>
              <a:ext uri="{FF2B5EF4-FFF2-40B4-BE49-F238E27FC236}">
                <a16:creationId xmlns:a16="http://schemas.microsoft.com/office/drawing/2014/main" id="{ADB818BA-94F4-49E2-8D5C-4408007D2AB9}"/>
              </a:ext>
            </a:extLst>
          </p:cNvPr>
          <p:cNvSpPr txBox="1"/>
          <p:nvPr/>
        </p:nvSpPr>
        <p:spPr>
          <a:xfrm>
            <a:off x="2089656" y="179215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2195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72195"/>
                </a:schemeClr>
              </a:solidFill>
              <a:latin typeface="+mn-ea"/>
            </a:endParaRPr>
          </a:p>
        </p:txBody>
      </p:sp>
      <p:sp>
        <p:nvSpPr>
          <p:cNvPr id="68" name="文本框 04-3">
            <a:extLst>
              <a:ext uri="{FF2B5EF4-FFF2-40B4-BE49-F238E27FC236}">
                <a16:creationId xmlns:a16="http://schemas.microsoft.com/office/drawing/2014/main" id="{E8D79A82-D36E-4A51-9417-1AF37A01AEEB}"/>
              </a:ext>
            </a:extLst>
          </p:cNvPr>
          <p:cNvSpPr txBox="1"/>
          <p:nvPr/>
        </p:nvSpPr>
        <p:spPr>
          <a:xfrm>
            <a:off x="2089656" y="178520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5366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75366"/>
                </a:schemeClr>
              </a:solidFill>
              <a:latin typeface="+mn-ea"/>
            </a:endParaRPr>
          </a:p>
        </p:txBody>
      </p:sp>
      <p:sp>
        <p:nvSpPr>
          <p:cNvPr id="70" name="文本框 04-3">
            <a:extLst>
              <a:ext uri="{FF2B5EF4-FFF2-40B4-BE49-F238E27FC236}">
                <a16:creationId xmlns:a16="http://schemas.microsoft.com/office/drawing/2014/main" id="{90CC7C5B-D91B-43BC-99C3-C5BCC14564A4}"/>
              </a:ext>
            </a:extLst>
          </p:cNvPr>
          <p:cNvSpPr txBox="1"/>
          <p:nvPr/>
        </p:nvSpPr>
        <p:spPr>
          <a:xfrm>
            <a:off x="2089656" y="177826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8537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78537"/>
                </a:schemeClr>
              </a:solidFill>
              <a:latin typeface="+mn-ea"/>
            </a:endParaRPr>
          </a:p>
        </p:txBody>
      </p:sp>
      <p:sp>
        <p:nvSpPr>
          <p:cNvPr id="71" name="文本框 04-3">
            <a:extLst>
              <a:ext uri="{FF2B5EF4-FFF2-40B4-BE49-F238E27FC236}">
                <a16:creationId xmlns:a16="http://schemas.microsoft.com/office/drawing/2014/main" id="{9630A595-8256-45B8-A6E3-2B8F074EF25D}"/>
              </a:ext>
            </a:extLst>
          </p:cNvPr>
          <p:cNvSpPr txBox="1"/>
          <p:nvPr/>
        </p:nvSpPr>
        <p:spPr>
          <a:xfrm>
            <a:off x="2089656" y="177131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1707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81707"/>
                </a:schemeClr>
              </a:solidFill>
              <a:latin typeface="+mn-ea"/>
            </a:endParaRPr>
          </a:p>
        </p:txBody>
      </p:sp>
      <p:sp>
        <p:nvSpPr>
          <p:cNvPr id="72" name="文本框 04-3">
            <a:extLst>
              <a:ext uri="{FF2B5EF4-FFF2-40B4-BE49-F238E27FC236}">
                <a16:creationId xmlns:a16="http://schemas.microsoft.com/office/drawing/2014/main" id="{88EF83D5-8C05-4E09-92AC-0764D7DD8AEB}"/>
              </a:ext>
            </a:extLst>
          </p:cNvPr>
          <p:cNvSpPr txBox="1"/>
          <p:nvPr/>
        </p:nvSpPr>
        <p:spPr>
          <a:xfrm>
            <a:off x="2089656" y="176437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4878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84878"/>
                </a:schemeClr>
              </a:solidFill>
              <a:latin typeface="+mn-ea"/>
            </a:endParaRPr>
          </a:p>
        </p:txBody>
      </p:sp>
      <p:sp>
        <p:nvSpPr>
          <p:cNvPr id="73" name="文本框 04-3">
            <a:extLst>
              <a:ext uri="{FF2B5EF4-FFF2-40B4-BE49-F238E27FC236}">
                <a16:creationId xmlns:a16="http://schemas.microsoft.com/office/drawing/2014/main" id="{DCF6B2B3-AE01-4134-81A4-5E0F7F277E6D}"/>
              </a:ext>
            </a:extLst>
          </p:cNvPr>
          <p:cNvSpPr txBox="1"/>
          <p:nvPr/>
        </p:nvSpPr>
        <p:spPr>
          <a:xfrm>
            <a:off x="2089656" y="175743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8049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88049"/>
                </a:schemeClr>
              </a:solidFill>
              <a:latin typeface="+mn-ea"/>
            </a:endParaRPr>
          </a:p>
        </p:txBody>
      </p:sp>
      <p:sp>
        <p:nvSpPr>
          <p:cNvPr id="74" name="文本框 04-3">
            <a:extLst>
              <a:ext uri="{FF2B5EF4-FFF2-40B4-BE49-F238E27FC236}">
                <a16:creationId xmlns:a16="http://schemas.microsoft.com/office/drawing/2014/main" id="{AADA5DC2-7B60-48D9-A98E-90FF697D24FC}"/>
              </a:ext>
            </a:extLst>
          </p:cNvPr>
          <p:cNvSpPr txBox="1"/>
          <p:nvPr/>
        </p:nvSpPr>
        <p:spPr>
          <a:xfrm>
            <a:off x="2089656" y="175048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1220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91220"/>
                </a:schemeClr>
              </a:solidFill>
              <a:latin typeface="+mn-ea"/>
            </a:endParaRPr>
          </a:p>
        </p:txBody>
      </p:sp>
      <p:sp>
        <p:nvSpPr>
          <p:cNvPr id="75" name="文本框 04-3">
            <a:extLst>
              <a:ext uri="{FF2B5EF4-FFF2-40B4-BE49-F238E27FC236}">
                <a16:creationId xmlns:a16="http://schemas.microsoft.com/office/drawing/2014/main" id="{5ADBA59C-B1FC-4F94-9267-F66DBB655BF2}"/>
              </a:ext>
            </a:extLst>
          </p:cNvPr>
          <p:cNvSpPr txBox="1"/>
          <p:nvPr/>
        </p:nvSpPr>
        <p:spPr>
          <a:xfrm>
            <a:off x="2089656" y="174354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4390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94390"/>
                </a:schemeClr>
              </a:solidFill>
              <a:latin typeface="+mn-ea"/>
            </a:endParaRPr>
          </a:p>
        </p:txBody>
      </p:sp>
      <p:sp>
        <p:nvSpPr>
          <p:cNvPr id="76" name="文本框 04-3">
            <a:extLst>
              <a:ext uri="{FF2B5EF4-FFF2-40B4-BE49-F238E27FC236}">
                <a16:creationId xmlns:a16="http://schemas.microsoft.com/office/drawing/2014/main" id="{BE83AAAD-155B-4444-852E-07802C203A6D}"/>
              </a:ext>
            </a:extLst>
          </p:cNvPr>
          <p:cNvSpPr txBox="1"/>
          <p:nvPr/>
        </p:nvSpPr>
        <p:spPr>
          <a:xfrm>
            <a:off x="2089656" y="173660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7561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97561"/>
                </a:schemeClr>
              </a:solidFill>
              <a:latin typeface="+mn-ea"/>
            </a:endParaRPr>
          </a:p>
        </p:txBody>
      </p:sp>
      <p:sp>
        <p:nvSpPr>
          <p:cNvPr id="77" name="文本框 04-3">
            <a:extLst>
              <a:ext uri="{FF2B5EF4-FFF2-40B4-BE49-F238E27FC236}">
                <a16:creationId xmlns:a16="http://schemas.microsoft.com/office/drawing/2014/main" id="{1E67A6E7-1F8D-4A3C-B57C-D8E7AFD7C7BE}"/>
              </a:ext>
            </a:extLst>
          </p:cNvPr>
          <p:cNvSpPr txBox="1"/>
          <p:nvPr/>
        </p:nvSpPr>
        <p:spPr>
          <a:xfrm>
            <a:off x="2089656" y="172965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9268"/>
                    <a:lumOff val="732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99268"/>
                  <a:lumOff val="732"/>
                </a:schemeClr>
              </a:solidFill>
              <a:latin typeface="+mn-ea"/>
            </a:endParaRPr>
          </a:p>
        </p:txBody>
      </p:sp>
      <p:sp>
        <p:nvSpPr>
          <p:cNvPr id="78" name="文本框 04-3">
            <a:extLst>
              <a:ext uri="{FF2B5EF4-FFF2-40B4-BE49-F238E27FC236}">
                <a16:creationId xmlns:a16="http://schemas.microsoft.com/office/drawing/2014/main" id="{632E74FE-4C2A-4E94-8D7A-D816B7942509}"/>
              </a:ext>
            </a:extLst>
          </p:cNvPr>
          <p:cNvSpPr txBox="1"/>
          <p:nvPr/>
        </p:nvSpPr>
        <p:spPr>
          <a:xfrm>
            <a:off x="2089656" y="172271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6098"/>
                    <a:lumOff val="3902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96098"/>
                  <a:lumOff val="3902"/>
                </a:schemeClr>
              </a:solidFill>
              <a:latin typeface="+mn-ea"/>
            </a:endParaRPr>
          </a:p>
        </p:txBody>
      </p:sp>
      <p:sp>
        <p:nvSpPr>
          <p:cNvPr id="80" name="文本框 04-3">
            <a:extLst>
              <a:ext uri="{FF2B5EF4-FFF2-40B4-BE49-F238E27FC236}">
                <a16:creationId xmlns:a16="http://schemas.microsoft.com/office/drawing/2014/main" id="{0DF1CEEF-EB93-4627-AD21-E9EF3984D9C7}"/>
              </a:ext>
            </a:extLst>
          </p:cNvPr>
          <p:cNvSpPr txBox="1"/>
          <p:nvPr/>
        </p:nvSpPr>
        <p:spPr>
          <a:xfrm>
            <a:off x="2089656" y="171577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2927"/>
                    <a:lumOff val="7073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92927"/>
                  <a:lumOff val="7073"/>
                </a:schemeClr>
              </a:solidFill>
              <a:latin typeface="+mn-ea"/>
            </a:endParaRPr>
          </a:p>
        </p:txBody>
      </p:sp>
      <p:sp>
        <p:nvSpPr>
          <p:cNvPr id="81" name="文本框 04-3">
            <a:extLst>
              <a:ext uri="{FF2B5EF4-FFF2-40B4-BE49-F238E27FC236}">
                <a16:creationId xmlns:a16="http://schemas.microsoft.com/office/drawing/2014/main" id="{AF8E16BA-B456-4C79-803B-DC9D9DA9D6E1}"/>
              </a:ext>
            </a:extLst>
          </p:cNvPr>
          <p:cNvSpPr txBox="1"/>
          <p:nvPr/>
        </p:nvSpPr>
        <p:spPr>
          <a:xfrm>
            <a:off x="2089656" y="170882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9756"/>
                    <a:lumOff val="10244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89756"/>
                  <a:lumOff val="10244"/>
                </a:schemeClr>
              </a:solidFill>
              <a:latin typeface="+mn-ea"/>
            </a:endParaRPr>
          </a:p>
        </p:txBody>
      </p:sp>
      <p:sp>
        <p:nvSpPr>
          <p:cNvPr id="82" name="文本框 04-3">
            <a:extLst>
              <a:ext uri="{FF2B5EF4-FFF2-40B4-BE49-F238E27FC236}">
                <a16:creationId xmlns:a16="http://schemas.microsoft.com/office/drawing/2014/main" id="{B14F6281-9D76-466E-9829-039C101A8555}"/>
              </a:ext>
            </a:extLst>
          </p:cNvPr>
          <p:cNvSpPr txBox="1"/>
          <p:nvPr/>
        </p:nvSpPr>
        <p:spPr>
          <a:xfrm>
            <a:off x="2089656" y="170188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6585"/>
                    <a:lumOff val="13415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86585"/>
                  <a:lumOff val="13415"/>
                </a:schemeClr>
              </a:solidFill>
              <a:latin typeface="+mn-ea"/>
            </a:endParaRPr>
          </a:p>
        </p:txBody>
      </p:sp>
      <p:sp>
        <p:nvSpPr>
          <p:cNvPr id="83" name="文本框 04-3">
            <a:extLst>
              <a:ext uri="{FF2B5EF4-FFF2-40B4-BE49-F238E27FC236}">
                <a16:creationId xmlns:a16="http://schemas.microsoft.com/office/drawing/2014/main" id="{E7674E7D-4E74-4CE2-BB30-4968E578BFE1}"/>
              </a:ext>
            </a:extLst>
          </p:cNvPr>
          <p:cNvSpPr txBox="1"/>
          <p:nvPr/>
        </p:nvSpPr>
        <p:spPr>
          <a:xfrm>
            <a:off x="2089656" y="169493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3415"/>
                    <a:lumOff val="16585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83415"/>
                  <a:lumOff val="16585"/>
                </a:schemeClr>
              </a:solidFill>
              <a:latin typeface="+mn-ea"/>
            </a:endParaRPr>
          </a:p>
        </p:txBody>
      </p:sp>
      <p:sp>
        <p:nvSpPr>
          <p:cNvPr id="84" name="文本框 04-3">
            <a:extLst>
              <a:ext uri="{FF2B5EF4-FFF2-40B4-BE49-F238E27FC236}">
                <a16:creationId xmlns:a16="http://schemas.microsoft.com/office/drawing/2014/main" id="{2D8B9B6C-5ABE-4441-8855-B32E6D353E76}"/>
              </a:ext>
            </a:extLst>
          </p:cNvPr>
          <p:cNvSpPr txBox="1"/>
          <p:nvPr/>
        </p:nvSpPr>
        <p:spPr>
          <a:xfrm>
            <a:off x="2089656" y="168799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0244"/>
                    <a:lumOff val="19756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80244"/>
                  <a:lumOff val="19756"/>
                </a:schemeClr>
              </a:solidFill>
              <a:latin typeface="+mn-ea"/>
            </a:endParaRPr>
          </a:p>
        </p:txBody>
      </p:sp>
      <p:sp>
        <p:nvSpPr>
          <p:cNvPr id="85" name="文本框 04-3">
            <a:extLst>
              <a:ext uri="{FF2B5EF4-FFF2-40B4-BE49-F238E27FC236}">
                <a16:creationId xmlns:a16="http://schemas.microsoft.com/office/drawing/2014/main" id="{0EC8AB43-F556-4763-8C12-2F462FA4A08E}"/>
              </a:ext>
            </a:extLst>
          </p:cNvPr>
          <p:cNvSpPr txBox="1"/>
          <p:nvPr/>
        </p:nvSpPr>
        <p:spPr>
          <a:xfrm>
            <a:off x="2089656" y="168105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7073"/>
                    <a:lumOff val="22927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77073"/>
                  <a:lumOff val="22927"/>
                </a:schemeClr>
              </a:solidFill>
              <a:latin typeface="+mn-ea"/>
            </a:endParaRPr>
          </a:p>
        </p:txBody>
      </p:sp>
      <p:sp>
        <p:nvSpPr>
          <p:cNvPr id="86" name="文本框 04-3">
            <a:extLst>
              <a:ext uri="{FF2B5EF4-FFF2-40B4-BE49-F238E27FC236}">
                <a16:creationId xmlns:a16="http://schemas.microsoft.com/office/drawing/2014/main" id="{1095C6E3-956B-43C2-AC86-623F1CA8ED13}"/>
              </a:ext>
            </a:extLst>
          </p:cNvPr>
          <p:cNvSpPr txBox="1"/>
          <p:nvPr/>
        </p:nvSpPr>
        <p:spPr>
          <a:xfrm>
            <a:off x="2089656" y="167410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3902"/>
                    <a:lumOff val="26098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73902"/>
                  <a:lumOff val="26098"/>
                </a:schemeClr>
              </a:solidFill>
              <a:latin typeface="+mn-ea"/>
            </a:endParaRPr>
          </a:p>
        </p:txBody>
      </p:sp>
      <p:sp>
        <p:nvSpPr>
          <p:cNvPr id="87" name="文本框 04-3">
            <a:extLst>
              <a:ext uri="{FF2B5EF4-FFF2-40B4-BE49-F238E27FC236}">
                <a16:creationId xmlns:a16="http://schemas.microsoft.com/office/drawing/2014/main" id="{23459978-B5B5-4213-8A5C-968A9042F696}"/>
              </a:ext>
            </a:extLst>
          </p:cNvPr>
          <p:cNvSpPr txBox="1"/>
          <p:nvPr/>
        </p:nvSpPr>
        <p:spPr>
          <a:xfrm>
            <a:off x="2089656" y="166716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0732"/>
                    <a:lumOff val="29268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70732"/>
                  <a:lumOff val="29268"/>
                </a:schemeClr>
              </a:solidFill>
              <a:latin typeface="+mn-ea"/>
            </a:endParaRPr>
          </a:p>
        </p:txBody>
      </p:sp>
      <p:sp>
        <p:nvSpPr>
          <p:cNvPr id="88" name="文本框 04-3">
            <a:extLst>
              <a:ext uri="{FF2B5EF4-FFF2-40B4-BE49-F238E27FC236}">
                <a16:creationId xmlns:a16="http://schemas.microsoft.com/office/drawing/2014/main" id="{EF71819F-F6DE-43EA-A63E-B8CBC5287F0B}"/>
              </a:ext>
            </a:extLst>
          </p:cNvPr>
          <p:cNvSpPr txBox="1"/>
          <p:nvPr/>
        </p:nvSpPr>
        <p:spPr>
          <a:xfrm>
            <a:off x="2089656" y="166022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7561"/>
                    <a:lumOff val="32439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67561"/>
                  <a:lumOff val="32439"/>
                </a:schemeClr>
              </a:solidFill>
              <a:latin typeface="+mn-ea"/>
            </a:endParaRPr>
          </a:p>
        </p:txBody>
      </p:sp>
      <p:sp>
        <p:nvSpPr>
          <p:cNvPr id="89" name="文本框 04-3">
            <a:extLst>
              <a:ext uri="{FF2B5EF4-FFF2-40B4-BE49-F238E27FC236}">
                <a16:creationId xmlns:a16="http://schemas.microsoft.com/office/drawing/2014/main" id="{E3BC762D-0C59-40DC-9B64-E75F234C776C}"/>
              </a:ext>
            </a:extLst>
          </p:cNvPr>
          <p:cNvSpPr txBox="1"/>
          <p:nvPr/>
        </p:nvSpPr>
        <p:spPr>
          <a:xfrm>
            <a:off x="2089656" y="165327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4390"/>
                    <a:lumOff val="35610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64390"/>
                  <a:lumOff val="35610"/>
                </a:schemeClr>
              </a:solidFill>
              <a:latin typeface="+mn-ea"/>
            </a:endParaRPr>
          </a:p>
        </p:txBody>
      </p:sp>
      <p:sp>
        <p:nvSpPr>
          <p:cNvPr id="90" name="文本框 04-3">
            <a:extLst>
              <a:ext uri="{FF2B5EF4-FFF2-40B4-BE49-F238E27FC236}">
                <a16:creationId xmlns:a16="http://schemas.microsoft.com/office/drawing/2014/main" id="{C0951D73-9444-419D-862E-F09E164DF2EF}"/>
              </a:ext>
            </a:extLst>
          </p:cNvPr>
          <p:cNvSpPr txBox="1"/>
          <p:nvPr/>
        </p:nvSpPr>
        <p:spPr>
          <a:xfrm>
            <a:off x="2089656" y="164633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1220"/>
                    <a:lumOff val="38780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61220"/>
                  <a:lumOff val="38780"/>
                </a:schemeClr>
              </a:solidFill>
              <a:latin typeface="+mn-ea"/>
            </a:endParaRPr>
          </a:p>
        </p:txBody>
      </p:sp>
      <p:sp>
        <p:nvSpPr>
          <p:cNvPr id="91" name="文本框 04-3">
            <a:extLst>
              <a:ext uri="{FF2B5EF4-FFF2-40B4-BE49-F238E27FC236}">
                <a16:creationId xmlns:a16="http://schemas.microsoft.com/office/drawing/2014/main" id="{61CE3D31-FA6A-4D11-8CBE-4C527B8D5027}"/>
              </a:ext>
            </a:extLst>
          </p:cNvPr>
          <p:cNvSpPr txBox="1"/>
          <p:nvPr/>
        </p:nvSpPr>
        <p:spPr>
          <a:xfrm>
            <a:off x="2089656" y="163939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8049"/>
                    <a:lumOff val="41951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58049"/>
                  <a:lumOff val="41951"/>
                </a:schemeClr>
              </a:solidFill>
              <a:latin typeface="+mn-ea"/>
            </a:endParaRPr>
          </a:p>
        </p:txBody>
      </p:sp>
      <p:sp>
        <p:nvSpPr>
          <p:cNvPr id="92" name="文本框 04-3">
            <a:extLst>
              <a:ext uri="{FF2B5EF4-FFF2-40B4-BE49-F238E27FC236}">
                <a16:creationId xmlns:a16="http://schemas.microsoft.com/office/drawing/2014/main" id="{21357C89-6ACF-48B4-80E7-F1C94169DE10}"/>
              </a:ext>
            </a:extLst>
          </p:cNvPr>
          <p:cNvSpPr txBox="1"/>
          <p:nvPr/>
        </p:nvSpPr>
        <p:spPr>
          <a:xfrm>
            <a:off x="2089656" y="163244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4878"/>
                    <a:lumOff val="45122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54878"/>
                  <a:lumOff val="45122"/>
                </a:schemeClr>
              </a:solidFill>
              <a:latin typeface="+mn-ea"/>
            </a:endParaRPr>
          </a:p>
        </p:txBody>
      </p:sp>
      <p:sp>
        <p:nvSpPr>
          <p:cNvPr id="93" name="文本框 04-3">
            <a:extLst>
              <a:ext uri="{FF2B5EF4-FFF2-40B4-BE49-F238E27FC236}">
                <a16:creationId xmlns:a16="http://schemas.microsoft.com/office/drawing/2014/main" id="{FE6A8CED-74B2-4B22-8284-84516933369B}"/>
              </a:ext>
            </a:extLst>
          </p:cNvPr>
          <p:cNvSpPr txBox="1"/>
          <p:nvPr/>
        </p:nvSpPr>
        <p:spPr>
          <a:xfrm>
            <a:off x="2089656" y="162550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1707"/>
                    <a:lumOff val="48293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51707"/>
                  <a:lumOff val="48293"/>
                </a:schemeClr>
              </a:solidFill>
              <a:latin typeface="+mn-ea"/>
            </a:endParaRPr>
          </a:p>
        </p:txBody>
      </p:sp>
      <p:sp>
        <p:nvSpPr>
          <p:cNvPr id="94" name="文本框 04-3">
            <a:extLst>
              <a:ext uri="{FF2B5EF4-FFF2-40B4-BE49-F238E27FC236}">
                <a16:creationId xmlns:a16="http://schemas.microsoft.com/office/drawing/2014/main" id="{3EA28415-6B9B-4601-BD45-9C365A7702EB}"/>
              </a:ext>
            </a:extLst>
          </p:cNvPr>
          <p:cNvSpPr txBox="1"/>
          <p:nvPr/>
        </p:nvSpPr>
        <p:spPr>
          <a:xfrm>
            <a:off x="2089656" y="161855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8537"/>
                    <a:lumOff val="51463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48537"/>
                  <a:lumOff val="51463"/>
                </a:schemeClr>
              </a:solidFill>
              <a:latin typeface="+mn-ea"/>
            </a:endParaRPr>
          </a:p>
        </p:txBody>
      </p:sp>
      <p:sp>
        <p:nvSpPr>
          <p:cNvPr id="95" name="文本框 04-3">
            <a:extLst>
              <a:ext uri="{FF2B5EF4-FFF2-40B4-BE49-F238E27FC236}">
                <a16:creationId xmlns:a16="http://schemas.microsoft.com/office/drawing/2014/main" id="{7936B845-47E7-4131-A4B1-A992994D037E}"/>
              </a:ext>
            </a:extLst>
          </p:cNvPr>
          <p:cNvSpPr txBox="1"/>
          <p:nvPr/>
        </p:nvSpPr>
        <p:spPr>
          <a:xfrm>
            <a:off x="2089656" y="161161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5366"/>
                    <a:lumOff val="54634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45366"/>
                  <a:lumOff val="54634"/>
                </a:schemeClr>
              </a:solidFill>
              <a:latin typeface="+mn-ea"/>
            </a:endParaRPr>
          </a:p>
        </p:txBody>
      </p:sp>
      <p:sp>
        <p:nvSpPr>
          <p:cNvPr id="96" name="文本框 04-3">
            <a:extLst>
              <a:ext uri="{FF2B5EF4-FFF2-40B4-BE49-F238E27FC236}">
                <a16:creationId xmlns:a16="http://schemas.microsoft.com/office/drawing/2014/main" id="{A7A4CA14-6723-46C2-AFAE-982586DF26C1}"/>
              </a:ext>
            </a:extLst>
          </p:cNvPr>
          <p:cNvSpPr txBox="1"/>
          <p:nvPr/>
        </p:nvSpPr>
        <p:spPr>
          <a:xfrm>
            <a:off x="2089656" y="160467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2195"/>
                    <a:lumOff val="57805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42195"/>
                  <a:lumOff val="57805"/>
                </a:schemeClr>
              </a:solidFill>
              <a:latin typeface="+mn-ea"/>
            </a:endParaRPr>
          </a:p>
        </p:txBody>
      </p:sp>
      <p:sp>
        <p:nvSpPr>
          <p:cNvPr id="97" name="文本框 04-3">
            <a:extLst>
              <a:ext uri="{FF2B5EF4-FFF2-40B4-BE49-F238E27FC236}">
                <a16:creationId xmlns:a16="http://schemas.microsoft.com/office/drawing/2014/main" id="{F26B79B7-176E-44B1-B99A-2B9CA212C47D}"/>
              </a:ext>
            </a:extLst>
          </p:cNvPr>
          <p:cNvSpPr txBox="1"/>
          <p:nvPr/>
        </p:nvSpPr>
        <p:spPr>
          <a:xfrm>
            <a:off x="2089656" y="159772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9024"/>
                    <a:lumOff val="60976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39024"/>
                  <a:lumOff val="60976"/>
                </a:schemeClr>
              </a:solidFill>
              <a:latin typeface="+mn-ea"/>
            </a:endParaRPr>
          </a:p>
        </p:txBody>
      </p:sp>
      <p:sp>
        <p:nvSpPr>
          <p:cNvPr id="98" name="文本框 04-3">
            <a:extLst>
              <a:ext uri="{FF2B5EF4-FFF2-40B4-BE49-F238E27FC236}">
                <a16:creationId xmlns:a16="http://schemas.microsoft.com/office/drawing/2014/main" id="{6BFCC2C3-BC13-4C41-AA48-1C85A97019BC}"/>
              </a:ext>
            </a:extLst>
          </p:cNvPr>
          <p:cNvSpPr txBox="1"/>
          <p:nvPr/>
        </p:nvSpPr>
        <p:spPr>
          <a:xfrm>
            <a:off x="2089656" y="159078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5854"/>
                    <a:lumOff val="64146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35854"/>
                  <a:lumOff val="64146"/>
                </a:schemeClr>
              </a:solidFill>
              <a:latin typeface="+mn-ea"/>
            </a:endParaRPr>
          </a:p>
        </p:txBody>
      </p:sp>
      <p:sp>
        <p:nvSpPr>
          <p:cNvPr id="99" name="文本框 04-3">
            <a:extLst>
              <a:ext uri="{FF2B5EF4-FFF2-40B4-BE49-F238E27FC236}">
                <a16:creationId xmlns:a16="http://schemas.microsoft.com/office/drawing/2014/main" id="{A9AB9189-3926-48CD-81E4-FECFD2224BF9}"/>
              </a:ext>
            </a:extLst>
          </p:cNvPr>
          <p:cNvSpPr txBox="1"/>
          <p:nvPr/>
        </p:nvSpPr>
        <p:spPr>
          <a:xfrm>
            <a:off x="2089656" y="158384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2683"/>
                    <a:lumOff val="67317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32683"/>
                  <a:lumOff val="67317"/>
                </a:schemeClr>
              </a:solidFill>
              <a:latin typeface="+mn-ea"/>
            </a:endParaRPr>
          </a:p>
        </p:txBody>
      </p:sp>
      <p:sp>
        <p:nvSpPr>
          <p:cNvPr id="100" name="文本框 04-3">
            <a:extLst>
              <a:ext uri="{FF2B5EF4-FFF2-40B4-BE49-F238E27FC236}">
                <a16:creationId xmlns:a16="http://schemas.microsoft.com/office/drawing/2014/main" id="{530254DB-D6C3-451C-AC35-F9932CC1812C}"/>
              </a:ext>
            </a:extLst>
          </p:cNvPr>
          <p:cNvSpPr txBox="1"/>
          <p:nvPr/>
        </p:nvSpPr>
        <p:spPr>
          <a:xfrm>
            <a:off x="2089656" y="157689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9512"/>
                    <a:lumOff val="70488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29512"/>
                  <a:lumOff val="70488"/>
                </a:schemeClr>
              </a:solidFill>
              <a:latin typeface="+mn-ea"/>
            </a:endParaRPr>
          </a:p>
        </p:txBody>
      </p:sp>
      <p:sp>
        <p:nvSpPr>
          <p:cNvPr id="101" name="文本框 04-3">
            <a:extLst>
              <a:ext uri="{FF2B5EF4-FFF2-40B4-BE49-F238E27FC236}">
                <a16:creationId xmlns:a16="http://schemas.microsoft.com/office/drawing/2014/main" id="{3C46C9D1-E863-4F83-9319-B3EE0C8EFAE4}"/>
              </a:ext>
            </a:extLst>
          </p:cNvPr>
          <p:cNvSpPr txBox="1"/>
          <p:nvPr/>
        </p:nvSpPr>
        <p:spPr>
          <a:xfrm>
            <a:off x="2089656" y="156995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6341"/>
                    <a:lumOff val="73659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26341"/>
                  <a:lumOff val="73659"/>
                </a:schemeClr>
              </a:solidFill>
              <a:latin typeface="+mn-ea"/>
            </a:endParaRPr>
          </a:p>
        </p:txBody>
      </p:sp>
      <p:sp>
        <p:nvSpPr>
          <p:cNvPr id="102" name="文本框 04-3">
            <a:extLst>
              <a:ext uri="{FF2B5EF4-FFF2-40B4-BE49-F238E27FC236}">
                <a16:creationId xmlns:a16="http://schemas.microsoft.com/office/drawing/2014/main" id="{4E34A487-CCEB-4DC8-AACB-6AD0679BC093}"/>
              </a:ext>
            </a:extLst>
          </p:cNvPr>
          <p:cNvSpPr txBox="1"/>
          <p:nvPr/>
        </p:nvSpPr>
        <p:spPr>
          <a:xfrm>
            <a:off x="2089656" y="156300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3171"/>
                    <a:lumOff val="76829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23171"/>
                  <a:lumOff val="76829"/>
                </a:schemeClr>
              </a:solidFill>
              <a:latin typeface="+mn-ea"/>
            </a:endParaRPr>
          </a:p>
        </p:txBody>
      </p:sp>
      <p:sp>
        <p:nvSpPr>
          <p:cNvPr id="103" name="文本框 04-2">
            <a:extLst>
              <a:ext uri="{FF2B5EF4-FFF2-40B4-BE49-F238E27FC236}">
                <a16:creationId xmlns:a16="http://schemas.microsoft.com/office/drawing/2014/main" id="{8BEA5B13-A77E-4A63-958A-BE4C8586540D}"/>
              </a:ext>
            </a:extLst>
          </p:cNvPr>
          <p:cNvSpPr txBox="1"/>
          <p:nvPr/>
        </p:nvSpPr>
        <p:spPr>
          <a:xfrm>
            <a:off x="2089656" y="1556066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</a:endParaRPr>
          </a:p>
        </p:txBody>
      </p:sp>
      <p:sp>
        <p:nvSpPr>
          <p:cNvPr id="104" name="文本框 04-1">
            <a:extLst>
              <a:ext uri="{FF2B5EF4-FFF2-40B4-BE49-F238E27FC236}">
                <a16:creationId xmlns:a16="http://schemas.microsoft.com/office/drawing/2014/main" id="{B41E9446-4657-4E48-B8F4-51358AE0EDF2}"/>
              </a:ext>
            </a:extLst>
          </p:cNvPr>
          <p:cNvSpPr txBox="1"/>
          <p:nvPr/>
        </p:nvSpPr>
        <p:spPr>
          <a:xfrm>
            <a:off x="2089656" y="1543238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bg1"/>
                </a:solidFill>
                <a:latin typeface="+mn-ea"/>
              </a:rPr>
              <a:t>04</a:t>
            </a:r>
            <a:endParaRPr lang="zh-CN" altLang="en-US" sz="19900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43795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" presetClass="entr" presetSubtype="2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80" grpId="0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E3">
            <a:extLst>
              <a:ext uri="{FF2B5EF4-FFF2-40B4-BE49-F238E27FC236}">
                <a16:creationId xmlns:a16="http://schemas.microsoft.com/office/drawing/2014/main" id="{39EC9F94-E012-4D7B-9AD8-11C11B1D0E2C}"/>
              </a:ext>
            </a:extLst>
          </p:cNvPr>
          <p:cNvSpPr txBox="1"/>
          <p:nvPr/>
        </p:nvSpPr>
        <p:spPr>
          <a:xfrm>
            <a:off x="5422372" y="1414654"/>
            <a:ext cx="1643399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bg1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89" name="文本框 E3">
            <a:extLst>
              <a:ext uri="{FF2B5EF4-FFF2-40B4-BE49-F238E27FC236}">
                <a16:creationId xmlns:a16="http://schemas.microsoft.com/office/drawing/2014/main" id="{97010560-39D2-48D2-B556-690059E37906}"/>
              </a:ext>
            </a:extLst>
          </p:cNvPr>
          <p:cNvSpPr txBox="1"/>
          <p:nvPr/>
        </p:nvSpPr>
        <p:spPr>
          <a:xfrm>
            <a:off x="5422372" y="1404311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FBFEFC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FBFEFC"/>
              </a:solidFill>
              <a:latin typeface="+mj-ea"/>
              <a:ea typeface="+mj-ea"/>
            </a:endParaRPr>
          </a:p>
        </p:txBody>
      </p:sp>
      <p:sp>
        <p:nvSpPr>
          <p:cNvPr id="90" name="文本框 E3">
            <a:extLst>
              <a:ext uri="{FF2B5EF4-FFF2-40B4-BE49-F238E27FC236}">
                <a16:creationId xmlns:a16="http://schemas.microsoft.com/office/drawing/2014/main" id="{3882F4AD-2C1E-4838-9248-6C00BDDE0322}"/>
              </a:ext>
            </a:extLst>
          </p:cNvPr>
          <p:cNvSpPr txBox="1"/>
          <p:nvPr/>
        </p:nvSpPr>
        <p:spPr>
          <a:xfrm>
            <a:off x="5422372" y="1393968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F8FDFA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F8FDFA"/>
              </a:solidFill>
              <a:latin typeface="+mj-ea"/>
              <a:ea typeface="+mj-ea"/>
            </a:endParaRPr>
          </a:p>
        </p:txBody>
      </p:sp>
      <p:sp>
        <p:nvSpPr>
          <p:cNvPr id="91" name="文本框 E3">
            <a:extLst>
              <a:ext uri="{FF2B5EF4-FFF2-40B4-BE49-F238E27FC236}">
                <a16:creationId xmlns:a16="http://schemas.microsoft.com/office/drawing/2014/main" id="{8ED6C59C-0688-4DB5-B376-5600E7BF82A5}"/>
              </a:ext>
            </a:extLst>
          </p:cNvPr>
          <p:cNvSpPr txBox="1"/>
          <p:nvPr/>
        </p:nvSpPr>
        <p:spPr>
          <a:xfrm>
            <a:off x="5422372" y="1383626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F5FCF7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F5FCF7"/>
              </a:solidFill>
              <a:latin typeface="+mj-ea"/>
              <a:ea typeface="+mj-ea"/>
            </a:endParaRPr>
          </a:p>
        </p:txBody>
      </p:sp>
      <p:sp>
        <p:nvSpPr>
          <p:cNvPr id="92" name="文本框 E3">
            <a:extLst>
              <a:ext uri="{FF2B5EF4-FFF2-40B4-BE49-F238E27FC236}">
                <a16:creationId xmlns:a16="http://schemas.microsoft.com/office/drawing/2014/main" id="{56349AC0-79C1-487C-BA8A-FBD2EB008389}"/>
              </a:ext>
            </a:extLst>
          </p:cNvPr>
          <p:cNvSpPr txBox="1"/>
          <p:nvPr/>
        </p:nvSpPr>
        <p:spPr>
          <a:xfrm>
            <a:off x="5422372" y="1373283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F2FBF5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F2FBF5"/>
              </a:solidFill>
              <a:latin typeface="+mj-ea"/>
              <a:ea typeface="+mj-ea"/>
            </a:endParaRPr>
          </a:p>
        </p:txBody>
      </p:sp>
      <p:sp>
        <p:nvSpPr>
          <p:cNvPr id="93" name="文本框 E3">
            <a:extLst>
              <a:ext uri="{FF2B5EF4-FFF2-40B4-BE49-F238E27FC236}">
                <a16:creationId xmlns:a16="http://schemas.microsoft.com/office/drawing/2014/main" id="{20813A23-9D36-440A-8152-256A3626633D}"/>
              </a:ext>
            </a:extLst>
          </p:cNvPr>
          <p:cNvSpPr txBox="1"/>
          <p:nvPr/>
        </p:nvSpPr>
        <p:spPr>
          <a:xfrm>
            <a:off x="5422372" y="1362940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EEFBF2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EEFBF2"/>
              </a:solidFill>
              <a:latin typeface="+mj-ea"/>
              <a:ea typeface="+mj-ea"/>
            </a:endParaRPr>
          </a:p>
        </p:txBody>
      </p:sp>
      <p:sp>
        <p:nvSpPr>
          <p:cNvPr id="94" name="文本框 E3">
            <a:extLst>
              <a:ext uri="{FF2B5EF4-FFF2-40B4-BE49-F238E27FC236}">
                <a16:creationId xmlns:a16="http://schemas.microsoft.com/office/drawing/2014/main" id="{52CA271A-21BF-4E11-A21E-B03B15CA1370}"/>
              </a:ext>
            </a:extLst>
          </p:cNvPr>
          <p:cNvSpPr txBox="1"/>
          <p:nvPr/>
        </p:nvSpPr>
        <p:spPr>
          <a:xfrm>
            <a:off x="5422372" y="1352597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EBFAF0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EBFAF0"/>
              </a:solidFill>
              <a:latin typeface="+mj-ea"/>
              <a:ea typeface="+mj-ea"/>
            </a:endParaRPr>
          </a:p>
        </p:txBody>
      </p:sp>
      <p:sp>
        <p:nvSpPr>
          <p:cNvPr id="95" name="文本框 E3">
            <a:extLst>
              <a:ext uri="{FF2B5EF4-FFF2-40B4-BE49-F238E27FC236}">
                <a16:creationId xmlns:a16="http://schemas.microsoft.com/office/drawing/2014/main" id="{0CC0F49B-B4A9-49CB-A051-93E8853656CF}"/>
              </a:ext>
            </a:extLst>
          </p:cNvPr>
          <p:cNvSpPr txBox="1"/>
          <p:nvPr/>
        </p:nvSpPr>
        <p:spPr>
          <a:xfrm>
            <a:off x="5422372" y="1342254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E8F9ED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E8F9ED"/>
              </a:solidFill>
              <a:latin typeface="+mj-ea"/>
              <a:ea typeface="+mj-ea"/>
            </a:endParaRPr>
          </a:p>
        </p:txBody>
      </p:sp>
      <p:sp>
        <p:nvSpPr>
          <p:cNvPr id="96" name="文本框 E3">
            <a:extLst>
              <a:ext uri="{FF2B5EF4-FFF2-40B4-BE49-F238E27FC236}">
                <a16:creationId xmlns:a16="http://schemas.microsoft.com/office/drawing/2014/main" id="{6E5398B2-DFEB-4231-B7C8-4DDB052BF134}"/>
              </a:ext>
            </a:extLst>
          </p:cNvPr>
          <p:cNvSpPr txBox="1"/>
          <p:nvPr/>
        </p:nvSpPr>
        <p:spPr>
          <a:xfrm>
            <a:off x="5422372" y="1331912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E5F8EB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E5F8EB"/>
              </a:solidFill>
              <a:latin typeface="+mj-ea"/>
              <a:ea typeface="+mj-ea"/>
            </a:endParaRPr>
          </a:p>
        </p:txBody>
      </p:sp>
      <p:sp>
        <p:nvSpPr>
          <p:cNvPr id="97" name="文本框 E3">
            <a:extLst>
              <a:ext uri="{FF2B5EF4-FFF2-40B4-BE49-F238E27FC236}">
                <a16:creationId xmlns:a16="http://schemas.microsoft.com/office/drawing/2014/main" id="{7BCBBA22-7926-4691-8BE5-D826AB2B8E8A}"/>
              </a:ext>
            </a:extLst>
          </p:cNvPr>
          <p:cNvSpPr txBox="1"/>
          <p:nvPr/>
        </p:nvSpPr>
        <p:spPr>
          <a:xfrm>
            <a:off x="5422372" y="1321569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E2F7E9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E2F7E9"/>
              </a:solidFill>
              <a:latin typeface="+mj-ea"/>
              <a:ea typeface="+mj-ea"/>
            </a:endParaRPr>
          </a:p>
        </p:txBody>
      </p:sp>
      <p:sp>
        <p:nvSpPr>
          <p:cNvPr id="98" name="文本框 E3">
            <a:extLst>
              <a:ext uri="{FF2B5EF4-FFF2-40B4-BE49-F238E27FC236}">
                <a16:creationId xmlns:a16="http://schemas.microsoft.com/office/drawing/2014/main" id="{FECC99D0-38AC-4800-983E-057D7522B28A}"/>
              </a:ext>
            </a:extLst>
          </p:cNvPr>
          <p:cNvSpPr txBox="1"/>
          <p:nvPr/>
        </p:nvSpPr>
        <p:spPr>
          <a:xfrm>
            <a:off x="5422372" y="1311226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DEF7E6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DEF7E6"/>
              </a:solidFill>
              <a:latin typeface="+mj-ea"/>
              <a:ea typeface="+mj-ea"/>
            </a:endParaRPr>
          </a:p>
        </p:txBody>
      </p:sp>
      <p:sp>
        <p:nvSpPr>
          <p:cNvPr id="99" name="文本框 E3">
            <a:extLst>
              <a:ext uri="{FF2B5EF4-FFF2-40B4-BE49-F238E27FC236}">
                <a16:creationId xmlns:a16="http://schemas.microsoft.com/office/drawing/2014/main" id="{6724C928-6813-444C-989E-F629B07AAF61}"/>
              </a:ext>
            </a:extLst>
          </p:cNvPr>
          <p:cNvSpPr txBox="1"/>
          <p:nvPr/>
        </p:nvSpPr>
        <p:spPr>
          <a:xfrm>
            <a:off x="5422372" y="1300883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DBF6E4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DBF6E4"/>
              </a:solidFill>
              <a:latin typeface="+mj-ea"/>
              <a:ea typeface="+mj-ea"/>
            </a:endParaRPr>
          </a:p>
        </p:txBody>
      </p:sp>
      <p:sp>
        <p:nvSpPr>
          <p:cNvPr id="100" name="文本框 E3">
            <a:extLst>
              <a:ext uri="{FF2B5EF4-FFF2-40B4-BE49-F238E27FC236}">
                <a16:creationId xmlns:a16="http://schemas.microsoft.com/office/drawing/2014/main" id="{09BC91BB-0FC6-4D8A-88EA-BA7A07EF0F33}"/>
              </a:ext>
            </a:extLst>
          </p:cNvPr>
          <p:cNvSpPr txBox="1"/>
          <p:nvPr/>
        </p:nvSpPr>
        <p:spPr>
          <a:xfrm>
            <a:off x="5422372" y="1290541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D8F5E1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D8F5E1"/>
              </a:solidFill>
              <a:latin typeface="+mj-ea"/>
              <a:ea typeface="+mj-ea"/>
            </a:endParaRPr>
          </a:p>
        </p:txBody>
      </p:sp>
      <p:sp>
        <p:nvSpPr>
          <p:cNvPr id="101" name="文本框 E3">
            <a:extLst>
              <a:ext uri="{FF2B5EF4-FFF2-40B4-BE49-F238E27FC236}">
                <a16:creationId xmlns:a16="http://schemas.microsoft.com/office/drawing/2014/main" id="{73F262CB-9798-4D97-A584-FC02D1CFBD21}"/>
              </a:ext>
            </a:extLst>
          </p:cNvPr>
          <p:cNvSpPr txBox="1"/>
          <p:nvPr/>
        </p:nvSpPr>
        <p:spPr>
          <a:xfrm>
            <a:off x="5422372" y="1280198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D5F4DF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D5F4DF"/>
              </a:solidFill>
              <a:latin typeface="+mj-ea"/>
              <a:ea typeface="+mj-ea"/>
            </a:endParaRPr>
          </a:p>
        </p:txBody>
      </p:sp>
      <p:sp>
        <p:nvSpPr>
          <p:cNvPr id="102" name="文本框 E3">
            <a:extLst>
              <a:ext uri="{FF2B5EF4-FFF2-40B4-BE49-F238E27FC236}">
                <a16:creationId xmlns:a16="http://schemas.microsoft.com/office/drawing/2014/main" id="{1B6E6A55-6F86-4625-AA51-B63B3500FA0C}"/>
              </a:ext>
            </a:extLst>
          </p:cNvPr>
          <p:cNvSpPr txBox="1"/>
          <p:nvPr/>
        </p:nvSpPr>
        <p:spPr>
          <a:xfrm>
            <a:off x="5422372" y="1269855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D1F4DC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D1F4DC"/>
              </a:solidFill>
              <a:latin typeface="+mj-ea"/>
              <a:ea typeface="+mj-ea"/>
            </a:endParaRPr>
          </a:p>
        </p:txBody>
      </p:sp>
      <p:sp>
        <p:nvSpPr>
          <p:cNvPr id="103" name="文本框 E3">
            <a:extLst>
              <a:ext uri="{FF2B5EF4-FFF2-40B4-BE49-F238E27FC236}">
                <a16:creationId xmlns:a16="http://schemas.microsoft.com/office/drawing/2014/main" id="{7BD0A2EE-A51E-4526-8D9A-84CAAD01298C}"/>
              </a:ext>
            </a:extLst>
          </p:cNvPr>
          <p:cNvSpPr txBox="1"/>
          <p:nvPr/>
        </p:nvSpPr>
        <p:spPr>
          <a:xfrm>
            <a:off x="5422372" y="1259512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CEF3DA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CEF3DA"/>
              </a:solidFill>
              <a:latin typeface="+mj-ea"/>
              <a:ea typeface="+mj-ea"/>
            </a:endParaRPr>
          </a:p>
        </p:txBody>
      </p:sp>
      <p:sp>
        <p:nvSpPr>
          <p:cNvPr id="104" name="文本框 E3">
            <a:extLst>
              <a:ext uri="{FF2B5EF4-FFF2-40B4-BE49-F238E27FC236}">
                <a16:creationId xmlns:a16="http://schemas.microsoft.com/office/drawing/2014/main" id="{9D18C567-7F4E-4011-82F3-81B158577D6C}"/>
              </a:ext>
            </a:extLst>
          </p:cNvPr>
          <p:cNvSpPr txBox="1"/>
          <p:nvPr/>
        </p:nvSpPr>
        <p:spPr>
          <a:xfrm>
            <a:off x="5422372" y="1249169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CBF2D7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CBF2D7"/>
              </a:solidFill>
              <a:latin typeface="+mj-ea"/>
              <a:ea typeface="+mj-ea"/>
            </a:endParaRPr>
          </a:p>
        </p:txBody>
      </p:sp>
      <p:sp>
        <p:nvSpPr>
          <p:cNvPr id="105" name="文本框 E3">
            <a:extLst>
              <a:ext uri="{FF2B5EF4-FFF2-40B4-BE49-F238E27FC236}">
                <a16:creationId xmlns:a16="http://schemas.microsoft.com/office/drawing/2014/main" id="{C9AA1278-5633-40DB-AB17-FDD635401AC4}"/>
              </a:ext>
            </a:extLst>
          </p:cNvPr>
          <p:cNvSpPr txBox="1"/>
          <p:nvPr/>
        </p:nvSpPr>
        <p:spPr>
          <a:xfrm>
            <a:off x="5422372" y="1238827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C8F1D5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C8F1D5"/>
              </a:solidFill>
              <a:latin typeface="+mj-ea"/>
              <a:ea typeface="+mj-ea"/>
            </a:endParaRPr>
          </a:p>
        </p:txBody>
      </p:sp>
      <p:sp>
        <p:nvSpPr>
          <p:cNvPr id="106" name="文本框 E3">
            <a:extLst>
              <a:ext uri="{FF2B5EF4-FFF2-40B4-BE49-F238E27FC236}">
                <a16:creationId xmlns:a16="http://schemas.microsoft.com/office/drawing/2014/main" id="{1911FF06-D057-40F9-AB05-1AA370E489D5}"/>
              </a:ext>
            </a:extLst>
          </p:cNvPr>
          <p:cNvSpPr txBox="1"/>
          <p:nvPr/>
        </p:nvSpPr>
        <p:spPr>
          <a:xfrm>
            <a:off x="5422372" y="1228484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C5F0D3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C5F0D3"/>
              </a:solidFill>
              <a:latin typeface="+mj-ea"/>
              <a:ea typeface="+mj-ea"/>
            </a:endParaRPr>
          </a:p>
        </p:txBody>
      </p:sp>
      <p:sp>
        <p:nvSpPr>
          <p:cNvPr id="107" name="文本框 E3">
            <a:extLst>
              <a:ext uri="{FF2B5EF4-FFF2-40B4-BE49-F238E27FC236}">
                <a16:creationId xmlns:a16="http://schemas.microsoft.com/office/drawing/2014/main" id="{E31EE8A6-DCE8-46B9-848B-FFEB01C88FB5}"/>
              </a:ext>
            </a:extLst>
          </p:cNvPr>
          <p:cNvSpPr txBox="1"/>
          <p:nvPr/>
        </p:nvSpPr>
        <p:spPr>
          <a:xfrm>
            <a:off x="5422372" y="1218141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C1F0D0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C1F0D0"/>
              </a:solidFill>
              <a:latin typeface="+mj-ea"/>
              <a:ea typeface="+mj-ea"/>
            </a:endParaRPr>
          </a:p>
        </p:txBody>
      </p:sp>
      <p:sp>
        <p:nvSpPr>
          <p:cNvPr id="108" name="文本框 E3">
            <a:extLst>
              <a:ext uri="{FF2B5EF4-FFF2-40B4-BE49-F238E27FC236}">
                <a16:creationId xmlns:a16="http://schemas.microsoft.com/office/drawing/2014/main" id="{CD596E4B-6D20-4E39-A1FB-E6880C3D93F0}"/>
              </a:ext>
            </a:extLst>
          </p:cNvPr>
          <p:cNvSpPr txBox="1"/>
          <p:nvPr/>
        </p:nvSpPr>
        <p:spPr>
          <a:xfrm>
            <a:off x="5422372" y="1207798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BEEFCE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BEEFCE"/>
              </a:solidFill>
              <a:latin typeface="+mj-ea"/>
              <a:ea typeface="+mj-ea"/>
            </a:endParaRPr>
          </a:p>
        </p:txBody>
      </p:sp>
      <p:sp>
        <p:nvSpPr>
          <p:cNvPr id="109" name="文本框 E3">
            <a:extLst>
              <a:ext uri="{FF2B5EF4-FFF2-40B4-BE49-F238E27FC236}">
                <a16:creationId xmlns:a16="http://schemas.microsoft.com/office/drawing/2014/main" id="{3203DD6E-A011-40C9-8F13-2FCEEEB4BB52}"/>
              </a:ext>
            </a:extLst>
          </p:cNvPr>
          <p:cNvSpPr txBox="1"/>
          <p:nvPr/>
        </p:nvSpPr>
        <p:spPr>
          <a:xfrm>
            <a:off x="5422372" y="1197456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BBEECB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BBEECB"/>
              </a:solidFill>
              <a:latin typeface="+mj-ea"/>
              <a:ea typeface="+mj-ea"/>
            </a:endParaRPr>
          </a:p>
        </p:txBody>
      </p:sp>
      <p:sp>
        <p:nvSpPr>
          <p:cNvPr id="110" name="文本框 E3">
            <a:extLst>
              <a:ext uri="{FF2B5EF4-FFF2-40B4-BE49-F238E27FC236}">
                <a16:creationId xmlns:a16="http://schemas.microsoft.com/office/drawing/2014/main" id="{0E974245-C10E-4DC1-9962-3D9AFEF7BAD7}"/>
              </a:ext>
            </a:extLst>
          </p:cNvPr>
          <p:cNvSpPr txBox="1"/>
          <p:nvPr/>
        </p:nvSpPr>
        <p:spPr>
          <a:xfrm>
            <a:off x="5422372" y="1187113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B8EDC9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B8EDC9"/>
              </a:solidFill>
              <a:latin typeface="+mj-ea"/>
              <a:ea typeface="+mj-ea"/>
            </a:endParaRPr>
          </a:p>
        </p:txBody>
      </p:sp>
      <p:sp>
        <p:nvSpPr>
          <p:cNvPr id="111" name="文本框 E3">
            <a:extLst>
              <a:ext uri="{FF2B5EF4-FFF2-40B4-BE49-F238E27FC236}">
                <a16:creationId xmlns:a16="http://schemas.microsoft.com/office/drawing/2014/main" id="{F4F3A600-5D95-4161-9231-05BB41471E69}"/>
              </a:ext>
            </a:extLst>
          </p:cNvPr>
          <p:cNvSpPr txBox="1"/>
          <p:nvPr/>
        </p:nvSpPr>
        <p:spPr>
          <a:xfrm>
            <a:off x="5422372" y="1176770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B4EDC6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B4EDC6"/>
              </a:solidFill>
              <a:latin typeface="+mj-ea"/>
              <a:ea typeface="+mj-ea"/>
            </a:endParaRPr>
          </a:p>
        </p:txBody>
      </p:sp>
      <p:sp>
        <p:nvSpPr>
          <p:cNvPr id="112" name="文本框 E3">
            <a:extLst>
              <a:ext uri="{FF2B5EF4-FFF2-40B4-BE49-F238E27FC236}">
                <a16:creationId xmlns:a16="http://schemas.microsoft.com/office/drawing/2014/main" id="{FBE4CF49-4146-4F89-8D73-5DEBF54AD71C}"/>
              </a:ext>
            </a:extLst>
          </p:cNvPr>
          <p:cNvSpPr txBox="1"/>
          <p:nvPr/>
        </p:nvSpPr>
        <p:spPr>
          <a:xfrm>
            <a:off x="5422372" y="1166427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B1ECC4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B1ECC4"/>
              </a:solidFill>
              <a:latin typeface="+mj-ea"/>
              <a:ea typeface="+mj-ea"/>
            </a:endParaRPr>
          </a:p>
        </p:txBody>
      </p:sp>
      <p:sp>
        <p:nvSpPr>
          <p:cNvPr id="113" name="文本框 E3">
            <a:extLst>
              <a:ext uri="{FF2B5EF4-FFF2-40B4-BE49-F238E27FC236}">
                <a16:creationId xmlns:a16="http://schemas.microsoft.com/office/drawing/2014/main" id="{F52E30EF-B7D5-4171-A29F-06026C15169D}"/>
              </a:ext>
            </a:extLst>
          </p:cNvPr>
          <p:cNvSpPr txBox="1"/>
          <p:nvPr/>
        </p:nvSpPr>
        <p:spPr>
          <a:xfrm>
            <a:off x="5422372" y="1156084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AEEBC2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AEEBC2"/>
              </a:solidFill>
              <a:latin typeface="+mj-ea"/>
              <a:ea typeface="+mj-ea"/>
            </a:endParaRPr>
          </a:p>
        </p:txBody>
      </p:sp>
      <p:sp>
        <p:nvSpPr>
          <p:cNvPr id="114" name="文本框 E3">
            <a:extLst>
              <a:ext uri="{FF2B5EF4-FFF2-40B4-BE49-F238E27FC236}">
                <a16:creationId xmlns:a16="http://schemas.microsoft.com/office/drawing/2014/main" id="{43DA1907-30AC-4A9A-9629-2497BF392CA9}"/>
              </a:ext>
            </a:extLst>
          </p:cNvPr>
          <p:cNvSpPr txBox="1"/>
          <p:nvPr/>
        </p:nvSpPr>
        <p:spPr>
          <a:xfrm>
            <a:off x="5422372" y="1145742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ABEABF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ABEABF"/>
              </a:solidFill>
              <a:latin typeface="+mj-ea"/>
              <a:ea typeface="+mj-ea"/>
            </a:endParaRPr>
          </a:p>
        </p:txBody>
      </p:sp>
      <p:sp>
        <p:nvSpPr>
          <p:cNvPr id="115" name="文本框 E3">
            <a:extLst>
              <a:ext uri="{FF2B5EF4-FFF2-40B4-BE49-F238E27FC236}">
                <a16:creationId xmlns:a16="http://schemas.microsoft.com/office/drawing/2014/main" id="{FA979BA0-814A-4495-BC0E-E7391D712BF6}"/>
              </a:ext>
            </a:extLst>
          </p:cNvPr>
          <p:cNvSpPr txBox="1"/>
          <p:nvPr/>
        </p:nvSpPr>
        <p:spPr>
          <a:xfrm>
            <a:off x="5422372" y="1135399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A8E9BD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A8E9BD"/>
              </a:solidFill>
              <a:latin typeface="+mj-ea"/>
              <a:ea typeface="+mj-ea"/>
            </a:endParaRPr>
          </a:p>
        </p:txBody>
      </p:sp>
      <p:sp>
        <p:nvSpPr>
          <p:cNvPr id="116" name="文本框 E3">
            <a:extLst>
              <a:ext uri="{FF2B5EF4-FFF2-40B4-BE49-F238E27FC236}">
                <a16:creationId xmlns:a16="http://schemas.microsoft.com/office/drawing/2014/main" id="{BFDCB8F6-A967-41C8-9F49-5135BA3B4A12}"/>
              </a:ext>
            </a:extLst>
          </p:cNvPr>
          <p:cNvSpPr txBox="1"/>
          <p:nvPr/>
        </p:nvSpPr>
        <p:spPr>
          <a:xfrm>
            <a:off x="5422372" y="1125056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A4E9BA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A4E9BA"/>
              </a:solidFill>
              <a:latin typeface="+mj-ea"/>
              <a:ea typeface="+mj-ea"/>
            </a:endParaRPr>
          </a:p>
        </p:txBody>
      </p:sp>
      <p:sp>
        <p:nvSpPr>
          <p:cNvPr id="117" name="文本框 E3">
            <a:extLst>
              <a:ext uri="{FF2B5EF4-FFF2-40B4-BE49-F238E27FC236}">
                <a16:creationId xmlns:a16="http://schemas.microsoft.com/office/drawing/2014/main" id="{846FB35B-2E32-4356-98E3-63E369BC6ED6}"/>
              </a:ext>
            </a:extLst>
          </p:cNvPr>
          <p:cNvSpPr txBox="1"/>
          <p:nvPr/>
        </p:nvSpPr>
        <p:spPr>
          <a:xfrm>
            <a:off x="5422372" y="1114713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A1E8B8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A1E8B8"/>
              </a:solidFill>
              <a:latin typeface="+mj-ea"/>
              <a:ea typeface="+mj-ea"/>
            </a:endParaRPr>
          </a:p>
        </p:txBody>
      </p:sp>
      <p:sp>
        <p:nvSpPr>
          <p:cNvPr id="118" name="文本框 E3">
            <a:extLst>
              <a:ext uri="{FF2B5EF4-FFF2-40B4-BE49-F238E27FC236}">
                <a16:creationId xmlns:a16="http://schemas.microsoft.com/office/drawing/2014/main" id="{316DB81E-8558-4612-8C2C-3DE0AC121940}"/>
              </a:ext>
            </a:extLst>
          </p:cNvPr>
          <p:cNvSpPr txBox="1"/>
          <p:nvPr/>
        </p:nvSpPr>
        <p:spPr>
          <a:xfrm>
            <a:off x="5422372" y="1104371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9EE7B5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9EE7B5"/>
              </a:solidFill>
              <a:latin typeface="+mj-ea"/>
              <a:ea typeface="+mj-ea"/>
            </a:endParaRPr>
          </a:p>
        </p:txBody>
      </p:sp>
      <p:sp>
        <p:nvSpPr>
          <p:cNvPr id="119" name="文本框 E3">
            <a:extLst>
              <a:ext uri="{FF2B5EF4-FFF2-40B4-BE49-F238E27FC236}">
                <a16:creationId xmlns:a16="http://schemas.microsoft.com/office/drawing/2014/main" id="{1FCC35BB-0799-43BE-9FEE-7CBD7228A974}"/>
              </a:ext>
            </a:extLst>
          </p:cNvPr>
          <p:cNvSpPr txBox="1"/>
          <p:nvPr/>
        </p:nvSpPr>
        <p:spPr>
          <a:xfrm>
            <a:off x="5422372" y="1094028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9BE6B3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9BE6B3"/>
              </a:solidFill>
              <a:latin typeface="+mj-ea"/>
              <a:ea typeface="+mj-ea"/>
            </a:endParaRPr>
          </a:p>
        </p:txBody>
      </p:sp>
      <p:sp>
        <p:nvSpPr>
          <p:cNvPr id="120" name="文本框 E3">
            <a:extLst>
              <a:ext uri="{FF2B5EF4-FFF2-40B4-BE49-F238E27FC236}">
                <a16:creationId xmlns:a16="http://schemas.microsoft.com/office/drawing/2014/main" id="{077C5C0D-15D7-4CE1-8E46-93126348DCBE}"/>
              </a:ext>
            </a:extLst>
          </p:cNvPr>
          <p:cNvSpPr txBox="1"/>
          <p:nvPr/>
        </p:nvSpPr>
        <p:spPr>
          <a:xfrm>
            <a:off x="5422372" y="1083685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97E6B0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97E6B0"/>
              </a:solidFill>
              <a:latin typeface="+mj-ea"/>
              <a:ea typeface="+mj-ea"/>
            </a:endParaRPr>
          </a:p>
        </p:txBody>
      </p:sp>
      <p:sp>
        <p:nvSpPr>
          <p:cNvPr id="121" name="文本框 E3">
            <a:extLst>
              <a:ext uri="{FF2B5EF4-FFF2-40B4-BE49-F238E27FC236}">
                <a16:creationId xmlns:a16="http://schemas.microsoft.com/office/drawing/2014/main" id="{1036746C-CC72-4D33-A419-62ABC473100B}"/>
              </a:ext>
            </a:extLst>
          </p:cNvPr>
          <p:cNvSpPr txBox="1"/>
          <p:nvPr/>
        </p:nvSpPr>
        <p:spPr>
          <a:xfrm>
            <a:off x="5422372" y="1073342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94E5AE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94E5AE"/>
              </a:solidFill>
              <a:latin typeface="+mj-ea"/>
              <a:ea typeface="+mj-ea"/>
            </a:endParaRPr>
          </a:p>
        </p:txBody>
      </p:sp>
      <p:sp>
        <p:nvSpPr>
          <p:cNvPr id="122" name="文本框 E3">
            <a:extLst>
              <a:ext uri="{FF2B5EF4-FFF2-40B4-BE49-F238E27FC236}">
                <a16:creationId xmlns:a16="http://schemas.microsoft.com/office/drawing/2014/main" id="{00F7DC0D-DC90-4894-84B0-CBA5D7367021}"/>
              </a:ext>
            </a:extLst>
          </p:cNvPr>
          <p:cNvSpPr txBox="1"/>
          <p:nvPr/>
        </p:nvSpPr>
        <p:spPr>
          <a:xfrm>
            <a:off x="5422372" y="1062999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91E4AC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91E4AC"/>
              </a:solidFill>
              <a:latin typeface="+mj-ea"/>
              <a:ea typeface="+mj-ea"/>
            </a:endParaRPr>
          </a:p>
        </p:txBody>
      </p:sp>
      <p:sp>
        <p:nvSpPr>
          <p:cNvPr id="123" name="文本框 E3">
            <a:extLst>
              <a:ext uri="{FF2B5EF4-FFF2-40B4-BE49-F238E27FC236}">
                <a16:creationId xmlns:a16="http://schemas.microsoft.com/office/drawing/2014/main" id="{EDCEBEC6-850C-4A02-AB30-A0B54849CC5B}"/>
              </a:ext>
            </a:extLst>
          </p:cNvPr>
          <p:cNvSpPr txBox="1"/>
          <p:nvPr/>
        </p:nvSpPr>
        <p:spPr>
          <a:xfrm>
            <a:off x="5422372" y="1052657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8EE3A9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8EE3A9"/>
              </a:solidFill>
              <a:latin typeface="+mj-ea"/>
              <a:ea typeface="+mj-ea"/>
            </a:endParaRPr>
          </a:p>
        </p:txBody>
      </p:sp>
      <p:sp>
        <p:nvSpPr>
          <p:cNvPr id="124" name="文本框 E3">
            <a:extLst>
              <a:ext uri="{FF2B5EF4-FFF2-40B4-BE49-F238E27FC236}">
                <a16:creationId xmlns:a16="http://schemas.microsoft.com/office/drawing/2014/main" id="{EEC8ED46-D2F3-47C9-BBAE-7E48046775C2}"/>
              </a:ext>
            </a:extLst>
          </p:cNvPr>
          <p:cNvSpPr txBox="1"/>
          <p:nvPr/>
        </p:nvSpPr>
        <p:spPr>
          <a:xfrm>
            <a:off x="5422372" y="1042314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8BE2A7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8BE2A7"/>
              </a:solidFill>
              <a:latin typeface="+mj-ea"/>
              <a:ea typeface="+mj-ea"/>
            </a:endParaRPr>
          </a:p>
        </p:txBody>
      </p:sp>
      <p:sp>
        <p:nvSpPr>
          <p:cNvPr id="125" name="文本框 E3">
            <a:extLst>
              <a:ext uri="{FF2B5EF4-FFF2-40B4-BE49-F238E27FC236}">
                <a16:creationId xmlns:a16="http://schemas.microsoft.com/office/drawing/2014/main" id="{F822B0BE-4364-48F8-AB26-DDD7D51A9B1A}"/>
              </a:ext>
            </a:extLst>
          </p:cNvPr>
          <p:cNvSpPr txBox="1"/>
          <p:nvPr/>
        </p:nvSpPr>
        <p:spPr>
          <a:xfrm>
            <a:off x="5422372" y="1031971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87E2A4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87E2A4"/>
              </a:solidFill>
              <a:latin typeface="+mj-ea"/>
              <a:ea typeface="+mj-ea"/>
            </a:endParaRPr>
          </a:p>
        </p:txBody>
      </p:sp>
      <p:sp>
        <p:nvSpPr>
          <p:cNvPr id="126" name="文本框 E3">
            <a:extLst>
              <a:ext uri="{FF2B5EF4-FFF2-40B4-BE49-F238E27FC236}">
                <a16:creationId xmlns:a16="http://schemas.microsoft.com/office/drawing/2014/main" id="{D9C0AAA7-DDEF-40B4-BCE1-298BEE6C3B68}"/>
              </a:ext>
            </a:extLst>
          </p:cNvPr>
          <p:cNvSpPr txBox="1"/>
          <p:nvPr/>
        </p:nvSpPr>
        <p:spPr>
          <a:xfrm>
            <a:off x="5422372" y="1021628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84E1A2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84E1A2"/>
              </a:solidFill>
              <a:latin typeface="+mj-ea"/>
              <a:ea typeface="+mj-ea"/>
            </a:endParaRPr>
          </a:p>
        </p:txBody>
      </p:sp>
      <p:sp>
        <p:nvSpPr>
          <p:cNvPr id="127" name="文本框 E3">
            <a:extLst>
              <a:ext uri="{FF2B5EF4-FFF2-40B4-BE49-F238E27FC236}">
                <a16:creationId xmlns:a16="http://schemas.microsoft.com/office/drawing/2014/main" id="{3F5D367B-7923-4D0A-BB4F-B5ABA28F64B2}"/>
              </a:ext>
            </a:extLst>
          </p:cNvPr>
          <p:cNvSpPr txBox="1"/>
          <p:nvPr/>
        </p:nvSpPr>
        <p:spPr>
          <a:xfrm>
            <a:off x="5422372" y="1011286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81E09F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81E09F"/>
              </a:solidFill>
              <a:latin typeface="+mj-ea"/>
              <a:ea typeface="+mj-ea"/>
            </a:endParaRPr>
          </a:p>
        </p:txBody>
      </p:sp>
      <p:sp>
        <p:nvSpPr>
          <p:cNvPr id="128" name="文本框 E3">
            <a:extLst>
              <a:ext uri="{FF2B5EF4-FFF2-40B4-BE49-F238E27FC236}">
                <a16:creationId xmlns:a16="http://schemas.microsoft.com/office/drawing/2014/main" id="{50C029BC-B46A-41A3-9FCB-37C7DD188062}"/>
              </a:ext>
            </a:extLst>
          </p:cNvPr>
          <p:cNvSpPr txBox="1"/>
          <p:nvPr/>
        </p:nvSpPr>
        <p:spPr>
          <a:xfrm>
            <a:off x="5422372" y="1000943"/>
            <a:ext cx="1643399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7EDF9D"/>
                </a:solidFill>
                <a:latin typeface="+mj-ea"/>
                <a:ea typeface="+mj-ea"/>
              </a:rPr>
              <a:t>E</a:t>
            </a:r>
            <a:endParaRPr lang="zh-CN" altLang="en-US" sz="19900" b="1" dirty="0">
              <a:solidFill>
                <a:srgbClr val="7EDF9D"/>
              </a:solidFill>
              <a:latin typeface="+mj-ea"/>
              <a:ea typeface="+mj-ea"/>
            </a:endParaRPr>
          </a:p>
        </p:txBody>
      </p:sp>
      <p:sp>
        <p:nvSpPr>
          <p:cNvPr id="7" name="文本框 E2">
            <a:extLst>
              <a:ext uri="{FF2B5EF4-FFF2-40B4-BE49-F238E27FC236}">
                <a16:creationId xmlns:a16="http://schemas.microsoft.com/office/drawing/2014/main" id="{DB0D7205-74F3-4D07-BB97-64A2BFE39E52}"/>
              </a:ext>
            </a:extLst>
          </p:cNvPr>
          <p:cNvSpPr txBox="1"/>
          <p:nvPr/>
        </p:nvSpPr>
        <p:spPr>
          <a:xfrm>
            <a:off x="5422372" y="990600"/>
            <a:ext cx="1643399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gradFill flip="none" rotWithShape="1">
                  <a:gsLst>
                    <a:gs pos="0">
                      <a:schemeClr val="accent3"/>
                    </a:gs>
                    <a:gs pos="95000">
                      <a:schemeClr val="bg1"/>
                    </a:gs>
                  </a:gsLst>
                  <a:lin ang="16200000" scaled="1"/>
                  <a:tileRect/>
                </a:gradFill>
                <a:latin typeface="+mj-ea"/>
                <a:ea typeface="+mj-ea"/>
              </a:rPr>
              <a:t>E</a:t>
            </a:r>
            <a:endParaRPr lang="zh-CN" altLang="en-US" sz="19900" b="1" dirty="0">
              <a:gradFill flip="none" rotWithShape="1">
                <a:gsLst>
                  <a:gs pos="0">
                    <a:schemeClr val="accent3"/>
                  </a:gs>
                  <a:gs pos="95000">
                    <a:schemeClr val="bg1"/>
                  </a:gs>
                </a:gsLst>
                <a:lin ang="16200000" scaled="1"/>
                <a:tileRect/>
              </a:gradFill>
              <a:latin typeface="+mj-ea"/>
              <a:ea typeface="+mj-ea"/>
            </a:endParaRPr>
          </a:p>
        </p:txBody>
      </p:sp>
      <p:sp>
        <p:nvSpPr>
          <p:cNvPr id="3" name="文本框 P3">
            <a:extLst>
              <a:ext uri="{FF2B5EF4-FFF2-40B4-BE49-F238E27FC236}">
                <a16:creationId xmlns:a16="http://schemas.microsoft.com/office/drawing/2014/main" id="{9A401D80-3F7B-4360-8610-A2A277F75FB2}"/>
              </a:ext>
            </a:extLst>
          </p:cNvPr>
          <p:cNvSpPr txBox="1"/>
          <p:nvPr/>
        </p:nvSpPr>
        <p:spPr>
          <a:xfrm>
            <a:off x="4289688" y="1882694"/>
            <a:ext cx="1861407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bg1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9" name="文本框 P3">
            <a:extLst>
              <a:ext uri="{FF2B5EF4-FFF2-40B4-BE49-F238E27FC236}">
                <a16:creationId xmlns:a16="http://schemas.microsoft.com/office/drawing/2014/main" id="{7A3C4335-499A-48CA-8D5A-0541FB612987}"/>
              </a:ext>
            </a:extLst>
          </p:cNvPr>
          <p:cNvSpPr txBox="1"/>
          <p:nvPr/>
        </p:nvSpPr>
        <p:spPr>
          <a:xfrm>
            <a:off x="4289688" y="1872351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F9FC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F9FCFE"/>
              </a:solidFill>
              <a:latin typeface="+mj-ea"/>
              <a:ea typeface="+mj-ea"/>
            </a:endParaRPr>
          </a:p>
        </p:txBody>
      </p:sp>
      <p:sp>
        <p:nvSpPr>
          <p:cNvPr id="50" name="文本框 P3">
            <a:extLst>
              <a:ext uri="{FF2B5EF4-FFF2-40B4-BE49-F238E27FC236}">
                <a16:creationId xmlns:a16="http://schemas.microsoft.com/office/drawing/2014/main" id="{737DE23E-6F69-4FA6-A849-A18B8C566412}"/>
              </a:ext>
            </a:extLst>
          </p:cNvPr>
          <p:cNvSpPr txBox="1"/>
          <p:nvPr/>
        </p:nvSpPr>
        <p:spPr>
          <a:xfrm>
            <a:off x="4289688" y="1862009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F4F9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F4F9FE"/>
              </a:solidFill>
              <a:latin typeface="+mj-ea"/>
              <a:ea typeface="+mj-ea"/>
            </a:endParaRPr>
          </a:p>
        </p:txBody>
      </p:sp>
      <p:sp>
        <p:nvSpPr>
          <p:cNvPr id="51" name="文本框 P3">
            <a:extLst>
              <a:ext uri="{FF2B5EF4-FFF2-40B4-BE49-F238E27FC236}">
                <a16:creationId xmlns:a16="http://schemas.microsoft.com/office/drawing/2014/main" id="{92CFDAAC-8D0A-409C-9943-ECBB01B29958}"/>
              </a:ext>
            </a:extLst>
          </p:cNvPr>
          <p:cNvSpPr txBox="1"/>
          <p:nvPr/>
        </p:nvSpPr>
        <p:spPr>
          <a:xfrm>
            <a:off x="4289688" y="1851666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EEF6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EEF6FE"/>
              </a:solidFill>
              <a:latin typeface="+mj-ea"/>
              <a:ea typeface="+mj-ea"/>
            </a:endParaRPr>
          </a:p>
        </p:txBody>
      </p:sp>
      <p:sp>
        <p:nvSpPr>
          <p:cNvPr id="52" name="文本框 P3">
            <a:extLst>
              <a:ext uri="{FF2B5EF4-FFF2-40B4-BE49-F238E27FC236}">
                <a16:creationId xmlns:a16="http://schemas.microsoft.com/office/drawing/2014/main" id="{23AA7FA7-5112-4A7C-8461-F2831E581DBD}"/>
              </a:ext>
            </a:extLst>
          </p:cNvPr>
          <p:cNvSpPr txBox="1"/>
          <p:nvPr/>
        </p:nvSpPr>
        <p:spPr>
          <a:xfrm>
            <a:off x="4289688" y="1841323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E9F4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E9F4FE"/>
              </a:solidFill>
              <a:latin typeface="+mj-ea"/>
              <a:ea typeface="+mj-ea"/>
            </a:endParaRPr>
          </a:p>
        </p:txBody>
      </p:sp>
      <p:sp>
        <p:nvSpPr>
          <p:cNvPr id="53" name="文本框 P3">
            <a:extLst>
              <a:ext uri="{FF2B5EF4-FFF2-40B4-BE49-F238E27FC236}">
                <a16:creationId xmlns:a16="http://schemas.microsoft.com/office/drawing/2014/main" id="{FBFF8A8C-5B91-4C8F-9648-19736A0ACEB4}"/>
              </a:ext>
            </a:extLst>
          </p:cNvPr>
          <p:cNvSpPr txBox="1"/>
          <p:nvPr/>
        </p:nvSpPr>
        <p:spPr>
          <a:xfrm>
            <a:off x="4289688" y="1830980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E4F1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E4F1FE"/>
              </a:solidFill>
              <a:latin typeface="+mj-ea"/>
              <a:ea typeface="+mj-ea"/>
            </a:endParaRPr>
          </a:p>
        </p:txBody>
      </p:sp>
      <p:sp>
        <p:nvSpPr>
          <p:cNvPr id="54" name="文本框 P3">
            <a:extLst>
              <a:ext uri="{FF2B5EF4-FFF2-40B4-BE49-F238E27FC236}">
                <a16:creationId xmlns:a16="http://schemas.microsoft.com/office/drawing/2014/main" id="{E7088B55-F1CD-42D1-9B09-D77AF60CC891}"/>
              </a:ext>
            </a:extLst>
          </p:cNvPr>
          <p:cNvSpPr txBox="1"/>
          <p:nvPr/>
        </p:nvSpPr>
        <p:spPr>
          <a:xfrm>
            <a:off x="4289688" y="1820637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DEEE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DEEEFE"/>
              </a:solidFill>
              <a:latin typeface="+mj-ea"/>
              <a:ea typeface="+mj-ea"/>
            </a:endParaRPr>
          </a:p>
        </p:txBody>
      </p:sp>
      <p:sp>
        <p:nvSpPr>
          <p:cNvPr id="55" name="文本框 P3">
            <a:extLst>
              <a:ext uri="{FF2B5EF4-FFF2-40B4-BE49-F238E27FC236}">
                <a16:creationId xmlns:a16="http://schemas.microsoft.com/office/drawing/2014/main" id="{3E5A42FF-B33E-4817-B3F9-12518AF38386}"/>
              </a:ext>
            </a:extLst>
          </p:cNvPr>
          <p:cNvSpPr txBox="1"/>
          <p:nvPr/>
        </p:nvSpPr>
        <p:spPr>
          <a:xfrm>
            <a:off x="4289688" y="1810295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D9EC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D9ECFE"/>
              </a:solidFill>
              <a:latin typeface="+mj-ea"/>
              <a:ea typeface="+mj-ea"/>
            </a:endParaRPr>
          </a:p>
        </p:txBody>
      </p:sp>
      <p:sp>
        <p:nvSpPr>
          <p:cNvPr id="56" name="文本框 P3">
            <a:extLst>
              <a:ext uri="{FF2B5EF4-FFF2-40B4-BE49-F238E27FC236}">
                <a16:creationId xmlns:a16="http://schemas.microsoft.com/office/drawing/2014/main" id="{A80A31E4-C065-425C-9FC7-8805F59C403D}"/>
              </a:ext>
            </a:extLst>
          </p:cNvPr>
          <p:cNvSpPr txBox="1"/>
          <p:nvPr/>
        </p:nvSpPr>
        <p:spPr>
          <a:xfrm>
            <a:off x="4289688" y="1799952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D3E9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D3E9FE"/>
              </a:solidFill>
              <a:latin typeface="+mj-ea"/>
              <a:ea typeface="+mj-ea"/>
            </a:endParaRPr>
          </a:p>
        </p:txBody>
      </p:sp>
      <p:sp>
        <p:nvSpPr>
          <p:cNvPr id="57" name="文本框 P3">
            <a:extLst>
              <a:ext uri="{FF2B5EF4-FFF2-40B4-BE49-F238E27FC236}">
                <a16:creationId xmlns:a16="http://schemas.microsoft.com/office/drawing/2014/main" id="{C37155BC-81EF-4BE4-8CE7-3BE032C89F6E}"/>
              </a:ext>
            </a:extLst>
          </p:cNvPr>
          <p:cNvSpPr txBox="1"/>
          <p:nvPr/>
        </p:nvSpPr>
        <p:spPr>
          <a:xfrm>
            <a:off x="4289688" y="1789609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CEE6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CEE6FE"/>
              </a:solidFill>
              <a:latin typeface="+mj-ea"/>
              <a:ea typeface="+mj-ea"/>
            </a:endParaRPr>
          </a:p>
        </p:txBody>
      </p:sp>
      <p:sp>
        <p:nvSpPr>
          <p:cNvPr id="58" name="文本框 P3">
            <a:extLst>
              <a:ext uri="{FF2B5EF4-FFF2-40B4-BE49-F238E27FC236}">
                <a16:creationId xmlns:a16="http://schemas.microsoft.com/office/drawing/2014/main" id="{24FE6A21-D094-4D33-83CB-6F319200A64F}"/>
              </a:ext>
            </a:extLst>
          </p:cNvPr>
          <p:cNvSpPr txBox="1"/>
          <p:nvPr/>
        </p:nvSpPr>
        <p:spPr>
          <a:xfrm>
            <a:off x="4289688" y="1779266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C9E3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C9E3FE"/>
              </a:solidFill>
              <a:latin typeface="+mj-ea"/>
              <a:ea typeface="+mj-ea"/>
            </a:endParaRPr>
          </a:p>
        </p:txBody>
      </p:sp>
      <p:sp>
        <p:nvSpPr>
          <p:cNvPr id="59" name="文本框 P3">
            <a:extLst>
              <a:ext uri="{FF2B5EF4-FFF2-40B4-BE49-F238E27FC236}">
                <a16:creationId xmlns:a16="http://schemas.microsoft.com/office/drawing/2014/main" id="{1633BF4E-BEBB-4D8D-878C-208E63A18606}"/>
              </a:ext>
            </a:extLst>
          </p:cNvPr>
          <p:cNvSpPr txBox="1"/>
          <p:nvPr/>
        </p:nvSpPr>
        <p:spPr>
          <a:xfrm>
            <a:off x="4289688" y="1768924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C3E1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C3E1FE"/>
              </a:solidFill>
              <a:latin typeface="+mj-ea"/>
              <a:ea typeface="+mj-ea"/>
            </a:endParaRPr>
          </a:p>
        </p:txBody>
      </p:sp>
      <p:sp>
        <p:nvSpPr>
          <p:cNvPr id="60" name="文本框 P3">
            <a:extLst>
              <a:ext uri="{FF2B5EF4-FFF2-40B4-BE49-F238E27FC236}">
                <a16:creationId xmlns:a16="http://schemas.microsoft.com/office/drawing/2014/main" id="{D06BF049-25CA-4740-B011-44B8719CBE6A}"/>
              </a:ext>
            </a:extLst>
          </p:cNvPr>
          <p:cNvSpPr txBox="1"/>
          <p:nvPr/>
        </p:nvSpPr>
        <p:spPr>
          <a:xfrm>
            <a:off x="4289688" y="1758581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BEDE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BEDEFE"/>
              </a:solidFill>
              <a:latin typeface="+mj-ea"/>
              <a:ea typeface="+mj-ea"/>
            </a:endParaRPr>
          </a:p>
        </p:txBody>
      </p:sp>
      <p:sp>
        <p:nvSpPr>
          <p:cNvPr id="61" name="文本框 P3">
            <a:extLst>
              <a:ext uri="{FF2B5EF4-FFF2-40B4-BE49-F238E27FC236}">
                <a16:creationId xmlns:a16="http://schemas.microsoft.com/office/drawing/2014/main" id="{911887A4-EEC9-4040-9437-F53871852579}"/>
              </a:ext>
            </a:extLst>
          </p:cNvPr>
          <p:cNvSpPr txBox="1"/>
          <p:nvPr/>
        </p:nvSpPr>
        <p:spPr>
          <a:xfrm>
            <a:off x="4289688" y="1748238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B8DBFE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B8DBFE"/>
              </a:solidFill>
              <a:latin typeface="+mj-ea"/>
              <a:ea typeface="+mj-ea"/>
            </a:endParaRPr>
          </a:p>
        </p:txBody>
      </p:sp>
      <p:sp>
        <p:nvSpPr>
          <p:cNvPr id="62" name="文本框 P3">
            <a:extLst>
              <a:ext uri="{FF2B5EF4-FFF2-40B4-BE49-F238E27FC236}">
                <a16:creationId xmlns:a16="http://schemas.microsoft.com/office/drawing/2014/main" id="{1199B305-619F-4A38-9278-14C7A04FDB98}"/>
              </a:ext>
            </a:extLst>
          </p:cNvPr>
          <p:cNvSpPr txBox="1"/>
          <p:nvPr/>
        </p:nvSpPr>
        <p:spPr>
          <a:xfrm>
            <a:off x="4289688" y="1737895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B3D9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B3D9FD"/>
              </a:solidFill>
              <a:latin typeface="+mj-ea"/>
              <a:ea typeface="+mj-ea"/>
            </a:endParaRPr>
          </a:p>
        </p:txBody>
      </p:sp>
      <p:sp>
        <p:nvSpPr>
          <p:cNvPr id="63" name="文本框 P3">
            <a:extLst>
              <a:ext uri="{FF2B5EF4-FFF2-40B4-BE49-F238E27FC236}">
                <a16:creationId xmlns:a16="http://schemas.microsoft.com/office/drawing/2014/main" id="{2067FB47-35A2-41F0-BF4F-2E4031065B7A}"/>
              </a:ext>
            </a:extLst>
          </p:cNvPr>
          <p:cNvSpPr txBox="1"/>
          <p:nvPr/>
        </p:nvSpPr>
        <p:spPr>
          <a:xfrm>
            <a:off x="4289688" y="1727552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AED6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AED6FD"/>
              </a:solidFill>
              <a:latin typeface="+mj-ea"/>
              <a:ea typeface="+mj-ea"/>
            </a:endParaRPr>
          </a:p>
        </p:txBody>
      </p:sp>
      <p:sp>
        <p:nvSpPr>
          <p:cNvPr id="64" name="文本框 P3">
            <a:extLst>
              <a:ext uri="{FF2B5EF4-FFF2-40B4-BE49-F238E27FC236}">
                <a16:creationId xmlns:a16="http://schemas.microsoft.com/office/drawing/2014/main" id="{284E31B8-0B43-4D26-955C-BD44C9F05843}"/>
              </a:ext>
            </a:extLst>
          </p:cNvPr>
          <p:cNvSpPr txBox="1"/>
          <p:nvPr/>
        </p:nvSpPr>
        <p:spPr>
          <a:xfrm>
            <a:off x="4289688" y="1717210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A8D3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A8D3FD"/>
              </a:solidFill>
              <a:latin typeface="+mj-ea"/>
              <a:ea typeface="+mj-ea"/>
            </a:endParaRPr>
          </a:p>
        </p:txBody>
      </p:sp>
      <p:sp>
        <p:nvSpPr>
          <p:cNvPr id="65" name="文本框 P3">
            <a:extLst>
              <a:ext uri="{FF2B5EF4-FFF2-40B4-BE49-F238E27FC236}">
                <a16:creationId xmlns:a16="http://schemas.microsoft.com/office/drawing/2014/main" id="{0C4EDB4D-4219-4199-BD84-FAE246FFB358}"/>
              </a:ext>
            </a:extLst>
          </p:cNvPr>
          <p:cNvSpPr txBox="1"/>
          <p:nvPr/>
        </p:nvSpPr>
        <p:spPr>
          <a:xfrm>
            <a:off x="4289688" y="1706867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A3D0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A3D0FD"/>
              </a:solidFill>
              <a:latin typeface="+mj-ea"/>
              <a:ea typeface="+mj-ea"/>
            </a:endParaRPr>
          </a:p>
        </p:txBody>
      </p:sp>
      <p:sp>
        <p:nvSpPr>
          <p:cNvPr id="66" name="文本框 P3">
            <a:extLst>
              <a:ext uri="{FF2B5EF4-FFF2-40B4-BE49-F238E27FC236}">
                <a16:creationId xmlns:a16="http://schemas.microsoft.com/office/drawing/2014/main" id="{CAAE9E4A-EEE0-4693-B1F8-C953E896B51B}"/>
              </a:ext>
            </a:extLst>
          </p:cNvPr>
          <p:cNvSpPr txBox="1"/>
          <p:nvPr/>
        </p:nvSpPr>
        <p:spPr>
          <a:xfrm>
            <a:off x="4289688" y="1696524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9DCE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9DCEFD"/>
              </a:solidFill>
              <a:latin typeface="+mj-ea"/>
              <a:ea typeface="+mj-ea"/>
            </a:endParaRPr>
          </a:p>
        </p:txBody>
      </p:sp>
      <p:sp>
        <p:nvSpPr>
          <p:cNvPr id="67" name="文本框 P3">
            <a:extLst>
              <a:ext uri="{FF2B5EF4-FFF2-40B4-BE49-F238E27FC236}">
                <a16:creationId xmlns:a16="http://schemas.microsoft.com/office/drawing/2014/main" id="{74A32820-7010-46DD-832A-40D0F9F825D6}"/>
              </a:ext>
            </a:extLst>
          </p:cNvPr>
          <p:cNvSpPr txBox="1"/>
          <p:nvPr/>
        </p:nvSpPr>
        <p:spPr>
          <a:xfrm>
            <a:off x="4289688" y="1686181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98CB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98CBFD"/>
              </a:solidFill>
              <a:latin typeface="+mj-ea"/>
              <a:ea typeface="+mj-ea"/>
            </a:endParaRPr>
          </a:p>
        </p:txBody>
      </p:sp>
      <p:sp>
        <p:nvSpPr>
          <p:cNvPr id="68" name="文本框 P3">
            <a:extLst>
              <a:ext uri="{FF2B5EF4-FFF2-40B4-BE49-F238E27FC236}">
                <a16:creationId xmlns:a16="http://schemas.microsoft.com/office/drawing/2014/main" id="{6BF84E6E-A24E-414A-87E5-F7B0E60920CA}"/>
              </a:ext>
            </a:extLst>
          </p:cNvPr>
          <p:cNvSpPr txBox="1"/>
          <p:nvPr/>
        </p:nvSpPr>
        <p:spPr>
          <a:xfrm>
            <a:off x="4289688" y="1675838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93C8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93C8FD"/>
              </a:solidFill>
              <a:latin typeface="+mj-ea"/>
              <a:ea typeface="+mj-ea"/>
            </a:endParaRPr>
          </a:p>
        </p:txBody>
      </p:sp>
      <p:sp>
        <p:nvSpPr>
          <p:cNvPr id="69" name="文本框 P3">
            <a:extLst>
              <a:ext uri="{FF2B5EF4-FFF2-40B4-BE49-F238E27FC236}">
                <a16:creationId xmlns:a16="http://schemas.microsoft.com/office/drawing/2014/main" id="{E9386A3F-BACF-4364-85D9-6487035321F3}"/>
              </a:ext>
            </a:extLst>
          </p:cNvPr>
          <p:cNvSpPr txBox="1"/>
          <p:nvPr/>
        </p:nvSpPr>
        <p:spPr>
          <a:xfrm>
            <a:off x="4289688" y="1665496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8DC6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8DC6FD"/>
              </a:solidFill>
              <a:latin typeface="+mj-ea"/>
              <a:ea typeface="+mj-ea"/>
            </a:endParaRPr>
          </a:p>
        </p:txBody>
      </p:sp>
      <p:sp>
        <p:nvSpPr>
          <p:cNvPr id="70" name="文本框 P3">
            <a:extLst>
              <a:ext uri="{FF2B5EF4-FFF2-40B4-BE49-F238E27FC236}">
                <a16:creationId xmlns:a16="http://schemas.microsoft.com/office/drawing/2014/main" id="{D838134D-889C-409B-85CF-A8EDB51AA627}"/>
              </a:ext>
            </a:extLst>
          </p:cNvPr>
          <p:cNvSpPr txBox="1"/>
          <p:nvPr/>
        </p:nvSpPr>
        <p:spPr>
          <a:xfrm>
            <a:off x="4289688" y="1655153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88C3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88C3FD"/>
              </a:solidFill>
              <a:latin typeface="+mj-ea"/>
              <a:ea typeface="+mj-ea"/>
            </a:endParaRPr>
          </a:p>
        </p:txBody>
      </p:sp>
      <p:sp>
        <p:nvSpPr>
          <p:cNvPr id="71" name="文本框 P3">
            <a:extLst>
              <a:ext uri="{FF2B5EF4-FFF2-40B4-BE49-F238E27FC236}">
                <a16:creationId xmlns:a16="http://schemas.microsoft.com/office/drawing/2014/main" id="{100B4B27-5970-4A37-8165-C90FC44EDD97}"/>
              </a:ext>
            </a:extLst>
          </p:cNvPr>
          <p:cNvSpPr txBox="1"/>
          <p:nvPr/>
        </p:nvSpPr>
        <p:spPr>
          <a:xfrm>
            <a:off x="4289688" y="1644810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83C0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83C0FD"/>
              </a:solidFill>
              <a:latin typeface="+mj-ea"/>
              <a:ea typeface="+mj-ea"/>
            </a:endParaRPr>
          </a:p>
        </p:txBody>
      </p:sp>
      <p:sp>
        <p:nvSpPr>
          <p:cNvPr id="72" name="文本框 P3">
            <a:extLst>
              <a:ext uri="{FF2B5EF4-FFF2-40B4-BE49-F238E27FC236}">
                <a16:creationId xmlns:a16="http://schemas.microsoft.com/office/drawing/2014/main" id="{D7DE970D-F31D-4E79-945F-2DA4019FBFF2}"/>
              </a:ext>
            </a:extLst>
          </p:cNvPr>
          <p:cNvSpPr txBox="1"/>
          <p:nvPr/>
        </p:nvSpPr>
        <p:spPr>
          <a:xfrm>
            <a:off x="4289688" y="1634467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7DBE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7DBEFD"/>
              </a:solidFill>
              <a:latin typeface="+mj-ea"/>
              <a:ea typeface="+mj-ea"/>
            </a:endParaRPr>
          </a:p>
        </p:txBody>
      </p:sp>
      <p:sp>
        <p:nvSpPr>
          <p:cNvPr id="73" name="文本框 P3">
            <a:extLst>
              <a:ext uri="{FF2B5EF4-FFF2-40B4-BE49-F238E27FC236}">
                <a16:creationId xmlns:a16="http://schemas.microsoft.com/office/drawing/2014/main" id="{40F75BDE-9510-4A6E-9E36-7D952F47D1DC}"/>
              </a:ext>
            </a:extLst>
          </p:cNvPr>
          <p:cNvSpPr txBox="1"/>
          <p:nvPr/>
        </p:nvSpPr>
        <p:spPr>
          <a:xfrm>
            <a:off x="4289688" y="1624124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78BB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78BBFD"/>
              </a:solidFill>
              <a:latin typeface="+mj-ea"/>
              <a:ea typeface="+mj-ea"/>
            </a:endParaRPr>
          </a:p>
        </p:txBody>
      </p:sp>
      <p:sp>
        <p:nvSpPr>
          <p:cNvPr id="74" name="文本框 P3">
            <a:extLst>
              <a:ext uri="{FF2B5EF4-FFF2-40B4-BE49-F238E27FC236}">
                <a16:creationId xmlns:a16="http://schemas.microsoft.com/office/drawing/2014/main" id="{93D19123-6DC9-41F7-A3BA-ACF05D86CCB2}"/>
              </a:ext>
            </a:extLst>
          </p:cNvPr>
          <p:cNvSpPr txBox="1"/>
          <p:nvPr/>
        </p:nvSpPr>
        <p:spPr>
          <a:xfrm>
            <a:off x="4289688" y="1613782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72B8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72B8FD"/>
              </a:solidFill>
              <a:latin typeface="+mj-ea"/>
              <a:ea typeface="+mj-ea"/>
            </a:endParaRPr>
          </a:p>
        </p:txBody>
      </p:sp>
      <p:sp>
        <p:nvSpPr>
          <p:cNvPr id="75" name="文本框 P3">
            <a:extLst>
              <a:ext uri="{FF2B5EF4-FFF2-40B4-BE49-F238E27FC236}">
                <a16:creationId xmlns:a16="http://schemas.microsoft.com/office/drawing/2014/main" id="{47B1E795-74FA-4AE8-A950-AB6F46E87440}"/>
              </a:ext>
            </a:extLst>
          </p:cNvPr>
          <p:cNvSpPr txBox="1"/>
          <p:nvPr/>
        </p:nvSpPr>
        <p:spPr>
          <a:xfrm>
            <a:off x="4289688" y="1603439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6DB5FD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6DB5FD"/>
              </a:solidFill>
              <a:latin typeface="+mj-ea"/>
              <a:ea typeface="+mj-ea"/>
            </a:endParaRPr>
          </a:p>
        </p:txBody>
      </p:sp>
      <p:sp>
        <p:nvSpPr>
          <p:cNvPr id="76" name="文本框 P3">
            <a:extLst>
              <a:ext uri="{FF2B5EF4-FFF2-40B4-BE49-F238E27FC236}">
                <a16:creationId xmlns:a16="http://schemas.microsoft.com/office/drawing/2014/main" id="{AF8E1738-2860-4A92-B543-3C4D376A69CF}"/>
              </a:ext>
            </a:extLst>
          </p:cNvPr>
          <p:cNvSpPr txBox="1"/>
          <p:nvPr/>
        </p:nvSpPr>
        <p:spPr>
          <a:xfrm>
            <a:off x="4289688" y="1593096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68B3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68B3FC"/>
              </a:solidFill>
              <a:latin typeface="+mj-ea"/>
              <a:ea typeface="+mj-ea"/>
            </a:endParaRPr>
          </a:p>
        </p:txBody>
      </p:sp>
      <p:sp>
        <p:nvSpPr>
          <p:cNvPr id="77" name="文本框 P3">
            <a:extLst>
              <a:ext uri="{FF2B5EF4-FFF2-40B4-BE49-F238E27FC236}">
                <a16:creationId xmlns:a16="http://schemas.microsoft.com/office/drawing/2014/main" id="{A1B20884-E186-485E-BF2A-2FE9CAF5099C}"/>
              </a:ext>
            </a:extLst>
          </p:cNvPr>
          <p:cNvSpPr txBox="1"/>
          <p:nvPr/>
        </p:nvSpPr>
        <p:spPr>
          <a:xfrm>
            <a:off x="4289688" y="1582753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62B0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62B0FC"/>
              </a:solidFill>
              <a:latin typeface="+mj-ea"/>
              <a:ea typeface="+mj-ea"/>
            </a:endParaRPr>
          </a:p>
        </p:txBody>
      </p:sp>
      <p:sp>
        <p:nvSpPr>
          <p:cNvPr id="78" name="文本框 P3">
            <a:extLst>
              <a:ext uri="{FF2B5EF4-FFF2-40B4-BE49-F238E27FC236}">
                <a16:creationId xmlns:a16="http://schemas.microsoft.com/office/drawing/2014/main" id="{4D5F2076-87E9-4992-BA4F-1745A37D75A3}"/>
              </a:ext>
            </a:extLst>
          </p:cNvPr>
          <p:cNvSpPr txBox="1"/>
          <p:nvPr/>
        </p:nvSpPr>
        <p:spPr>
          <a:xfrm>
            <a:off x="4289688" y="1572410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5DAD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5DADFC"/>
              </a:solidFill>
              <a:latin typeface="+mj-ea"/>
              <a:ea typeface="+mj-ea"/>
            </a:endParaRPr>
          </a:p>
        </p:txBody>
      </p:sp>
      <p:sp>
        <p:nvSpPr>
          <p:cNvPr id="79" name="文本框 P3">
            <a:extLst>
              <a:ext uri="{FF2B5EF4-FFF2-40B4-BE49-F238E27FC236}">
                <a16:creationId xmlns:a16="http://schemas.microsoft.com/office/drawing/2014/main" id="{D8F92F6F-BD94-4F5D-83D2-D35E7273052D}"/>
              </a:ext>
            </a:extLst>
          </p:cNvPr>
          <p:cNvSpPr txBox="1"/>
          <p:nvPr/>
        </p:nvSpPr>
        <p:spPr>
          <a:xfrm>
            <a:off x="4289688" y="1562068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57AB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57ABFC"/>
              </a:solidFill>
              <a:latin typeface="+mj-ea"/>
              <a:ea typeface="+mj-ea"/>
            </a:endParaRPr>
          </a:p>
        </p:txBody>
      </p:sp>
      <p:sp>
        <p:nvSpPr>
          <p:cNvPr id="80" name="文本框 P3">
            <a:extLst>
              <a:ext uri="{FF2B5EF4-FFF2-40B4-BE49-F238E27FC236}">
                <a16:creationId xmlns:a16="http://schemas.microsoft.com/office/drawing/2014/main" id="{10A2DD2F-7F4C-4A2B-BF6A-28479D08CC45}"/>
              </a:ext>
            </a:extLst>
          </p:cNvPr>
          <p:cNvSpPr txBox="1"/>
          <p:nvPr/>
        </p:nvSpPr>
        <p:spPr>
          <a:xfrm>
            <a:off x="4289688" y="1551725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52A8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52A8FC"/>
              </a:solidFill>
              <a:latin typeface="+mj-ea"/>
              <a:ea typeface="+mj-ea"/>
            </a:endParaRPr>
          </a:p>
        </p:txBody>
      </p:sp>
      <p:sp>
        <p:nvSpPr>
          <p:cNvPr id="81" name="文本框 P3">
            <a:extLst>
              <a:ext uri="{FF2B5EF4-FFF2-40B4-BE49-F238E27FC236}">
                <a16:creationId xmlns:a16="http://schemas.microsoft.com/office/drawing/2014/main" id="{6B506C0F-3274-4633-8989-CEE2CC1609E6}"/>
              </a:ext>
            </a:extLst>
          </p:cNvPr>
          <p:cNvSpPr txBox="1"/>
          <p:nvPr/>
        </p:nvSpPr>
        <p:spPr>
          <a:xfrm>
            <a:off x="4289688" y="1541382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4DA5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4DA5FC"/>
              </a:solidFill>
              <a:latin typeface="+mj-ea"/>
              <a:ea typeface="+mj-ea"/>
            </a:endParaRPr>
          </a:p>
        </p:txBody>
      </p:sp>
      <p:sp>
        <p:nvSpPr>
          <p:cNvPr id="82" name="文本框 P3">
            <a:extLst>
              <a:ext uri="{FF2B5EF4-FFF2-40B4-BE49-F238E27FC236}">
                <a16:creationId xmlns:a16="http://schemas.microsoft.com/office/drawing/2014/main" id="{9F95955E-EB7E-4C0D-8A40-39DE6B492F92}"/>
              </a:ext>
            </a:extLst>
          </p:cNvPr>
          <p:cNvSpPr txBox="1"/>
          <p:nvPr/>
        </p:nvSpPr>
        <p:spPr>
          <a:xfrm>
            <a:off x="4289688" y="1531039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47A2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47A2FC"/>
              </a:solidFill>
              <a:latin typeface="+mj-ea"/>
              <a:ea typeface="+mj-ea"/>
            </a:endParaRPr>
          </a:p>
        </p:txBody>
      </p:sp>
      <p:sp>
        <p:nvSpPr>
          <p:cNvPr id="83" name="文本框 P3">
            <a:extLst>
              <a:ext uri="{FF2B5EF4-FFF2-40B4-BE49-F238E27FC236}">
                <a16:creationId xmlns:a16="http://schemas.microsoft.com/office/drawing/2014/main" id="{80C0BA10-6BE5-47A6-96D0-41230111FEDA}"/>
              </a:ext>
            </a:extLst>
          </p:cNvPr>
          <p:cNvSpPr txBox="1"/>
          <p:nvPr/>
        </p:nvSpPr>
        <p:spPr>
          <a:xfrm>
            <a:off x="4289688" y="1520697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42A0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42A0FC"/>
              </a:solidFill>
              <a:latin typeface="+mj-ea"/>
              <a:ea typeface="+mj-ea"/>
            </a:endParaRPr>
          </a:p>
        </p:txBody>
      </p:sp>
      <p:sp>
        <p:nvSpPr>
          <p:cNvPr id="84" name="文本框 P3">
            <a:extLst>
              <a:ext uri="{FF2B5EF4-FFF2-40B4-BE49-F238E27FC236}">
                <a16:creationId xmlns:a16="http://schemas.microsoft.com/office/drawing/2014/main" id="{55F1372C-5AEA-4F3A-9BC0-CEB8EDC9A7EE}"/>
              </a:ext>
            </a:extLst>
          </p:cNvPr>
          <p:cNvSpPr txBox="1"/>
          <p:nvPr/>
        </p:nvSpPr>
        <p:spPr>
          <a:xfrm>
            <a:off x="4289688" y="1510354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3C9D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3C9DFC"/>
              </a:solidFill>
              <a:latin typeface="+mj-ea"/>
              <a:ea typeface="+mj-ea"/>
            </a:endParaRPr>
          </a:p>
        </p:txBody>
      </p:sp>
      <p:sp>
        <p:nvSpPr>
          <p:cNvPr id="85" name="文本框 P3">
            <a:extLst>
              <a:ext uri="{FF2B5EF4-FFF2-40B4-BE49-F238E27FC236}">
                <a16:creationId xmlns:a16="http://schemas.microsoft.com/office/drawing/2014/main" id="{9A6A0F2E-B853-4261-B3A9-52DBDC8F3DF5}"/>
              </a:ext>
            </a:extLst>
          </p:cNvPr>
          <p:cNvSpPr txBox="1"/>
          <p:nvPr/>
        </p:nvSpPr>
        <p:spPr>
          <a:xfrm>
            <a:off x="4289688" y="1500011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379A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379AFC"/>
              </a:solidFill>
              <a:latin typeface="+mj-ea"/>
              <a:ea typeface="+mj-ea"/>
            </a:endParaRPr>
          </a:p>
        </p:txBody>
      </p:sp>
      <p:sp>
        <p:nvSpPr>
          <p:cNvPr id="86" name="文本框 P3">
            <a:extLst>
              <a:ext uri="{FF2B5EF4-FFF2-40B4-BE49-F238E27FC236}">
                <a16:creationId xmlns:a16="http://schemas.microsoft.com/office/drawing/2014/main" id="{490125AA-68A9-4499-BEF8-AC8A15DCAAF4}"/>
              </a:ext>
            </a:extLst>
          </p:cNvPr>
          <p:cNvSpPr txBox="1"/>
          <p:nvPr/>
        </p:nvSpPr>
        <p:spPr>
          <a:xfrm>
            <a:off x="4289688" y="1489668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3298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3298FC"/>
              </a:solidFill>
              <a:latin typeface="+mj-ea"/>
              <a:ea typeface="+mj-ea"/>
            </a:endParaRPr>
          </a:p>
        </p:txBody>
      </p:sp>
      <p:sp>
        <p:nvSpPr>
          <p:cNvPr id="87" name="文本框 P3">
            <a:extLst>
              <a:ext uri="{FF2B5EF4-FFF2-40B4-BE49-F238E27FC236}">
                <a16:creationId xmlns:a16="http://schemas.microsoft.com/office/drawing/2014/main" id="{94D825FD-69AD-4496-B087-756C63318A0C}"/>
              </a:ext>
            </a:extLst>
          </p:cNvPr>
          <p:cNvSpPr txBox="1"/>
          <p:nvPr/>
        </p:nvSpPr>
        <p:spPr>
          <a:xfrm>
            <a:off x="4289688" y="1479325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2C95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2C95FC"/>
              </a:solidFill>
              <a:latin typeface="+mj-ea"/>
              <a:ea typeface="+mj-ea"/>
            </a:endParaRPr>
          </a:p>
        </p:txBody>
      </p:sp>
      <p:sp>
        <p:nvSpPr>
          <p:cNvPr id="88" name="文本框 P3">
            <a:extLst>
              <a:ext uri="{FF2B5EF4-FFF2-40B4-BE49-F238E27FC236}">
                <a16:creationId xmlns:a16="http://schemas.microsoft.com/office/drawing/2014/main" id="{39761C4C-6902-444D-8447-A398D1541D42}"/>
              </a:ext>
            </a:extLst>
          </p:cNvPr>
          <p:cNvSpPr txBox="1"/>
          <p:nvPr/>
        </p:nvSpPr>
        <p:spPr>
          <a:xfrm>
            <a:off x="4289688" y="1468983"/>
            <a:ext cx="1861407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rgbClr val="2792FC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rgbClr val="2792FC"/>
              </a:solidFill>
              <a:latin typeface="+mj-ea"/>
              <a:ea typeface="+mj-ea"/>
            </a:endParaRPr>
          </a:p>
        </p:txBody>
      </p:sp>
      <p:sp>
        <p:nvSpPr>
          <p:cNvPr id="5" name="文本框 P2">
            <a:extLst>
              <a:ext uri="{FF2B5EF4-FFF2-40B4-BE49-F238E27FC236}">
                <a16:creationId xmlns:a16="http://schemas.microsoft.com/office/drawing/2014/main" id="{913DDB54-0526-464D-8C4F-48AE65BC51BC}"/>
              </a:ext>
            </a:extLst>
          </p:cNvPr>
          <p:cNvSpPr txBox="1"/>
          <p:nvPr/>
        </p:nvSpPr>
        <p:spPr>
          <a:xfrm>
            <a:off x="4289688" y="1458640"/>
            <a:ext cx="1861407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/>
                </a:solidFill>
                <a:latin typeface="+mj-ea"/>
                <a:ea typeface="+mj-ea"/>
              </a:rPr>
              <a:t>P</a:t>
            </a:r>
            <a:endParaRPr lang="zh-CN" altLang="en-US" sz="199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4" name="文本框 P1">
            <a:extLst>
              <a:ext uri="{FF2B5EF4-FFF2-40B4-BE49-F238E27FC236}">
                <a16:creationId xmlns:a16="http://schemas.microsoft.com/office/drawing/2014/main" id="{A3262D72-90DD-44A5-B054-11750B4DD00B}"/>
              </a:ext>
            </a:extLst>
          </p:cNvPr>
          <p:cNvSpPr txBox="1"/>
          <p:nvPr/>
        </p:nvSpPr>
        <p:spPr>
          <a:xfrm>
            <a:off x="4289688" y="1439590"/>
            <a:ext cx="1861407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gradFill flip="none" rotWithShape="1">
                  <a:gsLst>
                    <a:gs pos="0">
                      <a:schemeClr val="accent1"/>
                    </a:gs>
                    <a:gs pos="95000">
                      <a:schemeClr val="bg1"/>
                    </a:gs>
                  </a:gsLst>
                  <a:lin ang="16200000" scaled="1"/>
                  <a:tileRect/>
                </a:gradFill>
                <a:latin typeface="+mj-ea"/>
                <a:ea typeface="+mj-ea"/>
              </a:rPr>
              <a:t>P</a:t>
            </a:r>
            <a:endParaRPr lang="zh-CN" altLang="en-US" sz="19900" b="1" dirty="0">
              <a:gradFill flip="none" rotWithShape="1">
                <a:gsLst>
                  <a:gs pos="0">
                    <a:schemeClr val="accent1"/>
                  </a:gs>
                  <a:gs pos="95000">
                    <a:schemeClr val="bg1"/>
                  </a:gs>
                </a:gsLst>
                <a:lin ang="16200000" scaled="1"/>
                <a:tileRect/>
              </a:gradFill>
              <a:latin typeface="+mj-ea"/>
              <a:ea typeface="+mj-ea"/>
            </a:endParaRPr>
          </a:p>
        </p:txBody>
      </p:sp>
      <p:sp>
        <p:nvSpPr>
          <p:cNvPr id="131" name="文本框 T3">
            <a:extLst>
              <a:ext uri="{FF2B5EF4-FFF2-40B4-BE49-F238E27FC236}">
                <a16:creationId xmlns:a16="http://schemas.microsoft.com/office/drawing/2014/main" id="{42172EA1-FC26-4546-8A64-5BA6B13C1340}"/>
              </a:ext>
            </a:extLst>
          </p:cNvPr>
          <p:cNvSpPr txBox="1"/>
          <p:nvPr/>
        </p:nvSpPr>
        <p:spPr>
          <a:xfrm>
            <a:off x="6931953" y="2415475"/>
            <a:ext cx="1516762" cy="2646878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chemeClr val="bg1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88" name="文本框 T3">
            <a:extLst>
              <a:ext uri="{FF2B5EF4-FFF2-40B4-BE49-F238E27FC236}">
                <a16:creationId xmlns:a16="http://schemas.microsoft.com/office/drawing/2014/main" id="{214D9AFE-C0A3-4B75-BCF2-674B6DB1247E}"/>
              </a:ext>
            </a:extLst>
          </p:cNvPr>
          <p:cNvSpPr txBox="1"/>
          <p:nvPr/>
        </p:nvSpPr>
        <p:spPr>
          <a:xfrm>
            <a:off x="6931953" y="2405132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F9FDFC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F9FDFC"/>
              </a:solidFill>
              <a:latin typeface="+mj-ea"/>
              <a:ea typeface="+mj-ea"/>
            </a:endParaRPr>
          </a:p>
        </p:txBody>
      </p:sp>
      <p:sp>
        <p:nvSpPr>
          <p:cNvPr id="189" name="文本框 T3">
            <a:extLst>
              <a:ext uri="{FF2B5EF4-FFF2-40B4-BE49-F238E27FC236}">
                <a16:creationId xmlns:a16="http://schemas.microsoft.com/office/drawing/2014/main" id="{53146768-A230-4C8F-BBBA-18B446E511E9}"/>
              </a:ext>
            </a:extLst>
          </p:cNvPr>
          <p:cNvSpPr txBox="1"/>
          <p:nvPr/>
        </p:nvSpPr>
        <p:spPr>
          <a:xfrm>
            <a:off x="6931953" y="2394789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F4FBFA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F4FBFA"/>
              </a:solidFill>
              <a:latin typeface="+mj-ea"/>
              <a:ea typeface="+mj-ea"/>
            </a:endParaRPr>
          </a:p>
        </p:txBody>
      </p:sp>
      <p:sp>
        <p:nvSpPr>
          <p:cNvPr id="190" name="文本框 T3">
            <a:extLst>
              <a:ext uri="{FF2B5EF4-FFF2-40B4-BE49-F238E27FC236}">
                <a16:creationId xmlns:a16="http://schemas.microsoft.com/office/drawing/2014/main" id="{935F0A49-D698-4977-A3D5-CC24AEBD6A7F}"/>
              </a:ext>
            </a:extLst>
          </p:cNvPr>
          <p:cNvSpPr txBox="1"/>
          <p:nvPr/>
        </p:nvSpPr>
        <p:spPr>
          <a:xfrm>
            <a:off x="6931953" y="2384447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EFF9F7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EFF9F7"/>
              </a:solidFill>
              <a:latin typeface="+mj-ea"/>
              <a:ea typeface="+mj-ea"/>
            </a:endParaRPr>
          </a:p>
        </p:txBody>
      </p:sp>
      <p:sp>
        <p:nvSpPr>
          <p:cNvPr id="191" name="文本框 T3">
            <a:extLst>
              <a:ext uri="{FF2B5EF4-FFF2-40B4-BE49-F238E27FC236}">
                <a16:creationId xmlns:a16="http://schemas.microsoft.com/office/drawing/2014/main" id="{2AC18B25-416E-434A-AE55-2D972D5E734C}"/>
              </a:ext>
            </a:extLst>
          </p:cNvPr>
          <p:cNvSpPr txBox="1"/>
          <p:nvPr/>
        </p:nvSpPr>
        <p:spPr>
          <a:xfrm>
            <a:off x="6931953" y="2374104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E9F7F5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E9F7F5"/>
              </a:solidFill>
              <a:latin typeface="+mj-ea"/>
              <a:ea typeface="+mj-ea"/>
            </a:endParaRPr>
          </a:p>
        </p:txBody>
      </p:sp>
      <p:sp>
        <p:nvSpPr>
          <p:cNvPr id="192" name="文本框 T3">
            <a:extLst>
              <a:ext uri="{FF2B5EF4-FFF2-40B4-BE49-F238E27FC236}">
                <a16:creationId xmlns:a16="http://schemas.microsoft.com/office/drawing/2014/main" id="{229C651D-F543-4F64-B2D7-9862DC41FAAB}"/>
              </a:ext>
            </a:extLst>
          </p:cNvPr>
          <p:cNvSpPr txBox="1"/>
          <p:nvPr/>
        </p:nvSpPr>
        <p:spPr>
          <a:xfrm>
            <a:off x="6931953" y="2363761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E4F5F3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E4F5F3"/>
              </a:solidFill>
              <a:latin typeface="+mj-ea"/>
              <a:ea typeface="+mj-ea"/>
            </a:endParaRPr>
          </a:p>
        </p:txBody>
      </p:sp>
      <p:sp>
        <p:nvSpPr>
          <p:cNvPr id="193" name="文本框 T3">
            <a:extLst>
              <a:ext uri="{FF2B5EF4-FFF2-40B4-BE49-F238E27FC236}">
                <a16:creationId xmlns:a16="http://schemas.microsoft.com/office/drawing/2014/main" id="{E22C67AC-F246-469C-97AB-972D3F4BF421}"/>
              </a:ext>
            </a:extLst>
          </p:cNvPr>
          <p:cNvSpPr txBox="1"/>
          <p:nvPr/>
        </p:nvSpPr>
        <p:spPr>
          <a:xfrm>
            <a:off x="6931953" y="2353418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DFF3F0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DFF3F0"/>
              </a:solidFill>
              <a:latin typeface="+mj-ea"/>
              <a:ea typeface="+mj-ea"/>
            </a:endParaRPr>
          </a:p>
        </p:txBody>
      </p:sp>
      <p:sp>
        <p:nvSpPr>
          <p:cNvPr id="194" name="文本框 T3">
            <a:extLst>
              <a:ext uri="{FF2B5EF4-FFF2-40B4-BE49-F238E27FC236}">
                <a16:creationId xmlns:a16="http://schemas.microsoft.com/office/drawing/2014/main" id="{859A28CF-51AB-4F84-84F6-2EEB402D472E}"/>
              </a:ext>
            </a:extLst>
          </p:cNvPr>
          <p:cNvSpPr txBox="1"/>
          <p:nvPr/>
        </p:nvSpPr>
        <p:spPr>
          <a:xfrm>
            <a:off x="6931953" y="2343075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D9F1EE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D9F1EE"/>
              </a:solidFill>
              <a:latin typeface="+mj-ea"/>
              <a:ea typeface="+mj-ea"/>
            </a:endParaRPr>
          </a:p>
        </p:txBody>
      </p:sp>
      <p:sp>
        <p:nvSpPr>
          <p:cNvPr id="195" name="文本框 T3">
            <a:extLst>
              <a:ext uri="{FF2B5EF4-FFF2-40B4-BE49-F238E27FC236}">
                <a16:creationId xmlns:a16="http://schemas.microsoft.com/office/drawing/2014/main" id="{A7546DE7-80D9-4250-B757-B2905898EEA9}"/>
              </a:ext>
            </a:extLst>
          </p:cNvPr>
          <p:cNvSpPr txBox="1"/>
          <p:nvPr/>
        </p:nvSpPr>
        <p:spPr>
          <a:xfrm>
            <a:off x="6931953" y="2332733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D4EFEC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D4EFEC"/>
              </a:solidFill>
              <a:latin typeface="+mj-ea"/>
              <a:ea typeface="+mj-ea"/>
            </a:endParaRPr>
          </a:p>
        </p:txBody>
      </p:sp>
      <p:sp>
        <p:nvSpPr>
          <p:cNvPr id="196" name="文本框 T3">
            <a:extLst>
              <a:ext uri="{FF2B5EF4-FFF2-40B4-BE49-F238E27FC236}">
                <a16:creationId xmlns:a16="http://schemas.microsoft.com/office/drawing/2014/main" id="{3A970B4A-465A-4344-93DA-C3F2C1A42A07}"/>
              </a:ext>
            </a:extLst>
          </p:cNvPr>
          <p:cNvSpPr txBox="1"/>
          <p:nvPr/>
        </p:nvSpPr>
        <p:spPr>
          <a:xfrm>
            <a:off x="6931953" y="2322390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CFEDE9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CFEDE9"/>
              </a:solidFill>
              <a:latin typeface="+mj-ea"/>
              <a:ea typeface="+mj-ea"/>
            </a:endParaRPr>
          </a:p>
        </p:txBody>
      </p:sp>
      <p:sp>
        <p:nvSpPr>
          <p:cNvPr id="197" name="文本框 T3">
            <a:extLst>
              <a:ext uri="{FF2B5EF4-FFF2-40B4-BE49-F238E27FC236}">
                <a16:creationId xmlns:a16="http://schemas.microsoft.com/office/drawing/2014/main" id="{48D466F9-9646-43AA-9288-B34537E0F8FD}"/>
              </a:ext>
            </a:extLst>
          </p:cNvPr>
          <p:cNvSpPr txBox="1"/>
          <p:nvPr/>
        </p:nvSpPr>
        <p:spPr>
          <a:xfrm>
            <a:off x="6931953" y="2312047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C9EBE7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C9EBE7"/>
              </a:solidFill>
              <a:latin typeface="+mj-ea"/>
              <a:ea typeface="+mj-ea"/>
            </a:endParaRPr>
          </a:p>
        </p:txBody>
      </p:sp>
      <p:sp>
        <p:nvSpPr>
          <p:cNvPr id="198" name="文本框 T3">
            <a:extLst>
              <a:ext uri="{FF2B5EF4-FFF2-40B4-BE49-F238E27FC236}">
                <a16:creationId xmlns:a16="http://schemas.microsoft.com/office/drawing/2014/main" id="{73A482C2-162E-4897-BCB1-8461F9BAB125}"/>
              </a:ext>
            </a:extLst>
          </p:cNvPr>
          <p:cNvSpPr txBox="1"/>
          <p:nvPr/>
        </p:nvSpPr>
        <p:spPr>
          <a:xfrm>
            <a:off x="6931953" y="2301704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C4E9E4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C4E9E4"/>
              </a:solidFill>
              <a:latin typeface="+mj-ea"/>
              <a:ea typeface="+mj-ea"/>
            </a:endParaRPr>
          </a:p>
        </p:txBody>
      </p:sp>
      <p:sp>
        <p:nvSpPr>
          <p:cNvPr id="199" name="文本框 T3">
            <a:extLst>
              <a:ext uri="{FF2B5EF4-FFF2-40B4-BE49-F238E27FC236}">
                <a16:creationId xmlns:a16="http://schemas.microsoft.com/office/drawing/2014/main" id="{5A3405A6-9464-4A48-82D0-7C3E1CE08841}"/>
              </a:ext>
            </a:extLst>
          </p:cNvPr>
          <p:cNvSpPr txBox="1"/>
          <p:nvPr/>
        </p:nvSpPr>
        <p:spPr>
          <a:xfrm>
            <a:off x="6931953" y="2291361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BFE7E2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BFE7E2"/>
              </a:solidFill>
              <a:latin typeface="+mj-ea"/>
              <a:ea typeface="+mj-ea"/>
            </a:endParaRPr>
          </a:p>
        </p:txBody>
      </p:sp>
      <p:sp>
        <p:nvSpPr>
          <p:cNvPr id="200" name="文本框 T3">
            <a:extLst>
              <a:ext uri="{FF2B5EF4-FFF2-40B4-BE49-F238E27FC236}">
                <a16:creationId xmlns:a16="http://schemas.microsoft.com/office/drawing/2014/main" id="{697431C8-9470-407F-AD17-32014BEA3A19}"/>
              </a:ext>
            </a:extLst>
          </p:cNvPr>
          <p:cNvSpPr txBox="1"/>
          <p:nvPr/>
        </p:nvSpPr>
        <p:spPr>
          <a:xfrm>
            <a:off x="6931953" y="2281019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B9E5E0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B9E5E0"/>
              </a:solidFill>
              <a:latin typeface="+mj-ea"/>
              <a:ea typeface="+mj-ea"/>
            </a:endParaRPr>
          </a:p>
        </p:txBody>
      </p:sp>
      <p:sp>
        <p:nvSpPr>
          <p:cNvPr id="201" name="文本框 T3">
            <a:extLst>
              <a:ext uri="{FF2B5EF4-FFF2-40B4-BE49-F238E27FC236}">
                <a16:creationId xmlns:a16="http://schemas.microsoft.com/office/drawing/2014/main" id="{D17FCC7C-52D2-4DDA-96B0-A76A097D8881}"/>
              </a:ext>
            </a:extLst>
          </p:cNvPr>
          <p:cNvSpPr txBox="1"/>
          <p:nvPr/>
        </p:nvSpPr>
        <p:spPr>
          <a:xfrm>
            <a:off x="6931953" y="2270676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B4E3DD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B4E3DD"/>
              </a:solidFill>
              <a:latin typeface="+mj-ea"/>
              <a:ea typeface="+mj-ea"/>
            </a:endParaRPr>
          </a:p>
        </p:txBody>
      </p:sp>
      <p:sp>
        <p:nvSpPr>
          <p:cNvPr id="202" name="文本框 T3">
            <a:extLst>
              <a:ext uri="{FF2B5EF4-FFF2-40B4-BE49-F238E27FC236}">
                <a16:creationId xmlns:a16="http://schemas.microsoft.com/office/drawing/2014/main" id="{3E3E5C12-5A48-4569-9940-784F2B0D3FDA}"/>
              </a:ext>
            </a:extLst>
          </p:cNvPr>
          <p:cNvSpPr txBox="1"/>
          <p:nvPr/>
        </p:nvSpPr>
        <p:spPr>
          <a:xfrm>
            <a:off x="6931953" y="2260333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AFE1DB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AFE1DB"/>
              </a:solidFill>
              <a:latin typeface="+mj-ea"/>
              <a:ea typeface="+mj-ea"/>
            </a:endParaRPr>
          </a:p>
        </p:txBody>
      </p:sp>
      <p:sp>
        <p:nvSpPr>
          <p:cNvPr id="203" name="文本框 T3">
            <a:extLst>
              <a:ext uri="{FF2B5EF4-FFF2-40B4-BE49-F238E27FC236}">
                <a16:creationId xmlns:a16="http://schemas.microsoft.com/office/drawing/2014/main" id="{CBCD426B-8F5F-415D-9363-ED4012F96AFD}"/>
              </a:ext>
            </a:extLst>
          </p:cNvPr>
          <p:cNvSpPr txBox="1"/>
          <p:nvPr/>
        </p:nvSpPr>
        <p:spPr>
          <a:xfrm>
            <a:off x="6931953" y="2249990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A9DFD9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A9DFD9"/>
              </a:solidFill>
              <a:latin typeface="+mj-ea"/>
              <a:ea typeface="+mj-ea"/>
            </a:endParaRPr>
          </a:p>
        </p:txBody>
      </p:sp>
      <p:sp>
        <p:nvSpPr>
          <p:cNvPr id="204" name="文本框 T3">
            <a:extLst>
              <a:ext uri="{FF2B5EF4-FFF2-40B4-BE49-F238E27FC236}">
                <a16:creationId xmlns:a16="http://schemas.microsoft.com/office/drawing/2014/main" id="{B2FBD965-75CF-41A7-B953-8D5A62460675}"/>
              </a:ext>
            </a:extLst>
          </p:cNvPr>
          <p:cNvSpPr txBox="1"/>
          <p:nvPr/>
        </p:nvSpPr>
        <p:spPr>
          <a:xfrm>
            <a:off x="6931953" y="2239648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A4DDD6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A4DDD6"/>
              </a:solidFill>
              <a:latin typeface="+mj-ea"/>
              <a:ea typeface="+mj-ea"/>
            </a:endParaRPr>
          </a:p>
        </p:txBody>
      </p:sp>
      <p:sp>
        <p:nvSpPr>
          <p:cNvPr id="205" name="文本框 T3">
            <a:extLst>
              <a:ext uri="{FF2B5EF4-FFF2-40B4-BE49-F238E27FC236}">
                <a16:creationId xmlns:a16="http://schemas.microsoft.com/office/drawing/2014/main" id="{2659226A-60FF-4935-9EBC-A35A6C0E031B}"/>
              </a:ext>
            </a:extLst>
          </p:cNvPr>
          <p:cNvSpPr txBox="1"/>
          <p:nvPr/>
        </p:nvSpPr>
        <p:spPr>
          <a:xfrm>
            <a:off x="6931953" y="2229305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9FDBD4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9FDBD4"/>
              </a:solidFill>
              <a:latin typeface="+mj-ea"/>
              <a:ea typeface="+mj-ea"/>
            </a:endParaRPr>
          </a:p>
        </p:txBody>
      </p:sp>
      <p:sp>
        <p:nvSpPr>
          <p:cNvPr id="206" name="文本框 T3">
            <a:extLst>
              <a:ext uri="{FF2B5EF4-FFF2-40B4-BE49-F238E27FC236}">
                <a16:creationId xmlns:a16="http://schemas.microsoft.com/office/drawing/2014/main" id="{AF155836-B899-4977-B540-D098341E66A7}"/>
              </a:ext>
            </a:extLst>
          </p:cNvPr>
          <p:cNvSpPr txBox="1"/>
          <p:nvPr/>
        </p:nvSpPr>
        <p:spPr>
          <a:xfrm>
            <a:off x="6931953" y="2218962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99D9D2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99D9D2"/>
              </a:solidFill>
              <a:latin typeface="+mj-ea"/>
              <a:ea typeface="+mj-ea"/>
            </a:endParaRPr>
          </a:p>
        </p:txBody>
      </p:sp>
      <p:sp>
        <p:nvSpPr>
          <p:cNvPr id="207" name="文本框 T3">
            <a:extLst>
              <a:ext uri="{FF2B5EF4-FFF2-40B4-BE49-F238E27FC236}">
                <a16:creationId xmlns:a16="http://schemas.microsoft.com/office/drawing/2014/main" id="{5072E891-F0C3-4E00-8732-4CDF12AAEF8E}"/>
              </a:ext>
            </a:extLst>
          </p:cNvPr>
          <p:cNvSpPr txBox="1"/>
          <p:nvPr/>
        </p:nvSpPr>
        <p:spPr>
          <a:xfrm>
            <a:off x="6931953" y="2208619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94D7CF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94D7CF"/>
              </a:solidFill>
              <a:latin typeface="+mj-ea"/>
              <a:ea typeface="+mj-ea"/>
            </a:endParaRPr>
          </a:p>
        </p:txBody>
      </p:sp>
      <p:sp>
        <p:nvSpPr>
          <p:cNvPr id="208" name="文本框 T3">
            <a:extLst>
              <a:ext uri="{FF2B5EF4-FFF2-40B4-BE49-F238E27FC236}">
                <a16:creationId xmlns:a16="http://schemas.microsoft.com/office/drawing/2014/main" id="{EA48C2B5-35E2-4C22-B027-300D3A0933E5}"/>
              </a:ext>
            </a:extLst>
          </p:cNvPr>
          <p:cNvSpPr txBox="1"/>
          <p:nvPr/>
        </p:nvSpPr>
        <p:spPr>
          <a:xfrm>
            <a:off x="6931953" y="2198276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8FD5CD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8FD5CD"/>
              </a:solidFill>
              <a:latin typeface="+mj-ea"/>
              <a:ea typeface="+mj-ea"/>
            </a:endParaRPr>
          </a:p>
        </p:txBody>
      </p:sp>
      <p:sp>
        <p:nvSpPr>
          <p:cNvPr id="209" name="文本框 T3">
            <a:extLst>
              <a:ext uri="{FF2B5EF4-FFF2-40B4-BE49-F238E27FC236}">
                <a16:creationId xmlns:a16="http://schemas.microsoft.com/office/drawing/2014/main" id="{8BC7C6DC-216F-4348-A8BC-2BC866E0716B}"/>
              </a:ext>
            </a:extLst>
          </p:cNvPr>
          <p:cNvSpPr txBox="1"/>
          <p:nvPr/>
        </p:nvSpPr>
        <p:spPr>
          <a:xfrm>
            <a:off x="6931953" y="2187934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8AD3CA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8AD3CA"/>
              </a:solidFill>
              <a:latin typeface="+mj-ea"/>
              <a:ea typeface="+mj-ea"/>
            </a:endParaRPr>
          </a:p>
        </p:txBody>
      </p:sp>
      <p:sp>
        <p:nvSpPr>
          <p:cNvPr id="210" name="文本框 T3">
            <a:extLst>
              <a:ext uri="{FF2B5EF4-FFF2-40B4-BE49-F238E27FC236}">
                <a16:creationId xmlns:a16="http://schemas.microsoft.com/office/drawing/2014/main" id="{674EE263-14C6-4D55-B569-C34210771A01}"/>
              </a:ext>
            </a:extLst>
          </p:cNvPr>
          <p:cNvSpPr txBox="1"/>
          <p:nvPr/>
        </p:nvSpPr>
        <p:spPr>
          <a:xfrm>
            <a:off x="6931953" y="2177591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84D1C8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84D1C8"/>
              </a:solidFill>
              <a:latin typeface="+mj-ea"/>
              <a:ea typeface="+mj-ea"/>
            </a:endParaRPr>
          </a:p>
        </p:txBody>
      </p:sp>
      <p:sp>
        <p:nvSpPr>
          <p:cNvPr id="211" name="文本框 T3">
            <a:extLst>
              <a:ext uri="{FF2B5EF4-FFF2-40B4-BE49-F238E27FC236}">
                <a16:creationId xmlns:a16="http://schemas.microsoft.com/office/drawing/2014/main" id="{5FF050AB-65D1-4662-8DB3-DA9475838478}"/>
              </a:ext>
            </a:extLst>
          </p:cNvPr>
          <p:cNvSpPr txBox="1"/>
          <p:nvPr/>
        </p:nvSpPr>
        <p:spPr>
          <a:xfrm>
            <a:off x="6931953" y="2167248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7FCFC6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7FCFC6"/>
              </a:solidFill>
              <a:latin typeface="+mj-ea"/>
              <a:ea typeface="+mj-ea"/>
            </a:endParaRPr>
          </a:p>
        </p:txBody>
      </p:sp>
      <p:sp>
        <p:nvSpPr>
          <p:cNvPr id="212" name="文本框 T3">
            <a:extLst>
              <a:ext uri="{FF2B5EF4-FFF2-40B4-BE49-F238E27FC236}">
                <a16:creationId xmlns:a16="http://schemas.microsoft.com/office/drawing/2014/main" id="{AC46FFCB-C735-44AD-BA68-80D7B257D296}"/>
              </a:ext>
            </a:extLst>
          </p:cNvPr>
          <p:cNvSpPr txBox="1"/>
          <p:nvPr/>
        </p:nvSpPr>
        <p:spPr>
          <a:xfrm>
            <a:off x="6931953" y="2156905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7ACDC3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7ACDC3"/>
              </a:solidFill>
              <a:latin typeface="+mj-ea"/>
              <a:ea typeface="+mj-ea"/>
            </a:endParaRPr>
          </a:p>
        </p:txBody>
      </p:sp>
      <p:sp>
        <p:nvSpPr>
          <p:cNvPr id="213" name="文本框 T3">
            <a:extLst>
              <a:ext uri="{FF2B5EF4-FFF2-40B4-BE49-F238E27FC236}">
                <a16:creationId xmlns:a16="http://schemas.microsoft.com/office/drawing/2014/main" id="{9C0C21BB-95F6-4710-AE2A-78DC66DA2368}"/>
              </a:ext>
            </a:extLst>
          </p:cNvPr>
          <p:cNvSpPr txBox="1"/>
          <p:nvPr/>
        </p:nvSpPr>
        <p:spPr>
          <a:xfrm>
            <a:off x="6931953" y="2146563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74CBC1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74CBC1"/>
              </a:solidFill>
              <a:latin typeface="+mj-ea"/>
              <a:ea typeface="+mj-ea"/>
            </a:endParaRPr>
          </a:p>
        </p:txBody>
      </p:sp>
      <p:sp>
        <p:nvSpPr>
          <p:cNvPr id="214" name="文本框 T3">
            <a:extLst>
              <a:ext uri="{FF2B5EF4-FFF2-40B4-BE49-F238E27FC236}">
                <a16:creationId xmlns:a16="http://schemas.microsoft.com/office/drawing/2014/main" id="{79E48316-4D57-4F59-81BC-5725BA8363F6}"/>
              </a:ext>
            </a:extLst>
          </p:cNvPr>
          <p:cNvSpPr txBox="1"/>
          <p:nvPr/>
        </p:nvSpPr>
        <p:spPr>
          <a:xfrm>
            <a:off x="6931953" y="2136220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6FC9BF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6FC9BF"/>
              </a:solidFill>
              <a:latin typeface="+mj-ea"/>
              <a:ea typeface="+mj-ea"/>
            </a:endParaRPr>
          </a:p>
        </p:txBody>
      </p:sp>
      <p:sp>
        <p:nvSpPr>
          <p:cNvPr id="215" name="文本框 T3">
            <a:extLst>
              <a:ext uri="{FF2B5EF4-FFF2-40B4-BE49-F238E27FC236}">
                <a16:creationId xmlns:a16="http://schemas.microsoft.com/office/drawing/2014/main" id="{BFC50CE6-D734-499B-BDE2-64E8967061AC}"/>
              </a:ext>
            </a:extLst>
          </p:cNvPr>
          <p:cNvSpPr txBox="1"/>
          <p:nvPr/>
        </p:nvSpPr>
        <p:spPr>
          <a:xfrm>
            <a:off x="6931953" y="2125877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6AC7BC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6AC7BC"/>
              </a:solidFill>
              <a:latin typeface="+mj-ea"/>
              <a:ea typeface="+mj-ea"/>
            </a:endParaRPr>
          </a:p>
        </p:txBody>
      </p:sp>
      <p:sp>
        <p:nvSpPr>
          <p:cNvPr id="216" name="文本框 T3">
            <a:extLst>
              <a:ext uri="{FF2B5EF4-FFF2-40B4-BE49-F238E27FC236}">
                <a16:creationId xmlns:a16="http://schemas.microsoft.com/office/drawing/2014/main" id="{28BBC625-5C87-4BEE-BB06-937ED9240C82}"/>
              </a:ext>
            </a:extLst>
          </p:cNvPr>
          <p:cNvSpPr txBox="1"/>
          <p:nvPr/>
        </p:nvSpPr>
        <p:spPr>
          <a:xfrm>
            <a:off x="6931953" y="2115534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64C5BA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64C5BA"/>
              </a:solidFill>
              <a:latin typeface="+mj-ea"/>
              <a:ea typeface="+mj-ea"/>
            </a:endParaRPr>
          </a:p>
        </p:txBody>
      </p:sp>
      <p:sp>
        <p:nvSpPr>
          <p:cNvPr id="217" name="文本框 T3">
            <a:extLst>
              <a:ext uri="{FF2B5EF4-FFF2-40B4-BE49-F238E27FC236}">
                <a16:creationId xmlns:a16="http://schemas.microsoft.com/office/drawing/2014/main" id="{787ECE70-4853-4C7F-9497-AF949BD9C340}"/>
              </a:ext>
            </a:extLst>
          </p:cNvPr>
          <p:cNvSpPr txBox="1"/>
          <p:nvPr/>
        </p:nvSpPr>
        <p:spPr>
          <a:xfrm>
            <a:off x="6931953" y="2105191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5FC3B8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5FC3B8"/>
              </a:solidFill>
              <a:latin typeface="+mj-ea"/>
              <a:ea typeface="+mj-ea"/>
            </a:endParaRPr>
          </a:p>
        </p:txBody>
      </p:sp>
      <p:sp>
        <p:nvSpPr>
          <p:cNvPr id="218" name="文本框 T3">
            <a:extLst>
              <a:ext uri="{FF2B5EF4-FFF2-40B4-BE49-F238E27FC236}">
                <a16:creationId xmlns:a16="http://schemas.microsoft.com/office/drawing/2014/main" id="{A8FEB8E2-700B-49E4-BA8A-A05AAB04B83B}"/>
              </a:ext>
            </a:extLst>
          </p:cNvPr>
          <p:cNvSpPr txBox="1"/>
          <p:nvPr/>
        </p:nvSpPr>
        <p:spPr>
          <a:xfrm>
            <a:off x="6931953" y="2094849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5AC1B5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5AC1B5"/>
              </a:solidFill>
              <a:latin typeface="+mj-ea"/>
              <a:ea typeface="+mj-ea"/>
            </a:endParaRPr>
          </a:p>
        </p:txBody>
      </p:sp>
      <p:sp>
        <p:nvSpPr>
          <p:cNvPr id="219" name="文本框 T3">
            <a:extLst>
              <a:ext uri="{FF2B5EF4-FFF2-40B4-BE49-F238E27FC236}">
                <a16:creationId xmlns:a16="http://schemas.microsoft.com/office/drawing/2014/main" id="{E1B2C260-B191-424E-AA42-0AFE06396CD7}"/>
              </a:ext>
            </a:extLst>
          </p:cNvPr>
          <p:cNvSpPr txBox="1"/>
          <p:nvPr/>
        </p:nvSpPr>
        <p:spPr>
          <a:xfrm>
            <a:off x="6931953" y="2084506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54BFB3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54BFB3"/>
              </a:solidFill>
              <a:latin typeface="+mj-ea"/>
              <a:ea typeface="+mj-ea"/>
            </a:endParaRPr>
          </a:p>
        </p:txBody>
      </p:sp>
      <p:sp>
        <p:nvSpPr>
          <p:cNvPr id="220" name="文本框 T3">
            <a:extLst>
              <a:ext uri="{FF2B5EF4-FFF2-40B4-BE49-F238E27FC236}">
                <a16:creationId xmlns:a16="http://schemas.microsoft.com/office/drawing/2014/main" id="{84F0A421-3281-4B4A-BDC4-ED5B8F6EF5CE}"/>
              </a:ext>
            </a:extLst>
          </p:cNvPr>
          <p:cNvSpPr txBox="1"/>
          <p:nvPr/>
        </p:nvSpPr>
        <p:spPr>
          <a:xfrm>
            <a:off x="6931953" y="2074163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4FBDB0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4FBDB0"/>
              </a:solidFill>
              <a:latin typeface="+mj-ea"/>
              <a:ea typeface="+mj-ea"/>
            </a:endParaRPr>
          </a:p>
        </p:txBody>
      </p:sp>
      <p:sp>
        <p:nvSpPr>
          <p:cNvPr id="221" name="文本框 T3">
            <a:extLst>
              <a:ext uri="{FF2B5EF4-FFF2-40B4-BE49-F238E27FC236}">
                <a16:creationId xmlns:a16="http://schemas.microsoft.com/office/drawing/2014/main" id="{F0E9B802-7C9E-4494-A26B-57DCBCF22A32}"/>
              </a:ext>
            </a:extLst>
          </p:cNvPr>
          <p:cNvSpPr txBox="1"/>
          <p:nvPr/>
        </p:nvSpPr>
        <p:spPr>
          <a:xfrm>
            <a:off x="6931953" y="2063820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4ABBAE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4ABBAE"/>
              </a:solidFill>
              <a:latin typeface="+mj-ea"/>
              <a:ea typeface="+mj-ea"/>
            </a:endParaRPr>
          </a:p>
        </p:txBody>
      </p:sp>
      <p:sp>
        <p:nvSpPr>
          <p:cNvPr id="222" name="文本框 T3">
            <a:extLst>
              <a:ext uri="{FF2B5EF4-FFF2-40B4-BE49-F238E27FC236}">
                <a16:creationId xmlns:a16="http://schemas.microsoft.com/office/drawing/2014/main" id="{F762D730-6241-4148-A429-87FCAF7812A4}"/>
              </a:ext>
            </a:extLst>
          </p:cNvPr>
          <p:cNvSpPr txBox="1"/>
          <p:nvPr/>
        </p:nvSpPr>
        <p:spPr>
          <a:xfrm>
            <a:off x="6931953" y="2053478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44B9AC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44B9AC"/>
              </a:solidFill>
              <a:latin typeface="+mj-ea"/>
              <a:ea typeface="+mj-ea"/>
            </a:endParaRPr>
          </a:p>
        </p:txBody>
      </p:sp>
      <p:sp>
        <p:nvSpPr>
          <p:cNvPr id="223" name="文本框 T3">
            <a:extLst>
              <a:ext uri="{FF2B5EF4-FFF2-40B4-BE49-F238E27FC236}">
                <a16:creationId xmlns:a16="http://schemas.microsoft.com/office/drawing/2014/main" id="{594D5F38-F141-4AE6-B78C-BDA57F81DE54}"/>
              </a:ext>
            </a:extLst>
          </p:cNvPr>
          <p:cNvSpPr txBox="1"/>
          <p:nvPr/>
        </p:nvSpPr>
        <p:spPr>
          <a:xfrm>
            <a:off x="6931953" y="2043135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3FB7A9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3FB7A9"/>
              </a:solidFill>
              <a:latin typeface="+mj-ea"/>
              <a:ea typeface="+mj-ea"/>
            </a:endParaRPr>
          </a:p>
        </p:txBody>
      </p:sp>
      <p:sp>
        <p:nvSpPr>
          <p:cNvPr id="224" name="文本框 T3">
            <a:extLst>
              <a:ext uri="{FF2B5EF4-FFF2-40B4-BE49-F238E27FC236}">
                <a16:creationId xmlns:a16="http://schemas.microsoft.com/office/drawing/2014/main" id="{4A6F8454-4EB0-4EAF-A9F6-98EA970EB8B8}"/>
              </a:ext>
            </a:extLst>
          </p:cNvPr>
          <p:cNvSpPr txBox="1"/>
          <p:nvPr/>
        </p:nvSpPr>
        <p:spPr>
          <a:xfrm>
            <a:off x="6931953" y="2032792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3AB5A7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3AB5A7"/>
              </a:solidFill>
              <a:latin typeface="+mj-ea"/>
              <a:ea typeface="+mj-ea"/>
            </a:endParaRPr>
          </a:p>
        </p:txBody>
      </p:sp>
      <p:sp>
        <p:nvSpPr>
          <p:cNvPr id="225" name="文本框 T3">
            <a:extLst>
              <a:ext uri="{FF2B5EF4-FFF2-40B4-BE49-F238E27FC236}">
                <a16:creationId xmlns:a16="http://schemas.microsoft.com/office/drawing/2014/main" id="{FD413003-099F-46AF-8D98-B27D052C085F}"/>
              </a:ext>
            </a:extLst>
          </p:cNvPr>
          <p:cNvSpPr txBox="1"/>
          <p:nvPr/>
        </p:nvSpPr>
        <p:spPr>
          <a:xfrm>
            <a:off x="6931953" y="2022449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34B3A5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34B3A5"/>
              </a:solidFill>
              <a:latin typeface="+mj-ea"/>
              <a:ea typeface="+mj-ea"/>
            </a:endParaRPr>
          </a:p>
        </p:txBody>
      </p:sp>
      <p:sp>
        <p:nvSpPr>
          <p:cNvPr id="226" name="文本框 T3">
            <a:extLst>
              <a:ext uri="{FF2B5EF4-FFF2-40B4-BE49-F238E27FC236}">
                <a16:creationId xmlns:a16="http://schemas.microsoft.com/office/drawing/2014/main" id="{35791A33-7F98-43E5-89F8-0BC6273FD46B}"/>
              </a:ext>
            </a:extLst>
          </p:cNvPr>
          <p:cNvSpPr txBox="1"/>
          <p:nvPr/>
        </p:nvSpPr>
        <p:spPr>
          <a:xfrm>
            <a:off x="6931953" y="2012106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2FB1A2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2FB1A2"/>
              </a:solidFill>
              <a:latin typeface="+mj-ea"/>
              <a:ea typeface="+mj-ea"/>
            </a:endParaRPr>
          </a:p>
        </p:txBody>
      </p:sp>
      <p:sp>
        <p:nvSpPr>
          <p:cNvPr id="227" name="文本框 T3">
            <a:extLst>
              <a:ext uri="{FF2B5EF4-FFF2-40B4-BE49-F238E27FC236}">
                <a16:creationId xmlns:a16="http://schemas.microsoft.com/office/drawing/2014/main" id="{3E7CE1EC-5E48-44B8-A26E-8BCF92F2405B}"/>
              </a:ext>
            </a:extLst>
          </p:cNvPr>
          <p:cNvSpPr txBox="1"/>
          <p:nvPr/>
        </p:nvSpPr>
        <p:spPr>
          <a:xfrm>
            <a:off x="6931953" y="2001764"/>
            <a:ext cx="1516762" cy="2646878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solidFill>
                  <a:srgbClr val="2AAFA0"/>
                </a:solidFill>
                <a:latin typeface="+mj-ea"/>
                <a:ea typeface="+mj-ea"/>
              </a:rPr>
              <a:t>T</a:t>
            </a:r>
            <a:endParaRPr lang="zh-CN" altLang="en-US" sz="16600" b="1" dirty="0">
              <a:solidFill>
                <a:srgbClr val="2AAFA0"/>
              </a:solidFill>
              <a:latin typeface="+mj-ea"/>
              <a:ea typeface="+mj-ea"/>
            </a:endParaRPr>
          </a:p>
        </p:txBody>
      </p:sp>
      <p:sp>
        <p:nvSpPr>
          <p:cNvPr id="132" name="文本框 T2">
            <a:extLst>
              <a:ext uri="{FF2B5EF4-FFF2-40B4-BE49-F238E27FC236}">
                <a16:creationId xmlns:a16="http://schemas.microsoft.com/office/drawing/2014/main" id="{34E9628E-AF8E-4F9C-BE6E-6F6797349AF6}"/>
              </a:ext>
            </a:extLst>
          </p:cNvPr>
          <p:cNvSpPr txBox="1"/>
          <p:nvPr/>
        </p:nvSpPr>
        <p:spPr>
          <a:xfrm>
            <a:off x="6931953" y="1991421"/>
            <a:ext cx="1516762" cy="2646878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6600" b="1" dirty="0">
                <a:gradFill flip="none" rotWithShape="1">
                  <a:gsLst>
                    <a:gs pos="0">
                      <a:schemeClr val="accent4"/>
                    </a:gs>
                    <a:gs pos="95000">
                      <a:schemeClr val="bg1"/>
                    </a:gs>
                  </a:gsLst>
                  <a:lin ang="16200000" scaled="1"/>
                  <a:tileRect/>
                </a:gradFill>
                <a:latin typeface="+mj-ea"/>
                <a:ea typeface="+mj-ea"/>
              </a:rPr>
              <a:t>T</a:t>
            </a:r>
            <a:endParaRPr lang="zh-CN" altLang="en-US" sz="16600" b="1" dirty="0">
              <a:gradFill flip="none" rotWithShape="1">
                <a:gsLst>
                  <a:gs pos="0">
                    <a:schemeClr val="accent4"/>
                  </a:gs>
                  <a:gs pos="95000">
                    <a:schemeClr val="bg1"/>
                  </a:gs>
                </a:gsLst>
                <a:lin ang="16200000" scaled="1"/>
                <a:tileRect/>
              </a:gradFill>
              <a:latin typeface="+mj-ea"/>
              <a:ea typeface="+mj-ea"/>
            </a:endParaRPr>
          </a:p>
        </p:txBody>
      </p:sp>
      <p:sp>
        <p:nvSpPr>
          <p:cNvPr id="129" name="文本框 s3">
            <a:extLst>
              <a:ext uri="{FF2B5EF4-FFF2-40B4-BE49-F238E27FC236}">
                <a16:creationId xmlns:a16="http://schemas.microsoft.com/office/drawing/2014/main" id="{D3CB06AE-3375-4D8B-8801-B27AD1CCDE71}"/>
              </a:ext>
            </a:extLst>
          </p:cNvPr>
          <p:cNvSpPr txBox="1"/>
          <p:nvPr/>
        </p:nvSpPr>
        <p:spPr>
          <a:xfrm>
            <a:off x="5499837" y="2252713"/>
            <a:ext cx="1697901" cy="37702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chemeClr val="bg1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43" name="文本框 s3">
            <a:extLst>
              <a:ext uri="{FF2B5EF4-FFF2-40B4-BE49-F238E27FC236}">
                <a16:creationId xmlns:a16="http://schemas.microsoft.com/office/drawing/2014/main" id="{BC9474AF-0B3C-41EC-9DEE-AAE036017A1D}"/>
              </a:ext>
            </a:extLst>
          </p:cNvPr>
          <p:cNvSpPr txBox="1"/>
          <p:nvPr/>
        </p:nvSpPr>
        <p:spPr>
          <a:xfrm>
            <a:off x="5499837" y="2242370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FCFB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FCFB"/>
              </a:solidFill>
              <a:latin typeface="+mj-ea"/>
              <a:ea typeface="+mj-ea"/>
            </a:endParaRPr>
          </a:p>
        </p:txBody>
      </p:sp>
      <p:sp>
        <p:nvSpPr>
          <p:cNvPr id="144" name="文本框 s3">
            <a:extLst>
              <a:ext uri="{FF2B5EF4-FFF2-40B4-BE49-F238E27FC236}">
                <a16:creationId xmlns:a16="http://schemas.microsoft.com/office/drawing/2014/main" id="{1FFB6553-C82B-4E59-91CE-8A79055747D0}"/>
              </a:ext>
            </a:extLst>
          </p:cNvPr>
          <p:cNvSpPr txBox="1"/>
          <p:nvPr/>
        </p:nvSpPr>
        <p:spPr>
          <a:xfrm>
            <a:off x="5499837" y="2232027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F9F8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F9F8"/>
              </a:solidFill>
              <a:latin typeface="+mj-ea"/>
              <a:ea typeface="+mj-ea"/>
            </a:endParaRPr>
          </a:p>
        </p:txBody>
      </p:sp>
      <p:sp>
        <p:nvSpPr>
          <p:cNvPr id="145" name="文本框 s3">
            <a:extLst>
              <a:ext uri="{FF2B5EF4-FFF2-40B4-BE49-F238E27FC236}">
                <a16:creationId xmlns:a16="http://schemas.microsoft.com/office/drawing/2014/main" id="{13755318-58D0-457E-A47B-EBA6FB12036E}"/>
              </a:ext>
            </a:extLst>
          </p:cNvPr>
          <p:cNvSpPr txBox="1"/>
          <p:nvPr/>
        </p:nvSpPr>
        <p:spPr>
          <a:xfrm>
            <a:off x="5499837" y="2221685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F7F5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F7F5"/>
              </a:solidFill>
              <a:latin typeface="+mj-ea"/>
              <a:ea typeface="+mj-ea"/>
            </a:endParaRPr>
          </a:p>
        </p:txBody>
      </p:sp>
      <p:sp>
        <p:nvSpPr>
          <p:cNvPr id="146" name="文本框 s3">
            <a:extLst>
              <a:ext uri="{FF2B5EF4-FFF2-40B4-BE49-F238E27FC236}">
                <a16:creationId xmlns:a16="http://schemas.microsoft.com/office/drawing/2014/main" id="{539D6B0D-1518-45FA-BE18-385D2C632B7B}"/>
              </a:ext>
            </a:extLst>
          </p:cNvPr>
          <p:cNvSpPr txBox="1"/>
          <p:nvPr/>
        </p:nvSpPr>
        <p:spPr>
          <a:xfrm>
            <a:off x="5499837" y="2211342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F4F2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F4F2"/>
              </a:solidFill>
              <a:latin typeface="+mj-ea"/>
              <a:ea typeface="+mj-ea"/>
            </a:endParaRPr>
          </a:p>
        </p:txBody>
      </p:sp>
      <p:sp>
        <p:nvSpPr>
          <p:cNvPr id="147" name="文本框 s3">
            <a:extLst>
              <a:ext uri="{FF2B5EF4-FFF2-40B4-BE49-F238E27FC236}">
                <a16:creationId xmlns:a16="http://schemas.microsoft.com/office/drawing/2014/main" id="{6849EEEC-C23D-489E-AEC4-47B232DA9AEA}"/>
              </a:ext>
            </a:extLst>
          </p:cNvPr>
          <p:cNvSpPr txBox="1"/>
          <p:nvPr/>
        </p:nvSpPr>
        <p:spPr>
          <a:xfrm>
            <a:off x="5499837" y="2200999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F2EF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F2EF"/>
              </a:solidFill>
              <a:latin typeface="+mj-ea"/>
              <a:ea typeface="+mj-ea"/>
            </a:endParaRPr>
          </a:p>
        </p:txBody>
      </p:sp>
      <p:sp>
        <p:nvSpPr>
          <p:cNvPr id="148" name="文本框 s3">
            <a:extLst>
              <a:ext uri="{FF2B5EF4-FFF2-40B4-BE49-F238E27FC236}">
                <a16:creationId xmlns:a16="http://schemas.microsoft.com/office/drawing/2014/main" id="{2A1B35E3-21D1-4F9C-98D2-8095BD45F04C}"/>
              </a:ext>
            </a:extLst>
          </p:cNvPr>
          <p:cNvSpPr txBox="1"/>
          <p:nvPr/>
        </p:nvSpPr>
        <p:spPr>
          <a:xfrm>
            <a:off x="5499837" y="2190656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EFEC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EFEC"/>
              </a:solidFill>
              <a:latin typeface="+mj-ea"/>
              <a:ea typeface="+mj-ea"/>
            </a:endParaRPr>
          </a:p>
        </p:txBody>
      </p:sp>
      <p:sp>
        <p:nvSpPr>
          <p:cNvPr id="149" name="文本框 s3">
            <a:extLst>
              <a:ext uri="{FF2B5EF4-FFF2-40B4-BE49-F238E27FC236}">
                <a16:creationId xmlns:a16="http://schemas.microsoft.com/office/drawing/2014/main" id="{3FC85746-DD1B-4D18-B62C-732ED2E5BDCD}"/>
              </a:ext>
            </a:extLst>
          </p:cNvPr>
          <p:cNvSpPr txBox="1"/>
          <p:nvPr/>
        </p:nvSpPr>
        <p:spPr>
          <a:xfrm>
            <a:off x="5499837" y="2180313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EDE9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EDE9"/>
              </a:solidFill>
              <a:latin typeface="+mj-ea"/>
              <a:ea typeface="+mj-ea"/>
            </a:endParaRPr>
          </a:p>
        </p:txBody>
      </p:sp>
      <p:sp>
        <p:nvSpPr>
          <p:cNvPr id="150" name="文本框 s3">
            <a:extLst>
              <a:ext uri="{FF2B5EF4-FFF2-40B4-BE49-F238E27FC236}">
                <a16:creationId xmlns:a16="http://schemas.microsoft.com/office/drawing/2014/main" id="{FF5C6493-78F2-49CA-AE20-D6496C82E309}"/>
              </a:ext>
            </a:extLst>
          </p:cNvPr>
          <p:cNvSpPr txBox="1"/>
          <p:nvPr/>
        </p:nvSpPr>
        <p:spPr>
          <a:xfrm>
            <a:off x="5499837" y="2169971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EAE6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EAE6"/>
              </a:solidFill>
              <a:latin typeface="+mj-ea"/>
              <a:ea typeface="+mj-ea"/>
            </a:endParaRPr>
          </a:p>
        </p:txBody>
      </p:sp>
      <p:sp>
        <p:nvSpPr>
          <p:cNvPr id="151" name="文本框 s3">
            <a:extLst>
              <a:ext uri="{FF2B5EF4-FFF2-40B4-BE49-F238E27FC236}">
                <a16:creationId xmlns:a16="http://schemas.microsoft.com/office/drawing/2014/main" id="{E53164D9-5268-4F8E-8CA3-E50A36DA000B}"/>
              </a:ext>
            </a:extLst>
          </p:cNvPr>
          <p:cNvSpPr txBox="1"/>
          <p:nvPr/>
        </p:nvSpPr>
        <p:spPr>
          <a:xfrm>
            <a:off x="5499837" y="2159628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E8E3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E8E3"/>
              </a:solidFill>
              <a:latin typeface="+mj-ea"/>
              <a:ea typeface="+mj-ea"/>
            </a:endParaRPr>
          </a:p>
        </p:txBody>
      </p:sp>
      <p:sp>
        <p:nvSpPr>
          <p:cNvPr id="152" name="文本框 s3">
            <a:extLst>
              <a:ext uri="{FF2B5EF4-FFF2-40B4-BE49-F238E27FC236}">
                <a16:creationId xmlns:a16="http://schemas.microsoft.com/office/drawing/2014/main" id="{421E20A5-D405-4DAB-ABE2-72DE08007E2E}"/>
              </a:ext>
            </a:extLst>
          </p:cNvPr>
          <p:cNvSpPr txBox="1"/>
          <p:nvPr/>
        </p:nvSpPr>
        <p:spPr>
          <a:xfrm>
            <a:off x="5499837" y="2149285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E5E0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E5E0"/>
              </a:solidFill>
              <a:latin typeface="+mj-ea"/>
              <a:ea typeface="+mj-ea"/>
            </a:endParaRPr>
          </a:p>
        </p:txBody>
      </p:sp>
      <p:sp>
        <p:nvSpPr>
          <p:cNvPr id="153" name="文本框 s3">
            <a:extLst>
              <a:ext uri="{FF2B5EF4-FFF2-40B4-BE49-F238E27FC236}">
                <a16:creationId xmlns:a16="http://schemas.microsoft.com/office/drawing/2014/main" id="{807CB8A9-EF30-4A1D-95FB-791C44EDD4A8}"/>
              </a:ext>
            </a:extLst>
          </p:cNvPr>
          <p:cNvSpPr txBox="1"/>
          <p:nvPr/>
        </p:nvSpPr>
        <p:spPr>
          <a:xfrm>
            <a:off x="5499837" y="2138942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E3DD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E3DD"/>
              </a:solidFill>
              <a:latin typeface="+mj-ea"/>
              <a:ea typeface="+mj-ea"/>
            </a:endParaRPr>
          </a:p>
        </p:txBody>
      </p:sp>
      <p:sp>
        <p:nvSpPr>
          <p:cNvPr id="154" name="文本框 s3">
            <a:extLst>
              <a:ext uri="{FF2B5EF4-FFF2-40B4-BE49-F238E27FC236}">
                <a16:creationId xmlns:a16="http://schemas.microsoft.com/office/drawing/2014/main" id="{BBAFB4D4-7870-47AA-B75D-C3D2C6285F7A}"/>
              </a:ext>
            </a:extLst>
          </p:cNvPr>
          <p:cNvSpPr txBox="1"/>
          <p:nvPr/>
        </p:nvSpPr>
        <p:spPr>
          <a:xfrm>
            <a:off x="5499837" y="2128600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E0DA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E0DA"/>
              </a:solidFill>
              <a:latin typeface="+mj-ea"/>
              <a:ea typeface="+mj-ea"/>
            </a:endParaRPr>
          </a:p>
        </p:txBody>
      </p:sp>
      <p:sp>
        <p:nvSpPr>
          <p:cNvPr id="155" name="文本框 s3">
            <a:extLst>
              <a:ext uri="{FF2B5EF4-FFF2-40B4-BE49-F238E27FC236}">
                <a16:creationId xmlns:a16="http://schemas.microsoft.com/office/drawing/2014/main" id="{A215C8A7-E993-4744-823A-115455A69CAE}"/>
              </a:ext>
            </a:extLst>
          </p:cNvPr>
          <p:cNvSpPr txBox="1"/>
          <p:nvPr/>
        </p:nvSpPr>
        <p:spPr>
          <a:xfrm>
            <a:off x="5499837" y="2118257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EDED7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EDED7"/>
              </a:solidFill>
              <a:latin typeface="+mj-ea"/>
              <a:ea typeface="+mj-ea"/>
            </a:endParaRPr>
          </a:p>
        </p:txBody>
      </p:sp>
      <p:sp>
        <p:nvSpPr>
          <p:cNvPr id="156" name="文本框 s3">
            <a:extLst>
              <a:ext uri="{FF2B5EF4-FFF2-40B4-BE49-F238E27FC236}">
                <a16:creationId xmlns:a16="http://schemas.microsoft.com/office/drawing/2014/main" id="{EBF0A1A5-7760-407F-9A27-71A06DC7733B}"/>
              </a:ext>
            </a:extLst>
          </p:cNvPr>
          <p:cNvSpPr txBox="1"/>
          <p:nvPr/>
        </p:nvSpPr>
        <p:spPr>
          <a:xfrm>
            <a:off x="5499837" y="2107914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DBD4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DBD4"/>
              </a:solidFill>
              <a:latin typeface="+mj-ea"/>
              <a:ea typeface="+mj-ea"/>
            </a:endParaRPr>
          </a:p>
        </p:txBody>
      </p:sp>
      <p:sp>
        <p:nvSpPr>
          <p:cNvPr id="157" name="文本框 s3">
            <a:extLst>
              <a:ext uri="{FF2B5EF4-FFF2-40B4-BE49-F238E27FC236}">
                <a16:creationId xmlns:a16="http://schemas.microsoft.com/office/drawing/2014/main" id="{8305CA4E-E434-4975-99D8-AF3A5F950A01}"/>
              </a:ext>
            </a:extLst>
          </p:cNvPr>
          <p:cNvSpPr txBox="1"/>
          <p:nvPr/>
        </p:nvSpPr>
        <p:spPr>
          <a:xfrm>
            <a:off x="5499837" y="2097571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D8D1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D8D1"/>
              </a:solidFill>
              <a:latin typeface="+mj-ea"/>
              <a:ea typeface="+mj-ea"/>
            </a:endParaRPr>
          </a:p>
        </p:txBody>
      </p:sp>
      <p:sp>
        <p:nvSpPr>
          <p:cNvPr id="158" name="文本框 s3">
            <a:extLst>
              <a:ext uri="{FF2B5EF4-FFF2-40B4-BE49-F238E27FC236}">
                <a16:creationId xmlns:a16="http://schemas.microsoft.com/office/drawing/2014/main" id="{A21EEA45-8A5E-4604-803B-514CD0BAFDFE}"/>
              </a:ext>
            </a:extLst>
          </p:cNvPr>
          <p:cNvSpPr txBox="1"/>
          <p:nvPr/>
        </p:nvSpPr>
        <p:spPr>
          <a:xfrm>
            <a:off x="5499837" y="2087228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D6CE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D6CE"/>
              </a:solidFill>
              <a:latin typeface="+mj-ea"/>
              <a:ea typeface="+mj-ea"/>
            </a:endParaRPr>
          </a:p>
        </p:txBody>
      </p:sp>
      <p:sp>
        <p:nvSpPr>
          <p:cNvPr id="159" name="文本框 s3">
            <a:extLst>
              <a:ext uri="{FF2B5EF4-FFF2-40B4-BE49-F238E27FC236}">
                <a16:creationId xmlns:a16="http://schemas.microsoft.com/office/drawing/2014/main" id="{2DED56E9-BA44-4641-840C-7BE6EEB74C02}"/>
              </a:ext>
            </a:extLst>
          </p:cNvPr>
          <p:cNvSpPr txBox="1"/>
          <p:nvPr/>
        </p:nvSpPr>
        <p:spPr>
          <a:xfrm>
            <a:off x="5499837" y="2076886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D3CB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D3CB"/>
              </a:solidFill>
              <a:latin typeface="+mj-ea"/>
              <a:ea typeface="+mj-ea"/>
            </a:endParaRPr>
          </a:p>
        </p:txBody>
      </p:sp>
      <p:sp>
        <p:nvSpPr>
          <p:cNvPr id="160" name="文本框 s3">
            <a:extLst>
              <a:ext uri="{FF2B5EF4-FFF2-40B4-BE49-F238E27FC236}">
                <a16:creationId xmlns:a16="http://schemas.microsoft.com/office/drawing/2014/main" id="{32F23761-1900-4741-BEC6-0CF750D11E01}"/>
              </a:ext>
            </a:extLst>
          </p:cNvPr>
          <p:cNvSpPr txBox="1"/>
          <p:nvPr/>
        </p:nvSpPr>
        <p:spPr>
          <a:xfrm>
            <a:off x="5499837" y="2066543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D1C8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D1C8"/>
              </a:solidFill>
              <a:latin typeface="+mj-ea"/>
              <a:ea typeface="+mj-ea"/>
            </a:endParaRPr>
          </a:p>
        </p:txBody>
      </p:sp>
      <p:sp>
        <p:nvSpPr>
          <p:cNvPr id="161" name="文本框 s3">
            <a:extLst>
              <a:ext uri="{FF2B5EF4-FFF2-40B4-BE49-F238E27FC236}">
                <a16:creationId xmlns:a16="http://schemas.microsoft.com/office/drawing/2014/main" id="{9672E5E9-3A8C-47E7-8D4C-6322B848A03A}"/>
              </a:ext>
            </a:extLst>
          </p:cNvPr>
          <p:cNvSpPr txBox="1"/>
          <p:nvPr/>
        </p:nvSpPr>
        <p:spPr>
          <a:xfrm>
            <a:off x="5499837" y="2056200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CEC5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CEC5"/>
              </a:solidFill>
              <a:latin typeface="+mj-ea"/>
              <a:ea typeface="+mj-ea"/>
            </a:endParaRPr>
          </a:p>
        </p:txBody>
      </p:sp>
      <p:sp>
        <p:nvSpPr>
          <p:cNvPr id="162" name="文本框 s3">
            <a:extLst>
              <a:ext uri="{FF2B5EF4-FFF2-40B4-BE49-F238E27FC236}">
                <a16:creationId xmlns:a16="http://schemas.microsoft.com/office/drawing/2014/main" id="{AB9BA21A-9B44-4B4F-A66E-849F46332361}"/>
              </a:ext>
            </a:extLst>
          </p:cNvPr>
          <p:cNvSpPr txBox="1"/>
          <p:nvPr/>
        </p:nvSpPr>
        <p:spPr>
          <a:xfrm>
            <a:off x="5499837" y="2045857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CCC2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CCC2"/>
              </a:solidFill>
              <a:latin typeface="+mj-ea"/>
              <a:ea typeface="+mj-ea"/>
            </a:endParaRPr>
          </a:p>
        </p:txBody>
      </p:sp>
      <p:sp>
        <p:nvSpPr>
          <p:cNvPr id="163" name="文本框 s3">
            <a:extLst>
              <a:ext uri="{FF2B5EF4-FFF2-40B4-BE49-F238E27FC236}">
                <a16:creationId xmlns:a16="http://schemas.microsoft.com/office/drawing/2014/main" id="{679DB0E9-6D73-44DD-AE29-AF378CCE558F}"/>
              </a:ext>
            </a:extLst>
          </p:cNvPr>
          <p:cNvSpPr txBox="1"/>
          <p:nvPr/>
        </p:nvSpPr>
        <p:spPr>
          <a:xfrm>
            <a:off x="5499837" y="2035515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C9BF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C9BF"/>
              </a:solidFill>
              <a:latin typeface="+mj-ea"/>
              <a:ea typeface="+mj-ea"/>
            </a:endParaRPr>
          </a:p>
        </p:txBody>
      </p:sp>
      <p:sp>
        <p:nvSpPr>
          <p:cNvPr id="164" name="文本框 s3">
            <a:extLst>
              <a:ext uri="{FF2B5EF4-FFF2-40B4-BE49-F238E27FC236}">
                <a16:creationId xmlns:a16="http://schemas.microsoft.com/office/drawing/2014/main" id="{8BF1D53C-B1DD-4F2E-AA18-8094869FFED2}"/>
              </a:ext>
            </a:extLst>
          </p:cNvPr>
          <p:cNvSpPr txBox="1"/>
          <p:nvPr/>
        </p:nvSpPr>
        <p:spPr>
          <a:xfrm>
            <a:off x="5499837" y="2025172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C7BC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C7BC"/>
              </a:solidFill>
              <a:latin typeface="+mj-ea"/>
              <a:ea typeface="+mj-ea"/>
            </a:endParaRPr>
          </a:p>
        </p:txBody>
      </p:sp>
      <p:sp>
        <p:nvSpPr>
          <p:cNvPr id="165" name="文本框 s3">
            <a:extLst>
              <a:ext uri="{FF2B5EF4-FFF2-40B4-BE49-F238E27FC236}">
                <a16:creationId xmlns:a16="http://schemas.microsoft.com/office/drawing/2014/main" id="{5B8C5073-89DF-4E2D-BBB3-9F94DDD36B44}"/>
              </a:ext>
            </a:extLst>
          </p:cNvPr>
          <p:cNvSpPr txBox="1"/>
          <p:nvPr/>
        </p:nvSpPr>
        <p:spPr>
          <a:xfrm>
            <a:off x="5499837" y="2014829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C4B9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C4B9"/>
              </a:solidFill>
              <a:latin typeface="+mj-ea"/>
              <a:ea typeface="+mj-ea"/>
            </a:endParaRPr>
          </a:p>
        </p:txBody>
      </p:sp>
      <p:sp>
        <p:nvSpPr>
          <p:cNvPr id="166" name="文本框 s3">
            <a:extLst>
              <a:ext uri="{FF2B5EF4-FFF2-40B4-BE49-F238E27FC236}">
                <a16:creationId xmlns:a16="http://schemas.microsoft.com/office/drawing/2014/main" id="{BB2957F3-1D0E-45C7-9FCD-72B59F4CC563}"/>
              </a:ext>
            </a:extLst>
          </p:cNvPr>
          <p:cNvSpPr txBox="1"/>
          <p:nvPr/>
        </p:nvSpPr>
        <p:spPr>
          <a:xfrm>
            <a:off x="5499837" y="2004486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C2B6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C2B6"/>
              </a:solidFill>
              <a:latin typeface="+mj-ea"/>
              <a:ea typeface="+mj-ea"/>
            </a:endParaRPr>
          </a:p>
        </p:txBody>
      </p:sp>
      <p:sp>
        <p:nvSpPr>
          <p:cNvPr id="167" name="文本框 s3">
            <a:extLst>
              <a:ext uri="{FF2B5EF4-FFF2-40B4-BE49-F238E27FC236}">
                <a16:creationId xmlns:a16="http://schemas.microsoft.com/office/drawing/2014/main" id="{F2D0D2FA-7315-4576-A172-8B68050FFE01}"/>
              </a:ext>
            </a:extLst>
          </p:cNvPr>
          <p:cNvSpPr txBox="1"/>
          <p:nvPr/>
        </p:nvSpPr>
        <p:spPr>
          <a:xfrm>
            <a:off x="5499837" y="1994143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BFB3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BFB3"/>
              </a:solidFill>
              <a:latin typeface="+mj-ea"/>
              <a:ea typeface="+mj-ea"/>
            </a:endParaRPr>
          </a:p>
        </p:txBody>
      </p:sp>
      <p:sp>
        <p:nvSpPr>
          <p:cNvPr id="168" name="文本框 s3">
            <a:extLst>
              <a:ext uri="{FF2B5EF4-FFF2-40B4-BE49-F238E27FC236}">
                <a16:creationId xmlns:a16="http://schemas.microsoft.com/office/drawing/2014/main" id="{961E74E1-63E8-4E9D-924C-122B0A68831E}"/>
              </a:ext>
            </a:extLst>
          </p:cNvPr>
          <p:cNvSpPr txBox="1"/>
          <p:nvPr/>
        </p:nvSpPr>
        <p:spPr>
          <a:xfrm>
            <a:off x="5499837" y="1983801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BDB0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BDB0"/>
              </a:solidFill>
              <a:latin typeface="+mj-ea"/>
              <a:ea typeface="+mj-ea"/>
            </a:endParaRPr>
          </a:p>
        </p:txBody>
      </p:sp>
      <p:sp>
        <p:nvSpPr>
          <p:cNvPr id="169" name="文本框 s3">
            <a:extLst>
              <a:ext uri="{FF2B5EF4-FFF2-40B4-BE49-F238E27FC236}">
                <a16:creationId xmlns:a16="http://schemas.microsoft.com/office/drawing/2014/main" id="{D81D757A-B6B1-4486-8C21-1CF0BFBB8C29}"/>
              </a:ext>
            </a:extLst>
          </p:cNvPr>
          <p:cNvSpPr txBox="1"/>
          <p:nvPr/>
        </p:nvSpPr>
        <p:spPr>
          <a:xfrm>
            <a:off x="5499837" y="1973458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DBAAD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DBAAD"/>
              </a:solidFill>
              <a:latin typeface="+mj-ea"/>
              <a:ea typeface="+mj-ea"/>
            </a:endParaRPr>
          </a:p>
        </p:txBody>
      </p:sp>
      <p:sp>
        <p:nvSpPr>
          <p:cNvPr id="170" name="文本框 s3">
            <a:extLst>
              <a:ext uri="{FF2B5EF4-FFF2-40B4-BE49-F238E27FC236}">
                <a16:creationId xmlns:a16="http://schemas.microsoft.com/office/drawing/2014/main" id="{BDBB1C9B-EC3B-418C-AAB7-013CF90CFAF7}"/>
              </a:ext>
            </a:extLst>
          </p:cNvPr>
          <p:cNvSpPr txBox="1"/>
          <p:nvPr/>
        </p:nvSpPr>
        <p:spPr>
          <a:xfrm>
            <a:off x="5499837" y="1963115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B7AA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B7AA"/>
              </a:solidFill>
              <a:latin typeface="+mj-ea"/>
              <a:ea typeface="+mj-ea"/>
            </a:endParaRPr>
          </a:p>
        </p:txBody>
      </p:sp>
      <p:sp>
        <p:nvSpPr>
          <p:cNvPr id="171" name="文本框 s3">
            <a:extLst>
              <a:ext uri="{FF2B5EF4-FFF2-40B4-BE49-F238E27FC236}">
                <a16:creationId xmlns:a16="http://schemas.microsoft.com/office/drawing/2014/main" id="{31986A84-7CC6-4B98-9F34-4CCA4A274297}"/>
              </a:ext>
            </a:extLst>
          </p:cNvPr>
          <p:cNvSpPr txBox="1"/>
          <p:nvPr/>
        </p:nvSpPr>
        <p:spPr>
          <a:xfrm>
            <a:off x="5499837" y="1952772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B5A7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B5A7"/>
              </a:solidFill>
              <a:latin typeface="+mj-ea"/>
              <a:ea typeface="+mj-ea"/>
            </a:endParaRPr>
          </a:p>
        </p:txBody>
      </p:sp>
      <p:sp>
        <p:nvSpPr>
          <p:cNvPr id="172" name="文本框 s3">
            <a:extLst>
              <a:ext uri="{FF2B5EF4-FFF2-40B4-BE49-F238E27FC236}">
                <a16:creationId xmlns:a16="http://schemas.microsoft.com/office/drawing/2014/main" id="{88D73417-C78D-4753-8A90-E70AFE76D222}"/>
              </a:ext>
            </a:extLst>
          </p:cNvPr>
          <p:cNvSpPr txBox="1"/>
          <p:nvPr/>
        </p:nvSpPr>
        <p:spPr>
          <a:xfrm>
            <a:off x="5499837" y="1942430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B2A4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B2A4"/>
              </a:solidFill>
              <a:latin typeface="+mj-ea"/>
              <a:ea typeface="+mj-ea"/>
            </a:endParaRPr>
          </a:p>
        </p:txBody>
      </p:sp>
      <p:sp>
        <p:nvSpPr>
          <p:cNvPr id="173" name="文本框 s3">
            <a:extLst>
              <a:ext uri="{FF2B5EF4-FFF2-40B4-BE49-F238E27FC236}">
                <a16:creationId xmlns:a16="http://schemas.microsoft.com/office/drawing/2014/main" id="{00657B22-4550-4F26-9D5F-097EBA0082C7}"/>
              </a:ext>
            </a:extLst>
          </p:cNvPr>
          <p:cNvSpPr txBox="1"/>
          <p:nvPr/>
        </p:nvSpPr>
        <p:spPr>
          <a:xfrm>
            <a:off x="5499837" y="1932087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B0A1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B0A1"/>
              </a:solidFill>
              <a:latin typeface="+mj-ea"/>
              <a:ea typeface="+mj-ea"/>
            </a:endParaRPr>
          </a:p>
        </p:txBody>
      </p:sp>
      <p:sp>
        <p:nvSpPr>
          <p:cNvPr id="174" name="文本框 s3">
            <a:extLst>
              <a:ext uri="{FF2B5EF4-FFF2-40B4-BE49-F238E27FC236}">
                <a16:creationId xmlns:a16="http://schemas.microsoft.com/office/drawing/2014/main" id="{AB4C116B-8FF7-4E95-BF55-0B86A98A400D}"/>
              </a:ext>
            </a:extLst>
          </p:cNvPr>
          <p:cNvSpPr txBox="1"/>
          <p:nvPr/>
        </p:nvSpPr>
        <p:spPr>
          <a:xfrm>
            <a:off x="5499837" y="1921744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AD9E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AD9E"/>
              </a:solidFill>
              <a:latin typeface="+mj-ea"/>
              <a:ea typeface="+mj-ea"/>
            </a:endParaRPr>
          </a:p>
        </p:txBody>
      </p:sp>
      <p:sp>
        <p:nvSpPr>
          <p:cNvPr id="175" name="文本框 s3">
            <a:extLst>
              <a:ext uri="{FF2B5EF4-FFF2-40B4-BE49-F238E27FC236}">
                <a16:creationId xmlns:a16="http://schemas.microsoft.com/office/drawing/2014/main" id="{30850CD0-04AF-4A9D-BF04-09813684E7A4}"/>
              </a:ext>
            </a:extLst>
          </p:cNvPr>
          <p:cNvSpPr txBox="1"/>
          <p:nvPr/>
        </p:nvSpPr>
        <p:spPr>
          <a:xfrm>
            <a:off x="5499837" y="1911401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AB9B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AB9B"/>
              </a:solidFill>
              <a:latin typeface="+mj-ea"/>
              <a:ea typeface="+mj-ea"/>
            </a:endParaRPr>
          </a:p>
        </p:txBody>
      </p:sp>
      <p:sp>
        <p:nvSpPr>
          <p:cNvPr id="176" name="文本框 s3">
            <a:extLst>
              <a:ext uri="{FF2B5EF4-FFF2-40B4-BE49-F238E27FC236}">
                <a16:creationId xmlns:a16="http://schemas.microsoft.com/office/drawing/2014/main" id="{BA00206F-08B6-4CC3-845F-87B594CFA407}"/>
              </a:ext>
            </a:extLst>
          </p:cNvPr>
          <p:cNvSpPr txBox="1"/>
          <p:nvPr/>
        </p:nvSpPr>
        <p:spPr>
          <a:xfrm>
            <a:off x="5499837" y="1901058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A898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A898"/>
              </a:solidFill>
              <a:latin typeface="+mj-ea"/>
              <a:ea typeface="+mj-ea"/>
            </a:endParaRPr>
          </a:p>
        </p:txBody>
      </p:sp>
      <p:sp>
        <p:nvSpPr>
          <p:cNvPr id="177" name="文本框 s3">
            <a:extLst>
              <a:ext uri="{FF2B5EF4-FFF2-40B4-BE49-F238E27FC236}">
                <a16:creationId xmlns:a16="http://schemas.microsoft.com/office/drawing/2014/main" id="{AA23776D-252A-48CA-936E-D4DDA8831618}"/>
              </a:ext>
            </a:extLst>
          </p:cNvPr>
          <p:cNvSpPr txBox="1"/>
          <p:nvPr/>
        </p:nvSpPr>
        <p:spPr>
          <a:xfrm>
            <a:off x="5499837" y="1890716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A695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A695"/>
              </a:solidFill>
              <a:latin typeface="+mj-ea"/>
              <a:ea typeface="+mj-ea"/>
            </a:endParaRPr>
          </a:p>
        </p:txBody>
      </p:sp>
      <p:sp>
        <p:nvSpPr>
          <p:cNvPr id="178" name="文本框 s3">
            <a:extLst>
              <a:ext uri="{FF2B5EF4-FFF2-40B4-BE49-F238E27FC236}">
                <a16:creationId xmlns:a16="http://schemas.microsoft.com/office/drawing/2014/main" id="{3FF91A0F-B00C-4D4F-B59F-7040CFBBCE10}"/>
              </a:ext>
            </a:extLst>
          </p:cNvPr>
          <p:cNvSpPr txBox="1"/>
          <p:nvPr/>
        </p:nvSpPr>
        <p:spPr>
          <a:xfrm>
            <a:off x="5499837" y="1880373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A392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A392"/>
              </a:solidFill>
              <a:latin typeface="+mj-ea"/>
              <a:ea typeface="+mj-ea"/>
            </a:endParaRPr>
          </a:p>
        </p:txBody>
      </p:sp>
      <p:sp>
        <p:nvSpPr>
          <p:cNvPr id="179" name="文本框 s3">
            <a:extLst>
              <a:ext uri="{FF2B5EF4-FFF2-40B4-BE49-F238E27FC236}">
                <a16:creationId xmlns:a16="http://schemas.microsoft.com/office/drawing/2014/main" id="{3C99CB53-91AE-4E00-A6B4-33BABC9F37BE}"/>
              </a:ext>
            </a:extLst>
          </p:cNvPr>
          <p:cNvSpPr txBox="1"/>
          <p:nvPr/>
        </p:nvSpPr>
        <p:spPr>
          <a:xfrm>
            <a:off x="5499837" y="1870030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A18F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A18F"/>
              </a:solidFill>
              <a:latin typeface="+mj-ea"/>
              <a:ea typeface="+mj-ea"/>
            </a:endParaRPr>
          </a:p>
        </p:txBody>
      </p:sp>
      <p:sp>
        <p:nvSpPr>
          <p:cNvPr id="180" name="文本框 s3">
            <a:extLst>
              <a:ext uri="{FF2B5EF4-FFF2-40B4-BE49-F238E27FC236}">
                <a16:creationId xmlns:a16="http://schemas.microsoft.com/office/drawing/2014/main" id="{97ABC7C0-C857-4BDF-A0E3-2867D7E91664}"/>
              </a:ext>
            </a:extLst>
          </p:cNvPr>
          <p:cNvSpPr txBox="1"/>
          <p:nvPr/>
        </p:nvSpPr>
        <p:spPr>
          <a:xfrm>
            <a:off x="5499837" y="1859687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9E8C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9E8C"/>
              </a:solidFill>
              <a:latin typeface="+mj-ea"/>
              <a:ea typeface="+mj-ea"/>
            </a:endParaRPr>
          </a:p>
        </p:txBody>
      </p:sp>
      <p:sp>
        <p:nvSpPr>
          <p:cNvPr id="181" name="文本框 s3">
            <a:extLst>
              <a:ext uri="{FF2B5EF4-FFF2-40B4-BE49-F238E27FC236}">
                <a16:creationId xmlns:a16="http://schemas.microsoft.com/office/drawing/2014/main" id="{84DC0826-A5E9-4514-9328-08B8C0AC6A2C}"/>
              </a:ext>
            </a:extLst>
          </p:cNvPr>
          <p:cNvSpPr txBox="1"/>
          <p:nvPr/>
        </p:nvSpPr>
        <p:spPr>
          <a:xfrm>
            <a:off x="5499837" y="1849345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9C89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9C89"/>
              </a:solidFill>
              <a:latin typeface="+mj-ea"/>
              <a:ea typeface="+mj-ea"/>
            </a:endParaRPr>
          </a:p>
        </p:txBody>
      </p:sp>
      <p:sp>
        <p:nvSpPr>
          <p:cNvPr id="182" name="文本框 s3">
            <a:extLst>
              <a:ext uri="{FF2B5EF4-FFF2-40B4-BE49-F238E27FC236}">
                <a16:creationId xmlns:a16="http://schemas.microsoft.com/office/drawing/2014/main" id="{778BACF9-E6F6-4478-A8BA-2AF2EF22BAB1}"/>
              </a:ext>
            </a:extLst>
          </p:cNvPr>
          <p:cNvSpPr txBox="1"/>
          <p:nvPr/>
        </p:nvSpPr>
        <p:spPr>
          <a:xfrm>
            <a:off x="5499837" y="1839002"/>
            <a:ext cx="1697901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solidFill>
                  <a:srgbClr val="FC9986"/>
                </a:solidFill>
                <a:latin typeface="+mj-ea"/>
                <a:ea typeface="+mj-ea"/>
              </a:rPr>
              <a:t>s</a:t>
            </a:r>
            <a:endParaRPr lang="zh-CN" altLang="en-US" sz="23900" b="1" dirty="0">
              <a:solidFill>
                <a:srgbClr val="FC9986"/>
              </a:solidFill>
              <a:latin typeface="+mj-ea"/>
              <a:ea typeface="+mj-ea"/>
            </a:endParaRPr>
          </a:p>
        </p:txBody>
      </p:sp>
      <p:sp>
        <p:nvSpPr>
          <p:cNvPr id="130" name="文本框 s2">
            <a:extLst>
              <a:ext uri="{FF2B5EF4-FFF2-40B4-BE49-F238E27FC236}">
                <a16:creationId xmlns:a16="http://schemas.microsoft.com/office/drawing/2014/main" id="{A3611C6E-B15B-4219-8A11-4AB21349AC17}"/>
              </a:ext>
            </a:extLst>
          </p:cNvPr>
          <p:cNvSpPr txBox="1"/>
          <p:nvPr/>
        </p:nvSpPr>
        <p:spPr>
          <a:xfrm>
            <a:off x="5499837" y="1828659"/>
            <a:ext cx="1697901" cy="37702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23900" b="1" dirty="0">
                <a:gradFill flip="none" rotWithShape="1">
                  <a:gsLst>
                    <a:gs pos="0">
                      <a:schemeClr val="accent5"/>
                    </a:gs>
                    <a:gs pos="95000">
                      <a:schemeClr val="bg1"/>
                    </a:gs>
                  </a:gsLst>
                  <a:lin ang="16200000" scaled="1"/>
                  <a:tileRect/>
                </a:gradFill>
                <a:latin typeface="+mj-ea"/>
                <a:ea typeface="+mj-ea"/>
              </a:rPr>
              <a:t>s</a:t>
            </a:r>
            <a:endParaRPr lang="zh-CN" altLang="en-US" sz="23900" b="1" dirty="0">
              <a:gradFill flip="none" rotWithShape="1">
                <a:gsLst>
                  <a:gs pos="0">
                    <a:schemeClr val="accent5"/>
                  </a:gs>
                  <a:gs pos="95000">
                    <a:schemeClr val="bg1"/>
                  </a:gs>
                </a:gsLst>
                <a:lin ang="16200000" scaled="1"/>
                <a:tileRect/>
              </a:gradFill>
              <a:latin typeface="+mj-ea"/>
              <a:ea typeface="+mj-ea"/>
            </a:endParaRPr>
          </a:p>
        </p:txBody>
      </p:sp>
      <p:sp>
        <p:nvSpPr>
          <p:cNvPr id="133" name="矩形 71">
            <a:extLst>
              <a:ext uri="{FF2B5EF4-FFF2-40B4-BE49-F238E27FC236}">
                <a16:creationId xmlns:a16="http://schemas.microsoft.com/office/drawing/2014/main" id="{8E6E9A6A-DC4E-4397-A13E-6F33DD2D2093}"/>
              </a:ext>
            </a:extLst>
          </p:cNvPr>
          <p:cNvSpPr txBox="1"/>
          <p:nvPr/>
        </p:nvSpPr>
        <p:spPr>
          <a:xfrm>
            <a:off x="1080177" y="2285940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国家政策环境</a:t>
            </a:r>
          </a:p>
        </p:txBody>
      </p:sp>
      <p:sp>
        <p:nvSpPr>
          <p:cNvPr id="134" name="矩形 133">
            <a:extLst>
              <a:ext uri="{FF2B5EF4-FFF2-40B4-BE49-F238E27FC236}">
                <a16:creationId xmlns:a16="http://schemas.microsoft.com/office/drawing/2014/main" id="{337C1126-F14B-4CC3-8270-00D266DCD68E}"/>
              </a:ext>
            </a:extLst>
          </p:cNvPr>
          <p:cNvSpPr/>
          <p:nvPr/>
        </p:nvSpPr>
        <p:spPr>
          <a:xfrm>
            <a:off x="1042077" y="2710885"/>
            <a:ext cx="2917566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请根据所处的行业和企业对自身特点和经营需要，在政治层面进行简要分析。</a:t>
            </a:r>
          </a:p>
        </p:txBody>
      </p:sp>
      <p:grpSp>
        <p:nvGrpSpPr>
          <p:cNvPr id="135" name="组合 134">
            <a:extLst>
              <a:ext uri="{FF2B5EF4-FFF2-40B4-BE49-F238E27FC236}">
                <a16:creationId xmlns:a16="http://schemas.microsoft.com/office/drawing/2014/main" id="{1A1E1CCB-DEEC-46DF-A64A-E2567CCFCFB2}"/>
              </a:ext>
            </a:extLst>
          </p:cNvPr>
          <p:cNvGrpSpPr/>
          <p:nvPr/>
        </p:nvGrpSpPr>
        <p:grpSpPr>
          <a:xfrm>
            <a:off x="2569353" y="2393349"/>
            <a:ext cx="793122" cy="108000"/>
            <a:chOff x="611526" y="3827650"/>
            <a:chExt cx="793122" cy="108000"/>
          </a:xfrm>
        </p:grpSpPr>
        <p:cxnSp>
          <p:nvCxnSpPr>
            <p:cNvPr id="136" name="直接连接符 135">
              <a:extLst>
                <a:ext uri="{FF2B5EF4-FFF2-40B4-BE49-F238E27FC236}">
                  <a16:creationId xmlns:a16="http://schemas.microsoft.com/office/drawing/2014/main" id="{DFD4E4FB-1FCD-4093-ADDB-484DD435CD1C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椭圆 136">
              <a:extLst>
                <a:ext uri="{FF2B5EF4-FFF2-40B4-BE49-F238E27FC236}">
                  <a16:creationId xmlns:a16="http://schemas.microsoft.com/office/drawing/2014/main" id="{E9BC2D6E-A9BF-4F39-B7A5-903D170BE66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8" name="矩形 71">
            <a:extLst>
              <a:ext uri="{FF2B5EF4-FFF2-40B4-BE49-F238E27FC236}">
                <a16:creationId xmlns:a16="http://schemas.microsoft.com/office/drawing/2014/main" id="{AA4F58D5-6697-4F3A-971E-EA56B11C3CDC}"/>
              </a:ext>
            </a:extLst>
          </p:cNvPr>
          <p:cNvSpPr txBox="1"/>
          <p:nvPr/>
        </p:nvSpPr>
        <p:spPr>
          <a:xfrm>
            <a:off x="8909045" y="1562202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当前经济形势</a:t>
            </a:r>
          </a:p>
        </p:txBody>
      </p:sp>
      <p:sp>
        <p:nvSpPr>
          <p:cNvPr id="139" name="矩形 138">
            <a:extLst>
              <a:ext uri="{FF2B5EF4-FFF2-40B4-BE49-F238E27FC236}">
                <a16:creationId xmlns:a16="http://schemas.microsoft.com/office/drawing/2014/main" id="{BFF9E78A-F633-435E-B3B4-1C6BC14A3E68}"/>
              </a:ext>
            </a:extLst>
          </p:cNvPr>
          <p:cNvSpPr/>
          <p:nvPr/>
        </p:nvSpPr>
        <p:spPr>
          <a:xfrm>
            <a:off x="7447760" y="1987147"/>
            <a:ext cx="2988592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请根据所处的行业和企业对自身特点和经营需要，在经济层面进行简要分析。</a:t>
            </a:r>
          </a:p>
        </p:txBody>
      </p:sp>
      <p:grpSp>
        <p:nvGrpSpPr>
          <p:cNvPr id="140" name="组合 139">
            <a:extLst>
              <a:ext uri="{FF2B5EF4-FFF2-40B4-BE49-F238E27FC236}">
                <a16:creationId xmlns:a16="http://schemas.microsoft.com/office/drawing/2014/main" id="{9CF51595-BBB6-4E65-88E2-4AA8067E4433}"/>
              </a:ext>
            </a:extLst>
          </p:cNvPr>
          <p:cNvGrpSpPr/>
          <p:nvPr/>
        </p:nvGrpSpPr>
        <p:grpSpPr>
          <a:xfrm flipH="1">
            <a:off x="8022300" y="1669611"/>
            <a:ext cx="793122" cy="108000"/>
            <a:chOff x="611526" y="3827650"/>
            <a:chExt cx="793122" cy="108000"/>
          </a:xfrm>
        </p:grpSpPr>
        <p:cxnSp>
          <p:nvCxnSpPr>
            <p:cNvPr id="141" name="直接连接符 140">
              <a:extLst>
                <a:ext uri="{FF2B5EF4-FFF2-40B4-BE49-F238E27FC236}">
                  <a16:creationId xmlns:a16="http://schemas.microsoft.com/office/drawing/2014/main" id="{6CCA4379-96BE-48D9-AE5D-6B4818A6F5F3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" name="椭圆 141">
              <a:extLst>
                <a:ext uri="{FF2B5EF4-FFF2-40B4-BE49-F238E27FC236}">
                  <a16:creationId xmlns:a16="http://schemas.microsoft.com/office/drawing/2014/main" id="{38A66275-DE10-446A-A920-5C883459B7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3" name="矩形 71">
            <a:extLst>
              <a:ext uri="{FF2B5EF4-FFF2-40B4-BE49-F238E27FC236}">
                <a16:creationId xmlns:a16="http://schemas.microsoft.com/office/drawing/2014/main" id="{57F74986-4D4A-4763-AAD7-F21693C9A9F8}"/>
              </a:ext>
            </a:extLst>
          </p:cNvPr>
          <p:cNvSpPr txBox="1"/>
          <p:nvPr/>
        </p:nvSpPr>
        <p:spPr>
          <a:xfrm>
            <a:off x="2232313" y="4224550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社会价值观念</a:t>
            </a:r>
          </a:p>
        </p:txBody>
      </p:sp>
      <p:sp>
        <p:nvSpPr>
          <p:cNvPr id="184" name="矩形 183">
            <a:extLst>
              <a:ext uri="{FF2B5EF4-FFF2-40B4-BE49-F238E27FC236}">
                <a16:creationId xmlns:a16="http://schemas.microsoft.com/office/drawing/2014/main" id="{1C82B054-E0E8-4850-BCE0-71E57A32BDD3}"/>
              </a:ext>
            </a:extLst>
          </p:cNvPr>
          <p:cNvSpPr/>
          <p:nvPr/>
        </p:nvSpPr>
        <p:spPr>
          <a:xfrm>
            <a:off x="2194213" y="4649495"/>
            <a:ext cx="2917566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请根据所处的行业和企业对自身特点和经营需要，在社会层面进行简要分析。</a:t>
            </a:r>
          </a:p>
        </p:txBody>
      </p:sp>
      <p:grpSp>
        <p:nvGrpSpPr>
          <p:cNvPr id="185" name="组合 184">
            <a:extLst>
              <a:ext uri="{FF2B5EF4-FFF2-40B4-BE49-F238E27FC236}">
                <a16:creationId xmlns:a16="http://schemas.microsoft.com/office/drawing/2014/main" id="{C11C8644-5B8B-4BFF-84E4-04870595AF48}"/>
              </a:ext>
            </a:extLst>
          </p:cNvPr>
          <p:cNvGrpSpPr/>
          <p:nvPr/>
        </p:nvGrpSpPr>
        <p:grpSpPr>
          <a:xfrm>
            <a:off x="3721489" y="4331959"/>
            <a:ext cx="793122" cy="108000"/>
            <a:chOff x="611526" y="3827650"/>
            <a:chExt cx="793122" cy="108000"/>
          </a:xfrm>
        </p:grpSpPr>
        <p:cxnSp>
          <p:nvCxnSpPr>
            <p:cNvPr id="186" name="直接连接符 185">
              <a:extLst>
                <a:ext uri="{FF2B5EF4-FFF2-40B4-BE49-F238E27FC236}">
                  <a16:creationId xmlns:a16="http://schemas.microsoft.com/office/drawing/2014/main" id="{1BD917EB-01B2-46A9-9BF8-4F678FD7D07A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" name="椭圆 186">
              <a:extLst>
                <a:ext uri="{FF2B5EF4-FFF2-40B4-BE49-F238E27FC236}">
                  <a16:creationId xmlns:a16="http://schemas.microsoft.com/office/drawing/2014/main" id="{E96CBACA-73AC-4639-B8D1-408E7783BB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28" name="矩形 71">
            <a:extLst>
              <a:ext uri="{FF2B5EF4-FFF2-40B4-BE49-F238E27FC236}">
                <a16:creationId xmlns:a16="http://schemas.microsoft.com/office/drawing/2014/main" id="{D988C90D-9D34-45F6-8FF6-3CB3495351BB}"/>
              </a:ext>
            </a:extLst>
          </p:cNvPr>
          <p:cNvSpPr txBox="1"/>
          <p:nvPr/>
        </p:nvSpPr>
        <p:spPr>
          <a:xfrm>
            <a:off x="9654466" y="3450551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信息技术发展</a:t>
            </a:r>
          </a:p>
        </p:txBody>
      </p:sp>
      <p:sp>
        <p:nvSpPr>
          <p:cNvPr id="229" name="矩形 228">
            <a:extLst>
              <a:ext uri="{FF2B5EF4-FFF2-40B4-BE49-F238E27FC236}">
                <a16:creationId xmlns:a16="http://schemas.microsoft.com/office/drawing/2014/main" id="{00453B60-A6AF-45DF-A598-C882605E2089}"/>
              </a:ext>
            </a:extLst>
          </p:cNvPr>
          <p:cNvSpPr/>
          <p:nvPr/>
        </p:nvSpPr>
        <p:spPr>
          <a:xfrm>
            <a:off x="8198456" y="3875496"/>
            <a:ext cx="299209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请根据所处的行业和企业对自身特点和经营需要，在技术层面进行简要分析。</a:t>
            </a:r>
          </a:p>
        </p:txBody>
      </p:sp>
      <p:grpSp>
        <p:nvGrpSpPr>
          <p:cNvPr id="230" name="组合 229">
            <a:extLst>
              <a:ext uri="{FF2B5EF4-FFF2-40B4-BE49-F238E27FC236}">
                <a16:creationId xmlns:a16="http://schemas.microsoft.com/office/drawing/2014/main" id="{1B84960D-7461-46A8-86C3-5D746084A82C}"/>
              </a:ext>
            </a:extLst>
          </p:cNvPr>
          <p:cNvGrpSpPr/>
          <p:nvPr/>
        </p:nvGrpSpPr>
        <p:grpSpPr>
          <a:xfrm flipH="1">
            <a:off x="8767721" y="3557960"/>
            <a:ext cx="793122" cy="108000"/>
            <a:chOff x="611526" y="3827650"/>
            <a:chExt cx="793122" cy="108000"/>
          </a:xfrm>
        </p:grpSpPr>
        <p:cxnSp>
          <p:nvCxnSpPr>
            <p:cNvPr id="231" name="直接连接符 230">
              <a:extLst>
                <a:ext uri="{FF2B5EF4-FFF2-40B4-BE49-F238E27FC236}">
                  <a16:creationId xmlns:a16="http://schemas.microsoft.com/office/drawing/2014/main" id="{D9E87BFA-F8DF-4847-B0D9-A00FE2993FC7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2" name="椭圆 231">
              <a:extLst>
                <a:ext uri="{FF2B5EF4-FFF2-40B4-BE49-F238E27FC236}">
                  <a16:creationId xmlns:a16="http://schemas.microsoft.com/office/drawing/2014/main" id="{94B4F857-556A-4736-B793-2DBB6C217C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3" name="文本框 232">
            <a:extLst>
              <a:ext uri="{FF2B5EF4-FFF2-40B4-BE49-F238E27FC236}">
                <a16:creationId xmlns:a16="http://schemas.microsoft.com/office/drawing/2014/main" id="{BDE68CE7-9C6E-4CDB-9691-A41D2DB6AEF8}"/>
              </a:ext>
            </a:extLst>
          </p:cNvPr>
          <p:cNvSpPr txBox="1"/>
          <p:nvPr/>
        </p:nvSpPr>
        <p:spPr>
          <a:xfrm>
            <a:off x="990329" y="511146"/>
            <a:ext cx="274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+mn-ea"/>
                <a:cs typeface="阿里巴巴普惠体 H" panose="00020600040101010101" pitchFamily="18" charset="-122"/>
              </a:rPr>
              <a:t>风险控制分析</a:t>
            </a:r>
          </a:p>
        </p:txBody>
      </p:sp>
    </p:spTree>
    <p:extLst>
      <p:ext uri="{BB962C8B-B14F-4D97-AF65-F5344CB8AC3E}">
        <p14:creationId xmlns:p14="http://schemas.microsoft.com/office/powerpoint/2010/main" val="2363029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1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1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2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2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62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70"/>
                            </p:stCondLst>
                            <p:childTnLst>
                              <p:par>
                                <p:cTn id="10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22" presetClass="entr" presetSubtype="8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1" dur="25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22" presetClass="entr" presetSubtype="8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4" dur="2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0" presetClass="entr" presetSubtype="0" fill="hold" grpId="0" nodeType="withEffect">
                                  <p:stCondLst>
                                    <p:cond delay="62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25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1740"/>
                            </p:stCondLst>
                            <p:childTnLst>
                              <p:par>
                                <p:cTn id="19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22" presetClass="entr" presetSubtype="2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5" dur="25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22" presetClass="entr" presetSubtype="2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8" dur="2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10" presetClass="entr" presetSubtype="0" fill="hold" grpId="0" nodeType="withEffect">
                                  <p:stCondLst>
                                    <p:cond delay="62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1" dur="2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2610"/>
                            </p:stCondLst>
                            <p:childTnLst>
                              <p:par>
                                <p:cTn id="29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22" presetClass="entr" presetSubtype="8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9" dur="25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22" presetClass="entr" presetSubtype="8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2" dur="25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0" presetClass="entr" presetSubtype="0" fill="hold" grpId="0" nodeType="withEffect">
                                  <p:stCondLst>
                                    <p:cond delay="62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5" dur="25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19" grpId="0"/>
      <p:bldP spid="120" grpId="0"/>
      <p:bldP spid="121" grpId="0"/>
      <p:bldP spid="122" grpId="0"/>
      <p:bldP spid="123" grpId="0"/>
      <p:bldP spid="124" grpId="0"/>
      <p:bldP spid="125" grpId="0"/>
      <p:bldP spid="126" grpId="0"/>
      <p:bldP spid="127" grpId="0"/>
      <p:bldP spid="128" grpId="0"/>
      <p:bldP spid="7" grpId="0"/>
      <p:bldP spid="3" grpId="0"/>
      <p:bldP spid="3" grpId="1"/>
      <p:bldP spid="49" grpId="0"/>
      <p:bldP spid="50" grpId="0"/>
      <p:bldP spid="51" grpId="0"/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5" grpId="0"/>
      <p:bldP spid="5" grpId="1"/>
      <p:bldP spid="4" grpId="0"/>
      <p:bldP spid="131" grpId="0"/>
      <p:bldP spid="188" grpId="0"/>
      <p:bldP spid="189" grpId="0"/>
      <p:bldP spid="190" grpId="0"/>
      <p:bldP spid="191" grpId="0"/>
      <p:bldP spid="192" grpId="0"/>
      <p:bldP spid="193" grpId="0"/>
      <p:bldP spid="194" grpId="0"/>
      <p:bldP spid="195" grpId="0"/>
      <p:bldP spid="196" grpId="0"/>
      <p:bldP spid="197" grpId="0"/>
      <p:bldP spid="198" grpId="0"/>
      <p:bldP spid="199" grpId="0"/>
      <p:bldP spid="200" grpId="0"/>
      <p:bldP spid="201" grpId="0"/>
      <p:bldP spid="202" grpId="0"/>
      <p:bldP spid="203" grpId="0"/>
      <p:bldP spid="204" grpId="0"/>
      <p:bldP spid="205" grpId="0"/>
      <p:bldP spid="206" grpId="0"/>
      <p:bldP spid="207" grpId="0"/>
      <p:bldP spid="208" grpId="0"/>
      <p:bldP spid="209" grpId="0"/>
      <p:bldP spid="210" grpId="0"/>
      <p:bldP spid="211" grpId="0"/>
      <p:bldP spid="212" grpId="0"/>
      <p:bldP spid="213" grpId="0"/>
      <p:bldP spid="214" grpId="0"/>
      <p:bldP spid="215" grpId="0"/>
      <p:bldP spid="216" grpId="0"/>
      <p:bldP spid="217" grpId="0"/>
      <p:bldP spid="218" grpId="0"/>
      <p:bldP spid="219" grpId="0"/>
      <p:bldP spid="220" grpId="0"/>
      <p:bldP spid="221" grpId="0"/>
      <p:bldP spid="222" grpId="0"/>
      <p:bldP spid="223" grpId="0"/>
      <p:bldP spid="224" grpId="0"/>
      <p:bldP spid="225" grpId="0"/>
      <p:bldP spid="226" grpId="0"/>
      <p:bldP spid="227" grpId="0"/>
      <p:bldP spid="132" grpId="0"/>
      <p:bldP spid="129" grpId="0"/>
      <p:bldP spid="143" grpId="0"/>
      <p:bldP spid="144" grpId="0"/>
      <p:bldP spid="145" grpId="0"/>
      <p:bldP spid="146" grpId="0"/>
      <p:bldP spid="147" grpId="0"/>
      <p:bldP spid="148" grpId="0"/>
      <p:bldP spid="149" grpId="0"/>
      <p:bldP spid="150" grpId="0"/>
      <p:bldP spid="151" grpId="0"/>
      <p:bldP spid="152" grpId="0"/>
      <p:bldP spid="153" grpId="0"/>
      <p:bldP spid="154" grpId="0"/>
      <p:bldP spid="155" grpId="0"/>
      <p:bldP spid="156" grpId="0"/>
      <p:bldP spid="157" grpId="0"/>
      <p:bldP spid="158" grpId="0"/>
      <p:bldP spid="159" grpId="0"/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172" grpId="0"/>
      <p:bldP spid="173" grpId="0"/>
      <p:bldP spid="174" grpId="0"/>
      <p:bldP spid="175" grpId="0"/>
      <p:bldP spid="176" grpId="0"/>
      <p:bldP spid="177" grpId="0"/>
      <p:bldP spid="178" grpId="0"/>
      <p:bldP spid="179" grpId="0"/>
      <p:bldP spid="180" grpId="0"/>
      <p:bldP spid="181" grpId="0"/>
      <p:bldP spid="182" grpId="0"/>
      <p:bldP spid="130" grpId="0"/>
      <p:bldP spid="133" grpId="0"/>
      <p:bldP spid="134" grpId="0"/>
      <p:bldP spid="138" grpId="0"/>
      <p:bldP spid="139" grpId="0"/>
      <p:bldP spid="183" grpId="0"/>
      <p:bldP spid="184" grpId="0"/>
      <p:bldP spid="228" grpId="0"/>
      <p:bldP spid="22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:a16="http://schemas.microsoft.com/office/drawing/2014/main" id="{00B41408-D729-4130-9958-B07267FA3660}"/>
              </a:ext>
            </a:extLst>
          </p:cNvPr>
          <p:cNvSpPr txBox="1"/>
          <p:nvPr/>
        </p:nvSpPr>
        <p:spPr>
          <a:xfrm>
            <a:off x="990329" y="511146"/>
            <a:ext cx="274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+mn-ea"/>
                <a:cs typeface="阿里巴巴普惠体 H" panose="00020600040101010101" pitchFamily="18" charset="-122"/>
              </a:rPr>
              <a:t>如何控制风险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C1A9F974-9C62-47C6-B214-AF2C0324896C}"/>
              </a:ext>
            </a:extLst>
          </p:cNvPr>
          <p:cNvGrpSpPr/>
          <p:nvPr/>
        </p:nvGrpSpPr>
        <p:grpSpPr>
          <a:xfrm>
            <a:off x="5351581" y="1846263"/>
            <a:ext cx="1488837" cy="2374900"/>
            <a:chOff x="5219291" y="3088677"/>
            <a:chExt cx="2698309" cy="4304175"/>
          </a:xfrm>
        </p:grpSpPr>
        <p:sp>
          <p:nvSpPr>
            <p:cNvPr id="5" name="菱形 4">
              <a:extLst>
                <a:ext uri="{FF2B5EF4-FFF2-40B4-BE49-F238E27FC236}">
                  <a16:creationId xmlns:a16="http://schemas.microsoft.com/office/drawing/2014/main" id="{F1CA65CD-A434-438B-B49E-0701B678F601}"/>
                </a:ext>
              </a:extLst>
            </p:cNvPr>
            <p:cNvSpPr/>
            <p:nvPr/>
          </p:nvSpPr>
          <p:spPr>
            <a:xfrm>
              <a:off x="5226883" y="3088677"/>
              <a:ext cx="2690717" cy="680646"/>
            </a:xfrm>
            <a:prstGeom prst="diamond">
              <a:avLst/>
            </a:prstGeom>
            <a:solidFill>
              <a:schemeClr val="accent1"/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" name="平行四边形 5">
              <a:extLst>
                <a:ext uri="{FF2B5EF4-FFF2-40B4-BE49-F238E27FC236}">
                  <a16:creationId xmlns:a16="http://schemas.microsoft.com/office/drawing/2014/main" id="{186529C5-14A1-45F5-96F7-21CB1447065A}"/>
                </a:ext>
              </a:extLst>
            </p:cNvPr>
            <p:cNvSpPr/>
            <p:nvPr/>
          </p:nvSpPr>
          <p:spPr>
            <a:xfrm rot="5400000" flipH="1">
              <a:off x="5258769" y="4734503"/>
              <a:ext cx="3963852" cy="1352846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5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  <p:sp>
          <p:nvSpPr>
            <p:cNvPr id="7" name="平行四边形 5">
              <a:extLst>
                <a:ext uri="{FF2B5EF4-FFF2-40B4-BE49-F238E27FC236}">
                  <a16:creationId xmlns:a16="http://schemas.microsoft.com/office/drawing/2014/main" id="{C9EC7F87-A2C9-44C9-AB02-A77CEAA30B0F}"/>
                </a:ext>
              </a:extLst>
            </p:cNvPr>
            <p:cNvSpPr/>
            <p:nvPr/>
          </p:nvSpPr>
          <p:spPr>
            <a:xfrm rot="16200000">
              <a:off x="3909857" y="4738434"/>
              <a:ext cx="3963852" cy="1344984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95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5724959F-6D86-4552-A57E-6A8EBBB7765A}"/>
              </a:ext>
            </a:extLst>
          </p:cNvPr>
          <p:cNvGrpSpPr/>
          <p:nvPr/>
        </p:nvGrpSpPr>
        <p:grpSpPr>
          <a:xfrm>
            <a:off x="4607163" y="2822348"/>
            <a:ext cx="1488837" cy="2374900"/>
            <a:chOff x="5219291" y="3088677"/>
            <a:chExt cx="2698309" cy="4304175"/>
          </a:xfrm>
        </p:grpSpPr>
        <p:sp>
          <p:nvSpPr>
            <p:cNvPr id="9" name="菱形 8">
              <a:extLst>
                <a:ext uri="{FF2B5EF4-FFF2-40B4-BE49-F238E27FC236}">
                  <a16:creationId xmlns:a16="http://schemas.microsoft.com/office/drawing/2014/main" id="{2D89187E-8B86-442D-B192-70CF797E7A9D}"/>
                </a:ext>
              </a:extLst>
            </p:cNvPr>
            <p:cNvSpPr/>
            <p:nvPr/>
          </p:nvSpPr>
          <p:spPr>
            <a:xfrm>
              <a:off x="5226883" y="3088677"/>
              <a:ext cx="2690717" cy="680646"/>
            </a:xfrm>
            <a:prstGeom prst="diamond">
              <a:avLst/>
            </a:prstGeom>
            <a:solidFill>
              <a:schemeClr val="accent1"/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0" name="平行四边形 5">
              <a:extLst>
                <a:ext uri="{FF2B5EF4-FFF2-40B4-BE49-F238E27FC236}">
                  <a16:creationId xmlns:a16="http://schemas.microsoft.com/office/drawing/2014/main" id="{83AD312C-91BE-4E09-A2C7-6B16E9341C8D}"/>
                </a:ext>
              </a:extLst>
            </p:cNvPr>
            <p:cNvSpPr/>
            <p:nvPr/>
          </p:nvSpPr>
          <p:spPr>
            <a:xfrm rot="5400000" flipH="1">
              <a:off x="5258769" y="4734503"/>
              <a:ext cx="3963852" cy="1352846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5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  <p:sp>
          <p:nvSpPr>
            <p:cNvPr id="11" name="平行四边形 5">
              <a:extLst>
                <a:ext uri="{FF2B5EF4-FFF2-40B4-BE49-F238E27FC236}">
                  <a16:creationId xmlns:a16="http://schemas.microsoft.com/office/drawing/2014/main" id="{1E39A73C-EADF-4827-8F88-AA14D21CC8EA}"/>
                </a:ext>
              </a:extLst>
            </p:cNvPr>
            <p:cNvSpPr/>
            <p:nvPr/>
          </p:nvSpPr>
          <p:spPr>
            <a:xfrm rot="16200000">
              <a:off x="3909857" y="4738434"/>
              <a:ext cx="3963852" cy="1344984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4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29F9A19B-A7B3-42B5-878F-9DFA4973F281}"/>
              </a:ext>
            </a:extLst>
          </p:cNvPr>
          <p:cNvGrpSpPr/>
          <p:nvPr/>
        </p:nvGrpSpPr>
        <p:grpSpPr>
          <a:xfrm>
            <a:off x="6095733" y="2822348"/>
            <a:ext cx="1488837" cy="2374900"/>
            <a:chOff x="5219291" y="3088677"/>
            <a:chExt cx="2698309" cy="4304175"/>
          </a:xfrm>
        </p:grpSpPr>
        <p:sp>
          <p:nvSpPr>
            <p:cNvPr id="13" name="菱形 12">
              <a:extLst>
                <a:ext uri="{FF2B5EF4-FFF2-40B4-BE49-F238E27FC236}">
                  <a16:creationId xmlns:a16="http://schemas.microsoft.com/office/drawing/2014/main" id="{263ACEB3-228A-4AD4-A2DE-CBA8991671AB}"/>
                </a:ext>
              </a:extLst>
            </p:cNvPr>
            <p:cNvSpPr/>
            <p:nvPr/>
          </p:nvSpPr>
          <p:spPr>
            <a:xfrm>
              <a:off x="5226883" y="3088677"/>
              <a:ext cx="2690717" cy="680646"/>
            </a:xfrm>
            <a:prstGeom prst="diamond">
              <a:avLst/>
            </a:prstGeom>
            <a:solidFill>
              <a:schemeClr val="accent1"/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4" name="平行四边形 5">
              <a:extLst>
                <a:ext uri="{FF2B5EF4-FFF2-40B4-BE49-F238E27FC236}">
                  <a16:creationId xmlns:a16="http://schemas.microsoft.com/office/drawing/2014/main" id="{545FD478-F7E3-436F-A1D4-0939F73CD69C}"/>
                </a:ext>
              </a:extLst>
            </p:cNvPr>
            <p:cNvSpPr/>
            <p:nvPr/>
          </p:nvSpPr>
          <p:spPr>
            <a:xfrm rot="5400000" flipH="1">
              <a:off x="5258769" y="4734503"/>
              <a:ext cx="3963852" cy="1352846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5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  <p:sp>
          <p:nvSpPr>
            <p:cNvPr id="15" name="平行四边形 5">
              <a:extLst>
                <a:ext uri="{FF2B5EF4-FFF2-40B4-BE49-F238E27FC236}">
                  <a16:creationId xmlns:a16="http://schemas.microsoft.com/office/drawing/2014/main" id="{0675E196-7FFC-4626-98E7-25DF2FE402C9}"/>
                </a:ext>
              </a:extLst>
            </p:cNvPr>
            <p:cNvSpPr/>
            <p:nvPr/>
          </p:nvSpPr>
          <p:spPr>
            <a:xfrm rot="16200000">
              <a:off x="3909857" y="4738434"/>
              <a:ext cx="3963852" cy="1344984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4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E2AC90E8-9FFE-48BF-8E48-5BBADF39A587}"/>
              </a:ext>
            </a:extLst>
          </p:cNvPr>
          <p:cNvGrpSpPr/>
          <p:nvPr/>
        </p:nvGrpSpPr>
        <p:grpSpPr>
          <a:xfrm>
            <a:off x="3863555" y="3798433"/>
            <a:ext cx="1488837" cy="2374900"/>
            <a:chOff x="5219291" y="3088677"/>
            <a:chExt cx="2698309" cy="4304175"/>
          </a:xfrm>
        </p:grpSpPr>
        <p:sp>
          <p:nvSpPr>
            <p:cNvPr id="17" name="菱形 16">
              <a:extLst>
                <a:ext uri="{FF2B5EF4-FFF2-40B4-BE49-F238E27FC236}">
                  <a16:creationId xmlns:a16="http://schemas.microsoft.com/office/drawing/2014/main" id="{6D3EC03F-37CD-4147-86E0-A4604D7D945A}"/>
                </a:ext>
              </a:extLst>
            </p:cNvPr>
            <p:cNvSpPr/>
            <p:nvPr/>
          </p:nvSpPr>
          <p:spPr>
            <a:xfrm>
              <a:off x="5226883" y="3088677"/>
              <a:ext cx="2690717" cy="680646"/>
            </a:xfrm>
            <a:prstGeom prst="diamond">
              <a:avLst/>
            </a:prstGeom>
            <a:solidFill>
              <a:schemeClr val="accent1"/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8" name="平行四边形 5">
              <a:extLst>
                <a:ext uri="{FF2B5EF4-FFF2-40B4-BE49-F238E27FC236}">
                  <a16:creationId xmlns:a16="http://schemas.microsoft.com/office/drawing/2014/main" id="{D31F6A94-2C2F-43DD-B1EB-E7FC5D5EE065}"/>
                </a:ext>
              </a:extLst>
            </p:cNvPr>
            <p:cNvSpPr/>
            <p:nvPr/>
          </p:nvSpPr>
          <p:spPr>
            <a:xfrm rot="5400000" flipH="1">
              <a:off x="5258769" y="4734503"/>
              <a:ext cx="3963852" cy="1352846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4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  <p:sp>
          <p:nvSpPr>
            <p:cNvPr id="19" name="平行四边形 5">
              <a:extLst>
                <a:ext uri="{FF2B5EF4-FFF2-40B4-BE49-F238E27FC236}">
                  <a16:creationId xmlns:a16="http://schemas.microsoft.com/office/drawing/2014/main" id="{1CBB26A7-C767-488F-A381-60E6AB8C2142}"/>
                </a:ext>
              </a:extLst>
            </p:cNvPr>
            <p:cNvSpPr/>
            <p:nvPr/>
          </p:nvSpPr>
          <p:spPr>
            <a:xfrm rot="16200000">
              <a:off x="3909857" y="4738434"/>
              <a:ext cx="3963852" cy="1344984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4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2F0FECF5-0F78-451F-9E29-F0DD48ECCBAC}"/>
              </a:ext>
            </a:extLst>
          </p:cNvPr>
          <p:cNvGrpSpPr/>
          <p:nvPr/>
        </p:nvGrpSpPr>
        <p:grpSpPr>
          <a:xfrm>
            <a:off x="5346710" y="3798433"/>
            <a:ext cx="1488837" cy="2374900"/>
            <a:chOff x="5219291" y="3088677"/>
            <a:chExt cx="2698309" cy="4304175"/>
          </a:xfrm>
        </p:grpSpPr>
        <p:sp>
          <p:nvSpPr>
            <p:cNvPr id="21" name="菱形 20">
              <a:extLst>
                <a:ext uri="{FF2B5EF4-FFF2-40B4-BE49-F238E27FC236}">
                  <a16:creationId xmlns:a16="http://schemas.microsoft.com/office/drawing/2014/main" id="{3B525C09-8584-4408-980A-062EB2F65A18}"/>
                </a:ext>
              </a:extLst>
            </p:cNvPr>
            <p:cNvSpPr/>
            <p:nvPr/>
          </p:nvSpPr>
          <p:spPr>
            <a:xfrm>
              <a:off x="5226883" y="3088677"/>
              <a:ext cx="2690717" cy="680646"/>
            </a:xfrm>
            <a:prstGeom prst="diamond">
              <a:avLst/>
            </a:prstGeom>
            <a:solidFill>
              <a:schemeClr val="accent1"/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2" name="平行四边形 5">
              <a:extLst>
                <a:ext uri="{FF2B5EF4-FFF2-40B4-BE49-F238E27FC236}">
                  <a16:creationId xmlns:a16="http://schemas.microsoft.com/office/drawing/2014/main" id="{E73AC657-C701-45B2-9A3A-8B282D38AEE6}"/>
                </a:ext>
              </a:extLst>
            </p:cNvPr>
            <p:cNvSpPr/>
            <p:nvPr/>
          </p:nvSpPr>
          <p:spPr>
            <a:xfrm rot="5400000" flipH="1">
              <a:off x="5258769" y="4734503"/>
              <a:ext cx="3963852" cy="1352846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5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  <p:sp>
          <p:nvSpPr>
            <p:cNvPr id="23" name="平行四边形 5">
              <a:extLst>
                <a:ext uri="{FF2B5EF4-FFF2-40B4-BE49-F238E27FC236}">
                  <a16:creationId xmlns:a16="http://schemas.microsoft.com/office/drawing/2014/main" id="{863A4CB1-5919-446D-8DA8-4921E9D766B9}"/>
                </a:ext>
              </a:extLst>
            </p:cNvPr>
            <p:cNvSpPr/>
            <p:nvPr/>
          </p:nvSpPr>
          <p:spPr>
            <a:xfrm rot="16200000">
              <a:off x="3909857" y="4738434"/>
              <a:ext cx="3963852" cy="1344984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4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05A79858-0EF3-478E-969B-2073148D8990}"/>
              </a:ext>
            </a:extLst>
          </p:cNvPr>
          <p:cNvGrpSpPr/>
          <p:nvPr/>
        </p:nvGrpSpPr>
        <p:grpSpPr>
          <a:xfrm>
            <a:off x="6833927" y="3798433"/>
            <a:ext cx="1488837" cy="2374900"/>
            <a:chOff x="5219291" y="3088677"/>
            <a:chExt cx="2698309" cy="4304175"/>
          </a:xfrm>
        </p:grpSpPr>
        <p:sp>
          <p:nvSpPr>
            <p:cNvPr id="25" name="菱形 24">
              <a:extLst>
                <a:ext uri="{FF2B5EF4-FFF2-40B4-BE49-F238E27FC236}">
                  <a16:creationId xmlns:a16="http://schemas.microsoft.com/office/drawing/2014/main" id="{AA870F7C-AFE5-4DA7-9A47-B74538435959}"/>
                </a:ext>
              </a:extLst>
            </p:cNvPr>
            <p:cNvSpPr/>
            <p:nvPr/>
          </p:nvSpPr>
          <p:spPr>
            <a:xfrm>
              <a:off x="5226883" y="3088677"/>
              <a:ext cx="2690717" cy="680646"/>
            </a:xfrm>
            <a:prstGeom prst="diamond">
              <a:avLst/>
            </a:prstGeom>
            <a:solidFill>
              <a:schemeClr val="accent1"/>
            </a:solidFill>
            <a:ln w="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6" name="平行四边形 5">
              <a:extLst>
                <a:ext uri="{FF2B5EF4-FFF2-40B4-BE49-F238E27FC236}">
                  <a16:creationId xmlns:a16="http://schemas.microsoft.com/office/drawing/2014/main" id="{7E69DEFA-E359-4ABB-AC42-4E1DAD48E958}"/>
                </a:ext>
              </a:extLst>
            </p:cNvPr>
            <p:cNvSpPr/>
            <p:nvPr/>
          </p:nvSpPr>
          <p:spPr>
            <a:xfrm rot="5400000" flipH="1">
              <a:off x="5258769" y="4734503"/>
              <a:ext cx="3963852" cy="1352846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5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  <p:sp>
          <p:nvSpPr>
            <p:cNvPr id="27" name="平行四边形 5">
              <a:extLst>
                <a:ext uri="{FF2B5EF4-FFF2-40B4-BE49-F238E27FC236}">
                  <a16:creationId xmlns:a16="http://schemas.microsoft.com/office/drawing/2014/main" id="{2865537A-FB4D-4B6A-A57E-FCEBF4A27351}"/>
                </a:ext>
              </a:extLst>
            </p:cNvPr>
            <p:cNvSpPr/>
            <p:nvPr/>
          </p:nvSpPr>
          <p:spPr>
            <a:xfrm rot="16200000">
              <a:off x="3909857" y="4738434"/>
              <a:ext cx="3963852" cy="1344984"/>
            </a:xfrm>
            <a:custGeom>
              <a:avLst/>
              <a:gdLst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790917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1931594 w 2189399"/>
                <a:gd name="connsiteY3" fmla="*/ 1014311 h 1014311"/>
                <a:gd name="connsiteX4" fmla="*/ 0 w 2189399"/>
                <a:gd name="connsiteY4" fmla="*/ 1014311 h 1014311"/>
                <a:gd name="connsiteX0" fmla="*/ 0 w 2189399"/>
                <a:gd name="connsiteY0" fmla="*/ 1014311 h 1014311"/>
                <a:gd name="connsiteX1" fmla="*/ 398482 w 2189399"/>
                <a:gd name="connsiteY1" fmla="*/ 0 h 1014311"/>
                <a:gd name="connsiteX2" fmla="*/ 2189399 w 2189399"/>
                <a:gd name="connsiteY2" fmla="*/ 0 h 1014311"/>
                <a:gd name="connsiteX3" fmla="*/ 2002310 w 2189399"/>
                <a:gd name="connsiteY3" fmla="*/ 1014311 h 1014311"/>
                <a:gd name="connsiteX4" fmla="*/ 0 w 2189399"/>
                <a:gd name="connsiteY4" fmla="*/ 1014311 h 1014311"/>
                <a:gd name="connsiteX0" fmla="*/ 0 w 2066825"/>
                <a:gd name="connsiteY0" fmla="*/ 1007351 h 1014311"/>
                <a:gd name="connsiteX1" fmla="*/ 275908 w 2066825"/>
                <a:gd name="connsiteY1" fmla="*/ 0 h 1014311"/>
                <a:gd name="connsiteX2" fmla="*/ 2066825 w 2066825"/>
                <a:gd name="connsiteY2" fmla="*/ 0 h 1014311"/>
                <a:gd name="connsiteX3" fmla="*/ 1879736 w 2066825"/>
                <a:gd name="connsiteY3" fmla="*/ 1014311 h 1014311"/>
                <a:gd name="connsiteX4" fmla="*/ 0 w 2066825"/>
                <a:gd name="connsiteY4" fmla="*/ 1007351 h 1014311"/>
                <a:gd name="connsiteX0" fmla="*/ 0 w 2066825"/>
                <a:gd name="connsiteY0" fmla="*/ 1007351 h 1014310"/>
                <a:gd name="connsiteX1" fmla="*/ 275908 w 2066825"/>
                <a:gd name="connsiteY1" fmla="*/ 0 h 1014310"/>
                <a:gd name="connsiteX2" fmla="*/ 2066825 w 2066825"/>
                <a:gd name="connsiteY2" fmla="*/ 0 h 1014310"/>
                <a:gd name="connsiteX3" fmla="*/ 1889165 w 2066825"/>
                <a:gd name="connsiteY3" fmla="*/ 1014310 h 1014310"/>
                <a:gd name="connsiteX4" fmla="*/ 0 w 2066825"/>
                <a:gd name="connsiteY4" fmla="*/ 1007351 h 1014310"/>
                <a:gd name="connsiteX0" fmla="*/ 0 w 2033825"/>
                <a:gd name="connsiteY0" fmla="*/ 1014311 h 1014311"/>
                <a:gd name="connsiteX1" fmla="*/ 242908 w 2033825"/>
                <a:gd name="connsiteY1" fmla="*/ 0 h 1014311"/>
                <a:gd name="connsiteX2" fmla="*/ 2033825 w 2033825"/>
                <a:gd name="connsiteY2" fmla="*/ 0 h 1014311"/>
                <a:gd name="connsiteX3" fmla="*/ 1856165 w 2033825"/>
                <a:gd name="connsiteY3" fmla="*/ 1014310 h 1014311"/>
                <a:gd name="connsiteX4" fmla="*/ 0 w 2033825"/>
                <a:gd name="connsiteY4" fmla="*/ 1014311 h 101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3825" h="1014311">
                  <a:moveTo>
                    <a:pt x="0" y="1014311"/>
                  </a:moveTo>
                  <a:lnTo>
                    <a:pt x="242908" y="0"/>
                  </a:lnTo>
                  <a:lnTo>
                    <a:pt x="2033825" y="0"/>
                  </a:lnTo>
                  <a:lnTo>
                    <a:pt x="1856165" y="1014310"/>
                  </a:lnTo>
                  <a:lnTo>
                    <a:pt x="0" y="101431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68000">
                  <a:schemeClr val="accent1">
                    <a:alpha val="0"/>
                  </a:schemeClr>
                </a:gs>
              </a:gsLst>
              <a:lin ang="12000000" scaled="0"/>
              <a:tileRect/>
            </a:gradFill>
            <a:ln w="0">
              <a:gradFill flip="none" rotWithShape="1">
                <a:gsLst>
                  <a:gs pos="0">
                    <a:schemeClr val="bg1"/>
                  </a:gs>
                  <a:gs pos="84000">
                    <a:schemeClr val="bg1">
                      <a:alpha val="0"/>
                    </a:schemeClr>
                  </a:gs>
                </a:gsLst>
                <a:lin ang="12000000" scaled="0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等线" panose="020F0502020204030204"/>
                <a:ea typeface="等线" panose="02010600030101010101" pitchFamily="2" charset="-122"/>
              </a:endParaRPr>
            </a:p>
          </p:txBody>
        </p:sp>
      </p:grpSp>
      <p:pic>
        <p:nvPicPr>
          <p:cNvPr id="40" name="Picture 391">
            <a:extLst>
              <a:ext uri="{FF2B5EF4-FFF2-40B4-BE49-F238E27FC236}">
                <a16:creationId xmlns:a16="http://schemas.microsoft.com/office/drawing/2014/main" id="{BE2697F7-C474-46DF-825D-9A2493C0C8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14187" y="1660752"/>
            <a:ext cx="406400" cy="406400"/>
          </a:xfrm>
          <a:prstGeom prst="rect">
            <a:avLst/>
          </a:prstGeom>
          <a:effectLst>
            <a:outerShdw blurRad="63500" sx="102000" sy="102000" algn="ctr" rotWithShape="0">
              <a:schemeClr val="bg2">
                <a:alpha val="60000"/>
              </a:schemeClr>
            </a:outerShdw>
          </a:effectLst>
        </p:spPr>
      </p:pic>
      <p:pic>
        <p:nvPicPr>
          <p:cNvPr id="41" name="Picture 603">
            <a:extLst>
              <a:ext uri="{FF2B5EF4-FFF2-40B4-BE49-F238E27FC236}">
                <a16:creationId xmlns:a16="http://schemas.microsoft.com/office/drawing/2014/main" id="{6686FED2-C4AA-4BA1-8ECC-5C7BCC3DF3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58262" y="2626519"/>
            <a:ext cx="406400" cy="406400"/>
          </a:xfrm>
          <a:prstGeom prst="rect">
            <a:avLst/>
          </a:prstGeom>
          <a:effectLst>
            <a:outerShdw blurRad="63500" sx="102000" sy="102000" algn="ctr" rotWithShape="0">
              <a:schemeClr val="bg2">
                <a:alpha val="60000"/>
              </a:schemeClr>
            </a:outerShdw>
          </a:effectLst>
        </p:spPr>
      </p:pic>
      <p:pic>
        <p:nvPicPr>
          <p:cNvPr id="42" name="Picture 575">
            <a:extLst>
              <a:ext uri="{FF2B5EF4-FFF2-40B4-BE49-F238E27FC236}">
                <a16:creationId xmlns:a16="http://schemas.microsoft.com/office/drawing/2014/main" id="{CD4C4A8D-9C6B-4D5A-BB01-3D20012F73A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85378" y="3620633"/>
            <a:ext cx="406400" cy="406400"/>
          </a:xfrm>
          <a:prstGeom prst="rect">
            <a:avLst/>
          </a:prstGeom>
          <a:effectLst>
            <a:outerShdw blurRad="63500" sx="102000" sy="102000" algn="ctr" rotWithShape="0">
              <a:schemeClr val="bg2">
                <a:alpha val="60000"/>
              </a:schemeClr>
            </a:outerShdw>
          </a:effectLst>
        </p:spPr>
      </p:pic>
      <p:pic>
        <p:nvPicPr>
          <p:cNvPr id="43" name="Picture 580">
            <a:extLst>
              <a:ext uri="{FF2B5EF4-FFF2-40B4-BE49-F238E27FC236}">
                <a16:creationId xmlns:a16="http://schemas.microsoft.com/office/drawing/2014/main" id="{79AA1EE8-4BA9-449A-B3A4-5361CE4CF6E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37218" y="2666093"/>
            <a:ext cx="406400" cy="406400"/>
          </a:xfrm>
          <a:prstGeom prst="rect">
            <a:avLst/>
          </a:prstGeom>
          <a:effectLst>
            <a:outerShdw blurRad="63500" sx="102000" sy="102000" algn="ctr" rotWithShape="0">
              <a:schemeClr val="bg2">
                <a:alpha val="60000"/>
              </a:schemeClr>
            </a:outerShdw>
          </a:effectLst>
        </p:spPr>
      </p:pic>
      <p:pic>
        <p:nvPicPr>
          <p:cNvPr id="44" name="Picture 296">
            <a:extLst>
              <a:ext uri="{FF2B5EF4-FFF2-40B4-BE49-F238E27FC236}">
                <a16:creationId xmlns:a16="http://schemas.microsoft.com/office/drawing/2014/main" id="{6A78AF60-D765-4BFF-86A8-7B43949F552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01379" y="3541543"/>
            <a:ext cx="632448" cy="632448"/>
          </a:xfrm>
          <a:prstGeom prst="rect">
            <a:avLst/>
          </a:prstGeom>
          <a:effectLst>
            <a:outerShdw blurRad="63500" sx="102000" sy="102000" algn="ctr" rotWithShape="0">
              <a:schemeClr val="bg2">
                <a:alpha val="60000"/>
              </a:schemeClr>
            </a:outerShdw>
          </a:effectLst>
        </p:spPr>
      </p:pic>
      <p:grpSp>
        <p:nvGrpSpPr>
          <p:cNvPr id="48" name="组合 47">
            <a:extLst>
              <a:ext uri="{FF2B5EF4-FFF2-40B4-BE49-F238E27FC236}">
                <a16:creationId xmlns:a16="http://schemas.microsoft.com/office/drawing/2014/main" id="{8F41E8BA-5EAC-4C63-BD89-B3647C79991E}"/>
              </a:ext>
            </a:extLst>
          </p:cNvPr>
          <p:cNvGrpSpPr/>
          <p:nvPr/>
        </p:nvGrpSpPr>
        <p:grpSpPr>
          <a:xfrm>
            <a:off x="5993224" y="3922893"/>
            <a:ext cx="204185" cy="45719"/>
            <a:chOff x="5888259" y="3920737"/>
            <a:chExt cx="320919" cy="71857"/>
          </a:xfrm>
        </p:grpSpPr>
        <p:sp>
          <p:nvSpPr>
            <p:cNvPr id="45" name="椭圆 44">
              <a:extLst>
                <a:ext uri="{FF2B5EF4-FFF2-40B4-BE49-F238E27FC236}">
                  <a16:creationId xmlns:a16="http://schemas.microsoft.com/office/drawing/2014/main" id="{DA24423D-306A-44B3-881E-5CE0EF8D1B3E}"/>
                </a:ext>
              </a:extLst>
            </p:cNvPr>
            <p:cNvSpPr/>
            <p:nvPr/>
          </p:nvSpPr>
          <p:spPr>
            <a:xfrm>
              <a:off x="5888259" y="3920737"/>
              <a:ext cx="71857" cy="7185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schemeClr val="bg2">
                  <a:alpha val="6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45">
              <a:extLst>
                <a:ext uri="{FF2B5EF4-FFF2-40B4-BE49-F238E27FC236}">
                  <a16:creationId xmlns:a16="http://schemas.microsoft.com/office/drawing/2014/main" id="{4F69773C-F23A-4571-AA99-A8C8376957F5}"/>
                </a:ext>
              </a:extLst>
            </p:cNvPr>
            <p:cNvSpPr/>
            <p:nvPr/>
          </p:nvSpPr>
          <p:spPr>
            <a:xfrm>
              <a:off x="6012790" y="3920737"/>
              <a:ext cx="71857" cy="7185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schemeClr val="bg2">
                  <a:alpha val="6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椭圆 46">
              <a:extLst>
                <a:ext uri="{FF2B5EF4-FFF2-40B4-BE49-F238E27FC236}">
                  <a16:creationId xmlns:a16="http://schemas.microsoft.com/office/drawing/2014/main" id="{2DF50D30-4EFB-444B-98FF-E43689C36457}"/>
                </a:ext>
              </a:extLst>
            </p:cNvPr>
            <p:cNvSpPr/>
            <p:nvPr/>
          </p:nvSpPr>
          <p:spPr>
            <a:xfrm>
              <a:off x="6137321" y="3920737"/>
              <a:ext cx="71857" cy="7185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schemeClr val="bg2">
                  <a:alpha val="6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9" name="矩形 48">
            <a:extLst>
              <a:ext uri="{FF2B5EF4-FFF2-40B4-BE49-F238E27FC236}">
                <a16:creationId xmlns:a16="http://schemas.microsoft.com/office/drawing/2014/main" id="{B918D5D4-02A1-4F84-9612-B86CB8013319}"/>
              </a:ext>
            </a:extLst>
          </p:cNvPr>
          <p:cNvSpPr/>
          <p:nvPr/>
        </p:nvSpPr>
        <p:spPr>
          <a:xfrm>
            <a:off x="8400146" y="1494776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系统支持</a:t>
            </a:r>
          </a:p>
        </p:txBody>
      </p:sp>
      <p:sp>
        <p:nvSpPr>
          <p:cNvPr id="50" name="矩形 49">
            <a:extLst>
              <a:ext uri="{FF2B5EF4-FFF2-40B4-BE49-F238E27FC236}">
                <a16:creationId xmlns:a16="http://schemas.microsoft.com/office/drawing/2014/main" id="{76B4F163-A7AA-4CAD-8986-DA2D8B5FFD37}"/>
              </a:ext>
            </a:extLst>
          </p:cNvPr>
          <p:cNvSpPr/>
          <p:nvPr/>
        </p:nvSpPr>
        <p:spPr>
          <a:xfrm>
            <a:off x="8401827" y="1844507"/>
            <a:ext cx="2799843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5A347036-9DA0-4C1D-954C-E45B18485DB6}"/>
              </a:ext>
            </a:extLst>
          </p:cNvPr>
          <p:cNvGrpSpPr/>
          <p:nvPr/>
        </p:nvGrpSpPr>
        <p:grpSpPr>
          <a:xfrm>
            <a:off x="6879004" y="1646278"/>
            <a:ext cx="1580127" cy="381660"/>
            <a:chOff x="6879004" y="1791418"/>
            <a:chExt cx="1580127" cy="381660"/>
          </a:xfrm>
        </p:grpSpPr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A840635B-98F5-4643-9B66-A8824C93BEE1}"/>
                </a:ext>
              </a:extLst>
            </p:cNvPr>
            <p:cNvSpPr/>
            <p:nvPr/>
          </p:nvSpPr>
          <p:spPr>
            <a:xfrm>
              <a:off x="6879004" y="1845418"/>
              <a:ext cx="1521142" cy="327660"/>
            </a:xfrm>
            <a:custGeom>
              <a:avLst/>
              <a:gdLst>
                <a:gd name="connsiteX0" fmla="*/ 0 w 1706880"/>
                <a:gd name="connsiteY0" fmla="*/ 327660 h 327660"/>
                <a:gd name="connsiteX1" fmla="*/ 502920 w 1706880"/>
                <a:gd name="connsiteY1" fmla="*/ 327660 h 327660"/>
                <a:gd name="connsiteX2" fmla="*/ 739140 w 1706880"/>
                <a:gd name="connsiteY2" fmla="*/ 0 h 327660"/>
                <a:gd name="connsiteX3" fmla="*/ 1706880 w 1706880"/>
                <a:gd name="connsiteY3" fmla="*/ 0 h 327660"/>
                <a:gd name="connsiteX0" fmla="*/ 0 w 1521142"/>
                <a:gd name="connsiteY0" fmla="*/ 327660 h 327660"/>
                <a:gd name="connsiteX1" fmla="*/ 317182 w 1521142"/>
                <a:gd name="connsiteY1" fmla="*/ 327660 h 327660"/>
                <a:gd name="connsiteX2" fmla="*/ 553402 w 1521142"/>
                <a:gd name="connsiteY2" fmla="*/ 0 h 327660"/>
                <a:gd name="connsiteX3" fmla="*/ 1521142 w 1521142"/>
                <a:gd name="connsiteY3" fmla="*/ 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1142" h="327660">
                  <a:moveTo>
                    <a:pt x="0" y="327660"/>
                  </a:moveTo>
                  <a:lnTo>
                    <a:pt x="317182" y="327660"/>
                  </a:lnTo>
                  <a:lnTo>
                    <a:pt x="553402" y="0"/>
                  </a:lnTo>
                  <a:lnTo>
                    <a:pt x="1521142" y="0"/>
                  </a:lnTo>
                </a:path>
              </a:pathLst>
            </a:custGeom>
            <a:noFill/>
            <a:ln>
              <a:gradFill>
                <a:gsLst>
                  <a:gs pos="0">
                    <a:schemeClr val="bg1"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椭圆 52">
              <a:extLst>
                <a:ext uri="{FF2B5EF4-FFF2-40B4-BE49-F238E27FC236}">
                  <a16:creationId xmlns:a16="http://schemas.microsoft.com/office/drawing/2014/main" id="{879ADECF-4167-481A-86DF-73109E8071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51131" y="1791418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7522069A-61B2-483A-8A2C-A68015E68CD0}"/>
              </a:ext>
            </a:extLst>
          </p:cNvPr>
          <p:cNvGrpSpPr/>
          <p:nvPr/>
        </p:nvGrpSpPr>
        <p:grpSpPr>
          <a:xfrm>
            <a:off x="7555455" y="3246296"/>
            <a:ext cx="1157914" cy="108000"/>
            <a:chOff x="7639575" y="3246296"/>
            <a:chExt cx="1157914" cy="108000"/>
          </a:xfrm>
        </p:grpSpPr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id="{C5C56AB0-0315-47AB-AF4A-54C019FEA99D}"/>
                </a:ext>
              </a:extLst>
            </p:cNvPr>
            <p:cNvCxnSpPr>
              <a:cxnSpLocks/>
            </p:cNvCxnSpPr>
            <p:nvPr/>
          </p:nvCxnSpPr>
          <p:spPr>
            <a:xfrm>
              <a:off x="7639575" y="3300296"/>
              <a:ext cx="1102643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椭圆 56">
              <a:extLst>
                <a:ext uri="{FF2B5EF4-FFF2-40B4-BE49-F238E27FC236}">
                  <a16:creationId xmlns:a16="http://schemas.microsoft.com/office/drawing/2014/main" id="{ED664010-EE43-482D-B6D3-EFD4D2AC29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8" name="矩形 57">
            <a:extLst>
              <a:ext uri="{FF2B5EF4-FFF2-40B4-BE49-F238E27FC236}">
                <a16:creationId xmlns:a16="http://schemas.microsoft.com/office/drawing/2014/main" id="{61A8F8BF-1228-48F4-91AE-E186795FA46A}"/>
              </a:ext>
            </a:extLst>
          </p:cNvPr>
          <p:cNvSpPr/>
          <p:nvPr/>
        </p:nvSpPr>
        <p:spPr>
          <a:xfrm>
            <a:off x="8675269" y="3122597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云端备份</a:t>
            </a:r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2196AC34-839B-4EE1-9D24-3A57A431A488}"/>
              </a:ext>
            </a:extLst>
          </p:cNvPr>
          <p:cNvSpPr/>
          <p:nvPr/>
        </p:nvSpPr>
        <p:spPr>
          <a:xfrm>
            <a:off x="8676950" y="3472328"/>
            <a:ext cx="2799843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040A26B6-67EC-43FE-A60C-250023097ABA}"/>
              </a:ext>
            </a:extLst>
          </p:cNvPr>
          <p:cNvGrpSpPr/>
          <p:nvPr/>
        </p:nvGrpSpPr>
        <p:grpSpPr>
          <a:xfrm>
            <a:off x="7829168" y="4629203"/>
            <a:ext cx="1262945" cy="381660"/>
            <a:chOff x="8108960" y="5061443"/>
            <a:chExt cx="1262945" cy="381660"/>
          </a:xfrm>
        </p:grpSpPr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03BDBFF-0E25-4350-9834-A05369D78262}"/>
                </a:ext>
              </a:extLst>
            </p:cNvPr>
            <p:cNvSpPr/>
            <p:nvPr/>
          </p:nvSpPr>
          <p:spPr>
            <a:xfrm flipV="1">
              <a:off x="8108960" y="5061443"/>
              <a:ext cx="1203960" cy="327660"/>
            </a:xfrm>
            <a:custGeom>
              <a:avLst/>
              <a:gdLst>
                <a:gd name="connsiteX0" fmla="*/ 0 w 1706880"/>
                <a:gd name="connsiteY0" fmla="*/ 327660 h 327660"/>
                <a:gd name="connsiteX1" fmla="*/ 502920 w 1706880"/>
                <a:gd name="connsiteY1" fmla="*/ 327660 h 327660"/>
                <a:gd name="connsiteX2" fmla="*/ 739140 w 1706880"/>
                <a:gd name="connsiteY2" fmla="*/ 0 h 327660"/>
                <a:gd name="connsiteX3" fmla="*/ 1706880 w 1706880"/>
                <a:gd name="connsiteY3" fmla="*/ 0 h 327660"/>
                <a:gd name="connsiteX0" fmla="*/ 0 w 1521142"/>
                <a:gd name="connsiteY0" fmla="*/ 327660 h 327660"/>
                <a:gd name="connsiteX1" fmla="*/ 317182 w 1521142"/>
                <a:gd name="connsiteY1" fmla="*/ 327660 h 327660"/>
                <a:gd name="connsiteX2" fmla="*/ 553402 w 1521142"/>
                <a:gd name="connsiteY2" fmla="*/ 0 h 327660"/>
                <a:gd name="connsiteX3" fmla="*/ 1521142 w 1521142"/>
                <a:gd name="connsiteY3" fmla="*/ 0 h 327660"/>
                <a:gd name="connsiteX0" fmla="*/ 0 w 1203960"/>
                <a:gd name="connsiteY0" fmla="*/ 327660 h 327660"/>
                <a:gd name="connsiteX1" fmla="*/ 236220 w 1203960"/>
                <a:gd name="connsiteY1" fmla="*/ 0 h 327660"/>
                <a:gd name="connsiteX2" fmla="*/ 1203960 w 1203960"/>
                <a:gd name="connsiteY2" fmla="*/ 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3960" h="327660">
                  <a:moveTo>
                    <a:pt x="0" y="327660"/>
                  </a:moveTo>
                  <a:lnTo>
                    <a:pt x="236220" y="0"/>
                  </a:lnTo>
                  <a:lnTo>
                    <a:pt x="1203960" y="0"/>
                  </a:lnTo>
                </a:path>
              </a:pathLst>
            </a:custGeom>
            <a:noFill/>
            <a:ln>
              <a:gradFill>
                <a:gsLst>
                  <a:gs pos="0">
                    <a:schemeClr val="bg1"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椭圆 63">
              <a:extLst>
                <a:ext uri="{FF2B5EF4-FFF2-40B4-BE49-F238E27FC236}">
                  <a16:creationId xmlns:a16="http://schemas.microsoft.com/office/drawing/2014/main" id="{7C69CAED-77D6-4FEB-BAD7-5AAFA679282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263905" y="5335103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6" name="矩形 65">
            <a:extLst>
              <a:ext uri="{FF2B5EF4-FFF2-40B4-BE49-F238E27FC236}">
                <a16:creationId xmlns:a16="http://schemas.microsoft.com/office/drawing/2014/main" id="{E364AFED-77A1-411A-923E-9356BD20F3FE}"/>
              </a:ext>
            </a:extLst>
          </p:cNvPr>
          <p:cNvSpPr/>
          <p:nvPr/>
        </p:nvSpPr>
        <p:spPr>
          <a:xfrm>
            <a:off x="9020290" y="4789913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指纹加密</a:t>
            </a:r>
          </a:p>
        </p:txBody>
      </p:sp>
      <p:sp>
        <p:nvSpPr>
          <p:cNvPr id="67" name="矩形 66">
            <a:extLst>
              <a:ext uri="{FF2B5EF4-FFF2-40B4-BE49-F238E27FC236}">
                <a16:creationId xmlns:a16="http://schemas.microsoft.com/office/drawing/2014/main" id="{F6675A93-AEA7-4CFF-818A-62302D41CEBF}"/>
              </a:ext>
            </a:extLst>
          </p:cNvPr>
          <p:cNvSpPr/>
          <p:nvPr/>
        </p:nvSpPr>
        <p:spPr>
          <a:xfrm>
            <a:off x="9021971" y="5139644"/>
            <a:ext cx="2799843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21733710-FEB3-402E-B96F-BD2417A426C0}"/>
              </a:ext>
            </a:extLst>
          </p:cNvPr>
          <p:cNvGrpSpPr/>
          <p:nvPr/>
        </p:nvGrpSpPr>
        <p:grpSpPr>
          <a:xfrm flipH="1">
            <a:off x="3741497" y="1646278"/>
            <a:ext cx="1580127" cy="381660"/>
            <a:chOff x="6879004" y="1791418"/>
            <a:chExt cx="1580127" cy="381660"/>
          </a:xfrm>
        </p:grpSpPr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7AA70820-5A6F-4AA1-AB09-92A59692AF65}"/>
                </a:ext>
              </a:extLst>
            </p:cNvPr>
            <p:cNvSpPr/>
            <p:nvPr/>
          </p:nvSpPr>
          <p:spPr>
            <a:xfrm>
              <a:off x="6879004" y="1845418"/>
              <a:ext cx="1521142" cy="327660"/>
            </a:xfrm>
            <a:custGeom>
              <a:avLst/>
              <a:gdLst>
                <a:gd name="connsiteX0" fmla="*/ 0 w 1706880"/>
                <a:gd name="connsiteY0" fmla="*/ 327660 h 327660"/>
                <a:gd name="connsiteX1" fmla="*/ 502920 w 1706880"/>
                <a:gd name="connsiteY1" fmla="*/ 327660 h 327660"/>
                <a:gd name="connsiteX2" fmla="*/ 739140 w 1706880"/>
                <a:gd name="connsiteY2" fmla="*/ 0 h 327660"/>
                <a:gd name="connsiteX3" fmla="*/ 1706880 w 1706880"/>
                <a:gd name="connsiteY3" fmla="*/ 0 h 327660"/>
                <a:gd name="connsiteX0" fmla="*/ 0 w 1521142"/>
                <a:gd name="connsiteY0" fmla="*/ 327660 h 327660"/>
                <a:gd name="connsiteX1" fmla="*/ 317182 w 1521142"/>
                <a:gd name="connsiteY1" fmla="*/ 327660 h 327660"/>
                <a:gd name="connsiteX2" fmla="*/ 553402 w 1521142"/>
                <a:gd name="connsiteY2" fmla="*/ 0 h 327660"/>
                <a:gd name="connsiteX3" fmla="*/ 1521142 w 1521142"/>
                <a:gd name="connsiteY3" fmla="*/ 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1142" h="327660">
                  <a:moveTo>
                    <a:pt x="0" y="327660"/>
                  </a:moveTo>
                  <a:lnTo>
                    <a:pt x="317182" y="327660"/>
                  </a:lnTo>
                  <a:lnTo>
                    <a:pt x="553402" y="0"/>
                  </a:lnTo>
                  <a:lnTo>
                    <a:pt x="1521142" y="0"/>
                  </a:lnTo>
                </a:path>
              </a:pathLst>
            </a:custGeom>
            <a:noFill/>
            <a:ln>
              <a:gradFill>
                <a:gsLst>
                  <a:gs pos="0">
                    <a:schemeClr val="bg1"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椭圆 69">
              <a:extLst>
                <a:ext uri="{FF2B5EF4-FFF2-40B4-BE49-F238E27FC236}">
                  <a16:creationId xmlns:a16="http://schemas.microsoft.com/office/drawing/2014/main" id="{E292573B-8E74-4D0E-A0CF-94EDEA52D9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51131" y="1791418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6A44E172-3D84-45D8-BFC7-22D757EA66F1}"/>
              </a:ext>
            </a:extLst>
          </p:cNvPr>
          <p:cNvGrpSpPr/>
          <p:nvPr/>
        </p:nvGrpSpPr>
        <p:grpSpPr>
          <a:xfrm flipH="1">
            <a:off x="3486869" y="3246296"/>
            <a:ext cx="1157914" cy="108000"/>
            <a:chOff x="7639575" y="3246296"/>
            <a:chExt cx="1157914" cy="108000"/>
          </a:xfrm>
        </p:grpSpPr>
        <p:cxnSp>
          <p:nvCxnSpPr>
            <p:cNvPr id="72" name="直接连接符 71">
              <a:extLst>
                <a:ext uri="{FF2B5EF4-FFF2-40B4-BE49-F238E27FC236}">
                  <a16:creationId xmlns:a16="http://schemas.microsoft.com/office/drawing/2014/main" id="{731AC929-63B0-4F59-853D-C8EC9431CAB2}"/>
                </a:ext>
              </a:extLst>
            </p:cNvPr>
            <p:cNvCxnSpPr>
              <a:cxnSpLocks/>
            </p:cNvCxnSpPr>
            <p:nvPr/>
          </p:nvCxnSpPr>
          <p:spPr>
            <a:xfrm>
              <a:off x="7639575" y="3300296"/>
              <a:ext cx="1102643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椭圆 72">
              <a:extLst>
                <a:ext uri="{FF2B5EF4-FFF2-40B4-BE49-F238E27FC236}">
                  <a16:creationId xmlns:a16="http://schemas.microsoft.com/office/drawing/2014/main" id="{C6E754D6-BFDC-4615-8686-5736D5D2D2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" name="组合 73">
            <a:extLst>
              <a:ext uri="{FF2B5EF4-FFF2-40B4-BE49-F238E27FC236}">
                <a16:creationId xmlns:a16="http://schemas.microsoft.com/office/drawing/2014/main" id="{CDC46703-4FCB-4A71-BD1D-DD6B42DC1CD7}"/>
              </a:ext>
            </a:extLst>
          </p:cNvPr>
          <p:cNvGrpSpPr/>
          <p:nvPr/>
        </p:nvGrpSpPr>
        <p:grpSpPr>
          <a:xfrm flipH="1">
            <a:off x="3123780" y="4629203"/>
            <a:ext cx="1262945" cy="381660"/>
            <a:chOff x="8108960" y="5061443"/>
            <a:chExt cx="1262945" cy="381660"/>
          </a:xfrm>
        </p:grpSpPr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AC159755-BFED-4C28-8DD4-D4BB4315F656}"/>
                </a:ext>
              </a:extLst>
            </p:cNvPr>
            <p:cNvSpPr/>
            <p:nvPr/>
          </p:nvSpPr>
          <p:spPr>
            <a:xfrm flipV="1">
              <a:off x="8108960" y="5061443"/>
              <a:ext cx="1203960" cy="327660"/>
            </a:xfrm>
            <a:custGeom>
              <a:avLst/>
              <a:gdLst>
                <a:gd name="connsiteX0" fmla="*/ 0 w 1706880"/>
                <a:gd name="connsiteY0" fmla="*/ 327660 h 327660"/>
                <a:gd name="connsiteX1" fmla="*/ 502920 w 1706880"/>
                <a:gd name="connsiteY1" fmla="*/ 327660 h 327660"/>
                <a:gd name="connsiteX2" fmla="*/ 739140 w 1706880"/>
                <a:gd name="connsiteY2" fmla="*/ 0 h 327660"/>
                <a:gd name="connsiteX3" fmla="*/ 1706880 w 1706880"/>
                <a:gd name="connsiteY3" fmla="*/ 0 h 327660"/>
                <a:gd name="connsiteX0" fmla="*/ 0 w 1521142"/>
                <a:gd name="connsiteY0" fmla="*/ 327660 h 327660"/>
                <a:gd name="connsiteX1" fmla="*/ 317182 w 1521142"/>
                <a:gd name="connsiteY1" fmla="*/ 327660 h 327660"/>
                <a:gd name="connsiteX2" fmla="*/ 553402 w 1521142"/>
                <a:gd name="connsiteY2" fmla="*/ 0 h 327660"/>
                <a:gd name="connsiteX3" fmla="*/ 1521142 w 1521142"/>
                <a:gd name="connsiteY3" fmla="*/ 0 h 327660"/>
                <a:gd name="connsiteX0" fmla="*/ 0 w 1203960"/>
                <a:gd name="connsiteY0" fmla="*/ 327660 h 327660"/>
                <a:gd name="connsiteX1" fmla="*/ 236220 w 1203960"/>
                <a:gd name="connsiteY1" fmla="*/ 0 h 327660"/>
                <a:gd name="connsiteX2" fmla="*/ 1203960 w 1203960"/>
                <a:gd name="connsiteY2" fmla="*/ 0 h 32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3960" h="327660">
                  <a:moveTo>
                    <a:pt x="0" y="327660"/>
                  </a:moveTo>
                  <a:lnTo>
                    <a:pt x="236220" y="0"/>
                  </a:lnTo>
                  <a:lnTo>
                    <a:pt x="1203960" y="0"/>
                  </a:lnTo>
                </a:path>
              </a:pathLst>
            </a:custGeom>
            <a:noFill/>
            <a:ln>
              <a:gradFill>
                <a:gsLst>
                  <a:gs pos="0">
                    <a:schemeClr val="bg1"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椭圆 75">
              <a:extLst>
                <a:ext uri="{FF2B5EF4-FFF2-40B4-BE49-F238E27FC236}">
                  <a16:creationId xmlns:a16="http://schemas.microsoft.com/office/drawing/2014/main" id="{DB105D1C-8014-4F38-AEFE-522C3AF2943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263905" y="5335103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7" name="矩形 76">
            <a:extLst>
              <a:ext uri="{FF2B5EF4-FFF2-40B4-BE49-F238E27FC236}">
                <a16:creationId xmlns:a16="http://schemas.microsoft.com/office/drawing/2014/main" id="{861D6E85-C11F-4791-8D4D-FBA887E7B965}"/>
              </a:ext>
            </a:extLst>
          </p:cNvPr>
          <p:cNvSpPr/>
          <p:nvPr/>
        </p:nvSpPr>
        <p:spPr>
          <a:xfrm>
            <a:off x="1997039" y="1494776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规范化体系</a:t>
            </a:r>
          </a:p>
        </p:txBody>
      </p:sp>
      <p:sp>
        <p:nvSpPr>
          <p:cNvPr id="78" name="矩形 77">
            <a:extLst>
              <a:ext uri="{FF2B5EF4-FFF2-40B4-BE49-F238E27FC236}">
                <a16:creationId xmlns:a16="http://schemas.microsoft.com/office/drawing/2014/main" id="{BB8B6414-B46F-43AF-A92D-B36E1C01BF5A}"/>
              </a:ext>
            </a:extLst>
          </p:cNvPr>
          <p:cNvSpPr/>
          <p:nvPr/>
        </p:nvSpPr>
        <p:spPr>
          <a:xfrm>
            <a:off x="990329" y="1844507"/>
            <a:ext cx="2810153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79" name="矩形 78">
            <a:extLst>
              <a:ext uri="{FF2B5EF4-FFF2-40B4-BE49-F238E27FC236}">
                <a16:creationId xmlns:a16="http://schemas.microsoft.com/office/drawing/2014/main" id="{F35EC149-4E25-4AA1-83FF-45EA354DE12F}"/>
              </a:ext>
            </a:extLst>
          </p:cNvPr>
          <p:cNvSpPr/>
          <p:nvPr/>
        </p:nvSpPr>
        <p:spPr>
          <a:xfrm>
            <a:off x="1736128" y="3121001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融入企业文化</a:t>
            </a:r>
          </a:p>
        </p:txBody>
      </p:sp>
      <p:sp>
        <p:nvSpPr>
          <p:cNvPr id="80" name="矩形 79">
            <a:extLst>
              <a:ext uri="{FF2B5EF4-FFF2-40B4-BE49-F238E27FC236}">
                <a16:creationId xmlns:a16="http://schemas.microsoft.com/office/drawing/2014/main" id="{1F745351-83B2-4A63-93E3-A6477A892B8F}"/>
              </a:ext>
            </a:extLst>
          </p:cNvPr>
          <p:cNvSpPr/>
          <p:nvPr/>
        </p:nvSpPr>
        <p:spPr>
          <a:xfrm>
            <a:off x="729418" y="3470732"/>
            <a:ext cx="2810153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1" name="矩形 80">
            <a:extLst>
              <a:ext uri="{FF2B5EF4-FFF2-40B4-BE49-F238E27FC236}">
                <a16:creationId xmlns:a16="http://schemas.microsoft.com/office/drawing/2014/main" id="{3CFE57D6-ABF2-4A18-813A-37F83CE835FC}"/>
              </a:ext>
            </a:extLst>
          </p:cNvPr>
          <p:cNvSpPr/>
          <p:nvPr/>
        </p:nvSpPr>
        <p:spPr>
          <a:xfrm>
            <a:off x="1362330" y="4788947"/>
            <a:ext cx="18034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复盘总结</a:t>
            </a:r>
          </a:p>
        </p:txBody>
      </p:sp>
      <p:sp>
        <p:nvSpPr>
          <p:cNvPr id="82" name="矩形 81">
            <a:extLst>
              <a:ext uri="{FF2B5EF4-FFF2-40B4-BE49-F238E27FC236}">
                <a16:creationId xmlns:a16="http://schemas.microsoft.com/office/drawing/2014/main" id="{BFD74BA9-C941-4ADA-A9DC-700C7D72C6BA}"/>
              </a:ext>
            </a:extLst>
          </p:cNvPr>
          <p:cNvSpPr/>
          <p:nvPr/>
        </p:nvSpPr>
        <p:spPr>
          <a:xfrm>
            <a:off x="355620" y="5138678"/>
            <a:ext cx="2810153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  <a:endParaRPr lang="zh-CN" altLang="en-US" sz="16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2017636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菱形 14">
            <a:extLst>
              <a:ext uri="{FF2B5EF4-FFF2-40B4-BE49-F238E27FC236}">
                <a16:creationId xmlns:a16="http://schemas.microsoft.com/office/drawing/2014/main" id="{BF0F2CE6-B9C8-4014-BB3E-B49AF36D75A4}"/>
              </a:ext>
            </a:extLst>
          </p:cNvPr>
          <p:cNvSpPr/>
          <p:nvPr/>
        </p:nvSpPr>
        <p:spPr>
          <a:xfrm>
            <a:off x="3265234" y="3683727"/>
            <a:ext cx="5650935" cy="2066611"/>
          </a:xfrm>
          <a:prstGeom prst="diamond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等腰三角形 276">
            <a:extLst>
              <a:ext uri="{FF2B5EF4-FFF2-40B4-BE49-F238E27FC236}">
                <a16:creationId xmlns:a16="http://schemas.microsoft.com/office/drawing/2014/main" id="{093B7DD5-15DB-4CE2-9A66-277F8C22BB34}"/>
              </a:ext>
            </a:extLst>
          </p:cNvPr>
          <p:cNvSpPr/>
          <p:nvPr/>
        </p:nvSpPr>
        <p:spPr>
          <a:xfrm>
            <a:off x="3276731" y="4717034"/>
            <a:ext cx="2849759" cy="4369474"/>
          </a:xfrm>
          <a:custGeom>
            <a:avLst/>
            <a:gdLst>
              <a:gd name="connsiteX0" fmla="*/ 0 w 854075"/>
              <a:gd name="connsiteY0" fmla="*/ 1339850 h 1339850"/>
              <a:gd name="connsiteX1" fmla="*/ 427038 w 854075"/>
              <a:gd name="connsiteY1" fmla="*/ 0 h 1339850"/>
              <a:gd name="connsiteX2" fmla="*/ 854075 w 854075"/>
              <a:gd name="connsiteY2" fmla="*/ 1339850 h 1339850"/>
              <a:gd name="connsiteX3" fmla="*/ 0 w 854075"/>
              <a:gd name="connsiteY3" fmla="*/ 1339850 h 1339850"/>
              <a:gd name="connsiteX0" fmla="*/ 0 w 854075"/>
              <a:gd name="connsiteY0" fmla="*/ 1004093 h 1004093"/>
              <a:gd name="connsiteX1" fmla="*/ 846138 w 854075"/>
              <a:gd name="connsiteY1" fmla="*/ 0 h 1004093"/>
              <a:gd name="connsiteX2" fmla="*/ 854075 w 854075"/>
              <a:gd name="connsiteY2" fmla="*/ 1004093 h 1004093"/>
              <a:gd name="connsiteX3" fmla="*/ 0 w 854075"/>
              <a:gd name="connsiteY3" fmla="*/ 1004093 h 1004093"/>
              <a:gd name="connsiteX0" fmla="*/ 0 w 868363"/>
              <a:gd name="connsiteY0" fmla="*/ 0 h 1338263"/>
              <a:gd name="connsiteX1" fmla="*/ 860426 w 868363"/>
              <a:gd name="connsiteY1" fmla="*/ 334170 h 1338263"/>
              <a:gd name="connsiteX2" fmla="*/ 868363 w 868363"/>
              <a:gd name="connsiteY2" fmla="*/ 1338263 h 1338263"/>
              <a:gd name="connsiteX3" fmla="*/ 0 w 868363"/>
              <a:gd name="connsiteY3" fmla="*/ 0 h 1338263"/>
              <a:gd name="connsiteX0" fmla="*/ 0 w 868438"/>
              <a:gd name="connsiteY0" fmla="*/ 0 h 1338263"/>
              <a:gd name="connsiteX1" fmla="*/ 867570 w 868438"/>
              <a:gd name="connsiteY1" fmla="*/ 331789 h 1338263"/>
              <a:gd name="connsiteX2" fmla="*/ 868363 w 868438"/>
              <a:gd name="connsiteY2" fmla="*/ 1338263 h 1338263"/>
              <a:gd name="connsiteX3" fmla="*/ 0 w 868438"/>
              <a:gd name="connsiteY3" fmla="*/ 0 h 1338263"/>
              <a:gd name="connsiteX0" fmla="*/ 0 w 872812"/>
              <a:gd name="connsiteY0" fmla="*/ 0 h 1338263"/>
              <a:gd name="connsiteX1" fmla="*/ 872332 w 872812"/>
              <a:gd name="connsiteY1" fmla="*/ 322264 h 1338263"/>
              <a:gd name="connsiteX2" fmla="*/ 868363 w 872812"/>
              <a:gd name="connsiteY2" fmla="*/ 1338263 h 1338263"/>
              <a:gd name="connsiteX3" fmla="*/ 0 w 872812"/>
              <a:gd name="connsiteY3" fmla="*/ 0 h 133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2812" h="1338263">
                <a:moveTo>
                  <a:pt x="0" y="0"/>
                </a:moveTo>
                <a:lnTo>
                  <a:pt x="872332" y="322264"/>
                </a:lnTo>
                <a:cubicBezTo>
                  <a:pt x="874978" y="656962"/>
                  <a:pt x="865717" y="1003565"/>
                  <a:pt x="868363" y="1338263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等腰三角形 276">
            <a:extLst>
              <a:ext uri="{FF2B5EF4-FFF2-40B4-BE49-F238E27FC236}">
                <a16:creationId xmlns:a16="http://schemas.microsoft.com/office/drawing/2014/main" id="{1527B3B8-B1B0-4D8F-9B91-81FA1AD0DB12}"/>
              </a:ext>
            </a:extLst>
          </p:cNvPr>
          <p:cNvSpPr/>
          <p:nvPr/>
        </p:nvSpPr>
        <p:spPr>
          <a:xfrm flipH="1">
            <a:off x="6101147" y="4715140"/>
            <a:ext cx="2866332" cy="4385022"/>
          </a:xfrm>
          <a:custGeom>
            <a:avLst/>
            <a:gdLst>
              <a:gd name="connsiteX0" fmla="*/ 0 w 854075"/>
              <a:gd name="connsiteY0" fmla="*/ 1339850 h 1339850"/>
              <a:gd name="connsiteX1" fmla="*/ 427038 w 854075"/>
              <a:gd name="connsiteY1" fmla="*/ 0 h 1339850"/>
              <a:gd name="connsiteX2" fmla="*/ 854075 w 854075"/>
              <a:gd name="connsiteY2" fmla="*/ 1339850 h 1339850"/>
              <a:gd name="connsiteX3" fmla="*/ 0 w 854075"/>
              <a:gd name="connsiteY3" fmla="*/ 1339850 h 1339850"/>
              <a:gd name="connsiteX0" fmla="*/ 0 w 854075"/>
              <a:gd name="connsiteY0" fmla="*/ 1004093 h 1004093"/>
              <a:gd name="connsiteX1" fmla="*/ 846138 w 854075"/>
              <a:gd name="connsiteY1" fmla="*/ 0 h 1004093"/>
              <a:gd name="connsiteX2" fmla="*/ 854075 w 854075"/>
              <a:gd name="connsiteY2" fmla="*/ 1004093 h 1004093"/>
              <a:gd name="connsiteX3" fmla="*/ 0 w 854075"/>
              <a:gd name="connsiteY3" fmla="*/ 1004093 h 1004093"/>
              <a:gd name="connsiteX0" fmla="*/ 0 w 868363"/>
              <a:gd name="connsiteY0" fmla="*/ 0 h 1338263"/>
              <a:gd name="connsiteX1" fmla="*/ 860426 w 868363"/>
              <a:gd name="connsiteY1" fmla="*/ 334170 h 1338263"/>
              <a:gd name="connsiteX2" fmla="*/ 868363 w 868363"/>
              <a:gd name="connsiteY2" fmla="*/ 1338263 h 1338263"/>
              <a:gd name="connsiteX3" fmla="*/ 0 w 868363"/>
              <a:gd name="connsiteY3" fmla="*/ 0 h 1338263"/>
              <a:gd name="connsiteX0" fmla="*/ 0 w 868438"/>
              <a:gd name="connsiteY0" fmla="*/ 0 h 1338263"/>
              <a:gd name="connsiteX1" fmla="*/ 867570 w 868438"/>
              <a:gd name="connsiteY1" fmla="*/ 331789 h 1338263"/>
              <a:gd name="connsiteX2" fmla="*/ 868363 w 868438"/>
              <a:gd name="connsiteY2" fmla="*/ 1338263 h 1338263"/>
              <a:gd name="connsiteX3" fmla="*/ 0 w 868438"/>
              <a:gd name="connsiteY3" fmla="*/ 0 h 1338263"/>
              <a:gd name="connsiteX0" fmla="*/ 0 w 872812"/>
              <a:gd name="connsiteY0" fmla="*/ 0 h 1338263"/>
              <a:gd name="connsiteX1" fmla="*/ 872332 w 872812"/>
              <a:gd name="connsiteY1" fmla="*/ 322264 h 1338263"/>
              <a:gd name="connsiteX2" fmla="*/ 868363 w 872812"/>
              <a:gd name="connsiteY2" fmla="*/ 1338263 h 1338263"/>
              <a:gd name="connsiteX3" fmla="*/ 0 w 872812"/>
              <a:gd name="connsiteY3" fmla="*/ 0 h 1338263"/>
              <a:gd name="connsiteX0" fmla="*/ 0 w 875507"/>
              <a:gd name="connsiteY0" fmla="*/ 0 h 1338263"/>
              <a:gd name="connsiteX1" fmla="*/ 872332 w 875507"/>
              <a:gd name="connsiteY1" fmla="*/ 322264 h 1338263"/>
              <a:gd name="connsiteX2" fmla="*/ 875507 w 875507"/>
              <a:gd name="connsiteY2" fmla="*/ 1338263 h 1338263"/>
              <a:gd name="connsiteX3" fmla="*/ 0 w 875507"/>
              <a:gd name="connsiteY3" fmla="*/ 0 h 1338263"/>
              <a:gd name="connsiteX0" fmla="*/ 0 w 877888"/>
              <a:gd name="connsiteY0" fmla="*/ 0 h 1343025"/>
              <a:gd name="connsiteX1" fmla="*/ 872332 w 877888"/>
              <a:gd name="connsiteY1" fmla="*/ 322264 h 1343025"/>
              <a:gd name="connsiteX2" fmla="*/ 877888 w 877888"/>
              <a:gd name="connsiteY2" fmla="*/ 1343025 h 1343025"/>
              <a:gd name="connsiteX3" fmla="*/ 0 w 877888"/>
              <a:gd name="connsiteY3" fmla="*/ 0 h 1343025"/>
              <a:gd name="connsiteX0" fmla="*/ 0 w 877888"/>
              <a:gd name="connsiteY0" fmla="*/ 0 h 1343025"/>
              <a:gd name="connsiteX1" fmla="*/ 874713 w 877888"/>
              <a:gd name="connsiteY1" fmla="*/ 315120 h 1343025"/>
              <a:gd name="connsiteX2" fmla="*/ 877888 w 877888"/>
              <a:gd name="connsiteY2" fmla="*/ 1343025 h 1343025"/>
              <a:gd name="connsiteX3" fmla="*/ 0 w 877888"/>
              <a:gd name="connsiteY3" fmla="*/ 0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7888" h="1343025">
                <a:moveTo>
                  <a:pt x="0" y="0"/>
                </a:moveTo>
                <a:lnTo>
                  <a:pt x="874713" y="315120"/>
                </a:lnTo>
                <a:cubicBezTo>
                  <a:pt x="877359" y="649818"/>
                  <a:pt x="875242" y="1008327"/>
                  <a:pt x="877888" y="1343025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B925A1F5-6B25-4521-A8C7-43D946ABCA5A}"/>
              </a:ext>
            </a:extLst>
          </p:cNvPr>
          <p:cNvCxnSpPr>
            <a:cxnSpLocks/>
          </p:cNvCxnSpPr>
          <p:nvPr/>
        </p:nvCxnSpPr>
        <p:spPr>
          <a:xfrm>
            <a:off x="6106250" y="5750338"/>
            <a:ext cx="0" cy="3159940"/>
          </a:xfrm>
          <a:prstGeom prst="line">
            <a:avLst/>
          </a:prstGeom>
          <a:ln w="6350">
            <a:gradFill>
              <a:gsLst>
                <a:gs pos="100000">
                  <a:schemeClr val="bg1">
                    <a:alpha val="0"/>
                  </a:schemeClr>
                </a:gs>
                <a:gs pos="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F4847F7A-B4AD-4CB7-A20F-E834D2CC4A6A}"/>
              </a:ext>
            </a:extLst>
          </p:cNvPr>
          <p:cNvCxnSpPr>
            <a:cxnSpLocks/>
            <a:endCxn id="16" idx="0"/>
          </p:cNvCxnSpPr>
          <p:nvPr/>
        </p:nvCxnSpPr>
        <p:spPr>
          <a:xfrm flipH="1" flipV="1">
            <a:off x="3276727" y="4717031"/>
            <a:ext cx="2829523" cy="1033304"/>
          </a:xfrm>
          <a:prstGeom prst="line">
            <a:avLst/>
          </a:prstGeom>
          <a:ln w="6350">
            <a:gradFill>
              <a:gsLst>
                <a:gs pos="100000">
                  <a:schemeClr val="bg1">
                    <a:alpha val="0"/>
                  </a:schemeClr>
                </a:gs>
                <a:gs pos="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4EE9B0F3-36F5-42E6-A97B-E6334C931A4D}"/>
              </a:ext>
            </a:extLst>
          </p:cNvPr>
          <p:cNvCxnSpPr>
            <a:cxnSpLocks/>
          </p:cNvCxnSpPr>
          <p:nvPr/>
        </p:nvCxnSpPr>
        <p:spPr>
          <a:xfrm flipV="1">
            <a:off x="6106250" y="4680750"/>
            <a:ext cx="2833574" cy="1069588"/>
          </a:xfrm>
          <a:prstGeom prst="line">
            <a:avLst/>
          </a:prstGeom>
          <a:ln w="6350">
            <a:gradFill>
              <a:gsLst>
                <a:gs pos="100000">
                  <a:schemeClr val="bg1">
                    <a:alpha val="0"/>
                  </a:schemeClr>
                </a:gs>
                <a:gs pos="0">
                  <a:schemeClr val="bg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DD5604FB-40F7-48A5-8180-0265747C2D04}"/>
              </a:ext>
            </a:extLst>
          </p:cNvPr>
          <p:cNvSpPr/>
          <p:nvPr/>
        </p:nvSpPr>
        <p:spPr>
          <a:xfrm>
            <a:off x="2020566" y="1507910"/>
            <a:ext cx="8211848" cy="4351634"/>
          </a:xfrm>
          <a:custGeom>
            <a:avLst/>
            <a:gdLst>
              <a:gd name="connsiteX0" fmla="*/ 0 w 2222829"/>
              <a:gd name="connsiteY0" fmla="*/ 0 h 1177925"/>
              <a:gd name="connsiteX1" fmla="*/ 2222829 w 2222829"/>
              <a:gd name="connsiteY1" fmla="*/ 0 h 1177925"/>
              <a:gd name="connsiteX2" fmla="*/ 1970688 w 2222829"/>
              <a:gd name="connsiteY2" fmla="*/ 859812 h 1177925"/>
              <a:gd name="connsiteX3" fmla="*/ 1975164 w 2222829"/>
              <a:gd name="connsiteY3" fmla="*/ 861449 h 1177925"/>
              <a:gd name="connsiteX4" fmla="*/ 1109792 w 2222829"/>
              <a:gd name="connsiteY4" fmla="*/ 1177925 h 1177925"/>
              <a:gd name="connsiteX5" fmla="*/ 244420 w 2222829"/>
              <a:gd name="connsiteY5" fmla="*/ 861449 h 1177925"/>
              <a:gd name="connsiteX6" fmla="*/ 251827 w 2222829"/>
              <a:gd name="connsiteY6" fmla="*/ 858741 h 117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2829" h="1177925">
                <a:moveTo>
                  <a:pt x="0" y="0"/>
                </a:moveTo>
                <a:lnTo>
                  <a:pt x="2222829" y="0"/>
                </a:lnTo>
                <a:lnTo>
                  <a:pt x="1970688" y="859812"/>
                </a:lnTo>
                <a:lnTo>
                  <a:pt x="1975164" y="861449"/>
                </a:lnTo>
                <a:lnTo>
                  <a:pt x="1109792" y="1177925"/>
                </a:lnTo>
                <a:lnTo>
                  <a:pt x="244420" y="861449"/>
                </a:lnTo>
                <a:lnTo>
                  <a:pt x="251827" y="858741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46000"/>
                </a:schemeClr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DE6288F7-4FFC-4CD8-8511-856371A2EC53}"/>
              </a:ext>
            </a:extLst>
          </p:cNvPr>
          <p:cNvSpPr/>
          <p:nvPr/>
        </p:nvSpPr>
        <p:spPr>
          <a:xfrm>
            <a:off x="2467192" y="1904363"/>
            <a:ext cx="7257608" cy="3845962"/>
          </a:xfrm>
          <a:custGeom>
            <a:avLst/>
            <a:gdLst>
              <a:gd name="connsiteX0" fmla="*/ 0 w 2222829"/>
              <a:gd name="connsiteY0" fmla="*/ 0 h 1177925"/>
              <a:gd name="connsiteX1" fmla="*/ 2222829 w 2222829"/>
              <a:gd name="connsiteY1" fmla="*/ 0 h 1177925"/>
              <a:gd name="connsiteX2" fmla="*/ 1970688 w 2222829"/>
              <a:gd name="connsiteY2" fmla="*/ 859812 h 1177925"/>
              <a:gd name="connsiteX3" fmla="*/ 1975164 w 2222829"/>
              <a:gd name="connsiteY3" fmla="*/ 861449 h 1177925"/>
              <a:gd name="connsiteX4" fmla="*/ 1109792 w 2222829"/>
              <a:gd name="connsiteY4" fmla="*/ 1177925 h 1177925"/>
              <a:gd name="connsiteX5" fmla="*/ 244420 w 2222829"/>
              <a:gd name="connsiteY5" fmla="*/ 861449 h 1177925"/>
              <a:gd name="connsiteX6" fmla="*/ 251827 w 2222829"/>
              <a:gd name="connsiteY6" fmla="*/ 858741 h 117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22829" h="1177925">
                <a:moveTo>
                  <a:pt x="0" y="0"/>
                </a:moveTo>
                <a:lnTo>
                  <a:pt x="2222829" y="0"/>
                </a:lnTo>
                <a:lnTo>
                  <a:pt x="1970688" y="859812"/>
                </a:lnTo>
                <a:lnTo>
                  <a:pt x="1975164" y="861449"/>
                </a:lnTo>
                <a:lnTo>
                  <a:pt x="1109792" y="1177925"/>
                </a:lnTo>
                <a:lnTo>
                  <a:pt x="244420" y="861449"/>
                </a:lnTo>
                <a:lnTo>
                  <a:pt x="251827" y="858741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31000"/>
                </a:schemeClr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81808B95-AD6E-48E2-A5D7-BA6139B6C71E}"/>
              </a:ext>
            </a:extLst>
          </p:cNvPr>
          <p:cNvSpPr txBox="1"/>
          <p:nvPr/>
        </p:nvSpPr>
        <p:spPr>
          <a:xfrm>
            <a:off x="3552708" y="2241657"/>
            <a:ext cx="5147563" cy="707886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b="1" spc="300" dirty="0">
                <a:solidFill>
                  <a:schemeClr val="bg1"/>
                </a:solidFill>
                <a:effectLst>
                  <a:outerShdw blurRad="495300" sx="108000" sy="108000" algn="ctr" rotWithShape="0">
                    <a:schemeClr val="accent1">
                      <a:alpha val="61000"/>
                    </a:schemeClr>
                  </a:outerShdw>
                </a:effectLst>
              </a:rPr>
              <a:t>个人愿景或目标计划</a:t>
            </a: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1E9A2A4B-1A9D-4D98-B7C1-53B4DA4D6A95}"/>
              </a:ext>
            </a:extLst>
          </p:cNvPr>
          <p:cNvCxnSpPr>
            <a:cxnSpLocks/>
          </p:cNvCxnSpPr>
          <p:nvPr/>
        </p:nvCxnSpPr>
        <p:spPr>
          <a:xfrm rot="19513633">
            <a:off x="5023130" y="6287932"/>
            <a:ext cx="0" cy="1690127"/>
          </a:xfrm>
          <a:prstGeom prst="line">
            <a:avLst/>
          </a:prstGeom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32">
            <a:extLst>
              <a:ext uri="{FF2B5EF4-FFF2-40B4-BE49-F238E27FC236}">
                <a16:creationId xmlns:a16="http://schemas.microsoft.com/office/drawing/2014/main" id="{3BD14600-5E3A-4522-8AAE-5D6C07197769}"/>
              </a:ext>
            </a:extLst>
          </p:cNvPr>
          <p:cNvSpPr/>
          <p:nvPr/>
        </p:nvSpPr>
        <p:spPr>
          <a:xfrm>
            <a:off x="2725557" y="2983933"/>
            <a:ext cx="6801864" cy="7774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C906F423-AE58-44B7-A107-6C570FD2C6AC}"/>
              </a:ext>
            </a:extLst>
          </p:cNvPr>
          <p:cNvSpPr>
            <a:spLocks noChangeAspect="1"/>
          </p:cNvSpPr>
          <p:nvPr/>
        </p:nvSpPr>
        <p:spPr>
          <a:xfrm rot="3313633">
            <a:off x="2063920" y="704402"/>
            <a:ext cx="806544" cy="806544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279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2" name="直接连接符 41">
            <a:extLst>
              <a:ext uri="{FF2B5EF4-FFF2-40B4-BE49-F238E27FC236}">
                <a16:creationId xmlns:a16="http://schemas.microsoft.com/office/drawing/2014/main" id="{16EE4B5A-F598-4383-A9FB-B26E44068336}"/>
              </a:ext>
            </a:extLst>
          </p:cNvPr>
          <p:cNvCxnSpPr>
            <a:cxnSpLocks/>
          </p:cNvCxnSpPr>
          <p:nvPr/>
        </p:nvCxnSpPr>
        <p:spPr>
          <a:xfrm rot="2086367" flipH="1">
            <a:off x="8003692" y="5040817"/>
            <a:ext cx="0" cy="1690127"/>
          </a:xfrm>
          <a:prstGeom prst="line">
            <a:avLst/>
          </a:prstGeom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椭圆 44">
            <a:extLst>
              <a:ext uri="{FF2B5EF4-FFF2-40B4-BE49-F238E27FC236}">
                <a16:creationId xmlns:a16="http://schemas.microsoft.com/office/drawing/2014/main" id="{576F8D95-AA36-4ACD-9B8E-F68BD62C1F45}"/>
              </a:ext>
            </a:extLst>
          </p:cNvPr>
          <p:cNvSpPr>
            <a:spLocks noChangeAspect="1"/>
          </p:cNvSpPr>
          <p:nvPr/>
        </p:nvSpPr>
        <p:spPr>
          <a:xfrm rot="3313633">
            <a:off x="4524886" y="4375999"/>
            <a:ext cx="697000" cy="697000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>
            <a:extLst>
              <a:ext uri="{FF2B5EF4-FFF2-40B4-BE49-F238E27FC236}">
                <a16:creationId xmlns:a16="http://schemas.microsoft.com/office/drawing/2014/main" id="{3F57DAA3-5C95-4BBD-A0E4-12CCAC486805}"/>
              </a:ext>
            </a:extLst>
          </p:cNvPr>
          <p:cNvSpPr>
            <a:spLocks noChangeAspect="1"/>
          </p:cNvSpPr>
          <p:nvPr/>
        </p:nvSpPr>
        <p:spPr>
          <a:xfrm rot="3313633">
            <a:off x="8199785" y="2032006"/>
            <a:ext cx="697000" cy="697000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241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944623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椭圆 25">
            <a:extLst>
              <a:ext uri="{FF2B5EF4-FFF2-40B4-BE49-F238E27FC236}">
                <a16:creationId xmlns:a16="http://schemas.microsoft.com/office/drawing/2014/main" id="{2D2FB519-A4A9-4338-AC63-DBE5822235F6}"/>
              </a:ext>
            </a:extLst>
          </p:cNvPr>
          <p:cNvSpPr>
            <a:spLocks noChangeAspect="1"/>
          </p:cNvSpPr>
          <p:nvPr/>
        </p:nvSpPr>
        <p:spPr>
          <a:xfrm rot="3313633">
            <a:off x="6344350" y="855144"/>
            <a:ext cx="1267911" cy="1267911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381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9A260732-7B90-41B0-9659-0F6A807FB2A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90600" y="515829"/>
            <a:ext cx="3124200" cy="479425"/>
          </a:xfrm>
        </p:spPr>
        <p:txBody>
          <a:bodyPr>
            <a:noAutofit/>
          </a:bodyPr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风险控制的</a:t>
            </a:r>
            <a:r>
              <a:rPr lang="en-US" altLang="zh-CN" b="1" dirty="0">
                <a:latin typeface="+mn-ea"/>
                <a:cs typeface="阿里巴巴普惠体 H" panose="00020600040101010101" pitchFamily="18" charset="-122"/>
              </a:rPr>
              <a:t>2</a:t>
            </a:r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大要素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391EA87E-5AEE-4846-8465-264970E6377B}"/>
              </a:ext>
            </a:extLst>
          </p:cNvPr>
          <p:cNvSpPr/>
          <p:nvPr/>
        </p:nvSpPr>
        <p:spPr>
          <a:xfrm>
            <a:off x="7297085" y="986971"/>
            <a:ext cx="2452914" cy="4882887"/>
          </a:xfrm>
          <a:prstGeom prst="rect">
            <a:avLst/>
          </a:prstGeom>
          <a:blipFill dpi="0" rotWithShape="1">
            <a:blip r:embed="rId2"/>
            <a:srcRect/>
            <a:tile tx="203200" ty="0" sx="80000" sy="80000" flip="none" algn="ctr"/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72B96CAE-97C6-4C69-87BC-274D5CFDE57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6702" y="797716"/>
            <a:ext cx="4601256" cy="6080760"/>
          </a:xfrm>
          <a:prstGeom prst="rect">
            <a:avLst/>
          </a:prstGeom>
        </p:spPr>
      </p:pic>
      <p:sp>
        <p:nvSpPr>
          <p:cNvPr id="6" name="椭圆 5">
            <a:extLst>
              <a:ext uri="{FF2B5EF4-FFF2-40B4-BE49-F238E27FC236}">
                <a16:creationId xmlns:a16="http://schemas.microsoft.com/office/drawing/2014/main" id="{118A53F7-6E74-4843-9546-5C60714DF655}"/>
              </a:ext>
            </a:extLst>
          </p:cNvPr>
          <p:cNvSpPr/>
          <p:nvPr/>
        </p:nvSpPr>
        <p:spPr>
          <a:xfrm>
            <a:off x="933145" y="2506681"/>
            <a:ext cx="647612" cy="64761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11">
            <a:extLst>
              <a:ext uri="{FF2B5EF4-FFF2-40B4-BE49-F238E27FC236}">
                <a16:creationId xmlns:a16="http://schemas.microsoft.com/office/drawing/2014/main" id="{F9B9FE18-AACA-495B-9BB7-52CCC6486E25}"/>
              </a:ext>
            </a:extLst>
          </p:cNvPr>
          <p:cNvSpPr txBox="1"/>
          <p:nvPr/>
        </p:nvSpPr>
        <p:spPr>
          <a:xfrm>
            <a:off x="1720720" y="2315700"/>
            <a:ext cx="29673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  <a:cs typeface="微软雅黑"/>
              </a:rPr>
              <a:t>深入研究</a:t>
            </a:r>
            <a:r>
              <a:rPr lang="zh-CN" altLang="en-US" sz="2000" b="1" dirty="0">
                <a:solidFill>
                  <a:schemeClr val="bg1"/>
                </a:solidFill>
                <a:latin typeface="+mj-ea"/>
                <a:cs typeface="微软雅黑"/>
              </a:rPr>
              <a:t>用户</a:t>
            </a:r>
            <a:endParaRPr lang="zh-CN" altLang="en-US" sz="2000" b="1" dirty="0">
              <a:solidFill>
                <a:schemeClr val="bg1"/>
              </a:solidFill>
              <a:latin typeface="+mj-ea"/>
              <a:ea typeface="+mj-ea"/>
              <a:cs typeface="微软雅黑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B3A1075B-DE3A-4972-BDA1-6B10045F65BA}"/>
              </a:ext>
            </a:extLst>
          </p:cNvPr>
          <p:cNvSpPr/>
          <p:nvPr/>
        </p:nvSpPr>
        <p:spPr>
          <a:xfrm>
            <a:off x="1720720" y="2711744"/>
            <a:ext cx="4108406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1797E950-7A78-40DD-824E-75DCF3869123}"/>
              </a:ext>
            </a:extLst>
          </p:cNvPr>
          <p:cNvSpPr/>
          <p:nvPr/>
        </p:nvSpPr>
        <p:spPr>
          <a:xfrm>
            <a:off x="933145" y="4169943"/>
            <a:ext cx="647612" cy="64761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文本框 11">
            <a:extLst>
              <a:ext uri="{FF2B5EF4-FFF2-40B4-BE49-F238E27FC236}">
                <a16:creationId xmlns:a16="http://schemas.microsoft.com/office/drawing/2014/main" id="{9DF096FB-0750-4B95-97F0-5BEA0D24471F}"/>
              </a:ext>
            </a:extLst>
          </p:cNvPr>
          <p:cNvSpPr txBox="1"/>
          <p:nvPr/>
        </p:nvSpPr>
        <p:spPr>
          <a:xfrm>
            <a:off x="1720720" y="3978962"/>
            <a:ext cx="29673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  <a:cs typeface="微软雅黑"/>
              </a:rPr>
              <a:t>注重分析市场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F23237FD-9F0D-46C2-9E7D-F59A079E0DF9}"/>
              </a:ext>
            </a:extLst>
          </p:cNvPr>
          <p:cNvSpPr/>
          <p:nvPr/>
        </p:nvSpPr>
        <p:spPr>
          <a:xfrm>
            <a:off x="1720720" y="4375006"/>
            <a:ext cx="4108406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802FE6A3-BB96-4471-ABBD-2E6A7D8C8702}"/>
              </a:ext>
            </a:extLst>
          </p:cNvPr>
          <p:cNvGrpSpPr/>
          <p:nvPr/>
        </p:nvGrpSpPr>
        <p:grpSpPr>
          <a:xfrm flipH="1">
            <a:off x="3447556" y="2452659"/>
            <a:ext cx="3849529" cy="108000"/>
            <a:chOff x="4947960" y="3246296"/>
            <a:chExt cx="3849529" cy="108000"/>
          </a:xfrm>
        </p:grpSpPr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E40944C7-F12F-4797-9632-D2696D3A757A}"/>
                </a:ext>
              </a:extLst>
            </p:cNvPr>
            <p:cNvCxnSpPr>
              <a:cxnSpLocks/>
            </p:cNvCxnSpPr>
            <p:nvPr/>
          </p:nvCxnSpPr>
          <p:spPr>
            <a:xfrm>
              <a:off x="4947960" y="3300296"/>
              <a:ext cx="3794257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E57AFE0-737B-4EF1-99D3-EFC88A333E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8F7B38B2-95F0-49F3-BA5D-78260727E472}"/>
              </a:ext>
            </a:extLst>
          </p:cNvPr>
          <p:cNvGrpSpPr/>
          <p:nvPr/>
        </p:nvGrpSpPr>
        <p:grpSpPr>
          <a:xfrm flipH="1">
            <a:off x="3447556" y="4129788"/>
            <a:ext cx="3849529" cy="108000"/>
            <a:chOff x="4947960" y="3246296"/>
            <a:chExt cx="3849529" cy="108000"/>
          </a:xfrm>
        </p:grpSpPr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52455D3F-082C-4BCE-8003-1D88461B74E4}"/>
                </a:ext>
              </a:extLst>
            </p:cNvPr>
            <p:cNvCxnSpPr>
              <a:cxnSpLocks/>
            </p:cNvCxnSpPr>
            <p:nvPr/>
          </p:nvCxnSpPr>
          <p:spPr>
            <a:xfrm>
              <a:off x="4947960" y="3300296"/>
              <a:ext cx="3794257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2AFAF140-964F-4D8F-9F32-2689495DC0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3" name="图形 22" descr="数据库">
            <a:extLst>
              <a:ext uri="{FF2B5EF4-FFF2-40B4-BE49-F238E27FC236}">
                <a16:creationId xmlns:a16="http://schemas.microsoft.com/office/drawing/2014/main" id="{9B34E573-F83E-4B31-AA36-A4019A95917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1137" y="4275921"/>
            <a:ext cx="435656" cy="435656"/>
          </a:xfrm>
          <a:prstGeom prst="rect">
            <a:avLst/>
          </a:prstGeom>
        </p:spPr>
      </p:pic>
      <p:pic>
        <p:nvPicPr>
          <p:cNvPr id="25" name="图形 24" descr="放大镜">
            <a:extLst>
              <a:ext uri="{FF2B5EF4-FFF2-40B4-BE49-F238E27FC236}">
                <a16:creationId xmlns:a16="http://schemas.microsoft.com/office/drawing/2014/main" id="{A63A3B19-D2E1-440A-BBE1-6B6B1EBBB4B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47763" y="2612659"/>
            <a:ext cx="435656" cy="435656"/>
          </a:xfrm>
          <a:prstGeom prst="rect">
            <a:avLst/>
          </a:prstGeom>
        </p:spPr>
      </p:pic>
      <p:sp>
        <p:nvSpPr>
          <p:cNvPr id="27" name="椭圆 26">
            <a:extLst>
              <a:ext uri="{FF2B5EF4-FFF2-40B4-BE49-F238E27FC236}">
                <a16:creationId xmlns:a16="http://schemas.microsoft.com/office/drawing/2014/main" id="{C06EABB3-4790-4B3A-8C6C-9FC405B6862C}"/>
              </a:ext>
            </a:extLst>
          </p:cNvPr>
          <p:cNvSpPr>
            <a:spLocks noChangeAspect="1"/>
          </p:cNvSpPr>
          <p:nvPr/>
        </p:nvSpPr>
        <p:spPr>
          <a:xfrm rot="3313633">
            <a:off x="10738935" y="-520448"/>
            <a:ext cx="1575275" cy="1575275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id="{04D7791F-E975-4F5B-A44B-6188C19B083F}"/>
              </a:ext>
            </a:extLst>
          </p:cNvPr>
          <p:cNvSpPr>
            <a:spLocks noChangeAspect="1"/>
          </p:cNvSpPr>
          <p:nvPr/>
        </p:nvSpPr>
        <p:spPr>
          <a:xfrm rot="3313633">
            <a:off x="10412829" y="4776414"/>
            <a:ext cx="1073585" cy="1073585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381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94342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/>
            </a:gs>
            <a:gs pos="88000">
              <a:schemeClr val="accent1">
                <a:lumMod val="50000"/>
              </a:schemeClr>
            </a:gs>
          </a:gsLst>
          <a:lin ang="189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7FB06D51-9FFF-41A4-8FB2-1242BD2DAEFD}"/>
              </a:ext>
            </a:extLst>
          </p:cNvPr>
          <p:cNvSpPr/>
          <p:nvPr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732D2308-1D1D-49B5-A335-6064B7359E71}"/>
              </a:ext>
            </a:extLst>
          </p:cNvPr>
          <p:cNvSpPr txBox="1"/>
          <p:nvPr/>
        </p:nvSpPr>
        <p:spPr>
          <a:xfrm>
            <a:off x="5620520" y="2506231"/>
            <a:ext cx="239039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300" dirty="0">
                <a:solidFill>
                  <a:schemeClr val="bg1"/>
                </a:solidFill>
              </a:rPr>
              <a:t>项目介绍</a:t>
            </a: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C51D6184-FACE-4FAB-AE78-BE10BC87F0A7}"/>
              </a:ext>
            </a:extLst>
          </p:cNvPr>
          <p:cNvSpPr/>
          <p:nvPr/>
        </p:nvSpPr>
        <p:spPr>
          <a:xfrm>
            <a:off x="5620520" y="3069881"/>
            <a:ext cx="20618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Project introduction</a:t>
            </a:r>
          </a:p>
        </p:txBody>
      </p:sp>
      <p:sp>
        <p:nvSpPr>
          <p:cNvPr id="4" name="文本框 01-03">
            <a:extLst>
              <a:ext uri="{FF2B5EF4-FFF2-40B4-BE49-F238E27FC236}">
                <a16:creationId xmlns:a16="http://schemas.microsoft.com/office/drawing/2014/main" id="{2D0FB0DD-47C7-4755-92DC-98CD019E3676}"/>
              </a:ext>
            </a:extLst>
          </p:cNvPr>
          <p:cNvSpPr txBox="1"/>
          <p:nvPr/>
        </p:nvSpPr>
        <p:spPr>
          <a:xfrm>
            <a:off x="2079018" y="1881794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C899E54A-64D1-45F6-A63C-4D200F9522BC}"/>
              </a:ext>
            </a:extLst>
          </p:cNvPr>
          <p:cNvSpPr txBox="1"/>
          <p:nvPr/>
        </p:nvSpPr>
        <p:spPr>
          <a:xfrm>
            <a:off x="2079018" y="187485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3171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53171"/>
                </a:schemeClr>
              </a:solidFill>
              <a:latin typeface="+mn-ea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DEF60FF-EF48-4E19-8506-E23BA3829BCF}"/>
              </a:ext>
            </a:extLst>
          </p:cNvPr>
          <p:cNvSpPr txBox="1"/>
          <p:nvPr/>
        </p:nvSpPr>
        <p:spPr>
          <a:xfrm>
            <a:off x="2079018" y="186790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6341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56341"/>
                </a:schemeClr>
              </a:solidFill>
              <a:latin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8461ECE-6023-4C58-8C7B-266E6B0B2C13}"/>
              </a:ext>
            </a:extLst>
          </p:cNvPr>
          <p:cNvSpPr txBox="1"/>
          <p:nvPr/>
        </p:nvSpPr>
        <p:spPr>
          <a:xfrm>
            <a:off x="2079018" y="186096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9512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59512"/>
                </a:schemeClr>
              </a:solidFill>
              <a:latin typeface="+mn-ea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82F9ABA-4CA6-4517-97C9-89C2EDEE8CD0}"/>
              </a:ext>
            </a:extLst>
          </p:cNvPr>
          <p:cNvSpPr txBox="1"/>
          <p:nvPr/>
        </p:nvSpPr>
        <p:spPr>
          <a:xfrm>
            <a:off x="2079018" y="185402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2683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62683"/>
                </a:schemeClr>
              </a:solidFill>
              <a:latin typeface="+mn-ea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37D74E43-08CE-4FF1-AA94-4190312AC497}"/>
              </a:ext>
            </a:extLst>
          </p:cNvPr>
          <p:cNvSpPr txBox="1"/>
          <p:nvPr/>
        </p:nvSpPr>
        <p:spPr>
          <a:xfrm>
            <a:off x="2079018" y="184707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5854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65854"/>
                </a:schemeClr>
              </a:solidFill>
              <a:latin typeface="+mn-ea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6B28C443-C59E-479F-9C37-4670766894C1}"/>
              </a:ext>
            </a:extLst>
          </p:cNvPr>
          <p:cNvSpPr txBox="1"/>
          <p:nvPr/>
        </p:nvSpPr>
        <p:spPr>
          <a:xfrm>
            <a:off x="2079018" y="184013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9024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69024"/>
                </a:schemeClr>
              </a:solidFill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954332EF-7064-43A9-B5F9-C5258E3D2266}"/>
              </a:ext>
            </a:extLst>
          </p:cNvPr>
          <p:cNvSpPr txBox="1"/>
          <p:nvPr/>
        </p:nvSpPr>
        <p:spPr>
          <a:xfrm>
            <a:off x="2079018" y="183318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2195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72195"/>
                </a:schemeClr>
              </a:solidFill>
              <a:latin typeface="+mn-ea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13D68B2A-D655-4F64-8DBF-51B6B6F065AD}"/>
              </a:ext>
            </a:extLst>
          </p:cNvPr>
          <p:cNvSpPr txBox="1"/>
          <p:nvPr/>
        </p:nvSpPr>
        <p:spPr>
          <a:xfrm>
            <a:off x="2079018" y="182624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5366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75366"/>
                </a:schemeClr>
              </a:solidFill>
              <a:latin typeface="+mn-ea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05282C87-92B7-42A8-8C21-8A821AD13226}"/>
              </a:ext>
            </a:extLst>
          </p:cNvPr>
          <p:cNvSpPr txBox="1"/>
          <p:nvPr/>
        </p:nvSpPr>
        <p:spPr>
          <a:xfrm>
            <a:off x="2079018" y="181930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8537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78537"/>
                </a:schemeClr>
              </a:solidFill>
              <a:latin typeface="+mn-ea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C2EB6512-2EC2-40CD-8D8D-D7F56639FB23}"/>
              </a:ext>
            </a:extLst>
          </p:cNvPr>
          <p:cNvSpPr txBox="1"/>
          <p:nvPr/>
        </p:nvSpPr>
        <p:spPr>
          <a:xfrm>
            <a:off x="2079018" y="181235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1707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81707"/>
                </a:schemeClr>
              </a:solidFill>
              <a:latin typeface="+mn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02CCAEA7-E0BF-4621-B772-1D5A77C698CB}"/>
              </a:ext>
            </a:extLst>
          </p:cNvPr>
          <p:cNvSpPr txBox="1"/>
          <p:nvPr/>
        </p:nvSpPr>
        <p:spPr>
          <a:xfrm>
            <a:off x="2079018" y="180541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4878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84878"/>
                </a:schemeClr>
              </a:solidFill>
              <a:latin typeface="+mn-ea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D4B3C85A-8F9A-45BC-8F22-ACF22F6B04EA}"/>
              </a:ext>
            </a:extLst>
          </p:cNvPr>
          <p:cNvSpPr txBox="1"/>
          <p:nvPr/>
        </p:nvSpPr>
        <p:spPr>
          <a:xfrm>
            <a:off x="2079018" y="179847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8049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88049"/>
                </a:schemeClr>
              </a:solidFill>
              <a:latin typeface="+mn-ea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2801DF1A-51DE-48E2-8265-88916140FEF8}"/>
              </a:ext>
            </a:extLst>
          </p:cNvPr>
          <p:cNvSpPr txBox="1"/>
          <p:nvPr/>
        </p:nvSpPr>
        <p:spPr>
          <a:xfrm>
            <a:off x="2079018" y="179152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1220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91220"/>
                </a:schemeClr>
              </a:solidFill>
              <a:latin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1EF9F531-EEA4-4D28-88DF-ED374C9FEB8B}"/>
              </a:ext>
            </a:extLst>
          </p:cNvPr>
          <p:cNvSpPr txBox="1"/>
          <p:nvPr/>
        </p:nvSpPr>
        <p:spPr>
          <a:xfrm>
            <a:off x="2079018" y="178458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4390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94390"/>
                </a:schemeClr>
              </a:solidFill>
              <a:latin typeface="+mn-ea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C548969-C9FA-41A7-96D6-F3453200F58C}"/>
              </a:ext>
            </a:extLst>
          </p:cNvPr>
          <p:cNvSpPr txBox="1"/>
          <p:nvPr/>
        </p:nvSpPr>
        <p:spPr>
          <a:xfrm>
            <a:off x="2079018" y="177763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7561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97561"/>
                </a:schemeClr>
              </a:solidFill>
              <a:latin typeface="+mn-ea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997B926F-0616-4DE8-A7ED-809980B047B2}"/>
              </a:ext>
            </a:extLst>
          </p:cNvPr>
          <p:cNvSpPr txBox="1"/>
          <p:nvPr/>
        </p:nvSpPr>
        <p:spPr>
          <a:xfrm>
            <a:off x="2079018" y="177069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9268"/>
                    <a:lumOff val="732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99268"/>
                  <a:lumOff val="732"/>
                </a:schemeClr>
              </a:solidFill>
              <a:latin typeface="+mn-ea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1EF2079D-8A0E-4736-AD41-F9778E1D99CA}"/>
              </a:ext>
            </a:extLst>
          </p:cNvPr>
          <p:cNvSpPr txBox="1"/>
          <p:nvPr/>
        </p:nvSpPr>
        <p:spPr>
          <a:xfrm>
            <a:off x="2079018" y="176375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6098"/>
                    <a:lumOff val="3902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96098"/>
                  <a:lumOff val="3902"/>
                </a:schemeClr>
              </a:solidFill>
              <a:latin typeface="+mn-ea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C23FB21B-3CFC-4E8B-9D60-15DD2CE5BED8}"/>
              </a:ext>
            </a:extLst>
          </p:cNvPr>
          <p:cNvSpPr txBox="1"/>
          <p:nvPr/>
        </p:nvSpPr>
        <p:spPr>
          <a:xfrm>
            <a:off x="2079018" y="175680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2927"/>
                    <a:lumOff val="7073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92927"/>
                  <a:lumOff val="7073"/>
                </a:schemeClr>
              </a:solidFill>
              <a:latin typeface="+mn-ea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DEF14716-5371-43F0-8FDE-E48AA3559865}"/>
              </a:ext>
            </a:extLst>
          </p:cNvPr>
          <p:cNvSpPr txBox="1"/>
          <p:nvPr/>
        </p:nvSpPr>
        <p:spPr>
          <a:xfrm>
            <a:off x="2079018" y="174986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9756"/>
                    <a:lumOff val="10244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89756"/>
                  <a:lumOff val="10244"/>
                </a:schemeClr>
              </a:solidFill>
              <a:latin typeface="+mn-ea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2633BC25-559C-408F-861D-EA22E7953756}"/>
              </a:ext>
            </a:extLst>
          </p:cNvPr>
          <p:cNvSpPr txBox="1"/>
          <p:nvPr/>
        </p:nvSpPr>
        <p:spPr>
          <a:xfrm>
            <a:off x="2079018" y="174292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6585"/>
                    <a:lumOff val="13415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86585"/>
                  <a:lumOff val="13415"/>
                </a:schemeClr>
              </a:solidFill>
              <a:latin typeface="+mn-ea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A8AC3DA1-5082-4068-8AD0-822D38748528}"/>
              </a:ext>
            </a:extLst>
          </p:cNvPr>
          <p:cNvSpPr txBox="1"/>
          <p:nvPr/>
        </p:nvSpPr>
        <p:spPr>
          <a:xfrm>
            <a:off x="2079018" y="173597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3415"/>
                    <a:lumOff val="16585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83415"/>
                  <a:lumOff val="16585"/>
                </a:schemeClr>
              </a:solidFill>
              <a:latin typeface="+mn-ea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CDE221DA-700C-41B0-8FAE-ED4209B99852}"/>
              </a:ext>
            </a:extLst>
          </p:cNvPr>
          <p:cNvSpPr txBox="1"/>
          <p:nvPr/>
        </p:nvSpPr>
        <p:spPr>
          <a:xfrm>
            <a:off x="2079018" y="172903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0244"/>
                    <a:lumOff val="19756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80244"/>
                  <a:lumOff val="19756"/>
                </a:schemeClr>
              </a:solidFill>
              <a:latin typeface="+mn-ea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F6ACB766-0EC0-4658-9748-0FBBFCACD5BD}"/>
              </a:ext>
            </a:extLst>
          </p:cNvPr>
          <p:cNvSpPr txBox="1"/>
          <p:nvPr/>
        </p:nvSpPr>
        <p:spPr>
          <a:xfrm>
            <a:off x="2079018" y="172209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7073"/>
                    <a:lumOff val="22927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77073"/>
                  <a:lumOff val="22927"/>
                </a:schemeClr>
              </a:solidFill>
              <a:latin typeface="+mn-ea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E175BE5C-2C85-4FA5-BD8D-13E90A8FB7F8}"/>
              </a:ext>
            </a:extLst>
          </p:cNvPr>
          <p:cNvSpPr txBox="1"/>
          <p:nvPr/>
        </p:nvSpPr>
        <p:spPr>
          <a:xfrm>
            <a:off x="2079018" y="171514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3902"/>
                    <a:lumOff val="26098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73902"/>
                  <a:lumOff val="26098"/>
                </a:schemeClr>
              </a:solidFill>
              <a:latin typeface="+mn-ea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575E4A7C-59E7-4540-977F-312E3D578511}"/>
              </a:ext>
            </a:extLst>
          </p:cNvPr>
          <p:cNvSpPr txBox="1"/>
          <p:nvPr/>
        </p:nvSpPr>
        <p:spPr>
          <a:xfrm>
            <a:off x="2079018" y="170820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0732"/>
                    <a:lumOff val="29268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70732"/>
                  <a:lumOff val="29268"/>
                </a:schemeClr>
              </a:solidFill>
              <a:latin typeface="+mn-ea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757D0B67-9F6D-43C1-B167-70E98887EB24}"/>
              </a:ext>
            </a:extLst>
          </p:cNvPr>
          <p:cNvSpPr txBox="1"/>
          <p:nvPr/>
        </p:nvSpPr>
        <p:spPr>
          <a:xfrm>
            <a:off x="2079018" y="170125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7561"/>
                    <a:lumOff val="32439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67561"/>
                  <a:lumOff val="32439"/>
                </a:schemeClr>
              </a:solidFill>
              <a:latin typeface="+mn-ea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EB776B6D-1AA8-4073-B1BE-FB92ED034E41}"/>
              </a:ext>
            </a:extLst>
          </p:cNvPr>
          <p:cNvSpPr txBox="1"/>
          <p:nvPr/>
        </p:nvSpPr>
        <p:spPr>
          <a:xfrm>
            <a:off x="2079018" y="169431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4390"/>
                    <a:lumOff val="35610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64390"/>
                  <a:lumOff val="35610"/>
                </a:schemeClr>
              </a:solidFill>
              <a:latin typeface="+mn-ea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97B89205-64D9-4704-B454-3A8975F55B54}"/>
              </a:ext>
            </a:extLst>
          </p:cNvPr>
          <p:cNvSpPr txBox="1"/>
          <p:nvPr/>
        </p:nvSpPr>
        <p:spPr>
          <a:xfrm>
            <a:off x="2079018" y="168737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1220"/>
                    <a:lumOff val="38780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61220"/>
                  <a:lumOff val="38780"/>
                </a:schemeClr>
              </a:solidFill>
              <a:latin typeface="+mn-ea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2309D9DF-1418-4102-9AF7-7E2D647636AD}"/>
              </a:ext>
            </a:extLst>
          </p:cNvPr>
          <p:cNvSpPr txBox="1"/>
          <p:nvPr/>
        </p:nvSpPr>
        <p:spPr>
          <a:xfrm>
            <a:off x="2079018" y="168042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8049"/>
                    <a:lumOff val="41951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58049"/>
                  <a:lumOff val="41951"/>
                </a:schemeClr>
              </a:solidFill>
              <a:latin typeface="+mn-ea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28139FAF-6B6E-4844-98AE-2398F50147A0}"/>
              </a:ext>
            </a:extLst>
          </p:cNvPr>
          <p:cNvSpPr txBox="1"/>
          <p:nvPr/>
        </p:nvSpPr>
        <p:spPr>
          <a:xfrm>
            <a:off x="2079018" y="167348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4878"/>
                    <a:lumOff val="45122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54878"/>
                  <a:lumOff val="45122"/>
                </a:schemeClr>
              </a:solidFill>
              <a:latin typeface="+mn-ea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4D0798B1-F606-40A6-8E96-21EB91B118B8}"/>
              </a:ext>
            </a:extLst>
          </p:cNvPr>
          <p:cNvSpPr txBox="1"/>
          <p:nvPr/>
        </p:nvSpPr>
        <p:spPr>
          <a:xfrm>
            <a:off x="2079018" y="166654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1707"/>
                    <a:lumOff val="48293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51707"/>
                  <a:lumOff val="48293"/>
                </a:schemeClr>
              </a:solidFill>
              <a:latin typeface="+mn-ea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F3C5428D-DE68-451A-B248-9F7B9D371E03}"/>
              </a:ext>
            </a:extLst>
          </p:cNvPr>
          <p:cNvSpPr txBox="1"/>
          <p:nvPr/>
        </p:nvSpPr>
        <p:spPr>
          <a:xfrm>
            <a:off x="2079018" y="165959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8537"/>
                    <a:lumOff val="51463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48537"/>
                  <a:lumOff val="51463"/>
                </a:schemeClr>
              </a:solidFill>
              <a:latin typeface="+mn-ea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16F83C8F-B656-4676-9171-E05D2ACAEE44}"/>
              </a:ext>
            </a:extLst>
          </p:cNvPr>
          <p:cNvSpPr txBox="1"/>
          <p:nvPr/>
        </p:nvSpPr>
        <p:spPr>
          <a:xfrm>
            <a:off x="2079018" y="165265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5366"/>
                    <a:lumOff val="54634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45366"/>
                  <a:lumOff val="54634"/>
                </a:schemeClr>
              </a:solidFill>
              <a:latin typeface="+mn-ea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19E5162C-A2EF-4163-BE0F-9E17A138583A}"/>
              </a:ext>
            </a:extLst>
          </p:cNvPr>
          <p:cNvSpPr txBox="1"/>
          <p:nvPr/>
        </p:nvSpPr>
        <p:spPr>
          <a:xfrm>
            <a:off x="2079018" y="164570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2195"/>
                    <a:lumOff val="57805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42195"/>
                  <a:lumOff val="57805"/>
                </a:schemeClr>
              </a:solidFill>
              <a:latin typeface="+mn-ea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F6E929D9-6763-42AC-9D05-82942ADA79EE}"/>
              </a:ext>
            </a:extLst>
          </p:cNvPr>
          <p:cNvSpPr txBox="1"/>
          <p:nvPr/>
        </p:nvSpPr>
        <p:spPr>
          <a:xfrm>
            <a:off x="2079018" y="163876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9024"/>
                    <a:lumOff val="60976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39024"/>
                  <a:lumOff val="60976"/>
                </a:schemeClr>
              </a:solidFill>
              <a:latin typeface="+mn-ea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515CFD52-DBE2-49F9-82ED-0D942DCA9FFA}"/>
              </a:ext>
            </a:extLst>
          </p:cNvPr>
          <p:cNvSpPr txBox="1"/>
          <p:nvPr/>
        </p:nvSpPr>
        <p:spPr>
          <a:xfrm>
            <a:off x="2079018" y="163182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5854"/>
                    <a:lumOff val="64146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35854"/>
                  <a:lumOff val="64146"/>
                </a:schemeClr>
              </a:solidFill>
              <a:latin typeface="+mn-ea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70E452E9-2AD1-458C-AC38-389A481CBBEA}"/>
              </a:ext>
            </a:extLst>
          </p:cNvPr>
          <p:cNvSpPr txBox="1"/>
          <p:nvPr/>
        </p:nvSpPr>
        <p:spPr>
          <a:xfrm>
            <a:off x="2079018" y="162487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2683"/>
                    <a:lumOff val="67317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32683"/>
                  <a:lumOff val="67317"/>
                </a:schemeClr>
              </a:solidFill>
              <a:latin typeface="+mn-ea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565773FD-BB3E-40E9-BDF0-DF04B29AAD3A}"/>
              </a:ext>
            </a:extLst>
          </p:cNvPr>
          <p:cNvSpPr txBox="1"/>
          <p:nvPr/>
        </p:nvSpPr>
        <p:spPr>
          <a:xfrm>
            <a:off x="2079018" y="161793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9512"/>
                    <a:lumOff val="70488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29512"/>
                  <a:lumOff val="70488"/>
                </a:schemeClr>
              </a:solidFill>
              <a:latin typeface="+mn-ea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EEC94C41-6B4E-47E2-81CB-0F7377FE114B}"/>
              </a:ext>
            </a:extLst>
          </p:cNvPr>
          <p:cNvSpPr txBox="1"/>
          <p:nvPr/>
        </p:nvSpPr>
        <p:spPr>
          <a:xfrm>
            <a:off x="2079018" y="161099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6341"/>
                    <a:lumOff val="73659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26341"/>
                  <a:lumOff val="73659"/>
                </a:schemeClr>
              </a:solidFill>
              <a:latin typeface="+mn-ea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658B6D8A-7FF3-4DB3-BD43-A1C5FFABF2E5}"/>
              </a:ext>
            </a:extLst>
          </p:cNvPr>
          <p:cNvSpPr txBox="1"/>
          <p:nvPr/>
        </p:nvSpPr>
        <p:spPr>
          <a:xfrm>
            <a:off x="2079018" y="160404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3171"/>
                    <a:lumOff val="76829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23171"/>
                  <a:lumOff val="76829"/>
                </a:schemeClr>
              </a:solidFill>
              <a:latin typeface="+mn-ea"/>
            </a:endParaRPr>
          </a:p>
        </p:txBody>
      </p:sp>
      <p:sp>
        <p:nvSpPr>
          <p:cNvPr id="45" name="文本框 01-2">
            <a:extLst>
              <a:ext uri="{FF2B5EF4-FFF2-40B4-BE49-F238E27FC236}">
                <a16:creationId xmlns:a16="http://schemas.microsoft.com/office/drawing/2014/main" id="{A08C9F9D-BB1E-4D0B-94FC-62BC9D4C43FC}"/>
              </a:ext>
            </a:extLst>
          </p:cNvPr>
          <p:cNvSpPr txBox="1"/>
          <p:nvPr/>
        </p:nvSpPr>
        <p:spPr>
          <a:xfrm>
            <a:off x="2079018" y="1597104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</a:endParaRPr>
          </a:p>
        </p:txBody>
      </p:sp>
      <p:sp>
        <p:nvSpPr>
          <p:cNvPr id="46" name="文本框 01-1">
            <a:extLst>
              <a:ext uri="{FF2B5EF4-FFF2-40B4-BE49-F238E27FC236}">
                <a16:creationId xmlns:a16="http://schemas.microsoft.com/office/drawing/2014/main" id="{35628259-5191-473D-A59A-E5C40F0DC827}"/>
              </a:ext>
            </a:extLst>
          </p:cNvPr>
          <p:cNvSpPr txBox="1"/>
          <p:nvPr/>
        </p:nvSpPr>
        <p:spPr>
          <a:xfrm>
            <a:off x="2079018" y="1590160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bg1"/>
                </a:solidFill>
                <a:latin typeface="+mn-ea"/>
              </a:rPr>
              <a:t>01</a:t>
            </a:r>
            <a:endParaRPr lang="zh-CN" altLang="en-US" sz="199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386B7A04-F892-4FF6-97C7-C142FB248C3D}"/>
              </a:ext>
            </a:extLst>
          </p:cNvPr>
          <p:cNvGrpSpPr/>
          <p:nvPr/>
        </p:nvGrpSpPr>
        <p:grpSpPr>
          <a:xfrm>
            <a:off x="5708221" y="3473504"/>
            <a:ext cx="1440922" cy="108000"/>
            <a:chOff x="611526" y="3827650"/>
            <a:chExt cx="1440922" cy="108000"/>
          </a:xfrm>
        </p:grpSpPr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4A115AFE-DC7E-4680-A263-766CCE873B58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81650"/>
              <a:ext cx="13716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椭圆 51">
              <a:extLst>
                <a:ext uri="{FF2B5EF4-FFF2-40B4-BE49-F238E27FC236}">
                  <a16:creationId xmlns:a16="http://schemas.microsoft.com/office/drawing/2014/main" id="{1FCAE9C9-F871-4465-8949-436A294175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56" name="图片 55">
            <a:extLst>
              <a:ext uri="{FF2B5EF4-FFF2-40B4-BE49-F238E27FC236}">
                <a16:creationId xmlns:a16="http://schemas.microsoft.com/office/drawing/2014/main" id="{5DB5D238-382D-49B5-9009-1EB0F4B3F06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92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1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247947" y="-848960"/>
            <a:ext cx="2686524" cy="2366982"/>
          </a:xfrm>
          <a:prstGeom prst="rect">
            <a:avLst/>
          </a:prstGeom>
          <a:effectLst>
            <a:softEdge rad="0"/>
          </a:effectLst>
        </p:spPr>
      </p:pic>
      <p:pic>
        <p:nvPicPr>
          <p:cNvPr id="69" name="图片 68">
            <a:extLst>
              <a:ext uri="{FF2B5EF4-FFF2-40B4-BE49-F238E27FC236}">
                <a16:creationId xmlns:a16="http://schemas.microsoft.com/office/drawing/2014/main" id="{208C262E-E090-4ECB-A5B1-6A0B1AB26F47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6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3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556859" y="3012365"/>
            <a:ext cx="2003976" cy="1672883"/>
          </a:xfrm>
          <a:prstGeom prst="rect">
            <a:avLst/>
          </a:prstGeom>
          <a:effectLst>
            <a:softEdge rad="0"/>
          </a:effectLst>
        </p:spPr>
      </p:pic>
      <p:pic>
        <p:nvPicPr>
          <p:cNvPr id="79" name="图片 78">
            <a:extLst>
              <a:ext uri="{FF2B5EF4-FFF2-40B4-BE49-F238E27FC236}">
                <a16:creationId xmlns:a16="http://schemas.microsoft.com/office/drawing/2014/main" id="{C2E7DBFA-9A66-4FC5-B0A4-3952133C7549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0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921283">
            <a:off x="7231473" y="4782264"/>
            <a:ext cx="3057247" cy="3313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4433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" presetClass="entr" presetSubtype="2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12">
            <a:extLst>
              <a:ext uri="{FF2B5EF4-FFF2-40B4-BE49-F238E27FC236}">
                <a16:creationId xmlns:a16="http://schemas.microsoft.com/office/drawing/2014/main" id="{378A6151-A427-4E89-A431-2A3583824A36}"/>
              </a:ext>
            </a:extLst>
          </p:cNvPr>
          <p:cNvSpPr txBox="1"/>
          <p:nvPr/>
        </p:nvSpPr>
        <p:spPr>
          <a:xfrm>
            <a:off x="622426" y="2245773"/>
            <a:ext cx="8184242" cy="1015663"/>
          </a:xfrm>
          <a:prstGeom prst="rect">
            <a:avLst/>
          </a:prstGeom>
          <a:noFill/>
        </p:spPr>
        <p:txBody>
          <a:bodyPr wrap="square" rtlCol="0">
            <a:prstTxWarp prst="textPlain">
              <a:avLst>
                <a:gd name="adj" fmla="val 49070"/>
              </a:avLst>
            </a:prstTxWarp>
            <a:spAutoFit/>
          </a:bodyPr>
          <a:lstStyle/>
          <a:p>
            <a:r>
              <a:rPr lang="en-US" altLang="zh-CN" sz="6000" b="1" dirty="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15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20000"/>
                    </a:schemeClr>
                  </a:outerShdw>
                </a:effectLst>
              </a:rPr>
              <a:t>THANKS FOR WATCHING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AE97B81D-AEA6-46A2-ABBC-B2FC813037E7}"/>
              </a:ext>
            </a:extLst>
          </p:cNvPr>
          <p:cNvSpPr txBox="1"/>
          <p:nvPr/>
        </p:nvSpPr>
        <p:spPr>
          <a:xfrm>
            <a:off x="625369" y="3845042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汇报人：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8E9EB270-B336-4734-9808-7ED2B5614DA7}"/>
              </a:ext>
            </a:extLst>
          </p:cNvPr>
          <p:cNvSpPr/>
          <p:nvPr/>
        </p:nvSpPr>
        <p:spPr>
          <a:xfrm>
            <a:off x="1583742" y="3845042"/>
            <a:ext cx="12066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>
                <a:solidFill>
                  <a:schemeClr val="bg1"/>
                </a:solidFill>
              </a:rPr>
              <a:t>OfficePLUS</a:t>
            </a:r>
            <a:endParaRPr lang="zh-CN" altLang="en-US" dirty="0">
              <a:solidFill>
                <a:schemeClr val="bg1"/>
              </a:solidFill>
            </a:endParaRP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262269D9-0E54-4965-8C91-2B409B29749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92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1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860662" y="-611352"/>
            <a:ext cx="2686524" cy="2366982"/>
          </a:xfrm>
          <a:prstGeom prst="rect">
            <a:avLst/>
          </a:prstGeom>
          <a:effectLst>
            <a:softEdge rad="0"/>
          </a:effectLst>
        </p:spPr>
      </p:pic>
      <p:sp>
        <p:nvSpPr>
          <p:cNvPr id="18" name="立方体 17">
            <a:extLst>
              <a:ext uri="{FF2B5EF4-FFF2-40B4-BE49-F238E27FC236}">
                <a16:creationId xmlns:a16="http://schemas.microsoft.com/office/drawing/2014/main" id="{A3836184-99D8-40FB-8C0D-ABBD18572C8C}"/>
              </a:ext>
            </a:extLst>
          </p:cNvPr>
          <p:cNvSpPr/>
          <p:nvPr/>
        </p:nvSpPr>
        <p:spPr>
          <a:xfrm>
            <a:off x="10188121" y="1137448"/>
            <a:ext cx="920968" cy="5576169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" name="立方体 18">
            <a:extLst>
              <a:ext uri="{FF2B5EF4-FFF2-40B4-BE49-F238E27FC236}">
                <a16:creationId xmlns:a16="http://schemas.microsoft.com/office/drawing/2014/main" id="{A7EE8985-EE2E-4864-963D-247185190C03}"/>
              </a:ext>
            </a:extLst>
          </p:cNvPr>
          <p:cNvSpPr/>
          <p:nvPr/>
        </p:nvSpPr>
        <p:spPr>
          <a:xfrm>
            <a:off x="8562302" y="2683571"/>
            <a:ext cx="920968" cy="4188629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立方体 19">
            <a:extLst>
              <a:ext uri="{FF2B5EF4-FFF2-40B4-BE49-F238E27FC236}">
                <a16:creationId xmlns:a16="http://schemas.microsoft.com/office/drawing/2014/main" id="{AA1EAA2D-04A4-4BED-A34A-C3D55E4A4159}"/>
              </a:ext>
            </a:extLst>
          </p:cNvPr>
          <p:cNvSpPr/>
          <p:nvPr/>
        </p:nvSpPr>
        <p:spPr>
          <a:xfrm>
            <a:off x="9267152" y="2117901"/>
            <a:ext cx="920968" cy="4754299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立方体 20">
            <a:extLst>
              <a:ext uri="{FF2B5EF4-FFF2-40B4-BE49-F238E27FC236}">
                <a16:creationId xmlns:a16="http://schemas.microsoft.com/office/drawing/2014/main" id="{7A722DEE-5A1C-41A1-ADF4-E606354B3704}"/>
              </a:ext>
            </a:extLst>
          </p:cNvPr>
          <p:cNvSpPr/>
          <p:nvPr/>
        </p:nvSpPr>
        <p:spPr>
          <a:xfrm>
            <a:off x="9956762" y="2819281"/>
            <a:ext cx="920968" cy="4052920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2" name="立方体 21">
            <a:extLst>
              <a:ext uri="{FF2B5EF4-FFF2-40B4-BE49-F238E27FC236}">
                <a16:creationId xmlns:a16="http://schemas.microsoft.com/office/drawing/2014/main" id="{0C9E5E20-A50E-4100-A658-2E6448599B0F}"/>
              </a:ext>
            </a:extLst>
          </p:cNvPr>
          <p:cNvSpPr/>
          <p:nvPr/>
        </p:nvSpPr>
        <p:spPr>
          <a:xfrm>
            <a:off x="10892970" y="1995993"/>
            <a:ext cx="920968" cy="4884005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立方体 22">
            <a:extLst>
              <a:ext uri="{FF2B5EF4-FFF2-40B4-BE49-F238E27FC236}">
                <a16:creationId xmlns:a16="http://schemas.microsoft.com/office/drawing/2014/main" id="{7F28D9EC-E4FD-41AD-8BE5-52F90C8C58BC}"/>
              </a:ext>
            </a:extLst>
          </p:cNvPr>
          <p:cNvSpPr/>
          <p:nvPr/>
        </p:nvSpPr>
        <p:spPr>
          <a:xfrm>
            <a:off x="6941118" y="4052949"/>
            <a:ext cx="920968" cy="2819251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立方体 23">
            <a:extLst>
              <a:ext uri="{FF2B5EF4-FFF2-40B4-BE49-F238E27FC236}">
                <a16:creationId xmlns:a16="http://schemas.microsoft.com/office/drawing/2014/main" id="{E8992847-30FD-4205-8FCC-F2B6F8EE82CE}"/>
              </a:ext>
            </a:extLst>
          </p:cNvPr>
          <p:cNvSpPr/>
          <p:nvPr/>
        </p:nvSpPr>
        <p:spPr>
          <a:xfrm>
            <a:off x="7641334" y="3321823"/>
            <a:ext cx="920968" cy="3550378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立方体 24">
            <a:extLst>
              <a:ext uri="{FF2B5EF4-FFF2-40B4-BE49-F238E27FC236}">
                <a16:creationId xmlns:a16="http://schemas.microsoft.com/office/drawing/2014/main" id="{87474EE9-3C01-4714-936B-874E6DE31A93}"/>
              </a:ext>
            </a:extLst>
          </p:cNvPr>
          <p:cNvSpPr/>
          <p:nvPr/>
        </p:nvSpPr>
        <p:spPr>
          <a:xfrm>
            <a:off x="8346092" y="4619115"/>
            <a:ext cx="920968" cy="2253085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立方体 25">
            <a:extLst>
              <a:ext uri="{FF2B5EF4-FFF2-40B4-BE49-F238E27FC236}">
                <a16:creationId xmlns:a16="http://schemas.microsoft.com/office/drawing/2014/main" id="{3271D06A-3518-423A-B73C-4B8D656C60D3}"/>
              </a:ext>
            </a:extLst>
          </p:cNvPr>
          <p:cNvSpPr/>
          <p:nvPr/>
        </p:nvSpPr>
        <p:spPr>
          <a:xfrm>
            <a:off x="9043888" y="3708873"/>
            <a:ext cx="920968" cy="3163328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立方体 26">
            <a:extLst>
              <a:ext uri="{FF2B5EF4-FFF2-40B4-BE49-F238E27FC236}">
                <a16:creationId xmlns:a16="http://schemas.microsoft.com/office/drawing/2014/main" id="{CF8EA86B-B0A6-45A6-BFC1-F65B3DC5D80E}"/>
              </a:ext>
            </a:extLst>
          </p:cNvPr>
          <p:cNvSpPr/>
          <p:nvPr/>
        </p:nvSpPr>
        <p:spPr>
          <a:xfrm>
            <a:off x="11582527" y="3443201"/>
            <a:ext cx="920968" cy="3436798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8" name="立方体 27">
            <a:extLst>
              <a:ext uri="{FF2B5EF4-FFF2-40B4-BE49-F238E27FC236}">
                <a16:creationId xmlns:a16="http://schemas.microsoft.com/office/drawing/2014/main" id="{DD93DC97-8694-4DDB-9EA5-EACA2392C879}"/>
              </a:ext>
            </a:extLst>
          </p:cNvPr>
          <p:cNvSpPr/>
          <p:nvPr/>
        </p:nvSpPr>
        <p:spPr>
          <a:xfrm>
            <a:off x="6025408" y="4607358"/>
            <a:ext cx="920968" cy="2264842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9" name="立方体 28">
            <a:extLst>
              <a:ext uri="{FF2B5EF4-FFF2-40B4-BE49-F238E27FC236}">
                <a16:creationId xmlns:a16="http://schemas.microsoft.com/office/drawing/2014/main" id="{923E3895-AC0E-40DD-8CF0-C9CCD26F3C34}"/>
              </a:ext>
            </a:extLst>
          </p:cNvPr>
          <p:cNvSpPr/>
          <p:nvPr/>
        </p:nvSpPr>
        <p:spPr>
          <a:xfrm>
            <a:off x="6491531" y="5774677"/>
            <a:ext cx="920968" cy="1097523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立方体 29">
            <a:extLst>
              <a:ext uri="{FF2B5EF4-FFF2-40B4-BE49-F238E27FC236}">
                <a16:creationId xmlns:a16="http://schemas.microsoft.com/office/drawing/2014/main" id="{D8D4BAA3-7D25-426E-831A-25C043DBC6BF}"/>
              </a:ext>
            </a:extLst>
          </p:cNvPr>
          <p:cNvSpPr/>
          <p:nvPr/>
        </p:nvSpPr>
        <p:spPr>
          <a:xfrm>
            <a:off x="7425215" y="5241277"/>
            <a:ext cx="920968" cy="1630924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" name="立方体 30">
            <a:extLst>
              <a:ext uri="{FF2B5EF4-FFF2-40B4-BE49-F238E27FC236}">
                <a16:creationId xmlns:a16="http://schemas.microsoft.com/office/drawing/2014/main" id="{D6BCC1C0-C984-4389-819E-2C138045BE72}"/>
              </a:ext>
            </a:extLst>
          </p:cNvPr>
          <p:cNvSpPr/>
          <p:nvPr/>
        </p:nvSpPr>
        <p:spPr>
          <a:xfrm>
            <a:off x="8122961" y="5942125"/>
            <a:ext cx="920968" cy="930075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" name="立方体 31">
            <a:extLst>
              <a:ext uri="{FF2B5EF4-FFF2-40B4-BE49-F238E27FC236}">
                <a16:creationId xmlns:a16="http://schemas.microsoft.com/office/drawing/2014/main" id="{CD58C59D-96A3-469F-A25C-8010529C986F}"/>
              </a:ext>
            </a:extLst>
          </p:cNvPr>
          <p:cNvSpPr/>
          <p:nvPr/>
        </p:nvSpPr>
        <p:spPr>
          <a:xfrm>
            <a:off x="9046191" y="5027364"/>
            <a:ext cx="920968" cy="1844836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立方体 32">
            <a:extLst>
              <a:ext uri="{FF2B5EF4-FFF2-40B4-BE49-F238E27FC236}">
                <a16:creationId xmlns:a16="http://schemas.microsoft.com/office/drawing/2014/main" id="{0CDF6373-684D-4B5F-ABEF-0F08E800BA4A}"/>
              </a:ext>
            </a:extLst>
          </p:cNvPr>
          <p:cNvSpPr/>
          <p:nvPr/>
        </p:nvSpPr>
        <p:spPr>
          <a:xfrm>
            <a:off x="9966670" y="4150639"/>
            <a:ext cx="920968" cy="2721562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4" name="立方体 33">
            <a:extLst>
              <a:ext uri="{FF2B5EF4-FFF2-40B4-BE49-F238E27FC236}">
                <a16:creationId xmlns:a16="http://schemas.microsoft.com/office/drawing/2014/main" id="{671152E8-AB47-4694-ADDF-ED859DAFA654}"/>
              </a:ext>
            </a:extLst>
          </p:cNvPr>
          <p:cNvSpPr/>
          <p:nvPr/>
        </p:nvSpPr>
        <p:spPr>
          <a:xfrm>
            <a:off x="10661995" y="3153789"/>
            <a:ext cx="920968" cy="3726209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立方体 34">
            <a:extLst>
              <a:ext uri="{FF2B5EF4-FFF2-40B4-BE49-F238E27FC236}">
                <a16:creationId xmlns:a16="http://schemas.microsoft.com/office/drawing/2014/main" id="{82D8F4A3-9C97-4CA2-A9D1-7E795BE6FA20}"/>
              </a:ext>
            </a:extLst>
          </p:cNvPr>
          <p:cNvSpPr/>
          <p:nvPr/>
        </p:nvSpPr>
        <p:spPr>
          <a:xfrm>
            <a:off x="9731802" y="5559049"/>
            <a:ext cx="920968" cy="1313151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6" name="立方体 35">
            <a:extLst>
              <a:ext uri="{FF2B5EF4-FFF2-40B4-BE49-F238E27FC236}">
                <a16:creationId xmlns:a16="http://schemas.microsoft.com/office/drawing/2014/main" id="{3D7A8CC8-F5F5-4CC5-A644-3F228D77649E}"/>
              </a:ext>
            </a:extLst>
          </p:cNvPr>
          <p:cNvSpPr/>
          <p:nvPr/>
        </p:nvSpPr>
        <p:spPr>
          <a:xfrm>
            <a:off x="10661521" y="4626912"/>
            <a:ext cx="920968" cy="2253086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" name="立方体 36">
            <a:extLst>
              <a:ext uri="{FF2B5EF4-FFF2-40B4-BE49-F238E27FC236}">
                <a16:creationId xmlns:a16="http://schemas.microsoft.com/office/drawing/2014/main" id="{0F174FAC-3DA2-4457-A036-DD950CCECCF8}"/>
              </a:ext>
            </a:extLst>
          </p:cNvPr>
          <p:cNvSpPr/>
          <p:nvPr/>
        </p:nvSpPr>
        <p:spPr>
          <a:xfrm>
            <a:off x="11354376" y="4084115"/>
            <a:ext cx="920968" cy="2788085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8" name="立方体 37">
            <a:extLst>
              <a:ext uri="{FF2B5EF4-FFF2-40B4-BE49-F238E27FC236}">
                <a16:creationId xmlns:a16="http://schemas.microsoft.com/office/drawing/2014/main" id="{3BBEA947-04B8-4793-8A10-E8361C14B9FB}"/>
              </a:ext>
            </a:extLst>
          </p:cNvPr>
          <p:cNvSpPr/>
          <p:nvPr/>
        </p:nvSpPr>
        <p:spPr>
          <a:xfrm>
            <a:off x="5111846" y="5669047"/>
            <a:ext cx="920968" cy="1210951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9" name="立方体 38">
            <a:extLst>
              <a:ext uri="{FF2B5EF4-FFF2-40B4-BE49-F238E27FC236}">
                <a16:creationId xmlns:a16="http://schemas.microsoft.com/office/drawing/2014/main" id="{ACF01A6C-EDCD-4CAA-9DD1-A597E37F88E9}"/>
              </a:ext>
            </a:extLst>
          </p:cNvPr>
          <p:cNvSpPr/>
          <p:nvPr/>
        </p:nvSpPr>
        <p:spPr>
          <a:xfrm>
            <a:off x="11335926" y="5661250"/>
            <a:ext cx="920968" cy="1218748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0" name="立方体 39">
            <a:extLst>
              <a:ext uri="{FF2B5EF4-FFF2-40B4-BE49-F238E27FC236}">
                <a16:creationId xmlns:a16="http://schemas.microsoft.com/office/drawing/2014/main" id="{0AD48A23-2665-4B66-A407-7EDA89AE3CEC}"/>
              </a:ext>
            </a:extLst>
          </p:cNvPr>
          <p:cNvSpPr/>
          <p:nvPr/>
        </p:nvSpPr>
        <p:spPr>
          <a:xfrm>
            <a:off x="8797461" y="6215624"/>
            <a:ext cx="937045" cy="746354"/>
          </a:xfrm>
          <a:prstGeom prst="cube">
            <a:avLst>
              <a:gd name="adj" fmla="val 33168"/>
            </a:avLst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立方体 40">
            <a:extLst>
              <a:ext uri="{FF2B5EF4-FFF2-40B4-BE49-F238E27FC236}">
                <a16:creationId xmlns:a16="http://schemas.microsoft.com/office/drawing/2014/main" id="{9A174B64-44B7-4BC0-880E-07BC5D2125B0}"/>
              </a:ext>
            </a:extLst>
          </p:cNvPr>
          <p:cNvSpPr/>
          <p:nvPr/>
        </p:nvSpPr>
        <p:spPr>
          <a:xfrm>
            <a:off x="4177584" y="6125847"/>
            <a:ext cx="920968" cy="746354"/>
          </a:xfrm>
          <a:prstGeom prst="cub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2600000" scaled="0"/>
          </a:gradFill>
          <a:ln>
            <a:noFill/>
          </a:ln>
          <a:scene3d>
            <a:camera prst="perspectiveFront" fov="2700000">
              <a:rot lat="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id="{EE54AF42-F52C-4160-936C-8BCE11DDA60F}"/>
              </a:ext>
            </a:extLst>
          </p:cNvPr>
          <p:cNvSpPr>
            <a:spLocks noChangeAspect="1"/>
          </p:cNvSpPr>
          <p:nvPr/>
        </p:nvSpPr>
        <p:spPr>
          <a:xfrm rot="20382477">
            <a:off x="8322453" y="1297329"/>
            <a:ext cx="883367" cy="883367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279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>
            <a:extLst>
              <a:ext uri="{FF2B5EF4-FFF2-40B4-BE49-F238E27FC236}">
                <a16:creationId xmlns:a16="http://schemas.microsoft.com/office/drawing/2014/main" id="{19F5CF4F-5D28-4B2A-92A9-F01779F26FC6}"/>
              </a:ext>
            </a:extLst>
          </p:cNvPr>
          <p:cNvSpPr>
            <a:spLocks noChangeAspect="1"/>
          </p:cNvSpPr>
          <p:nvPr/>
        </p:nvSpPr>
        <p:spPr>
          <a:xfrm rot="21388655">
            <a:off x="6169250" y="4343686"/>
            <a:ext cx="697000" cy="697000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>
            <a:extLst>
              <a:ext uri="{FF2B5EF4-FFF2-40B4-BE49-F238E27FC236}">
                <a16:creationId xmlns:a16="http://schemas.microsoft.com/office/drawing/2014/main" id="{25F846E8-0022-4318-A163-EA8F00199F3C}"/>
              </a:ext>
            </a:extLst>
          </p:cNvPr>
          <p:cNvSpPr>
            <a:spLocks noChangeAspect="1"/>
          </p:cNvSpPr>
          <p:nvPr/>
        </p:nvSpPr>
        <p:spPr>
          <a:xfrm rot="21388655">
            <a:off x="13253" y="6008652"/>
            <a:ext cx="853937" cy="853937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1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145CC91F-6208-4B6B-80B2-80CB77720F93}"/>
              </a:ext>
            </a:extLst>
          </p:cNvPr>
          <p:cNvGrpSpPr/>
          <p:nvPr/>
        </p:nvGrpSpPr>
        <p:grpSpPr>
          <a:xfrm>
            <a:off x="702564" y="3564572"/>
            <a:ext cx="2650122" cy="108000"/>
            <a:chOff x="611526" y="3827650"/>
            <a:chExt cx="2650122" cy="108000"/>
          </a:xfrm>
        </p:grpSpPr>
        <p:cxnSp>
          <p:nvCxnSpPr>
            <p:cNvPr id="46" name="直接连接符 45">
              <a:extLst>
                <a:ext uri="{FF2B5EF4-FFF2-40B4-BE49-F238E27FC236}">
                  <a16:creationId xmlns:a16="http://schemas.microsoft.com/office/drawing/2014/main" id="{845DFA63-0171-479C-B79B-3EBAB2E08BAA}"/>
                </a:ext>
              </a:extLst>
            </p:cNvPr>
            <p:cNvCxnSpPr/>
            <p:nvPr/>
          </p:nvCxnSpPr>
          <p:spPr>
            <a:xfrm>
              <a:off x="680766" y="3881650"/>
              <a:ext cx="2580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椭圆 46">
              <a:extLst>
                <a:ext uri="{FF2B5EF4-FFF2-40B4-BE49-F238E27FC236}">
                  <a16:creationId xmlns:a16="http://schemas.microsoft.com/office/drawing/2014/main" id="{142EB0BC-6A41-404A-B71A-75BC282166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338280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2" name="直接连接符 111">
            <a:extLst>
              <a:ext uri="{FF2B5EF4-FFF2-40B4-BE49-F238E27FC236}">
                <a16:creationId xmlns:a16="http://schemas.microsoft.com/office/drawing/2014/main" id="{FECF66C3-F4FF-4104-B575-8AEFC2861C49}"/>
              </a:ext>
            </a:extLst>
          </p:cNvPr>
          <p:cNvCxnSpPr>
            <a:cxnSpLocks/>
          </p:cNvCxnSpPr>
          <p:nvPr/>
        </p:nvCxnSpPr>
        <p:spPr>
          <a:xfrm>
            <a:off x="-19050" y="0"/>
            <a:ext cx="0" cy="6858000"/>
          </a:xfrm>
          <a:prstGeom prst="line">
            <a:avLst/>
          </a:prstGeom>
          <a:ln w="3175">
            <a:solidFill>
              <a:schemeClr val="bg1">
                <a:lumMod val="75000"/>
                <a:alpha val="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直接连接符 114">
            <a:extLst>
              <a:ext uri="{FF2B5EF4-FFF2-40B4-BE49-F238E27FC236}">
                <a16:creationId xmlns:a16="http://schemas.microsoft.com/office/drawing/2014/main" id="{3D99E22D-3ADD-46DA-A43A-25D30DDFB1A1}"/>
              </a:ext>
            </a:extLst>
          </p:cNvPr>
          <p:cNvCxnSpPr>
            <a:cxnSpLocks/>
          </p:cNvCxnSpPr>
          <p:nvPr/>
        </p:nvCxnSpPr>
        <p:spPr>
          <a:xfrm>
            <a:off x="1202055" y="0"/>
            <a:ext cx="0" cy="6858000"/>
          </a:xfrm>
          <a:prstGeom prst="line">
            <a:avLst/>
          </a:prstGeom>
          <a:ln w="3175" cap="flat" cmpd="sng" algn="ctr">
            <a:solidFill>
              <a:schemeClr val="bg1">
                <a:lumMod val="75000"/>
                <a:alpha val="0"/>
              </a:schemeClr>
            </a:solidFill>
            <a:prstDash val="sysDot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直接连接符 115">
            <a:extLst>
              <a:ext uri="{FF2B5EF4-FFF2-40B4-BE49-F238E27FC236}">
                <a16:creationId xmlns:a16="http://schemas.microsoft.com/office/drawing/2014/main" id="{3F6EC971-9ED2-4DD8-A07A-101192DD3863}"/>
              </a:ext>
            </a:extLst>
          </p:cNvPr>
          <p:cNvCxnSpPr>
            <a:cxnSpLocks/>
          </p:cNvCxnSpPr>
          <p:nvPr/>
        </p:nvCxnSpPr>
        <p:spPr>
          <a:xfrm>
            <a:off x="2423160" y="0"/>
            <a:ext cx="0" cy="6858000"/>
          </a:xfrm>
          <a:prstGeom prst="line">
            <a:avLst/>
          </a:prstGeom>
          <a:ln w="3175" cap="flat" cmpd="sng" algn="ctr">
            <a:solidFill>
              <a:schemeClr val="bg1">
                <a:lumMod val="75000"/>
                <a:alpha val="0"/>
              </a:schemeClr>
            </a:solidFill>
            <a:prstDash val="sysDot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直接连接符 116">
            <a:extLst>
              <a:ext uri="{FF2B5EF4-FFF2-40B4-BE49-F238E27FC236}">
                <a16:creationId xmlns:a16="http://schemas.microsoft.com/office/drawing/2014/main" id="{03326F97-8706-4E84-B40B-387957A5D54E}"/>
              </a:ext>
            </a:extLst>
          </p:cNvPr>
          <p:cNvCxnSpPr>
            <a:cxnSpLocks/>
          </p:cNvCxnSpPr>
          <p:nvPr/>
        </p:nvCxnSpPr>
        <p:spPr>
          <a:xfrm>
            <a:off x="3644265" y="0"/>
            <a:ext cx="0" cy="6858000"/>
          </a:xfrm>
          <a:prstGeom prst="line">
            <a:avLst/>
          </a:prstGeom>
          <a:ln w="3175" cap="flat" cmpd="sng" algn="ctr">
            <a:solidFill>
              <a:schemeClr val="bg1">
                <a:lumMod val="75000"/>
                <a:alpha val="0"/>
              </a:schemeClr>
            </a:solidFill>
            <a:prstDash val="sysDot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直接连接符 117">
            <a:extLst>
              <a:ext uri="{FF2B5EF4-FFF2-40B4-BE49-F238E27FC236}">
                <a16:creationId xmlns:a16="http://schemas.microsoft.com/office/drawing/2014/main" id="{1964D724-AD25-4E38-ADC8-CB9703F9F37A}"/>
              </a:ext>
            </a:extLst>
          </p:cNvPr>
          <p:cNvCxnSpPr>
            <a:cxnSpLocks/>
          </p:cNvCxnSpPr>
          <p:nvPr/>
        </p:nvCxnSpPr>
        <p:spPr>
          <a:xfrm>
            <a:off x="4865370" y="0"/>
            <a:ext cx="0" cy="6858000"/>
          </a:xfrm>
          <a:prstGeom prst="line">
            <a:avLst/>
          </a:prstGeom>
          <a:ln w="3175" cap="flat" cmpd="sng" algn="ctr">
            <a:solidFill>
              <a:schemeClr val="bg1">
                <a:lumMod val="75000"/>
                <a:alpha val="0"/>
              </a:schemeClr>
            </a:solidFill>
            <a:prstDash val="sysDot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直接连接符 118">
            <a:extLst>
              <a:ext uri="{FF2B5EF4-FFF2-40B4-BE49-F238E27FC236}">
                <a16:creationId xmlns:a16="http://schemas.microsoft.com/office/drawing/2014/main" id="{3097493A-2796-4EEC-B748-0939D893E884}"/>
              </a:ext>
            </a:extLst>
          </p:cNvPr>
          <p:cNvCxnSpPr>
            <a:cxnSpLocks/>
          </p:cNvCxnSpPr>
          <p:nvPr/>
        </p:nvCxnSpPr>
        <p:spPr>
          <a:xfrm>
            <a:off x="6086475" y="0"/>
            <a:ext cx="0" cy="6858000"/>
          </a:xfrm>
          <a:prstGeom prst="line">
            <a:avLst/>
          </a:prstGeom>
          <a:ln w="3175" cap="flat" cmpd="sng" algn="ctr">
            <a:solidFill>
              <a:schemeClr val="bg1">
                <a:lumMod val="75000"/>
                <a:alpha val="0"/>
              </a:schemeClr>
            </a:solidFill>
            <a:prstDash val="sysDot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直接连接符 119">
            <a:extLst>
              <a:ext uri="{FF2B5EF4-FFF2-40B4-BE49-F238E27FC236}">
                <a16:creationId xmlns:a16="http://schemas.microsoft.com/office/drawing/2014/main" id="{CF37077E-198F-4EB8-BF05-6ABB7A3135D7}"/>
              </a:ext>
            </a:extLst>
          </p:cNvPr>
          <p:cNvCxnSpPr>
            <a:cxnSpLocks/>
          </p:cNvCxnSpPr>
          <p:nvPr/>
        </p:nvCxnSpPr>
        <p:spPr>
          <a:xfrm>
            <a:off x="7307580" y="0"/>
            <a:ext cx="0" cy="6858000"/>
          </a:xfrm>
          <a:prstGeom prst="line">
            <a:avLst/>
          </a:prstGeom>
          <a:ln w="3175" cap="flat" cmpd="sng" algn="ctr">
            <a:solidFill>
              <a:schemeClr val="bg1">
                <a:lumMod val="75000"/>
                <a:alpha val="0"/>
              </a:schemeClr>
            </a:solidFill>
            <a:prstDash val="sysDot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直接连接符 120">
            <a:extLst>
              <a:ext uri="{FF2B5EF4-FFF2-40B4-BE49-F238E27FC236}">
                <a16:creationId xmlns:a16="http://schemas.microsoft.com/office/drawing/2014/main" id="{E53BD4CC-41E7-4B2B-A660-4BE49AE82C48}"/>
              </a:ext>
            </a:extLst>
          </p:cNvPr>
          <p:cNvCxnSpPr>
            <a:cxnSpLocks/>
          </p:cNvCxnSpPr>
          <p:nvPr/>
        </p:nvCxnSpPr>
        <p:spPr>
          <a:xfrm>
            <a:off x="8528685" y="0"/>
            <a:ext cx="0" cy="6858000"/>
          </a:xfrm>
          <a:prstGeom prst="line">
            <a:avLst/>
          </a:prstGeom>
          <a:ln w="3175" cap="flat" cmpd="sng" algn="ctr">
            <a:solidFill>
              <a:schemeClr val="bg1">
                <a:lumMod val="75000"/>
                <a:alpha val="0"/>
              </a:schemeClr>
            </a:solidFill>
            <a:prstDash val="sysDot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直接连接符 121">
            <a:extLst>
              <a:ext uri="{FF2B5EF4-FFF2-40B4-BE49-F238E27FC236}">
                <a16:creationId xmlns:a16="http://schemas.microsoft.com/office/drawing/2014/main" id="{1AC6BD80-3C07-4CEA-B848-8C4083B77792}"/>
              </a:ext>
            </a:extLst>
          </p:cNvPr>
          <p:cNvCxnSpPr>
            <a:cxnSpLocks/>
          </p:cNvCxnSpPr>
          <p:nvPr/>
        </p:nvCxnSpPr>
        <p:spPr>
          <a:xfrm>
            <a:off x="9749790" y="0"/>
            <a:ext cx="0" cy="6858000"/>
          </a:xfrm>
          <a:prstGeom prst="line">
            <a:avLst/>
          </a:prstGeom>
          <a:ln w="3175" cap="flat" cmpd="sng" algn="ctr">
            <a:solidFill>
              <a:schemeClr val="bg1">
                <a:lumMod val="75000"/>
                <a:alpha val="0"/>
              </a:schemeClr>
            </a:solidFill>
            <a:prstDash val="sysDot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直接连接符 122">
            <a:extLst>
              <a:ext uri="{FF2B5EF4-FFF2-40B4-BE49-F238E27FC236}">
                <a16:creationId xmlns:a16="http://schemas.microsoft.com/office/drawing/2014/main" id="{C2FA6AB5-F2A3-4C70-96BF-E02A41A7987B}"/>
              </a:ext>
            </a:extLst>
          </p:cNvPr>
          <p:cNvCxnSpPr>
            <a:cxnSpLocks/>
          </p:cNvCxnSpPr>
          <p:nvPr/>
        </p:nvCxnSpPr>
        <p:spPr>
          <a:xfrm>
            <a:off x="10970895" y="0"/>
            <a:ext cx="0" cy="6858000"/>
          </a:xfrm>
          <a:prstGeom prst="line">
            <a:avLst/>
          </a:prstGeom>
          <a:ln w="3175" cap="flat" cmpd="sng" algn="ctr">
            <a:solidFill>
              <a:schemeClr val="bg1">
                <a:lumMod val="75000"/>
                <a:alpha val="0"/>
              </a:schemeClr>
            </a:solidFill>
            <a:prstDash val="sysDot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直接连接符 113">
            <a:extLst>
              <a:ext uri="{FF2B5EF4-FFF2-40B4-BE49-F238E27FC236}">
                <a16:creationId xmlns:a16="http://schemas.microsoft.com/office/drawing/2014/main" id="{2DF0249F-F4EC-44C3-AF11-562718364595}"/>
              </a:ext>
            </a:extLst>
          </p:cNvPr>
          <p:cNvCxnSpPr>
            <a:cxnSpLocks/>
          </p:cNvCxnSpPr>
          <p:nvPr/>
        </p:nvCxnSpPr>
        <p:spPr>
          <a:xfrm>
            <a:off x="12192000" y="0"/>
            <a:ext cx="0" cy="6858000"/>
          </a:xfrm>
          <a:prstGeom prst="line">
            <a:avLst/>
          </a:prstGeom>
          <a:ln w="3175">
            <a:solidFill>
              <a:schemeClr val="bg1">
                <a:lumMod val="75000"/>
                <a:alpha val="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2EA5C740-B328-3232-D042-BE724509E492}"/>
              </a:ext>
            </a:extLst>
          </p:cNvPr>
          <p:cNvGrpSpPr/>
          <p:nvPr/>
        </p:nvGrpSpPr>
        <p:grpSpPr>
          <a:xfrm>
            <a:off x="1109789" y="921657"/>
            <a:ext cx="9972422" cy="5001634"/>
            <a:chOff x="0" y="365046"/>
            <a:chExt cx="12192000" cy="6114856"/>
          </a:xfrm>
        </p:grpSpPr>
        <p:pic>
          <p:nvPicPr>
            <p:cNvPr id="3" name="图形 2" descr="计算机">
              <a:extLst>
                <a:ext uri="{FF2B5EF4-FFF2-40B4-BE49-F238E27FC236}">
                  <a16:creationId xmlns:a16="http://schemas.microsoft.com/office/drawing/2014/main" id="{5C4D0796-9C3C-41C0-A70D-8ACC79650B7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68113" y="649222"/>
              <a:ext cx="446780" cy="446780"/>
            </a:xfrm>
            <a:prstGeom prst="rect">
              <a:avLst/>
            </a:prstGeom>
          </p:spPr>
        </p:pic>
        <p:pic>
          <p:nvPicPr>
            <p:cNvPr id="5" name="图形 4" descr="笔记本电脑">
              <a:extLst>
                <a:ext uri="{FF2B5EF4-FFF2-40B4-BE49-F238E27FC236}">
                  <a16:creationId xmlns:a16="http://schemas.microsoft.com/office/drawing/2014/main" id="{72285002-FF01-4C33-8934-3FC485ADF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587334" y="649222"/>
              <a:ext cx="446780" cy="446780"/>
            </a:xfrm>
            <a:prstGeom prst="rect">
              <a:avLst/>
            </a:prstGeom>
          </p:spPr>
        </p:pic>
        <p:pic>
          <p:nvPicPr>
            <p:cNvPr id="7" name="图形 6" descr="Internet">
              <a:extLst>
                <a:ext uri="{FF2B5EF4-FFF2-40B4-BE49-F238E27FC236}">
                  <a16:creationId xmlns:a16="http://schemas.microsoft.com/office/drawing/2014/main" id="{62D79444-0656-419B-AB42-4BBC58C9D36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4025776" y="649222"/>
              <a:ext cx="446780" cy="446780"/>
            </a:xfrm>
            <a:prstGeom prst="rect">
              <a:avLst/>
            </a:prstGeom>
          </p:spPr>
        </p:pic>
        <p:pic>
          <p:nvPicPr>
            <p:cNvPr id="9" name="图形 8" descr="监视器">
              <a:extLst>
                <a:ext uri="{FF2B5EF4-FFF2-40B4-BE49-F238E27FC236}">
                  <a16:creationId xmlns:a16="http://schemas.microsoft.com/office/drawing/2014/main" id="{065DB9EB-9AB9-4776-ABF9-E2E675CE910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806555" y="649222"/>
              <a:ext cx="446780" cy="446780"/>
            </a:xfrm>
            <a:prstGeom prst="rect">
              <a:avLst/>
            </a:prstGeom>
          </p:spPr>
        </p:pic>
        <p:pic>
          <p:nvPicPr>
            <p:cNvPr id="11" name="图形 10" descr="智能手机">
              <a:extLst>
                <a:ext uri="{FF2B5EF4-FFF2-40B4-BE49-F238E27FC236}">
                  <a16:creationId xmlns:a16="http://schemas.microsoft.com/office/drawing/2014/main" id="{480A8751-CC71-47E7-9F00-A7CC3F96E1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5244997" y="649222"/>
              <a:ext cx="446780" cy="446780"/>
            </a:xfrm>
            <a:prstGeom prst="rect">
              <a:avLst/>
            </a:prstGeom>
          </p:spPr>
        </p:pic>
        <p:pic>
          <p:nvPicPr>
            <p:cNvPr id="13" name="图形 12" descr="平板电脑">
              <a:extLst>
                <a:ext uri="{FF2B5EF4-FFF2-40B4-BE49-F238E27FC236}">
                  <a16:creationId xmlns:a16="http://schemas.microsoft.com/office/drawing/2014/main" id="{9B89B801-CF91-417E-82C3-4598185AB16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464218" y="649222"/>
              <a:ext cx="446780" cy="446780"/>
            </a:xfrm>
            <a:prstGeom prst="rect">
              <a:avLst/>
            </a:prstGeom>
          </p:spPr>
        </p:pic>
        <p:pic>
          <p:nvPicPr>
            <p:cNvPr id="15" name="图形 14" descr="云计算">
              <a:extLst>
                <a:ext uri="{FF2B5EF4-FFF2-40B4-BE49-F238E27FC236}">
                  <a16:creationId xmlns:a16="http://schemas.microsoft.com/office/drawing/2014/main" id="{C92CC351-FFFB-4AED-AB59-435C44C85B48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7683439" y="649222"/>
              <a:ext cx="446780" cy="446780"/>
            </a:xfrm>
            <a:prstGeom prst="rect">
              <a:avLst/>
            </a:prstGeom>
          </p:spPr>
        </p:pic>
        <p:pic>
          <p:nvPicPr>
            <p:cNvPr id="17" name="图形 16" descr="传真">
              <a:extLst>
                <a:ext uri="{FF2B5EF4-FFF2-40B4-BE49-F238E27FC236}">
                  <a16:creationId xmlns:a16="http://schemas.microsoft.com/office/drawing/2014/main" id="{C6489774-B72D-4987-8E8C-15BCB57901B0}"/>
                </a:ext>
              </a:extLst>
            </p:cNvPr>
            <p:cNvPicPr>
              <a:picLocks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6491110" y="4756112"/>
              <a:ext cx="446780" cy="446780"/>
            </a:xfrm>
            <a:prstGeom prst="rect">
              <a:avLst/>
            </a:prstGeom>
          </p:spPr>
        </p:pic>
        <p:pic>
          <p:nvPicPr>
            <p:cNvPr id="19" name="图形 18" descr="打印机">
              <a:extLst>
                <a:ext uri="{FF2B5EF4-FFF2-40B4-BE49-F238E27FC236}">
                  <a16:creationId xmlns:a16="http://schemas.microsoft.com/office/drawing/2014/main" id="{A01DD347-2D45-4B67-816C-E5FBEE33B5BB}"/>
                </a:ext>
              </a:extLst>
            </p:cNvPr>
            <p:cNvPicPr>
              <a:picLocks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7713132" y="4756112"/>
              <a:ext cx="446780" cy="446780"/>
            </a:xfrm>
            <a:prstGeom prst="rect">
              <a:avLst/>
            </a:prstGeom>
          </p:spPr>
        </p:pic>
        <p:pic>
          <p:nvPicPr>
            <p:cNvPr id="21" name="图形 20" descr="碎纸机">
              <a:extLst>
                <a:ext uri="{FF2B5EF4-FFF2-40B4-BE49-F238E27FC236}">
                  <a16:creationId xmlns:a16="http://schemas.microsoft.com/office/drawing/2014/main" id="{4E2D266D-4E45-4003-A5C0-B47633BD7485}"/>
                </a:ext>
              </a:extLst>
            </p:cNvPr>
            <p:cNvPicPr>
              <a:picLocks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11379200" y="4756112"/>
              <a:ext cx="446780" cy="446780"/>
            </a:xfrm>
            <a:prstGeom prst="rect">
              <a:avLst/>
            </a:prstGeom>
          </p:spPr>
        </p:pic>
        <p:pic>
          <p:nvPicPr>
            <p:cNvPr id="23" name="图形 22" descr="复印机">
              <a:extLst>
                <a:ext uri="{FF2B5EF4-FFF2-40B4-BE49-F238E27FC236}">
                  <a16:creationId xmlns:a16="http://schemas.microsoft.com/office/drawing/2014/main" id="{2179D92E-3B5F-4C8A-A28E-64394593001E}"/>
                </a:ext>
              </a:extLst>
            </p:cNvPr>
            <p:cNvPicPr>
              <a:picLocks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8935154" y="4756112"/>
              <a:ext cx="446780" cy="446780"/>
            </a:xfrm>
            <a:prstGeom prst="rect">
              <a:avLst/>
            </a:prstGeom>
          </p:spPr>
        </p:pic>
        <p:pic>
          <p:nvPicPr>
            <p:cNvPr id="25" name="图形 24" descr="扫描仪">
              <a:extLst>
                <a:ext uri="{FF2B5EF4-FFF2-40B4-BE49-F238E27FC236}">
                  <a16:creationId xmlns:a16="http://schemas.microsoft.com/office/drawing/2014/main" id="{1580C557-67F7-47B5-A8CD-1DA29D52D12D}"/>
                </a:ext>
              </a:extLst>
            </p:cNvPr>
            <p:cNvPicPr>
              <a:picLocks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355600" y="5775252"/>
              <a:ext cx="446780" cy="446780"/>
            </a:xfrm>
            <a:prstGeom prst="rect">
              <a:avLst/>
            </a:prstGeom>
          </p:spPr>
        </p:pic>
        <p:pic>
          <p:nvPicPr>
            <p:cNvPr id="27" name="图形 26" descr="无线路由器">
              <a:extLst>
                <a:ext uri="{FF2B5EF4-FFF2-40B4-BE49-F238E27FC236}">
                  <a16:creationId xmlns:a16="http://schemas.microsoft.com/office/drawing/2014/main" id="{290F2B5E-3114-4BEE-A8C6-91A388EDF26F}"/>
                </a:ext>
              </a:extLst>
            </p:cNvPr>
            <p:cNvPicPr>
              <a:picLocks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4025899" y="5775252"/>
              <a:ext cx="446780" cy="446780"/>
            </a:xfrm>
            <a:prstGeom prst="rect">
              <a:avLst/>
            </a:prstGeom>
          </p:spPr>
        </p:pic>
        <p:pic>
          <p:nvPicPr>
            <p:cNvPr id="29" name="图形 28" descr="收音机">
              <a:extLst>
                <a:ext uri="{FF2B5EF4-FFF2-40B4-BE49-F238E27FC236}">
                  <a16:creationId xmlns:a16="http://schemas.microsoft.com/office/drawing/2014/main" id="{52FD7C47-5458-4C1B-8C47-72D884492926}"/>
                </a:ext>
              </a:extLst>
            </p:cNvPr>
            <p:cNvPicPr>
              <a:picLocks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8919631" y="5775252"/>
              <a:ext cx="446780" cy="446780"/>
            </a:xfrm>
            <a:prstGeom prst="rect">
              <a:avLst/>
            </a:prstGeom>
          </p:spPr>
        </p:pic>
        <p:pic>
          <p:nvPicPr>
            <p:cNvPr id="31" name="图形 30" descr="打字机">
              <a:extLst>
                <a:ext uri="{FF2B5EF4-FFF2-40B4-BE49-F238E27FC236}">
                  <a16:creationId xmlns:a16="http://schemas.microsoft.com/office/drawing/2014/main" id="{5CCB6395-1097-4FF9-BE62-75BEE1FB8F56}"/>
                </a:ext>
              </a:extLst>
            </p:cNvPr>
            <p:cNvPicPr>
              <a:picLocks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1579033" y="5775252"/>
              <a:ext cx="446780" cy="446780"/>
            </a:xfrm>
            <a:prstGeom prst="rect">
              <a:avLst/>
            </a:prstGeom>
          </p:spPr>
        </p:pic>
        <p:pic>
          <p:nvPicPr>
            <p:cNvPr id="33" name="图形 32" descr="光盘">
              <a:extLst>
                <a:ext uri="{FF2B5EF4-FFF2-40B4-BE49-F238E27FC236}">
                  <a16:creationId xmlns:a16="http://schemas.microsoft.com/office/drawing/2014/main" id="{817DC131-871C-4C7B-97FB-8760576C2DE7}"/>
                </a:ext>
              </a:extLst>
            </p:cNvPr>
            <p:cNvPicPr>
              <a:picLocks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>
              <a:off x="2812344" y="3721100"/>
              <a:ext cx="446780" cy="446780"/>
            </a:xfrm>
            <a:prstGeom prst="rect">
              <a:avLst/>
            </a:prstGeom>
          </p:spPr>
        </p:pic>
        <p:pic>
          <p:nvPicPr>
            <p:cNvPr id="35" name="图形 34" descr="磁盘">
              <a:extLst>
                <a:ext uri="{FF2B5EF4-FFF2-40B4-BE49-F238E27FC236}">
                  <a16:creationId xmlns:a16="http://schemas.microsoft.com/office/drawing/2014/main" id="{315ABBB0-1AFC-4FDC-B3EE-E1F0B999A3A9}"/>
                </a:ext>
              </a:extLst>
            </p:cNvPr>
            <p:cNvPicPr>
              <a:picLocks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/>
            </a:stretch>
          </p:blipFill>
          <p:spPr>
            <a:xfrm>
              <a:off x="1603022" y="4756112"/>
              <a:ext cx="446780" cy="446780"/>
            </a:xfrm>
            <a:prstGeom prst="rect">
              <a:avLst/>
            </a:prstGeom>
          </p:spPr>
        </p:pic>
        <p:pic>
          <p:nvPicPr>
            <p:cNvPr id="37" name="图形 36" descr="USB">
              <a:extLst>
                <a:ext uri="{FF2B5EF4-FFF2-40B4-BE49-F238E27FC236}">
                  <a16:creationId xmlns:a16="http://schemas.microsoft.com/office/drawing/2014/main" id="{F607AF99-2A90-4F70-A922-2F2413FEDD3E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7"/>
                </a:ext>
              </a:extLst>
            </a:blip>
            <a:stretch>
              <a:fillRect/>
            </a:stretch>
          </p:blipFill>
          <p:spPr>
            <a:xfrm>
              <a:off x="1571040" y="2689513"/>
              <a:ext cx="446780" cy="446780"/>
            </a:xfrm>
            <a:prstGeom prst="rect">
              <a:avLst/>
            </a:prstGeom>
          </p:spPr>
        </p:pic>
        <p:pic>
          <p:nvPicPr>
            <p:cNvPr id="39" name="图形 38" descr="照相机">
              <a:extLst>
                <a:ext uri="{FF2B5EF4-FFF2-40B4-BE49-F238E27FC236}">
                  <a16:creationId xmlns:a16="http://schemas.microsoft.com/office/drawing/2014/main" id="{7749081D-00B3-4CBE-8CBA-A4620C9C5213}"/>
                </a:ext>
              </a:extLst>
            </p:cNvPr>
            <p:cNvPicPr>
              <a:picLocks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9"/>
                </a:ext>
              </a:extLst>
            </a:blip>
            <a:stretch>
              <a:fillRect/>
            </a:stretch>
          </p:blipFill>
          <p:spPr>
            <a:xfrm>
              <a:off x="5256388" y="3721100"/>
              <a:ext cx="446780" cy="446780"/>
            </a:xfrm>
            <a:prstGeom prst="rect">
              <a:avLst/>
            </a:prstGeom>
          </p:spPr>
        </p:pic>
        <p:pic>
          <p:nvPicPr>
            <p:cNvPr id="41" name="图形 40" descr="Web 摄像头">
              <a:extLst>
                <a:ext uri="{FF2B5EF4-FFF2-40B4-BE49-F238E27FC236}">
                  <a16:creationId xmlns:a16="http://schemas.microsoft.com/office/drawing/2014/main" id="{BEA27F43-F5EF-4DC0-8A9A-AFEF108828D1}"/>
                </a:ext>
              </a:extLst>
            </p:cNvPr>
            <p:cNvPicPr>
              <a:picLocks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1"/>
                </a:ext>
              </a:extLst>
            </a:blip>
            <a:stretch>
              <a:fillRect/>
            </a:stretch>
          </p:blipFill>
          <p:spPr>
            <a:xfrm>
              <a:off x="2825044" y="4756112"/>
              <a:ext cx="446780" cy="446780"/>
            </a:xfrm>
            <a:prstGeom prst="rect">
              <a:avLst/>
            </a:prstGeom>
          </p:spPr>
        </p:pic>
        <p:pic>
          <p:nvPicPr>
            <p:cNvPr id="43" name="图形 42" descr="计算器​​">
              <a:extLst>
                <a:ext uri="{FF2B5EF4-FFF2-40B4-BE49-F238E27FC236}">
                  <a16:creationId xmlns:a16="http://schemas.microsoft.com/office/drawing/2014/main" id="{F2D33E33-9763-43AF-A18E-DB5066A7E05D}"/>
                </a:ext>
              </a:extLst>
            </p:cNvPr>
            <p:cNvPicPr>
              <a:picLocks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3"/>
                </a:ext>
              </a:extLst>
            </a:blip>
            <a:stretch>
              <a:fillRect/>
            </a:stretch>
          </p:blipFill>
          <p:spPr>
            <a:xfrm>
              <a:off x="10157176" y="4756112"/>
              <a:ext cx="446780" cy="446780"/>
            </a:xfrm>
            <a:prstGeom prst="rect">
              <a:avLst/>
            </a:prstGeom>
          </p:spPr>
        </p:pic>
        <p:pic>
          <p:nvPicPr>
            <p:cNvPr id="45" name="图形 44" descr="耳塞">
              <a:extLst>
                <a:ext uri="{FF2B5EF4-FFF2-40B4-BE49-F238E27FC236}">
                  <a16:creationId xmlns:a16="http://schemas.microsoft.com/office/drawing/2014/main" id="{0C126E01-A8BE-4833-9FED-133B1D6834FF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5"/>
                </a:ext>
              </a:extLst>
            </a:blip>
            <a:stretch>
              <a:fillRect/>
            </a:stretch>
          </p:blipFill>
          <p:spPr>
            <a:xfrm>
              <a:off x="2792297" y="2689513"/>
              <a:ext cx="446780" cy="446780"/>
            </a:xfrm>
            <a:prstGeom prst="rect">
              <a:avLst/>
            </a:prstGeom>
          </p:spPr>
        </p:pic>
        <p:pic>
          <p:nvPicPr>
            <p:cNvPr id="47" name="图形 46" descr="耳机">
              <a:extLst>
                <a:ext uri="{FF2B5EF4-FFF2-40B4-BE49-F238E27FC236}">
                  <a16:creationId xmlns:a16="http://schemas.microsoft.com/office/drawing/2014/main" id="{A0255EFF-CAF4-45C0-8DBA-F97841C51C9A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7"/>
                </a:ext>
              </a:extLst>
            </a:blip>
            <a:stretch>
              <a:fillRect/>
            </a:stretch>
          </p:blipFill>
          <p:spPr>
            <a:xfrm>
              <a:off x="349783" y="2689513"/>
              <a:ext cx="446780" cy="446780"/>
            </a:xfrm>
            <a:prstGeom prst="rect">
              <a:avLst/>
            </a:prstGeom>
          </p:spPr>
        </p:pic>
        <p:pic>
          <p:nvPicPr>
            <p:cNvPr id="49" name="图形 48" descr="录制">
              <a:extLst>
                <a:ext uri="{FF2B5EF4-FFF2-40B4-BE49-F238E27FC236}">
                  <a16:creationId xmlns:a16="http://schemas.microsoft.com/office/drawing/2014/main" id="{AB2C9B5C-9EFF-4B5A-B3A0-D9AE52031FB0}"/>
                </a:ext>
              </a:extLst>
            </p:cNvPr>
            <p:cNvPicPr>
              <a:picLocks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11366500" y="3721100"/>
              <a:ext cx="446780" cy="446780"/>
            </a:xfrm>
            <a:prstGeom prst="rect">
              <a:avLst/>
            </a:prstGeom>
          </p:spPr>
        </p:pic>
        <p:pic>
          <p:nvPicPr>
            <p:cNvPr id="51" name="图形 50" descr="扬声器">
              <a:extLst>
                <a:ext uri="{FF2B5EF4-FFF2-40B4-BE49-F238E27FC236}">
                  <a16:creationId xmlns:a16="http://schemas.microsoft.com/office/drawing/2014/main" id="{29119368-558D-4827-902F-C66C1787977A}"/>
                </a:ext>
              </a:extLst>
            </p:cNvPr>
            <p:cNvPicPr>
              <a:picLocks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1"/>
                </a:ext>
              </a:extLst>
            </a:blip>
            <a:stretch>
              <a:fillRect/>
            </a:stretch>
          </p:blipFill>
          <p:spPr>
            <a:xfrm>
              <a:off x="7696198" y="5775252"/>
              <a:ext cx="446780" cy="446780"/>
            </a:xfrm>
            <a:prstGeom prst="rect">
              <a:avLst/>
            </a:prstGeom>
          </p:spPr>
        </p:pic>
        <p:pic>
          <p:nvPicPr>
            <p:cNvPr id="53" name="图形 52" descr="遥控">
              <a:extLst>
                <a:ext uri="{FF2B5EF4-FFF2-40B4-BE49-F238E27FC236}">
                  <a16:creationId xmlns:a16="http://schemas.microsoft.com/office/drawing/2014/main" id="{38975E64-1B9F-440A-BEA9-32FF3DA28AAE}"/>
                </a:ext>
              </a:extLst>
            </p:cNvPr>
            <p:cNvPicPr>
              <a:picLocks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3"/>
                </a:ext>
              </a:extLst>
            </a:blip>
            <a:stretch>
              <a:fillRect/>
            </a:stretch>
          </p:blipFill>
          <p:spPr>
            <a:xfrm>
              <a:off x="6472765" y="5775252"/>
              <a:ext cx="446780" cy="446780"/>
            </a:xfrm>
            <a:prstGeom prst="rect">
              <a:avLst/>
            </a:prstGeom>
          </p:spPr>
        </p:pic>
        <p:pic>
          <p:nvPicPr>
            <p:cNvPr id="55" name="图形 54" descr="DVD 播放器">
              <a:extLst>
                <a:ext uri="{FF2B5EF4-FFF2-40B4-BE49-F238E27FC236}">
                  <a16:creationId xmlns:a16="http://schemas.microsoft.com/office/drawing/2014/main" id="{C5AD7344-E980-4E2C-B059-C3ADCE2A7A5D}"/>
                </a:ext>
              </a:extLst>
            </p:cNvPr>
            <p:cNvPicPr>
              <a:picLocks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5"/>
                </a:ext>
              </a:extLst>
            </a:blip>
            <a:stretch>
              <a:fillRect/>
            </a:stretch>
          </p:blipFill>
          <p:spPr>
            <a:xfrm>
              <a:off x="5249332" y="5775252"/>
              <a:ext cx="446780" cy="446780"/>
            </a:xfrm>
            <a:prstGeom prst="rect">
              <a:avLst/>
            </a:prstGeom>
          </p:spPr>
        </p:pic>
        <p:pic>
          <p:nvPicPr>
            <p:cNvPr id="57" name="图形 56" descr="电视机">
              <a:extLst>
                <a:ext uri="{FF2B5EF4-FFF2-40B4-BE49-F238E27FC236}">
                  <a16:creationId xmlns:a16="http://schemas.microsoft.com/office/drawing/2014/main" id="{99BE9320-E0EC-4E25-A9F9-25B95B4E8B8A}"/>
                </a:ext>
              </a:extLst>
            </p:cNvPr>
            <p:cNvPicPr>
              <a:picLocks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7"/>
                </a:ext>
              </a:extLst>
            </a:blip>
            <a:stretch>
              <a:fillRect/>
            </a:stretch>
          </p:blipFill>
          <p:spPr>
            <a:xfrm>
              <a:off x="330200" y="1663700"/>
              <a:ext cx="446780" cy="446780"/>
            </a:xfrm>
            <a:prstGeom prst="rect">
              <a:avLst/>
            </a:prstGeom>
          </p:spPr>
        </p:pic>
        <p:pic>
          <p:nvPicPr>
            <p:cNvPr id="59" name="图形 58" descr="投影仪屏幕">
              <a:extLst>
                <a:ext uri="{FF2B5EF4-FFF2-40B4-BE49-F238E27FC236}">
                  <a16:creationId xmlns:a16="http://schemas.microsoft.com/office/drawing/2014/main" id="{592730DC-A73C-475E-85FC-4BDD140ADC44}"/>
                </a:ext>
              </a:extLst>
            </p:cNvPr>
            <p:cNvPicPr>
              <a:picLocks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9"/>
                </a:ext>
              </a:extLst>
            </a:blip>
            <a:stretch>
              <a:fillRect/>
            </a:stretch>
          </p:blipFill>
          <p:spPr>
            <a:xfrm>
              <a:off x="1555044" y="1663700"/>
              <a:ext cx="446780" cy="446780"/>
            </a:xfrm>
            <a:prstGeom prst="rect">
              <a:avLst/>
            </a:prstGeom>
          </p:spPr>
        </p:pic>
        <p:pic>
          <p:nvPicPr>
            <p:cNvPr id="61" name="图形 60" descr="投影仪">
              <a:extLst>
                <a:ext uri="{FF2B5EF4-FFF2-40B4-BE49-F238E27FC236}">
                  <a16:creationId xmlns:a16="http://schemas.microsoft.com/office/drawing/2014/main" id="{6965F289-2FBA-4EB7-9E89-B82C07D9A50C}"/>
                </a:ext>
              </a:extLst>
            </p:cNvPr>
            <p:cNvPicPr>
              <a:picLocks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1"/>
                </a:ext>
              </a:extLst>
            </a:blip>
            <a:stretch>
              <a:fillRect/>
            </a:stretch>
          </p:blipFill>
          <p:spPr>
            <a:xfrm>
              <a:off x="5269088" y="4756112"/>
              <a:ext cx="446780" cy="446780"/>
            </a:xfrm>
            <a:prstGeom prst="rect">
              <a:avLst/>
            </a:prstGeom>
          </p:spPr>
        </p:pic>
        <p:pic>
          <p:nvPicPr>
            <p:cNvPr id="63" name="图形 62" descr="信号塔">
              <a:extLst>
                <a:ext uri="{FF2B5EF4-FFF2-40B4-BE49-F238E27FC236}">
                  <a16:creationId xmlns:a16="http://schemas.microsoft.com/office/drawing/2014/main" id="{89809DCF-5182-42CE-B903-EDA2255CF3AB}"/>
                </a:ext>
              </a:extLst>
            </p:cNvPr>
            <p:cNvPicPr>
              <a:picLocks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3"/>
                </a:ext>
              </a:extLst>
            </a:blip>
            <a:stretch>
              <a:fillRect/>
            </a:stretch>
          </p:blipFill>
          <p:spPr>
            <a:xfrm>
              <a:off x="2779888" y="1663700"/>
              <a:ext cx="446780" cy="446780"/>
            </a:xfrm>
            <a:prstGeom prst="rect">
              <a:avLst/>
            </a:prstGeom>
          </p:spPr>
        </p:pic>
        <p:pic>
          <p:nvPicPr>
            <p:cNvPr id="65" name="图形 64" descr="机器人">
              <a:extLst>
                <a:ext uri="{FF2B5EF4-FFF2-40B4-BE49-F238E27FC236}">
                  <a16:creationId xmlns:a16="http://schemas.microsoft.com/office/drawing/2014/main" id="{903B6E0D-53D1-4058-AFBE-F5ABE4066312}"/>
                </a:ext>
              </a:extLst>
            </p:cNvPr>
            <p:cNvPicPr>
              <a:picLocks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5"/>
                </a:ext>
              </a:extLst>
            </a:blip>
            <a:stretch>
              <a:fillRect/>
            </a:stretch>
          </p:blipFill>
          <p:spPr>
            <a:xfrm>
              <a:off x="10143064" y="5775252"/>
              <a:ext cx="446780" cy="446780"/>
            </a:xfrm>
            <a:prstGeom prst="rect">
              <a:avLst/>
            </a:prstGeom>
          </p:spPr>
        </p:pic>
        <p:pic>
          <p:nvPicPr>
            <p:cNvPr id="67" name="图形 66" descr="条形图">
              <a:extLst>
                <a:ext uri="{FF2B5EF4-FFF2-40B4-BE49-F238E27FC236}">
                  <a16:creationId xmlns:a16="http://schemas.microsoft.com/office/drawing/2014/main" id="{7527C451-4DA7-4F86-A022-8A75B4F5B09B}"/>
                </a:ext>
              </a:extLst>
            </p:cNvPr>
            <p:cNvPicPr>
              <a:picLocks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7"/>
                </a:ext>
              </a:extLst>
            </a:blip>
            <a:stretch>
              <a:fillRect/>
            </a:stretch>
          </p:blipFill>
          <p:spPr>
            <a:xfrm>
              <a:off x="6454420" y="1663700"/>
              <a:ext cx="446780" cy="446780"/>
            </a:xfrm>
            <a:prstGeom prst="rect">
              <a:avLst/>
            </a:prstGeom>
          </p:spPr>
        </p:pic>
        <p:pic>
          <p:nvPicPr>
            <p:cNvPr id="69" name="图形 68" descr="条形图 RTL">
              <a:extLst>
                <a:ext uri="{FF2B5EF4-FFF2-40B4-BE49-F238E27FC236}">
                  <a16:creationId xmlns:a16="http://schemas.microsoft.com/office/drawing/2014/main" id="{7C20062E-20E8-497F-A589-2A3E39AF270D}"/>
                </a:ext>
              </a:extLst>
            </p:cNvPr>
            <p:cNvPicPr>
              <a:picLocks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9"/>
                </a:ext>
              </a:extLst>
            </a:blip>
            <a:stretch>
              <a:fillRect/>
            </a:stretch>
          </p:blipFill>
          <p:spPr>
            <a:xfrm>
              <a:off x="7679264" y="1663700"/>
              <a:ext cx="446780" cy="446780"/>
            </a:xfrm>
            <a:prstGeom prst="rect">
              <a:avLst/>
            </a:prstGeom>
          </p:spPr>
        </p:pic>
        <p:pic>
          <p:nvPicPr>
            <p:cNvPr id="71" name="图形 70" descr="上升趋势">
              <a:extLst>
                <a:ext uri="{FF2B5EF4-FFF2-40B4-BE49-F238E27FC236}">
                  <a16:creationId xmlns:a16="http://schemas.microsoft.com/office/drawing/2014/main" id="{3160C50E-DFA4-47A6-9AA7-4A381D73132C}"/>
                </a:ext>
              </a:extLst>
            </p:cNvPr>
            <p:cNvPicPr>
              <a:picLocks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1"/>
                </a:ext>
              </a:extLst>
            </a:blip>
            <a:stretch>
              <a:fillRect/>
            </a:stretch>
          </p:blipFill>
          <p:spPr>
            <a:xfrm>
              <a:off x="10128952" y="1663700"/>
              <a:ext cx="446780" cy="446780"/>
            </a:xfrm>
            <a:prstGeom prst="rect">
              <a:avLst/>
            </a:prstGeom>
          </p:spPr>
        </p:pic>
        <p:pic>
          <p:nvPicPr>
            <p:cNvPr id="73" name="图形 72" descr="统计">
              <a:extLst>
                <a:ext uri="{FF2B5EF4-FFF2-40B4-BE49-F238E27FC236}">
                  <a16:creationId xmlns:a16="http://schemas.microsoft.com/office/drawing/2014/main" id="{0C27843B-8681-4A6F-AF4B-5E57DF9D85D6}"/>
                </a:ext>
              </a:extLst>
            </p:cNvPr>
            <p:cNvPicPr>
              <a:picLocks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3"/>
                </a:ext>
              </a:extLst>
            </a:blip>
            <a:stretch>
              <a:fillRect/>
            </a:stretch>
          </p:blipFill>
          <p:spPr>
            <a:xfrm>
              <a:off x="8904108" y="1663700"/>
              <a:ext cx="446780" cy="446780"/>
            </a:xfrm>
            <a:prstGeom prst="rect">
              <a:avLst/>
            </a:prstGeom>
          </p:spPr>
        </p:pic>
        <p:pic>
          <p:nvPicPr>
            <p:cNvPr id="75" name="图形 74" descr="条形图演示文稿 RTL">
              <a:extLst>
                <a:ext uri="{FF2B5EF4-FFF2-40B4-BE49-F238E27FC236}">
                  <a16:creationId xmlns:a16="http://schemas.microsoft.com/office/drawing/2014/main" id="{5CA42F98-D3DA-4CC9-BF79-2A500714A2B7}"/>
                </a:ext>
              </a:extLst>
            </p:cNvPr>
            <p:cNvPicPr>
              <a:picLocks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5"/>
                </a:ext>
              </a:extLst>
            </a:blip>
            <a:stretch>
              <a:fillRect/>
            </a:stretch>
          </p:blipFill>
          <p:spPr>
            <a:xfrm>
              <a:off x="5229576" y="1663700"/>
              <a:ext cx="446780" cy="446780"/>
            </a:xfrm>
            <a:prstGeom prst="rect">
              <a:avLst/>
            </a:prstGeom>
          </p:spPr>
        </p:pic>
        <p:pic>
          <p:nvPicPr>
            <p:cNvPr id="77" name="图形 76" descr="饼图演示文稿">
              <a:extLst>
                <a:ext uri="{FF2B5EF4-FFF2-40B4-BE49-F238E27FC236}">
                  <a16:creationId xmlns:a16="http://schemas.microsoft.com/office/drawing/2014/main" id="{423EF6AF-2151-4E42-913D-6F2C117E73D4}"/>
                </a:ext>
              </a:extLst>
            </p:cNvPr>
            <p:cNvPicPr>
              <a:picLocks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7"/>
                </a:ext>
              </a:extLst>
            </a:blip>
            <a:stretch>
              <a:fillRect/>
            </a:stretch>
          </p:blipFill>
          <p:spPr>
            <a:xfrm>
              <a:off x="4004732" y="1663700"/>
              <a:ext cx="446780" cy="446780"/>
            </a:xfrm>
            <a:prstGeom prst="rect">
              <a:avLst/>
            </a:prstGeom>
          </p:spPr>
        </p:pic>
        <p:pic>
          <p:nvPicPr>
            <p:cNvPr id="79" name="图形 78" descr="饼图">
              <a:extLst>
                <a:ext uri="{FF2B5EF4-FFF2-40B4-BE49-F238E27FC236}">
                  <a16:creationId xmlns:a16="http://schemas.microsoft.com/office/drawing/2014/main" id="{F053C859-FC62-4DFC-A3F8-92EE3BBC23CE}"/>
                </a:ext>
              </a:extLst>
            </p:cNvPr>
            <p:cNvPicPr>
              <a:picLocks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9"/>
                </a:ext>
              </a:extLst>
            </a:blip>
            <a:stretch>
              <a:fillRect/>
            </a:stretch>
          </p:blipFill>
          <p:spPr>
            <a:xfrm>
              <a:off x="4034366" y="3721100"/>
              <a:ext cx="446780" cy="446780"/>
            </a:xfrm>
            <a:prstGeom prst="rect">
              <a:avLst/>
            </a:prstGeom>
          </p:spPr>
        </p:pic>
        <p:pic>
          <p:nvPicPr>
            <p:cNvPr id="81" name="图形 80" descr="数据库">
              <a:extLst>
                <a:ext uri="{FF2B5EF4-FFF2-40B4-BE49-F238E27FC236}">
                  <a16:creationId xmlns:a16="http://schemas.microsoft.com/office/drawing/2014/main" id="{807F6B07-091A-4F6E-98E0-48D79A4074E9}"/>
                </a:ext>
              </a:extLst>
            </p:cNvPr>
            <p:cNvPicPr>
              <a:picLocks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1"/>
                </a:ext>
              </a:extLst>
            </a:blip>
            <a:stretch>
              <a:fillRect/>
            </a:stretch>
          </p:blipFill>
          <p:spPr>
            <a:xfrm>
              <a:off x="6478410" y="3721100"/>
              <a:ext cx="446780" cy="446780"/>
            </a:xfrm>
            <a:prstGeom prst="rect">
              <a:avLst/>
            </a:prstGeom>
          </p:spPr>
        </p:pic>
        <p:pic>
          <p:nvPicPr>
            <p:cNvPr id="83" name="图形 82" descr="单级齿轮">
              <a:extLst>
                <a:ext uri="{FF2B5EF4-FFF2-40B4-BE49-F238E27FC236}">
                  <a16:creationId xmlns:a16="http://schemas.microsoft.com/office/drawing/2014/main" id="{3484A380-683B-4F43-B67B-FDAA46310703}"/>
                </a:ext>
              </a:extLst>
            </p:cNvPr>
            <p:cNvPicPr>
              <a:picLocks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7700432" y="3721100"/>
              <a:ext cx="446780" cy="446780"/>
            </a:xfrm>
            <a:prstGeom prst="rect">
              <a:avLst/>
            </a:prstGeom>
          </p:spPr>
        </p:pic>
        <p:pic>
          <p:nvPicPr>
            <p:cNvPr id="85" name="图形 84" descr="齿轮">
              <a:extLst>
                <a:ext uri="{FF2B5EF4-FFF2-40B4-BE49-F238E27FC236}">
                  <a16:creationId xmlns:a16="http://schemas.microsoft.com/office/drawing/2014/main" id="{4DEBA018-A262-447D-BCE9-78437DF5CD5D}"/>
                </a:ext>
              </a:extLst>
            </p:cNvPr>
            <p:cNvPicPr>
              <a:picLocks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5"/>
                </a:ext>
              </a:extLst>
            </a:blip>
            <a:stretch>
              <a:fillRect/>
            </a:stretch>
          </p:blipFill>
          <p:spPr>
            <a:xfrm>
              <a:off x="8922454" y="3721100"/>
              <a:ext cx="446780" cy="446780"/>
            </a:xfrm>
            <a:prstGeom prst="rect">
              <a:avLst/>
            </a:prstGeom>
          </p:spPr>
        </p:pic>
        <p:pic>
          <p:nvPicPr>
            <p:cNvPr id="87" name="图形 86" descr="靶心">
              <a:extLst>
                <a:ext uri="{FF2B5EF4-FFF2-40B4-BE49-F238E27FC236}">
                  <a16:creationId xmlns:a16="http://schemas.microsoft.com/office/drawing/2014/main" id="{53DD7AC6-A20F-4E6D-83EB-D39141A91BC5}"/>
                </a:ext>
              </a:extLst>
            </p:cNvPr>
            <p:cNvPicPr>
              <a:picLocks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7"/>
                </a:ext>
              </a:extLst>
            </a:blip>
            <a:stretch>
              <a:fillRect/>
            </a:stretch>
          </p:blipFill>
          <p:spPr>
            <a:xfrm>
              <a:off x="11353800" y="1663700"/>
              <a:ext cx="446780" cy="446780"/>
            </a:xfrm>
            <a:prstGeom prst="rect">
              <a:avLst/>
            </a:prstGeom>
          </p:spPr>
        </p:pic>
        <p:pic>
          <p:nvPicPr>
            <p:cNvPr id="89" name="图形 88" descr="目标">
              <a:extLst>
                <a:ext uri="{FF2B5EF4-FFF2-40B4-BE49-F238E27FC236}">
                  <a16:creationId xmlns:a16="http://schemas.microsoft.com/office/drawing/2014/main" id="{AFE407DF-8E8A-424B-8D88-5107B0183633}"/>
                </a:ext>
              </a:extLst>
            </p:cNvPr>
            <p:cNvPicPr>
              <a:picLocks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9"/>
                </a:ext>
              </a:extLst>
            </a:blip>
            <a:stretch>
              <a:fillRect/>
            </a:stretch>
          </p:blipFill>
          <p:spPr>
            <a:xfrm>
              <a:off x="11366500" y="5775252"/>
              <a:ext cx="446780" cy="446780"/>
            </a:xfrm>
            <a:prstGeom prst="rect">
              <a:avLst/>
            </a:prstGeom>
          </p:spPr>
        </p:pic>
        <p:pic>
          <p:nvPicPr>
            <p:cNvPr id="91" name="图形 90" descr="沙漏">
              <a:extLst>
                <a:ext uri="{FF2B5EF4-FFF2-40B4-BE49-F238E27FC236}">
                  <a16:creationId xmlns:a16="http://schemas.microsoft.com/office/drawing/2014/main" id="{3F5388ED-FE1D-4287-8154-BA5241A1E050}"/>
                </a:ext>
              </a:extLst>
            </p:cNvPr>
            <p:cNvPicPr>
              <a:picLocks noChangeAspect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1"/>
                </a:ext>
              </a:extLst>
            </a:blip>
            <a:stretch>
              <a:fillRect/>
            </a:stretch>
          </p:blipFill>
          <p:spPr>
            <a:xfrm>
              <a:off x="4047066" y="4756112"/>
              <a:ext cx="446780" cy="446780"/>
            </a:xfrm>
            <a:prstGeom prst="rect">
              <a:avLst/>
            </a:prstGeom>
          </p:spPr>
        </p:pic>
        <p:pic>
          <p:nvPicPr>
            <p:cNvPr id="93" name="图形 92" descr="筛选">
              <a:extLst>
                <a:ext uri="{FF2B5EF4-FFF2-40B4-BE49-F238E27FC236}">
                  <a16:creationId xmlns:a16="http://schemas.microsoft.com/office/drawing/2014/main" id="{4854035E-5DC3-453D-8DBA-674407A76CBF}"/>
                </a:ext>
              </a:extLst>
            </p:cNvPr>
            <p:cNvPicPr>
              <a:picLocks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3"/>
                </a:ext>
              </a:extLst>
            </a:blip>
            <a:stretch>
              <a:fillRect/>
            </a:stretch>
          </p:blipFill>
          <p:spPr>
            <a:xfrm>
              <a:off x="10119839" y="2689513"/>
              <a:ext cx="446780" cy="446780"/>
            </a:xfrm>
            <a:prstGeom prst="rect">
              <a:avLst/>
            </a:prstGeom>
          </p:spPr>
        </p:pic>
        <p:pic>
          <p:nvPicPr>
            <p:cNvPr id="95" name="图形 94" descr="竖起的大拇指手势 ">
              <a:extLst>
                <a:ext uri="{FF2B5EF4-FFF2-40B4-BE49-F238E27FC236}">
                  <a16:creationId xmlns:a16="http://schemas.microsoft.com/office/drawing/2014/main" id="{96640690-C93A-42EA-B565-91BB43390FB4}"/>
                </a:ext>
              </a:extLst>
            </p:cNvPr>
            <p:cNvPicPr>
              <a:picLocks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5"/>
                </a:ext>
              </a:extLst>
            </a:blip>
            <a:stretch>
              <a:fillRect/>
            </a:stretch>
          </p:blipFill>
          <p:spPr>
            <a:xfrm>
              <a:off x="8898582" y="2689513"/>
              <a:ext cx="446780" cy="446780"/>
            </a:xfrm>
            <a:prstGeom prst="rect">
              <a:avLst/>
            </a:prstGeom>
          </p:spPr>
        </p:pic>
        <p:pic>
          <p:nvPicPr>
            <p:cNvPr id="97" name="图形 96" descr="举起的手">
              <a:extLst>
                <a:ext uri="{FF2B5EF4-FFF2-40B4-BE49-F238E27FC236}">
                  <a16:creationId xmlns:a16="http://schemas.microsoft.com/office/drawing/2014/main" id="{B3459C61-7713-488D-A5B6-F7468CEDBFA7}"/>
                </a:ext>
              </a:extLst>
            </p:cNvPr>
            <p:cNvPicPr>
              <a:picLocks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7"/>
                </a:ext>
              </a:extLst>
            </a:blip>
            <a:stretch>
              <a:fillRect/>
            </a:stretch>
          </p:blipFill>
          <p:spPr>
            <a:xfrm>
              <a:off x="11341100" y="2689513"/>
              <a:ext cx="446780" cy="446780"/>
            </a:xfrm>
            <a:prstGeom prst="rect">
              <a:avLst/>
            </a:prstGeom>
          </p:spPr>
        </p:pic>
        <p:pic>
          <p:nvPicPr>
            <p:cNvPr id="99" name="图形 98" descr="比心">
              <a:extLst>
                <a:ext uri="{FF2B5EF4-FFF2-40B4-BE49-F238E27FC236}">
                  <a16:creationId xmlns:a16="http://schemas.microsoft.com/office/drawing/2014/main" id="{CDA4DEE0-3D28-43DC-BD00-7F4A34DD8A53}"/>
                </a:ext>
              </a:extLst>
            </p:cNvPr>
            <p:cNvPicPr>
              <a:picLocks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9"/>
                </a:ext>
              </a:extLst>
            </a:blip>
            <a:stretch>
              <a:fillRect/>
            </a:stretch>
          </p:blipFill>
          <p:spPr>
            <a:xfrm>
              <a:off x="7677325" y="2689513"/>
              <a:ext cx="446780" cy="446780"/>
            </a:xfrm>
            <a:prstGeom prst="rect">
              <a:avLst/>
            </a:prstGeom>
          </p:spPr>
        </p:pic>
        <p:pic>
          <p:nvPicPr>
            <p:cNvPr id="101" name="图形 100" descr="带齿轮的头部">
              <a:extLst>
                <a:ext uri="{FF2B5EF4-FFF2-40B4-BE49-F238E27FC236}">
                  <a16:creationId xmlns:a16="http://schemas.microsoft.com/office/drawing/2014/main" id="{1D17942C-6D1E-43DE-854A-5B7444A230CB}"/>
                </a:ext>
              </a:extLst>
            </p:cNvPr>
            <p:cNvPicPr>
              <a:picLocks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1"/>
                </a:ext>
              </a:extLst>
            </a:blip>
            <a:stretch>
              <a:fillRect/>
            </a:stretch>
          </p:blipFill>
          <p:spPr>
            <a:xfrm>
              <a:off x="10144476" y="3721100"/>
              <a:ext cx="446780" cy="446780"/>
            </a:xfrm>
            <a:prstGeom prst="rect">
              <a:avLst/>
            </a:prstGeom>
          </p:spPr>
        </p:pic>
        <p:cxnSp>
          <p:nvCxnSpPr>
            <p:cNvPr id="103" name="直接连接符 102">
              <a:extLst>
                <a:ext uri="{FF2B5EF4-FFF2-40B4-BE49-F238E27FC236}">
                  <a16:creationId xmlns:a16="http://schemas.microsoft.com/office/drawing/2014/main" id="{7F6618B2-C4E5-488A-AF01-6D9238AEEF56}"/>
                </a:ext>
              </a:extLst>
            </p:cNvPr>
            <p:cNvCxnSpPr/>
            <p:nvPr/>
          </p:nvCxnSpPr>
          <p:spPr>
            <a:xfrm>
              <a:off x="0" y="1384189"/>
              <a:ext cx="12192000" cy="0"/>
            </a:xfrm>
            <a:prstGeom prst="line">
              <a:avLst/>
            </a:prstGeom>
            <a:ln w="3175">
              <a:solidFill>
                <a:schemeClr val="bg1">
                  <a:lumMod val="75000"/>
                  <a:alpha val="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接连接符 103">
              <a:extLst>
                <a:ext uri="{FF2B5EF4-FFF2-40B4-BE49-F238E27FC236}">
                  <a16:creationId xmlns:a16="http://schemas.microsoft.com/office/drawing/2014/main" id="{9C5712C6-B9AD-4C2A-9B10-DA7BECE56F17}"/>
                </a:ext>
              </a:extLst>
            </p:cNvPr>
            <p:cNvCxnSpPr/>
            <p:nvPr/>
          </p:nvCxnSpPr>
          <p:spPr>
            <a:xfrm>
              <a:off x="0" y="2403332"/>
              <a:ext cx="12192000" cy="0"/>
            </a:xfrm>
            <a:prstGeom prst="line">
              <a:avLst/>
            </a:prstGeom>
            <a:ln w="3175">
              <a:solidFill>
                <a:schemeClr val="bg1">
                  <a:lumMod val="75000"/>
                  <a:alpha val="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接连接符 104">
              <a:extLst>
                <a:ext uri="{FF2B5EF4-FFF2-40B4-BE49-F238E27FC236}">
                  <a16:creationId xmlns:a16="http://schemas.microsoft.com/office/drawing/2014/main" id="{5C7D2161-0307-403A-BE79-769D00A57AD1}"/>
                </a:ext>
              </a:extLst>
            </p:cNvPr>
            <p:cNvCxnSpPr/>
            <p:nvPr/>
          </p:nvCxnSpPr>
          <p:spPr>
            <a:xfrm>
              <a:off x="0" y="3422475"/>
              <a:ext cx="12192000" cy="0"/>
            </a:xfrm>
            <a:prstGeom prst="line">
              <a:avLst/>
            </a:prstGeom>
            <a:ln w="3175">
              <a:solidFill>
                <a:schemeClr val="bg1">
                  <a:lumMod val="75000"/>
                  <a:alpha val="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接连接符 105">
              <a:extLst>
                <a:ext uri="{FF2B5EF4-FFF2-40B4-BE49-F238E27FC236}">
                  <a16:creationId xmlns:a16="http://schemas.microsoft.com/office/drawing/2014/main" id="{7A964ACF-6DA8-4796-BAF4-9988BABB2F1F}"/>
                </a:ext>
              </a:extLst>
            </p:cNvPr>
            <p:cNvCxnSpPr/>
            <p:nvPr/>
          </p:nvCxnSpPr>
          <p:spPr>
            <a:xfrm>
              <a:off x="0" y="4441618"/>
              <a:ext cx="12192000" cy="0"/>
            </a:xfrm>
            <a:prstGeom prst="line">
              <a:avLst/>
            </a:prstGeom>
            <a:ln w="3175">
              <a:solidFill>
                <a:schemeClr val="bg1">
                  <a:lumMod val="75000"/>
                  <a:alpha val="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接连接符 106">
              <a:extLst>
                <a:ext uri="{FF2B5EF4-FFF2-40B4-BE49-F238E27FC236}">
                  <a16:creationId xmlns:a16="http://schemas.microsoft.com/office/drawing/2014/main" id="{3D67B762-A487-45EE-A2A3-22218D600D7B}"/>
                </a:ext>
              </a:extLst>
            </p:cNvPr>
            <p:cNvCxnSpPr/>
            <p:nvPr/>
          </p:nvCxnSpPr>
          <p:spPr>
            <a:xfrm>
              <a:off x="0" y="5460761"/>
              <a:ext cx="12192000" cy="0"/>
            </a:xfrm>
            <a:prstGeom prst="line">
              <a:avLst/>
            </a:prstGeom>
            <a:ln w="3175">
              <a:solidFill>
                <a:schemeClr val="bg1">
                  <a:lumMod val="75000"/>
                  <a:alpha val="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接连接符 108">
              <a:extLst>
                <a:ext uri="{FF2B5EF4-FFF2-40B4-BE49-F238E27FC236}">
                  <a16:creationId xmlns:a16="http://schemas.microsoft.com/office/drawing/2014/main" id="{20ECE72F-75DF-401A-83BF-ABD9D870274B}"/>
                </a:ext>
              </a:extLst>
            </p:cNvPr>
            <p:cNvCxnSpPr/>
            <p:nvPr/>
          </p:nvCxnSpPr>
          <p:spPr>
            <a:xfrm>
              <a:off x="0" y="365046"/>
              <a:ext cx="12192000" cy="0"/>
            </a:xfrm>
            <a:prstGeom prst="line">
              <a:avLst/>
            </a:prstGeom>
            <a:ln w="3175">
              <a:solidFill>
                <a:schemeClr val="bg1">
                  <a:lumMod val="75000"/>
                  <a:alpha val="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直接连接符 109">
              <a:extLst>
                <a:ext uri="{FF2B5EF4-FFF2-40B4-BE49-F238E27FC236}">
                  <a16:creationId xmlns:a16="http://schemas.microsoft.com/office/drawing/2014/main" id="{BDEB51C7-11FE-49BA-AF15-D0DB7399B286}"/>
                </a:ext>
              </a:extLst>
            </p:cNvPr>
            <p:cNvCxnSpPr/>
            <p:nvPr/>
          </p:nvCxnSpPr>
          <p:spPr>
            <a:xfrm>
              <a:off x="0" y="6479902"/>
              <a:ext cx="12192000" cy="0"/>
            </a:xfrm>
            <a:prstGeom prst="line">
              <a:avLst/>
            </a:prstGeom>
            <a:ln w="3175">
              <a:solidFill>
                <a:schemeClr val="bg1">
                  <a:lumMod val="75000"/>
                  <a:alpha val="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5" name="图形 124" descr="固定">
              <a:extLst>
                <a:ext uri="{FF2B5EF4-FFF2-40B4-BE49-F238E27FC236}">
                  <a16:creationId xmlns:a16="http://schemas.microsoft.com/office/drawing/2014/main" id="{72344EE9-918B-428A-85DD-8C7763C69109}"/>
                </a:ext>
              </a:extLst>
            </p:cNvPr>
            <p:cNvPicPr>
              <a:picLocks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3"/>
                </a:ext>
              </a:extLst>
            </a:blip>
            <a:stretch>
              <a:fillRect/>
            </a:stretch>
          </p:blipFill>
          <p:spPr>
            <a:xfrm>
              <a:off x="5234811" y="2689513"/>
              <a:ext cx="446780" cy="446780"/>
            </a:xfrm>
            <a:prstGeom prst="rect">
              <a:avLst/>
            </a:prstGeom>
          </p:spPr>
        </p:pic>
        <p:pic>
          <p:nvPicPr>
            <p:cNvPr id="127" name="图形 126" descr="书签">
              <a:extLst>
                <a:ext uri="{FF2B5EF4-FFF2-40B4-BE49-F238E27FC236}">
                  <a16:creationId xmlns:a16="http://schemas.microsoft.com/office/drawing/2014/main" id="{F74144FE-8F47-42DC-9D32-A95C304FB0EF}"/>
                </a:ext>
              </a:extLst>
            </p:cNvPr>
            <p:cNvPicPr>
              <a:picLocks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5"/>
                </a:ext>
              </a:extLst>
            </a:blip>
            <a:stretch>
              <a:fillRect/>
            </a:stretch>
          </p:blipFill>
          <p:spPr>
            <a:xfrm>
              <a:off x="6456068" y="2689513"/>
              <a:ext cx="446780" cy="446780"/>
            </a:xfrm>
            <a:prstGeom prst="rect">
              <a:avLst/>
            </a:prstGeom>
          </p:spPr>
        </p:pic>
        <p:pic>
          <p:nvPicPr>
            <p:cNvPr id="129" name="图形 128" descr="标记">
              <a:extLst>
                <a:ext uri="{FF2B5EF4-FFF2-40B4-BE49-F238E27FC236}">
                  <a16:creationId xmlns:a16="http://schemas.microsoft.com/office/drawing/2014/main" id="{E1AD3883-8E2F-4FBB-BE22-24CC3DF12E76}"/>
                </a:ext>
              </a:extLst>
            </p:cNvPr>
            <p:cNvPicPr>
              <a:picLocks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7"/>
                </a:ext>
              </a:extLst>
            </a:blip>
            <a:stretch>
              <a:fillRect/>
            </a:stretch>
          </p:blipFill>
          <p:spPr>
            <a:xfrm>
              <a:off x="2802466" y="5775252"/>
              <a:ext cx="446780" cy="446780"/>
            </a:xfrm>
            <a:prstGeom prst="rect">
              <a:avLst/>
            </a:prstGeom>
          </p:spPr>
        </p:pic>
        <p:pic>
          <p:nvPicPr>
            <p:cNvPr id="131" name="图形 130" descr="罗盘">
              <a:extLst>
                <a:ext uri="{FF2B5EF4-FFF2-40B4-BE49-F238E27FC236}">
                  <a16:creationId xmlns:a16="http://schemas.microsoft.com/office/drawing/2014/main" id="{A6B3D850-D83A-4223-AA92-D478DE67AD09}"/>
                </a:ext>
              </a:extLst>
            </p:cNvPr>
            <p:cNvPicPr>
              <a:picLocks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9"/>
                </a:ext>
              </a:extLst>
            </a:blip>
            <a:stretch>
              <a:fillRect/>
            </a:stretch>
          </p:blipFill>
          <p:spPr>
            <a:xfrm>
              <a:off x="10121881" y="649222"/>
              <a:ext cx="446780" cy="446780"/>
            </a:xfrm>
            <a:prstGeom prst="rect">
              <a:avLst/>
            </a:prstGeom>
          </p:spPr>
        </p:pic>
        <p:pic>
          <p:nvPicPr>
            <p:cNvPr id="133" name="图形 132" descr="网络">
              <a:extLst>
                <a:ext uri="{FF2B5EF4-FFF2-40B4-BE49-F238E27FC236}">
                  <a16:creationId xmlns:a16="http://schemas.microsoft.com/office/drawing/2014/main" id="{EA1B155E-9B00-4695-B67F-FC1E8503EA36}"/>
                </a:ext>
              </a:extLst>
            </p:cNvPr>
            <p:cNvPicPr>
              <a:picLocks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1"/>
                </a:ext>
              </a:extLst>
            </a:blip>
            <a:stretch>
              <a:fillRect/>
            </a:stretch>
          </p:blipFill>
          <p:spPr>
            <a:xfrm>
              <a:off x="4013554" y="2689513"/>
              <a:ext cx="446780" cy="446780"/>
            </a:xfrm>
            <a:prstGeom prst="rect">
              <a:avLst/>
            </a:prstGeom>
          </p:spPr>
        </p:pic>
        <p:pic>
          <p:nvPicPr>
            <p:cNvPr id="135" name="图形 134" descr="图章">
              <a:extLst>
                <a:ext uri="{FF2B5EF4-FFF2-40B4-BE49-F238E27FC236}">
                  <a16:creationId xmlns:a16="http://schemas.microsoft.com/office/drawing/2014/main" id="{A77694D0-5689-4D30-B17B-D70AC46569D6}"/>
                </a:ext>
              </a:extLst>
            </p:cNvPr>
            <p:cNvPicPr>
              <a:picLocks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3"/>
                </a:ext>
              </a:extLst>
            </a:blip>
            <a:stretch>
              <a:fillRect/>
            </a:stretch>
          </p:blipFill>
          <p:spPr>
            <a:xfrm>
              <a:off x="381000" y="4756112"/>
              <a:ext cx="446780" cy="446780"/>
            </a:xfrm>
            <a:prstGeom prst="rect">
              <a:avLst/>
            </a:prstGeom>
          </p:spPr>
        </p:pic>
        <p:pic>
          <p:nvPicPr>
            <p:cNvPr id="137" name="图形 136" descr="曲别针">
              <a:extLst>
                <a:ext uri="{FF2B5EF4-FFF2-40B4-BE49-F238E27FC236}">
                  <a16:creationId xmlns:a16="http://schemas.microsoft.com/office/drawing/2014/main" id="{86C3E14B-55CF-43B6-AD10-618AEB327F02}"/>
                </a:ext>
              </a:extLst>
            </p:cNvPr>
            <p:cNvPicPr>
              <a:picLocks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5"/>
                </a:ext>
              </a:extLst>
            </a:blip>
            <a:stretch>
              <a:fillRect/>
            </a:stretch>
          </p:blipFill>
          <p:spPr>
            <a:xfrm>
              <a:off x="11341100" y="649222"/>
              <a:ext cx="446780" cy="446780"/>
            </a:xfrm>
            <a:prstGeom prst="rect">
              <a:avLst/>
            </a:prstGeom>
          </p:spPr>
        </p:pic>
        <p:pic>
          <p:nvPicPr>
            <p:cNvPr id="139" name="图形 138" descr="打开文件夹">
              <a:extLst>
                <a:ext uri="{FF2B5EF4-FFF2-40B4-BE49-F238E27FC236}">
                  <a16:creationId xmlns:a16="http://schemas.microsoft.com/office/drawing/2014/main" id="{3A000C93-20EA-4C2C-9657-6245FB65A8B5}"/>
                </a:ext>
              </a:extLst>
            </p:cNvPr>
            <p:cNvPicPr>
              <a:picLocks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7"/>
                </a:ext>
              </a:extLst>
            </a:blip>
            <a:stretch>
              <a:fillRect/>
            </a:stretch>
          </p:blipFill>
          <p:spPr>
            <a:xfrm>
              <a:off x="368300" y="3721100"/>
              <a:ext cx="446780" cy="446780"/>
            </a:xfrm>
            <a:prstGeom prst="rect">
              <a:avLst/>
            </a:prstGeom>
          </p:spPr>
        </p:pic>
        <p:pic>
          <p:nvPicPr>
            <p:cNvPr id="141" name="图形 140" descr="公文包">
              <a:extLst>
                <a:ext uri="{FF2B5EF4-FFF2-40B4-BE49-F238E27FC236}">
                  <a16:creationId xmlns:a16="http://schemas.microsoft.com/office/drawing/2014/main" id="{B93AF5E4-A2E8-4659-A0D7-A0399CAF8445}"/>
                </a:ext>
              </a:extLst>
            </p:cNvPr>
            <p:cNvPicPr>
              <a:picLocks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9"/>
                </a:ext>
              </a:extLst>
            </a:blip>
            <a:stretch>
              <a:fillRect/>
            </a:stretch>
          </p:blipFill>
          <p:spPr>
            <a:xfrm>
              <a:off x="1590322" y="3721100"/>
              <a:ext cx="446780" cy="446780"/>
            </a:xfrm>
            <a:prstGeom prst="rect">
              <a:avLst/>
            </a:prstGeom>
          </p:spPr>
        </p:pic>
        <p:pic>
          <p:nvPicPr>
            <p:cNvPr id="143" name="图形 142" descr="媒体演示文稿">
              <a:extLst>
                <a:ext uri="{FF2B5EF4-FFF2-40B4-BE49-F238E27FC236}">
                  <a16:creationId xmlns:a16="http://schemas.microsoft.com/office/drawing/2014/main" id="{3EB46CBA-7FF3-487A-BA2E-D4D73F659809}"/>
                </a:ext>
              </a:extLst>
            </p:cNvPr>
            <p:cNvPicPr>
              <a:picLocks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1"/>
                </a:ext>
              </a:extLst>
            </a:blip>
            <a:stretch>
              <a:fillRect/>
            </a:stretch>
          </p:blipFill>
          <p:spPr>
            <a:xfrm>
              <a:off x="8902660" y="649222"/>
              <a:ext cx="446780" cy="44678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5761279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D7AB9E4E-5B52-4641-A75A-300820780989}"/>
              </a:ext>
            </a:extLst>
          </p:cNvPr>
          <p:cNvSpPr/>
          <p:nvPr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E63A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思源黑体 CN Regular"/>
              <a:cs typeface="+mn-cs"/>
            </a:endParaRPr>
          </a:p>
        </p:txBody>
      </p:sp>
      <p:sp>
        <p:nvSpPr>
          <p:cNvPr id="10" name="文本占位符 1">
            <a:extLst>
              <a:ext uri="{FF2B5EF4-FFF2-40B4-BE49-F238E27FC236}">
                <a16:creationId xmlns:a16="http://schemas.microsoft.com/office/drawing/2014/main" id="{817C2CD5-5B8C-4936-B559-C6840CBE90C6}"/>
              </a:ext>
            </a:extLst>
          </p:cNvPr>
          <p:cNvSpPr txBox="1">
            <a:spLocks/>
          </p:cNvSpPr>
          <p:nvPr/>
        </p:nvSpPr>
        <p:spPr>
          <a:xfrm>
            <a:off x="440603" y="182445"/>
            <a:ext cx="1657138" cy="28725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OfficePLUS.cn</a:t>
            </a:r>
            <a:endParaRPr kumimoji="1" lang="zh-CN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</p:txBody>
      </p:sp>
      <p:sp>
        <p:nvSpPr>
          <p:cNvPr id="12" name="文本占位符 2">
            <a:extLst>
              <a:ext uri="{FF2B5EF4-FFF2-40B4-BE49-F238E27FC236}">
                <a16:creationId xmlns:a16="http://schemas.microsoft.com/office/drawing/2014/main" id="{841D10D6-C33F-4908-8EB4-3A7BC49CE116}"/>
              </a:ext>
            </a:extLst>
          </p:cNvPr>
          <p:cNvSpPr txBox="1">
            <a:spLocks/>
          </p:cNvSpPr>
          <p:nvPr/>
        </p:nvSpPr>
        <p:spPr>
          <a:xfrm>
            <a:off x="3529854" y="759873"/>
            <a:ext cx="7074345" cy="488936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中文 微软雅黑</a:t>
            </a:r>
            <a:endParaRPr kumimoji="1" lang="en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indent="0">
              <a:lnSpc>
                <a:spcPct val="150000"/>
              </a:lnSpc>
              <a:buNone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英文 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Calibri</a:t>
            </a:r>
          </a:p>
          <a:p>
            <a:pPr marL="0" indent="0">
              <a:lnSpc>
                <a:spcPct val="150000"/>
              </a:lnSpc>
              <a:buNone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标题 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1.0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正文 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1.3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bing.cn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本网站所提供的任何信息内容（包括但不限于 </a:t>
            </a:r>
            <a:r>
              <a:rPr kumimoji="1" lang="en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PPT 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模板、</a:t>
            </a:r>
            <a:r>
              <a:rPr kumimoji="1" lang="en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Word 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文档、</a:t>
            </a:r>
            <a:r>
              <a:rPr kumimoji="1" lang="en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Excel 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图表、图片素材等）均受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《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中华人民共和国著作权法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》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、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《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信息网络传播权保护条例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》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及其他适用的法律法规的保护，未经权利人书面明确授权，信息内容的任何部分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(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包括图片或图表</a:t>
            </a:r>
            <a:r>
              <a:rPr kumimoji="1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)</a:t>
            </a: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不得被全部或部分的复制、传播、销售，否则将承担法律责任。</a:t>
            </a: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dirty="0">
                <a:solidFill>
                  <a:prstClr val="white"/>
                </a:solidFill>
                <a:latin typeface="Microsoft YaHei Light" panose="020B0502040204020203" pitchFamily="34" charset="-122"/>
                <a:ea typeface="Microsoft YaHei Light" panose="020B0502040204020203" pitchFamily="34" charset="-122"/>
              </a:rPr>
              <a:t>圈圈</a:t>
            </a:r>
            <a:endParaRPr kumimoji="1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</p:txBody>
      </p:sp>
      <p:sp>
        <p:nvSpPr>
          <p:cNvPr id="13" name="文本占位符 4">
            <a:extLst>
              <a:ext uri="{FF2B5EF4-FFF2-40B4-BE49-F238E27FC236}">
                <a16:creationId xmlns:a16="http://schemas.microsoft.com/office/drawing/2014/main" id="{559B8DE2-C235-4FDA-9900-EBA1CA4EC199}"/>
              </a:ext>
            </a:extLst>
          </p:cNvPr>
          <p:cNvSpPr txBox="1">
            <a:spLocks/>
          </p:cNvSpPr>
          <p:nvPr/>
        </p:nvSpPr>
        <p:spPr>
          <a:xfrm>
            <a:off x="440603" y="759873"/>
            <a:ext cx="1657138" cy="44026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87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思源黑体 CN Regular"/>
                <a:cs typeface="+mn-cs"/>
              </a:rPr>
              <a:t>标注</a:t>
            </a:r>
          </a:p>
        </p:txBody>
      </p:sp>
      <p:sp>
        <p:nvSpPr>
          <p:cNvPr id="14" name="文本占位符 7">
            <a:extLst>
              <a:ext uri="{FF2B5EF4-FFF2-40B4-BE49-F238E27FC236}">
                <a16:creationId xmlns:a16="http://schemas.microsoft.com/office/drawing/2014/main" id="{CA3EBF44-B4B6-4B25-86E2-EF2AC372E4C2}"/>
              </a:ext>
            </a:extLst>
          </p:cNvPr>
          <p:cNvSpPr txBox="1">
            <a:spLocks/>
          </p:cNvSpPr>
          <p:nvPr/>
        </p:nvSpPr>
        <p:spPr>
          <a:xfrm>
            <a:off x="2378000" y="759876"/>
            <a:ext cx="1494754" cy="539918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字体使用</a:t>
            </a: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行距</a:t>
            </a: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素材</a:t>
            </a: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声明</a:t>
            </a: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1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icrosoft YaHei Light" panose="020B0502040204020203" pitchFamily="34" charset="-122"/>
              <a:ea typeface="Microsoft YaHei Light" panose="020B0502040204020203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Microsoft YaHei Light" panose="020B0502040204020203" pitchFamily="34" charset="-122"/>
                <a:ea typeface="Microsoft YaHei Light" panose="020B0502040204020203" pitchFamily="34" charset="-122"/>
                <a:cs typeface="+mn-cs"/>
              </a:rPr>
              <a:t>作者</a:t>
            </a:r>
          </a:p>
        </p:txBody>
      </p:sp>
    </p:spTree>
    <p:extLst>
      <p:ext uri="{BB962C8B-B14F-4D97-AF65-F5344CB8AC3E}">
        <p14:creationId xmlns:p14="http://schemas.microsoft.com/office/powerpoint/2010/main" val="200437533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B4025994-E939-43F6-AF3F-1A6300C49A6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产品概况介绍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4169373A-2D8B-4113-B780-3EF6276C13BD}"/>
              </a:ext>
            </a:extLst>
          </p:cNvPr>
          <p:cNvSpPr/>
          <p:nvPr/>
        </p:nvSpPr>
        <p:spPr>
          <a:xfrm>
            <a:off x="7126514" y="2022322"/>
            <a:ext cx="4149012" cy="2767390"/>
          </a:xfrm>
          <a:prstGeom prst="rect">
            <a:avLst/>
          </a:prstGeom>
          <a:gradFill>
            <a:gsLst>
              <a:gs pos="0">
                <a:schemeClr val="accent1">
                  <a:lumMod val="20000"/>
                  <a:lumOff val="80000"/>
                  <a:alpha val="0"/>
                </a:schemeClr>
              </a:gs>
              <a:gs pos="100000">
                <a:schemeClr val="accent1">
                  <a:alpha val="6200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bg1"/>
                </a:gs>
                <a:gs pos="29000">
                  <a:schemeClr val="bg1">
                    <a:alpha val="0"/>
                  </a:schemeClr>
                </a:gs>
              </a:gsLst>
              <a:lin ang="132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37627FE2-0B3A-413D-80BD-A53C05319DB0}"/>
              </a:ext>
            </a:extLst>
          </p:cNvPr>
          <p:cNvSpPr/>
          <p:nvPr/>
        </p:nvSpPr>
        <p:spPr>
          <a:xfrm>
            <a:off x="914401" y="2022322"/>
            <a:ext cx="4149012" cy="2767390"/>
          </a:xfrm>
          <a:prstGeom prst="rect">
            <a:avLst/>
          </a:prstGeom>
          <a:gradFill>
            <a:gsLst>
              <a:gs pos="0">
                <a:schemeClr val="accent1">
                  <a:lumMod val="20000"/>
                  <a:lumOff val="80000"/>
                  <a:alpha val="0"/>
                </a:schemeClr>
              </a:gs>
              <a:gs pos="100000">
                <a:schemeClr val="accent1">
                  <a:alpha val="6200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bg1"/>
                </a:gs>
                <a:gs pos="29000">
                  <a:schemeClr val="bg1">
                    <a:alpha val="0"/>
                  </a:schemeClr>
                </a:gs>
              </a:gsLst>
              <a:lin ang="18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327B8946-4B34-42A6-9FCB-32919DC3A31E}"/>
              </a:ext>
            </a:extLst>
          </p:cNvPr>
          <p:cNvSpPr/>
          <p:nvPr/>
        </p:nvSpPr>
        <p:spPr>
          <a:xfrm>
            <a:off x="6936695" y="1885648"/>
            <a:ext cx="4151086" cy="2767390"/>
          </a:xfrm>
          <a:prstGeom prst="rect">
            <a:avLst/>
          </a:prstGeom>
          <a:blipFill>
            <a:blip r:embed="rId2"/>
            <a:stretch>
              <a:fillRect b="1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1795A9F0-E8A8-464B-8315-E75217022B98}"/>
              </a:ext>
            </a:extLst>
          </p:cNvPr>
          <p:cNvSpPr/>
          <p:nvPr/>
        </p:nvSpPr>
        <p:spPr>
          <a:xfrm>
            <a:off x="1106294" y="1885648"/>
            <a:ext cx="4149012" cy="2767390"/>
          </a:xfrm>
          <a:prstGeom prst="rect">
            <a:avLst/>
          </a:prstGeom>
          <a:blipFill dpi="0" rotWithShape="1">
            <a:blip r:embed="rId3"/>
            <a:srcRect/>
            <a:stretch>
              <a:fillRect b="1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71">
            <a:extLst>
              <a:ext uri="{FF2B5EF4-FFF2-40B4-BE49-F238E27FC236}">
                <a16:creationId xmlns:a16="http://schemas.microsoft.com/office/drawing/2014/main" id="{116D55B6-21D2-4FF2-AA61-2A89AE2822D1}"/>
              </a:ext>
            </a:extLst>
          </p:cNvPr>
          <p:cNvSpPr txBox="1"/>
          <p:nvPr/>
        </p:nvSpPr>
        <p:spPr>
          <a:xfrm>
            <a:off x="1969267" y="4926386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algn="ctr"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产品功能特点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13AA4E50-4699-444E-8307-E731E86F0F1D}"/>
              </a:ext>
            </a:extLst>
          </p:cNvPr>
          <p:cNvSpPr/>
          <p:nvPr/>
        </p:nvSpPr>
        <p:spPr>
          <a:xfrm>
            <a:off x="924937" y="5289778"/>
            <a:ext cx="4138476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E962F1AC-D290-4D70-B08B-3D2918BD4372}"/>
              </a:ext>
            </a:extLst>
          </p:cNvPr>
          <p:cNvGrpSpPr/>
          <p:nvPr/>
        </p:nvGrpSpPr>
        <p:grpSpPr>
          <a:xfrm flipH="1">
            <a:off x="914401" y="5022114"/>
            <a:ext cx="1286608" cy="108000"/>
            <a:chOff x="611526" y="3827650"/>
            <a:chExt cx="1286608" cy="108000"/>
          </a:xfrm>
        </p:grpSpPr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4C17002F-5660-493B-AA2B-BB9D9B398D71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1217368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6034DD42-4034-4EF9-ABBE-F647A19A2D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31AD9BE9-3440-4F67-92D2-AD1A810DC908}"/>
              </a:ext>
            </a:extLst>
          </p:cNvPr>
          <p:cNvGrpSpPr/>
          <p:nvPr/>
        </p:nvGrpSpPr>
        <p:grpSpPr>
          <a:xfrm>
            <a:off x="3840481" y="5022114"/>
            <a:ext cx="1286608" cy="108000"/>
            <a:chOff x="611526" y="3827650"/>
            <a:chExt cx="1286608" cy="108000"/>
          </a:xfrm>
        </p:grpSpPr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id="{22F56201-B99A-42B4-94EF-4BD211BA4D3E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1217368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F0F4AD54-5B91-468B-9E4E-61A69A5327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矩形 71">
            <a:extLst>
              <a:ext uri="{FF2B5EF4-FFF2-40B4-BE49-F238E27FC236}">
                <a16:creationId xmlns:a16="http://schemas.microsoft.com/office/drawing/2014/main" id="{5B764FA8-F604-4F7E-9CFB-7ACD2245CD7D}"/>
              </a:ext>
            </a:extLst>
          </p:cNvPr>
          <p:cNvSpPr txBox="1"/>
          <p:nvPr/>
        </p:nvSpPr>
        <p:spPr>
          <a:xfrm>
            <a:off x="8080998" y="4926386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algn="ctr"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同类产品比较</a:t>
            </a: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6F3ACA1F-C8E2-4DC9-AFE9-5CD78344132D}"/>
              </a:ext>
            </a:extLst>
          </p:cNvPr>
          <p:cNvSpPr/>
          <p:nvPr/>
        </p:nvSpPr>
        <p:spPr>
          <a:xfrm>
            <a:off x="7047204" y="5289778"/>
            <a:ext cx="4117404" cy="7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38860198-0006-4088-9AA2-8E5B38BB77FF}"/>
              </a:ext>
            </a:extLst>
          </p:cNvPr>
          <p:cNvGrpSpPr/>
          <p:nvPr/>
        </p:nvGrpSpPr>
        <p:grpSpPr>
          <a:xfrm flipH="1">
            <a:off x="7026132" y="5022114"/>
            <a:ext cx="1286608" cy="108000"/>
            <a:chOff x="611526" y="3827650"/>
            <a:chExt cx="1286608" cy="108000"/>
          </a:xfrm>
        </p:grpSpPr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C6AFA352-46B8-4DB7-93FB-3266F18E7907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1217368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C3D9C7BF-A4A6-4F3A-A733-2939EDC228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D9D9DBF1-A304-4344-843A-4E23991B36D1}"/>
              </a:ext>
            </a:extLst>
          </p:cNvPr>
          <p:cNvGrpSpPr/>
          <p:nvPr/>
        </p:nvGrpSpPr>
        <p:grpSpPr>
          <a:xfrm>
            <a:off x="9952212" y="5022114"/>
            <a:ext cx="1286608" cy="108000"/>
            <a:chOff x="611526" y="3827650"/>
            <a:chExt cx="1286608" cy="108000"/>
          </a:xfrm>
        </p:grpSpPr>
        <p:cxnSp>
          <p:nvCxnSpPr>
            <p:cNvPr id="29" name="直接连接符 28">
              <a:extLst>
                <a:ext uri="{FF2B5EF4-FFF2-40B4-BE49-F238E27FC236}">
                  <a16:creationId xmlns:a16="http://schemas.microsoft.com/office/drawing/2014/main" id="{40C01849-DC8B-44A7-8D22-9F915E69AC88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1217368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FAF83EB7-441F-45F7-B52C-D67E33A530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B8D6A690-8F86-4A49-899A-67803DCDED34}"/>
              </a:ext>
            </a:extLst>
          </p:cNvPr>
          <p:cNvSpPr/>
          <p:nvPr/>
        </p:nvSpPr>
        <p:spPr>
          <a:xfrm>
            <a:off x="5012629" y="1776909"/>
            <a:ext cx="355600" cy="317500"/>
          </a:xfrm>
          <a:custGeom>
            <a:avLst/>
            <a:gdLst>
              <a:gd name="connsiteX0" fmla="*/ 0 w 355600"/>
              <a:gd name="connsiteY0" fmla="*/ 0 h 317500"/>
              <a:gd name="connsiteX1" fmla="*/ 355600 w 355600"/>
              <a:gd name="connsiteY1" fmla="*/ 0 h 317500"/>
              <a:gd name="connsiteX2" fmla="*/ 355600 w 355600"/>
              <a:gd name="connsiteY2" fmla="*/ 317500 h 31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5600" h="317500">
                <a:moveTo>
                  <a:pt x="0" y="0"/>
                </a:moveTo>
                <a:lnTo>
                  <a:pt x="355600" y="0"/>
                </a:lnTo>
                <a:lnTo>
                  <a:pt x="355600" y="317500"/>
                </a:lnTo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C9859233-DA30-4F11-AA9C-E16F3F96C8A7}"/>
              </a:ext>
            </a:extLst>
          </p:cNvPr>
          <p:cNvSpPr/>
          <p:nvPr/>
        </p:nvSpPr>
        <p:spPr>
          <a:xfrm flipH="1">
            <a:off x="6820564" y="1776909"/>
            <a:ext cx="355600" cy="317500"/>
          </a:xfrm>
          <a:custGeom>
            <a:avLst/>
            <a:gdLst>
              <a:gd name="connsiteX0" fmla="*/ 0 w 355600"/>
              <a:gd name="connsiteY0" fmla="*/ 0 h 317500"/>
              <a:gd name="connsiteX1" fmla="*/ 355600 w 355600"/>
              <a:gd name="connsiteY1" fmla="*/ 0 h 317500"/>
              <a:gd name="connsiteX2" fmla="*/ 355600 w 355600"/>
              <a:gd name="connsiteY2" fmla="*/ 317500 h 31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5600" h="317500">
                <a:moveTo>
                  <a:pt x="0" y="0"/>
                </a:moveTo>
                <a:lnTo>
                  <a:pt x="355600" y="0"/>
                </a:lnTo>
                <a:lnTo>
                  <a:pt x="355600" y="317500"/>
                </a:lnTo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34287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矩形 42">
            <a:extLst>
              <a:ext uri="{FF2B5EF4-FFF2-40B4-BE49-F238E27FC236}">
                <a16:creationId xmlns:a16="http://schemas.microsoft.com/office/drawing/2014/main" id="{AA466143-6CEB-4642-85B2-A2AF2A60D067}"/>
              </a:ext>
            </a:extLst>
          </p:cNvPr>
          <p:cNvSpPr/>
          <p:nvPr/>
        </p:nvSpPr>
        <p:spPr>
          <a:xfrm>
            <a:off x="4872889" y="1528238"/>
            <a:ext cx="2673350" cy="4224338"/>
          </a:xfrm>
          <a:prstGeom prst="rect">
            <a:avLst/>
          </a:prstGeom>
          <a:gradFill>
            <a:gsLst>
              <a:gs pos="18000">
                <a:schemeClr val="accent1">
                  <a:lumMod val="20000"/>
                  <a:lumOff val="80000"/>
                  <a:alpha val="22000"/>
                </a:schemeClr>
              </a:gs>
              <a:gs pos="100000">
                <a:schemeClr val="accent1">
                  <a:alpha val="62000"/>
                </a:schemeClr>
              </a:gs>
            </a:gsLst>
            <a:lin ang="11400000" scaled="0"/>
          </a:gradFill>
          <a:ln>
            <a:gradFill>
              <a:gsLst>
                <a:gs pos="0">
                  <a:schemeClr val="bg1"/>
                </a:gs>
                <a:gs pos="20000">
                  <a:schemeClr val="bg1">
                    <a:alpha val="0"/>
                  </a:schemeClr>
                </a:gs>
              </a:gsLst>
              <a:lin ang="9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44C284DB-A09A-4BA8-8AAB-166D069225F9}"/>
              </a:ext>
            </a:extLst>
          </p:cNvPr>
          <p:cNvSpPr/>
          <p:nvPr/>
        </p:nvSpPr>
        <p:spPr>
          <a:xfrm>
            <a:off x="8732331" y="1528238"/>
            <a:ext cx="2673350" cy="4224338"/>
          </a:xfrm>
          <a:prstGeom prst="rect">
            <a:avLst/>
          </a:prstGeom>
          <a:gradFill>
            <a:gsLst>
              <a:gs pos="18000">
                <a:schemeClr val="accent1">
                  <a:lumMod val="20000"/>
                  <a:lumOff val="80000"/>
                  <a:alpha val="22000"/>
                </a:schemeClr>
              </a:gs>
              <a:gs pos="100000">
                <a:schemeClr val="accent1">
                  <a:alpha val="62000"/>
                </a:schemeClr>
              </a:gs>
            </a:gsLst>
            <a:lin ang="11400000" scaled="0"/>
          </a:gradFill>
          <a:ln>
            <a:gradFill>
              <a:gsLst>
                <a:gs pos="0">
                  <a:schemeClr val="bg1"/>
                </a:gs>
                <a:gs pos="20000">
                  <a:schemeClr val="bg1">
                    <a:alpha val="0"/>
                  </a:schemeClr>
                </a:gs>
              </a:gsLst>
              <a:lin ang="9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CF378C67-7737-4EC7-B021-585E9320C81A}"/>
              </a:ext>
            </a:extLst>
          </p:cNvPr>
          <p:cNvSpPr/>
          <p:nvPr/>
        </p:nvSpPr>
        <p:spPr>
          <a:xfrm>
            <a:off x="1012029" y="1528238"/>
            <a:ext cx="2673350" cy="4224338"/>
          </a:xfrm>
          <a:prstGeom prst="rect">
            <a:avLst/>
          </a:prstGeom>
          <a:gradFill>
            <a:gsLst>
              <a:gs pos="18000">
                <a:schemeClr val="accent1">
                  <a:lumMod val="20000"/>
                  <a:lumOff val="80000"/>
                  <a:alpha val="22000"/>
                </a:schemeClr>
              </a:gs>
              <a:gs pos="100000">
                <a:schemeClr val="accent1">
                  <a:alpha val="62000"/>
                </a:schemeClr>
              </a:gs>
            </a:gsLst>
            <a:lin ang="11400000" scaled="0"/>
          </a:gradFill>
          <a:ln>
            <a:gradFill>
              <a:gsLst>
                <a:gs pos="0">
                  <a:schemeClr val="bg1"/>
                </a:gs>
                <a:gs pos="20000">
                  <a:schemeClr val="bg1">
                    <a:alpha val="0"/>
                  </a:schemeClr>
                </a:gs>
              </a:gsLst>
              <a:lin ang="9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AC81AD71-E8A2-4AB7-BE90-9FF3750161F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产品发展变化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DDAF9201-71C3-4117-983D-BD21493574D8}"/>
              </a:ext>
            </a:extLst>
          </p:cNvPr>
          <p:cNvSpPr/>
          <p:nvPr/>
        </p:nvSpPr>
        <p:spPr>
          <a:xfrm>
            <a:off x="912016" y="1644353"/>
            <a:ext cx="2674937" cy="4224337"/>
          </a:xfrm>
          <a:prstGeom prst="rect">
            <a:avLst/>
          </a:prstGeom>
          <a:blipFill dpi="0" rotWithShape="1">
            <a:blip r:embed="rId2"/>
            <a:srcRect/>
            <a:tile tx="0" ty="0" sx="10000" sy="10000" flip="x" algn="ctr"/>
          </a:blip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schemeClr val="bg1">
                <a:alpha val="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F7D54D3D-7C00-427D-9318-C8976B90CB2F}"/>
              </a:ext>
            </a:extLst>
          </p:cNvPr>
          <p:cNvSpPr/>
          <p:nvPr/>
        </p:nvSpPr>
        <p:spPr>
          <a:xfrm>
            <a:off x="912016" y="4126451"/>
            <a:ext cx="2673350" cy="1743075"/>
          </a:xfrm>
          <a:prstGeom prst="rect">
            <a:avLst/>
          </a:prstGeom>
          <a:gradFill>
            <a:gsLst>
              <a:gs pos="0">
                <a:schemeClr val="accent1"/>
              </a:gs>
              <a:gs pos="95000">
                <a:schemeClr val="accent1">
                  <a:lumMod val="5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zh-CN" altLang="en-US" dirty="0">
              <a:solidFill>
                <a:prstClr val="white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37B982C1-41CE-408D-8583-391AA6CC7BC7}"/>
              </a:ext>
            </a:extLst>
          </p:cNvPr>
          <p:cNvSpPr txBox="1"/>
          <p:nvPr/>
        </p:nvSpPr>
        <p:spPr>
          <a:xfrm>
            <a:off x="1081571" y="4315299"/>
            <a:ext cx="22151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zh-CN" altLang="en-US" b="1" dirty="0">
                <a:solidFill>
                  <a:prstClr val="white"/>
                </a:solidFill>
                <a:latin typeface="+mj-ea"/>
                <a:ea typeface="+mj-ea"/>
                <a:sym typeface="微软雅黑 Light" panose="020B0502040204020203" pitchFamily="34" charset="-122"/>
              </a:rPr>
              <a:t>产品状态</a:t>
            </a:r>
            <a:r>
              <a:rPr lang="en-US" altLang="zh-CN" b="1" dirty="0">
                <a:solidFill>
                  <a:prstClr val="white"/>
                </a:solidFill>
                <a:latin typeface="+mj-ea"/>
                <a:ea typeface="+mj-ea"/>
                <a:sym typeface="微软雅黑 Light" panose="020B0502040204020203" pitchFamily="34" charset="-122"/>
              </a:rPr>
              <a:t>1.0</a:t>
            </a:r>
            <a:endParaRPr lang="zh-CN" altLang="en-US" b="1" dirty="0">
              <a:solidFill>
                <a:prstClr val="white"/>
              </a:solidFill>
              <a:latin typeface="+mj-ea"/>
              <a:ea typeface="+mj-ea"/>
              <a:sym typeface="微软雅黑 Light" panose="020B0502040204020203" pitchFamily="34" charset="-122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5FD76BC0-975A-4821-87F4-B649B0CF58E6}"/>
              </a:ext>
            </a:extLst>
          </p:cNvPr>
          <p:cNvSpPr/>
          <p:nvPr/>
        </p:nvSpPr>
        <p:spPr>
          <a:xfrm>
            <a:off x="1081572" y="4761023"/>
            <a:ext cx="225634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ct val="0"/>
              </a:spcBef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sym typeface="微软雅黑 Light" panose="020B0502040204020203" pitchFamily="34" charset="-122"/>
              </a:rPr>
              <a:t>请对产品的状态、外观、性能、特点等方面进行简要阐述。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FC4FACD4-8683-418F-95F7-CE21EF3C231D}"/>
              </a:ext>
            </a:extLst>
          </p:cNvPr>
          <p:cNvSpPr/>
          <p:nvPr/>
        </p:nvSpPr>
        <p:spPr>
          <a:xfrm>
            <a:off x="4773045" y="1644353"/>
            <a:ext cx="2674937" cy="4224337"/>
          </a:xfrm>
          <a:prstGeom prst="rect">
            <a:avLst/>
          </a:prstGeom>
          <a:blipFill dpi="0" rotWithShape="1">
            <a:blip r:embed="rId3"/>
            <a:srcRect/>
            <a:tile tx="0" ty="0" sx="15000" sy="15000" flip="xy" algn="ctr"/>
          </a:blip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schemeClr val="bg1">
                <a:alpha val="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D3FF50A4-8BD6-4B2B-B14E-5F2A96B6F7A7}"/>
              </a:ext>
            </a:extLst>
          </p:cNvPr>
          <p:cNvSpPr/>
          <p:nvPr/>
        </p:nvSpPr>
        <p:spPr>
          <a:xfrm>
            <a:off x="4773045" y="4126451"/>
            <a:ext cx="2673350" cy="1743075"/>
          </a:xfrm>
          <a:prstGeom prst="rect">
            <a:avLst/>
          </a:prstGeom>
          <a:gradFill>
            <a:gsLst>
              <a:gs pos="0">
                <a:schemeClr val="accent1"/>
              </a:gs>
              <a:gs pos="95000">
                <a:schemeClr val="accent1">
                  <a:lumMod val="5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zh-CN" altLang="en-US" dirty="0">
              <a:solidFill>
                <a:prstClr val="white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45CF612A-6784-4C1E-855A-BC609E3F4658}"/>
              </a:ext>
            </a:extLst>
          </p:cNvPr>
          <p:cNvSpPr/>
          <p:nvPr/>
        </p:nvSpPr>
        <p:spPr>
          <a:xfrm>
            <a:off x="8634074" y="1644353"/>
            <a:ext cx="2674937" cy="4224337"/>
          </a:xfrm>
          <a:prstGeom prst="rect">
            <a:avLst/>
          </a:prstGeom>
          <a:blipFill dpi="0" rotWithShape="1">
            <a:blip r:embed="rId4"/>
            <a:srcRect/>
            <a:tile tx="0" ty="0" sx="15000" sy="15000" flip="xy" algn="ctr"/>
          </a:blip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schemeClr val="bg1">
                <a:alpha val="8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AEB99163-637A-4AEE-8D52-8DA5EFAD7202}"/>
              </a:ext>
            </a:extLst>
          </p:cNvPr>
          <p:cNvSpPr/>
          <p:nvPr/>
        </p:nvSpPr>
        <p:spPr>
          <a:xfrm>
            <a:off x="8634074" y="4126451"/>
            <a:ext cx="2673350" cy="1743075"/>
          </a:xfrm>
          <a:prstGeom prst="rect">
            <a:avLst/>
          </a:prstGeom>
          <a:gradFill>
            <a:gsLst>
              <a:gs pos="0">
                <a:schemeClr val="accent1"/>
              </a:gs>
              <a:gs pos="95000">
                <a:schemeClr val="accent1">
                  <a:lumMod val="5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zh-CN" altLang="en-US" dirty="0">
              <a:solidFill>
                <a:prstClr val="white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49613577-EAD8-4F82-AEF8-0723CE184649}"/>
              </a:ext>
            </a:extLst>
          </p:cNvPr>
          <p:cNvGrpSpPr/>
          <p:nvPr/>
        </p:nvGrpSpPr>
        <p:grpSpPr>
          <a:xfrm>
            <a:off x="1084263" y="4640081"/>
            <a:ext cx="1598130" cy="108000"/>
            <a:chOff x="7199359" y="3246296"/>
            <a:chExt cx="1598130" cy="108000"/>
          </a:xfrm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D5F9810-EFE0-4176-AF59-84EAB2734F36}"/>
                </a:ext>
              </a:extLst>
            </p:cNvPr>
            <p:cNvCxnSpPr>
              <a:cxnSpLocks/>
            </p:cNvCxnSpPr>
            <p:nvPr/>
          </p:nvCxnSpPr>
          <p:spPr>
            <a:xfrm>
              <a:off x="7199359" y="3300296"/>
              <a:ext cx="1542858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97D6BD27-29FC-4FED-8515-937EA837C7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id="{69D120AF-CDB3-4F13-852D-A1C60B4A9525}"/>
              </a:ext>
            </a:extLst>
          </p:cNvPr>
          <p:cNvSpPr txBox="1"/>
          <p:nvPr/>
        </p:nvSpPr>
        <p:spPr>
          <a:xfrm>
            <a:off x="4949541" y="4315299"/>
            <a:ext cx="22151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prstClr val="white"/>
                </a:solidFill>
                <a:latin typeface="+mj-ea"/>
                <a:sym typeface="微软雅黑 Light" panose="020B0502040204020203" pitchFamily="34" charset="-122"/>
              </a:rPr>
              <a:t>产品状态</a:t>
            </a:r>
            <a:r>
              <a:rPr lang="en-US" altLang="zh-CN" b="1" dirty="0">
                <a:solidFill>
                  <a:prstClr val="white"/>
                </a:solidFill>
                <a:latin typeface="+mj-ea"/>
                <a:sym typeface="微软雅黑 Light" panose="020B0502040204020203" pitchFamily="34" charset="-122"/>
              </a:rPr>
              <a:t>2.0</a:t>
            </a:r>
            <a:endParaRPr lang="zh-CN" altLang="en-US" b="1" dirty="0">
              <a:solidFill>
                <a:prstClr val="white"/>
              </a:solidFill>
              <a:latin typeface="+mj-ea"/>
              <a:sym typeface="微软雅黑 Light" panose="020B0502040204020203" pitchFamily="34" charset="-122"/>
            </a:endParaRPr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6D8026FF-D53D-459F-BDF3-2A4B13C8AD0E}"/>
              </a:ext>
            </a:extLst>
          </p:cNvPr>
          <p:cNvSpPr/>
          <p:nvPr/>
        </p:nvSpPr>
        <p:spPr>
          <a:xfrm>
            <a:off x="4949542" y="4761023"/>
            <a:ext cx="225634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ct val="0"/>
              </a:spcBef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sym typeface="微软雅黑 Light" panose="020B0502040204020203" pitchFamily="34" charset="-122"/>
              </a:rPr>
              <a:t>请对产品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sym typeface="微软雅黑 Light" panose="020B0502040204020203" pitchFamily="34" charset="-122"/>
              </a:rPr>
              <a:t>2.0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sym typeface="微软雅黑 Light" panose="020B0502040204020203" pitchFamily="34" charset="-122"/>
              </a:rPr>
              <a:t>相对于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sym typeface="微软雅黑 Light" panose="020B0502040204020203" pitchFamily="34" charset="-122"/>
              </a:rPr>
              <a:t>1.0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sym typeface="微软雅黑 Light" panose="020B0502040204020203" pitchFamily="34" charset="-122"/>
              </a:rPr>
              <a:t>改进、优化、提高的方面进行概述。</a:t>
            </a: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D3DCEE00-F903-49DC-B704-6E9266964AC5}"/>
              </a:ext>
            </a:extLst>
          </p:cNvPr>
          <p:cNvGrpSpPr/>
          <p:nvPr/>
        </p:nvGrpSpPr>
        <p:grpSpPr>
          <a:xfrm>
            <a:off x="4952233" y="4640081"/>
            <a:ext cx="1598130" cy="108000"/>
            <a:chOff x="7199359" y="3246296"/>
            <a:chExt cx="1598130" cy="108000"/>
          </a:xfrm>
        </p:grpSpPr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D974DEC9-B63C-4FBC-95CE-4689FE30604F}"/>
                </a:ext>
              </a:extLst>
            </p:cNvPr>
            <p:cNvCxnSpPr>
              <a:cxnSpLocks/>
            </p:cNvCxnSpPr>
            <p:nvPr/>
          </p:nvCxnSpPr>
          <p:spPr>
            <a:xfrm>
              <a:off x="7199359" y="3300296"/>
              <a:ext cx="1542858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7ED494F7-0BDA-4035-89DA-6B937436AE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8" name="文本框 37">
            <a:extLst>
              <a:ext uri="{FF2B5EF4-FFF2-40B4-BE49-F238E27FC236}">
                <a16:creationId xmlns:a16="http://schemas.microsoft.com/office/drawing/2014/main" id="{B64C91A6-0BFA-4227-AA0A-DC8864ABCD57}"/>
              </a:ext>
            </a:extLst>
          </p:cNvPr>
          <p:cNvSpPr txBox="1"/>
          <p:nvPr/>
        </p:nvSpPr>
        <p:spPr>
          <a:xfrm>
            <a:off x="8892596" y="4315299"/>
            <a:ext cx="22151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prstClr val="white"/>
                </a:solidFill>
                <a:latin typeface="+mj-ea"/>
                <a:sym typeface="微软雅黑 Light" panose="020B0502040204020203" pitchFamily="34" charset="-122"/>
              </a:rPr>
              <a:t>产品状态</a:t>
            </a:r>
            <a:r>
              <a:rPr lang="en-US" altLang="zh-CN" b="1" dirty="0">
                <a:solidFill>
                  <a:prstClr val="white"/>
                </a:solidFill>
                <a:latin typeface="+mj-ea"/>
                <a:sym typeface="微软雅黑 Light" panose="020B0502040204020203" pitchFamily="34" charset="-122"/>
              </a:rPr>
              <a:t>3.0</a:t>
            </a:r>
            <a:endParaRPr lang="zh-CN" altLang="en-US" b="1" dirty="0">
              <a:solidFill>
                <a:prstClr val="white"/>
              </a:solidFill>
              <a:latin typeface="+mj-ea"/>
              <a:sym typeface="微软雅黑 Light" panose="020B0502040204020203" pitchFamily="34" charset="-122"/>
            </a:endParaRPr>
          </a:p>
        </p:txBody>
      </p:sp>
      <p:sp>
        <p:nvSpPr>
          <p:cNvPr id="39" name="矩形 38">
            <a:extLst>
              <a:ext uri="{FF2B5EF4-FFF2-40B4-BE49-F238E27FC236}">
                <a16:creationId xmlns:a16="http://schemas.microsoft.com/office/drawing/2014/main" id="{473A0171-F4A6-49A5-ACA7-A0525570B9EF}"/>
              </a:ext>
            </a:extLst>
          </p:cNvPr>
          <p:cNvSpPr/>
          <p:nvPr/>
        </p:nvSpPr>
        <p:spPr>
          <a:xfrm>
            <a:off x="8892597" y="4761023"/>
            <a:ext cx="225634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ct val="0"/>
              </a:spcBef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sym typeface="微软雅黑 Light" panose="020B0502040204020203" pitchFamily="34" charset="-122"/>
              </a:rPr>
              <a:t>对产品</a:t>
            </a:r>
            <a:r>
              <a:rPr lang="en-US" altLang="zh-CN" sz="1600" dirty="0">
                <a:solidFill>
                  <a:schemeClr val="bg1"/>
                </a:solidFill>
                <a:latin typeface="+mn-ea"/>
                <a:sym typeface="微软雅黑 Light" panose="020B0502040204020203" pitchFamily="34" charset="-122"/>
              </a:rPr>
              <a:t>3.0</a:t>
            </a:r>
            <a:r>
              <a:rPr lang="zh-CN" altLang="en-US" sz="1600" dirty="0">
                <a:solidFill>
                  <a:schemeClr val="bg1"/>
                </a:solidFill>
                <a:latin typeface="+mn-ea"/>
                <a:sym typeface="微软雅黑 Light" panose="020B0502040204020203" pitchFamily="34" charset="-122"/>
              </a:rPr>
              <a:t>最突出、最抢眼的亮点进行简要的描述。</a:t>
            </a: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0332B804-6BDE-47D5-B62D-3A3215F68760}"/>
              </a:ext>
            </a:extLst>
          </p:cNvPr>
          <p:cNvGrpSpPr/>
          <p:nvPr/>
        </p:nvGrpSpPr>
        <p:grpSpPr>
          <a:xfrm>
            <a:off x="8895288" y="4640081"/>
            <a:ext cx="1598130" cy="108000"/>
            <a:chOff x="7199359" y="3246296"/>
            <a:chExt cx="1598130" cy="108000"/>
          </a:xfrm>
        </p:grpSpPr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852AB1B6-9DDA-4C3F-97D2-6A627E92A5EB}"/>
                </a:ext>
              </a:extLst>
            </p:cNvPr>
            <p:cNvCxnSpPr>
              <a:cxnSpLocks/>
            </p:cNvCxnSpPr>
            <p:nvPr/>
          </p:nvCxnSpPr>
          <p:spPr>
            <a:xfrm>
              <a:off x="7199359" y="3300296"/>
              <a:ext cx="1542858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椭圆 41">
              <a:extLst>
                <a:ext uri="{FF2B5EF4-FFF2-40B4-BE49-F238E27FC236}">
                  <a16:creationId xmlns:a16="http://schemas.microsoft.com/office/drawing/2014/main" id="{2CA1B1C0-E180-41FD-B526-AC27939E84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89489" y="3246296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5" name="箭头: V 形 44">
            <a:extLst>
              <a:ext uri="{FF2B5EF4-FFF2-40B4-BE49-F238E27FC236}">
                <a16:creationId xmlns:a16="http://schemas.microsoft.com/office/drawing/2014/main" id="{2A672540-D6A0-4C90-85D8-77873FACF0DD}"/>
              </a:ext>
            </a:extLst>
          </p:cNvPr>
          <p:cNvSpPr/>
          <p:nvPr/>
        </p:nvSpPr>
        <p:spPr>
          <a:xfrm>
            <a:off x="4013047" y="3519363"/>
            <a:ext cx="446425" cy="346085"/>
          </a:xfrm>
          <a:prstGeom prst="chevron">
            <a:avLst>
              <a:gd name="adj" fmla="val 74449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>
              <a:solidFill>
                <a:schemeClr val="tx1"/>
              </a:solidFill>
            </a:endParaRPr>
          </a:p>
        </p:txBody>
      </p:sp>
      <p:sp>
        <p:nvSpPr>
          <p:cNvPr id="46" name="箭头: V 形 45">
            <a:extLst>
              <a:ext uri="{FF2B5EF4-FFF2-40B4-BE49-F238E27FC236}">
                <a16:creationId xmlns:a16="http://schemas.microsoft.com/office/drawing/2014/main" id="{B1C7ED39-1940-46D6-BC4C-B98206D0E604}"/>
              </a:ext>
            </a:extLst>
          </p:cNvPr>
          <p:cNvSpPr/>
          <p:nvPr/>
        </p:nvSpPr>
        <p:spPr>
          <a:xfrm>
            <a:off x="7866944" y="3519363"/>
            <a:ext cx="446425" cy="346085"/>
          </a:xfrm>
          <a:prstGeom prst="chevron">
            <a:avLst>
              <a:gd name="adj" fmla="val 74449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5636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/>
            </a:gs>
            <a:gs pos="96000">
              <a:schemeClr val="accent1">
                <a:lumMod val="5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B2741568-5ED9-4A00-AF30-3ACAE470CA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项目数据介绍 </a:t>
            </a:r>
          </a:p>
        </p:txBody>
      </p:sp>
      <p:sp>
        <p:nvSpPr>
          <p:cNvPr id="70" name="矩形 69">
            <a:extLst>
              <a:ext uri="{FF2B5EF4-FFF2-40B4-BE49-F238E27FC236}">
                <a16:creationId xmlns:a16="http://schemas.microsoft.com/office/drawing/2014/main" id="{0112A6D9-A3FC-45DB-B4E2-4CFAEBA5856C}"/>
              </a:ext>
            </a:extLst>
          </p:cNvPr>
          <p:cNvSpPr/>
          <p:nvPr/>
        </p:nvSpPr>
        <p:spPr>
          <a:xfrm>
            <a:off x="5575150" y="2625076"/>
            <a:ext cx="975341" cy="975338"/>
          </a:xfrm>
          <a:prstGeom prst="rec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>
            <a:softEdge rad="63500"/>
          </a:effectLst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矩形: 圆角 70">
            <a:extLst>
              <a:ext uri="{FF2B5EF4-FFF2-40B4-BE49-F238E27FC236}">
                <a16:creationId xmlns:a16="http://schemas.microsoft.com/office/drawing/2014/main" id="{2A9E1785-9CB0-4C5E-BBFF-3678CB7B85D4}"/>
              </a:ext>
            </a:extLst>
          </p:cNvPr>
          <p:cNvSpPr/>
          <p:nvPr/>
        </p:nvSpPr>
        <p:spPr>
          <a:xfrm>
            <a:off x="5535962" y="2228875"/>
            <a:ext cx="1115789" cy="1115789"/>
          </a:xfrm>
          <a:prstGeom prst="roundRect">
            <a:avLst>
              <a:gd name="adj" fmla="val 4572"/>
            </a:avLst>
          </a:prstGeom>
          <a:solidFill>
            <a:schemeClr val="bg1">
              <a:alpha val="90000"/>
            </a:schemeClr>
          </a:solidFill>
          <a:ln>
            <a:noFill/>
          </a:ln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extrusionH="25400" prstMaterial="matte">
            <a:bevelT w="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1432C5F0-5AD7-488F-A652-A8D01D241F7F}"/>
              </a:ext>
            </a:extLst>
          </p:cNvPr>
          <p:cNvGrpSpPr/>
          <p:nvPr/>
        </p:nvGrpSpPr>
        <p:grpSpPr>
          <a:xfrm>
            <a:off x="5659130" y="2041846"/>
            <a:ext cx="807376" cy="807376"/>
            <a:chOff x="4706078" y="696809"/>
            <a:chExt cx="562987" cy="562987"/>
          </a:xfrm>
        </p:grpSpPr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8747A181-13A9-4EBD-BC3A-2B46348F2939}"/>
                </a:ext>
              </a:extLst>
            </p:cNvPr>
            <p:cNvGrpSpPr/>
            <p:nvPr/>
          </p:nvGrpSpPr>
          <p:grpSpPr>
            <a:xfrm>
              <a:off x="4706078" y="696809"/>
              <a:ext cx="562987" cy="562987"/>
              <a:chOff x="4990762" y="913388"/>
              <a:chExt cx="562987" cy="562987"/>
            </a:xfrm>
          </p:grpSpPr>
          <p:sp>
            <p:nvSpPr>
              <p:cNvPr id="75" name="矩形: 圆角 74">
                <a:extLst>
                  <a:ext uri="{FF2B5EF4-FFF2-40B4-BE49-F238E27FC236}">
                    <a16:creationId xmlns:a16="http://schemas.microsoft.com/office/drawing/2014/main" id="{E7E06399-8310-4992-A575-B8A599CD388E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solidFill>
                <a:srgbClr val="9BCFFF">
                  <a:alpha val="70000"/>
                </a:srgbClr>
              </a:solidFill>
              <a:ln>
                <a:noFill/>
              </a:ln>
              <a:scene3d>
                <a:camera prst="isometricOffAxis1Left">
                  <a:rot lat="1080000" lon="3120000" rev="0"/>
                </a:camera>
                <a:lightRig rig="soft" dir="t">
                  <a:rot lat="0" lon="0" rev="21000000"/>
                </a:lightRig>
              </a:scene3d>
              <a:sp3d extrusionH="50800" prstMaterial="matte">
                <a:bevelT w="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矩形: 圆角 75">
                <a:extLst>
                  <a:ext uri="{FF2B5EF4-FFF2-40B4-BE49-F238E27FC236}">
                    <a16:creationId xmlns:a16="http://schemas.microsoft.com/office/drawing/2014/main" id="{1162DDE8-C64B-447A-B777-40D01C143572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gradFill>
                <a:gsLst>
                  <a:gs pos="2000">
                    <a:schemeClr val="bg1"/>
                  </a:gs>
                  <a:gs pos="100000">
                    <a:schemeClr val="accent2"/>
                  </a:gs>
                </a:gsLst>
                <a:lin ang="7200000" scaled="0"/>
              </a:gradFill>
              <a:ln>
                <a:noFill/>
              </a:ln>
              <a:scene3d>
                <a:camera prst="isometricOffAxis1Left">
                  <a:rot lat="1080000" lon="3180000" rev="0"/>
                </a:camera>
                <a:lightRig rig="soft" dir="t">
                  <a:rot lat="0" lon="0" rev="21000000"/>
                </a:lightRig>
              </a:scene3d>
              <a:sp3d prstMaterial="matte"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pic>
          <p:nvPicPr>
            <p:cNvPr id="74" name="图形 73">
              <a:extLst>
                <a:ext uri="{FF2B5EF4-FFF2-40B4-BE49-F238E27FC236}">
                  <a16:creationId xmlns:a16="http://schemas.microsoft.com/office/drawing/2014/main" id="{FB992B1C-23FD-40D0-92DD-41E2587D3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831206" y="855181"/>
              <a:ext cx="312729" cy="276751"/>
            </a:xfrm>
            <a:prstGeom prst="rect">
              <a:avLst/>
            </a:prstGeom>
            <a:scene3d>
              <a:camera prst="orthographicFront">
                <a:rot lat="1080000" lon="3180000" rev="0"/>
              </a:camera>
              <a:lightRig rig="threePt" dir="t"/>
            </a:scene3d>
            <a:sp3d>
              <a:bevelT w="0" h="0"/>
            </a:sp3d>
          </p:spPr>
        </p:pic>
      </p:grpSp>
      <p:sp>
        <p:nvSpPr>
          <p:cNvPr id="81" name="矩形 80">
            <a:extLst>
              <a:ext uri="{FF2B5EF4-FFF2-40B4-BE49-F238E27FC236}">
                <a16:creationId xmlns:a16="http://schemas.microsoft.com/office/drawing/2014/main" id="{7881DB01-BAA4-495F-9DBB-3D21F912CFE3}"/>
              </a:ext>
            </a:extLst>
          </p:cNvPr>
          <p:cNvSpPr/>
          <p:nvPr/>
        </p:nvSpPr>
        <p:spPr>
          <a:xfrm>
            <a:off x="3416672" y="3555127"/>
            <a:ext cx="975341" cy="975338"/>
          </a:xfrm>
          <a:prstGeom prst="rec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>
            <a:softEdge rad="63500"/>
          </a:effectLst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矩形: 圆角 81">
            <a:extLst>
              <a:ext uri="{FF2B5EF4-FFF2-40B4-BE49-F238E27FC236}">
                <a16:creationId xmlns:a16="http://schemas.microsoft.com/office/drawing/2014/main" id="{434632A1-A5E8-4917-9F1E-38B3A70D31B7}"/>
              </a:ext>
            </a:extLst>
          </p:cNvPr>
          <p:cNvSpPr/>
          <p:nvPr/>
        </p:nvSpPr>
        <p:spPr>
          <a:xfrm>
            <a:off x="3349168" y="3154157"/>
            <a:ext cx="1115789" cy="1115789"/>
          </a:xfrm>
          <a:prstGeom prst="roundRect">
            <a:avLst>
              <a:gd name="adj" fmla="val 4572"/>
            </a:avLst>
          </a:prstGeom>
          <a:solidFill>
            <a:schemeClr val="bg1">
              <a:alpha val="90000"/>
            </a:schemeClr>
          </a:solidFill>
          <a:ln>
            <a:noFill/>
          </a:ln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extrusionH="25400" prstMaterial="matte">
            <a:bevelT w="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99EDAF09-CEF9-4145-8121-D9413CF810DF}"/>
              </a:ext>
            </a:extLst>
          </p:cNvPr>
          <p:cNvGrpSpPr/>
          <p:nvPr/>
        </p:nvGrpSpPr>
        <p:grpSpPr>
          <a:xfrm>
            <a:off x="3472336" y="2967129"/>
            <a:ext cx="807376" cy="807376"/>
            <a:chOff x="3181216" y="1342013"/>
            <a:chExt cx="562987" cy="562987"/>
          </a:xfrm>
        </p:grpSpPr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id="{1BE18865-8CED-4970-895E-2AFA4B214062}"/>
                </a:ext>
              </a:extLst>
            </p:cNvPr>
            <p:cNvGrpSpPr/>
            <p:nvPr/>
          </p:nvGrpSpPr>
          <p:grpSpPr>
            <a:xfrm>
              <a:off x="3181216" y="1342013"/>
              <a:ext cx="562987" cy="562987"/>
              <a:chOff x="4990762" y="913388"/>
              <a:chExt cx="562987" cy="562987"/>
            </a:xfrm>
          </p:grpSpPr>
          <p:sp>
            <p:nvSpPr>
              <p:cNvPr id="86" name="矩形: 圆角 85">
                <a:extLst>
                  <a:ext uri="{FF2B5EF4-FFF2-40B4-BE49-F238E27FC236}">
                    <a16:creationId xmlns:a16="http://schemas.microsoft.com/office/drawing/2014/main" id="{FEB2BF24-18D9-4CF4-989C-E8A6E0515874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solidFill>
                <a:srgbClr val="9BCFFF">
                  <a:alpha val="70000"/>
                </a:srgbClr>
              </a:solidFill>
              <a:ln>
                <a:noFill/>
              </a:ln>
              <a:scene3d>
                <a:camera prst="isometricOffAxis1Left">
                  <a:rot lat="1080000" lon="3120000" rev="0"/>
                </a:camera>
                <a:lightRig rig="soft" dir="t">
                  <a:rot lat="0" lon="0" rev="21000000"/>
                </a:lightRig>
              </a:scene3d>
              <a:sp3d extrusionH="50800" prstMaterial="matte">
                <a:bevelT w="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" name="矩形: 圆角 86">
                <a:extLst>
                  <a:ext uri="{FF2B5EF4-FFF2-40B4-BE49-F238E27FC236}">
                    <a16:creationId xmlns:a16="http://schemas.microsoft.com/office/drawing/2014/main" id="{D1708AAC-BB33-433A-B172-8C1A4C96F5F3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gradFill>
                <a:gsLst>
                  <a:gs pos="2000">
                    <a:schemeClr val="bg1"/>
                  </a:gs>
                  <a:gs pos="100000">
                    <a:schemeClr val="accent2"/>
                  </a:gs>
                </a:gsLst>
                <a:lin ang="7200000" scaled="0"/>
              </a:gradFill>
              <a:ln>
                <a:noFill/>
              </a:ln>
              <a:scene3d>
                <a:camera prst="isometricOffAxis1Left">
                  <a:rot lat="1080000" lon="3180000" rev="0"/>
                </a:camera>
                <a:lightRig rig="soft" dir="t">
                  <a:rot lat="0" lon="0" rev="21000000"/>
                </a:lightRig>
              </a:scene3d>
              <a:sp3d prstMaterial="matte"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pic>
          <p:nvPicPr>
            <p:cNvPr id="85" name="图形 84">
              <a:extLst>
                <a:ext uri="{FF2B5EF4-FFF2-40B4-BE49-F238E27FC236}">
                  <a16:creationId xmlns:a16="http://schemas.microsoft.com/office/drawing/2014/main" id="{C5AEBACF-CF15-4F4F-BB3F-7250F51DA15A}"/>
                </a:ext>
              </a:extLst>
            </p:cNvPr>
            <p:cNvPicPr>
              <a:picLocks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279212" y="1476376"/>
              <a:ext cx="366994" cy="324770"/>
            </a:xfrm>
            <a:prstGeom prst="rect">
              <a:avLst/>
            </a:prstGeom>
            <a:scene3d>
              <a:camera prst="orthographicFront">
                <a:rot lat="1080000" lon="3180000" rev="0"/>
              </a:camera>
              <a:lightRig rig="threePt" dir="t"/>
            </a:scene3d>
          </p:spPr>
        </p:pic>
      </p:grpSp>
      <p:sp>
        <p:nvSpPr>
          <p:cNvPr id="92" name="矩形: 圆角 91">
            <a:extLst>
              <a:ext uri="{FF2B5EF4-FFF2-40B4-BE49-F238E27FC236}">
                <a16:creationId xmlns:a16="http://schemas.microsoft.com/office/drawing/2014/main" id="{6A3130C0-BEBA-4D94-AAEA-800564DAC3A1}"/>
              </a:ext>
            </a:extLst>
          </p:cNvPr>
          <p:cNvSpPr/>
          <p:nvPr/>
        </p:nvSpPr>
        <p:spPr>
          <a:xfrm>
            <a:off x="7673100" y="3154157"/>
            <a:ext cx="1115789" cy="1115789"/>
          </a:xfrm>
          <a:prstGeom prst="roundRect">
            <a:avLst>
              <a:gd name="adj" fmla="val 4572"/>
            </a:avLst>
          </a:prstGeom>
          <a:solidFill>
            <a:schemeClr val="bg1">
              <a:alpha val="90000"/>
            </a:schemeClr>
          </a:solidFill>
          <a:ln>
            <a:noFill/>
          </a:ln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extrusionH="25400" prstMaterial="matte">
            <a:bevelT w="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7" name="矩形 96">
            <a:extLst>
              <a:ext uri="{FF2B5EF4-FFF2-40B4-BE49-F238E27FC236}">
                <a16:creationId xmlns:a16="http://schemas.microsoft.com/office/drawing/2014/main" id="{D260DB8B-D439-44FF-8A7C-9B0E974FFCB0}"/>
              </a:ext>
            </a:extLst>
          </p:cNvPr>
          <p:cNvSpPr/>
          <p:nvPr/>
        </p:nvSpPr>
        <p:spPr>
          <a:xfrm>
            <a:off x="7740604" y="3555127"/>
            <a:ext cx="975341" cy="975338"/>
          </a:xfrm>
          <a:prstGeom prst="rec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>
            <a:softEdge rad="63500"/>
          </a:effectLst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3439CA6B-4C90-49D2-B9DF-D423B889D09C}"/>
              </a:ext>
            </a:extLst>
          </p:cNvPr>
          <p:cNvGrpSpPr/>
          <p:nvPr/>
        </p:nvGrpSpPr>
        <p:grpSpPr>
          <a:xfrm>
            <a:off x="7796268" y="2967129"/>
            <a:ext cx="807376" cy="807376"/>
            <a:chOff x="6196315" y="1342013"/>
            <a:chExt cx="562987" cy="562987"/>
          </a:xfrm>
        </p:grpSpPr>
        <p:grpSp>
          <p:nvGrpSpPr>
            <p:cNvPr id="99" name="组合 98">
              <a:extLst>
                <a:ext uri="{FF2B5EF4-FFF2-40B4-BE49-F238E27FC236}">
                  <a16:creationId xmlns:a16="http://schemas.microsoft.com/office/drawing/2014/main" id="{5FC6C333-169E-497F-B2BF-B34EA98520E6}"/>
                </a:ext>
              </a:extLst>
            </p:cNvPr>
            <p:cNvGrpSpPr/>
            <p:nvPr/>
          </p:nvGrpSpPr>
          <p:grpSpPr>
            <a:xfrm>
              <a:off x="6196315" y="1342013"/>
              <a:ext cx="562987" cy="562987"/>
              <a:chOff x="4990762" y="913388"/>
              <a:chExt cx="562987" cy="562987"/>
            </a:xfrm>
          </p:grpSpPr>
          <p:sp>
            <p:nvSpPr>
              <p:cNvPr id="101" name="矩形: 圆角 100">
                <a:extLst>
                  <a:ext uri="{FF2B5EF4-FFF2-40B4-BE49-F238E27FC236}">
                    <a16:creationId xmlns:a16="http://schemas.microsoft.com/office/drawing/2014/main" id="{C98146C7-701E-4A3A-92FA-26A689C9EF10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solidFill>
                <a:srgbClr val="9BCFFF">
                  <a:alpha val="70000"/>
                </a:srgbClr>
              </a:solidFill>
              <a:ln>
                <a:noFill/>
              </a:ln>
              <a:scene3d>
                <a:camera prst="isometricOffAxis1Left">
                  <a:rot lat="1080000" lon="3120000" rev="0"/>
                </a:camera>
                <a:lightRig rig="soft" dir="t">
                  <a:rot lat="0" lon="0" rev="21000000"/>
                </a:lightRig>
              </a:scene3d>
              <a:sp3d extrusionH="50800" prstMaterial="matte">
                <a:bevelT w="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矩形: 圆角 101">
                <a:extLst>
                  <a:ext uri="{FF2B5EF4-FFF2-40B4-BE49-F238E27FC236}">
                    <a16:creationId xmlns:a16="http://schemas.microsoft.com/office/drawing/2014/main" id="{93B108A1-6DC1-4616-BEC6-99C101BD8A84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gradFill>
                <a:gsLst>
                  <a:gs pos="2000">
                    <a:schemeClr val="bg1"/>
                  </a:gs>
                  <a:gs pos="100000">
                    <a:schemeClr val="accent2"/>
                  </a:gs>
                </a:gsLst>
                <a:lin ang="7200000" scaled="0"/>
              </a:gradFill>
              <a:ln>
                <a:noFill/>
              </a:ln>
              <a:scene3d>
                <a:camera prst="isometricOffAxis1Left">
                  <a:rot lat="1080000" lon="3180000" rev="0"/>
                </a:camera>
                <a:lightRig rig="soft" dir="t">
                  <a:rot lat="0" lon="0" rev="21000000"/>
                </a:lightRig>
              </a:scene3d>
              <a:sp3d prstMaterial="matte"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pic>
          <p:nvPicPr>
            <p:cNvPr id="100" name="图形 99">
              <a:extLst>
                <a:ext uri="{FF2B5EF4-FFF2-40B4-BE49-F238E27FC236}">
                  <a16:creationId xmlns:a16="http://schemas.microsoft.com/office/drawing/2014/main" id="{4359EDFF-8188-4700-9908-F4C6545D72E2}"/>
                </a:ext>
              </a:extLst>
            </p:cNvPr>
            <p:cNvPicPr>
              <a:picLocks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34608" y="1512036"/>
              <a:ext cx="286400" cy="253448"/>
            </a:xfrm>
            <a:prstGeom prst="rect">
              <a:avLst/>
            </a:prstGeom>
            <a:scene3d>
              <a:camera prst="orthographicFront">
                <a:rot lat="1080000" lon="3180000" rev="0"/>
              </a:camera>
              <a:lightRig rig="threePt" dir="t"/>
            </a:scene3d>
          </p:spPr>
        </p:pic>
      </p:grpSp>
      <p:sp>
        <p:nvSpPr>
          <p:cNvPr id="103" name="矩形: 圆角 102">
            <a:extLst>
              <a:ext uri="{FF2B5EF4-FFF2-40B4-BE49-F238E27FC236}">
                <a16:creationId xmlns:a16="http://schemas.microsoft.com/office/drawing/2014/main" id="{5096A15E-61F2-42E1-B69A-EFC30B589558}"/>
              </a:ext>
            </a:extLst>
          </p:cNvPr>
          <p:cNvSpPr/>
          <p:nvPr/>
        </p:nvSpPr>
        <p:spPr>
          <a:xfrm>
            <a:off x="876300" y="4211333"/>
            <a:ext cx="1115789" cy="1115789"/>
          </a:xfrm>
          <a:prstGeom prst="roundRect">
            <a:avLst>
              <a:gd name="adj" fmla="val 4572"/>
            </a:avLst>
          </a:prstGeom>
          <a:solidFill>
            <a:schemeClr val="bg1">
              <a:alpha val="90000"/>
            </a:schemeClr>
          </a:solidFill>
          <a:ln>
            <a:noFill/>
          </a:ln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extrusionH="25400" prstMaterial="matte">
            <a:bevelT w="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矩形 107">
            <a:extLst>
              <a:ext uri="{FF2B5EF4-FFF2-40B4-BE49-F238E27FC236}">
                <a16:creationId xmlns:a16="http://schemas.microsoft.com/office/drawing/2014/main" id="{97EBC9F5-2E68-4D5A-B533-5D91715746C0}"/>
              </a:ext>
            </a:extLst>
          </p:cNvPr>
          <p:cNvSpPr/>
          <p:nvPr/>
        </p:nvSpPr>
        <p:spPr>
          <a:xfrm>
            <a:off x="943804" y="4612303"/>
            <a:ext cx="975341" cy="975338"/>
          </a:xfrm>
          <a:prstGeom prst="rec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>
            <a:softEdge rad="63500"/>
          </a:effectLst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171022F6-90BB-4974-92A1-99948D424106}"/>
              </a:ext>
            </a:extLst>
          </p:cNvPr>
          <p:cNvGrpSpPr/>
          <p:nvPr/>
        </p:nvGrpSpPr>
        <p:grpSpPr>
          <a:xfrm>
            <a:off x="999468" y="4024305"/>
            <a:ext cx="807376" cy="807376"/>
            <a:chOff x="1456873" y="2079187"/>
            <a:chExt cx="562987" cy="562987"/>
          </a:xfrm>
        </p:grpSpPr>
        <p:grpSp>
          <p:nvGrpSpPr>
            <p:cNvPr id="110" name="组合 109">
              <a:extLst>
                <a:ext uri="{FF2B5EF4-FFF2-40B4-BE49-F238E27FC236}">
                  <a16:creationId xmlns:a16="http://schemas.microsoft.com/office/drawing/2014/main" id="{8BD0136B-24D3-4686-9B6E-2C03EA7A0080}"/>
                </a:ext>
              </a:extLst>
            </p:cNvPr>
            <p:cNvGrpSpPr/>
            <p:nvPr/>
          </p:nvGrpSpPr>
          <p:grpSpPr>
            <a:xfrm>
              <a:off x="1456873" y="2079187"/>
              <a:ext cx="562987" cy="562987"/>
              <a:chOff x="4990762" y="913388"/>
              <a:chExt cx="562987" cy="562987"/>
            </a:xfrm>
          </p:grpSpPr>
          <p:sp>
            <p:nvSpPr>
              <p:cNvPr id="112" name="矩形: 圆角 111">
                <a:extLst>
                  <a:ext uri="{FF2B5EF4-FFF2-40B4-BE49-F238E27FC236}">
                    <a16:creationId xmlns:a16="http://schemas.microsoft.com/office/drawing/2014/main" id="{0458B2A3-D163-4DD0-880B-1AD600ED0E91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solidFill>
                <a:srgbClr val="9BCFFF">
                  <a:alpha val="70000"/>
                </a:srgbClr>
              </a:solidFill>
              <a:ln>
                <a:noFill/>
              </a:ln>
              <a:scene3d>
                <a:camera prst="isometricOffAxis1Left">
                  <a:rot lat="1080000" lon="3120000" rev="0"/>
                </a:camera>
                <a:lightRig rig="soft" dir="t">
                  <a:rot lat="0" lon="0" rev="21000000"/>
                </a:lightRig>
              </a:scene3d>
              <a:sp3d extrusionH="50800" prstMaterial="matte">
                <a:bevelT w="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矩形: 圆角 112">
                <a:extLst>
                  <a:ext uri="{FF2B5EF4-FFF2-40B4-BE49-F238E27FC236}">
                    <a16:creationId xmlns:a16="http://schemas.microsoft.com/office/drawing/2014/main" id="{5D7C2F97-80F9-403D-9D2D-77D22C616BC8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gradFill>
                <a:gsLst>
                  <a:gs pos="2000">
                    <a:schemeClr val="bg1"/>
                  </a:gs>
                  <a:gs pos="100000">
                    <a:schemeClr val="accent2"/>
                  </a:gs>
                </a:gsLst>
                <a:lin ang="7200000" scaled="0"/>
              </a:gradFill>
              <a:ln>
                <a:noFill/>
              </a:ln>
              <a:scene3d>
                <a:camera prst="isometricOffAxis1Left">
                  <a:rot lat="1080000" lon="3180000" rev="0"/>
                </a:camera>
                <a:lightRig rig="soft" dir="t">
                  <a:rot lat="0" lon="0" rev="21000000"/>
                </a:lightRig>
              </a:scene3d>
              <a:sp3d prstMaterial="matte"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pic>
          <p:nvPicPr>
            <p:cNvPr id="111" name="图形 110">
              <a:extLst>
                <a:ext uri="{FF2B5EF4-FFF2-40B4-BE49-F238E27FC236}">
                  <a16:creationId xmlns:a16="http://schemas.microsoft.com/office/drawing/2014/main" id="{73DE1A2D-A3D0-41DA-AFC8-3CB4C947EB65}"/>
                </a:ext>
              </a:extLst>
            </p:cNvPr>
            <p:cNvPicPr>
              <a:picLocks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595165" y="2249210"/>
              <a:ext cx="286400" cy="253448"/>
            </a:xfrm>
            <a:prstGeom prst="rect">
              <a:avLst/>
            </a:prstGeom>
            <a:scene3d>
              <a:camera prst="orthographicFront">
                <a:rot lat="1080000" lon="3180000" rev="0"/>
              </a:camera>
              <a:lightRig rig="threePt" dir="t"/>
            </a:scene3d>
          </p:spPr>
        </p:pic>
      </p:grpSp>
      <p:sp>
        <p:nvSpPr>
          <p:cNvPr id="114" name="矩形: 圆角 113">
            <a:extLst>
              <a:ext uri="{FF2B5EF4-FFF2-40B4-BE49-F238E27FC236}">
                <a16:creationId xmlns:a16="http://schemas.microsoft.com/office/drawing/2014/main" id="{F66FDE65-8886-4A2D-8162-8F8848D9B202}"/>
              </a:ext>
            </a:extLst>
          </p:cNvPr>
          <p:cNvSpPr/>
          <p:nvPr/>
        </p:nvSpPr>
        <p:spPr>
          <a:xfrm>
            <a:off x="5555031" y="4211333"/>
            <a:ext cx="1115789" cy="1115789"/>
          </a:xfrm>
          <a:prstGeom prst="roundRect">
            <a:avLst>
              <a:gd name="adj" fmla="val 4572"/>
            </a:avLst>
          </a:prstGeom>
          <a:solidFill>
            <a:schemeClr val="bg1">
              <a:alpha val="90000"/>
            </a:schemeClr>
          </a:solidFill>
          <a:ln>
            <a:noFill/>
          </a:ln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extrusionH="25400" prstMaterial="matte">
            <a:bevelT w="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矩形 118">
            <a:extLst>
              <a:ext uri="{FF2B5EF4-FFF2-40B4-BE49-F238E27FC236}">
                <a16:creationId xmlns:a16="http://schemas.microsoft.com/office/drawing/2014/main" id="{975CF8EF-C770-40DF-8810-F287C156D78F}"/>
              </a:ext>
            </a:extLst>
          </p:cNvPr>
          <p:cNvSpPr/>
          <p:nvPr/>
        </p:nvSpPr>
        <p:spPr>
          <a:xfrm>
            <a:off x="5622535" y="4612303"/>
            <a:ext cx="975341" cy="975338"/>
          </a:xfrm>
          <a:prstGeom prst="rec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>
            <a:softEdge rad="63500"/>
          </a:effectLst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0" name="组合 119">
            <a:extLst>
              <a:ext uri="{FF2B5EF4-FFF2-40B4-BE49-F238E27FC236}">
                <a16:creationId xmlns:a16="http://schemas.microsoft.com/office/drawing/2014/main" id="{5710D419-B423-4E03-97AF-D8F798B60321}"/>
              </a:ext>
            </a:extLst>
          </p:cNvPr>
          <p:cNvGrpSpPr/>
          <p:nvPr/>
        </p:nvGrpSpPr>
        <p:grpSpPr>
          <a:xfrm>
            <a:off x="5678199" y="4024305"/>
            <a:ext cx="807376" cy="807376"/>
            <a:chOff x="4719375" y="2079187"/>
            <a:chExt cx="562987" cy="562987"/>
          </a:xfrm>
        </p:grpSpPr>
        <p:grpSp>
          <p:nvGrpSpPr>
            <p:cNvPr id="121" name="组合 120">
              <a:extLst>
                <a:ext uri="{FF2B5EF4-FFF2-40B4-BE49-F238E27FC236}">
                  <a16:creationId xmlns:a16="http://schemas.microsoft.com/office/drawing/2014/main" id="{31A0EB9D-BD4A-4BC6-8561-CD22C49F2E8D}"/>
                </a:ext>
              </a:extLst>
            </p:cNvPr>
            <p:cNvGrpSpPr/>
            <p:nvPr/>
          </p:nvGrpSpPr>
          <p:grpSpPr>
            <a:xfrm>
              <a:off x="4719375" y="2079187"/>
              <a:ext cx="562987" cy="562987"/>
              <a:chOff x="4990762" y="913388"/>
              <a:chExt cx="562987" cy="562987"/>
            </a:xfrm>
          </p:grpSpPr>
          <p:sp>
            <p:nvSpPr>
              <p:cNvPr id="123" name="矩形: 圆角 122">
                <a:extLst>
                  <a:ext uri="{FF2B5EF4-FFF2-40B4-BE49-F238E27FC236}">
                    <a16:creationId xmlns:a16="http://schemas.microsoft.com/office/drawing/2014/main" id="{8198E812-44A8-4E23-BC7A-B9B34E628B52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solidFill>
                <a:srgbClr val="9BCFFF">
                  <a:alpha val="70000"/>
                </a:srgbClr>
              </a:solidFill>
              <a:ln>
                <a:noFill/>
              </a:ln>
              <a:scene3d>
                <a:camera prst="isometricOffAxis1Left">
                  <a:rot lat="1080000" lon="3120000" rev="0"/>
                </a:camera>
                <a:lightRig rig="soft" dir="t">
                  <a:rot lat="0" lon="0" rev="21000000"/>
                </a:lightRig>
              </a:scene3d>
              <a:sp3d extrusionH="50800" prstMaterial="matte">
                <a:bevelT w="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矩形: 圆角 123">
                <a:extLst>
                  <a:ext uri="{FF2B5EF4-FFF2-40B4-BE49-F238E27FC236}">
                    <a16:creationId xmlns:a16="http://schemas.microsoft.com/office/drawing/2014/main" id="{21DF45AF-AA71-42F3-985E-BB66B91EE10C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gradFill>
                <a:gsLst>
                  <a:gs pos="2000">
                    <a:schemeClr val="bg1"/>
                  </a:gs>
                  <a:gs pos="100000">
                    <a:schemeClr val="accent2"/>
                  </a:gs>
                </a:gsLst>
                <a:lin ang="7200000" scaled="0"/>
              </a:gradFill>
              <a:ln>
                <a:noFill/>
              </a:ln>
              <a:scene3d>
                <a:camera prst="isometricOffAxis1Left">
                  <a:rot lat="1080000" lon="3180000" rev="0"/>
                </a:camera>
                <a:lightRig rig="soft" dir="t">
                  <a:rot lat="0" lon="0" rev="21000000"/>
                </a:lightRig>
              </a:scene3d>
              <a:sp3d prstMaterial="matte"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pic>
          <p:nvPicPr>
            <p:cNvPr id="122" name="图形 121">
              <a:extLst>
                <a:ext uri="{FF2B5EF4-FFF2-40B4-BE49-F238E27FC236}">
                  <a16:creationId xmlns:a16="http://schemas.microsoft.com/office/drawing/2014/main" id="{8CD224BC-C3F3-4275-B41E-6FDFC7A77F83}"/>
                </a:ext>
              </a:extLst>
            </p:cNvPr>
            <p:cNvPicPr>
              <a:picLocks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4857666" y="2249210"/>
              <a:ext cx="286400" cy="253448"/>
            </a:xfrm>
            <a:prstGeom prst="rect">
              <a:avLst/>
            </a:prstGeom>
            <a:scene3d>
              <a:camera prst="orthographicFront">
                <a:rot lat="1080000" lon="3180000" rev="0"/>
              </a:camera>
              <a:lightRig rig="threePt" dir="t"/>
            </a:scene3d>
          </p:spPr>
        </p:pic>
      </p:grpSp>
      <p:sp>
        <p:nvSpPr>
          <p:cNvPr id="125" name="矩形: 圆角 124">
            <a:extLst>
              <a:ext uri="{FF2B5EF4-FFF2-40B4-BE49-F238E27FC236}">
                <a16:creationId xmlns:a16="http://schemas.microsoft.com/office/drawing/2014/main" id="{5EF16F06-AEAC-4B98-8540-76E65CF5801F}"/>
              </a:ext>
            </a:extLst>
          </p:cNvPr>
          <p:cNvSpPr/>
          <p:nvPr/>
        </p:nvSpPr>
        <p:spPr>
          <a:xfrm>
            <a:off x="10199911" y="4211333"/>
            <a:ext cx="1115789" cy="1115789"/>
          </a:xfrm>
          <a:prstGeom prst="roundRect">
            <a:avLst>
              <a:gd name="adj" fmla="val 4572"/>
            </a:avLst>
          </a:prstGeom>
          <a:solidFill>
            <a:schemeClr val="bg1">
              <a:alpha val="90000"/>
            </a:schemeClr>
          </a:solidFill>
          <a:ln>
            <a:noFill/>
          </a:ln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extrusionH="25400" prstMaterial="matte">
            <a:bevelT w="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矩形 129">
            <a:extLst>
              <a:ext uri="{FF2B5EF4-FFF2-40B4-BE49-F238E27FC236}">
                <a16:creationId xmlns:a16="http://schemas.microsoft.com/office/drawing/2014/main" id="{7674712B-D5A8-4660-AD60-4ABDAED23598}"/>
              </a:ext>
            </a:extLst>
          </p:cNvPr>
          <p:cNvSpPr/>
          <p:nvPr/>
        </p:nvSpPr>
        <p:spPr>
          <a:xfrm>
            <a:off x="10267415" y="4612303"/>
            <a:ext cx="975341" cy="975338"/>
          </a:xfrm>
          <a:prstGeom prst="rec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>
            <a:softEdge rad="63500"/>
          </a:effectLst>
          <a:scene3d>
            <a:camera prst="perspectiveRelaxedModerately" fov="2700000">
              <a:rot lat="19095099" lon="3458325" rev="17529130"/>
            </a:camera>
            <a:lightRig rig="soft" dir="t">
              <a:rot lat="0" lon="0" rev="132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1" name="组合 130">
            <a:extLst>
              <a:ext uri="{FF2B5EF4-FFF2-40B4-BE49-F238E27FC236}">
                <a16:creationId xmlns:a16="http://schemas.microsoft.com/office/drawing/2014/main" id="{96EB679B-33D7-4757-8E57-529F4AE1DED9}"/>
              </a:ext>
            </a:extLst>
          </p:cNvPr>
          <p:cNvGrpSpPr/>
          <p:nvPr/>
        </p:nvGrpSpPr>
        <p:grpSpPr>
          <a:xfrm>
            <a:off x="10323080" y="4024305"/>
            <a:ext cx="807376" cy="807376"/>
            <a:chOff x="7958273" y="2079187"/>
            <a:chExt cx="562987" cy="562987"/>
          </a:xfrm>
        </p:grpSpPr>
        <p:grpSp>
          <p:nvGrpSpPr>
            <p:cNvPr id="132" name="组合 131">
              <a:extLst>
                <a:ext uri="{FF2B5EF4-FFF2-40B4-BE49-F238E27FC236}">
                  <a16:creationId xmlns:a16="http://schemas.microsoft.com/office/drawing/2014/main" id="{3B7B8440-1B64-4F10-92AC-753399308D83}"/>
                </a:ext>
              </a:extLst>
            </p:cNvPr>
            <p:cNvGrpSpPr/>
            <p:nvPr/>
          </p:nvGrpSpPr>
          <p:grpSpPr>
            <a:xfrm>
              <a:off x="7958273" y="2079187"/>
              <a:ext cx="562987" cy="562987"/>
              <a:chOff x="4990762" y="913388"/>
              <a:chExt cx="562987" cy="562987"/>
            </a:xfrm>
          </p:grpSpPr>
          <p:sp>
            <p:nvSpPr>
              <p:cNvPr id="134" name="矩形: 圆角 133">
                <a:extLst>
                  <a:ext uri="{FF2B5EF4-FFF2-40B4-BE49-F238E27FC236}">
                    <a16:creationId xmlns:a16="http://schemas.microsoft.com/office/drawing/2014/main" id="{789C20EC-6438-4818-B0BA-D35DEAF6D676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solidFill>
                <a:srgbClr val="9BCFFF">
                  <a:alpha val="70000"/>
                </a:srgbClr>
              </a:solidFill>
              <a:ln>
                <a:noFill/>
              </a:ln>
              <a:scene3d>
                <a:camera prst="isometricOffAxis1Left">
                  <a:rot lat="1080000" lon="3120000" rev="0"/>
                </a:camera>
                <a:lightRig rig="soft" dir="t">
                  <a:rot lat="0" lon="0" rev="21000000"/>
                </a:lightRig>
              </a:scene3d>
              <a:sp3d extrusionH="50800" prstMaterial="matte">
                <a:bevelT w="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矩形: 圆角 134">
                <a:extLst>
                  <a:ext uri="{FF2B5EF4-FFF2-40B4-BE49-F238E27FC236}">
                    <a16:creationId xmlns:a16="http://schemas.microsoft.com/office/drawing/2014/main" id="{5669F1F9-324F-4A56-904C-3E9944385075}"/>
                  </a:ext>
                </a:extLst>
              </p:cNvPr>
              <p:cNvSpPr/>
              <p:nvPr/>
            </p:nvSpPr>
            <p:spPr>
              <a:xfrm>
                <a:off x="4990762" y="913388"/>
                <a:ext cx="562987" cy="562987"/>
              </a:xfrm>
              <a:prstGeom prst="roundRect">
                <a:avLst>
                  <a:gd name="adj" fmla="val 8619"/>
                </a:avLst>
              </a:prstGeom>
              <a:gradFill>
                <a:gsLst>
                  <a:gs pos="2000">
                    <a:schemeClr val="bg1"/>
                  </a:gs>
                  <a:gs pos="100000">
                    <a:schemeClr val="accent2"/>
                  </a:gs>
                </a:gsLst>
                <a:lin ang="7200000" scaled="0"/>
              </a:gradFill>
              <a:ln>
                <a:noFill/>
              </a:ln>
              <a:scene3d>
                <a:camera prst="isometricOffAxis1Left">
                  <a:rot lat="1080000" lon="3180000" rev="0"/>
                </a:camera>
                <a:lightRig rig="soft" dir="t">
                  <a:rot lat="0" lon="0" rev="21000000"/>
                </a:lightRig>
              </a:scene3d>
              <a:sp3d prstMaterial="matte">
                <a:bevelT w="0" h="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pic>
          <p:nvPicPr>
            <p:cNvPr id="133" name="图形 132">
              <a:extLst>
                <a:ext uri="{FF2B5EF4-FFF2-40B4-BE49-F238E27FC236}">
                  <a16:creationId xmlns:a16="http://schemas.microsoft.com/office/drawing/2014/main" id="{635C17C8-F622-4240-AE33-D60BFD23DB09}"/>
                </a:ext>
              </a:extLst>
            </p:cNvPr>
            <p:cNvPicPr>
              <a:picLocks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8047252" y="2205572"/>
              <a:ext cx="385024" cy="340724"/>
            </a:xfrm>
            <a:prstGeom prst="rect">
              <a:avLst/>
            </a:prstGeom>
            <a:scene3d>
              <a:camera prst="orthographicFront">
                <a:rot lat="1080000" lon="3180000" rev="0"/>
              </a:camera>
              <a:lightRig rig="threePt" dir="t"/>
            </a:scene3d>
          </p:spPr>
        </p:pic>
      </p:grpSp>
      <p:sp>
        <p:nvSpPr>
          <p:cNvPr id="136" name="cloud_607">
            <a:extLst>
              <a:ext uri="{FF2B5EF4-FFF2-40B4-BE49-F238E27FC236}">
                <a16:creationId xmlns:a16="http://schemas.microsoft.com/office/drawing/2014/main" id="{5CF0F960-E24C-490E-A1A3-CFBE85C03BEB}"/>
              </a:ext>
            </a:extLst>
          </p:cNvPr>
          <p:cNvSpPr>
            <a:spLocks noChangeAspect="1"/>
          </p:cNvSpPr>
          <p:nvPr/>
        </p:nvSpPr>
        <p:spPr bwMode="auto">
          <a:xfrm>
            <a:off x="8603154" y="2498496"/>
            <a:ext cx="433440" cy="249321"/>
          </a:xfrm>
          <a:custGeom>
            <a:avLst/>
            <a:gdLst>
              <a:gd name="T0" fmla="*/ 68 w 448"/>
              <a:gd name="T1" fmla="*/ 258 h 258"/>
              <a:gd name="T2" fmla="*/ 327 w 448"/>
              <a:gd name="T3" fmla="*/ 258 h 258"/>
              <a:gd name="T4" fmla="*/ 327 w 448"/>
              <a:gd name="T5" fmla="*/ 110 h 258"/>
              <a:gd name="T6" fmla="*/ 239 w 448"/>
              <a:gd name="T7" fmla="*/ 12 h 258"/>
              <a:gd name="T8" fmla="*/ 144 w 448"/>
              <a:gd name="T9" fmla="*/ 66 h 258"/>
              <a:gd name="T10" fmla="*/ 90 w 448"/>
              <a:gd name="T11" fmla="*/ 62 h 258"/>
              <a:gd name="T12" fmla="*/ 63 w 448"/>
              <a:gd name="T13" fmla="*/ 108 h 258"/>
              <a:gd name="T14" fmla="*/ 9 w 448"/>
              <a:gd name="T15" fmla="*/ 177 h 258"/>
              <a:gd name="T16" fmla="*/ 68 w 448"/>
              <a:gd name="T17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48" h="258">
                <a:moveTo>
                  <a:pt x="68" y="258"/>
                </a:moveTo>
                <a:lnTo>
                  <a:pt x="327" y="258"/>
                </a:lnTo>
                <a:cubicBezTo>
                  <a:pt x="327" y="258"/>
                  <a:pt x="448" y="185"/>
                  <a:pt x="327" y="110"/>
                </a:cubicBezTo>
                <a:cubicBezTo>
                  <a:pt x="327" y="110"/>
                  <a:pt x="323" y="19"/>
                  <a:pt x="239" y="12"/>
                </a:cubicBezTo>
                <a:cubicBezTo>
                  <a:pt x="239" y="12"/>
                  <a:pt x="172" y="0"/>
                  <a:pt x="144" y="66"/>
                </a:cubicBezTo>
                <a:cubicBezTo>
                  <a:pt x="144" y="66"/>
                  <a:pt x="123" y="49"/>
                  <a:pt x="90" y="62"/>
                </a:cubicBezTo>
                <a:cubicBezTo>
                  <a:pt x="90" y="62"/>
                  <a:pt x="64" y="71"/>
                  <a:pt x="63" y="108"/>
                </a:cubicBezTo>
                <a:cubicBezTo>
                  <a:pt x="63" y="108"/>
                  <a:pt x="10" y="113"/>
                  <a:pt x="9" y="177"/>
                </a:cubicBezTo>
                <a:cubicBezTo>
                  <a:pt x="9" y="177"/>
                  <a:pt x="0" y="247"/>
                  <a:pt x="68" y="2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scene3d>
            <a:camera prst="isometricOffAxis2Right">
              <a:rot lat="1500001" lon="2700000" rev="0"/>
            </a:camera>
            <a:lightRig rig="contrasting" dir="t">
              <a:rot lat="0" lon="0" rev="10200000"/>
            </a:lightRig>
          </a:scene3d>
          <a:sp3d extrusionH="50800" prstMaterial="matte">
            <a:extrusionClr>
              <a:srgbClr val="C9E5FF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" name="cloud_607">
            <a:extLst>
              <a:ext uri="{FF2B5EF4-FFF2-40B4-BE49-F238E27FC236}">
                <a16:creationId xmlns:a16="http://schemas.microsoft.com/office/drawing/2014/main" id="{4E7764F4-4740-4E68-98F0-754E91F8BCCA}"/>
              </a:ext>
            </a:extLst>
          </p:cNvPr>
          <p:cNvSpPr>
            <a:spLocks noChangeAspect="1"/>
          </p:cNvSpPr>
          <p:nvPr/>
        </p:nvSpPr>
        <p:spPr bwMode="auto">
          <a:xfrm>
            <a:off x="1528626" y="3429992"/>
            <a:ext cx="556437" cy="320071"/>
          </a:xfrm>
          <a:custGeom>
            <a:avLst/>
            <a:gdLst>
              <a:gd name="T0" fmla="*/ 68 w 448"/>
              <a:gd name="T1" fmla="*/ 258 h 258"/>
              <a:gd name="T2" fmla="*/ 327 w 448"/>
              <a:gd name="T3" fmla="*/ 258 h 258"/>
              <a:gd name="T4" fmla="*/ 327 w 448"/>
              <a:gd name="T5" fmla="*/ 110 h 258"/>
              <a:gd name="T6" fmla="*/ 239 w 448"/>
              <a:gd name="T7" fmla="*/ 12 h 258"/>
              <a:gd name="T8" fmla="*/ 144 w 448"/>
              <a:gd name="T9" fmla="*/ 66 h 258"/>
              <a:gd name="T10" fmla="*/ 90 w 448"/>
              <a:gd name="T11" fmla="*/ 62 h 258"/>
              <a:gd name="T12" fmla="*/ 63 w 448"/>
              <a:gd name="T13" fmla="*/ 108 h 258"/>
              <a:gd name="T14" fmla="*/ 9 w 448"/>
              <a:gd name="T15" fmla="*/ 177 h 258"/>
              <a:gd name="T16" fmla="*/ 68 w 448"/>
              <a:gd name="T17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48" h="258">
                <a:moveTo>
                  <a:pt x="68" y="258"/>
                </a:moveTo>
                <a:lnTo>
                  <a:pt x="327" y="258"/>
                </a:lnTo>
                <a:cubicBezTo>
                  <a:pt x="327" y="258"/>
                  <a:pt x="448" y="185"/>
                  <a:pt x="327" y="110"/>
                </a:cubicBezTo>
                <a:cubicBezTo>
                  <a:pt x="327" y="110"/>
                  <a:pt x="323" y="19"/>
                  <a:pt x="239" y="12"/>
                </a:cubicBezTo>
                <a:cubicBezTo>
                  <a:pt x="239" y="12"/>
                  <a:pt x="172" y="0"/>
                  <a:pt x="144" y="66"/>
                </a:cubicBezTo>
                <a:cubicBezTo>
                  <a:pt x="144" y="66"/>
                  <a:pt x="123" y="49"/>
                  <a:pt x="90" y="62"/>
                </a:cubicBezTo>
                <a:cubicBezTo>
                  <a:pt x="90" y="62"/>
                  <a:pt x="64" y="71"/>
                  <a:pt x="63" y="108"/>
                </a:cubicBezTo>
                <a:cubicBezTo>
                  <a:pt x="63" y="108"/>
                  <a:pt x="10" y="113"/>
                  <a:pt x="9" y="177"/>
                </a:cubicBezTo>
                <a:cubicBezTo>
                  <a:pt x="9" y="177"/>
                  <a:pt x="0" y="247"/>
                  <a:pt x="68" y="2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scene3d>
            <a:camera prst="isometricOffAxis2Right">
              <a:rot lat="1500001" lon="2700000" rev="0"/>
            </a:camera>
            <a:lightRig rig="contrasting" dir="t">
              <a:rot lat="0" lon="0" rev="10200000"/>
            </a:lightRig>
          </a:scene3d>
          <a:sp3d extrusionH="50800" prstMaterial="matte">
            <a:extrusionClr>
              <a:srgbClr val="C9E5FF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" name="cloud_607">
            <a:extLst>
              <a:ext uri="{FF2B5EF4-FFF2-40B4-BE49-F238E27FC236}">
                <a16:creationId xmlns:a16="http://schemas.microsoft.com/office/drawing/2014/main" id="{90DAC645-0C57-4C39-8453-0888BBDF26CC}"/>
              </a:ext>
            </a:extLst>
          </p:cNvPr>
          <p:cNvSpPr>
            <a:spLocks noChangeAspect="1"/>
          </p:cNvSpPr>
          <p:nvPr/>
        </p:nvSpPr>
        <p:spPr bwMode="auto">
          <a:xfrm>
            <a:off x="5195375" y="1867095"/>
            <a:ext cx="411461" cy="236678"/>
          </a:xfrm>
          <a:custGeom>
            <a:avLst/>
            <a:gdLst>
              <a:gd name="T0" fmla="*/ 68 w 448"/>
              <a:gd name="T1" fmla="*/ 258 h 258"/>
              <a:gd name="T2" fmla="*/ 327 w 448"/>
              <a:gd name="T3" fmla="*/ 258 h 258"/>
              <a:gd name="T4" fmla="*/ 327 w 448"/>
              <a:gd name="T5" fmla="*/ 110 h 258"/>
              <a:gd name="T6" fmla="*/ 239 w 448"/>
              <a:gd name="T7" fmla="*/ 12 h 258"/>
              <a:gd name="T8" fmla="*/ 144 w 448"/>
              <a:gd name="T9" fmla="*/ 66 h 258"/>
              <a:gd name="T10" fmla="*/ 90 w 448"/>
              <a:gd name="T11" fmla="*/ 62 h 258"/>
              <a:gd name="T12" fmla="*/ 63 w 448"/>
              <a:gd name="T13" fmla="*/ 108 h 258"/>
              <a:gd name="T14" fmla="*/ 9 w 448"/>
              <a:gd name="T15" fmla="*/ 177 h 258"/>
              <a:gd name="T16" fmla="*/ 68 w 448"/>
              <a:gd name="T17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48" h="258">
                <a:moveTo>
                  <a:pt x="68" y="258"/>
                </a:moveTo>
                <a:lnTo>
                  <a:pt x="327" y="258"/>
                </a:lnTo>
                <a:cubicBezTo>
                  <a:pt x="327" y="258"/>
                  <a:pt x="448" y="185"/>
                  <a:pt x="327" y="110"/>
                </a:cubicBezTo>
                <a:cubicBezTo>
                  <a:pt x="327" y="110"/>
                  <a:pt x="323" y="19"/>
                  <a:pt x="239" y="12"/>
                </a:cubicBezTo>
                <a:cubicBezTo>
                  <a:pt x="239" y="12"/>
                  <a:pt x="172" y="0"/>
                  <a:pt x="144" y="66"/>
                </a:cubicBezTo>
                <a:cubicBezTo>
                  <a:pt x="144" y="66"/>
                  <a:pt x="123" y="49"/>
                  <a:pt x="90" y="62"/>
                </a:cubicBezTo>
                <a:cubicBezTo>
                  <a:pt x="90" y="62"/>
                  <a:pt x="64" y="71"/>
                  <a:pt x="63" y="108"/>
                </a:cubicBezTo>
                <a:cubicBezTo>
                  <a:pt x="63" y="108"/>
                  <a:pt x="10" y="113"/>
                  <a:pt x="9" y="177"/>
                </a:cubicBezTo>
                <a:cubicBezTo>
                  <a:pt x="9" y="177"/>
                  <a:pt x="0" y="247"/>
                  <a:pt x="68" y="2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scene3d>
            <a:camera prst="isometricOffAxis2Right">
              <a:rot lat="1200000" lon="18600000" rev="0"/>
            </a:camera>
            <a:lightRig rig="contrasting" dir="t">
              <a:rot lat="0" lon="0" rev="10200000"/>
            </a:lightRig>
          </a:scene3d>
          <a:sp3d extrusionH="50800" prstMaterial="matte">
            <a:extrusionClr>
              <a:srgbClr val="C9E5FF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" name="cloud_607">
            <a:extLst>
              <a:ext uri="{FF2B5EF4-FFF2-40B4-BE49-F238E27FC236}">
                <a16:creationId xmlns:a16="http://schemas.microsoft.com/office/drawing/2014/main" id="{94A1716B-0788-455A-BC3E-FB053A94D27B}"/>
              </a:ext>
            </a:extLst>
          </p:cNvPr>
          <p:cNvSpPr>
            <a:spLocks noChangeAspect="1"/>
          </p:cNvSpPr>
          <p:nvPr/>
        </p:nvSpPr>
        <p:spPr bwMode="auto">
          <a:xfrm>
            <a:off x="5229028" y="3520984"/>
            <a:ext cx="613865" cy="353104"/>
          </a:xfrm>
          <a:custGeom>
            <a:avLst/>
            <a:gdLst>
              <a:gd name="T0" fmla="*/ 68 w 448"/>
              <a:gd name="T1" fmla="*/ 258 h 258"/>
              <a:gd name="T2" fmla="*/ 327 w 448"/>
              <a:gd name="T3" fmla="*/ 258 h 258"/>
              <a:gd name="T4" fmla="*/ 327 w 448"/>
              <a:gd name="T5" fmla="*/ 110 h 258"/>
              <a:gd name="T6" fmla="*/ 239 w 448"/>
              <a:gd name="T7" fmla="*/ 12 h 258"/>
              <a:gd name="T8" fmla="*/ 144 w 448"/>
              <a:gd name="T9" fmla="*/ 66 h 258"/>
              <a:gd name="T10" fmla="*/ 90 w 448"/>
              <a:gd name="T11" fmla="*/ 62 h 258"/>
              <a:gd name="T12" fmla="*/ 63 w 448"/>
              <a:gd name="T13" fmla="*/ 108 h 258"/>
              <a:gd name="T14" fmla="*/ 9 w 448"/>
              <a:gd name="T15" fmla="*/ 177 h 258"/>
              <a:gd name="T16" fmla="*/ 68 w 448"/>
              <a:gd name="T17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48" h="258">
                <a:moveTo>
                  <a:pt x="68" y="258"/>
                </a:moveTo>
                <a:lnTo>
                  <a:pt x="327" y="258"/>
                </a:lnTo>
                <a:cubicBezTo>
                  <a:pt x="327" y="258"/>
                  <a:pt x="448" y="185"/>
                  <a:pt x="327" y="110"/>
                </a:cubicBezTo>
                <a:cubicBezTo>
                  <a:pt x="327" y="110"/>
                  <a:pt x="323" y="19"/>
                  <a:pt x="239" y="12"/>
                </a:cubicBezTo>
                <a:cubicBezTo>
                  <a:pt x="239" y="12"/>
                  <a:pt x="172" y="0"/>
                  <a:pt x="144" y="66"/>
                </a:cubicBezTo>
                <a:cubicBezTo>
                  <a:pt x="144" y="66"/>
                  <a:pt x="123" y="49"/>
                  <a:pt x="90" y="62"/>
                </a:cubicBezTo>
                <a:cubicBezTo>
                  <a:pt x="90" y="62"/>
                  <a:pt x="64" y="71"/>
                  <a:pt x="63" y="108"/>
                </a:cubicBezTo>
                <a:cubicBezTo>
                  <a:pt x="63" y="108"/>
                  <a:pt x="10" y="113"/>
                  <a:pt x="9" y="177"/>
                </a:cubicBezTo>
                <a:cubicBezTo>
                  <a:pt x="9" y="177"/>
                  <a:pt x="0" y="247"/>
                  <a:pt x="68" y="2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scene3d>
            <a:camera prst="isometricOffAxis2Right">
              <a:rot lat="1200000" lon="18600000" rev="0"/>
            </a:camera>
            <a:lightRig rig="contrasting" dir="t">
              <a:rot lat="0" lon="0" rev="10200000"/>
            </a:lightRig>
          </a:scene3d>
          <a:sp3d extrusionH="50800" prstMaterial="matte">
            <a:extrusionClr>
              <a:srgbClr val="C9E5FF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" name="任意多边形: 形状 142">
            <a:extLst>
              <a:ext uri="{FF2B5EF4-FFF2-40B4-BE49-F238E27FC236}">
                <a16:creationId xmlns:a16="http://schemas.microsoft.com/office/drawing/2014/main" id="{2942AF55-D588-4400-807F-A33BDCD0D14B}"/>
              </a:ext>
            </a:extLst>
          </p:cNvPr>
          <p:cNvSpPr/>
          <p:nvPr/>
        </p:nvSpPr>
        <p:spPr>
          <a:xfrm flipH="1">
            <a:off x="1838485" y="4198294"/>
            <a:ext cx="1075161" cy="277050"/>
          </a:xfrm>
          <a:custGeom>
            <a:avLst/>
            <a:gdLst>
              <a:gd name="connsiteX0" fmla="*/ 943993 w 1075161"/>
              <a:gd name="connsiteY0" fmla="*/ 0 h 277050"/>
              <a:gd name="connsiteX1" fmla="*/ 0 w 1075161"/>
              <a:gd name="connsiteY1" fmla="*/ 0 h 277050"/>
              <a:gd name="connsiteX2" fmla="*/ 0 w 1075161"/>
              <a:gd name="connsiteY2" fmla="*/ 194703 h 277050"/>
              <a:gd name="connsiteX3" fmla="*/ 82297 w 1075161"/>
              <a:gd name="connsiteY3" fmla="*/ 277000 h 277050"/>
              <a:gd name="connsiteX4" fmla="*/ 992170 w 1075161"/>
              <a:gd name="connsiteY4" fmla="*/ 277000 h 277050"/>
              <a:gd name="connsiteX5" fmla="*/ 992170 w 1075161"/>
              <a:gd name="connsiteY5" fmla="*/ 277050 h 277050"/>
              <a:gd name="connsiteX6" fmla="*/ 1075161 w 1075161"/>
              <a:gd name="connsiteY6" fmla="*/ 277050 h 277050"/>
              <a:gd name="connsiteX7" fmla="*/ 1026290 w 1075161"/>
              <a:gd name="connsiteY7" fmla="*/ 215160 h 277050"/>
              <a:gd name="connsiteX8" fmla="*/ 1026290 w 1075161"/>
              <a:gd name="connsiteY8" fmla="*/ 82297 h 277050"/>
              <a:gd name="connsiteX9" fmla="*/ 943993 w 1075161"/>
              <a:gd name="connsiteY9" fmla="*/ 0 h 27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5161" h="277050">
                <a:moveTo>
                  <a:pt x="943993" y="0"/>
                </a:moveTo>
                <a:lnTo>
                  <a:pt x="0" y="0"/>
                </a:lnTo>
                <a:lnTo>
                  <a:pt x="0" y="194703"/>
                </a:lnTo>
                <a:cubicBezTo>
                  <a:pt x="0" y="240154"/>
                  <a:pt x="36846" y="277000"/>
                  <a:pt x="82297" y="277000"/>
                </a:cubicBezTo>
                <a:lnTo>
                  <a:pt x="992170" y="277000"/>
                </a:lnTo>
                <a:lnTo>
                  <a:pt x="992170" y="277050"/>
                </a:lnTo>
                <a:lnTo>
                  <a:pt x="1075161" y="277050"/>
                </a:lnTo>
                <a:lnTo>
                  <a:pt x="1026290" y="215160"/>
                </a:lnTo>
                <a:lnTo>
                  <a:pt x="1026290" y="82297"/>
                </a:lnTo>
                <a:cubicBezTo>
                  <a:pt x="1026290" y="36846"/>
                  <a:pt x="989444" y="0"/>
                  <a:pt x="943993" y="0"/>
                </a:cubicBezTo>
                <a:close/>
              </a:path>
            </a:pathLst>
          </a:custGeom>
          <a:gradFill>
            <a:gsLst>
              <a:gs pos="200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4" name="矩形 143">
            <a:extLst>
              <a:ext uri="{FF2B5EF4-FFF2-40B4-BE49-F238E27FC236}">
                <a16:creationId xmlns:a16="http://schemas.microsoft.com/office/drawing/2014/main" id="{1E0B4C71-7FB9-4A5B-8CBE-3D7014E7EFDF}"/>
              </a:ext>
            </a:extLst>
          </p:cNvPr>
          <p:cNvSpPr/>
          <p:nvPr/>
        </p:nvSpPr>
        <p:spPr>
          <a:xfrm>
            <a:off x="1823869" y="3915961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</a:rPr>
              <a:t>下载用户</a:t>
            </a:r>
          </a:p>
        </p:txBody>
      </p:sp>
      <p:sp>
        <p:nvSpPr>
          <p:cNvPr id="145" name="矩形 144">
            <a:extLst>
              <a:ext uri="{FF2B5EF4-FFF2-40B4-BE49-F238E27FC236}">
                <a16:creationId xmlns:a16="http://schemas.microsoft.com/office/drawing/2014/main" id="{977CEA2B-4F6C-427A-A341-857F0D1678A5}"/>
              </a:ext>
            </a:extLst>
          </p:cNvPr>
          <p:cNvSpPr/>
          <p:nvPr/>
        </p:nvSpPr>
        <p:spPr>
          <a:xfrm>
            <a:off x="1897021" y="4149457"/>
            <a:ext cx="6527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b="1" dirty="0">
                <a:solidFill>
                  <a:schemeClr val="bg1"/>
                </a:solidFill>
              </a:rPr>
              <a:t>1200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146" name="文本框 145">
            <a:extLst>
              <a:ext uri="{FF2B5EF4-FFF2-40B4-BE49-F238E27FC236}">
                <a16:creationId xmlns:a16="http://schemas.microsoft.com/office/drawing/2014/main" id="{77DAAD06-0F10-4FC6-AB95-1A000EB52763}"/>
              </a:ext>
            </a:extLst>
          </p:cNvPr>
          <p:cNvSpPr txBox="1"/>
          <p:nvPr/>
        </p:nvSpPr>
        <p:spPr>
          <a:xfrm>
            <a:off x="2424220" y="4231020"/>
            <a:ext cx="4667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</a:rPr>
              <a:t>万人</a:t>
            </a:r>
          </a:p>
        </p:txBody>
      </p:sp>
      <p:sp>
        <p:nvSpPr>
          <p:cNvPr id="149" name="任意多边形: 形状 148">
            <a:extLst>
              <a:ext uri="{FF2B5EF4-FFF2-40B4-BE49-F238E27FC236}">
                <a16:creationId xmlns:a16="http://schemas.microsoft.com/office/drawing/2014/main" id="{8E1A9750-C4BF-411F-96A0-0C82F0F90449}"/>
              </a:ext>
            </a:extLst>
          </p:cNvPr>
          <p:cNvSpPr/>
          <p:nvPr/>
        </p:nvSpPr>
        <p:spPr>
          <a:xfrm flipH="1">
            <a:off x="4314744" y="3034147"/>
            <a:ext cx="1075161" cy="277050"/>
          </a:xfrm>
          <a:custGeom>
            <a:avLst/>
            <a:gdLst>
              <a:gd name="connsiteX0" fmla="*/ 943993 w 1075161"/>
              <a:gd name="connsiteY0" fmla="*/ 0 h 277050"/>
              <a:gd name="connsiteX1" fmla="*/ 0 w 1075161"/>
              <a:gd name="connsiteY1" fmla="*/ 0 h 277050"/>
              <a:gd name="connsiteX2" fmla="*/ 0 w 1075161"/>
              <a:gd name="connsiteY2" fmla="*/ 194703 h 277050"/>
              <a:gd name="connsiteX3" fmla="*/ 82297 w 1075161"/>
              <a:gd name="connsiteY3" fmla="*/ 277000 h 277050"/>
              <a:gd name="connsiteX4" fmla="*/ 992170 w 1075161"/>
              <a:gd name="connsiteY4" fmla="*/ 277000 h 277050"/>
              <a:gd name="connsiteX5" fmla="*/ 992170 w 1075161"/>
              <a:gd name="connsiteY5" fmla="*/ 277050 h 277050"/>
              <a:gd name="connsiteX6" fmla="*/ 1075161 w 1075161"/>
              <a:gd name="connsiteY6" fmla="*/ 277050 h 277050"/>
              <a:gd name="connsiteX7" fmla="*/ 1026290 w 1075161"/>
              <a:gd name="connsiteY7" fmla="*/ 215160 h 277050"/>
              <a:gd name="connsiteX8" fmla="*/ 1026290 w 1075161"/>
              <a:gd name="connsiteY8" fmla="*/ 82297 h 277050"/>
              <a:gd name="connsiteX9" fmla="*/ 943993 w 1075161"/>
              <a:gd name="connsiteY9" fmla="*/ 0 h 27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5161" h="277050">
                <a:moveTo>
                  <a:pt x="943993" y="0"/>
                </a:moveTo>
                <a:lnTo>
                  <a:pt x="0" y="0"/>
                </a:lnTo>
                <a:lnTo>
                  <a:pt x="0" y="194703"/>
                </a:lnTo>
                <a:cubicBezTo>
                  <a:pt x="0" y="240154"/>
                  <a:pt x="36846" y="277000"/>
                  <a:pt x="82297" y="277000"/>
                </a:cubicBezTo>
                <a:lnTo>
                  <a:pt x="992170" y="277000"/>
                </a:lnTo>
                <a:lnTo>
                  <a:pt x="992170" y="277050"/>
                </a:lnTo>
                <a:lnTo>
                  <a:pt x="1075161" y="277050"/>
                </a:lnTo>
                <a:lnTo>
                  <a:pt x="1026290" y="215160"/>
                </a:lnTo>
                <a:lnTo>
                  <a:pt x="1026290" y="82297"/>
                </a:lnTo>
                <a:cubicBezTo>
                  <a:pt x="1026290" y="36846"/>
                  <a:pt x="989444" y="0"/>
                  <a:pt x="943993" y="0"/>
                </a:cubicBezTo>
                <a:close/>
              </a:path>
            </a:pathLst>
          </a:custGeom>
          <a:gradFill>
            <a:gsLst>
              <a:gs pos="200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>
            <a:extLst>
              <a:ext uri="{FF2B5EF4-FFF2-40B4-BE49-F238E27FC236}">
                <a16:creationId xmlns:a16="http://schemas.microsoft.com/office/drawing/2014/main" id="{C59F9BEB-D2E9-4EE1-895E-50924B8E72A4}"/>
              </a:ext>
            </a:extLst>
          </p:cNvPr>
          <p:cNvSpPr/>
          <p:nvPr/>
        </p:nvSpPr>
        <p:spPr>
          <a:xfrm>
            <a:off x="4300128" y="2751814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</a:rPr>
              <a:t>点击浏览</a:t>
            </a:r>
          </a:p>
        </p:txBody>
      </p:sp>
      <p:sp>
        <p:nvSpPr>
          <p:cNvPr id="151" name="矩形 150">
            <a:extLst>
              <a:ext uri="{FF2B5EF4-FFF2-40B4-BE49-F238E27FC236}">
                <a16:creationId xmlns:a16="http://schemas.microsoft.com/office/drawing/2014/main" id="{94392663-2D45-4B95-9775-F12D4388D0B5}"/>
              </a:ext>
            </a:extLst>
          </p:cNvPr>
          <p:cNvSpPr/>
          <p:nvPr/>
        </p:nvSpPr>
        <p:spPr>
          <a:xfrm>
            <a:off x="4490299" y="2985310"/>
            <a:ext cx="5357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b="1" dirty="0">
                <a:solidFill>
                  <a:schemeClr val="bg1"/>
                </a:solidFill>
              </a:rPr>
              <a:t>896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152" name="文本框 151">
            <a:extLst>
              <a:ext uri="{FF2B5EF4-FFF2-40B4-BE49-F238E27FC236}">
                <a16:creationId xmlns:a16="http://schemas.microsoft.com/office/drawing/2014/main" id="{09A49FF8-B9C4-4B13-90AB-FE19416558F5}"/>
              </a:ext>
            </a:extLst>
          </p:cNvPr>
          <p:cNvSpPr txBox="1"/>
          <p:nvPr/>
        </p:nvSpPr>
        <p:spPr>
          <a:xfrm>
            <a:off x="4900479" y="3066873"/>
            <a:ext cx="4667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</a:rPr>
              <a:t>万次</a:t>
            </a:r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D1BC0976-DD94-4DB0-BD9A-A406E4C788E1}"/>
              </a:ext>
            </a:extLst>
          </p:cNvPr>
          <p:cNvSpPr/>
          <p:nvPr/>
        </p:nvSpPr>
        <p:spPr>
          <a:xfrm flipH="1">
            <a:off x="6485575" y="2044062"/>
            <a:ext cx="1075161" cy="277050"/>
          </a:xfrm>
          <a:custGeom>
            <a:avLst/>
            <a:gdLst>
              <a:gd name="connsiteX0" fmla="*/ 943993 w 1075161"/>
              <a:gd name="connsiteY0" fmla="*/ 0 h 277050"/>
              <a:gd name="connsiteX1" fmla="*/ 0 w 1075161"/>
              <a:gd name="connsiteY1" fmla="*/ 0 h 277050"/>
              <a:gd name="connsiteX2" fmla="*/ 0 w 1075161"/>
              <a:gd name="connsiteY2" fmla="*/ 194703 h 277050"/>
              <a:gd name="connsiteX3" fmla="*/ 82297 w 1075161"/>
              <a:gd name="connsiteY3" fmla="*/ 277000 h 277050"/>
              <a:gd name="connsiteX4" fmla="*/ 992170 w 1075161"/>
              <a:gd name="connsiteY4" fmla="*/ 277000 h 277050"/>
              <a:gd name="connsiteX5" fmla="*/ 992170 w 1075161"/>
              <a:gd name="connsiteY5" fmla="*/ 277050 h 277050"/>
              <a:gd name="connsiteX6" fmla="*/ 1075161 w 1075161"/>
              <a:gd name="connsiteY6" fmla="*/ 277050 h 277050"/>
              <a:gd name="connsiteX7" fmla="*/ 1026290 w 1075161"/>
              <a:gd name="connsiteY7" fmla="*/ 215160 h 277050"/>
              <a:gd name="connsiteX8" fmla="*/ 1026290 w 1075161"/>
              <a:gd name="connsiteY8" fmla="*/ 82297 h 277050"/>
              <a:gd name="connsiteX9" fmla="*/ 943993 w 1075161"/>
              <a:gd name="connsiteY9" fmla="*/ 0 h 27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5161" h="277050">
                <a:moveTo>
                  <a:pt x="943993" y="0"/>
                </a:moveTo>
                <a:lnTo>
                  <a:pt x="0" y="0"/>
                </a:lnTo>
                <a:lnTo>
                  <a:pt x="0" y="194703"/>
                </a:lnTo>
                <a:cubicBezTo>
                  <a:pt x="0" y="240154"/>
                  <a:pt x="36846" y="277000"/>
                  <a:pt x="82297" y="277000"/>
                </a:cubicBezTo>
                <a:lnTo>
                  <a:pt x="992170" y="277000"/>
                </a:lnTo>
                <a:lnTo>
                  <a:pt x="992170" y="277050"/>
                </a:lnTo>
                <a:lnTo>
                  <a:pt x="1075161" y="277050"/>
                </a:lnTo>
                <a:lnTo>
                  <a:pt x="1026290" y="215160"/>
                </a:lnTo>
                <a:lnTo>
                  <a:pt x="1026290" y="82297"/>
                </a:lnTo>
                <a:cubicBezTo>
                  <a:pt x="1026290" y="36846"/>
                  <a:pt x="989444" y="0"/>
                  <a:pt x="943993" y="0"/>
                </a:cubicBezTo>
                <a:close/>
              </a:path>
            </a:pathLst>
          </a:custGeom>
          <a:gradFill>
            <a:gsLst>
              <a:gs pos="200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矩形 154">
            <a:extLst>
              <a:ext uri="{FF2B5EF4-FFF2-40B4-BE49-F238E27FC236}">
                <a16:creationId xmlns:a16="http://schemas.microsoft.com/office/drawing/2014/main" id="{7117B3B2-9599-4191-A49C-9614EAD0D92A}"/>
              </a:ext>
            </a:extLst>
          </p:cNvPr>
          <p:cNvSpPr/>
          <p:nvPr/>
        </p:nvSpPr>
        <p:spPr>
          <a:xfrm>
            <a:off x="6470959" y="176172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</a:rPr>
              <a:t>会员收入</a:t>
            </a:r>
          </a:p>
        </p:txBody>
      </p:sp>
      <p:sp>
        <p:nvSpPr>
          <p:cNvPr id="156" name="矩形 155">
            <a:extLst>
              <a:ext uri="{FF2B5EF4-FFF2-40B4-BE49-F238E27FC236}">
                <a16:creationId xmlns:a16="http://schemas.microsoft.com/office/drawing/2014/main" id="{F6E6FF1C-802E-4719-B504-6364035F5EBA}"/>
              </a:ext>
            </a:extLst>
          </p:cNvPr>
          <p:cNvSpPr/>
          <p:nvPr/>
        </p:nvSpPr>
        <p:spPr>
          <a:xfrm>
            <a:off x="6544111" y="1995225"/>
            <a:ext cx="6527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b="1" dirty="0">
                <a:solidFill>
                  <a:schemeClr val="bg1"/>
                </a:solidFill>
              </a:rPr>
              <a:t>7020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157" name="文本框 156">
            <a:extLst>
              <a:ext uri="{FF2B5EF4-FFF2-40B4-BE49-F238E27FC236}">
                <a16:creationId xmlns:a16="http://schemas.microsoft.com/office/drawing/2014/main" id="{245483A3-D67D-406E-8EA2-BC189D75E31F}"/>
              </a:ext>
            </a:extLst>
          </p:cNvPr>
          <p:cNvSpPr txBox="1"/>
          <p:nvPr/>
        </p:nvSpPr>
        <p:spPr>
          <a:xfrm>
            <a:off x="7071310" y="2076788"/>
            <a:ext cx="4667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</a:rPr>
              <a:t>万元</a:t>
            </a:r>
          </a:p>
        </p:txBody>
      </p:sp>
      <p:sp>
        <p:nvSpPr>
          <p:cNvPr id="159" name="任意多边形: 形状 158">
            <a:extLst>
              <a:ext uri="{FF2B5EF4-FFF2-40B4-BE49-F238E27FC236}">
                <a16:creationId xmlns:a16="http://schemas.microsoft.com/office/drawing/2014/main" id="{B34B2DE7-6F44-4E09-A539-69F4CD0C581F}"/>
              </a:ext>
            </a:extLst>
          </p:cNvPr>
          <p:cNvSpPr/>
          <p:nvPr/>
        </p:nvSpPr>
        <p:spPr>
          <a:xfrm flipH="1">
            <a:off x="6497513" y="4198294"/>
            <a:ext cx="1075161" cy="277050"/>
          </a:xfrm>
          <a:custGeom>
            <a:avLst/>
            <a:gdLst>
              <a:gd name="connsiteX0" fmla="*/ 943993 w 1075161"/>
              <a:gd name="connsiteY0" fmla="*/ 0 h 277050"/>
              <a:gd name="connsiteX1" fmla="*/ 0 w 1075161"/>
              <a:gd name="connsiteY1" fmla="*/ 0 h 277050"/>
              <a:gd name="connsiteX2" fmla="*/ 0 w 1075161"/>
              <a:gd name="connsiteY2" fmla="*/ 194703 h 277050"/>
              <a:gd name="connsiteX3" fmla="*/ 82297 w 1075161"/>
              <a:gd name="connsiteY3" fmla="*/ 277000 h 277050"/>
              <a:gd name="connsiteX4" fmla="*/ 992170 w 1075161"/>
              <a:gd name="connsiteY4" fmla="*/ 277000 h 277050"/>
              <a:gd name="connsiteX5" fmla="*/ 992170 w 1075161"/>
              <a:gd name="connsiteY5" fmla="*/ 277050 h 277050"/>
              <a:gd name="connsiteX6" fmla="*/ 1075161 w 1075161"/>
              <a:gd name="connsiteY6" fmla="*/ 277050 h 277050"/>
              <a:gd name="connsiteX7" fmla="*/ 1026290 w 1075161"/>
              <a:gd name="connsiteY7" fmla="*/ 215160 h 277050"/>
              <a:gd name="connsiteX8" fmla="*/ 1026290 w 1075161"/>
              <a:gd name="connsiteY8" fmla="*/ 82297 h 277050"/>
              <a:gd name="connsiteX9" fmla="*/ 943993 w 1075161"/>
              <a:gd name="connsiteY9" fmla="*/ 0 h 27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5161" h="277050">
                <a:moveTo>
                  <a:pt x="943993" y="0"/>
                </a:moveTo>
                <a:lnTo>
                  <a:pt x="0" y="0"/>
                </a:lnTo>
                <a:lnTo>
                  <a:pt x="0" y="194703"/>
                </a:lnTo>
                <a:cubicBezTo>
                  <a:pt x="0" y="240154"/>
                  <a:pt x="36846" y="277000"/>
                  <a:pt x="82297" y="277000"/>
                </a:cubicBezTo>
                <a:lnTo>
                  <a:pt x="992170" y="277000"/>
                </a:lnTo>
                <a:lnTo>
                  <a:pt x="992170" y="277050"/>
                </a:lnTo>
                <a:lnTo>
                  <a:pt x="1075161" y="277050"/>
                </a:lnTo>
                <a:lnTo>
                  <a:pt x="1026290" y="215160"/>
                </a:lnTo>
                <a:lnTo>
                  <a:pt x="1026290" y="82297"/>
                </a:lnTo>
                <a:cubicBezTo>
                  <a:pt x="1026290" y="36846"/>
                  <a:pt x="989444" y="0"/>
                  <a:pt x="943993" y="0"/>
                </a:cubicBezTo>
                <a:close/>
              </a:path>
            </a:pathLst>
          </a:custGeom>
          <a:gradFill>
            <a:gsLst>
              <a:gs pos="200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0" name="矩形 159">
            <a:extLst>
              <a:ext uri="{FF2B5EF4-FFF2-40B4-BE49-F238E27FC236}">
                <a16:creationId xmlns:a16="http://schemas.microsoft.com/office/drawing/2014/main" id="{6CF123F6-E887-4040-ADF7-C41BCEB0350F}"/>
              </a:ext>
            </a:extLst>
          </p:cNvPr>
          <p:cNvSpPr/>
          <p:nvPr/>
        </p:nvSpPr>
        <p:spPr>
          <a:xfrm>
            <a:off x="6482897" y="3915961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</a:rPr>
              <a:t>会员用户</a:t>
            </a:r>
          </a:p>
        </p:txBody>
      </p:sp>
      <p:sp>
        <p:nvSpPr>
          <p:cNvPr id="161" name="矩形 160">
            <a:extLst>
              <a:ext uri="{FF2B5EF4-FFF2-40B4-BE49-F238E27FC236}">
                <a16:creationId xmlns:a16="http://schemas.microsoft.com/office/drawing/2014/main" id="{0F511A7C-0E4E-4147-8B99-9686054ED355}"/>
              </a:ext>
            </a:extLst>
          </p:cNvPr>
          <p:cNvSpPr/>
          <p:nvPr/>
        </p:nvSpPr>
        <p:spPr>
          <a:xfrm>
            <a:off x="6673068" y="4149457"/>
            <a:ext cx="5357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b="1" dirty="0">
                <a:solidFill>
                  <a:schemeClr val="bg1"/>
                </a:solidFill>
              </a:rPr>
              <a:t>570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162" name="文本框 161">
            <a:extLst>
              <a:ext uri="{FF2B5EF4-FFF2-40B4-BE49-F238E27FC236}">
                <a16:creationId xmlns:a16="http://schemas.microsoft.com/office/drawing/2014/main" id="{0D6089EB-BE0E-4B55-9CFF-23BFBCD12669}"/>
              </a:ext>
            </a:extLst>
          </p:cNvPr>
          <p:cNvSpPr txBox="1"/>
          <p:nvPr/>
        </p:nvSpPr>
        <p:spPr>
          <a:xfrm>
            <a:off x="7083248" y="4231020"/>
            <a:ext cx="4667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</a:rPr>
              <a:t>万人</a:t>
            </a:r>
          </a:p>
        </p:txBody>
      </p:sp>
      <p:sp>
        <p:nvSpPr>
          <p:cNvPr id="169" name="任意多边形: 形状 168">
            <a:extLst>
              <a:ext uri="{FF2B5EF4-FFF2-40B4-BE49-F238E27FC236}">
                <a16:creationId xmlns:a16="http://schemas.microsoft.com/office/drawing/2014/main" id="{983C71B0-B5CE-40FE-9CBC-171C13B64A09}"/>
              </a:ext>
            </a:extLst>
          </p:cNvPr>
          <p:cNvSpPr/>
          <p:nvPr/>
        </p:nvSpPr>
        <p:spPr>
          <a:xfrm>
            <a:off x="9278334" y="4198294"/>
            <a:ext cx="1075161" cy="277050"/>
          </a:xfrm>
          <a:custGeom>
            <a:avLst/>
            <a:gdLst>
              <a:gd name="connsiteX0" fmla="*/ 943993 w 1075161"/>
              <a:gd name="connsiteY0" fmla="*/ 0 h 277050"/>
              <a:gd name="connsiteX1" fmla="*/ 0 w 1075161"/>
              <a:gd name="connsiteY1" fmla="*/ 0 h 277050"/>
              <a:gd name="connsiteX2" fmla="*/ 0 w 1075161"/>
              <a:gd name="connsiteY2" fmla="*/ 194703 h 277050"/>
              <a:gd name="connsiteX3" fmla="*/ 82297 w 1075161"/>
              <a:gd name="connsiteY3" fmla="*/ 277000 h 277050"/>
              <a:gd name="connsiteX4" fmla="*/ 992170 w 1075161"/>
              <a:gd name="connsiteY4" fmla="*/ 277000 h 277050"/>
              <a:gd name="connsiteX5" fmla="*/ 992170 w 1075161"/>
              <a:gd name="connsiteY5" fmla="*/ 277050 h 277050"/>
              <a:gd name="connsiteX6" fmla="*/ 1075161 w 1075161"/>
              <a:gd name="connsiteY6" fmla="*/ 277050 h 277050"/>
              <a:gd name="connsiteX7" fmla="*/ 1026290 w 1075161"/>
              <a:gd name="connsiteY7" fmla="*/ 215160 h 277050"/>
              <a:gd name="connsiteX8" fmla="*/ 1026290 w 1075161"/>
              <a:gd name="connsiteY8" fmla="*/ 82297 h 277050"/>
              <a:gd name="connsiteX9" fmla="*/ 943993 w 1075161"/>
              <a:gd name="connsiteY9" fmla="*/ 0 h 27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5161" h="277050">
                <a:moveTo>
                  <a:pt x="943993" y="0"/>
                </a:moveTo>
                <a:lnTo>
                  <a:pt x="0" y="0"/>
                </a:lnTo>
                <a:lnTo>
                  <a:pt x="0" y="194703"/>
                </a:lnTo>
                <a:cubicBezTo>
                  <a:pt x="0" y="240154"/>
                  <a:pt x="36846" y="277000"/>
                  <a:pt x="82297" y="277000"/>
                </a:cubicBezTo>
                <a:lnTo>
                  <a:pt x="992170" y="277000"/>
                </a:lnTo>
                <a:lnTo>
                  <a:pt x="992170" y="277050"/>
                </a:lnTo>
                <a:lnTo>
                  <a:pt x="1075161" y="277050"/>
                </a:lnTo>
                <a:lnTo>
                  <a:pt x="1026290" y="215160"/>
                </a:lnTo>
                <a:lnTo>
                  <a:pt x="1026290" y="82297"/>
                </a:lnTo>
                <a:cubicBezTo>
                  <a:pt x="1026290" y="36846"/>
                  <a:pt x="989444" y="0"/>
                  <a:pt x="943993" y="0"/>
                </a:cubicBezTo>
                <a:close/>
              </a:path>
            </a:pathLst>
          </a:custGeom>
          <a:gradFill>
            <a:gsLst>
              <a:gs pos="200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" name="矩形 169">
            <a:extLst>
              <a:ext uri="{FF2B5EF4-FFF2-40B4-BE49-F238E27FC236}">
                <a16:creationId xmlns:a16="http://schemas.microsoft.com/office/drawing/2014/main" id="{A555054B-2590-4958-AB82-1D8C68756149}"/>
              </a:ext>
            </a:extLst>
          </p:cNvPr>
          <p:cNvSpPr/>
          <p:nvPr/>
        </p:nvSpPr>
        <p:spPr>
          <a:xfrm>
            <a:off x="9273098" y="3915961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</a:rPr>
              <a:t>实名用户</a:t>
            </a:r>
          </a:p>
        </p:txBody>
      </p:sp>
      <p:sp>
        <p:nvSpPr>
          <p:cNvPr id="171" name="矩形 170">
            <a:extLst>
              <a:ext uri="{FF2B5EF4-FFF2-40B4-BE49-F238E27FC236}">
                <a16:creationId xmlns:a16="http://schemas.microsoft.com/office/drawing/2014/main" id="{8D19C3D8-55B8-4BEF-BDDA-3EF203253D5C}"/>
              </a:ext>
            </a:extLst>
          </p:cNvPr>
          <p:cNvSpPr/>
          <p:nvPr/>
        </p:nvSpPr>
        <p:spPr>
          <a:xfrm>
            <a:off x="9308295" y="4149457"/>
            <a:ext cx="6527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b="1" dirty="0">
                <a:solidFill>
                  <a:schemeClr val="bg1"/>
                </a:solidFill>
              </a:rPr>
              <a:t>1080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172" name="文本框 171">
            <a:extLst>
              <a:ext uri="{FF2B5EF4-FFF2-40B4-BE49-F238E27FC236}">
                <a16:creationId xmlns:a16="http://schemas.microsoft.com/office/drawing/2014/main" id="{BD4B2181-57D5-4737-9182-2E7C6B18BD23}"/>
              </a:ext>
            </a:extLst>
          </p:cNvPr>
          <p:cNvSpPr txBox="1"/>
          <p:nvPr/>
        </p:nvSpPr>
        <p:spPr>
          <a:xfrm>
            <a:off x="9835494" y="4231020"/>
            <a:ext cx="4667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</a:rPr>
              <a:t>万人</a:t>
            </a:r>
          </a:p>
        </p:txBody>
      </p:sp>
      <p:sp>
        <p:nvSpPr>
          <p:cNvPr id="174" name="任意多边形: 形状 173">
            <a:extLst>
              <a:ext uri="{FF2B5EF4-FFF2-40B4-BE49-F238E27FC236}">
                <a16:creationId xmlns:a16="http://schemas.microsoft.com/office/drawing/2014/main" id="{3F9837F9-A455-496A-A10D-B9DBF0350DC1}"/>
              </a:ext>
            </a:extLst>
          </p:cNvPr>
          <p:cNvSpPr/>
          <p:nvPr/>
        </p:nvSpPr>
        <p:spPr>
          <a:xfrm flipH="1">
            <a:off x="8605935" y="3034147"/>
            <a:ext cx="1075161" cy="277050"/>
          </a:xfrm>
          <a:custGeom>
            <a:avLst/>
            <a:gdLst>
              <a:gd name="connsiteX0" fmla="*/ 943993 w 1075161"/>
              <a:gd name="connsiteY0" fmla="*/ 0 h 277050"/>
              <a:gd name="connsiteX1" fmla="*/ 0 w 1075161"/>
              <a:gd name="connsiteY1" fmla="*/ 0 h 277050"/>
              <a:gd name="connsiteX2" fmla="*/ 0 w 1075161"/>
              <a:gd name="connsiteY2" fmla="*/ 194703 h 277050"/>
              <a:gd name="connsiteX3" fmla="*/ 82297 w 1075161"/>
              <a:gd name="connsiteY3" fmla="*/ 277000 h 277050"/>
              <a:gd name="connsiteX4" fmla="*/ 992170 w 1075161"/>
              <a:gd name="connsiteY4" fmla="*/ 277000 h 277050"/>
              <a:gd name="connsiteX5" fmla="*/ 992170 w 1075161"/>
              <a:gd name="connsiteY5" fmla="*/ 277050 h 277050"/>
              <a:gd name="connsiteX6" fmla="*/ 1075161 w 1075161"/>
              <a:gd name="connsiteY6" fmla="*/ 277050 h 277050"/>
              <a:gd name="connsiteX7" fmla="*/ 1026290 w 1075161"/>
              <a:gd name="connsiteY7" fmla="*/ 215160 h 277050"/>
              <a:gd name="connsiteX8" fmla="*/ 1026290 w 1075161"/>
              <a:gd name="connsiteY8" fmla="*/ 82297 h 277050"/>
              <a:gd name="connsiteX9" fmla="*/ 943993 w 1075161"/>
              <a:gd name="connsiteY9" fmla="*/ 0 h 27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5161" h="277050">
                <a:moveTo>
                  <a:pt x="943993" y="0"/>
                </a:moveTo>
                <a:lnTo>
                  <a:pt x="0" y="0"/>
                </a:lnTo>
                <a:lnTo>
                  <a:pt x="0" y="194703"/>
                </a:lnTo>
                <a:cubicBezTo>
                  <a:pt x="0" y="240154"/>
                  <a:pt x="36846" y="277000"/>
                  <a:pt x="82297" y="277000"/>
                </a:cubicBezTo>
                <a:lnTo>
                  <a:pt x="992170" y="277000"/>
                </a:lnTo>
                <a:lnTo>
                  <a:pt x="992170" y="277050"/>
                </a:lnTo>
                <a:lnTo>
                  <a:pt x="1075161" y="277050"/>
                </a:lnTo>
                <a:lnTo>
                  <a:pt x="1026290" y="215160"/>
                </a:lnTo>
                <a:lnTo>
                  <a:pt x="1026290" y="82297"/>
                </a:lnTo>
                <a:cubicBezTo>
                  <a:pt x="1026290" y="36846"/>
                  <a:pt x="989444" y="0"/>
                  <a:pt x="943993" y="0"/>
                </a:cubicBezTo>
                <a:close/>
              </a:path>
            </a:pathLst>
          </a:custGeom>
          <a:gradFill>
            <a:gsLst>
              <a:gs pos="200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2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5" name="矩形 174">
            <a:extLst>
              <a:ext uri="{FF2B5EF4-FFF2-40B4-BE49-F238E27FC236}">
                <a16:creationId xmlns:a16="http://schemas.microsoft.com/office/drawing/2014/main" id="{EDCAB284-9EF8-4ADF-A4B4-6C6B10AA8F0E}"/>
              </a:ext>
            </a:extLst>
          </p:cNvPr>
          <p:cNvSpPr/>
          <p:nvPr/>
        </p:nvSpPr>
        <p:spPr>
          <a:xfrm>
            <a:off x="8591319" y="2751814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</a:rPr>
              <a:t>数据下载</a:t>
            </a:r>
          </a:p>
        </p:txBody>
      </p:sp>
      <p:sp>
        <p:nvSpPr>
          <p:cNvPr id="176" name="矩形 175">
            <a:extLst>
              <a:ext uri="{FF2B5EF4-FFF2-40B4-BE49-F238E27FC236}">
                <a16:creationId xmlns:a16="http://schemas.microsoft.com/office/drawing/2014/main" id="{4F926855-F2D3-4D5F-8441-821AE0D873C9}"/>
              </a:ext>
            </a:extLst>
          </p:cNvPr>
          <p:cNvSpPr/>
          <p:nvPr/>
        </p:nvSpPr>
        <p:spPr>
          <a:xfrm>
            <a:off x="8664471" y="2985310"/>
            <a:ext cx="6527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b="1" dirty="0">
                <a:solidFill>
                  <a:schemeClr val="bg1"/>
                </a:solidFill>
              </a:rPr>
              <a:t>1125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177" name="文本框 176">
            <a:extLst>
              <a:ext uri="{FF2B5EF4-FFF2-40B4-BE49-F238E27FC236}">
                <a16:creationId xmlns:a16="http://schemas.microsoft.com/office/drawing/2014/main" id="{08D1EBC7-BD1D-4554-A489-2C0B7CA8ABDC}"/>
              </a:ext>
            </a:extLst>
          </p:cNvPr>
          <p:cNvSpPr txBox="1"/>
          <p:nvPr/>
        </p:nvSpPr>
        <p:spPr>
          <a:xfrm>
            <a:off x="9191670" y="3066873"/>
            <a:ext cx="4667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</a:rPr>
              <a:t>亿次</a:t>
            </a:r>
          </a:p>
        </p:txBody>
      </p:sp>
      <p:sp>
        <p:nvSpPr>
          <p:cNvPr id="179" name="矩形 178">
            <a:extLst>
              <a:ext uri="{FF2B5EF4-FFF2-40B4-BE49-F238E27FC236}">
                <a16:creationId xmlns:a16="http://schemas.microsoft.com/office/drawing/2014/main" id="{665F7EBC-50D6-4D14-A3C5-9E09116BB092}"/>
              </a:ext>
            </a:extLst>
          </p:cNvPr>
          <p:cNvSpPr/>
          <p:nvPr/>
        </p:nvSpPr>
        <p:spPr>
          <a:xfrm>
            <a:off x="5110268" y="6155288"/>
            <a:ext cx="198644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000" dirty="0">
                <a:solidFill>
                  <a:schemeClr val="bg1"/>
                </a:solidFill>
                <a:latin typeface="+mn-ea"/>
                <a:cs typeface="Times New Roman" panose="02020603050405020304" pitchFamily="18" charset="0"/>
              </a:rPr>
              <a:t>--- </a:t>
            </a:r>
            <a:r>
              <a: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Times New Roman" panose="02020603050405020304" pitchFamily="18" charset="0"/>
              </a:rPr>
              <a:t>数据</a:t>
            </a:r>
            <a:r>
              <a:rPr kumimoji="0" lang="zh-CN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Times New Roman" panose="02020603050405020304" pitchFamily="18" charset="0"/>
              </a:rPr>
              <a:t>截至</a:t>
            </a:r>
            <a:r>
              <a:rPr kumimoji="0" lang="en-US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Times New Roman" panose="02020603050405020304" pitchFamily="18" charset="0"/>
              </a:rPr>
              <a:t>2021</a:t>
            </a:r>
            <a:r>
              <a:rPr kumimoji="0" lang="zh-CN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Times New Roman" panose="02020603050405020304" pitchFamily="18" charset="0"/>
              </a:rPr>
              <a:t>年</a:t>
            </a:r>
            <a:r>
              <a:rPr kumimoji="0" lang="en-US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Times New Roman" panose="02020603050405020304" pitchFamily="18" charset="0"/>
              </a:rPr>
              <a:t>6</a:t>
            </a:r>
            <a:r>
              <a:rPr kumimoji="0" lang="zh-CN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Times New Roman" panose="02020603050405020304" pitchFamily="18" charset="0"/>
              </a:rPr>
              <a:t>月底</a:t>
            </a:r>
            <a:r>
              <a:rPr kumimoji="0" lang="en-US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Times New Roman" panose="02020603050405020304" pitchFamily="18" charset="0"/>
              </a:rPr>
              <a:t> ---</a:t>
            </a:r>
            <a:r>
              <a:rPr kumimoji="0" lang="zh-CN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</a:rPr>
              <a:t> </a:t>
            </a:r>
            <a:endParaRPr kumimoji="0" lang="zh-CN" altLang="en-US" sz="1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7744211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F244BFFC-287D-4337-8A54-22776999531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>
                <a:latin typeface="+mn-ea"/>
                <a:cs typeface="阿里巴巴普惠体 H" panose="00020600040101010101" pitchFamily="18" charset="-122"/>
              </a:rPr>
              <a:t>项目介绍</a:t>
            </a: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AD5B5B3A-2FD4-47FF-8D82-6D2FA18774F0}"/>
              </a:ext>
            </a:extLst>
          </p:cNvPr>
          <p:cNvSpPr/>
          <p:nvPr/>
        </p:nvSpPr>
        <p:spPr>
          <a:xfrm>
            <a:off x="1970596" y="4290648"/>
            <a:ext cx="8250811" cy="1914943"/>
          </a:xfrm>
          <a:prstGeom prst="ellipse">
            <a:avLst/>
          </a:prstGeom>
          <a:gradFill>
            <a:gsLst>
              <a:gs pos="9000">
                <a:schemeClr val="accent1">
                  <a:alpha val="0"/>
                </a:schemeClr>
              </a:gs>
              <a:gs pos="100000">
                <a:schemeClr val="accent1">
                  <a:alpha val="26000"/>
                </a:schemeClr>
              </a:gs>
            </a:gsLst>
            <a:lin ang="5400000" scaled="1"/>
          </a:gra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F86A5192-5834-4D71-AD9F-AA6FAFFF8DF9}"/>
              </a:ext>
            </a:extLst>
          </p:cNvPr>
          <p:cNvSpPr/>
          <p:nvPr/>
        </p:nvSpPr>
        <p:spPr>
          <a:xfrm>
            <a:off x="3675018" y="4245912"/>
            <a:ext cx="4841961" cy="1123779"/>
          </a:xfrm>
          <a:prstGeom prst="ellipse">
            <a:avLst/>
          </a:prstGeom>
          <a:noFill/>
          <a:ln w="6350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384F46B4-A895-4F24-8853-D2BFCABB54D1}"/>
              </a:ext>
            </a:extLst>
          </p:cNvPr>
          <p:cNvSpPr/>
          <p:nvPr/>
        </p:nvSpPr>
        <p:spPr>
          <a:xfrm>
            <a:off x="990017" y="4245915"/>
            <a:ext cx="10211966" cy="2483419"/>
          </a:xfrm>
          <a:prstGeom prst="ellipse">
            <a:avLst/>
          </a:prstGeom>
          <a:noFill/>
          <a:ln w="22225">
            <a:gradFill>
              <a:gsLst>
                <a:gs pos="1500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5DF3DB29-AB1D-4ED3-BA33-A44A54A3297E}"/>
              </a:ext>
            </a:extLst>
          </p:cNvPr>
          <p:cNvSpPr/>
          <p:nvPr/>
        </p:nvSpPr>
        <p:spPr>
          <a:xfrm>
            <a:off x="3675018" y="3958032"/>
            <a:ext cx="4841961" cy="1123779"/>
          </a:xfrm>
          <a:prstGeom prst="ellipse">
            <a:avLst/>
          </a:prstGeom>
          <a:noFill/>
          <a:ln w="6350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>
            <a:extLst>
              <a:ext uri="{FF2B5EF4-FFF2-40B4-BE49-F238E27FC236}">
                <a16:creationId xmlns:a16="http://schemas.microsoft.com/office/drawing/2014/main" id="{D0C110EF-4E30-49BC-961B-A1984D0290CB}"/>
              </a:ext>
            </a:extLst>
          </p:cNvPr>
          <p:cNvSpPr/>
          <p:nvPr/>
        </p:nvSpPr>
        <p:spPr>
          <a:xfrm>
            <a:off x="3675018" y="3670153"/>
            <a:ext cx="4841961" cy="1123779"/>
          </a:xfrm>
          <a:prstGeom prst="ellipse">
            <a:avLst/>
          </a:prstGeom>
          <a:noFill/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cloud_607">
            <a:extLst>
              <a:ext uri="{FF2B5EF4-FFF2-40B4-BE49-F238E27FC236}">
                <a16:creationId xmlns:a16="http://schemas.microsoft.com/office/drawing/2014/main" id="{E967108E-B0B0-4EC5-9B6D-F5947B5E6757}"/>
              </a:ext>
            </a:extLst>
          </p:cNvPr>
          <p:cNvSpPr>
            <a:spLocks noChangeAspect="1"/>
          </p:cNvSpPr>
          <p:nvPr/>
        </p:nvSpPr>
        <p:spPr bwMode="auto">
          <a:xfrm>
            <a:off x="4827311" y="2834253"/>
            <a:ext cx="2537377" cy="1459536"/>
          </a:xfrm>
          <a:custGeom>
            <a:avLst/>
            <a:gdLst>
              <a:gd name="T0" fmla="*/ 68 w 448"/>
              <a:gd name="T1" fmla="*/ 258 h 258"/>
              <a:gd name="T2" fmla="*/ 327 w 448"/>
              <a:gd name="T3" fmla="*/ 258 h 258"/>
              <a:gd name="T4" fmla="*/ 327 w 448"/>
              <a:gd name="T5" fmla="*/ 110 h 258"/>
              <a:gd name="T6" fmla="*/ 239 w 448"/>
              <a:gd name="T7" fmla="*/ 12 h 258"/>
              <a:gd name="T8" fmla="*/ 144 w 448"/>
              <a:gd name="T9" fmla="*/ 66 h 258"/>
              <a:gd name="T10" fmla="*/ 90 w 448"/>
              <a:gd name="T11" fmla="*/ 62 h 258"/>
              <a:gd name="T12" fmla="*/ 63 w 448"/>
              <a:gd name="T13" fmla="*/ 108 h 258"/>
              <a:gd name="T14" fmla="*/ 9 w 448"/>
              <a:gd name="T15" fmla="*/ 177 h 258"/>
              <a:gd name="T16" fmla="*/ 68 w 448"/>
              <a:gd name="T17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48" h="258">
                <a:moveTo>
                  <a:pt x="68" y="258"/>
                </a:moveTo>
                <a:lnTo>
                  <a:pt x="327" y="258"/>
                </a:lnTo>
                <a:cubicBezTo>
                  <a:pt x="327" y="258"/>
                  <a:pt x="448" y="185"/>
                  <a:pt x="327" y="110"/>
                </a:cubicBezTo>
                <a:cubicBezTo>
                  <a:pt x="327" y="110"/>
                  <a:pt x="323" y="19"/>
                  <a:pt x="239" y="12"/>
                </a:cubicBezTo>
                <a:cubicBezTo>
                  <a:pt x="239" y="12"/>
                  <a:pt x="172" y="0"/>
                  <a:pt x="144" y="66"/>
                </a:cubicBezTo>
                <a:cubicBezTo>
                  <a:pt x="144" y="66"/>
                  <a:pt x="123" y="49"/>
                  <a:pt x="90" y="62"/>
                </a:cubicBezTo>
                <a:cubicBezTo>
                  <a:pt x="90" y="62"/>
                  <a:pt x="64" y="71"/>
                  <a:pt x="63" y="108"/>
                </a:cubicBezTo>
                <a:cubicBezTo>
                  <a:pt x="63" y="108"/>
                  <a:pt x="10" y="113"/>
                  <a:pt x="9" y="177"/>
                </a:cubicBezTo>
                <a:cubicBezTo>
                  <a:pt x="9" y="177"/>
                  <a:pt x="0" y="247"/>
                  <a:pt x="68" y="2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79400" sx="110000" sy="110000" algn="ctr" rotWithShape="0">
              <a:schemeClr val="bg1">
                <a:alpha val="28000"/>
              </a:schemeClr>
            </a:outerShdw>
          </a:effectLst>
          <a:scene3d>
            <a:camera prst="isometricOffAxis2Right">
              <a:rot lat="600000" lon="2700000" rev="0"/>
            </a:camera>
            <a:lightRig rig="contrasting" dir="t">
              <a:rot lat="0" lon="0" rev="10200000"/>
            </a:lightRig>
          </a:scene3d>
          <a:sp3d extrusionH="254000" prstMaterial="matte">
            <a:extrusionClr>
              <a:srgbClr val="C9E5FF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B4587DA3-C441-46FA-82B5-00E38B64715F}"/>
              </a:ext>
            </a:extLst>
          </p:cNvPr>
          <p:cNvSpPr/>
          <p:nvPr/>
        </p:nvSpPr>
        <p:spPr>
          <a:xfrm>
            <a:off x="3991429" y="2409371"/>
            <a:ext cx="1596571" cy="377372"/>
          </a:xfrm>
          <a:custGeom>
            <a:avLst/>
            <a:gdLst>
              <a:gd name="connsiteX0" fmla="*/ 0 w 1596571"/>
              <a:gd name="connsiteY0" fmla="*/ 0 h 377372"/>
              <a:gd name="connsiteX1" fmla="*/ 1262742 w 1596571"/>
              <a:gd name="connsiteY1" fmla="*/ 0 h 377372"/>
              <a:gd name="connsiteX2" fmla="*/ 1596571 w 1596571"/>
              <a:gd name="connsiteY2" fmla="*/ 377372 h 377372"/>
              <a:gd name="connsiteX3" fmla="*/ 1596571 w 1596571"/>
              <a:gd name="connsiteY3" fmla="*/ 377372 h 377372"/>
              <a:gd name="connsiteX4" fmla="*/ 1596571 w 1596571"/>
              <a:gd name="connsiteY4" fmla="*/ 377372 h 377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6571" h="377372">
                <a:moveTo>
                  <a:pt x="0" y="0"/>
                </a:moveTo>
                <a:lnTo>
                  <a:pt x="1262742" y="0"/>
                </a:lnTo>
                <a:lnTo>
                  <a:pt x="1596571" y="377372"/>
                </a:lnTo>
                <a:lnTo>
                  <a:pt x="1596571" y="377372"/>
                </a:lnTo>
                <a:lnTo>
                  <a:pt x="1596571" y="377372"/>
                </a:lnTo>
              </a:path>
            </a:pathLst>
          </a:custGeom>
          <a:noFill/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08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0C786110-8801-4E9E-8566-E97B00001D90}"/>
              </a:ext>
            </a:extLst>
          </p:cNvPr>
          <p:cNvSpPr>
            <a:spLocks noChangeAspect="1"/>
          </p:cNvSpPr>
          <p:nvPr/>
        </p:nvSpPr>
        <p:spPr>
          <a:xfrm flipH="1">
            <a:off x="5473991" y="2672734"/>
            <a:ext cx="228018" cy="228018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: 剪去左右顶角 22">
            <a:extLst>
              <a:ext uri="{FF2B5EF4-FFF2-40B4-BE49-F238E27FC236}">
                <a16:creationId xmlns:a16="http://schemas.microsoft.com/office/drawing/2014/main" id="{2F277F1C-F26B-4CC1-BAF0-B79D0A34DE39}"/>
              </a:ext>
            </a:extLst>
          </p:cNvPr>
          <p:cNvSpPr/>
          <p:nvPr/>
        </p:nvSpPr>
        <p:spPr>
          <a:xfrm>
            <a:off x="854869" y="4073103"/>
            <a:ext cx="3031331" cy="1584470"/>
          </a:xfrm>
          <a:prstGeom prst="snip2SameRect">
            <a:avLst>
              <a:gd name="adj1" fmla="val 9440"/>
              <a:gd name="adj2" fmla="val 10919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B0868CC1-6A61-4EAE-A326-6284695BD2AC}"/>
              </a:ext>
            </a:extLst>
          </p:cNvPr>
          <p:cNvSpPr/>
          <p:nvPr/>
        </p:nvSpPr>
        <p:spPr>
          <a:xfrm>
            <a:off x="830180" y="4025795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A6D5DDB0-88AB-4C6E-8230-B4D2A18F90FC}"/>
              </a:ext>
            </a:extLst>
          </p:cNvPr>
          <p:cNvSpPr/>
          <p:nvPr/>
        </p:nvSpPr>
        <p:spPr>
          <a:xfrm flipH="1" flipV="1">
            <a:off x="1659071" y="5486949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直角三角形 25">
            <a:extLst>
              <a:ext uri="{FF2B5EF4-FFF2-40B4-BE49-F238E27FC236}">
                <a16:creationId xmlns:a16="http://schemas.microsoft.com/office/drawing/2014/main" id="{A5FEA9BD-BBE0-4D2D-983B-E519BBB4D75C}"/>
              </a:ext>
            </a:extLst>
          </p:cNvPr>
          <p:cNvSpPr/>
          <p:nvPr/>
        </p:nvSpPr>
        <p:spPr>
          <a:xfrm>
            <a:off x="854869" y="5550893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11">
            <a:extLst>
              <a:ext uri="{FF2B5EF4-FFF2-40B4-BE49-F238E27FC236}">
                <a16:creationId xmlns:a16="http://schemas.microsoft.com/office/drawing/2014/main" id="{14AA6A34-447F-4057-8E27-9736201BAE8E}"/>
              </a:ext>
            </a:extLst>
          </p:cNvPr>
          <p:cNvSpPr txBox="1"/>
          <p:nvPr/>
        </p:nvSpPr>
        <p:spPr>
          <a:xfrm>
            <a:off x="961549" y="4162852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项目性质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07F5E9B6-7212-4775-9DFA-14F6D9688F6D}"/>
              </a:ext>
            </a:extLst>
          </p:cNvPr>
          <p:cNvSpPr/>
          <p:nvPr/>
        </p:nvSpPr>
        <p:spPr>
          <a:xfrm>
            <a:off x="961550" y="4529880"/>
            <a:ext cx="280241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介绍项目的性质，有助于界定项目的范围、目标和利益群体。</a:t>
            </a:r>
          </a:p>
        </p:txBody>
      </p:sp>
      <p:sp>
        <p:nvSpPr>
          <p:cNvPr id="29" name="直角三角形 28">
            <a:extLst>
              <a:ext uri="{FF2B5EF4-FFF2-40B4-BE49-F238E27FC236}">
                <a16:creationId xmlns:a16="http://schemas.microsoft.com/office/drawing/2014/main" id="{221F5CB4-3231-43F7-BE94-2253726B1CB8}"/>
              </a:ext>
            </a:extLst>
          </p:cNvPr>
          <p:cNvSpPr/>
          <p:nvPr/>
        </p:nvSpPr>
        <p:spPr>
          <a:xfrm flipH="1" flipV="1">
            <a:off x="3789045" y="4073103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706C777E-259C-4697-9602-0AF9254BCA1D}"/>
              </a:ext>
            </a:extLst>
          </p:cNvPr>
          <p:cNvGrpSpPr/>
          <p:nvPr/>
        </p:nvGrpSpPr>
        <p:grpSpPr>
          <a:xfrm flipV="1">
            <a:off x="3991429" y="4274230"/>
            <a:ext cx="1710580" cy="491381"/>
            <a:chOff x="3991429" y="4702134"/>
            <a:chExt cx="1710580" cy="491381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B2CB035-7588-46CA-AE83-7AFCBAAB315F}"/>
                </a:ext>
              </a:extLst>
            </p:cNvPr>
            <p:cNvSpPr/>
            <p:nvPr/>
          </p:nvSpPr>
          <p:spPr>
            <a:xfrm>
              <a:off x="3991429" y="4702134"/>
              <a:ext cx="1596571" cy="377372"/>
            </a:xfrm>
            <a:custGeom>
              <a:avLst/>
              <a:gdLst>
                <a:gd name="connsiteX0" fmla="*/ 0 w 1596571"/>
                <a:gd name="connsiteY0" fmla="*/ 0 h 377372"/>
                <a:gd name="connsiteX1" fmla="*/ 1262742 w 1596571"/>
                <a:gd name="connsiteY1" fmla="*/ 0 h 377372"/>
                <a:gd name="connsiteX2" fmla="*/ 1596571 w 1596571"/>
                <a:gd name="connsiteY2" fmla="*/ 377372 h 377372"/>
                <a:gd name="connsiteX3" fmla="*/ 1596571 w 1596571"/>
                <a:gd name="connsiteY3" fmla="*/ 377372 h 377372"/>
                <a:gd name="connsiteX4" fmla="*/ 1596571 w 1596571"/>
                <a:gd name="connsiteY4" fmla="*/ 377372 h 37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571" h="377372">
                  <a:moveTo>
                    <a:pt x="0" y="0"/>
                  </a:moveTo>
                  <a:lnTo>
                    <a:pt x="1262742" y="0"/>
                  </a:lnTo>
                  <a:lnTo>
                    <a:pt x="1596571" y="377372"/>
                  </a:lnTo>
                  <a:lnTo>
                    <a:pt x="1596571" y="377372"/>
                  </a:lnTo>
                  <a:lnTo>
                    <a:pt x="1596571" y="377372"/>
                  </a:lnTo>
                </a:path>
              </a:pathLst>
            </a:custGeom>
            <a:noFill/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5090ACD2-B537-4B13-AA67-A8D8A26D5C7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473991" y="4965497"/>
              <a:ext cx="228018" cy="22801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5AA55700-B107-4A00-911F-6482E9D2DC32}"/>
              </a:ext>
            </a:extLst>
          </p:cNvPr>
          <p:cNvSpPr/>
          <p:nvPr/>
        </p:nvSpPr>
        <p:spPr>
          <a:xfrm flipH="1">
            <a:off x="6579308" y="2409371"/>
            <a:ext cx="1596571" cy="377372"/>
          </a:xfrm>
          <a:custGeom>
            <a:avLst/>
            <a:gdLst>
              <a:gd name="connsiteX0" fmla="*/ 0 w 1596571"/>
              <a:gd name="connsiteY0" fmla="*/ 0 h 377372"/>
              <a:gd name="connsiteX1" fmla="*/ 1262742 w 1596571"/>
              <a:gd name="connsiteY1" fmla="*/ 0 h 377372"/>
              <a:gd name="connsiteX2" fmla="*/ 1596571 w 1596571"/>
              <a:gd name="connsiteY2" fmla="*/ 377372 h 377372"/>
              <a:gd name="connsiteX3" fmla="*/ 1596571 w 1596571"/>
              <a:gd name="connsiteY3" fmla="*/ 377372 h 377372"/>
              <a:gd name="connsiteX4" fmla="*/ 1596571 w 1596571"/>
              <a:gd name="connsiteY4" fmla="*/ 377372 h 377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6571" h="377372">
                <a:moveTo>
                  <a:pt x="0" y="0"/>
                </a:moveTo>
                <a:lnTo>
                  <a:pt x="1262742" y="0"/>
                </a:lnTo>
                <a:lnTo>
                  <a:pt x="1596571" y="377372"/>
                </a:lnTo>
                <a:lnTo>
                  <a:pt x="1596571" y="377372"/>
                </a:lnTo>
                <a:lnTo>
                  <a:pt x="1596571" y="377372"/>
                </a:lnTo>
              </a:path>
            </a:pathLst>
          </a:custGeom>
          <a:noFill/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108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>
            <a:extLst>
              <a:ext uri="{FF2B5EF4-FFF2-40B4-BE49-F238E27FC236}">
                <a16:creationId xmlns:a16="http://schemas.microsoft.com/office/drawing/2014/main" id="{B44B55D6-E205-49AD-850C-375BB3744828}"/>
              </a:ext>
            </a:extLst>
          </p:cNvPr>
          <p:cNvSpPr>
            <a:spLocks noChangeAspect="1"/>
          </p:cNvSpPr>
          <p:nvPr/>
        </p:nvSpPr>
        <p:spPr>
          <a:xfrm>
            <a:off x="6465299" y="2672734"/>
            <a:ext cx="228018" cy="228018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127000" sx="105000" sy="105000" algn="ctr" rotWithShape="0">
              <a:schemeClr val="accent1"/>
            </a:outerShdw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A7DC1EE2-605C-40AC-875A-40C074FB3370}"/>
              </a:ext>
            </a:extLst>
          </p:cNvPr>
          <p:cNvGrpSpPr/>
          <p:nvPr/>
        </p:nvGrpSpPr>
        <p:grpSpPr>
          <a:xfrm flipH="1" flipV="1">
            <a:off x="6465299" y="4274230"/>
            <a:ext cx="1710580" cy="491381"/>
            <a:chOff x="3991429" y="4702134"/>
            <a:chExt cx="1710580" cy="491381"/>
          </a:xfrm>
        </p:grpSpPr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E863FD9E-5D1E-4EEA-A9A2-322A5703E0DC}"/>
                </a:ext>
              </a:extLst>
            </p:cNvPr>
            <p:cNvSpPr/>
            <p:nvPr/>
          </p:nvSpPr>
          <p:spPr>
            <a:xfrm>
              <a:off x="3991429" y="4702134"/>
              <a:ext cx="1596571" cy="377372"/>
            </a:xfrm>
            <a:custGeom>
              <a:avLst/>
              <a:gdLst>
                <a:gd name="connsiteX0" fmla="*/ 0 w 1596571"/>
                <a:gd name="connsiteY0" fmla="*/ 0 h 377372"/>
                <a:gd name="connsiteX1" fmla="*/ 1262742 w 1596571"/>
                <a:gd name="connsiteY1" fmla="*/ 0 h 377372"/>
                <a:gd name="connsiteX2" fmla="*/ 1596571 w 1596571"/>
                <a:gd name="connsiteY2" fmla="*/ 377372 h 377372"/>
                <a:gd name="connsiteX3" fmla="*/ 1596571 w 1596571"/>
                <a:gd name="connsiteY3" fmla="*/ 377372 h 377372"/>
                <a:gd name="connsiteX4" fmla="*/ 1596571 w 1596571"/>
                <a:gd name="connsiteY4" fmla="*/ 377372 h 37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571" h="377372">
                  <a:moveTo>
                    <a:pt x="0" y="0"/>
                  </a:moveTo>
                  <a:lnTo>
                    <a:pt x="1262742" y="0"/>
                  </a:lnTo>
                  <a:lnTo>
                    <a:pt x="1596571" y="377372"/>
                  </a:lnTo>
                  <a:lnTo>
                    <a:pt x="1596571" y="377372"/>
                  </a:lnTo>
                  <a:lnTo>
                    <a:pt x="1596571" y="377372"/>
                  </a:lnTo>
                </a:path>
              </a:pathLst>
            </a:custGeom>
            <a:noFill/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椭圆 53">
              <a:extLst>
                <a:ext uri="{FF2B5EF4-FFF2-40B4-BE49-F238E27FC236}">
                  <a16:creationId xmlns:a16="http://schemas.microsoft.com/office/drawing/2014/main" id="{EA67CBDB-0283-49E2-9ED2-A5FAF017DA4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473991" y="4965497"/>
              <a:ext cx="228018" cy="22801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6" name="矩形: 剪去左右顶角 55">
            <a:extLst>
              <a:ext uri="{FF2B5EF4-FFF2-40B4-BE49-F238E27FC236}">
                <a16:creationId xmlns:a16="http://schemas.microsoft.com/office/drawing/2014/main" id="{FA0567E5-D07C-4C0D-A5DF-2E655B3B5A5A}"/>
              </a:ext>
            </a:extLst>
          </p:cNvPr>
          <p:cNvSpPr/>
          <p:nvPr/>
        </p:nvSpPr>
        <p:spPr>
          <a:xfrm>
            <a:off x="854869" y="1635768"/>
            <a:ext cx="3031331" cy="1584470"/>
          </a:xfrm>
          <a:prstGeom prst="snip2SameRect">
            <a:avLst>
              <a:gd name="adj1" fmla="val 9440"/>
              <a:gd name="adj2" fmla="val 10919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58FFBE8D-9F47-48C9-B8F7-5E27E714AF34}"/>
              </a:ext>
            </a:extLst>
          </p:cNvPr>
          <p:cNvSpPr/>
          <p:nvPr/>
        </p:nvSpPr>
        <p:spPr>
          <a:xfrm>
            <a:off x="830180" y="1588460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3BCEE837-4A9B-4995-946A-45BE6847A022}"/>
              </a:ext>
            </a:extLst>
          </p:cNvPr>
          <p:cNvSpPr/>
          <p:nvPr/>
        </p:nvSpPr>
        <p:spPr>
          <a:xfrm flipH="1" flipV="1">
            <a:off x="1659071" y="3049614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直角三角形 58">
            <a:extLst>
              <a:ext uri="{FF2B5EF4-FFF2-40B4-BE49-F238E27FC236}">
                <a16:creationId xmlns:a16="http://schemas.microsoft.com/office/drawing/2014/main" id="{A628CEA9-9DB8-4524-A691-C102608D15D4}"/>
              </a:ext>
            </a:extLst>
          </p:cNvPr>
          <p:cNvSpPr/>
          <p:nvPr/>
        </p:nvSpPr>
        <p:spPr>
          <a:xfrm>
            <a:off x="854869" y="3113558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文本框 11">
            <a:extLst>
              <a:ext uri="{FF2B5EF4-FFF2-40B4-BE49-F238E27FC236}">
                <a16:creationId xmlns:a16="http://schemas.microsoft.com/office/drawing/2014/main" id="{51F8AC09-51BF-47BA-B968-718425877061}"/>
              </a:ext>
            </a:extLst>
          </p:cNvPr>
          <p:cNvSpPr txBox="1"/>
          <p:nvPr/>
        </p:nvSpPr>
        <p:spPr>
          <a:xfrm>
            <a:off x="961549" y="1725517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项目成立</a:t>
            </a: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F9BA1112-624C-4154-B3FA-E7598935233B}"/>
              </a:ext>
            </a:extLst>
          </p:cNvPr>
          <p:cNvSpPr/>
          <p:nvPr/>
        </p:nvSpPr>
        <p:spPr>
          <a:xfrm>
            <a:off x="961550" y="2092545"/>
            <a:ext cx="280241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对项目成立的时间、原因、目的等方面进行简要描述，尽量保证观点传达清晰。</a:t>
            </a:r>
          </a:p>
        </p:txBody>
      </p:sp>
      <p:sp>
        <p:nvSpPr>
          <p:cNvPr id="62" name="直角三角形 61">
            <a:extLst>
              <a:ext uri="{FF2B5EF4-FFF2-40B4-BE49-F238E27FC236}">
                <a16:creationId xmlns:a16="http://schemas.microsoft.com/office/drawing/2014/main" id="{1BA9DDA8-3C93-4A1F-9C7B-8B16A0D7D6D0}"/>
              </a:ext>
            </a:extLst>
          </p:cNvPr>
          <p:cNvSpPr/>
          <p:nvPr/>
        </p:nvSpPr>
        <p:spPr>
          <a:xfrm flipH="1" flipV="1">
            <a:off x="3789045" y="1635768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矩形: 剪去左右顶角 63">
            <a:extLst>
              <a:ext uri="{FF2B5EF4-FFF2-40B4-BE49-F238E27FC236}">
                <a16:creationId xmlns:a16="http://schemas.microsoft.com/office/drawing/2014/main" id="{4BA5BA9E-0EE1-43DE-9595-8C9E910CB8E0}"/>
              </a:ext>
            </a:extLst>
          </p:cNvPr>
          <p:cNvSpPr/>
          <p:nvPr/>
        </p:nvSpPr>
        <p:spPr>
          <a:xfrm>
            <a:off x="8334591" y="1635768"/>
            <a:ext cx="3031331" cy="1584470"/>
          </a:xfrm>
          <a:prstGeom prst="snip2SameRect">
            <a:avLst>
              <a:gd name="adj1" fmla="val 9440"/>
              <a:gd name="adj2" fmla="val 10919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3137745A-33BA-4D41-A99A-7AD16194C929}"/>
              </a:ext>
            </a:extLst>
          </p:cNvPr>
          <p:cNvSpPr/>
          <p:nvPr/>
        </p:nvSpPr>
        <p:spPr>
          <a:xfrm>
            <a:off x="8309902" y="1588460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任意多边形: 形状 65">
            <a:extLst>
              <a:ext uri="{FF2B5EF4-FFF2-40B4-BE49-F238E27FC236}">
                <a16:creationId xmlns:a16="http://schemas.microsoft.com/office/drawing/2014/main" id="{827E08AA-8953-47C0-9BDC-AF1392CAC7A2}"/>
              </a:ext>
            </a:extLst>
          </p:cNvPr>
          <p:cNvSpPr/>
          <p:nvPr/>
        </p:nvSpPr>
        <p:spPr>
          <a:xfrm flipH="1" flipV="1">
            <a:off x="9138793" y="3049614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直角三角形 66">
            <a:extLst>
              <a:ext uri="{FF2B5EF4-FFF2-40B4-BE49-F238E27FC236}">
                <a16:creationId xmlns:a16="http://schemas.microsoft.com/office/drawing/2014/main" id="{ECB99B29-7E2D-4C63-9BA2-CBBACA3803EF}"/>
              </a:ext>
            </a:extLst>
          </p:cNvPr>
          <p:cNvSpPr/>
          <p:nvPr/>
        </p:nvSpPr>
        <p:spPr>
          <a:xfrm>
            <a:off x="8334591" y="3113558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文本框 11">
            <a:extLst>
              <a:ext uri="{FF2B5EF4-FFF2-40B4-BE49-F238E27FC236}">
                <a16:creationId xmlns:a16="http://schemas.microsoft.com/office/drawing/2014/main" id="{788C884A-F008-4AED-844E-E6EFCBA84B72}"/>
              </a:ext>
            </a:extLst>
          </p:cNvPr>
          <p:cNvSpPr txBox="1"/>
          <p:nvPr/>
        </p:nvSpPr>
        <p:spPr>
          <a:xfrm>
            <a:off x="8441271" y="1725517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主营业务</a:t>
            </a:r>
          </a:p>
        </p:txBody>
      </p:sp>
      <p:sp>
        <p:nvSpPr>
          <p:cNvPr id="69" name="矩形 68">
            <a:extLst>
              <a:ext uri="{FF2B5EF4-FFF2-40B4-BE49-F238E27FC236}">
                <a16:creationId xmlns:a16="http://schemas.microsoft.com/office/drawing/2014/main" id="{97745D02-0871-4A8D-95F4-C904858E56D2}"/>
              </a:ext>
            </a:extLst>
          </p:cNvPr>
          <p:cNvSpPr/>
          <p:nvPr/>
        </p:nvSpPr>
        <p:spPr>
          <a:xfrm>
            <a:off x="8441272" y="2092545"/>
            <a:ext cx="280241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简要描述项目的主营业务，对重点项目可以着重进行介绍、讲解。</a:t>
            </a:r>
          </a:p>
        </p:txBody>
      </p:sp>
      <p:sp>
        <p:nvSpPr>
          <p:cNvPr id="70" name="直角三角形 69">
            <a:extLst>
              <a:ext uri="{FF2B5EF4-FFF2-40B4-BE49-F238E27FC236}">
                <a16:creationId xmlns:a16="http://schemas.microsoft.com/office/drawing/2014/main" id="{9D98AD55-A621-4C48-B6E7-2324A6266BE4}"/>
              </a:ext>
            </a:extLst>
          </p:cNvPr>
          <p:cNvSpPr/>
          <p:nvPr/>
        </p:nvSpPr>
        <p:spPr>
          <a:xfrm flipH="1" flipV="1">
            <a:off x="11268767" y="1635768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矩形: 剪去左右顶角 71">
            <a:extLst>
              <a:ext uri="{FF2B5EF4-FFF2-40B4-BE49-F238E27FC236}">
                <a16:creationId xmlns:a16="http://schemas.microsoft.com/office/drawing/2014/main" id="{A85A6C28-A34A-4D0E-B29C-BE212260BC98}"/>
              </a:ext>
            </a:extLst>
          </p:cNvPr>
          <p:cNvSpPr/>
          <p:nvPr/>
        </p:nvSpPr>
        <p:spPr>
          <a:xfrm>
            <a:off x="8334591" y="4073103"/>
            <a:ext cx="3031331" cy="1584470"/>
          </a:xfrm>
          <a:prstGeom prst="snip2SameRect">
            <a:avLst>
              <a:gd name="adj1" fmla="val 9440"/>
              <a:gd name="adj2" fmla="val 10919"/>
            </a:avLst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8000"/>
                </a:schemeClr>
              </a:gs>
            </a:gsLst>
            <a:path path="shape">
              <a:fillToRect l="50000" t="50000" r="50000" b="50000"/>
            </a:path>
            <a:tileRect/>
          </a:gradFill>
          <a:ln w="6350">
            <a:solidFill>
              <a:schemeClr val="bg1">
                <a:alpha val="84000"/>
              </a:schemeClr>
            </a:solidFill>
          </a:ln>
          <a:effectLst>
            <a:outerShdw blurRad="190500" algn="ctr" rotWithShape="0">
              <a:schemeClr val="accent1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D04804CD-1CD5-430D-8EF5-38A4DEB882A9}"/>
              </a:ext>
            </a:extLst>
          </p:cNvPr>
          <p:cNvSpPr/>
          <p:nvPr/>
        </p:nvSpPr>
        <p:spPr>
          <a:xfrm>
            <a:off x="8309902" y="4025795"/>
            <a:ext cx="1739106" cy="153988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39106"/>
              <a:gd name="connsiteY0" fmla="*/ 153988 h 153988"/>
              <a:gd name="connsiteX1" fmla="*/ 151606 w 1739106"/>
              <a:gd name="connsiteY1" fmla="*/ 0 h 153988"/>
              <a:gd name="connsiteX2" fmla="*/ 1739106 w 1739106"/>
              <a:gd name="connsiteY2" fmla="*/ 0 h 15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9106" h="153988">
                <a:moveTo>
                  <a:pt x="0" y="153988"/>
                </a:moveTo>
                <a:lnTo>
                  <a:pt x="151606" y="0"/>
                </a:lnTo>
                <a:lnTo>
                  <a:pt x="17391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任意多边形: 形状 73">
            <a:extLst>
              <a:ext uri="{FF2B5EF4-FFF2-40B4-BE49-F238E27FC236}">
                <a16:creationId xmlns:a16="http://schemas.microsoft.com/office/drawing/2014/main" id="{2885D780-0930-4D3E-9EC6-49EC3E48B593}"/>
              </a:ext>
            </a:extLst>
          </p:cNvPr>
          <p:cNvSpPr/>
          <p:nvPr/>
        </p:nvSpPr>
        <p:spPr>
          <a:xfrm flipH="1" flipV="1">
            <a:off x="9138793" y="5486949"/>
            <a:ext cx="2143151" cy="103323"/>
          </a:xfrm>
          <a:custGeom>
            <a:avLst/>
            <a:gdLst>
              <a:gd name="connsiteX0" fmla="*/ 0 w 1784350"/>
              <a:gd name="connsiteY0" fmla="*/ 196850 h 196850"/>
              <a:gd name="connsiteX1" fmla="*/ 196850 w 1784350"/>
              <a:gd name="connsiteY1" fmla="*/ 0 h 196850"/>
              <a:gd name="connsiteX2" fmla="*/ 1784350 w 1784350"/>
              <a:gd name="connsiteY2" fmla="*/ 0 h 196850"/>
              <a:gd name="connsiteX0" fmla="*/ 0 w 1729582"/>
              <a:gd name="connsiteY0" fmla="*/ 139700 h 139700"/>
              <a:gd name="connsiteX1" fmla="*/ 142082 w 1729582"/>
              <a:gd name="connsiteY1" fmla="*/ 0 h 139700"/>
              <a:gd name="connsiteX2" fmla="*/ 1729582 w 1729582"/>
              <a:gd name="connsiteY2" fmla="*/ 0 h 139700"/>
              <a:gd name="connsiteX0" fmla="*/ 0 w 1712913"/>
              <a:gd name="connsiteY0" fmla="*/ 118269 h 118269"/>
              <a:gd name="connsiteX1" fmla="*/ 125413 w 1712913"/>
              <a:gd name="connsiteY1" fmla="*/ 0 h 118269"/>
              <a:gd name="connsiteX2" fmla="*/ 1712913 w 1712913"/>
              <a:gd name="connsiteY2" fmla="*/ 0 h 118269"/>
              <a:gd name="connsiteX0" fmla="*/ 0 w 1672431"/>
              <a:gd name="connsiteY0" fmla="*/ 73026 h 73026"/>
              <a:gd name="connsiteX1" fmla="*/ 84931 w 1672431"/>
              <a:gd name="connsiteY1" fmla="*/ 0 h 73026"/>
              <a:gd name="connsiteX2" fmla="*/ 1672431 w 1672431"/>
              <a:gd name="connsiteY2" fmla="*/ 0 h 73026"/>
              <a:gd name="connsiteX0" fmla="*/ 0 w 1662906"/>
              <a:gd name="connsiteY0" fmla="*/ 80170 h 80170"/>
              <a:gd name="connsiteX1" fmla="*/ 75406 w 1662906"/>
              <a:gd name="connsiteY1" fmla="*/ 0 h 80170"/>
              <a:gd name="connsiteX2" fmla="*/ 1662906 w 1662906"/>
              <a:gd name="connsiteY2" fmla="*/ 0 h 8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2906" h="80170">
                <a:moveTo>
                  <a:pt x="0" y="80170"/>
                </a:moveTo>
                <a:lnTo>
                  <a:pt x="75406" y="0"/>
                </a:lnTo>
                <a:lnTo>
                  <a:pt x="1662906" y="0"/>
                </a:lnTo>
              </a:path>
            </a:pathLst>
          </a:custGeom>
          <a:noFill/>
          <a:ln w="6350">
            <a:solidFill>
              <a:schemeClr val="bg1">
                <a:alpha val="8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直角三角形 74">
            <a:extLst>
              <a:ext uri="{FF2B5EF4-FFF2-40B4-BE49-F238E27FC236}">
                <a16:creationId xmlns:a16="http://schemas.microsoft.com/office/drawing/2014/main" id="{F6D65B37-02EE-4B86-9DBD-75A631BDE0B8}"/>
              </a:ext>
            </a:extLst>
          </p:cNvPr>
          <p:cNvSpPr/>
          <p:nvPr/>
        </p:nvSpPr>
        <p:spPr>
          <a:xfrm>
            <a:off x="8334591" y="5550893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文本框 11">
            <a:extLst>
              <a:ext uri="{FF2B5EF4-FFF2-40B4-BE49-F238E27FC236}">
                <a16:creationId xmlns:a16="http://schemas.microsoft.com/office/drawing/2014/main" id="{BF136AE4-B039-4BD6-8337-D4F0A33DEB25}"/>
              </a:ext>
            </a:extLst>
          </p:cNvPr>
          <p:cNvSpPr txBox="1"/>
          <p:nvPr/>
        </p:nvSpPr>
        <p:spPr>
          <a:xfrm>
            <a:off x="8441271" y="4162852"/>
            <a:ext cx="1986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微软雅黑"/>
              </a:rPr>
              <a:t>产品业绩</a:t>
            </a:r>
          </a:p>
        </p:txBody>
      </p:sp>
      <p:sp>
        <p:nvSpPr>
          <p:cNvPr id="77" name="矩形 76">
            <a:extLst>
              <a:ext uri="{FF2B5EF4-FFF2-40B4-BE49-F238E27FC236}">
                <a16:creationId xmlns:a16="http://schemas.microsoft.com/office/drawing/2014/main" id="{067E65F4-8C5E-46BD-B0DF-6EA51B78D0F0}"/>
              </a:ext>
            </a:extLst>
          </p:cNvPr>
          <p:cNvSpPr/>
          <p:nvPr/>
        </p:nvSpPr>
        <p:spPr>
          <a:xfrm>
            <a:off x="8441272" y="4529880"/>
            <a:ext cx="2802414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阐述重点以及突出项目取得的相关荣誉、业绩等，展示项目风采。</a:t>
            </a:r>
          </a:p>
        </p:txBody>
      </p:sp>
      <p:sp>
        <p:nvSpPr>
          <p:cNvPr id="78" name="直角三角形 77">
            <a:extLst>
              <a:ext uri="{FF2B5EF4-FFF2-40B4-BE49-F238E27FC236}">
                <a16:creationId xmlns:a16="http://schemas.microsoft.com/office/drawing/2014/main" id="{8E520DAA-D60D-4011-8152-F78788BC54A7}"/>
              </a:ext>
            </a:extLst>
          </p:cNvPr>
          <p:cNvSpPr/>
          <p:nvPr/>
        </p:nvSpPr>
        <p:spPr>
          <a:xfrm flipH="1" flipV="1">
            <a:off x="11268767" y="4073103"/>
            <a:ext cx="106680" cy="106680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864104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/>
            </a:gs>
            <a:gs pos="88000">
              <a:schemeClr val="accent1">
                <a:lumMod val="50000"/>
              </a:schemeClr>
            </a:gs>
          </a:gsLst>
          <a:lin ang="189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7FB06D51-9FFF-41A4-8FB2-1242BD2DAEFD}"/>
              </a:ext>
            </a:extLst>
          </p:cNvPr>
          <p:cNvSpPr/>
          <p:nvPr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732D2308-1D1D-49B5-A335-6064B7359E71}"/>
              </a:ext>
            </a:extLst>
          </p:cNvPr>
          <p:cNvSpPr txBox="1"/>
          <p:nvPr/>
        </p:nvSpPr>
        <p:spPr>
          <a:xfrm>
            <a:off x="5620520" y="2506231"/>
            <a:ext cx="239039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4000" b="1" spc="300" dirty="0">
                <a:solidFill>
                  <a:prstClr val="white"/>
                </a:solidFill>
              </a:rPr>
              <a:t>产品运营</a:t>
            </a: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C51D6184-FACE-4FAB-AE78-BE10BC87F0A7}"/>
              </a:ext>
            </a:extLst>
          </p:cNvPr>
          <p:cNvSpPr/>
          <p:nvPr/>
        </p:nvSpPr>
        <p:spPr>
          <a:xfrm>
            <a:off x="5620520" y="3057689"/>
            <a:ext cx="18893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en-US" altLang="zh-CN" dirty="0">
                <a:solidFill>
                  <a:prstClr val="white"/>
                </a:solidFill>
              </a:rPr>
              <a:t>Product operation</a:t>
            </a: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386B7A04-F892-4FF6-97C7-C142FB248C3D}"/>
              </a:ext>
            </a:extLst>
          </p:cNvPr>
          <p:cNvGrpSpPr/>
          <p:nvPr/>
        </p:nvGrpSpPr>
        <p:grpSpPr>
          <a:xfrm>
            <a:off x="5708221" y="3473504"/>
            <a:ext cx="1440922" cy="108000"/>
            <a:chOff x="611526" y="3827650"/>
            <a:chExt cx="1440922" cy="108000"/>
          </a:xfrm>
        </p:grpSpPr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4A115AFE-DC7E-4680-A263-766CCE873B58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81650"/>
              <a:ext cx="13716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椭圆 51">
              <a:extLst>
                <a:ext uri="{FF2B5EF4-FFF2-40B4-BE49-F238E27FC236}">
                  <a16:creationId xmlns:a16="http://schemas.microsoft.com/office/drawing/2014/main" id="{1FCAE9C9-F871-4465-8949-436A294175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56" name="图片 55">
            <a:extLst>
              <a:ext uri="{FF2B5EF4-FFF2-40B4-BE49-F238E27FC236}">
                <a16:creationId xmlns:a16="http://schemas.microsoft.com/office/drawing/2014/main" id="{5DB5D238-382D-49B5-9009-1EB0F4B3F06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92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12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247947" y="-848960"/>
            <a:ext cx="2686524" cy="2366982"/>
          </a:xfrm>
          <a:prstGeom prst="rect">
            <a:avLst/>
          </a:prstGeom>
          <a:effectLst>
            <a:softEdge rad="0"/>
          </a:effectLst>
        </p:spPr>
      </p:pic>
      <p:pic>
        <p:nvPicPr>
          <p:cNvPr id="69" name="图片 68">
            <a:extLst>
              <a:ext uri="{FF2B5EF4-FFF2-40B4-BE49-F238E27FC236}">
                <a16:creationId xmlns:a16="http://schemas.microsoft.com/office/drawing/2014/main" id="{208C262E-E090-4ECB-A5B1-6A0B1AB26F47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6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3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556859" y="3012365"/>
            <a:ext cx="2003976" cy="1672883"/>
          </a:xfrm>
          <a:prstGeom prst="rect">
            <a:avLst/>
          </a:prstGeom>
          <a:effectLst>
            <a:softEdge rad="0"/>
          </a:effectLst>
        </p:spPr>
      </p:pic>
      <p:pic>
        <p:nvPicPr>
          <p:cNvPr id="79" name="图片 78">
            <a:extLst>
              <a:ext uri="{FF2B5EF4-FFF2-40B4-BE49-F238E27FC236}">
                <a16:creationId xmlns:a16="http://schemas.microsoft.com/office/drawing/2014/main" id="{C2E7DBFA-9A66-4FC5-B0A4-3952133C7549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60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 radius="8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921283">
            <a:off x="7231473" y="4782264"/>
            <a:ext cx="3057247" cy="3313272"/>
          </a:xfrm>
          <a:prstGeom prst="rect">
            <a:avLst/>
          </a:prstGeom>
        </p:spPr>
      </p:pic>
      <p:sp>
        <p:nvSpPr>
          <p:cNvPr id="57" name="文本框 02-3">
            <a:extLst>
              <a:ext uri="{FF2B5EF4-FFF2-40B4-BE49-F238E27FC236}">
                <a16:creationId xmlns:a16="http://schemas.microsoft.com/office/drawing/2014/main" id="{669B59F7-9DF7-40DB-B471-E973E357883C}"/>
              </a:ext>
            </a:extLst>
          </p:cNvPr>
          <p:cNvSpPr txBox="1"/>
          <p:nvPr/>
        </p:nvSpPr>
        <p:spPr>
          <a:xfrm>
            <a:off x="2001117" y="1865532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1" name="文本框 02-3">
            <a:extLst>
              <a:ext uri="{FF2B5EF4-FFF2-40B4-BE49-F238E27FC236}">
                <a16:creationId xmlns:a16="http://schemas.microsoft.com/office/drawing/2014/main" id="{C5A1FF72-3EFF-4A2F-B0D2-8CD2A5C9A840}"/>
              </a:ext>
            </a:extLst>
          </p:cNvPr>
          <p:cNvSpPr txBox="1"/>
          <p:nvPr/>
        </p:nvSpPr>
        <p:spPr>
          <a:xfrm>
            <a:off x="2001117" y="185858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3171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53171"/>
                </a:schemeClr>
              </a:solidFill>
              <a:latin typeface="+mn-ea"/>
            </a:endParaRPr>
          </a:p>
        </p:txBody>
      </p:sp>
      <p:sp>
        <p:nvSpPr>
          <p:cNvPr id="62" name="文本框 02-3">
            <a:extLst>
              <a:ext uri="{FF2B5EF4-FFF2-40B4-BE49-F238E27FC236}">
                <a16:creationId xmlns:a16="http://schemas.microsoft.com/office/drawing/2014/main" id="{C23F15C2-B428-4E61-90DF-D8FFFF767707}"/>
              </a:ext>
            </a:extLst>
          </p:cNvPr>
          <p:cNvSpPr txBox="1"/>
          <p:nvPr/>
        </p:nvSpPr>
        <p:spPr>
          <a:xfrm>
            <a:off x="2001117" y="185164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6341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56341"/>
                </a:schemeClr>
              </a:solidFill>
              <a:latin typeface="+mn-ea"/>
            </a:endParaRPr>
          </a:p>
        </p:txBody>
      </p:sp>
      <p:sp>
        <p:nvSpPr>
          <p:cNvPr id="63" name="文本框 02-3">
            <a:extLst>
              <a:ext uri="{FF2B5EF4-FFF2-40B4-BE49-F238E27FC236}">
                <a16:creationId xmlns:a16="http://schemas.microsoft.com/office/drawing/2014/main" id="{35D27D9E-3150-4026-8667-F28A9A1E024D}"/>
              </a:ext>
            </a:extLst>
          </p:cNvPr>
          <p:cNvSpPr txBox="1"/>
          <p:nvPr/>
        </p:nvSpPr>
        <p:spPr>
          <a:xfrm>
            <a:off x="2001117" y="184470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9512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59512"/>
                </a:schemeClr>
              </a:solidFill>
              <a:latin typeface="+mn-ea"/>
            </a:endParaRPr>
          </a:p>
        </p:txBody>
      </p:sp>
      <p:sp>
        <p:nvSpPr>
          <p:cNvPr id="64" name="文本框 02-3">
            <a:extLst>
              <a:ext uri="{FF2B5EF4-FFF2-40B4-BE49-F238E27FC236}">
                <a16:creationId xmlns:a16="http://schemas.microsoft.com/office/drawing/2014/main" id="{438FECC4-9527-4798-BCC2-2A653B2C8271}"/>
              </a:ext>
            </a:extLst>
          </p:cNvPr>
          <p:cNvSpPr txBox="1"/>
          <p:nvPr/>
        </p:nvSpPr>
        <p:spPr>
          <a:xfrm>
            <a:off x="2001117" y="183775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2683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62683"/>
                </a:schemeClr>
              </a:solidFill>
              <a:latin typeface="+mn-ea"/>
            </a:endParaRPr>
          </a:p>
        </p:txBody>
      </p:sp>
      <p:sp>
        <p:nvSpPr>
          <p:cNvPr id="65" name="文本框 02-3">
            <a:extLst>
              <a:ext uri="{FF2B5EF4-FFF2-40B4-BE49-F238E27FC236}">
                <a16:creationId xmlns:a16="http://schemas.microsoft.com/office/drawing/2014/main" id="{82ABDE3D-4EED-4A1F-BDDE-098B80AEDF8E}"/>
              </a:ext>
            </a:extLst>
          </p:cNvPr>
          <p:cNvSpPr txBox="1"/>
          <p:nvPr/>
        </p:nvSpPr>
        <p:spPr>
          <a:xfrm>
            <a:off x="2001117" y="183081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5854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65854"/>
                </a:schemeClr>
              </a:solidFill>
              <a:latin typeface="+mn-ea"/>
            </a:endParaRPr>
          </a:p>
        </p:txBody>
      </p:sp>
      <p:sp>
        <p:nvSpPr>
          <p:cNvPr id="66" name="文本框 02-3">
            <a:extLst>
              <a:ext uri="{FF2B5EF4-FFF2-40B4-BE49-F238E27FC236}">
                <a16:creationId xmlns:a16="http://schemas.microsoft.com/office/drawing/2014/main" id="{6BACDBAB-B02D-46AC-AE3B-499A44D26842}"/>
              </a:ext>
            </a:extLst>
          </p:cNvPr>
          <p:cNvSpPr txBox="1"/>
          <p:nvPr/>
        </p:nvSpPr>
        <p:spPr>
          <a:xfrm>
            <a:off x="2001117" y="182387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9024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69024"/>
                </a:schemeClr>
              </a:solidFill>
              <a:latin typeface="+mn-ea"/>
            </a:endParaRPr>
          </a:p>
        </p:txBody>
      </p:sp>
      <p:sp>
        <p:nvSpPr>
          <p:cNvPr id="67" name="文本框 02-3">
            <a:extLst>
              <a:ext uri="{FF2B5EF4-FFF2-40B4-BE49-F238E27FC236}">
                <a16:creationId xmlns:a16="http://schemas.microsoft.com/office/drawing/2014/main" id="{F163A9F0-AC36-4C05-97B8-4909BF678DF7}"/>
              </a:ext>
            </a:extLst>
          </p:cNvPr>
          <p:cNvSpPr txBox="1"/>
          <p:nvPr/>
        </p:nvSpPr>
        <p:spPr>
          <a:xfrm>
            <a:off x="2001117" y="181692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2195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72195"/>
                </a:schemeClr>
              </a:solidFill>
              <a:latin typeface="+mn-ea"/>
            </a:endParaRPr>
          </a:p>
        </p:txBody>
      </p:sp>
      <p:sp>
        <p:nvSpPr>
          <p:cNvPr id="68" name="文本框 02-3">
            <a:extLst>
              <a:ext uri="{FF2B5EF4-FFF2-40B4-BE49-F238E27FC236}">
                <a16:creationId xmlns:a16="http://schemas.microsoft.com/office/drawing/2014/main" id="{5CF9755F-2888-48A4-BA3B-9BF1B035A513}"/>
              </a:ext>
            </a:extLst>
          </p:cNvPr>
          <p:cNvSpPr txBox="1"/>
          <p:nvPr/>
        </p:nvSpPr>
        <p:spPr>
          <a:xfrm>
            <a:off x="2001117" y="180998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5366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75366"/>
                </a:schemeClr>
              </a:solidFill>
              <a:latin typeface="+mn-ea"/>
            </a:endParaRPr>
          </a:p>
        </p:txBody>
      </p:sp>
      <p:sp>
        <p:nvSpPr>
          <p:cNvPr id="70" name="文本框 02-3">
            <a:extLst>
              <a:ext uri="{FF2B5EF4-FFF2-40B4-BE49-F238E27FC236}">
                <a16:creationId xmlns:a16="http://schemas.microsoft.com/office/drawing/2014/main" id="{B3F8E8E7-233B-49CC-B364-3D2365A72DE8}"/>
              </a:ext>
            </a:extLst>
          </p:cNvPr>
          <p:cNvSpPr txBox="1"/>
          <p:nvPr/>
        </p:nvSpPr>
        <p:spPr>
          <a:xfrm>
            <a:off x="2001117" y="180303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8537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78537"/>
                </a:schemeClr>
              </a:solidFill>
              <a:latin typeface="+mn-ea"/>
            </a:endParaRPr>
          </a:p>
        </p:txBody>
      </p:sp>
      <p:sp>
        <p:nvSpPr>
          <p:cNvPr id="71" name="文本框 02-3">
            <a:extLst>
              <a:ext uri="{FF2B5EF4-FFF2-40B4-BE49-F238E27FC236}">
                <a16:creationId xmlns:a16="http://schemas.microsoft.com/office/drawing/2014/main" id="{A61D0578-F602-4959-9466-5BE331C6D9ED}"/>
              </a:ext>
            </a:extLst>
          </p:cNvPr>
          <p:cNvSpPr txBox="1"/>
          <p:nvPr/>
        </p:nvSpPr>
        <p:spPr>
          <a:xfrm>
            <a:off x="2001117" y="179609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1707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81707"/>
                </a:schemeClr>
              </a:solidFill>
              <a:latin typeface="+mn-ea"/>
            </a:endParaRPr>
          </a:p>
        </p:txBody>
      </p:sp>
      <p:sp>
        <p:nvSpPr>
          <p:cNvPr id="72" name="文本框 02-3">
            <a:extLst>
              <a:ext uri="{FF2B5EF4-FFF2-40B4-BE49-F238E27FC236}">
                <a16:creationId xmlns:a16="http://schemas.microsoft.com/office/drawing/2014/main" id="{16F17FDC-55F6-449B-8780-27E1660BC338}"/>
              </a:ext>
            </a:extLst>
          </p:cNvPr>
          <p:cNvSpPr txBox="1"/>
          <p:nvPr/>
        </p:nvSpPr>
        <p:spPr>
          <a:xfrm>
            <a:off x="2001117" y="178915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4878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84878"/>
                </a:schemeClr>
              </a:solidFill>
              <a:latin typeface="+mn-ea"/>
            </a:endParaRPr>
          </a:p>
        </p:txBody>
      </p:sp>
      <p:sp>
        <p:nvSpPr>
          <p:cNvPr id="73" name="文本框 02-3">
            <a:extLst>
              <a:ext uri="{FF2B5EF4-FFF2-40B4-BE49-F238E27FC236}">
                <a16:creationId xmlns:a16="http://schemas.microsoft.com/office/drawing/2014/main" id="{C65D1595-6E11-4975-9FD5-1F279A87F668}"/>
              </a:ext>
            </a:extLst>
          </p:cNvPr>
          <p:cNvSpPr txBox="1"/>
          <p:nvPr/>
        </p:nvSpPr>
        <p:spPr>
          <a:xfrm>
            <a:off x="2001117" y="178220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8049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88049"/>
                </a:schemeClr>
              </a:solidFill>
              <a:latin typeface="+mn-ea"/>
            </a:endParaRPr>
          </a:p>
        </p:txBody>
      </p:sp>
      <p:sp>
        <p:nvSpPr>
          <p:cNvPr id="74" name="文本框 02-3">
            <a:extLst>
              <a:ext uri="{FF2B5EF4-FFF2-40B4-BE49-F238E27FC236}">
                <a16:creationId xmlns:a16="http://schemas.microsoft.com/office/drawing/2014/main" id="{D079B224-2744-4ABB-A69D-506001727A2F}"/>
              </a:ext>
            </a:extLst>
          </p:cNvPr>
          <p:cNvSpPr txBox="1"/>
          <p:nvPr/>
        </p:nvSpPr>
        <p:spPr>
          <a:xfrm>
            <a:off x="2001117" y="177526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1220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91220"/>
                </a:schemeClr>
              </a:solidFill>
              <a:latin typeface="+mn-ea"/>
            </a:endParaRPr>
          </a:p>
        </p:txBody>
      </p:sp>
      <p:sp>
        <p:nvSpPr>
          <p:cNvPr id="75" name="文本框 02-3">
            <a:extLst>
              <a:ext uri="{FF2B5EF4-FFF2-40B4-BE49-F238E27FC236}">
                <a16:creationId xmlns:a16="http://schemas.microsoft.com/office/drawing/2014/main" id="{B69DD37E-AC74-468D-9281-DFEB5E17373D}"/>
              </a:ext>
            </a:extLst>
          </p:cNvPr>
          <p:cNvSpPr txBox="1"/>
          <p:nvPr/>
        </p:nvSpPr>
        <p:spPr>
          <a:xfrm>
            <a:off x="2001117" y="176832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4390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94390"/>
                </a:schemeClr>
              </a:solidFill>
              <a:latin typeface="+mn-ea"/>
            </a:endParaRPr>
          </a:p>
        </p:txBody>
      </p:sp>
      <p:sp>
        <p:nvSpPr>
          <p:cNvPr id="76" name="文本框 02-3">
            <a:extLst>
              <a:ext uri="{FF2B5EF4-FFF2-40B4-BE49-F238E27FC236}">
                <a16:creationId xmlns:a16="http://schemas.microsoft.com/office/drawing/2014/main" id="{392B6B8F-F938-48C0-A0CF-AC84DA41B980}"/>
              </a:ext>
            </a:extLst>
          </p:cNvPr>
          <p:cNvSpPr txBox="1"/>
          <p:nvPr/>
        </p:nvSpPr>
        <p:spPr>
          <a:xfrm>
            <a:off x="2001117" y="176137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7561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97561"/>
                </a:schemeClr>
              </a:solidFill>
              <a:latin typeface="+mn-ea"/>
            </a:endParaRPr>
          </a:p>
        </p:txBody>
      </p:sp>
      <p:sp>
        <p:nvSpPr>
          <p:cNvPr id="77" name="文本框 02-3">
            <a:extLst>
              <a:ext uri="{FF2B5EF4-FFF2-40B4-BE49-F238E27FC236}">
                <a16:creationId xmlns:a16="http://schemas.microsoft.com/office/drawing/2014/main" id="{C807192F-51A6-4E80-8A32-EAA6058846D6}"/>
              </a:ext>
            </a:extLst>
          </p:cNvPr>
          <p:cNvSpPr txBox="1"/>
          <p:nvPr/>
        </p:nvSpPr>
        <p:spPr>
          <a:xfrm>
            <a:off x="2001117" y="175443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9268"/>
                    <a:lumOff val="732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99268"/>
                  <a:lumOff val="732"/>
                </a:schemeClr>
              </a:solidFill>
              <a:latin typeface="+mn-ea"/>
            </a:endParaRPr>
          </a:p>
        </p:txBody>
      </p:sp>
      <p:sp>
        <p:nvSpPr>
          <p:cNvPr id="78" name="文本框 02-3">
            <a:extLst>
              <a:ext uri="{FF2B5EF4-FFF2-40B4-BE49-F238E27FC236}">
                <a16:creationId xmlns:a16="http://schemas.microsoft.com/office/drawing/2014/main" id="{8DC424B4-A10D-4BF5-80BD-121656FE474A}"/>
              </a:ext>
            </a:extLst>
          </p:cNvPr>
          <p:cNvSpPr txBox="1"/>
          <p:nvPr/>
        </p:nvSpPr>
        <p:spPr>
          <a:xfrm>
            <a:off x="2001117" y="174749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6098"/>
                    <a:lumOff val="3902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96098"/>
                  <a:lumOff val="3902"/>
                </a:schemeClr>
              </a:solidFill>
              <a:latin typeface="+mn-ea"/>
            </a:endParaRPr>
          </a:p>
        </p:txBody>
      </p:sp>
      <p:sp>
        <p:nvSpPr>
          <p:cNvPr id="80" name="文本框 02-3">
            <a:extLst>
              <a:ext uri="{FF2B5EF4-FFF2-40B4-BE49-F238E27FC236}">
                <a16:creationId xmlns:a16="http://schemas.microsoft.com/office/drawing/2014/main" id="{953DB679-EE6E-4EBB-A476-50E9C7E9898B}"/>
              </a:ext>
            </a:extLst>
          </p:cNvPr>
          <p:cNvSpPr txBox="1"/>
          <p:nvPr/>
        </p:nvSpPr>
        <p:spPr>
          <a:xfrm>
            <a:off x="2001117" y="174054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92927"/>
                    <a:lumOff val="7073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92927"/>
                  <a:lumOff val="7073"/>
                </a:schemeClr>
              </a:solidFill>
              <a:latin typeface="+mn-ea"/>
            </a:endParaRPr>
          </a:p>
        </p:txBody>
      </p:sp>
      <p:sp>
        <p:nvSpPr>
          <p:cNvPr id="81" name="文本框 02-3">
            <a:extLst>
              <a:ext uri="{FF2B5EF4-FFF2-40B4-BE49-F238E27FC236}">
                <a16:creationId xmlns:a16="http://schemas.microsoft.com/office/drawing/2014/main" id="{4B776240-1E17-437A-A0EE-0BE12BE67C3B}"/>
              </a:ext>
            </a:extLst>
          </p:cNvPr>
          <p:cNvSpPr txBox="1"/>
          <p:nvPr/>
        </p:nvSpPr>
        <p:spPr>
          <a:xfrm>
            <a:off x="2001117" y="173360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9756"/>
                    <a:lumOff val="10244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89756"/>
                  <a:lumOff val="10244"/>
                </a:schemeClr>
              </a:solidFill>
              <a:latin typeface="+mn-ea"/>
            </a:endParaRPr>
          </a:p>
        </p:txBody>
      </p:sp>
      <p:sp>
        <p:nvSpPr>
          <p:cNvPr id="82" name="文本框 02-3">
            <a:extLst>
              <a:ext uri="{FF2B5EF4-FFF2-40B4-BE49-F238E27FC236}">
                <a16:creationId xmlns:a16="http://schemas.microsoft.com/office/drawing/2014/main" id="{B8B411A7-3F59-4826-A4A8-D0C4E35A4113}"/>
              </a:ext>
            </a:extLst>
          </p:cNvPr>
          <p:cNvSpPr txBox="1"/>
          <p:nvPr/>
        </p:nvSpPr>
        <p:spPr>
          <a:xfrm>
            <a:off x="2001117" y="172665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6585"/>
                    <a:lumOff val="13415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86585"/>
                  <a:lumOff val="13415"/>
                </a:schemeClr>
              </a:solidFill>
              <a:latin typeface="+mn-ea"/>
            </a:endParaRPr>
          </a:p>
        </p:txBody>
      </p:sp>
      <p:sp>
        <p:nvSpPr>
          <p:cNvPr id="83" name="文本框 02-3">
            <a:extLst>
              <a:ext uri="{FF2B5EF4-FFF2-40B4-BE49-F238E27FC236}">
                <a16:creationId xmlns:a16="http://schemas.microsoft.com/office/drawing/2014/main" id="{1BCFDE63-54D1-4D76-AD73-76B732EDC2DC}"/>
              </a:ext>
            </a:extLst>
          </p:cNvPr>
          <p:cNvSpPr txBox="1"/>
          <p:nvPr/>
        </p:nvSpPr>
        <p:spPr>
          <a:xfrm>
            <a:off x="2001117" y="171971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3415"/>
                    <a:lumOff val="16585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83415"/>
                  <a:lumOff val="16585"/>
                </a:schemeClr>
              </a:solidFill>
              <a:latin typeface="+mn-ea"/>
            </a:endParaRPr>
          </a:p>
        </p:txBody>
      </p:sp>
      <p:sp>
        <p:nvSpPr>
          <p:cNvPr id="84" name="文本框 02-3">
            <a:extLst>
              <a:ext uri="{FF2B5EF4-FFF2-40B4-BE49-F238E27FC236}">
                <a16:creationId xmlns:a16="http://schemas.microsoft.com/office/drawing/2014/main" id="{7CFC35E8-AEFE-4A35-95A9-B0A75EED86AD}"/>
              </a:ext>
            </a:extLst>
          </p:cNvPr>
          <p:cNvSpPr txBox="1"/>
          <p:nvPr/>
        </p:nvSpPr>
        <p:spPr>
          <a:xfrm>
            <a:off x="2001117" y="171277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80244"/>
                    <a:lumOff val="19756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80244"/>
                  <a:lumOff val="19756"/>
                </a:schemeClr>
              </a:solidFill>
              <a:latin typeface="+mn-ea"/>
            </a:endParaRPr>
          </a:p>
        </p:txBody>
      </p:sp>
      <p:sp>
        <p:nvSpPr>
          <p:cNvPr id="85" name="文本框 02-3">
            <a:extLst>
              <a:ext uri="{FF2B5EF4-FFF2-40B4-BE49-F238E27FC236}">
                <a16:creationId xmlns:a16="http://schemas.microsoft.com/office/drawing/2014/main" id="{2EC8A749-9B5D-4453-BAD0-328E541F7065}"/>
              </a:ext>
            </a:extLst>
          </p:cNvPr>
          <p:cNvSpPr txBox="1"/>
          <p:nvPr/>
        </p:nvSpPr>
        <p:spPr>
          <a:xfrm>
            <a:off x="2001117" y="1705828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7073"/>
                    <a:lumOff val="22927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77073"/>
                  <a:lumOff val="22927"/>
                </a:schemeClr>
              </a:solidFill>
              <a:latin typeface="+mn-ea"/>
            </a:endParaRPr>
          </a:p>
        </p:txBody>
      </p:sp>
      <p:sp>
        <p:nvSpPr>
          <p:cNvPr id="86" name="文本框 02-3">
            <a:extLst>
              <a:ext uri="{FF2B5EF4-FFF2-40B4-BE49-F238E27FC236}">
                <a16:creationId xmlns:a16="http://schemas.microsoft.com/office/drawing/2014/main" id="{F35581E6-DB0A-4A5E-8DA6-70EBDEB05A8E}"/>
              </a:ext>
            </a:extLst>
          </p:cNvPr>
          <p:cNvSpPr txBox="1"/>
          <p:nvPr/>
        </p:nvSpPr>
        <p:spPr>
          <a:xfrm>
            <a:off x="2001117" y="169888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3902"/>
                    <a:lumOff val="26098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73902"/>
                  <a:lumOff val="26098"/>
                </a:schemeClr>
              </a:solidFill>
              <a:latin typeface="+mn-ea"/>
            </a:endParaRPr>
          </a:p>
        </p:txBody>
      </p:sp>
      <p:sp>
        <p:nvSpPr>
          <p:cNvPr id="87" name="文本框 02-3">
            <a:extLst>
              <a:ext uri="{FF2B5EF4-FFF2-40B4-BE49-F238E27FC236}">
                <a16:creationId xmlns:a16="http://schemas.microsoft.com/office/drawing/2014/main" id="{1628998E-A74B-44EA-A06A-189F650FB040}"/>
              </a:ext>
            </a:extLst>
          </p:cNvPr>
          <p:cNvSpPr txBox="1"/>
          <p:nvPr/>
        </p:nvSpPr>
        <p:spPr>
          <a:xfrm>
            <a:off x="2001117" y="169194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70732"/>
                    <a:lumOff val="29268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70732"/>
                  <a:lumOff val="29268"/>
                </a:schemeClr>
              </a:solidFill>
              <a:latin typeface="+mn-ea"/>
            </a:endParaRPr>
          </a:p>
        </p:txBody>
      </p:sp>
      <p:sp>
        <p:nvSpPr>
          <p:cNvPr id="88" name="文本框 02-3">
            <a:extLst>
              <a:ext uri="{FF2B5EF4-FFF2-40B4-BE49-F238E27FC236}">
                <a16:creationId xmlns:a16="http://schemas.microsoft.com/office/drawing/2014/main" id="{0536C2D4-44FA-426E-8B1E-457614D72C97}"/>
              </a:ext>
            </a:extLst>
          </p:cNvPr>
          <p:cNvSpPr txBox="1"/>
          <p:nvPr/>
        </p:nvSpPr>
        <p:spPr>
          <a:xfrm>
            <a:off x="2001117" y="168499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7561"/>
                    <a:lumOff val="32439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67561"/>
                  <a:lumOff val="32439"/>
                </a:schemeClr>
              </a:solidFill>
              <a:latin typeface="+mn-ea"/>
            </a:endParaRPr>
          </a:p>
        </p:txBody>
      </p:sp>
      <p:sp>
        <p:nvSpPr>
          <p:cNvPr id="89" name="文本框 02-3">
            <a:extLst>
              <a:ext uri="{FF2B5EF4-FFF2-40B4-BE49-F238E27FC236}">
                <a16:creationId xmlns:a16="http://schemas.microsoft.com/office/drawing/2014/main" id="{7BB4AAC4-577F-45F6-9A07-FD11289C5726}"/>
              </a:ext>
            </a:extLst>
          </p:cNvPr>
          <p:cNvSpPr txBox="1"/>
          <p:nvPr/>
        </p:nvSpPr>
        <p:spPr>
          <a:xfrm>
            <a:off x="2001117" y="167805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4390"/>
                    <a:lumOff val="35610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64390"/>
                  <a:lumOff val="35610"/>
                </a:schemeClr>
              </a:solidFill>
              <a:latin typeface="+mn-ea"/>
            </a:endParaRPr>
          </a:p>
        </p:txBody>
      </p:sp>
      <p:sp>
        <p:nvSpPr>
          <p:cNvPr id="90" name="文本框 02-3">
            <a:extLst>
              <a:ext uri="{FF2B5EF4-FFF2-40B4-BE49-F238E27FC236}">
                <a16:creationId xmlns:a16="http://schemas.microsoft.com/office/drawing/2014/main" id="{E05BE1D9-EC76-4CF4-B3BF-AC003682B54E}"/>
              </a:ext>
            </a:extLst>
          </p:cNvPr>
          <p:cNvSpPr txBox="1"/>
          <p:nvPr/>
        </p:nvSpPr>
        <p:spPr>
          <a:xfrm>
            <a:off x="2001117" y="167110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61220"/>
                    <a:lumOff val="38780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61220"/>
                  <a:lumOff val="38780"/>
                </a:schemeClr>
              </a:solidFill>
              <a:latin typeface="+mn-ea"/>
            </a:endParaRPr>
          </a:p>
        </p:txBody>
      </p:sp>
      <p:sp>
        <p:nvSpPr>
          <p:cNvPr id="91" name="文本框 02-3">
            <a:extLst>
              <a:ext uri="{FF2B5EF4-FFF2-40B4-BE49-F238E27FC236}">
                <a16:creationId xmlns:a16="http://schemas.microsoft.com/office/drawing/2014/main" id="{4944213A-7377-4B53-AA60-3C3EA9C21B97}"/>
              </a:ext>
            </a:extLst>
          </p:cNvPr>
          <p:cNvSpPr txBox="1"/>
          <p:nvPr/>
        </p:nvSpPr>
        <p:spPr>
          <a:xfrm>
            <a:off x="2001117" y="1664166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8049"/>
                    <a:lumOff val="41951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58049"/>
                  <a:lumOff val="41951"/>
                </a:schemeClr>
              </a:solidFill>
              <a:latin typeface="+mn-ea"/>
            </a:endParaRPr>
          </a:p>
        </p:txBody>
      </p:sp>
      <p:sp>
        <p:nvSpPr>
          <p:cNvPr id="92" name="文本框 02-3">
            <a:extLst>
              <a:ext uri="{FF2B5EF4-FFF2-40B4-BE49-F238E27FC236}">
                <a16:creationId xmlns:a16="http://schemas.microsoft.com/office/drawing/2014/main" id="{887B216F-ABDD-485D-BD40-E5500E707799}"/>
              </a:ext>
            </a:extLst>
          </p:cNvPr>
          <p:cNvSpPr txBox="1"/>
          <p:nvPr/>
        </p:nvSpPr>
        <p:spPr>
          <a:xfrm>
            <a:off x="2001117" y="1657222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4878"/>
                    <a:lumOff val="45122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54878"/>
                  <a:lumOff val="45122"/>
                </a:schemeClr>
              </a:solidFill>
              <a:latin typeface="+mn-ea"/>
            </a:endParaRPr>
          </a:p>
        </p:txBody>
      </p:sp>
      <p:sp>
        <p:nvSpPr>
          <p:cNvPr id="93" name="文本框 02-3">
            <a:extLst>
              <a:ext uri="{FF2B5EF4-FFF2-40B4-BE49-F238E27FC236}">
                <a16:creationId xmlns:a16="http://schemas.microsoft.com/office/drawing/2014/main" id="{363C2FEA-73CA-4EB5-9C8A-8D40A9E0C256}"/>
              </a:ext>
            </a:extLst>
          </p:cNvPr>
          <p:cNvSpPr txBox="1"/>
          <p:nvPr/>
        </p:nvSpPr>
        <p:spPr>
          <a:xfrm>
            <a:off x="2001117" y="165027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51707"/>
                    <a:lumOff val="48293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51707"/>
                  <a:lumOff val="48293"/>
                </a:schemeClr>
              </a:solidFill>
              <a:latin typeface="+mn-ea"/>
            </a:endParaRPr>
          </a:p>
        </p:txBody>
      </p:sp>
      <p:sp>
        <p:nvSpPr>
          <p:cNvPr id="94" name="文本框 02-3">
            <a:extLst>
              <a:ext uri="{FF2B5EF4-FFF2-40B4-BE49-F238E27FC236}">
                <a16:creationId xmlns:a16="http://schemas.microsoft.com/office/drawing/2014/main" id="{5A328E36-2006-46EE-B4BF-58B9270E7391}"/>
              </a:ext>
            </a:extLst>
          </p:cNvPr>
          <p:cNvSpPr txBox="1"/>
          <p:nvPr/>
        </p:nvSpPr>
        <p:spPr>
          <a:xfrm>
            <a:off x="2001117" y="164333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8537"/>
                    <a:lumOff val="51463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48537"/>
                  <a:lumOff val="51463"/>
                </a:schemeClr>
              </a:solidFill>
              <a:latin typeface="+mn-ea"/>
            </a:endParaRPr>
          </a:p>
        </p:txBody>
      </p:sp>
      <p:sp>
        <p:nvSpPr>
          <p:cNvPr id="95" name="文本框 02-3">
            <a:extLst>
              <a:ext uri="{FF2B5EF4-FFF2-40B4-BE49-F238E27FC236}">
                <a16:creationId xmlns:a16="http://schemas.microsoft.com/office/drawing/2014/main" id="{00F76833-916E-4E03-A794-A0727AD19143}"/>
              </a:ext>
            </a:extLst>
          </p:cNvPr>
          <p:cNvSpPr txBox="1"/>
          <p:nvPr/>
        </p:nvSpPr>
        <p:spPr>
          <a:xfrm>
            <a:off x="2001117" y="1636391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5366"/>
                    <a:lumOff val="54634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45366"/>
                  <a:lumOff val="54634"/>
                </a:schemeClr>
              </a:solidFill>
              <a:latin typeface="+mn-ea"/>
            </a:endParaRPr>
          </a:p>
        </p:txBody>
      </p:sp>
      <p:sp>
        <p:nvSpPr>
          <p:cNvPr id="96" name="文本框 02-3">
            <a:extLst>
              <a:ext uri="{FF2B5EF4-FFF2-40B4-BE49-F238E27FC236}">
                <a16:creationId xmlns:a16="http://schemas.microsoft.com/office/drawing/2014/main" id="{192C1BA6-3A6C-4C34-BACB-F50AA1192C32}"/>
              </a:ext>
            </a:extLst>
          </p:cNvPr>
          <p:cNvSpPr txBox="1"/>
          <p:nvPr/>
        </p:nvSpPr>
        <p:spPr>
          <a:xfrm>
            <a:off x="2001117" y="162944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42195"/>
                    <a:lumOff val="57805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42195"/>
                  <a:lumOff val="57805"/>
                </a:schemeClr>
              </a:solidFill>
              <a:latin typeface="+mn-ea"/>
            </a:endParaRPr>
          </a:p>
        </p:txBody>
      </p:sp>
      <p:sp>
        <p:nvSpPr>
          <p:cNvPr id="97" name="文本框 02-3">
            <a:extLst>
              <a:ext uri="{FF2B5EF4-FFF2-40B4-BE49-F238E27FC236}">
                <a16:creationId xmlns:a16="http://schemas.microsoft.com/office/drawing/2014/main" id="{DC54466A-CE04-4844-BEE4-A027FEA2BFB9}"/>
              </a:ext>
            </a:extLst>
          </p:cNvPr>
          <p:cNvSpPr txBox="1"/>
          <p:nvPr/>
        </p:nvSpPr>
        <p:spPr>
          <a:xfrm>
            <a:off x="2001117" y="1622504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9024"/>
                    <a:lumOff val="60976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39024"/>
                  <a:lumOff val="60976"/>
                </a:schemeClr>
              </a:solidFill>
              <a:latin typeface="+mn-ea"/>
            </a:endParaRPr>
          </a:p>
        </p:txBody>
      </p:sp>
      <p:sp>
        <p:nvSpPr>
          <p:cNvPr id="98" name="文本框 02-3">
            <a:extLst>
              <a:ext uri="{FF2B5EF4-FFF2-40B4-BE49-F238E27FC236}">
                <a16:creationId xmlns:a16="http://schemas.microsoft.com/office/drawing/2014/main" id="{9724012D-5153-4ADE-A18D-257A5ED80991}"/>
              </a:ext>
            </a:extLst>
          </p:cNvPr>
          <p:cNvSpPr txBox="1"/>
          <p:nvPr/>
        </p:nvSpPr>
        <p:spPr>
          <a:xfrm>
            <a:off x="2001117" y="1615560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5854"/>
                    <a:lumOff val="64146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35854"/>
                  <a:lumOff val="64146"/>
                </a:schemeClr>
              </a:solidFill>
              <a:latin typeface="+mn-ea"/>
            </a:endParaRPr>
          </a:p>
        </p:txBody>
      </p:sp>
      <p:sp>
        <p:nvSpPr>
          <p:cNvPr id="99" name="文本框 02-3">
            <a:extLst>
              <a:ext uri="{FF2B5EF4-FFF2-40B4-BE49-F238E27FC236}">
                <a16:creationId xmlns:a16="http://schemas.microsoft.com/office/drawing/2014/main" id="{8516ACEE-F6BD-4B5C-87D5-1C4065440C6D}"/>
              </a:ext>
            </a:extLst>
          </p:cNvPr>
          <p:cNvSpPr txBox="1"/>
          <p:nvPr/>
        </p:nvSpPr>
        <p:spPr>
          <a:xfrm>
            <a:off x="2001117" y="1608617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32683"/>
                    <a:lumOff val="67317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32683"/>
                  <a:lumOff val="67317"/>
                </a:schemeClr>
              </a:solidFill>
              <a:latin typeface="+mn-ea"/>
            </a:endParaRPr>
          </a:p>
        </p:txBody>
      </p:sp>
      <p:sp>
        <p:nvSpPr>
          <p:cNvPr id="100" name="文本框 02-3">
            <a:extLst>
              <a:ext uri="{FF2B5EF4-FFF2-40B4-BE49-F238E27FC236}">
                <a16:creationId xmlns:a16="http://schemas.microsoft.com/office/drawing/2014/main" id="{B1477E3A-B5F1-4518-8CF5-6786C3FDAB5E}"/>
              </a:ext>
            </a:extLst>
          </p:cNvPr>
          <p:cNvSpPr txBox="1"/>
          <p:nvPr/>
        </p:nvSpPr>
        <p:spPr>
          <a:xfrm>
            <a:off x="2001117" y="1601673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9512"/>
                    <a:lumOff val="70488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29512"/>
                  <a:lumOff val="70488"/>
                </a:schemeClr>
              </a:solidFill>
              <a:latin typeface="+mn-ea"/>
            </a:endParaRPr>
          </a:p>
        </p:txBody>
      </p:sp>
      <p:sp>
        <p:nvSpPr>
          <p:cNvPr id="101" name="文本框 02-3">
            <a:extLst>
              <a:ext uri="{FF2B5EF4-FFF2-40B4-BE49-F238E27FC236}">
                <a16:creationId xmlns:a16="http://schemas.microsoft.com/office/drawing/2014/main" id="{0AB57840-C7C2-4BD9-8747-F904777F1A36}"/>
              </a:ext>
            </a:extLst>
          </p:cNvPr>
          <p:cNvSpPr txBox="1"/>
          <p:nvPr/>
        </p:nvSpPr>
        <p:spPr>
          <a:xfrm>
            <a:off x="2001117" y="1594729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6341"/>
                    <a:lumOff val="73659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26341"/>
                  <a:lumOff val="73659"/>
                </a:schemeClr>
              </a:solidFill>
              <a:latin typeface="+mn-ea"/>
            </a:endParaRPr>
          </a:p>
        </p:txBody>
      </p:sp>
      <p:sp>
        <p:nvSpPr>
          <p:cNvPr id="102" name="文本框 02-3">
            <a:extLst>
              <a:ext uri="{FF2B5EF4-FFF2-40B4-BE49-F238E27FC236}">
                <a16:creationId xmlns:a16="http://schemas.microsoft.com/office/drawing/2014/main" id="{3CD2273F-C6CC-4847-9180-F2A01C54876D}"/>
              </a:ext>
            </a:extLst>
          </p:cNvPr>
          <p:cNvSpPr txBox="1"/>
          <p:nvPr/>
        </p:nvSpPr>
        <p:spPr>
          <a:xfrm>
            <a:off x="2001117" y="1587785"/>
            <a:ext cx="3332964" cy="3154710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3171"/>
                    <a:lumOff val="76829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23171"/>
                  <a:lumOff val="76829"/>
                </a:schemeClr>
              </a:solidFill>
              <a:latin typeface="+mn-ea"/>
            </a:endParaRPr>
          </a:p>
        </p:txBody>
      </p:sp>
      <p:sp>
        <p:nvSpPr>
          <p:cNvPr id="103" name="文本框 02-2">
            <a:extLst>
              <a:ext uri="{FF2B5EF4-FFF2-40B4-BE49-F238E27FC236}">
                <a16:creationId xmlns:a16="http://schemas.microsoft.com/office/drawing/2014/main" id="{D8D9E832-7E08-4811-BB3A-0E02C067BD83}"/>
              </a:ext>
            </a:extLst>
          </p:cNvPr>
          <p:cNvSpPr txBox="1"/>
          <p:nvPr/>
        </p:nvSpPr>
        <p:spPr>
          <a:xfrm>
            <a:off x="1999442" y="1580842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accent1">
                  <a:lumMod val="20000"/>
                  <a:lumOff val="80000"/>
                </a:schemeClr>
              </a:solidFill>
              <a:latin typeface="+mn-ea"/>
            </a:endParaRPr>
          </a:p>
        </p:txBody>
      </p:sp>
      <p:sp>
        <p:nvSpPr>
          <p:cNvPr id="104" name="文本框 02-1">
            <a:extLst>
              <a:ext uri="{FF2B5EF4-FFF2-40B4-BE49-F238E27FC236}">
                <a16:creationId xmlns:a16="http://schemas.microsoft.com/office/drawing/2014/main" id="{C8985589-9B7F-4A88-B52A-F0A708C73BC8}"/>
              </a:ext>
            </a:extLst>
          </p:cNvPr>
          <p:cNvSpPr txBox="1"/>
          <p:nvPr/>
        </p:nvSpPr>
        <p:spPr>
          <a:xfrm>
            <a:off x="1999442" y="1573898"/>
            <a:ext cx="3332964" cy="315471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TopUp"/>
              <a:lightRig rig="threePt" dir="t"/>
            </a:scene3d>
          </a:bodyPr>
          <a:lstStyle/>
          <a:p>
            <a:r>
              <a:rPr lang="en-US" altLang="zh-CN" sz="19900" b="1" dirty="0">
                <a:solidFill>
                  <a:schemeClr val="bg1"/>
                </a:solidFill>
                <a:latin typeface="+mn-ea"/>
              </a:rPr>
              <a:t>02</a:t>
            </a:r>
            <a:endParaRPr lang="zh-CN" altLang="en-US" sz="19900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99898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3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6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8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9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14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16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8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19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21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26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7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28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29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36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38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41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" presetClass="entr" presetSubtype="2" fill="hold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80" grpId="0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/>
            </a:gs>
            <a:gs pos="95000">
              <a:schemeClr val="accent1">
                <a:lumMod val="5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0F163F6C-8758-45CF-8410-28CEBD99F32D}"/>
              </a:ext>
            </a:extLst>
          </p:cNvPr>
          <p:cNvSpPr/>
          <p:nvPr/>
        </p:nvSpPr>
        <p:spPr>
          <a:xfrm>
            <a:off x="14344" y="0"/>
            <a:ext cx="12163312" cy="6858000"/>
          </a:xfrm>
          <a:custGeom>
            <a:avLst/>
            <a:gdLst>
              <a:gd name="connsiteX0" fmla="*/ 11685195 w 12163312"/>
              <a:gd name="connsiteY0" fmla="*/ 6460265 h 6858000"/>
              <a:gd name="connsiteX1" fmla="*/ 11527416 w 12163312"/>
              <a:gd name="connsiteY1" fmla="*/ 6551108 h 6858000"/>
              <a:gd name="connsiteX2" fmla="*/ 11527416 w 12163312"/>
              <a:gd name="connsiteY2" fmla="*/ 6735183 h 6858000"/>
              <a:gd name="connsiteX3" fmla="*/ 11685195 w 12163312"/>
              <a:gd name="connsiteY3" fmla="*/ 6826026 h 6858000"/>
              <a:gd name="connsiteX4" fmla="*/ 11842974 w 12163312"/>
              <a:gd name="connsiteY4" fmla="*/ 6735183 h 6858000"/>
              <a:gd name="connsiteX5" fmla="*/ 11842974 w 12163312"/>
              <a:gd name="connsiteY5" fmla="*/ 6551108 h 6858000"/>
              <a:gd name="connsiteX6" fmla="*/ 11364856 w 12163312"/>
              <a:gd name="connsiteY6" fmla="*/ 6460265 h 6858000"/>
              <a:gd name="connsiteX7" fmla="*/ 11207077 w 12163312"/>
              <a:gd name="connsiteY7" fmla="*/ 6551108 h 6858000"/>
              <a:gd name="connsiteX8" fmla="*/ 11207077 w 12163312"/>
              <a:gd name="connsiteY8" fmla="*/ 6735183 h 6858000"/>
              <a:gd name="connsiteX9" fmla="*/ 11364856 w 12163312"/>
              <a:gd name="connsiteY9" fmla="*/ 6826026 h 6858000"/>
              <a:gd name="connsiteX10" fmla="*/ 11522635 w 12163312"/>
              <a:gd name="connsiteY10" fmla="*/ 6735183 h 6858000"/>
              <a:gd name="connsiteX11" fmla="*/ 11522635 w 12163312"/>
              <a:gd name="connsiteY11" fmla="*/ 6551108 h 6858000"/>
              <a:gd name="connsiteX12" fmla="*/ 11042127 w 12163312"/>
              <a:gd name="connsiteY12" fmla="*/ 6460265 h 6858000"/>
              <a:gd name="connsiteX13" fmla="*/ 10884348 w 12163312"/>
              <a:gd name="connsiteY13" fmla="*/ 6551108 h 6858000"/>
              <a:gd name="connsiteX14" fmla="*/ 10884348 w 12163312"/>
              <a:gd name="connsiteY14" fmla="*/ 6735183 h 6858000"/>
              <a:gd name="connsiteX15" fmla="*/ 11042127 w 12163312"/>
              <a:gd name="connsiteY15" fmla="*/ 6826026 h 6858000"/>
              <a:gd name="connsiteX16" fmla="*/ 11199906 w 12163312"/>
              <a:gd name="connsiteY16" fmla="*/ 6735183 h 6858000"/>
              <a:gd name="connsiteX17" fmla="*/ 11199906 w 12163312"/>
              <a:gd name="connsiteY17" fmla="*/ 6551108 h 6858000"/>
              <a:gd name="connsiteX18" fmla="*/ 10721788 w 12163312"/>
              <a:gd name="connsiteY18" fmla="*/ 6460265 h 6858000"/>
              <a:gd name="connsiteX19" fmla="*/ 10564009 w 12163312"/>
              <a:gd name="connsiteY19" fmla="*/ 6551108 h 6858000"/>
              <a:gd name="connsiteX20" fmla="*/ 10564009 w 12163312"/>
              <a:gd name="connsiteY20" fmla="*/ 6735183 h 6858000"/>
              <a:gd name="connsiteX21" fmla="*/ 10721788 w 12163312"/>
              <a:gd name="connsiteY21" fmla="*/ 6826026 h 6858000"/>
              <a:gd name="connsiteX22" fmla="*/ 10879567 w 12163312"/>
              <a:gd name="connsiteY22" fmla="*/ 6735183 h 6858000"/>
              <a:gd name="connsiteX23" fmla="*/ 10879567 w 12163312"/>
              <a:gd name="connsiteY23" fmla="*/ 6551108 h 6858000"/>
              <a:gd name="connsiteX24" fmla="*/ 10401449 w 12163312"/>
              <a:gd name="connsiteY24" fmla="*/ 6460265 h 6858000"/>
              <a:gd name="connsiteX25" fmla="*/ 10243670 w 12163312"/>
              <a:gd name="connsiteY25" fmla="*/ 6551108 h 6858000"/>
              <a:gd name="connsiteX26" fmla="*/ 10243670 w 12163312"/>
              <a:gd name="connsiteY26" fmla="*/ 6735183 h 6858000"/>
              <a:gd name="connsiteX27" fmla="*/ 10401449 w 12163312"/>
              <a:gd name="connsiteY27" fmla="*/ 6826026 h 6858000"/>
              <a:gd name="connsiteX28" fmla="*/ 10559227 w 12163312"/>
              <a:gd name="connsiteY28" fmla="*/ 6735183 h 6858000"/>
              <a:gd name="connsiteX29" fmla="*/ 10559227 w 12163312"/>
              <a:gd name="connsiteY29" fmla="*/ 6551108 h 6858000"/>
              <a:gd name="connsiteX30" fmla="*/ 10081110 w 12163312"/>
              <a:gd name="connsiteY30" fmla="*/ 6460265 h 6858000"/>
              <a:gd name="connsiteX31" fmla="*/ 9923332 w 12163312"/>
              <a:gd name="connsiteY31" fmla="*/ 6551108 h 6858000"/>
              <a:gd name="connsiteX32" fmla="*/ 9923332 w 12163312"/>
              <a:gd name="connsiteY32" fmla="*/ 6735183 h 6858000"/>
              <a:gd name="connsiteX33" fmla="*/ 10081110 w 12163312"/>
              <a:gd name="connsiteY33" fmla="*/ 6826026 h 6858000"/>
              <a:gd name="connsiteX34" fmla="*/ 10238889 w 12163312"/>
              <a:gd name="connsiteY34" fmla="*/ 6735183 h 6858000"/>
              <a:gd name="connsiteX35" fmla="*/ 10238889 w 12163312"/>
              <a:gd name="connsiteY35" fmla="*/ 6551108 h 6858000"/>
              <a:gd name="connsiteX36" fmla="*/ 9760771 w 12163312"/>
              <a:gd name="connsiteY36" fmla="*/ 6460265 h 6858000"/>
              <a:gd name="connsiteX37" fmla="*/ 9602992 w 12163312"/>
              <a:gd name="connsiteY37" fmla="*/ 6551108 h 6858000"/>
              <a:gd name="connsiteX38" fmla="*/ 9602992 w 12163312"/>
              <a:gd name="connsiteY38" fmla="*/ 6735183 h 6858000"/>
              <a:gd name="connsiteX39" fmla="*/ 9760771 w 12163312"/>
              <a:gd name="connsiteY39" fmla="*/ 6826026 h 6858000"/>
              <a:gd name="connsiteX40" fmla="*/ 9918550 w 12163312"/>
              <a:gd name="connsiteY40" fmla="*/ 6735183 h 6858000"/>
              <a:gd name="connsiteX41" fmla="*/ 9918550 w 12163312"/>
              <a:gd name="connsiteY41" fmla="*/ 6551108 h 6858000"/>
              <a:gd name="connsiteX42" fmla="*/ 9440432 w 12163312"/>
              <a:gd name="connsiteY42" fmla="*/ 6460265 h 6858000"/>
              <a:gd name="connsiteX43" fmla="*/ 9282654 w 12163312"/>
              <a:gd name="connsiteY43" fmla="*/ 6551108 h 6858000"/>
              <a:gd name="connsiteX44" fmla="*/ 9282654 w 12163312"/>
              <a:gd name="connsiteY44" fmla="*/ 6735183 h 6858000"/>
              <a:gd name="connsiteX45" fmla="*/ 9440432 w 12163312"/>
              <a:gd name="connsiteY45" fmla="*/ 6826026 h 6858000"/>
              <a:gd name="connsiteX46" fmla="*/ 9598211 w 12163312"/>
              <a:gd name="connsiteY46" fmla="*/ 6735183 h 6858000"/>
              <a:gd name="connsiteX47" fmla="*/ 9598211 w 12163312"/>
              <a:gd name="connsiteY47" fmla="*/ 6551108 h 6858000"/>
              <a:gd name="connsiteX48" fmla="*/ 9120094 w 12163312"/>
              <a:gd name="connsiteY48" fmla="*/ 6460265 h 6858000"/>
              <a:gd name="connsiteX49" fmla="*/ 8962315 w 12163312"/>
              <a:gd name="connsiteY49" fmla="*/ 6551108 h 6858000"/>
              <a:gd name="connsiteX50" fmla="*/ 8962315 w 12163312"/>
              <a:gd name="connsiteY50" fmla="*/ 6735183 h 6858000"/>
              <a:gd name="connsiteX51" fmla="*/ 9120094 w 12163312"/>
              <a:gd name="connsiteY51" fmla="*/ 6826026 h 6858000"/>
              <a:gd name="connsiteX52" fmla="*/ 9277873 w 12163312"/>
              <a:gd name="connsiteY52" fmla="*/ 6735183 h 6858000"/>
              <a:gd name="connsiteX53" fmla="*/ 9277873 w 12163312"/>
              <a:gd name="connsiteY53" fmla="*/ 6551108 h 6858000"/>
              <a:gd name="connsiteX54" fmla="*/ 8799755 w 12163312"/>
              <a:gd name="connsiteY54" fmla="*/ 6460265 h 6858000"/>
              <a:gd name="connsiteX55" fmla="*/ 8641976 w 12163312"/>
              <a:gd name="connsiteY55" fmla="*/ 6551108 h 6858000"/>
              <a:gd name="connsiteX56" fmla="*/ 8641976 w 12163312"/>
              <a:gd name="connsiteY56" fmla="*/ 6735183 h 6858000"/>
              <a:gd name="connsiteX57" fmla="*/ 8799755 w 12163312"/>
              <a:gd name="connsiteY57" fmla="*/ 6826026 h 6858000"/>
              <a:gd name="connsiteX58" fmla="*/ 8957533 w 12163312"/>
              <a:gd name="connsiteY58" fmla="*/ 6735183 h 6858000"/>
              <a:gd name="connsiteX59" fmla="*/ 8957533 w 12163312"/>
              <a:gd name="connsiteY59" fmla="*/ 6551108 h 6858000"/>
              <a:gd name="connsiteX60" fmla="*/ 8479416 w 12163312"/>
              <a:gd name="connsiteY60" fmla="*/ 6460265 h 6858000"/>
              <a:gd name="connsiteX61" fmla="*/ 8321638 w 12163312"/>
              <a:gd name="connsiteY61" fmla="*/ 6551108 h 6858000"/>
              <a:gd name="connsiteX62" fmla="*/ 8321638 w 12163312"/>
              <a:gd name="connsiteY62" fmla="*/ 6735183 h 6858000"/>
              <a:gd name="connsiteX63" fmla="*/ 8479416 w 12163312"/>
              <a:gd name="connsiteY63" fmla="*/ 6826026 h 6858000"/>
              <a:gd name="connsiteX64" fmla="*/ 8637195 w 12163312"/>
              <a:gd name="connsiteY64" fmla="*/ 6735183 h 6858000"/>
              <a:gd name="connsiteX65" fmla="*/ 8637195 w 12163312"/>
              <a:gd name="connsiteY65" fmla="*/ 6551108 h 6858000"/>
              <a:gd name="connsiteX66" fmla="*/ 8159077 w 12163312"/>
              <a:gd name="connsiteY66" fmla="*/ 6460265 h 6858000"/>
              <a:gd name="connsiteX67" fmla="*/ 8001298 w 12163312"/>
              <a:gd name="connsiteY67" fmla="*/ 6551108 h 6858000"/>
              <a:gd name="connsiteX68" fmla="*/ 8001298 w 12163312"/>
              <a:gd name="connsiteY68" fmla="*/ 6735183 h 6858000"/>
              <a:gd name="connsiteX69" fmla="*/ 8159077 w 12163312"/>
              <a:gd name="connsiteY69" fmla="*/ 6826026 h 6858000"/>
              <a:gd name="connsiteX70" fmla="*/ 8316856 w 12163312"/>
              <a:gd name="connsiteY70" fmla="*/ 6735183 h 6858000"/>
              <a:gd name="connsiteX71" fmla="*/ 8316856 w 12163312"/>
              <a:gd name="connsiteY71" fmla="*/ 6551108 h 6858000"/>
              <a:gd name="connsiteX72" fmla="*/ 7838739 w 12163312"/>
              <a:gd name="connsiteY72" fmla="*/ 6460265 h 6858000"/>
              <a:gd name="connsiteX73" fmla="*/ 7680960 w 12163312"/>
              <a:gd name="connsiteY73" fmla="*/ 6551108 h 6858000"/>
              <a:gd name="connsiteX74" fmla="*/ 7680960 w 12163312"/>
              <a:gd name="connsiteY74" fmla="*/ 6735183 h 6858000"/>
              <a:gd name="connsiteX75" fmla="*/ 7838739 w 12163312"/>
              <a:gd name="connsiteY75" fmla="*/ 6826026 h 6858000"/>
              <a:gd name="connsiteX76" fmla="*/ 7996518 w 12163312"/>
              <a:gd name="connsiteY76" fmla="*/ 6735183 h 6858000"/>
              <a:gd name="connsiteX77" fmla="*/ 7996518 w 12163312"/>
              <a:gd name="connsiteY77" fmla="*/ 6551108 h 6858000"/>
              <a:gd name="connsiteX78" fmla="*/ 7518400 w 12163312"/>
              <a:gd name="connsiteY78" fmla="*/ 6460265 h 6858000"/>
              <a:gd name="connsiteX79" fmla="*/ 7360621 w 12163312"/>
              <a:gd name="connsiteY79" fmla="*/ 6551108 h 6858000"/>
              <a:gd name="connsiteX80" fmla="*/ 7360621 w 12163312"/>
              <a:gd name="connsiteY80" fmla="*/ 6735183 h 6858000"/>
              <a:gd name="connsiteX81" fmla="*/ 7518400 w 12163312"/>
              <a:gd name="connsiteY81" fmla="*/ 6826026 h 6858000"/>
              <a:gd name="connsiteX82" fmla="*/ 7676179 w 12163312"/>
              <a:gd name="connsiteY82" fmla="*/ 6735183 h 6858000"/>
              <a:gd name="connsiteX83" fmla="*/ 7676179 w 12163312"/>
              <a:gd name="connsiteY83" fmla="*/ 6551108 h 6858000"/>
              <a:gd name="connsiteX84" fmla="*/ 7198061 w 12163312"/>
              <a:gd name="connsiteY84" fmla="*/ 6460265 h 6858000"/>
              <a:gd name="connsiteX85" fmla="*/ 7040282 w 12163312"/>
              <a:gd name="connsiteY85" fmla="*/ 6551108 h 6858000"/>
              <a:gd name="connsiteX86" fmla="*/ 7040282 w 12163312"/>
              <a:gd name="connsiteY86" fmla="*/ 6735183 h 6858000"/>
              <a:gd name="connsiteX87" fmla="*/ 7198061 w 12163312"/>
              <a:gd name="connsiteY87" fmla="*/ 6826026 h 6858000"/>
              <a:gd name="connsiteX88" fmla="*/ 7355839 w 12163312"/>
              <a:gd name="connsiteY88" fmla="*/ 6735183 h 6858000"/>
              <a:gd name="connsiteX89" fmla="*/ 7355839 w 12163312"/>
              <a:gd name="connsiteY89" fmla="*/ 6551108 h 6858000"/>
              <a:gd name="connsiteX90" fmla="*/ 6877722 w 12163312"/>
              <a:gd name="connsiteY90" fmla="*/ 6460265 h 6858000"/>
              <a:gd name="connsiteX91" fmla="*/ 6719944 w 12163312"/>
              <a:gd name="connsiteY91" fmla="*/ 6551108 h 6858000"/>
              <a:gd name="connsiteX92" fmla="*/ 6719944 w 12163312"/>
              <a:gd name="connsiteY92" fmla="*/ 6735183 h 6858000"/>
              <a:gd name="connsiteX93" fmla="*/ 6877722 w 12163312"/>
              <a:gd name="connsiteY93" fmla="*/ 6826026 h 6858000"/>
              <a:gd name="connsiteX94" fmla="*/ 7035501 w 12163312"/>
              <a:gd name="connsiteY94" fmla="*/ 6735183 h 6858000"/>
              <a:gd name="connsiteX95" fmla="*/ 7035501 w 12163312"/>
              <a:gd name="connsiteY95" fmla="*/ 6551108 h 6858000"/>
              <a:gd name="connsiteX96" fmla="*/ 6557383 w 12163312"/>
              <a:gd name="connsiteY96" fmla="*/ 6460265 h 6858000"/>
              <a:gd name="connsiteX97" fmla="*/ 6399604 w 12163312"/>
              <a:gd name="connsiteY97" fmla="*/ 6551108 h 6858000"/>
              <a:gd name="connsiteX98" fmla="*/ 6399604 w 12163312"/>
              <a:gd name="connsiteY98" fmla="*/ 6735183 h 6858000"/>
              <a:gd name="connsiteX99" fmla="*/ 6557383 w 12163312"/>
              <a:gd name="connsiteY99" fmla="*/ 6826026 h 6858000"/>
              <a:gd name="connsiteX100" fmla="*/ 6715162 w 12163312"/>
              <a:gd name="connsiteY100" fmla="*/ 6735183 h 6858000"/>
              <a:gd name="connsiteX101" fmla="*/ 6715162 w 12163312"/>
              <a:gd name="connsiteY101" fmla="*/ 6551108 h 6858000"/>
              <a:gd name="connsiteX102" fmla="*/ 6237044 w 12163312"/>
              <a:gd name="connsiteY102" fmla="*/ 6460265 h 6858000"/>
              <a:gd name="connsiteX103" fmla="*/ 6079266 w 12163312"/>
              <a:gd name="connsiteY103" fmla="*/ 6551108 h 6858000"/>
              <a:gd name="connsiteX104" fmla="*/ 6079266 w 12163312"/>
              <a:gd name="connsiteY104" fmla="*/ 6735183 h 6858000"/>
              <a:gd name="connsiteX105" fmla="*/ 6237044 w 12163312"/>
              <a:gd name="connsiteY105" fmla="*/ 6826026 h 6858000"/>
              <a:gd name="connsiteX106" fmla="*/ 6394823 w 12163312"/>
              <a:gd name="connsiteY106" fmla="*/ 6735183 h 6858000"/>
              <a:gd name="connsiteX107" fmla="*/ 6394823 w 12163312"/>
              <a:gd name="connsiteY107" fmla="*/ 6551108 h 6858000"/>
              <a:gd name="connsiteX108" fmla="*/ 5916706 w 12163312"/>
              <a:gd name="connsiteY108" fmla="*/ 6460265 h 6858000"/>
              <a:gd name="connsiteX109" fmla="*/ 5758927 w 12163312"/>
              <a:gd name="connsiteY109" fmla="*/ 6551108 h 6858000"/>
              <a:gd name="connsiteX110" fmla="*/ 5758927 w 12163312"/>
              <a:gd name="connsiteY110" fmla="*/ 6735183 h 6858000"/>
              <a:gd name="connsiteX111" fmla="*/ 5916706 w 12163312"/>
              <a:gd name="connsiteY111" fmla="*/ 6826026 h 6858000"/>
              <a:gd name="connsiteX112" fmla="*/ 6074484 w 12163312"/>
              <a:gd name="connsiteY112" fmla="*/ 6735183 h 6858000"/>
              <a:gd name="connsiteX113" fmla="*/ 6074484 w 12163312"/>
              <a:gd name="connsiteY113" fmla="*/ 6551108 h 6858000"/>
              <a:gd name="connsiteX114" fmla="*/ 5596368 w 12163312"/>
              <a:gd name="connsiteY114" fmla="*/ 6460265 h 6858000"/>
              <a:gd name="connsiteX115" fmla="*/ 5438588 w 12163312"/>
              <a:gd name="connsiteY115" fmla="*/ 6551108 h 6858000"/>
              <a:gd name="connsiteX116" fmla="*/ 5438588 w 12163312"/>
              <a:gd name="connsiteY116" fmla="*/ 6735183 h 6858000"/>
              <a:gd name="connsiteX117" fmla="*/ 5596368 w 12163312"/>
              <a:gd name="connsiteY117" fmla="*/ 6826026 h 6858000"/>
              <a:gd name="connsiteX118" fmla="*/ 5754146 w 12163312"/>
              <a:gd name="connsiteY118" fmla="*/ 6735183 h 6858000"/>
              <a:gd name="connsiteX119" fmla="*/ 5754146 w 12163312"/>
              <a:gd name="connsiteY119" fmla="*/ 6551108 h 6858000"/>
              <a:gd name="connsiteX120" fmla="*/ 5276028 w 12163312"/>
              <a:gd name="connsiteY120" fmla="*/ 6460265 h 6858000"/>
              <a:gd name="connsiteX121" fmla="*/ 5118250 w 12163312"/>
              <a:gd name="connsiteY121" fmla="*/ 6551108 h 6858000"/>
              <a:gd name="connsiteX122" fmla="*/ 5118250 w 12163312"/>
              <a:gd name="connsiteY122" fmla="*/ 6735183 h 6858000"/>
              <a:gd name="connsiteX123" fmla="*/ 5276028 w 12163312"/>
              <a:gd name="connsiteY123" fmla="*/ 6826026 h 6858000"/>
              <a:gd name="connsiteX124" fmla="*/ 5433807 w 12163312"/>
              <a:gd name="connsiteY124" fmla="*/ 6735183 h 6858000"/>
              <a:gd name="connsiteX125" fmla="*/ 5433807 w 12163312"/>
              <a:gd name="connsiteY125" fmla="*/ 6551108 h 6858000"/>
              <a:gd name="connsiteX126" fmla="*/ 4955689 w 12163312"/>
              <a:gd name="connsiteY126" fmla="*/ 6460265 h 6858000"/>
              <a:gd name="connsiteX127" fmla="*/ 4797910 w 12163312"/>
              <a:gd name="connsiteY127" fmla="*/ 6551108 h 6858000"/>
              <a:gd name="connsiteX128" fmla="*/ 4797910 w 12163312"/>
              <a:gd name="connsiteY128" fmla="*/ 6735183 h 6858000"/>
              <a:gd name="connsiteX129" fmla="*/ 4955689 w 12163312"/>
              <a:gd name="connsiteY129" fmla="*/ 6826026 h 6858000"/>
              <a:gd name="connsiteX130" fmla="*/ 5113468 w 12163312"/>
              <a:gd name="connsiteY130" fmla="*/ 6735183 h 6858000"/>
              <a:gd name="connsiteX131" fmla="*/ 5113468 w 12163312"/>
              <a:gd name="connsiteY131" fmla="*/ 6551108 h 6858000"/>
              <a:gd name="connsiteX132" fmla="*/ 4635350 w 12163312"/>
              <a:gd name="connsiteY132" fmla="*/ 6460265 h 6858000"/>
              <a:gd name="connsiteX133" fmla="*/ 4477571 w 12163312"/>
              <a:gd name="connsiteY133" fmla="*/ 6551108 h 6858000"/>
              <a:gd name="connsiteX134" fmla="*/ 4477571 w 12163312"/>
              <a:gd name="connsiteY134" fmla="*/ 6735183 h 6858000"/>
              <a:gd name="connsiteX135" fmla="*/ 4635350 w 12163312"/>
              <a:gd name="connsiteY135" fmla="*/ 6826026 h 6858000"/>
              <a:gd name="connsiteX136" fmla="*/ 4793129 w 12163312"/>
              <a:gd name="connsiteY136" fmla="*/ 6735183 h 6858000"/>
              <a:gd name="connsiteX137" fmla="*/ 4793129 w 12163312"/>
              <a:gd name="connsiteY137" fmla="*/ 6551108 h 6858000"/>
              <a:gd name="connsiteX138" fmla="*/ 4315012 w 12163312"/>
              <a:gd name="connsiteY138" fmla="*/ 6460265 h 6858000"/>
              <a:gd name="connsiteX139" fmla="*/ 4157233 w 12163312"/>
              <a:gd name="connsiteY139" fmla="*/ 6551108 h 6858000"/>
              <a:gd name="connsiteX140" fmla="*/ 4157233 w 12163312"/>
              <a:gd name="connsiteY140" fmla="*/ 6735183 h 6858000"/>
              <a:gd name="connsiteX141" fmla="*/ 4315012 w 12163312"/>
              <a:gd name="connsiteY141" fmla="*/ 6826026 h 6858000"/>
              <a:gd name="connsiteX142" fmla="*/ 4472790 w 12163312"/>
              <a:gd name="connsiteY142" fmla="*/ 6735183 h 6858000"/>
              <a:gd name="connsiteX143" fmla="*/ 4472790 w 12163312"/>
              <a:gd name="connsiteY143" fmla="*/ 6551108 h 6858000"/>
              <a:gd name="connsiteX144" fmla="*/ 3994673 w 12163312"/>
              <a:gd name="connsiteY144" fmla="*/ 6460265 h 6858000"/>
              <a:gd name="connsiteX145" fmla="*/ 3836894 w 12163312"/>
              <a:gd name="connsiteY145" fmla="*/ 6551108 h 6858000"/>
              <a:gd name="connsiteX146" fmla="*/ 3836894 w 12163312"/>
              <a:gd name="connsiteY146" fmla="*/ 6735183 h 6858000"/>
              <a:gd name="connsiteX147" fmla="*/ 3994673 w 12163312"/>
              <a:gd name="connsiteY147" fmla="*/ 6826026 h 6858000"/>
              <a:gd name="connsiteX148" fmla="*/ 4152451 w 12163312"/>
              <a:gd name="connsiteY148" fmla="*/ 6735183 h 6858000"/>
              <a:gd name="connsiteX149" fmla="*/ 4152451 w 12163312"/>
              <a:gd name="connsiteY149" fmla="*/ 6551108 h 6858000"/>
              <a:gd name="connsiteX150" fmla="*/ 3671943 w 12163312"/>
              <a:gd name="connsiteY150" fmla="*/ 6460265 h 6858000"/>
              <a:gd name="connsiteX151" fmla="*/ 3514165 w 12163312"/>
              <a:gd name="connsiteY151" fmla="*/ 6551108 h 6858000"/>
              <a:gd name="connsiteX152" fmla="*/ 3514165 w 12163312"/>
              <a:gd name="connsiteY152" fmla="*/ 6735183 h 6858000"/>
              <a:gd name="connsiteX153" fmla="*/ 3671943 w 12163312"/>
              <a:gd name="connsiteY153" fmla="*/ 6826026 h 6858000"/>
              <a:gd name="connsiteX154" fmla="*/ 3829722 w 12163312"/>
              <a:gd name="connsiteY154" fmla="*/ 6735183 h 6858000"/>
              <a:gd name="connsiteX155" fmla="*/ 3829722 w 12163312"/>
              <a:gd name="connsiteY155" fmla="*/ 6551108 h 6858000"/>
              <a:gd name="connsiteX156" fmla="*/ 3351604 w 12163312"/>
              <a:gd name="connsiteY156" fmla="*/ 6460265 h 6858000"/>
              <a:gd name="connsiteX157" fmla="*/ 3193825 w 12163312"/>
              <a:gd name="connsiteY157" fmla="*/ 6551108 h 6858000"/>
              <a:gd name="connsiteX158" fmla="*/ 3193825 w 12163312"/>
              <a:gd name="connsiteY158" fmla="*/ 6735183 h 6858000"/>
              <a:gd name="connsiteX159" fmla="*/ 3351604 w 12163312"/>
              <a:gd name="connsiteY159" fmla="*/ 6826026 h 6858000"/>
              <a:gd name="connsiteX160" fmla="*/ 3509383 w 12163312"/>
              <a:gd name="connsiteY160" fmla="*/ 6735183 h 6858000"/>
              <a:gd name="connsiteX161" fmla="*/ 3509383 w 12163312"/>
              <a:gd name="connsiteY161" fmla="*/ 6551108 h 6858000"/>
              <a:gd name="connsiteX162" fmla="*/ 3031266 w 12163312"/>
              <a:gd name="connsiteY162" fmla="*/ 6460265 h 6858000"/>
              <a:gd name="connsiteX163" fmla="*/ 2873487 w 12163312"/>
              <a:gd name="connsiteY163" fmla="*/ 6551108 h 6858000"/>
              <a:gd name="connsiteX164" fmla="*/ 2873487 w 12163312"/>
              <a:gd name="connsiteY164" fmla="*/ 6735183 h 6858000"/>
              <a:gd name="connsiteX165" fmla="*/ 3031266 w 12163312"/>
              <a:gd name="connsiteY165" fmla="*/ 6826026 h 6858000"/>
              <a:gd name="connsiteX166" fmla="*/ 3189044 w 12163312"/>
              <a:gd name="connsiteY166" fmla="*/ 6735183 h 6858000"/>
              <a:gd name="connsiteX167" fmla="*/ 3189044 w 12163312"/>
              <a:gd name="connsiteY167" fmla="*/ 6551108 h 6858000"/>
              <a:gd name="connsiteX168" fmla="*/ 2710927 w 12163312"/>
              <a:gd name="connsiteY168" fmla="*/ 6460265 h 6858000"/>
              <a:gd name="connsiteX169" fmla="*/ 2553148 w 12163312"/>
              <a:gd name="connsiteY169" fmla="*/ 6551108 h 6858000"/>
              <a:gd name="connsiteX170" fmla="*/ 2553148 w 12163312"/>
              <a:gd name="connsiteY170" fmla="*/ 6735183 h 6858000"/>
              <a:gd name="connsiteX171" fmla="*/ 2710927 w 12163312"/>
              <a:gd name="connsiteY171" fmla="*/ 6826026 h 6858000"/>
              <a:gd name="connsiteX172" fmla="*/ 2868706 w 12163312"/>
              <a:gd name="connsiteY172" fmla="*/ 6735183 h 6858000"/>
              <a:gd name="connsiteX173" fmla="*/ 2868706 w 12163312"/>
              <a:gd name="connsiteY173" fmla="*/ 6551108 h 6858000"/>
              <a:gd name="connsiteX174" fmla="*/ 2390588 w 12163312"/>
              <a:gd name="connsiteY174" fmla="*/ 6460265 h 6858000"/>
              <a:gd name="connsiteX175" fmla="*/ 2232809 w 12163312"/>
              <a:gd name="connsiteY175" fmla="*/ 6551108 h 6858000"/>
              <a:gd name="connsiteX176" fmla="*/ 2232809 w 12163312"/>
              <a:gd name="connsiteY176" fmla="*/ 6735183 h 6858000"/>
              <a:gd name="connsiteX177" fmla="*/ 2390588 w 12163312"/>
              <a:gd name="connsiteY177" fmla="*/ 6826026 h 6858000"/>
              <a:gd name="connsiteX178" fmla="*/ 2548367 w 12163312"/>
              <a:gd name="connsiteY178" fmla="*/ 6735183 h 6858000"/>
              <a:gd name="connsiteX179" fmla="*/ 2548367 w 12163312"/>
              <a:gd name="connsiteY179" fmla="*/ 6551108 h 6858000"/>
              <a:gd name="connsiteX180" fmla="*/ 2070249 w 12163312"/>
              <a:gd name="connsiteY180" fmla="*/ 6460265 h 6858000"/>
              <a:gd name="connsiteX181" fmla="*/ 1912470 w 12163312"/>
              <a:gd name="connsiteY181" fmla="*/ 6551108 h 6858000"/>
              <a:gd name="connsiteX182" fmla="*/ 1912470 w 12163312"/>
              <a:gd name="connsiteY182" fmla="*/ 6735183 h 6858000"/>
              <a:gd name="connsiteX183" fmla="*/ 2070249 w 12163312"/>
              <a:gd name="connsiteY183" fmla="*/ 6826026 h 6858000"/>
              <a:gd name="connsiteX184" fmla="*/ 2228028 w 12163312"/>
              <a:gd name="connsiteY184" fmla="*/ 6735183 h 6858000"/>
              <a:gd name="connsiteX185" fmla="*/ 2228028 w 12163312"/>
              <a:gd name="connsiteY185" fmla="*/ 6551108 h 6858000"/>
              <a:gd name="connsiteX186" fmla="*/ 1749910 w 12163312"/>
              <a:gd name="connsiteY186" fmla="*/ 6460265 h 6858000"/>
              <a:gd name="connsiteX187" fmla="*/ 1592131 w 12163312"/>
              <a:gd name="connsiteY187" fmla="*/ 6551108 h 6858000"/>
              <a:gd name="connsiteX188" fmla="*/ 1592131 w 12163312"/>
              <a:gd name="connsiteY188" fmla="*/ 6735183 h 6858000"/>
              <a:gd name="connsiteX189" fmla="*/ 1749910 w 12163312"/>
              <a:gd name="connsiteY189" fmla="*/ 6826026 h 6858000"/>
              <a:gd name="connsiteX190" fmla="*/ 1907689 w 12163312"/>
              <a:gd name="connsiteY190" fmla="*/ 6735183 h 6858000"/>
              <a:gd name="connsiteX191" fmla="*/ 1907689 w 12163312"/>
              <a:gd name="connsiteY191" fmla="*/ 6551108 h 6858000"/>
              <a:gd name="connsiteX192" fmla="*/ 1429571 w 12163312"/>
              <a:gd name="connsiteY192" fmla="*/ 6460265 h 6858000"/>
              <a:gd name="connsiteX193" fmla="*/ 1271793 w 12163312"/>
              <a:gd name="connsiteY193" fmla="*/ 6551108 h 6858000"/>
              <a:gd name="connsiteX194" fmla="*/ 1271793 w 12163312"/>
              <a:gd name="connsiteY194" fmla="*/ 6735183 h 6858000"/>
              <a:gd name="connsiteX195" fmla="*/ 1429571 w 12163312"/>
              <a:gd name="connsiteY195" fmla="*/ 6826026 h 6858000"/>
              <a:gd name="connsiteX196" fmla="*/ 1587350 w 12163312"/>
              <a:gd name="connsiteY196" fmla="*/ 6735183 h 6858000"/>
              <a:gd name="connsiteX197" fmla="*/ 1587350 w 12163312"/>
              <a:gd name="connsiteY197" fmla="*/ 6551108 h 6858000"/>
              <a:gd name="connsiteX198" fmla="*/ 1109233 w 12163312"/>
              <a:gd name="connsiteY198" fmla="*/ 6460265 h 6858000"/>
              <a:gd name="connsiteX199" fmla="*/ 951454 w 12163312"/>
              <a:gd name="connsiteY199" fmla="*/ 6551108 h 6858000"/>
              <a:gd name="connsiteX200" fmla="*/ 951454 w 12163312"/>
              <a:gd name="connsiteY200" fmla="*/ 6735183 h 6858000"/>
              <a:gd name="connsiteX201" fmla="*/ 1109233 w 12163312"/>
              <a:gd name="connsiteY201" fmla="*/ 6826026 h 6858000"/>
              <a:gd name="connsiteX202" fmla="*/ 1267011 w 12163312"/>
              <a:gd name="connsiteY202" fmla="*/ 6735183 h 6858000"/>
              <a:gd name="connsiteX203" fmla="*/ 1267011 w 12163312"/>
              <a:gd name="connsiteY203" fmla="*/ 6551108 h 6858000"/>
              <a:gd name="connsiteX204" fmla="*/ 788894 w 12163312"/>
              <a:gd name="connsiteY204" fmla="*/ 6460265 h 6858000"/>
              <a:gd name="connsiteX205" fmla="*/ 631115 w 12163312"/>
              <a:gd name="connsiteY205" fmla="*/ 6551108 h 6858000"/>
              <a:gd name="connsiteX206" fmla="*/ 631115 w 12163312"/>
              <a:gd name="connsiteY206" fmla="*/ 6735183 h 6858000"/>
              <a:gd name="connsiteX207" fmla="*/ 788894 w 12163312"/>
              <a:gd name="connsiteY207" fmla="*/ 6826026 h 6858000"/>
              <a:gd name="connsiteX208" fmla="*/ 946673 w 12163312"/>
              <a:gd name="connsiteY208" fmla="*/ 6735183 h 6858000"/>
              <a:gd name="connsiteX209" fmla="*/ 946673 w 12163312"/>
              <a:gd name="connsiteY209" fmla="*/ 6551108 h 6858000"/>
              <a:gd name="connsiteX210" fmla="*/ 468555 w 12163312"/>
              <a:gd name="connsiteY210" fmla="*/ 6460265 h 6858000"/>
              <a:gd name="connsiteX211" fmla="*/ 310776 w 12163312"/>
              <a:gd name="connsiteY211" fmla="*/ 6551108 h 6858000"/>
              <a:gd name="connsiteX212" fmla="*/ 310776 w 12163312"/>
              <a:gd name="connsiteY212" fmla="*/ 6735183 h 6858000"/>
              <a:gd name="connsiteX213" fmla="*/ 468555 w 12163312"/>
              <a:gd name="connsiteY213" fmla="*/ 6826026 h 6858000"/>
              <a:gd name="connsiteX214" fmla="*/ 626334 w 12163312"/>
              <a:gd name="connsiteY214" fmla="*/ 6735183 h 6858000"/>
              <a:gd name="connsiteX215" fmla="*/ 626334 w 12163312"/>
              <a:gd name="connsiteY215" fmla="*/ 6551108 h 6858000"/>
              <a:gd name="connsiteX216" fmla="*/ 11842974 w 12163312"/>
              <a:gd name="connsiteY216" fmla="*/ 6180567 h 6858000"/>
              <a:gd name="connsiteX217" fmla="*/ 11685195 w 12163312"/>
              <a:gd name="connsiteY217" fmla="*/ 6271409 h 6858000"/>
              <a:gd name="connsiteX218" fmla="*/ 11685195 w 12163312"/>
              <a:gd name="connsiteY218" fmla="*/ 6455485 h 6858000"/>
              <a:gd name="connsiteX219" fmla="*/ 11842974 w 12163312"/>
              <a:gd name="connsiteY219" fmla="*/ 6546327 h 6858000"/>
              <a:gd name="connsiteX220" fmla="*/ 12000753 w 12163312"/>
              <a:gd name="connsiteY220" fmla="*/ 6455485 h 6858000"/>
              <a:gd name="connsiteX221" fmla="*/ 12000753 w 12163312"/>
              <a:gd name="connsiteY221" fmla="*/ 6271409 h 6858000"/>
              <a:gd name="connsiteX222" fmla="*/ 11522635 w 12163312"/>
              <a:gd name="connsiteY222" fmla="*/ 6180567 h 6858000"/>
              <a:gd name="connsiteX223" fmla="*/ 11364856 w 12163312"/>
              <a:gd name="connsiteY223" fmla="*/ 6271409 h 6858000"/>
              <a:gd name="connsiteX224" fmla="*/ 11364856 w 12163312"/>
              <a:gd name="connsiteY224" fmla="*/ 6455485 h 6858000"/>
              <a:gd name="connsiteX225" fmla="*/ 11522635 w 12163312"/>
              <a:gd name="connsiteY225" fmla="*/ 6546327 h 6858000"/>
              <a:gd name="connsiteX226" fmla="*/ 11680414 w 12163312"/>
              <a:gd name="connsiteY226" fmla="*/ 6455485 h 6858000"/>
              <a:gd name="connsiteX227" fmla="*/ 11680414 w 12163312"/>
              <a:gd name="connsiteY227" fmla="*/ 6271409 h 6858000"/>
              <a:gd name="connsiteX228" fmla="*/ 11202296 w 12163312"/>
              <a:gd name="connsiteY228" fmla="*/ 6180567 h 6858000"/>
              <a:gd name="connsiteX229" fmla="*/ 11044517 w 12163312"/>
              <a:gd name="connsiteY229" fmla="*/ 6271409 h 6858000"/>
              <a:gd name="connsiteX230" fmla="*/ 11044517 w 12163312"/>
              <a:gd name="connsiteY230" fmla="*/ 6455485 h 6858000"/>
              <a:gd name="connsiteX231" fmla="*/ 11202296 w 12163312"/>
              <a:gd name="connsiteY231" fmla="*/ 6546327 h 6858000"/>
              <a:gd name="connsiteX232" fmla="*/ 11360075 w 12163312"/>
              <a:gd name="connsiteY232" fmla="*/ 6455485 h 6858000"/>
              <a:gd name="connsiteX233" fmla="*/ 11360075 w 12163312"/>
              <a:gd name="connsiteY233" fmla="*/ 6271409 h 6858000"/>
              <a:gd name="connsiteX234" fmla="*/ 10881957 w 12163312"/>
              <a:gd name="connsiteY234" fmla="*/ 6180567 h 6858000"/>
              <a:gd name="connsiteX235" fmla="*/ 10724179 w 12163312"/>
              <a:gd name="connsiteY235" fmla="*/ 6271409 h 6858000"/>
              <a:gd name="connsiteX236" fmla="*/ 10724179 w 12163312"/>
              <a:gd name="connsiteY236" fmla="*/ 6455485 h 6858000"/>
              <a:gd name="connsiteX237" fmla="*/ 10881957 w 12163312"/>
              <a:gd name="connsiteY237" fmla="*/ 6546327 h 6858000"/>
              <a:gd name="connsiteX238" fmla="*/ 11039736 w 12163312"/>
              <a:gd name="connsiteY238" fmla="*/ 6455485 h 6858000"/>
              <a:gd name="connsiteX239" fmla="*/ 11039736 w 12163312"/>
              <a:gd name="connsiteY239" fmla="*/ 6271409 h 6858000"/>
              <a:gd name="connsiteX240" fmla="*/ 10561618 w 12163312"/>
              <a:gd name="connsiteY240" fmla="*/ 6180567 h 6858000"/>
              <a:gd name="connsiteX241" fmla="*/ 10403839 w 12163312"/>
              <a:gd name="connsiteY241" fmla="*/ 6271409 h 6858000"/>
              <a:gd name="connsiteX242" fmla="*/ 10403839 w 12163312"/>
              <a:gd name="connsiteY242" fmla="*/ 6455485 h 6858000"/>
              <a:gd name="connsiteX243" fmla="*/ 10561618 w 12163312"/>
              <a:gd name="connsiteY243" fmla="*/ 6546327 h 6858000"/>
              <a:gd name="connsiteX244" fmla="*/ 10719397 w 12163312"/>
              <a:gd name="connsiteY244" fmla="*/ 6455485 h 6858000"/>
              <a:gd name="connsiteX245" fmla="*/ 10719397 w 12163312"/>
              <a:gd name="connsiteY245" fmla="*/ 6271409 h 6858000"/>
              <a:gd name="connsiteX246" fmla="*/ 10241280 w 12163312"/>
              <a:gd name="connsiteY246" fmla="*/ 6180567 h 6858000"/>
              <a:gd name="connsiteX247" fmla="*/ 10083501 w 12163312"/>
              <a:gd name="connsiteY247" fmla="*/ 6271409 h 6858000"/>
              <a:gd name="connsiteX248" fmla="*/ 10083501 w 12163312"/>
              <a:gd name="connsiteY248" fmla="*/ 6455485 h 6858000"/>
              <a:gd name="connsiteX249" fmla="*/ 10241280 w 12163312"/>
              <a:gd name="connsiteY249" fmla="*/ 6546327 h 6858000"/>
              <a:gd name="connsiteX250" fmla="*/ 10399058 w 12163312"/>
              <a:gd name="connsiteY250" fmla="*/ 6455485 h 6858000"/>
              <a:gd name="connsiteX251" fmla="*/ 10399058 w 12163312"/>
              <a:gd name="connsiteY251" fmla="*/ 6271409 h 6858000"/>
              <a:gd name="connsiteX252" fmla="*/ 9920941 w 12163312"/>
              <a:gd name="connsiteY252" fmla="*/ 6180567 h 6858000"/>
              <a:gd name="connsiteX253" fmla="*/ 9763162 w 12163312"/>
              <a:gd name="connsiteY253" fmla="*/ 6271409 h 6858000"/>
              <a:gd name="connsiteX254" fmla="*/ 9763162 w 12163312"/>
              <a:gd name="connsiteY254" fmla="*/ 6455485 h 6858000"/>
              <a:gd name="connsiteX255" fmla="*/ 9920941 w 12163312"/>
              <a:gd name="connsiteY255" fmla="*/ 6546327 h 6858000"/>
              <a:gd name="connsiteX256" fmla="*/ 10078720 w 12163312"/>
              <a:gd name="connsiteY256" fmla="*/ 6455485 h 6858000"/>
              <a:gd name="connsiteX257" fmla="*/ 10078720 w 12163312"/>
              <a:gd name="connsiteY257" fmla="*/ 6271409 h 6858000"/>
              <a:gd name="connsiteX258" fmla="*/ 9600602 w 12163312"/>
              <a:gd name="connsiteY258" fmla="*/ 6180567 h 6858000"/>
              <a:gd name="connsiteX259" fmla="*/ 9442823 w 12163312"/>
              <a:gd name="connsiteY259" fmla="*/ 6271409 h 6858000"/>
              <a:gd name="connsiteX260" fmla="*/ 9442823 w 12163312"/>
              <a:gd name="connsiteY260" fmla="*/ 6455485 h 6858000"/>
              <a:gd name="connsiteX261" fmla="*/ 9600602 w 12163312"/>
              <a:gd name="connsiteY261" fmla="*/ 6546327 h 6858000"/>
              <a:gd name="connsiteX262" fmla="*/ 9758380 w 12163312"/>
              <a:gd name="connsiteY262" fmla="*/ 6455485 h 6858000"/>
              <a:gd name="connsiteX263" fmla="*/ 9758380 w 12163312"/>
              <a:gd name="connsiteY263" fmla="*/ 6271409 h 6858000"/>
              <a:gd name="connsiteX264" fmla="*/ 9280263 w 12163312"/>
              <a:gd name="connsiteY264" fmla="*/ 6180567 h 6858000"/>
              <a:gd name="connsiteX265" fmla="*/ 9122485 w 12163312"/>
              <a:gd name="connsiteY265" fmla="*/ 6271409 h 6858000"/>
              <a:gd name="connsiteX266" fmla="*/ 9122485 w 12163312"/>
              <a:gd name="connsiteY266" fmla="*/ 6455485 h 6858000"/>
              <a:gd name="connsiteX267" fmla="*/ 9280263 w 12163312"/>
              <a:gd name="connsiteY267" fmla="*/ 6546327 h 6858000"/>
              <a:gd name="connsiteX268" fmla="*/ 9438042 w 12163312"/>
              <a:gd name="connsiteY268" fmla="*/ 6455485 h 6858000"/>
              <a:gd name="connsiteX269" fmla="*/ 9438042 w 12163312"/>
              <a:gd name="connsiteY269" fmla="*/ 6271409 h 6858000"/>
              <a:gd name="connsiteX270" fmla="*/ 8959924 w 12163312"/>
              <a:gd name="connsiteY270" fmla="*/ 6180567 h 6858000"/>
              <a:gd name="connsiteX271" fmla="*/ 8802145 w 12163312"/>
              <a:gd name="connsiteY271" fmla="*/ 6271409 h 6858000"/>
              <a:gd name="connsiteX272" fmla="*/ 8802145 w 12163312"/>
              <a:gd name="connsiteY272" fmla="*/ 6455485 h 6858000"/>
              <a:gd name="connsiteX273" fmla="*/ 8959924 w 12163312"/>
              <a:gd name="connsiteY273" fmla="*/ 6546327 h 6858000"/>
              <a:gd name="connsiteX274" fmla="*/ 9117703 w 12163312"/>
              <a:gd name="connsiteY274" fmla="*/ 6455485 h 6858000"/>
              <a:gd name="connsiteX275" fmla="*/ 9117703 w 12163312"/>
              <a:gd name="connsiteY275" fmla="*/ 6271409 h 6858000"/>
              <a:gd name="connsiteX276" fmla="*/ 8639585 w 12163312"/>
              <a:gd name="connsiteY276" fmla="*/ 6180567 h 6858000"/>
              <a:gd name="connsiteX277" fmla="*/ 8481806 w 12163312"/>
              <a:gd name="connsiteY277" fmla="*/ 6271409 h 6858000"/>
              <a:gd name="connsiteX278" fmla="*/ 8481806 w 12163312"/>
              <a:gd name="connsiteY278" fmla="*/ 6455485 h 6858000"/>
              <a:gd name="connsiteX279" fmla="*/ 8639585 w 12163312"/>
              <a:gd name="connsiteY279" fmla="*/ 6546327 h 6858000"/>
              <a:gd name="connsiteX280" fmla="*/ 8797364 w 12163312"/>
              <a:gd name="connsiteY280" fmla="*/ 6455485 h 6858000"/>
              <a:gd name="connsiteX281" fmla="*/ 8797364 w 12163312"/>
              <a:gd name="connsiteY281" fmla="*/ 6271409 h 6858000"/>
              <a:gd name="connsiteX282" fmla="*/ 8319247 w 12163312"/>
              <a:gd name="connsiteY282" fmla="*/ 6180567 h 6858000"/>
              <a:gd name="connsiteX283" fmla="*/ 8161468 w 12163312"/>
              <a:gd name="connsiteY283" fmla="*/ 6271409 h 6858000"/>
              <a:gd name="connsiteX284" fmla="*/ 8161468 w 12163312"/>
              <a:gd name="connsiteY284" fmla="*/ 6455485 h 6858000"/>
              <a:gd name="connsiteX285" fmla="*/ 8319247 w 12163312"/>
              <a:gd name="connsiteY285" fmla="*/ 6546327 h 6858000"/>
              <a:gd name="connsiteX286" fmla="*/ 8477026 w 12163312"/>
              <a:gd name="connsiteY286" fmla="*/ 6455485 h 6858000"/>
              <a:gd name="connsiteX287" fmla="*/ 8477026 w 12163312"/>
              <a:gd name="connsiteY287" fmla="*/ 6271409 h 6858000"/>
              <a:gd name="connsiteX288" fmla="*/ 7998908 w 12163312"/>
              <a:gd name="connsiteY288" fmla="*/ 6180567 h 6858000"/>
              <a:gd name="connsiteX289" fmla="*/ 7841129 w 12163312"/>
              <a:gd name="connsiteY289" fmla="*/ 6271409 h 6858000"/>
              <a:gd name="connsiteX290" fmla="*/ 7841129 w 12163312"/>
              <a:gd name="connsiteY290" fmla="*/ 6455485 h 6858000"/>
              <a:gd name="connsiteX291" fmla="*/ 7998908 w 12163312"/>
              <a:gd name="connsiteY291" fmla="*/ 6546327 h 6858000"/>
              <a:gd name="connsiteX292" fmla="*/ 8156687 w 12163312"/>
              <a:gd name="connsiteY292" fmla="*/ 6455485 h 6858000"/>
              <a:gd name="connsiteX293" fmla="*/ 8156687 w 12163312"/>
              <a:gd name="connsiteY293" fmla="*/ 6271409 h 6858000"/>
              <a:gd name="connsiteX294" fmla="*/ 7678569 w 12163312"/>
              <a:gd name="connsiteY294" fmla="*/ 6180567 h 6858000"/>
              <a:gd name="connsiteX295" fmla="*/ 7520791 w 12163312"/>
              <a:gd name="connsiteY295" fmla="*/ 6271409 h 6858000"/>
              <a:gd name="connsiteX296" fmla="*/ 7520791 w 12163312"/>
              <a:gd name="connsiteY296" fmla="*/ 6455485 h 6858000"/>
              <a:gd name="connsiteX297" fmla="*/ 7678569 w 12163312"/>
              <a:gd name="connsiteY297" fmla="*/ 6546327 h 6858000"/>
              <a:gd name="connsiteX298" fmla="*/ 7836348 w 12163312"/>
              <a:gd name="connsiteY298" fmla="*/ 6455485 h 6858000"/>
              <a:gd name="connsiteX299" fmla="*/ 7836348 w 12163312"/>
              <a:gd name="connsiteY299" fmla="*/ 6271409 h 6858000"/>
              <a:gd name="connsiteX300" fmla="*/ 7358230 w 12163312"/>
              <a:gd name="connsiteY300" fmla="*/ 6180567 h 6858000"/>
              <a:gd name="connsiteX301" fmla="*/ 7200451 w 12163312"/>
              <a:gd name="connsiteY301" fmla="*/ 6271409 h 6858000"/>
              <a:gd name="connsiteX302" fmla="*/ 7200451 w 12163312"/>
              <a:gd name="connsiteY302" fmla="*/ 6455485 h 6858000"/>
              <a:gd name="connsiteX303" fmla="*/ 7358230 w 12163312"/>
              <a:gd name="connsiteY303" fmla="*/ 6546327 h 6858000"/>
              <a:gd name="connsiteX304" fmla="*/ 7516009 w 12163312"/>
              <a:gd name="connsiteY304" fmla="*/ 6455485 h 6858000"/>
              <a:gd name="connsiteX305" fmla="*/ 7516009 w 12163312"/>
              <a:gd name="connsiteY305" fmla="*/ 6271409 h 6858000"/>
              <a:gd name="connsiteX306" fmla="*/ 7037892 w 12163312"/>
              <a:gd name="connsiteY306" fmla="*/ 6180567 h 6858000"/>
              <a:gd name="connsiteX307" fmla="*/ 6880113 w 12163312"/>
              <a:gd name="connsiteY307" fmla="*/ 6271409 h 6858000"/>
              <a:gd name="connsiteX308" fmla="*/ 6880113 w 12163312"/>
              <a:gd name="connsiteY308" fmla="*/ 6455485 h 6858000"/>
              <a:gd name="connsiteX309" fmla="*/ 7037892 w 12163312"/>
              <a:gd name="connsiteY309" fmla="*/ 6546327 h 6858000"/>
              <a:gd name="connsiteX310" fmla="*/ 7195671 w 12163312"/>
              <a:gd name="connsiteY310" fmla="*/ 6455485 h 6858000"/>
              <a:gd name="connsiteX311" fmla="*/ 7195671 w 12163312"/>
              <a:gd name="connsiteY311" fmla="*/ 6271409 h 6858000"/>
              <a:gd name="connsiteX312" fmla="*/ 6717553 w 12163312"/>
              <a:gd name="connsiteY312" fmla="*/ 6180567 h 6858000"/>
              <a:gd name="connsiteX313" fmla="*/ 6559774 w 12163312"/>
              <a:gd name="connsiteY313" fmla="*/ 6271409 h 6858000"/>
              <a:gd name="connsiteX314" fmla="*/ 6559774 w 12163312"/>
              <a:gd name="connsiteY314" fmla="*/ 6455485 h 6858000"/>
              <a:gd name="connsiteX315" fmla="*/ 6717553 w 12163312"/>
              <a:gd name="connsiteY315" fmla="*/ 6546327 h 6858000"/>
              <a:gd name="connsiteX316" fmla="*/ 6875332 w 12163312"/>
              <a:gd name="connsiteY316" fmla="*/ 6455485 h 6858000"/>
              <a:gd name="connsiteX317" fmla="*/ 6875332 w 12163312"/>
              <a:gd name="connsiteY317" fmla="*/ 6271409 h 6858000"/>
              <a:gd name="connsiteX318" fmla="*/ 6397214 w 12163312"/>
              <a:gd name="connsiteY318" fmla="*/ 6180567 h 6858000"/>
              <a:gd name="connsiteX319" fmla="*/ 6239435 w 12163312"/>
              <a:gd name="connsiteY319" fmla="*/ 6271409 h 6858000"/>
              <a:gd name="connsiteX320" fmla="*/ 6239435 w 12163312"/>
              <a:gd name="connsiteY320" fmla="*/ 6455485 h 6858000"/>
              <a:gd name="connsiteX321" fmla="*/ 6397214 w 12163312"/>
              <a:gd name="connsiteY321" fmla="*/ 6546327 h 6858000"/>
              <a:gd name="connsiteX322" fmla="*/ 6554992 w 12163312"/>
              <a:gd name="connsiteY322" fmla="*/ 6455485 h 6858000"/>
              <a:gd name="connsiteX323" fmla="*/ 6554992 w 12163312"/>
              <a:gd name="connsiteY323" fmla="*/ 6271409 h 6858000"/>
              <a:gd name="connsiteX324" fmla="*/ 6076875 w 12163312"/>
              <a:gd name="connsiteY324" fmla="*/ 6180567 h 6858000"/>
              <a:gd name="connsiteX325" fmla="*/ 5919096 w 12163312"/>
              <a:gd name="connsiteY325" fmla="*/ 6271409 h 6858000"/>
              <a:gd name="connsiteX326" fmla="*/ 5919096 w 12163312"/>
              <a:gd name="connsiteY326" fmla="*/ 6455485 h 6858000"/>
              <a:gd name="connsiteX327" fmla="*/ 6076875 w 12163312"/>
              <a:gd name="connsiteY327" fmla="*/ 6546327 h 6858000"/>
              <a:gd name="connsiteX328" fmla="*/ 6234654 w 12163312"/>
              <a:gd name="connsiteY328" fmla="*/ 6455485 h 6858000"/>
              <a:gd name="connsiteX329" fmla="*/ 6234654 w 12163312"/>
              <a:gd name="connsiteY329" fmla="*/ 6271409 h 6858000"/>
              <a:gd name="connsiteX330" fmla="*/ 5756536 w 12163312"/>
              <a:gd name="connsiteY330" fmla="*/ 6180567 h 6858000"/>
              <a:gd name="connsiteX331" fmla="*/ 5598757 w 12163312"/>
              <a:gd name="connsiteY331" fmla="*/ 6271409 h 6858000"/>
              <a:gd name="connsiteX332" fmla="*/ 5598757 w 12163312"/>
              <a:gd name="connsiteY332" fmla="*/ 6455485 h 6858000"/>
              <a:gd name="connsiteX333" fmla="*/ 5756536 w 12163312"/>
              <a:gd name="connsiteY333" fmla="*/ 6546327 h 6858000"/>
              <a:gd name="connsiteX334" fmla="*/ 5914316 w 12163312"/>
              <a:gd name="connsiteY334" fmla="*/ 6455485 h 6858000"/>
              <a:gd name="connsiteX335" fmla="*/ 5914316 w 12163312"/>
              <a:gd name="connsiteY335" fmla="*/ 6271409 h 6858000"/>
              <a:gd name="connsiteX336" fmla="*/ 5436198 w 12163312"/>
              <a:gd name="connsiteY336" fmla="*/ 6180567 h 6858000"/>
              <a:gd name="connsiteX337" fmla="*/ 5278418 w 12163312"/>
              <a:gd name="connsiteY337" fmla="*/ 6271409 h 6858000"/>
              <a:gd name="connsiteX338" fmla="*/ 5278418 w 12163312"/>
              <a:gd name="connsiteY338" fmla="*/ 6455485 h 6858000"/>
              <a:gd name="connsiteX339" fmla="*/ 5436198 w 12163312"/>
              <a:gd name="connsiteY339" fmla="*/ 6546327 h 6858000"/>
              <a:gd name="connsiteX340" fmla="*/ 5593976 w 12163312"/>
              <a:gd name="connsiteY340" fmla="*/ 6455485 h 6858000"/>
              <a:gd name="connsiteX341" fmla="*/ 5593976 w 12163312"/>
              <a:gd name="connsiteY341" fmla="*/ 6271409 h 6858000"/>
              <a:gd name="connsiteX342" fmla="*/ 5115859 w 12163312"/>
              <a:gd name="connsiteY342" fmla="*/ 6180567 h 6858000"/>
              <a:gd name="connsiteX343" fmla="*/ 4958080 w 12163312"/>
              <a:gd name="connsiteY343" fmla="*/ 6271409 h 6858000"/>
              <a:gd name="connsiteX344" fmla="*/ 4958080 w 12163312"/>
              <a:gd name="connsiteY344" fmla="*/ 6455485 h 6858000"/>
              <a:gd name="connsiteX345" fmla="*/ 5115859 w 12163312"/>
              <a:gd name="connsiteY345" fmla="*/ 6546327 h 6858000"/>
              <a:gd name="connsiteX346" fmla="*/ 5273637 w 12163312"/>
              <a:gd name="connsiteY346" fmla="*/ 6455485 h 6858000"/>
              <a:gd name="connsiteX347" fmla="*/ 5273637 w 12163312"/>
              <a:gd name="connsiteY347" fmla="*/ 6271409 h 6858000"/>
              <a:gd name="connsiteX348" fmla="*/ 4795520 w 12163312"/>
              <a:gd name="connsiteY348" fmla="*/ 6180567 h 6858000"/>
              <a:gd name="connsiteX349" fmla="*/ 4637741 w 12163312"/>
              <a:gd name="connsiteY349" fmla="*/ 6271409 h 6858000"/>
              <a:gd name="connsiteX350" fmla="*/ 4637741 w 12163312"/>
              <a:gd name="connsiteY350" fmla="*/ 6455485 h 6858000"/>
              <a:gd name="connsiteX351" fmla="*/ 4795520 w 12163312"/>
              <a:gd name="connsiteY351" fmla="*/ 6546327 h 6858000"/>
              <a:gd name="connsiteX352" fmla="*/ 4953299 w 12163312"/>
              <a:gd name="connsiteY352" fmla="*/ 6455485 h 6858000"/>
              <a:gd name="connsiteX353" fmla="*/ 4953299 w 12163312"/>
              <a:gd name="connsiteY353" fmla="*/ 6271409 h 6858000"/>
              <a:gd name="connsiteX354" fmla="*/ 4475181 w 12163312"/>
              <a:gd name="connsiteY354" fmla="*/ 6180567 h 6858000"/>
              <a:gd name="connsiteX355" fmla="*/ 4317402 w 12163312"/>
              <a:gd name="connsiteY355" fmla="*/ 6271409 h 6858000"/>
              <a:gd name="connsiteX356" fmla="*/ 4317402 w 12163312"/>
              <a:gd name="connsiteY356" fmla="*/ 6455485 h 6858000"/>
              <a:gd name="connsiteX357" fmla="*/ 4475181 w 12163312"/>
              <a:gd name="connsiteY357" fmla="*/ 6546327 h 6858000"/>
              <a:gd name="connsiteX358" fmla="*/ 4632960 w 12163312"/>
              <a:gd name="connsiteY358" fmla="*/ 6455485 h 6858000"/>
              <a:gd name="connsiteX359" fmla="*/ 4632960 w 12163312"/>
              <a:gd name="connsiteY359" fmla="*/ 6271409 h 6858000"/>
              <a:gd name="connsiteX360" fmla="*/ 4152451 w 12163312"/>
              <a:gd name="connsiteY360" fmla="*/ 6180567 h 6858000"/>
              <a:gd name="connsiteX361" fmla="*/ 3994673 w 12163312"/>
              <a:gd name="connsiteY361" fmla="*/ 6271409 h 6858000"/>
              <a:gd name="connsiteX362" fmla="*/ 3994673 w 12163312"/>
              <a:gd name="connsiteY362" fmla="*/ 6455485 h 6858000"/>
              <a:gd name="connsiteX363" fmla="*/ 4152451 w 12163312"/>
              <a:gd name="connsiteY363" fmla="*/ 6546327 h 6858000"/>
              <a:gd name="connsiteX364" fmla="*/ 4310230 w 12163312"/>
              <a:gd name="connsiteY364" fmla="*/ 6455485 h 6858000"/>
              <a:gd name="connsiteX365" fmla="*/ 4310230 w 12163312"/>
              <a:gd name="connsiteY365" fmla="*/ 6271409 h 6858000"/>
              <a:gd name="connsiteX366" fmla="*/ 3832112 w 12163312"/>
              <a:gd name="connsiteY366" fmla="*/ 6180567 h 6858000"/>
              <a:gd name="connsiteX367" fmla="*/ 3674334 w 12163312"/>
              <a:gd name="connsiteY367" fmla="*/ 6271409 h 6858000"/>
              <a:gd name="connsiteX368" fmla="*/ 3674334 w 12163312"/>
              <a:gd name="connsiteY368" fmla="*/ 6455485 h 6858000"/>
              <a:gd name="connsiteX369" fmla="*/ 3832112 w 12163312"/>
              <a:gd name="connsiteY369" fmla="*/ 6546327 h 6858000"/>
              <a:gd name="connsiteX370" fmla="*/ 3989891 w 12163312"/>
              <a:gd name="connsiteY370" fmla="*/ 6455485 h 6858000"/>
              <a:gd name="connsiteX371" fmla="*/ 3989891 w 12163312"/>
              <a:gd name="connsiteY371" fmla="*/ 6271409 h 6858000"/>
              <a:gd name="connsiteX372" fmla="*/ 3511774 w 12163312"/>
              <a:gd name="connsiteY372" fmla="*/ 6180567 h 6858000"/>
              <a:gd name="connsiteX373" fmla="*/ 3353995 w 12163312"/>
              <a:gd name="connsiteY373" fmla="*/ 6271409 h 6858000"/>
              <a:gd name="connsiteX374" fmla="*/ 3353995 w 12163312"/>
              <a:gd name="connsiteY374" fmla="*/ 6455485 h 6858000"/>
              <a:gd name="connsiteX375" fmla="*/ 3511774 w 12163312"/>
              <a:gd name="connsiteY375" fmla="*/ 6546327 h 6858000"/>
              <a:gd name="connsiteX376" fmla="*/ 3669553 w 12163312"/>
              <a:gd name="connsiteY376" fmla="*/ 6455485 h 6858000"/>
              <a:gd name="connsiteX377" fmla="*/ 3669553 w 12163312"/>
              <a:gd name="connsiteY377" fmla="*/ 6271409 h 6858000"/>
              <a:gd name="connsiteX378" fmla="*/ 3191435 w 12163312"/>
              <a:gd name="connsiteY378" fmla="*/ 6180567 h 6858000"/>
              <a:gd name="connsiteX379" fmla="*/ 3033656 w 12163312"/>
              <a:gd name="connsiteY379" fmla="*/ 6271409 h 6858000"/>
              <a:gd name="connsiteX380" fmla="*/ 3033656 w 12163312"/>
              <a:gd name="connsiteY380" fmla="*/ 6455485 h 6858000"/>
              <a:gd name="connsiteX381" fmla="*/ 3191435 w 12163312"/>
              <a:gd name="connsiteY381" fmla="*/ 6546327 h 6858000"/>
              <a:gd name="connsiteX382" fmla="*/ 3349214 w 12163312"/>
              <a:gd name="connsiteY382" fmla="*/ 6455485 h 6858000"/>
              <a:gd name="connsiteX383" fmla="*/ 3349214 w 12163312"/>
              <a:gd name="connsiteY383" fmla="*/ 6271409 h 6858000"/>
              <a:gd name="connsiteX384" fmla="*/ 2871096 w 12163312"/>
              <a:gd name="connsiteY384" fmla="*/ 6180567 h 6858000"/>
              <a:gd name="connsiteX385" fmla="*/ 2713317 w 12163312"/>
              <a:gd name="connsiteY385" fmla="*/ 6271409 h 6858000"/>
              <a:gd name="connsiteX386" fmla="*/ 2713317 w 12163312"/>
              <a:gd name="connsiteY386" fmla="*/ 6455485 h 6858000"/>
              <a:gd name="connsiteX387" fmla="*/ 2871096 w 12163312"/>
              <a:gd name="connsiteY387" fmla="*/ 6546327 h 6858000"/>
              <a:gd name="connsiteX388" fmla="*/ 3028875 w 12163312"/>
              <a:gd name="connsiteY388" fmla="*/ 6455485 h 6858000"/>
              <a:gd name="connsiteX389" fmla="*/ 3028875 w 12163312"/>
              <a:gd name="connsiteY389" fmla="*/ 6271409 h 6858000"/>
              <a:gd name="connsiteX390" fmla="*/ 2550757 w 12163312"/>
              <a:gd name="connsiteY390" fmla="*/ 6180567 h 6858000"/>
              <a:gd name="connsiteX391" fmla="*/ 2392978 w 12163312"/>
              <a:gd name="connsiteY391" fmla="*/ 6271409 h 6858000"/>
              <a:gd name="connsiteX392" fmla="*/ 2392978 w 12163312"/>
              <a:gd name="connsiteY392" fmla="*/ 6455485 h 6858000"/>
              <a:gd name="connsiteX393" fmla="*/ 2550757 w 12163312"/>
              <a:gd name="connsiteY393" fmla="*/ 6546327 h 6858000"/>
              <a:gd name="connsiteX394" fmla="*/ 2708536 w 12163312"/>
              <a:gd name="connsiteY394" fmla="*/ 6455485 h 6858000"/>
              <a:gd name="connsiteX395" fmla="*/ 2708536 w 12163312"/>
              <a:gd name="connsiteY395" fmla="*/ 6271409 h 6858000"/>
              <a:gd name="connsiteX396" fmla="*/ 2230419 w 12163312"/>
              <a:gd name="connsiteY396" fmla="*/ 6180567 h 6858000"/>
              <a:gd name="connsiteX397" fmla="*/ 2072640 w 12163312"/>
              <a:gd name="connsiteY397" fmla="*/ 6271409 h 6858000"/>
              <a:gd name="connsiteX398" fmla="*/ 2072640 w 12163312"/>
              <a:gd name="connsiteY398" fmla="*/ 6455485 h 6858000"/>
              <a:gd name="connsiteX399" fmla="*/ 2230419 w 12163312"/>
              <a:gd name="connsiteY399" fmla="*/ 6546327 h 6858000"/>
              <a:gd name="connsiteX400" fmla="*/ 2388197 w 12163312"/>
              <a:gd name="connsiteY400" fmla="*/ 6455485 h 6858000"/>
              <a:gd name="connsiteX401" fmla="*/ 2388197 w 12163312"/>
              <a:gd name="connsiteY401" fmla="*/ 6271409 h 6858000"/>
              <a:gd name="connsiteX402" fmla="*/ 1910080 w 12163312"/>
              <a:gd name="connsiteY402" fmla="*/ 6180567 h 6858000"/>
              <a:gd name="connsiteX403" fmla="*/ 1752301 w 12163312"/>
              <a:gd name="connsiteY403" fmla="*/ 6271409 h 6858000"/>
              <a:gd name="connsiteX404" fmla="*/ 1752301 w 12163312"/>
              <a:gd name="connsiteY404" fmla="*/ 6455485 h 6858000"/>
              <a:gd name="connsiteX405" fmla="*/ 1910080 w 12163312"/>
              <a:gd name="connsiteY405" fmla="*/ 6546327 h 6858000"/>
              <a:gd name="connsiteX406" fmla="*/ 2067858 w 12163312"/>
              <a:gd name="connsiteY406" fmla="*/ 6455485 h 6858000"/>
              <a:gd name="connsiteX407" fmla="*/ 2067858 w 12163312"/>
              <a:gd name="connsiteY407" fmla="*/ 6271409 h 6858000"/>
              <a:gd name="connsiteX408" fmla="*/ 1589741 w 12163312"/>
              <a:gd name="connsiteY408" fmla="*/ 6180567 h 6858000"/>
              <a:gd name="connsiteX409" fmla="*/ 1431962 w 12163312"/>
              <a:gd name="connsiteY409" fmla="*/ 6271409 h 6858000"/>
              <a:gd name="connsiteX410" fmla="*/ 1431962 w 12163312"/>
              <a:gd name="connsiteY410" fmla="*/ 6455485 h 6858000"/>
              <a:gd name="connsiteX411" fmla="*/ 1589741 w 12163312"/>
              <a:gd name="connsiteY411" fmla="*/ 6546327 h 6858000"/>
              <a:gd name="connsiteX412" fmla="*/ 1747520 w 12163312"/>
              <a:gd name="connsiteY412" fmla="*/ 6455485 h 6858000"/>
              <a:gd name="connsiteX413" fmla="*/ 1747520 w 12163312"/>
              <a:gd name="connsiteY413" fmla="*/ 6271409 h 6858000"/>
              <a:gd name="connsiteX414" fmla="*/ 1269402 w 12163312"/>
              <a:gd name="connsiteY414" fmla="*/ 6180567 h 6858000"/>
              <a:gd name="connsiteX415" fmla="*/ 1111623 w 12163312"/>
              <a:gd name="connsiteY415" fmla="*/ 6271409 h 6858000"/>
              <a:gd name="connsiteX416" fmla="*/ 1111623 w 12163312"/>
              <a:gd name="connsiteY416" fmla="*/ 6455485 h 6858000"/>
              <a:gd name="connsiteX417" fmla="*/ 1269402 w 12163312"/>
              <a:gd name="connsiteY417" fmla="*/ 6546327 h 6858000"/>
              <a:gd name="connsiteX418" fmla="*/ 1427181 w 12163312"/>
              <a:gd name="connsiteY418" fmla="*/ 6455485 h 6858000"/>
              <a:gd name="connsiteX419" fmla="*/ 1427181 w 12163312"/>
              <a:gd name="connsiteY419" fmla="*/ 6271409 h 6858000"/>
              <a:gd name="connsiteX420" fmla="*/ 949063 w 12163312"/>
              <a:gd name="connsiteY420" fmla="*/ 6180567 h 6858000"/>
              <a:gd name="connsiteX421" fmla="*/ 791284 w 12163312"/>
              <a:gd name="connsiteY421" fmla="*/ 6271409 h 6858000"/>
              <a:gd name="connsiteX422" fmla="*/ 791284 w 12163312"/>
              <a:gd name="connsiteY422" fmla="*/ 6455485 h 6858000"/>
              <a:gd name="connsiteX423" fmla="*/ 949063 w 12163312"/>
              <a:gd name="connsiteY423" fmla="*/ 6546327 h 6858000"/>
              <a:gd name="connsiteX424" fmla="*/ 1106842 w 12163312"/>
              <a:gd name="connsiteY424" fmla="*/ 6455485 h 6858000"/>
              <a:gd name="connsiteX425" fmla="*/ 1106842 w 12163312"/>
              <a:gd name="connsiteY425" fmla="*/ 6271409 h 6858000"/>
              <a:gd name="connsiteX426" fmla="*/ 628724 w 12163312"/>
              <a:gd name="connsiteY426" fmla="*/ 6180567 h 6858000"/>
              <a:gd name="connsiteX427" fmla="*/ 470945 w 12163312"/>
              <a:gd name="connsiteY427" fmla="*/ 6271409 h 6858000"/>
              <a:gd name="connsiteX428" fmla="*/ 470945 w 12163312"/>
              <a:gd name="connsiteY428" fmla="*/ 6455485 h 6858000"/>
              <a:gd name="connsiteX429" fmla="*/ 628724 w 12163312"/>
              <a:gd name="connsiteY429" fmla="*/ 6546327 h 6858000"/>
              <a:gd name="connsiteX430" fmla="*/ 786503 w 12163312"/>
              <a:gd name="connsiteY430" fmla="*/ 6455485 h 6858000"/>
              <a:gd name="connsiteX431" fmla="*/ 786503 w 12163312"/>
              <a:gd name="connsiteY431" fmla="*/ 6271409 h 6858000"/>
              <a:gd name="connsiteX432" fmla="*/ 308385 w 12163312"/>
              <a:gd name="connsiteY432" fmla="*/ 6180567 h 6858000"/>
              <a:gd name="connsiteX433" fmla="*/ 150607 w 12163312"/>
              <a:gd name="connsiteY433" fmla="*/ 6271409 h 6858000"/>
              <a:gd name="connsiteX434" fmla="*/ 150607 w 12163312"/>
              <a:gd name="connsiteY434" fmla="*/ 6455485 h 6858000"/>
              <a:gd name="connsiteX435" fmla="*/ 308385 w 12163312"/>
              <a:gd name="connsiteY435" fmla="*/ 6546327 h 6858000"/>
              <a:gd name="connsiteX436" fmla="*/ 466164 w 12163312"/>
              <a:gd name="connsiteY436" fmla="*/ 6455485 h 6858000"/>
              <a:gd name="connsiteX437" fmla="*/ 466164 w 12163312"/>
              <a:gd name="connsiteY437" fmla="*/ 6271409 h 6858000"/>
              <a:gd name="connsiteX438" fmla="*/ 11685195 w 12163312"/>
              <a:gd name="connsiteY438" fmla="*/ 5900868 h 6858000"/>
              <a:gd name="connsiteX439" fmla="*/ 11527416 w 12163312"/>
              <a:gd name="connsiteY439" fmla="*/ 5991711 h 6858000"/>
              <a:gd name="connsiteX440" fmla="*/ 11527416 w 12163312"/>
              <a:gd name="connsiteY440" fmla="*/ 6175786 h 6858000"/>
              <a:gd name="connsiteX441" fmla="*/ 11685195 w 12163312"/>
              <a:gd name="connsiteY441" fmla="*/ 6266628 h 6858000"/>
              <a:gd name="connsiteX442" fmla="*/ 11842974 w 12163312"/>
              <a:gd name="connsiteY442" fmla="*/ 6175786 h 6858000"/>
              <a:gd name="connsiteX443" fmla="*/ 11842974 w 12163312"/>
              <a:gd name="connsiteY443" fmla="*/ 5991711 h 6858000"/>
              <a:gd name="connsiteX444" fmla="*/ 11364856 w 12163312"/>
              <a:gd name="connsiteY444" fmla="*/ 5900868 h 6858000"/>
              <a:gd name="connsiteX445" fmla="*/ 11207077 w 12163312"/>
              <a:gd name="connsiteY445" fmla="*/ 5991711 h 6858000"/>
              <a:gd name="connsiteX446" fmla="*/ 11207077 w 12163312"/>
              <a:gd name="connsiteY446" fmla="*/ 6175786 h 6858000"/>
              <a:gd name="connsiteX447" fmla="*/ 11364856 w 12163312"/>
              <a:gd name="connsiteY447" fmla="*/ 6266628 h 6858000"/>
              <a:gd name="connsiteX448" fmla="*/ 11522635 w 12163312"/>
              <a:gd name="connsiteY448" fmla="*/ 6175786 h 6858000"/>
              <a:gd name="connsiteX449" fmla="*/ 11522635 w 12163312"/>
              <a:gd name="connsiteY449" fmla="*/ 5991711 h 6858000"/>
              <a:gd name="connsiteX450" fmla="*/ 11042127 w 12163312"/>
              <a:gd name="connsiteY450" fmla="*/ 5900868 h 6858000"/>
              <a:gd name="connsiteX451" fmla="*/ 10884348 w 12163312"/>
              <a:gd name="connsiteY451" fmla="*/ 5991711 h 6858000"/>
              <a:gd name="connsiteX452" fmla="*/ 10884348 w 12163312"/>
              <a:gd name="connsiteY452" fmla="*/ 6175786 h 6858000"/>
              <a:gd name="connsiteX453" fmla="*/ 11042127 w 12163312"/>
              <a:gd name="connsiteY453" fmla="*/ 6266628 h 6858000"/>
              <a:gd name="connsiteX454" fmla="*/ 11199906 w 12163312"/>
              <a:gd name="connsiteY454" fmla="*/ 6175786 h 6858000"/>
              <a:gd name="connsiteX455" fmla="*/ 11199906 w 12163312"/>
              <a:gd name="connsiteY455" fmla="*/ 5991711 h 6858000"/>
              <a:gd name="connsiteX456" fmla="*/ 10721788 w 12163312"/>
              <a:gd name="connsiteY456" fmla="*/ 5900868 h 6858000"/>
              <a:gd name="connsiteX457" fmla="*/ 10564009 w 12163312"/>
              <a:gd name="connsiteY457" fmla="*/ 5991711 h 6858000"/>
              <a:gd name="connsiteX458" fmla="*/ 10564009 w 12163312"/>
              <a:gd name="connsiteY458" fmla="*/ 6175786 h 6858000"/>
              <a:gd name="connsiteX459" fmla="*/ 10721788 w 12163312"/>
              <a:gd name="connsiteY459" fmla="*/ 6266628 h 6858000"/>
              <a:gd name="connsiteX460" fmla="*/ 10879567 w 12163312"/>
              <a:gd name="connsiteY460" fmla="*/ 6175786 h 6858000"/>
              <a:gd name="connsiteX461" fmla="*/ 10879567 w 12163312"/>
              <a:gd name="connsiteY461" fmla="*/ 5991711 h 6858000"/>
              <a:gd name="connsiteX462" fmla="*/ 10401449 w 12163312"/>
              <a:gd name="connsiteY462" fmla="*/ 5900868 h 6858000"/>
              <a:gd name="connsiteX463" fmla="*/ 10243670 w 12163312"/>
              <a:gd name="connsiteY463" fmla="*/ 5991711 h 6858000"/>
              <a:gd name="connsiteX464" fmla="*/ 10243670 w 12163312"/>
              <a:gd name="connsiteY464" fmla="*/ 6175786 h 6858000"/>
              <a:gd name="connsiteX465" fmla="*/ 10401449 w 12163312"/>
              <a:gd name="connsiteY465" fmla="*/ 6266628 h 6858000"/>
              <a:gd name="connsiteX466" fmla="*/ 10559227 w 12163312"/>
              <a:gd name="connsiteY466" fmla="*/ 6175786 h 6858000"/>
              <a:gd name="connsiteX467" fmla="*/ 10559227 w 12163312"/>
              <a:gd name="connsiteY467" fmla="*/ 5991711 h 6858000"/>
              <a:gd name="connsiteX468" fmla="*/ 10081110 w 12163312"/>
              <a:gd name="connsiteY468" fmla="*/ 5900868 h 6858000"/>
              <a:gd name="connsiteX469" fmla="*/ 9923332 w 12163312"/>
              <a:gd name="connsiteY469" fmla="*/ 5991711 h 6858000"/>
              <a:gd name="connsiteX470" fmla="*/ 9923332 w 12163312"/>
              <a:gd name="connsiteY470" fmla="*/ 6175786 h 6858000"/>
              <a:gd name="connsiteX471" fmla="*/ 10081110 w 12163312"/>
              <a:gd name="connsiteY471" fmla="*/ 6266628 h 6858000"/>
              <a:gd name="connsiteX472" fmla="*/ 10238889 w 12163312"/>
              <a:gd name="connsiteY472" fmla="*/ 6175786 h 6858000"/>
              <a:gd name="connsiteX473" fmla="*/ 10238889 w 12163312"/>
              <a:gd name="connsiteY473" fmla="*/ 5991711 h 6858000"/>
              <a:gd name="connsiteX474" fmla="*/ 9760771 w 12163312"/>
              <a:gd name="connsiteY474" fmla="*/ 5900868 h 6858000"/>
              <a:gd name="connsiteX475" fmla="*/ 9602992 w 12163312"/>
              <a:gd name="connsiteY475" fmla="*/ 5991711 h 6858000"/>
              <a:gd name="connsiteX476" fmla="*/ 9602992 w 12163312"/>
              <a:gd name="connsiteY476" fmla="*/ 6175786 h 6858000"/>
              <a:gd name="connsiteX477" fmla="*/ 9760771 w 12163312"/>
              <a:gd name="connsiteY477" fmla="*/ 6266628 h 6858000"/>
              <a:gd name="connsiteX478" fmla="*/ 9918550 w 12163312"/>
              <a:gd name="connsiteY478" fmla="*/ 6175786 h 6858000"/>
              <a:gd name="connsiteX479" fmla="*/ 9918550 w 12163312"/>
              <a:gd name="connsiteY479" fmla="*/ 5991711 h 6858000"/>
              <a:gd name="connsiteX480" fmla="*/ 9440432 w 12163312"/>
              <a:gd name="connsiteY480" fmla="*/ 5900868 h 6858000"/>
              <a:gd name="connsiteX481" fmla="*/ 9282654 w 12163312"/>
              <a:gd name="connsiteY481" fmla="*/ 5991711 h 6858000"/>
              <a:gd name="connsiteX482" fmla="*/ 9282654 w 12163312"/>
              <a:gd name="connsiteY482" fmla="*/ 6175786 h 6858000"/>
              <a:gd name="connsiteX483" fmla="*/ 9440432 w 12163312"/>
              <a:gd name="connsiteY483" fmla="*/ 6266628 h 6858000"/>
              <a:gd name="connsiteX484" fmla="*/ 9598211 w 12163312"/>
              <a:gd name="connsiteY484" fmla="*/ 6175786 h 6858000"/>
              <a:gd name="connsiteX485" fmla="*/ 9598211 w 12163312"/>
              <a:gd name="connsiteY485" fmla="*/ 5991711 h 6858000"/>
              <a:gd name="connsiteX486" fmla="*/ 9120094 w 12163312"/>
              <a:gd name="connsiteY486" fmla="*/ 5900868 h 6858000"/>
              <a:gd name="connsiteX487" fmla="*/ 8962315 w 12163312"/>
              <a:gd name="connsiteY487" fmla="*/ 5991711 h 6858000"/>
              <a:gd name="connsiteX488" fmla="*/ 8962315 w 12163312"/>
              <a:gd name="connsiteY488" fmla="*/ 6175786 h 6858000"/>
              <a:gd name="connsiteX489" fmla="*/ 9120094 w 12163312"/>
              <a:gd name="connsiteY489" fmla="*/ 6266628 h 6858000"/>
              <a:gd name="connsiteX490" fmla="*/ 9277873 w 12163312"/>
              <a:gd name="connsiteY490" fmla="*/ 6175786 h 6858000"/>
              <a:gd name="connsiteX491" fmla="*/ 9277873 w 12163312"/>
              <a:gd name="connsiteY491" fmla="*/ 5991711 h 6858000"/>
              <a:gd name="connsiteX492" fmla="*/ 8799755 w 12163312"/>
              <a:gd name="connsiteY492" fmla="*/ 5900868 h 6858000"/>
              <a:gd name="connsiteX493" fmla="*/ 8641976 w 12163312"/>
              <a:gd name="connsiteY493" fmla="*/ 5991711 h 6858000"/>
              <a:gd name="connsiteX494" fmla="*/ 8641976 w 12163312"/>
              <a:gd name="connsiteY494" fmla="*/ 6175786 h 6858000"/>
              <a:gd name="connsiteX495" fmla="*/ 8799755 w 12163312"/>
              <a:gd name="connsiteY495" fmla="*/ 6266628 h 6858000"/>
              <a:gd name="connsiteX496" fmla="*/ 8957533 w 12163312"/>
              <a:gd name="connsiteY496" fmla="*/ 6175786 h 6858000"/>
              <a:gd name="connsiteX497" fmla="*/ 8957533 w 12163312"/>
              <a:gd name="connsiteY497" fmla="*/ 5991711 h 6858000"/>
              <a:gd name="connsiteX498" fmla="*/ 8479416 w 12163312"/>
              <a:gd name="connsiteY498" fmla="*/ 5900868 h 6858000"/>
              <a:gd name="connsiteX499" fmla="*/ 8321638 w 12163312"/>
              <a:gd name="connsiteY499" fmla="*/ 5991711 h 6858000"/>
              <a:gd name="connsiteX500" fmla="*/ 8321638 w 12163312"/>
              <a:gd name="connsiteY500" fmla="*/ 6175786 h 6858000"/>
              <a:gd name="connsiteX501" fmla="*/ 8479416 w 12163312"/>
              <a:gd name="connsiteY501" fmla="*/ 6266628 h 6858000"/>
              <a:gd name="connsiteX502" fmla="*/ 8637195 w 12163312"/>
              <a:gd name="connsiteY502" fmla="*/ 6175786 h 6858000"/>
              <a:gd name="connsiteX503" fmla="*/ 8637195 w 12163312"/>
              <a:gd name="connsiteY503" fmla="*/ 5991711 h 6858000"/>
              <a:gd name="connsiteX504" fmla="*/ 8159077 w 12163312"/>
              <a:gd name="connsiteY504" fmla="*/ 5900868 h 6858000"/>
              <a:gd name="connsiteX505" fmla="*/ 8001298 w 12163312"/>
              <a:gd name="connsiteY505" fmla="*/ 5991711 h 6858000"/>
              <a:gd name="connsiteX506" fmla="*/ 8001298 w 12163312"/>
              <a:gd name="connsiteY506" fmla="*/ 6175786 h 6858000"/>
              <a:gd name="connsiteX507" fmla="*/ 8159077 w 12163312"/>
              <a:gd name="connsiteY507" fmla="*/ 6266628 h 6858000"/>
              <a:gd name="connsiteX508" fmla="*/ 8316856 w 12163312"/>
              <a:gd name="connsiteY508" fmla="*/ 6175786 h 6858000"/>
              <a:gd name="connsiteX509" fmla="*/ 8316856 w 12163312"/>
              <a:gd name="connsiteY509" fmla="*/ 5991711 h 6858000"/>
              <a:gd name="connsiteX510" fmla="*/ 7838739 w 12163312"/>
              <a:gd name="connsiteY510" fmla="*/ 5900868 h 6858000"/>
              <a:gd name="connsiteX511" fmla="*/ 7680960 w 12163312"/>
              <a:gd name="connsiteY511" fmla="*/ 5991711 h 6858000"/>
              <a:gd name="connsiteX512" fmla="*/ 7680960 w 12163312"/>
              <a:gd name="connsiteY512" fmla="*/ 6175786 h 6858000"/>
              <a:gd name="connsiteX513" fmla="*/ 7838739 w 12163312"/>
              <a:gd name="connsiteY513" fmla="*/ 6266628 h 6858000"/>
              <a:gd name="connsiteX514" fmla="*/ 7996518 w 12163312"/>
              <a:gd name="connsiteY514" fmla="*/ 6175786 h 6858000"/>
              <a:gd name="connsiteX515" fmla="*/ 7996518 w 12163312"/>
              <a:gd name="connsiteY515" fmla="*/ 5991711 h 6858000"/>
              <a:gd name="connsiteX516" fmla="*/ 7518400 w 12163312"/>
              <a:gd name="connsiteY516" fmla="*/ 5900868 h 6858000"/>
              <a:gd name="connsiteX517" fmla="*/ 7360621 w 12163312"/>
              <a:gd name="connsiteY517" fmla="*/ 5991711 h 6858000"/>
              <a:gd name="connsiteX518" fmla="*/ 7360621 w 12163312"/>
              <a:gd name="connsiteY518" fmla="*/ 6175786 h 6858000"/>
              <a:gd name="connsiteX519" fmla="*/ 7518400 w 12163312"/>
              <a:gd name="connsiteY519" fmla="*/ 6266628 h 6858000"/>
              <a:gd name="connsiteX520" fmla="*/ 7676179 w 12163312"/>
              <a:gd name="connsiteY520" fmla="*/ 6175786 h 6858000"/>
              <a:gd name="connsiteX521" fmla="*/ 7676179 w 12163312"/>
              <a:gd name="connsiteY521" fmla="*/ 5991711 h 6858000"/>
              <a:gd name="connsiteX522" fmla="*/ 7198061 w 12163312"/>
              <a:gd name="connsiteY522" fmla="*/ 5900868 h 6858000"/>
              <a:gd name="connsiteX523" fmla="*/ 7040282 w 12163312"/>
              <a:gd name="connsiteY523" fmla="*/ 5991711 h 6858000"/>
              <a:gd name="connsiteX524" fmla="*/ 7040282 w 12163312"/>
              <a:gd name="connsiteY524" fmla="*/ 6175786 h 6858000"/>
              <a:gd name="connsiteX525" fmla="*/ 7198061 w 12163312"/>
              <a:gd name="connsiteY525" fmla="*/ 6266628 h 6858000"/>
              <a:gd name="connsiteX526" fmla="*/ 7355839 w 12163312"/>
              <a:gd name="connsiteY526" fmla="*/ 6175786 h 6858000"/>
              <a:gd name="connsiteX527" fmla="*/ 7355839 w 12163312"/>
              <a:gd name="connsiteY527" fmla="*/ 5991711 h 6858000"/>
              <a:gd name="connsiteX528" fmla="*/ 6877722 w 12163312"/>
              <a:gd name="connsiteY528" fmla="*/ 5900868 h 6858000"/>
              <a:gd name="connsiteX529" fmla="*/ 6719944 w 12163312"/>
              <a:gd name="connsiteY529" fmla="*/ 5991711 h 6858000"/>
              <a:gd name="connsiteX530" fmla="*/ 6719944 w 12163312"/>
              <a:gd name="connsiteY530" fmla="*/ 6175786 h 6858000"/>
              <a:gd name="connsiteX531" fmla="*/ 6877722 w 12163312"/>
              <a:gd name="connsiteY531" fmla="*/ 6266628 h 6858000"/>
              <a:gd name="connsiteX532" fmla="*/ 7035501 w 12163312"/>
              <a:gd name="connsiteY532" fmla="*/ 6175786 h 6858000"/>
              <a:gd name="connsiteX533" fmla="*/ 7035501 w 12163312"/>
              <a:gd name="connsiteY533" fmla="*/ 5991711 h 6858000"/>
              <a:gd name="connsiteX534" fmla="*/ 6557383 w 12163312"/>
              <a:gd name="connsiteY534" fmla="*/ 5900868 h 6858000"/>
              <a:gd name="connsiteX535" fmla="*/ 6399604 w 12163312"/>
              <a:gd name="connsiteY535" fmla="*/ 5991711 h 6858000"/>
              <a:gd name="connsiteX536" fmla="*/ 6399604 w 12163312"/>
              <a:gd name="connsiteY536" fmla="*/ 6175786 h 6858000"/>
              <a:gd name="connsiteX537" fmla="*/ 6557383 w 12163312"/>
              <a:gd name="connsiteY537" fmla="*/ 6266628 h 6858000"/>
              <a:gd name="connsiteX538" fmla="*/ 6715162 w 12163312"/>
              <a:gd name="connsiteY538" fmla="*/ 6175786 h 6858000"/>
              <a:gd name="connsiteX539" fmla="*/ 6715162 w 12163312"/>
              <a:gd name="connsiteY539" fmla="*/ 5991711 h 6858000"/>
              <a:gd name="connsiteX540" fmla="*/ 6237044 w 12163312"/>
              <a:gd name="connsiteY540" fmla="*/ 5900868 h 6858000"/>
              <a:gd name="connsiteX541" fmla="*/ 6079266 w 12163312"/>
              <a:gd name="connsiteY541" fmla="*/ 5991711 h 6858000"/>
              <a:gd name="connsiteX542" fmla="*/ 6079266 w 12163312"/>
              <a:gd name="connsiteY542" fmla="*/ 6175786 h 6858000"/>
              <a:gd name="connsiteX543" fmla="*/ 6237044 w 12163312"/>
              <a:gd name="connsiteY543" fmla="*/ 6266628 h 6858000"/>
              <a:gd name="connsiteX544" fmla="*/ 6394823 w 12163312"/>
              <a:gd name="connsiteY544" fmla="*/ 6175786 h 6858000"/>
              <a:gd name="connsiteX545" fmla="*/ 6394823 w 12163312"/>
              <a:gd name="connsiteY545" fmla="*/ 5991711 h 6858000"/>
              <a:gd name="connsiteX546" fmla="*/ 5916706 w 12163312"/>
              <a:gd name="connsiteY546" fmla="*/ 5900868 h 6858000"/>
              <a:gd name="connsiteX547" fmla="*/ 5758927 w 12163312"/>
              <a:gd name="connsiteY547" fmla="*/ 5991711 h 6858000"/>
              <a:gd name="connsiteX548" fmla="*/ 5758927 w 12163312"/>
              <a:gd name="connsiteY548" fmla="*/ 6175786 h 6858000"/>
              <a:gd name="connsiteX549" fmla="*/ 5916706 w 12163312"/>
              <a:gd name="connsiteY549" fmla="*/ 6266628 h 6858000"/>
              <a:gd name="connsiteX550" fmla="*/ 6074484 w 12163312"/>
              <a:gd name="connsiteY550" fmla="*/ 6175786 h 6858000"/>
              <a:gd name="connsiteX551" fmla="*/ 6074484 w 12163312"/>
              <a:gd name="connsiteY551" fmla="*/ 5991711 h 6858000"/>
              <a:gd name="connsiteX552" fmla="*/ 5596368 w 12163312"/>
              <a:gd name="connsiteY552" fmla="*/ 5900868 h 6858000"/>
              <a:gd name="connsiteX553" fmla="*/ 5438588 w 12163312"/>
              <a:gd name="connsiteY553" fmla="*/ 5991711 h 6858000"/>
              <a:gd name="connsiteX554" fmla="*/ 5438588 w 12163312"/>
              <a:gd name="connsiteY554" fmla="*/ 6175786 h 6858000"/>
              <a:gd name="connsiteX555" fmla="*/ 5596368 w 12163312"/>
              <a:gd name="connsiteY555" fmla="*/ 6266628 h 6858000"/>
              <a:gd name="connsiteX556" fmla="*/ 5754146 w 12163312"/>
              <a:gd name="connsiteY556" fmla="*/ 6175786 h 6858000"/>
              <a:gd name="connsiteX557" fmla="*/ 5754146 w 12163312"/>
              <a:gd name="connsiteY557" fmla="*/ 5991711 h 6858000"/>
              <a:gd name="connsiteX558" fmla="*/ 5276028 w 12163312"/>
              <a:gd name="connsiteY558" fmla="*/ 5900868 h 6858000"/>
              <a:gd name="connsiteX559" fmla="*/ 5118250 w 12163312"/>
              <a:gd name="connsiteY559" fmla="*/ 5991711 h 6858000"/>
              <a:gd name="connsiteX560" fmla="*/ 5118250 w 12163312"/>
              <a:gd name="connsiteY560" fmla="*/ 6175786 h 6858000"/>
              <a:gd name="connsiteX561" fmla="*/ 5276028 w 12163312"/>
              <a:gd name="connsiteY561" fmla="*/ 6266628 h 6858000"/>
              <a:gd name="connsiteX562" fmla="*/ 5433807 w 12163312"/>
              <a:gd name="connsiteY562" fmla="*/ 6175786 h 6858000"/>
              <a:gd name="connsiteX563" fmla="*/ 5433807 w 12163312"/>
              <a:gd name="connsiteY563" fmla="*/ 5991711 h 6858000"/>
              <a:gd name="connsiteX564" fmla="*/ 4955689 w 12163312"/>
              <a:gd name="connsiteY564" fmla="*/ 5900868 h 6858000"/>
              <a:gd name="connsiteX565" fmla="*/ 4797910 w 12163312"/>
              <a:gd name="connsiteY565" fmla="*/ 5991711 h 6858000"/>
              <a:gd name="connsiteX566" fmla="*/ 4797910 w 12163312"/>
              <a:gd name="connsiteY566" fmla="*/ 6175786 h 6858000"/>
              <a:gd name="connsiteX567" fmla="*/ 4955689 w 12163312"/>
              <a:gd name="connsiteY567" fmla="*/ 6266628 h 6858000"/>
              <a:gd name="connsiteX568" fmla="*/ 5113468 w 12163312"/>
              <a:gd name="connsiteY568" fmla="*/ 6175786 h 6858000"/>
              <a:gd name="connsiteX569" fmla="*/ 5113468 w 12163312"/>
              <a:gd name="connsiteY569" fmla="*/ 5991711 h 6858000"/>
              <a:gd name="connsiteX570" fmla="*/ 4635350 w 12163312"/>
              <a:gd name="connsiteY570" fmla="*/ 5900868 h 6858000"/>
              <a:gd name="connsiteX571" fmla="*/ 4477571 w 12163312"/>
              <a:gd name="connsiteY571" fmla="*/ 5991711 h 6858000"/>
              <a:gd name="connsiteX572" fmla="*/ 4477571 w 12163312"/>
              <a:gd name="connsiteY572" fmla="*/ 6175786 h 6858000"/>
              <a:gd name="connsiteX573" fmla="*/ 4635350 w 12163312"/>
              <a:gd name="connsiteY573" fmla="*/ 6266628 h 6858000"/>
              <a:gd name="connsiteX574" fmla="*/ 4793129 w 12163312"/>
              <a:gd name="connsiteY574" fmla="*/ 6175786 h 6858000"/>
              <a:gd name="connsiteX575" fmla="*/ 4793129 w 12163312"/>
              <a:gd name="connsiteY575" fmla="*/ 5991711 h 6858000"/>
              <a:gd name="connsiteX576" fmla="*/ 4315012 w 12163312"/>
              <a:gd name="connsiteY576" fmla="*/ 5900868 h 6858000"/>
              <a:gd name="connsiteX577" fmla="*/ 4157233 w 12163312"/>
              <a:gd name="connsiteY577" fmla="*/ 5991711 h 6858000"/>
              <a:gd name="connsiteX578" fmla="*/ 4157233 w 12163312"/>
              <a:gd name="connsiteY578" fmla="*/ 6175786 h 6858000"/>
              <a:gd name="connsiteX579" fmla="*/ 4315012 w 12163312"/>
              <a:gd name="connsiteY579" fmla="*/ 6266628 h 6858000"/>
              <a:gd name="connsiteX580" fmla="*/ 4472790 w 12163312"/>
              <a:gd name="connsiteY580" fmla="*/ 6175786 h 6858000"/>
              <a:gd name="connsiteX581" fmla="*/ 4472790 w 12163312"/>
              <a:gd name="connsiteY581" fmla="*/ 5991711 h 6858000"/>
              <a:gd name="connsiteX582" fmla="*/ 3994673 w 12163312"/>
              <a:gd name="connsiteY582" fmla="*/ 5900868 h 6858000"/>
              <a:gd name="connsiteX583" fmla="*/ 3836894 w 12163312"/>
              <a:gd name="connsiteY583" fmla="*/ 5991711 h 6858000"/>
              <a:gd name="connsiteX584" fmla="*/ 3836894 w 12163312"/>
              <a:gd name="connsiteY584" fmla="*/ 6175786 h 6858000"/>
              <a:gd name="connsiteX585" fmla="*/ 3994673 w 12163312"/>
              <a:gd name="connsiteY585" fmla="*/ 6266628 h 6858000"/>
              <a:gd name="connsiteX586" fmla="*/ 4152451 w 12163312"/>
              <a:gd name="connsiteY586" fmla="*/ 6175786 h 6858000"/>
              <a:gd name="connsiteX587" fmla="*/ 4152451 w 12163312"/>
              <a:gd name="connsiteY587" fmla="*/ 5991711 h 6858000"/>
              <a:gd name="connsiteX588" fmla="*/ 3671943 w 12163312"/>
              <a:gd name="connsiteY588" fmla="*/ 5900868 h 6858000"/>
              <a:gd name="connsiteX589" fmla="*/ 3514165 w 12163312"/>
              <a:gd name="connsiteY589" fmla="*/ 5991711 h 6858000"/>
              <a:gd name="connsiteX590" fmla="*/ 3514165 w 12163312"/>
              <a:gd name="connsiteY590" fmla="*/ 6175786 h 6858000"/>
              <a:gd name="connsiteX591" fmla="*/ 3671943 w 12163312"/>
              <a:gd name="connsiteY591" fmla="*/ 6266628 h 6858000"/>
              <a:gd name="connsiteX592" fmla="*/ 3829722 w 12163312"/>
              <a:gd name="connsiteY592" fmla="*/ 6175786 h 6858000"/>
              <a:gd name="connsiteX593" fmla="*/ 3829722 w 12163312"/>
              <a:gd name="connsiteY593" fmla="*/ 5991711 h 6858000"/>
              <a:gd name="connsiteX594" fmla="*/ 3351604 w 12163312"/>
              <a:gd name="connsiteY594" fmla="*/ 5900868 h 6858000"/>
              <a:gd name="connsiteX595" fmla="*/ 3193825 w 12163312"/>
              <a:gd name="connsiteY595" fmla="*/ 5991711 h 6858000"/>
              <a:gd name="connsiteX596" fmla="*/ 3193825 w 12163312"/>
              <a:gd name="connsiteY596" fmla="*/ 6175786 h 6858000"/>
              <a:gd name="connsiteX597" fmla="*/ 3351604 w 12163312"/>
              <a:gd name="connsiteY597" fmla="*/ 6266628 h 6858000"/>
              <a:gd name="connsiteX598" fmla="*/ 3509383 w 12163312"/>
              <a:gd name="connsiteY598" fmla="*/ 6175786 h 6858000"/>
              <a:gd name="connsiteX599" fmla="*/ 3509383 w 12163312"/>
              <a:gd name="connsiteY599" fmla="*/ 5991711 h 6858000"/>
              <a:gd name="connsiteX600" fmla="*/ 3031266 w 12163312"/>
              <a:gd name="connsiteY600" fmla="*/ 5900868 h 6858000"/>
              <a:gd name="connsiteX601" fmla="*/ 2873487 w 12163312"/>
              <a:gd name="connsiteY601" fmla="*/ 5991711 h 6858000"/>
              <a:gd name="connsiteX602" fmla="*/ 2873487 w 12163312"/>
              <a:gd name="connsiteY602" fmla="*/ 6175786 h 6858000"/>
              <a:gd name="connsiteX603" fmla="*/ 3031266 w 12163312"/>
              <a:gd name="connsiteY603" fmla="*/ 6266628 h 6858000"/>
              <a:gd name="connsiteX604" fmla="*/ 3189044 w 12163312"/>
              <a:gd name="connsiteY604" fmla="*/ 6175786 h 6858000"/>
              <a:gd name="connsiteX605" fmla="*/ 3189044 w 12163312"/>
              <a:gd name="connsiteY605" fmla="*/ 5991711 h 6858000"/>
              <a:gd name="connsiteX606" fmla="*/ 2710927 w 12163312"/>
              <a:gd name="connsiteY606" fmla="*/ 5900868 h 6858000"/>
              <a:gd name="connsiteX607" fmla="*/ 2553148 w 12163312"/>
              <a:gd name="connsiteY607" fmla="*/ 5991711 h 6858000"/>
              <a:gd name="connsiteX608" fmla="*/ 2553148 w 12163312"/>
              <a:gd name="connsiteY608" fmla="*/ 6175786 h 6858000"/>
              <a:gd name="connsiteX609" fmla="*/ 2710927 w 12163312"/>
              <a:gd name="connsiteY609" fmla="*/ 6266628 h 6858000"/>
              <a:gd name="connsiteX610" fmla="*/ 2868706 w 12163312"/>
              <a:gd name="connsiteY610" fmla="*/ 6175786 h 6858000"/>
              <a:gd name="connsiteX611" fmla="*/ 2868706 w 12163312"/>
              <a:gd name="connsiteY611" fmla="*/ 5991711 h 6858000"/>
              <a:gd name="connsiteX612" fmla="*/ 2390588 w 12163312"/>
              <a:gd name="connsiteY612" fmla="*/ 5900868 h 6858000"/>
              <a:gd name="connsiteX613" fmla="*/ 2232809 w 12163312"/>
              <a:gd name="connsiteY613" fmla="*/ 5991711 h 6858000"/>
              <a:gd name="connsiteX614" fmla="*/ 2232809 w 12163312"/>
              <a:gd name="connsiteY614" fmla="*/ 6175786 h 6858000"/>
              <a:gd name="connsiteX615" fmla="*/ 2390588 w 12163312"/>
              <a:gd name="connsiteY615" fmla="*/ 6266628 h 6858000"/>
              <a:gd name="connsiteX616" fmla="*/ 2548367 w 12163312"/>
              <a:gd name="connsiteY616" fmla="*/ 6175786 h 6858000"/>
              <a:gd name="connsiteX617" fmla="*/ 2548367 w 12163312"/>
              <a:gd name="connsiteY617" fmla="*/ 5991711 h 6858000"/>
              <a:gd name="connsiteX618" fmla="*/ 2070249 w 12163312"/>
              <a:gd name="connsiteY618" fmla="*/ 5900868 h 6858000"/>
              <a:gd name="connsiteX619" fmla="*/ 1912470 w 12163312"/>
              <a:gd name="connsiteY619" fmla="*/ 5991711 h 6858000"/>
              <a:gd name="connsiteX620" fmla="*/ 1912470 w 12163312"/>
              <a:gd name="connsiteY620" fmla="*/ 6175786 h 6858000"/>
              <a:gd name="connsiteX621" fmla="*/ 2070249 w 12163312"/>
              <a:gd name="connsiteY621" fmla="*/ 6266628 h 6858000"/>
              <a:gd name="connsiteX622" fmla="*/ 2228028 w 12163312"/>
              <a:gd name="connsiteY622" fmla="*/ 6175786 h 6858000"/>
              <a:gd name="connsiteX623" fmla="*/ 2228028 w 12163312"/>
              <a:gd name="connsiteY623" fmla="*/ 5991711 h 6858000"/>
              <a:gd name="connsiteX624" fmla="*/ 1749910 w 12163312"/>
              <a:gd name="connsiteY624" fmla="*/ 5900868 h 6858000"/>
              <a:gd name="connsiteX625" fmla="*/ 1592131 w 12163312"/>
              <a:gd name="connsiteY625" fmla="*/ 5991711 h 6858000"/>
              <a:gd name="connsiteX626" fmla="*/ 1592131 w 12163312"/>
              <a:gd name="connsiteY626" fmla="*/ 6175786 h 6858000"/>
              <a:gd name="connsiteX627" fmla="*/ 1749910 w 12163312"/>
              <a:gd name="connsiteY627" fmla="*/ 6266628 h 6858000"/>
              <a:gd name="connsiteX628" fmla="*/ 1907689 w 12163312"/>
              <a:gd name="connsiteY628" fmla="*/ 6175786 h 6858000"/>
              <a:gd name="connsiteX629" fmla="*/ 1907689 w 12163312"/>
              <a:gd name="connsiteY629" fmla="*/ 5991711 h 6858000"/>
              <a:gd name="connsiteX630" fmla="*/ 1429571 w 12163312"/>
              <a:gd name="connsiteY630" fmla="*/ 5900868 h 6858000"/>
              <a:gd name="connsiteX631" fmla="*/ 1271793 w 12163312"/>
              <a:gd name="connsiteY631" fmla="*/ 5991711 h 6858000"/>
              <a:gd name="connsiteX632" fmla="*/ 1271793 w 12163312"/>
              <a:gd name="connsiteY632" fmla="*/ 6175786 h 6858000"/>
              <a:gd name="connsiteX633" fmla="*/ 1429571 w 12163312"/>
              <a:gd name="connsiteY633" fmla="*/ 6266628 h 6858000"/>
              <a:gd name="connsiteX634" fmla="*/ 1587350 w 12163312"/>
              <a:gd name="connsiteY634" fmla="*/ 6175786 h 6858000"/>
              <a:gd name="connsiteX635" fmla="*/ 1587350 w 12163312"/>
              <a:gd name="connsiteY635" fmla="*/ 5991711 h 6858000"/>
              <a:gd name="connsiteX636" fmla="*/ 1109233 w 12163312"/>
              <a:gd name="connsiteY636" fmla="*/ 5900868 h 6858000"/>
              <a:gd name="connsiteX637" fmla="*/ 951454 w 12163312"/>
              <a:gd name="connsiteY637" fmla="*/ 5991711 h 6858000"/>
              <a:gd name="connsiteX638" fmla="*/ 951454 w 12163312"/>
              <a:gd name="connsiteY638" fmla="*/ 6175786 h 6858000"/>
              <a:gd name="connsiteX639" fmla="*/ 1109233 w 12163312"/>
              <a:gd name="connsiteY639" fmla="*/ 6266628 h 6858000"/>
              <a:gd name="connsiteX640" fmla="*/ 1267011 w 12163312"/>
              <a:gd name="connsiteY640" fmla="*/ 6175786 h 6858000"/>
              <a:gd name="connsiteX641" fmla="*/ 1267011 w 12163312"/>
              <a:gd name="connsiteY641" fmla="*/ 5991711 h 6858000"/>
              <a:gd name="connsiteX642" fmla="*/ 788894 w 12163312"/>
              <a:gd name="connsiteY642" fmla="*/ 5900868 h 6858000"/>
              <a:gd name="connsiteX643" fmla="*/ 631115 w 12163312"/>
              <a:gd name="connsiteY643" fmla="*/ 5991711 h 6858000"/>
              <a:gd name="connsiteX644" fmla="*/ 631115 w 12163312"/>
              <a:gd name="connsiteY644" fmla="*/ 6175786 h 6858000"/>
              <a:gd name="connsiteX645" fmla="*/ 788894 w 12163312"/>
              <a:gd name="connsiteY645" fmla="*/ 6266628 h 6858000"/>
              <a:gd name="connsiteX646" fmla="*/ 946673 w 12163312"/>
              <a:gd name="connsiteY646" fmla="*/ 6175786 h 6858000"/>
              <a:gd name="connsiteX647" fmla="*/ 946673 w 12163312"/>
              <a:gd name="connsiteY647" fmla="*/ 5991711 h 6858000"/>
              <a:gd name="connsiteX648" fmla="*/ 468555 w 12163312"/>
              <a:gd name="connsiteY648" fmla="*/ 5900868 h 6858000"/>
              <a:gd name="connsiteX649" fmla="*/ 310776 w 12163312"/>
              <a:gd name="connsiteY649" fmla="*/ 5991711 h 6858000"/>
              <a:gd name="connsiteX650" fmla="*/ 310776 w 12163312"/>
              <a:gd name="connsiteY650" fmla="*/ 6175786 h 6858000"/>
              <a:gd name="connsiteX651" fmla="*/ 468555 w 12163312"/>
              <a:gd name="connsiteY651" fmla="*/ 6266628 h 6858000"/>
              <a:gd name="connsiteX652" fmla="*/ 626334 w 12163312"/>
              <a:gd name="connsiteY652" fmla="*/ 6175786 h 6858000"/>
              <a:gd name="connsiteX653" fmla="*/ 626334 w 12163312"/>
              <a:gd name="connsiteY653" fmla="*/ 5991711 h 6858000"/>
              <a:gd name="connsiteX654" fmla="*/ 11842974 w 12163312"/>
              <a:gd name="connsiteY654" fmla="*/ 5621170 h 6858000"/>
              <a:gd name="connsiteX655" fmla="*/ 11685195 w 12163312"/>
              <a:gd name="connsiteY655" fmla="*/ 5712012 h 6858000"/>
              <a:gd name="connsiteX656" fmla="*/ 11685195 w 12163312"/>
              <a:gd name="connsiteY656" fmla="*/ 5896087 h 6858000"/>
              <a:gd name="connsiteX657" fmla="*/ 11842974 w 12163312"/>
              <a:gd name="connsiteY657" fmla="*/ 5986929 h 6858000"/>
              <a:gd name="connsiteX658" fmla="*/ 12000753 w 12163312"/>
              <a:gd name="connsiteY658" fmla="*/ 5896087 h 6858000"/>
              <a:gd name="connsiteX659" fmla="*/ 12000753 w 12163312"/>
              <a:gd name="connsiteY659" fmla="*/ 5712012 h 6858000"/>
              <a:gd name="connsiteX660" fmla="*/ 11522635 w 12163312"/>
              <a:gd name="connsiteY660" fmla="*/ 5621170 h 6858000"/>
              <a:gd name="connsiteX661" fmla="*/ 11364856 w 12163312"/>
              <a:gd name="connsiteY661" fmla="*/ 5712012 h 6858000"/>
              <a:gd name="connsiteX662" fmla="*/ 11364856 w 12163312"/>
              <a:gd name="connsiteY662" fmla="*/ 5896087 h 6858000"/>
              <a:gd name="connsiteX663" fmla="*/ 11522635 w 12163312"/>
              <a:gd name="connsiteY663" fmla="*/ 5986929 h 6858000"/>
              <a:gd name="connsiteX664" fmla="*/ 11680414 w 12163312"/>
              <a:gd name="connsiteY664" fmla="*/ 5896087 h 6858000"/>
              <a:gd name="connsiteX665" fmla="*/ 11680414 w 12163312"/>
              <a:gd name="connsiteY665" fmla="*/ 5712012 h 6858000"/>
              <a:gd name="connsiteX666" fmla="*/ 11202296 w 12163312"/>
              <a:gd name="connsiteY666" fmla="*/ 5621170 h 6858000"/>
              <a:gd name="connsiteX667" fmla="*/ 11044517 w 12163312"/>
              <a:gd name="connsiteY667" fmla="*/ 5712012 h 6858000"/>
              <a:gd name="connsiteX668" fmla="*/ 11044517 w 12163312"/>
              <a:gd name="connsiteY668" fmla="*/ 5896087 h 6858000"/>
              <a:gd name="connsiteX669" fmla="*/ 11202296 w 12163312"/>
              <a:gd name="connsiteY669" fmla="*/ 5986929 h 6858000"/>
              <a:gd name="connsiteX670" fmla="*/ 11360075 w 12163312"/>
              <a:gd name="connsiteY670" fmla="*/ 5896087 h 6858000"/>
              <a:gd name="connsiteX671" fmla="*/ 11360075 w 12163312"/>
              <a:gd name="connsiteY671" fmla="*/ 5712012 h 6858000"/>
              <a:gd name="connsiteX672" fmla="*/ 10881957 w 12163312"/>
              <a:gd name="connsiteY672" fmla="*/ 5621170 h 6858000"/>
              <a:gd name="connsiteX673" fmla="*/ 10724179 w 12163312"/>
              <a:gd name="connsiteY673" fmla="*/ 5712012 h 6858000"/>
              <a:gd name="connsiteX674" fmla="*/ 10724179 w 12163312"/>
              <a:gd name="connsiteY674" fmla="*/ 5896087 h 6858000"/>
              <a:gd name="connsiteX675" fmla="*/ 10881957 w 12163312"/>
              <a:gd name="connsiteY675" fmla="*/ 5986929 h 6858000"/>
              <a:gd name="connsiteX676" fmla="*/ 11039736 w 12163312"/>
              <a:gd name="connsiteY676" fmla="*/ 5896087 h 6858000"/>
              <a:gd name="connsiteX677" fmla="*/ 11039736 w 12163312"/>
              <a:gd name="connsiteY677" fmla="*/ 5712012 h 6858000"/>
              <a:gd name="connsiteX678" fmla="*/ 10561618 w 12163312"/>
              <a:gd name="connsiteY678" fmla="*/ 5621170 h 6858000"/>
              <a:gd name="connsiteX679" fmla="*/ 10403839 w 12163312"/>
              <a:gd name="connsiteY679" fmla="*/ 5712012 h 6858000"/>
              <a:gd name="connsiteX680" fmla="*/ 10403839 w 12163312"/>
              <a:gd name="connsiteY680" fmla="*/ 5896087 h 6858000"/>
              <a:gd name="connsiteX681" fmla="*/ 10561618 w 12163312"/>
              <a:gd name="connsiteY681" fmla="*/ 5986929 h 6858000"/>
              <a:gd name="connsiteX682" fmla="*/ 10719397 w 12163312"/>
              <a:gd name="connsiteY682" fmla="*/ 5896087 h 6858000"/>
              <a:gd name="connsiteX683" fmla="*/ 10719397 w 12163312"/>
              <a:gd name="connsiteY683" fmla="*/ 5712012 h 6858000"/>
              <a:gd name="connsiteX684" fmla="*/ 10241280 w 12163312"/>
              <a:gd name="connsiteY684" fmla="*/ 5621170 h 6858000"/>
              <a:gd name="connsiteX685" fmla="*/ 10083501 w 12163312"/>
              <a:gd name="connsiteY685" fmla="*/ 5712012 h 6858000"/>
              <a:gd name="connsiteX686" fmla="*/ 10083501 w 12163312"/>
              <a:gd name="connsiteY686" fmla="*/ 5896087 h 6858000"/>
              <a:gd name="connsiteX687" fmla="*/ 10241280 w 12163312"/>
              <a:gd name="connsiteY687" fmla="*/ 5986929 h 6858000"/>
              <a:gd name="connsiteX688" fmla="*/ 10399058 w 12163312"/>
              <a:gd name="connsiteY688" fmla="*/ 5896087 h 6858000"/>
              <a:gd name="connsiteX689" fmla="*/ 10399058 w 12163312"/>
              <a:gd name="connsiteY689" fmla="*/ 5712012 h 6858000"/>
              <a:gd name="connsiteX690" fmla="*/ 9920941 w 12163312"/>
              <a:gd name="connsiteY690" fmla="*/ 5621170 h 6858000"/>
              <a:gd name="connsiteX691" fmla="*/ 9763162 w 12163312"/>
              <a:gd name="connsiteY691" fmla="*/ 5712012 h 6858000"/>
              <a:gd name="connsiteX692" fmla="*/ 9763162 w 12163312"/>
              <a:gd name="connsiteY692" fmla="*/ 5896087 h 6858000"/>
              <a:gd name="connsiteX693" fmla="*/ 9920941 w 12163312"/>
              <a:gd name="connsiteY693" fmla="*/ 5986929 h 6858000"/>
              <a:gd name="connsiteX694" fmla="*/ 10078720 w 12163312"/>
              <a:gd name="connsiteY694" fmla="*/ 5896087 h 6858000"/>
              <a:gd name="connsiteX695" fmla="*/ 10078720 w 12163312"/>
              <a:gd name="connsiteY695" fmla="*/ 5712012 h 6858000"/>
              <a:gd name="connsiteX696" fmla="*/ 9600602 w 12163312"/>
              <a:gd name="connsiteY696" fmla="*/ 5621170 h 6858000"/>
              <a:gd name="connsiteX697" fmla="*/ 9442823 w 12163312"/>
              <a:gd name="connsiteY697" fmla="*/ 5712012 h 6858000"/>
              <a:gd name="connsiteX698" fmla="*/ 9442823 w 12163312"/>
              <a:gd name="connsiteY698" fmla="*/ 5896087 h 6858000"/>
              <a:gd name="connsiteX699" fmla="*/ 9600602 w 12163312"/>
              <a:gd name="connsiteY699" fmla="*/ 5986929 h 6858000"/>
              <a:gd name="connsiteX700" fmla="*/ 9758380 w 12163312"/>
              <a:gd name="connsiteY700" fmla="*/ 5896087 h 6858000"/>
              <a:gd name="connsiteX701" fmla="*/ 9758380 w 12163312"/>
              <a:gd name="connsiteY701" fmla="*/ 5712012 h 6858000"/>
              <a:gd name="connsiteX702" fmla="*/ 9280263 w 12163312"/>
              <a:gd name="connsiteY702" fmla="*/ 5621170 h 6858000"/>
              <a:gd name="connsiteX703" fmla="*/ 9122485 w 12163312"/>
              <a:gd name="connsiteY703" fmla="*/ 5712012 h 6858000"/>
              <a:gd name="connsiteX704" fmla="*/ 9122485 w 12163312"/>
              <a:gd name="connsiteY704" fmla="*/ 5896087 h 6858000"/>
              <a:gd name="connsiteX705" fmla="*/ 9280263 w 12163312"/>
              <a:gd name="connsiteY705" fmla="*/ 5986929 h 6858000"/>
              <a:gd name="connsiteX706" fmla="*/ 9438042 w 12163312"/>
              <a:gd name="connsiteY706" fmla="*/ 5896087 h 6858000"/>
              <a:gd name="connsiteX707" fmla="*/ 9438042 w 12163312"/>
              <a:gd name="connsiteY707" fmla="*/ 5712012 h 6858000"/>
              <a:gd name="connsiteX708" fmla="*/ 8959924 w 12163312"/>
              <a:gd name="connsiteY708" fmla="*/ 5621170 h 6858000"/>
              <a:gd name="connsiteX709" fmla="*/ 8802145 w 12163312"/>
              <a:gd name="connsiteY709" fmla="*/ 5712012 h 6858000"/>
              <a:gd name="connsiteX710" fmla="*/ 8802145 w 12163312"/>
              <a:gd name="connsiteY710" fmla="*/ 5896087 h 6858000"/>
              <a:gd name="connsiteX711" fmla="*/ 8959924 w 12163312"/>
              <a:gd name="connsiteY711" fmla="*/ 5986929 h 6858000"/>
              <a:gd name="connsiteX712" fmla="*/ 9117703 w 12163312"/>
              <a:gd name="connsiteY712" fmla="*/ 5896087 h 6858000"/>
              <a:gd name="connsiteX713" fmla="*/ 9117703 w 12163312"/>
              <a:gd name="connsiteY713" fmla="*/ 5712012 h 6858000"/>
              <a:gd name="connsiteX714" fmla="*/ 8639585 w 12163312"/>
              <a:gd name="connsiteY714" fmla="*/ 5621170 h 6858000"/>
              <a:gd name="connsiteX715" fmla="*/ 8481806 w 12163312"/>
              <a:gd name="connsiteY715" fmla="*/ 5712012 h 6858000"/>
              <a:gd name="connsiteX716" fmla="*/ 8481806 w 12163312"/>
              <a:gd name="connsiteY716" fmla="*/ 5896087 h 6858000"/>
              <a:gd name="connsiteX717" fmla="*/ 8639585 w 12163312"/>
              <a:gd name="connsiteY717" fmla="*/ 5986929 h 6858000"/>
              <a:gd name="connsiteX718" fmla="*/ 8797364 w 12163312"/>
              <a:gd name="connsiteY718" fmla="*/ 5896087 h 6858000"/>
              <a:gd name="connsiteX719" fmla="*/ 8797364 w 12163312"/>
              <a:gd name="connsiteY719" fmla="*/ 5712012 h 6858000"/>
              <a:gd name="connsiteX720" fmla="*/ 8319247 w 12163312"/>
              <a:gd name="connsiteY720" fmla="*/ 5621170 h 6858000"/>
              <a:gd name="connsiteX721" fmla="*/ 8161468 w 12163312"/>
              <a:gd name="connsiteY721" fmla="*/ 5712012 h 6858000"/>
              <a:gd name="connsiteX722" fmla="*/ 8161468 w 12163312"/>
              <a:gd name="connsiteY722" fmla="*/ 5896087 h 6858000"/>
              <a:gd name="connsiteX723" fmla="*/ 8319247 w 12163312"/>
              <a:gd name="connsiteY723" fmla="*/ 5986929 h 6858000"/>
              <a:gd name="connsiteX724" fmla="*/ 8477026 w 12163312"/>
              <a:gd name="connsiteY724" fmla="*/ 5896087 h 6858000"/>
              <a:gd name="connsiteX725" fmla="*/ 8477026 w 12163312"/>
              <a:gd name="connsiteY725" fmla="*/ 5712012 h 6858000"/>
              <a:gd name="connsiteX726" fmla="*/ 7998908 w 12163312"/>
              <a:gd name="connsiteY726" fmla="*/ 5621170 h 6858000"/>
              <a:gd name="connsiteX727" fmla="*/ 7841129 w 12163312"/>
              <a:gd name="connsiteY727" fmla="*/ 5712012 h 6858000"/>
              <a:gd name="connsiteX728" fmla="*/ 7841129 w 12163312"/>
              <a:gd name="connsiteY728" fmla="*/ 5896087 h 6858000"/>
              <a:gd name="connsiteX729" fmla="*/ 7998908 w 12163312"/>
              <a:gd name="connsiteY729" fmla="*/ 5986929 h 6858000"/>
              <a:gd name="connsiteX730" fmla="*/ 8156687 w 12163312"/>
              <a:gd name="connsiteY730" fmla="*/ 5896087 h 6858000"/>
              <a:gd name="connsiteX731" fmla="*/ 8156687 w 12163312"/>
              <a:gd name="connsiteY731" fmla="*/ 5712012 h 6858000"/>
              <a:gd name="connsiteX732" fmla="*/ 7678569 w 12163312"/>
              <a:gd name="connsiteY732" fmla="*/ 5621170 h 6858000"/>
              <a:gd name="connsiteX733" fmla="*/ 7520791 w 12163312"/>
              <a:gd name="connsiteY733" fmla="*/ 5712012 h 6858000"/>
              <a:gd name="connsiteX734" fmla="*/ 7520791 w 12163312"/>
              <a:gd name="connsiteY734" fmla="*/ 5896087 h 6858000"/>
              <a:gd name="connsiteX735" fmla="*/ 7678569 w 12163312"/>
              <a:gd name="connsiteY735" fmla="*/ 5986929 h 6858000"/>
              <a:gd name="connsiteX736" fmla="*/ 7836348 w 12163312"/>
              <a:gd name="connsiteY736" fmla="*/ 5896087 h 6858000"/>
              <a:gd name="connsiteX737" fmla="*/ 7836348 w 12163312"/>
              <a:gd name="connsiteY737" fmla="*/ 5712012 h 6858000"/>
              <a:gd name="connsiteX738" fmla="*/ 7358230 w 12163312"/>
              <a:gd name="connsiteY738" fmla="*/ 5621170 h 6858000"/>
              <a:gd name="connsiteX739" fmla="*/ 7200451 w 12163312"/>
              <a:gd name="connsiteY739" fmla="*/ 5712012 h 6858000"/>
              <a:gd name="connsiteX740" fmla="*/ 7200451 w 12163312"/>
              <a:gd name="connsiteY740" fmla="*/ 5896087 h 6858000"/>
              <a:gd name="connsiteX741" fmla="*/ 7358230 w 12163312"/>
              <a:gd name="connsiteY741" fmla="*/ 5986929 h 6858000"/>
              <a:gd name="connsiteX742" fmla="*/ 7516009 w 12163312"/>
              <a:gd name="connsiteY742" fmla="*/ 5896087 h 6858000"/>
              <a:gd name="connsiteX743" fmla="*/ 7516009 w 12163312"/>
              <a:gd name="connsiteY743" fmla="*/ 5712012 h 6858000"/>
              <a:gd name="connsiteX744" fmla="*/ 7037892 w 12163312"/>
              <a:gd name="connsiteY744" fmla="*/ 5621170 h 6858000"/>
              <a:gd name="connsiteX745" fmla="*/ 6880113 w 12163312"/>
              <a:gd name="connsiteY745" fmla="*/ 5712012 h 6858000"/>
              <a:gd name="connsiteX746" fmla="*/ 6880113 w 12163312"/>
              <a:gd name="connsiteY746" fmla="*/ 5896087 h 6858000"/>
              <a:gd name="connsiteX747" fmla="*/ 7037892 w 12163312"/>
              <a:gd name="connsiteY747" fmla="*/ 5986929 h 6858000"/>
              <a:gd name="connsiteX748" fmla="*/ 7195671 w 12163312"/>
              <a:gd name="connsiteY748" fmla="*/ 5896087 h 6858000"/>
              <a:gd name="connsiteX749" fmla="*/ 7195671 w 12163312"/>
              <a:gd name="connsiteY749" fmla="*/ 5712012 h 6858000"/>
              <a:gd name="connsiteX750" fmla="*/ 6717553 w 12163312"/>
              <a:gd name="connsiteY750" fmla="*/ 5621170 h 6858000"/>
              <a:gd name="connsiteX751" fmla="*/ 6559774 w 12163312"/>
              <a:gd name="connsiteY751" fmla="*/ 5712012 h 6858000"/>
              <a:gd name="connsiteX752" fmla="*/ 6559774 w 12163312"/>
              <a:gd name="connsiteY752" fmla="*/ 5896087 h 6858000"/>
              <a:gd name="connsiteX753" fmla="*/ 6717553 w 12163312"/>
              <a:gd name="connsiteY753" fmla="*/ 5986929 h 6858000"/>
              <a:gd name="connsiteX754" fmla="*/ 6875332 w 12163312"/>
              <a:gd name="connsiteY754" fmla="*/ 5896087 h 6858000"/>
              <a:gd name="connsiteX755" fmla="*/ 6875332 w 12163312"/>
              <a:gd name="connsiteY755" fmla="*/ 5712012 h 6858000"/>
              <a:gd name="connsiteX756" fmla="*/ 6397214 w 12163312"/>
              <a:gd name="connsiteY756" fmla="*/ 5621170 h 6858000"/>
              <a:gd name="connsiteX757" fmla="*/ 6239435 w 12163312"/>
              <a:gd name="connsiteY757" fmla="*/ 5712012 h 6858000"/>
              <a:gd name="connsiteX758" fmla="*/ 6239435 w 12163312"/>
              <a:gd name="connsiteY758" fmla="*/ 5896087 h 6858000"/>
              <a:gd name="connsiteX759" fmla="*/ 6397214 w 12163312"/>
              <a:gd name="connsiteY759" fmla="*/ 5986929 h 6858000"/>
              <a:gd name="connsiteX760" fmla="*/ 6554992 w 12163312"/>
              <a:gd name="connsiteY760" fmla="*/ 5896087 h 6858000"/>
              <a:gd name="connsiteX761" fmla="*/ 6554992 w 12163312"/>
              <a:gd name="connsiteY761" fmla="*/ 5712012 h 6858000"/>
              <a:gd name="connsiteX762" fmla="*/ 6076875 w 12163312"/>
              <a:gd name="connsiteY762" fmla="*/ 5621170 h 6858000"/>
              <a:gd name="connsiteX763" fmla="*/ 5919096 w 12163312"/>
              <a:gd name="connsiteY763" fmla="*/ 5712012 h 6858000"/>
              <a:gd name="connsiteX764" fmla="*/ 5919096 w 12163312"/>
              <a:gd name="connsiteY764" fmla="*/ 5896087 h 6858000"/>
              <a:gd name="connsiteX765" fmla="*/ 6076875 w 12163312"/>
              <a:gd name="connsiteY765" fmla="*/ 5986929 h 6858000"/>
              <a:gd name="connsiteX766" fmla="*/ 6234654 w 12163312"/>
              <a:gd name="connsiteY766" fmla="*/ 5896087 h 6858000"/>
              <a:gd name="connsiteX767" fmla="*/ 6234654 w 12163312"/>
              <a:gd name="connsiteY767" fmla="*/ 5712012 h 6858000"/>
              <a:gd name="connsiteX768" fmla="*/ 5756536 w 12163312"/>
              <a:gd name="connsiteY768" fmla="*/ 5621170 h 6858000"/>
              <a:gd name="connsiteX769" fmla="*/ 5598757 w 12163312"/>
              <a:gd name="connsiteY769" fmla="*/ 5712012 h 6858000"/>
              <a:gd name="connsiteX770" fmla="*/ 5598757 w 12163312"/>
              <a:gd name="connsiteY770" fmla="*/ 5896087 h 6858000"/>
              <a:gd name="connsiteX771" fmla="*/ 5756536 w 12163312"/>
              <a:gd name="connsiteY771" fmla="*/ 5986929 h 6858000"/>
              <a:gd name="connsiteX772" fmla="*/ 5914316 w 12163312"/>
              <a:gd name="connsiteY772" fmla="*/ 5896087 h 6858000"/>
              <a:gd name="connsiteX773" fmla="*/ 5914316 w 12163312"/>
              <a:gd name="connsiteY773" fmla="*/ 5712012 h 6858000"/>
              <a:gd name="connsiteX774" fmla="*/ 5436198 w 12163312"/>
              <a:gd name="connsiteY774" fmla="*/ 5621170 h 6858000"/>
              <a:gd name="connsiteX775" fmla="*/ 5278418 w 12163312"/>
              <a:gd name="connsiteY775" fmla="*/ 5712012 h 6858000"/>
              <a:gd name="connsiteX776" fmla="*/ 5278418 w 12163312"/>
              <a:gd name="connsiteY776" fmla="*/ 5896087 h 6858000"/>
              <a:gd name="connsiteX777" fmla="*/ 5436198 w 12163312"/>
              <a:gd name="connsiteY777" fmla="*/ 5986929 h 6858000"/>
              <a:gd name="connsiteX778" fmla="*/ 5593976 w 12163312"/>
              <a:gd name="connsiteY778" fmla="*/ 5896087 h 6858000"/>
              <a:gd name="connsiteX779" fmla="*/ 5593976 w 12163312"/>
              <a:gd name="connsiteY779" fmla="*/ 5712012 h 6858000"/>
              <a:gd name="connsiteX780" fmla="*/ 5115859 w 12163312"/>
              <a:gd name="connsiteY780" fmla="*/ 5621170 h 6858000"/>
              <a:gd name="connsiteX781" fmla="*/ 4958080 w 12163312"/>
              <a:gd name="connsiteY781" fmla="*/ 5712012 h 6858000"/>
              <a:gd name="connsiteX782" fmla="*/ 4958080 w 12163312"/>
              <a:gd name="connsiteY782" fmla="*/ 5896087 h 6858000"/>
              <a:gd name="connsiteX783" fmla="*/ 5115859 w 12163312"/>
              <a:gd name="connsiteY783" fmla="*/ 5986929 h 6858000"/>
              <a:gd name="connsiteX784" fmla="*/ 5273637 w 12163312"/>
              <a:gd name="connsiteY784" fmla="*/ 5896087 h 6858000"/>
              <a:gd name="connsiteX785" fmla="*/ 5273637 w 12163312"/>
              <a:gd name="connsiteY785" fmla="*/ 5712012 h 6858000"/>
              <a:gd name="connsiteX786" fmla="*/ 4795520 w 12163312"/>
              <a:gd name="connsiteY786" fmla="*/ 5621170 h 6858000"/>
              <a:gd name="connsiteX787" fmla="*/ 4637741 w 12163312"/>
              <a:gd name="connsiteY787" fmla="*/ 5712012 h 6858000"/>
              <a:gd name="connsiteX788" fmla="*/ 4637741 w 12163312"/>
              <a:gd name="connsiteY788" fmla="*/ 5896087 h 6858000"/>
              <a:gd name="connsiteX789" fmla="*/ 4795520 w 12163312"/>
              <a:gd name="connsiteY789" fmla="*/ 5986929 h 6858000"/>
              <a:gd name="connsiteX790" fmla="*/ 4953299 w 12163312"/>
              <a:gd name="connsiteY790" fmla="*/ 5896087 h 6858000"/>
              <a:gd name="connsiteX791" fmla="*/ 4953299 w 12163312"/>
              <a:gd name="connsiteY791" fmla="*/ 5712012 h 6858000"/>
              <a:gd name="connsiteX792" fmla="*/ 4475181 w 12163312"/>
              <a:gd name="connsiteY792" fmla="*/ 5621170 h 6858000"/>
              <a:gd name="connsiteX793" fmla="*/ 4317402 w 12163312"/>
              <a:gd name="connsiteY793" fmla="*/ 5712012 h 6858000"/>
              <a:gd name="connsiteX794" fmla="*/ 4317402 w 12163312"/>
              <a:gd name="connsiteY794" fmla="*/ 5896087 h 6858000"/>
              <a:gd name="connsiteX795" fmla="*/ 4475181 w 12163312"/>
              <a:gd name="connsiteY795" fmla="*/ 5986929 h 6858000"/>
              <a:gd name="connsiteX796" fmla="*/ 4632960 w 12163312"/>
              <a:gd name="connsiteY796" fmla="*/ 5896087 h 6858000"/>
              <a:gd name="connsiteX797" fmla="*/ 4632960 w 12163312"/>
              <a:gd name="connsiteY797" fmla="*/ 5712012 h 6858000"/>
              <a:gd name="connsiteX798" fmla="*/ 4152451 w 12163312"/>
              <a:gd name="connsiteY798" fmla="*/ 5621170 h 6858000"/>
              <a:gd name="connsiteX799" fmla="*/ 3994673 w 12163312"/>
              <a:gd name="connsiteY799" fmla="*/ 5712012 h 6858000"/>
              <a:gd name="connsiteX800" fmla="*/ 3994673 w 12163312"/>
              <a:gd name="connsiteY800" fmla="*/ 5896087 h 6858000"/>
              <a:gd name="connsiteX801" fmla="*/ 4152451 w 12163312"/>
              <a:gd name="connsiteY801" fmla="*/ 5986929 h 6858000"/>
              <a:gd name="connsiteX802" fmla="*/ 4310230 w 12163312"/>
              <a:gd name="connsiteY802" fmla="*/ 5896087 h 6858000"/>
              <a:gd name="connsiteX803" fmla="*/ 4310230 w 12163312"/>
              <a:gd name="connsiteY803" fmla="*/ 5712012 h 6858000"/>
              <a:gd name="connsiteX804" fmla="*/ 3832112 w 12163312"/>
              <a:gd name="connsiteY804" fmla="*/ 5621170 h 6858000"/>
              <a:gd name="connsiteX805" fmla="*/ 3674334 w 12163312"/>
              <a:gd name="connsiteY805" fmla="*/ 5712012 h 6858000"/>
              <a:gd name="connsiteX806" fmla="*/ 3674334 w 12163312"/>
              <a:gd name="connsiteY806" fmla="*/ 5896087 h 6858000"/>
              <a:gd name="connsiteX807" fmla="*/ 3832112 w 12163312"/>
              <a:gd name="connsiteY807" fmla="*/ 5986929 h 6858000"/>
              <a:gd name="connsiteX808" fmla="*/ 3989891 w 12163312"/>
              <a:gd name="connsiteY808" fmla="*/ 5896087 h 6858000"/>
              <a:gd name="connsiteX809" fmla="*/ 3989891 w 12163312"/>
              <a:gd name="connsiteY809" fmla="*/ 5712012 h 6858000"/>
              <a:gd name="connsiteX810" fmla="*/ 3511774 w 12163312"/>
              <a:gd name="connsiteY810" fmla="*/ 5621170 h 6858000"/>
              <a:gd name="connsiteX811" fmla="*/ 3353995 w 12163312"/>
              <a:gd name="connsiteY811" fmla="*/ 5712012 h 6858000"/>
              <a:gd name="connsiteX812" fmla="*/ 3353995 w 12163312"/>
              <a:gd name="connsiteY812" fmla="*/ 5896087 h 6858000"/>
              <a:gd name="connsiteX813" fmla="*/ 3511774 w 12163312"/>
              <a:gd name="connsiteY813" fmla="*/ 5986929 h 6858000"/>
              <a:gd name="connsiteX814" fmla="*/ 3669553 w 12163312"/>
              <a:gd name="connsiteY814" fmla="*/ 5896087 h 6858000"/>
              <a:gd name="connsiteX815" fmla="*/ 3669553 w 12163312"/>
              <a:gd name="connsiteY815" fmla="*/ 5712012 h 6858000"/>
              <a:gd name="connsiteX816" fmla="*/ 3191435 w 12163312"/>
              <a:gd name="connsiteY816" fmla="*/ 5621170 h 6858000"/>
              <a:gd name="connsiteX817" fmla="*/ 3033656 w 12163312"/>
              <a:gd name="connsiteY817" fmla="*/ 5712012 h 6858000"/>
              <a:gd name="connsiteX818" fmla="*/ 3033656 w 12163312"/>
              <a:gd name="connsiteY818" fmla="*/ 5896087 h 6858000"/>
              <a:gd name="connsiteX819" fmla="*/ 3191435 w 12163312"/>
              <a:gd name="connsiteY819" fmla="*/ 5986929 h 6858000"/>
              <a:gd name="connsiteX820" fmla="*/ 3349214 w 12163312"/>
              <a:gd name="connsiteY820" fmla="*/ 5896087 h 6858000"/>
              <a:gd name="connsiteX821" fmla="*/ 3349214 w 12163312"/>
              <a:gd name="connsiteY821" fmla="*/ 5712012 h 6858000"/>
              <a:gd name="connsiteX822" fmla="*/ 2871096 w 12163312"/>
              <a:gd name="connsiteY822" fmla="*/ 5621170 h 6858000"/>
              <a:gd name="connsiteX823" fmla="*/ 2713317 w 12163312"/>
              <a:gd name="connsiteY823" fmla="*/ 5712012 h 6858000"/>
              <a:gd name="connsiteX824" fmla="*/ 2713317 w 12163312"/>
              <a:gd name="connsiteY824" fmla="*/ 5896087 h 6858000"/>
              <a:gd name="connsiteX825" fmla="*/ 2871096 w 12163312"/>
              <a:gd name="connsiteY825" fmla="*/ 5986929 h 6858000"/>
              <a:gd name="connsiteX826" fmla="*/ 3028875 w 12163312"/>
              <a:gd name="connsiteY826" fmla="*/ 5896087 h 6858000"/>
              <a:gd name="connsiteX827" fmla="*/ 3028875 w 12163312"/>
              <a:gd name="connsiteY827" fmla="*/ 5712012 h 6858000"/>
              <a:gd name="connsiteX828" fmla="*/ 2550757 w 12163312"/>
              <a:gd name="connsiteY828" fmla="*/ 5621170 h 6858000"/>
              <a:gd name="connsiteX829" fmla="*/ 2392978 w 12163312"/>
              <a:gd name="connsiteY829" fmla="*/ 5712012 h 6858000"/>
              <a:gd name="connsiteX830" fmla="*/ 2392978 w 12163312"/>
              <a:gd name="connsiteY830" fmla="*/ 5896087 h 6858000"/>
              <a:gd name="connsiteX831" fmla="*/ 2550757 w 12163312"/>
              <a:gd name="connsiteY831" fmla="*/ 5986929 h 6858000"/>
              <a:gd name="connsiteX832" fmla="*/ 2708536 w 12163312"/>
              <a:gd name="connsiteY832" fmla="*/ 5896087 h 6858000"/>
              <a:gd name="connsiteX833" fmla="*/ 2708536 w 12163312"/>
              <a:gd name="connsiteY833" fmla="*/ 5712012 h 6858000"/>
              <a:gd name="connsiteX834" fmla="*/ 2230419 w 12163312"/>
              <a:gd name="connsiteY834" fmla="*/ 5621170 h 6858000"/>
              <a:gd name="connsiteX835" fmla="*/ 2072640 w 12163312"/>
              <a:gd name="connsiteY835" fmla="*/ 5712012 h 6858000"/>
              <a:gd name="connsiteX836" fmla="*/ 2072640 w 12163312"/>
              <a:gd name="connsiteY836" fmla="*/ 5896087 h 6858000"/>
              <a:gd name="connsiteX837" fmla="*/ 2230419 w 12163312"/>
              <a:gd name="connsiteY837" fmla="*/ 5986929 h 6858000"/>
              <a:gd name="connsiteX838" fmla="*/ 2388197 w 12163312"/>
              <a:gd name="connsiteY838" fmla="*/ 5896087 h 6858000"/>
              <a:gd name="connsiteX839" fmla="*/ 2388197 w 12163312"/>
              <a:gd name="connsiteY839" fmla="*/ 5712012 h 6858000"/>
              <a:gd name="connsiteX840" fmla="*/ 1910080 w 12163312"/>
              <a:gd name="connsiteY840" fmla="*/ 5621170 h 6858000"/>
              <a:gd name="connsiteX841" fmla="*/ 1752301 w 12163312"/>
              <a:gd name="connsiteY841" fmla="*/ 5712012 h 6858000"/>
              <a:gd name="connsiteX842" fmla="*/ 1752301 w 12163312"/>
              <a:gd name="connsiteY842" fmla="*/ 5896087 h 6858000"/>
              <a:gd name="connsiteX843" fmla="*/ 1910080 w 12163312"/>
              <a:gd name="connsiteY843" fmla="*/ 5986929 h 6858000"/>
              <a:gd name="connsiteX844" fmla="*/ 2067858 w 12163312"/>
              <a:gd name="connsiteY844" fmla="*/ 5896087 h 6858000"/>
              <a:gd name="connsiteX845" fmla="*/ 2067858 w 12163312"/>
              <a:gd name="connsiteY845" fmla="*/ 5712012 h 6858000"/>
              <a:gd name="connsiteX846" fmla="*/ 1589741 w 12163312"/>
              <a:gd name="connsiteY846" fmla="*/ 5621170 h 6858000"/>
              <a:gd name="connsiteX847" fmla="*/ 1431962 w 12163312"/>
              <a:gd name="connsiteY847" fmla="*/ 5712012 h 6858000"/>
              <a:gd name="connsiteX848" fmla="*/ 1431962 w 12163312"/>
              <a:gd name="connsiteY848" fmla="*/ 5896087 h 6858000"/>
              <a:gd name="connsiteX849" fmla="*/ 1589741 w 12163312"/>
              <a:gd name="connsiteY849" fmla="*/ 5986929 h 6858000"/>
              <a:gd name="connsiteX850" fmla="*/ 1747520 w 12163312"/>
              <a:gd name="connsiteY850" fmla="*/ 5896087 h 6858000"/>
              <a:gd name="connsiteX851" fmla="*/ 1747520 w 12163312"/>
              <a:gd name="connsiteY851" fmla="*/ 5712012 h 6858000"/>
              <a:gd name="connsiteX852" fmla="*/ 1269402 w 12163312"/>
              <a:gd name="connsiteY852" fmla="*/ 5621170 h 6858000"/>
              <a:gd name="connsiteX853" fmla="*/ 1111623 w 12163312"/>
              <a:gd name="connsiteY853" fmla="*/ 5712012 h 6858000"/>
              <a:gd name="connsiteX854" fmla="*/ 1111623 w 12163312"/>
              <a:gd name="connsiteY854" fmla="*/ 5896087 h 6858000"/>
              <a:gd name="connsiteX855" fmla="*/ 1269402 w 12163312"/>
              <a:gd name="connsiteY855" fmla="*/ 5986929 h 6858000"/>
              <a:gd name="connsiteX856" fmla="*/ 1427181 w 12163312"/>
              <a:gd name="connsiteY856" fmla="*/ 5896087 h 6858000"/>
              <a:gd name="connsiteX857" fmla="*/ 1427181 w 12163312"/>
              <a:gd name="connsiteY857" fmla="*/ 5712012 h 6858000"/>
              <a:gd name="connsiteX858" fmla="*/ 949063 w 12163312"/>
              <a:gd name="connsiteY858" fmla="*/ 5621170 h 6858000"/>
              <a:gd name="connsiteX859" fmla="*/ 791284 w 12163312"/>
              <a:gd name="connsiteY859" fmla="*/ 5712012 h 6858000"/>
              <a:gd name="connsiteX860" fmla="*/ 791284 w 12163312"/>
              <a:gd name="connsiteY860" fmla="*/ 5896087 h 6858000"/>
              <a:gd name="connsiteX861" fmla="*/ 949063 w 12163312"/>
              <a:gd name="connsiteY861" fmla="*/ 5986929 h 6858000"/>
              <a:gd name="connsiteX862" fmla="*/ 1106842 w 12163312"/>
              <a:gd name="connsiteY862" fmla="*/ 5896087 h 6858000"/>
              <a:gd name="connsiteX863" fmla="*/ 1106842 w 12163312"/>
              <a:gd name="connsiteY863" fmla="*/ 5712012 h 6858000"/>
              <a:gd name="connsiteX864" fmla="*/ 628724 w 12163312"/>
              <a:gd name="connsiteY864" fmla="*/ 5621170 h 6858000"/>
              <a:gd name="connsiteX865" fmla="*/ 470945 w 12163312"/>
              <a:gd name="connsiteY865" fmla="*/ 5712012 h 6858000"/>
              <a:gd name="connsiteX866" fmla="*/ 470945 w 12163312"/>
              <a:gd name="connsiteY866" fmla="*/ 5896087 h 6858000"/>
              <a:gd name="connsiteX867" fmla="*/ 628724 w 12163312"/>
              <a:gd name="connsiteY867" fmla="*/ 5986929 h 6858000"/>
              <a:gd name="connsiteX868" fmla="*/ 786503 w 12163312"/>
              <a:gd name="connsiteY868" fmla="*/ 5896087 h 6858000"/>
              <a:gd name="connsiteX869" fmla="*/ 786503 w 12163312"/>
              <a:gd name="connsiteY869" fmla="*/ 5712012 h 6858000"/>
              <a:gd name="connsiteX870" fmla="*/ 308385 w 12163312"/>
              <a:gd name="connsiteY870" fmla="*/ 5621170 h 6858000"/>
              <a:gd name="connsiteX871" fmla="*/ 150607 w 12163312"/>
              <a:gd name="connsiteY871" fmla="*/ 5712012 h 6858000"/>
              <a:gd name="connsiteX872" fmla="*/ 150607 w 12163312"/>
              <a:gd name="connsiteY872" fmla="*/ 5896087 h 6858000"/>
              <a:gd name="connsiteX873" fmla="*/ 308385 w 12163312"/>
              <a:gd name="connsiteY873" fmla="*/ 5986929 h 6858000"/>
              <a:gd name="connsiteX874" fmla="*/ 466164 w 12163312"/>
              <a:gd name="connsiteY874" fmla="*/ 5896087 h 6858000"/>
              <a:gd name="connsiteX875" fmla="*/ 466164 w 12163312"/>
              <a:gd name="connsiteY875" fmla="*/ 5712012 h 6858000"/>
              <a:gd name="connsiteX876" fmla="*/ 6237044 w 12163312"/>
              <a:gd name="connsiteY876" fmla="*/ 5343861 h 6858000"/>
              <a:gd name="connsiteX877" fmla="*/ 6079266 w 12163312"/>
              <a:gd name="connsiteY877" fmla="*/ 5434703 h 6858000"/>
              <a:gd name="connsiteX878" fmla="*/ 6079266 w 12163312"/>
              <a:gd name="connsiteY878" fmla="*/ 5618779 h 6858000"/>
              <a:gd name="connsiteX879" fmla="*/ 6237044 w 12163312"/>
              <a:gd name="connsiteY879" fmla="*/ 5709621 h 6858000"/>
              <a:gd name="connsiteX880" fmla="*/ 6394823 w 12163312"/>
              <a:gd name="connsiteY880" fmla="*/ 5616388 h 6858000"/>
              <a:gd name="connsiteX881" fmla="*/ 6394823 w 12163312"/>
              <a:gd name="connsiteY881" fmla="*/ 5434703 h 6858000"/>
              <a:gd name="connsiteX882" fmla="*/ 11685195 w 12163312"/>
              <a:gd name="connsiteY882" fmla="*/ 5341471 h 6858000"/>
              <a:gd name="connsiteX883" fmla="*/ 11527416 w 12163312"/>
              <a:gd name="connsiteY883" fmla="*/ 5432313 h 6858000"/>
              <a:gd name="connsiteX884" fmla="*/ 11527416 w 12163312"/>
              <a:gd name="connsiteY884" fmla="*/ 5616388 h 6858000"/>
              <a:gd name="connsiteX885" fmla="*/ 11685195 w 12163312"/>
              <a:gd name="connsiteY885" fmla="*/ 5707230 h 6858000"/>
              <a:gd name="connsiteX886" fmla="*/ 11842974 w 12163312"/>
              <a:gd name="connsiteY886" fmla="*/ 5616388 h 6858000"/>
              <a:gd name="connsiteX887" fmla="*/ 11842974 w 12163312"/>
              <a:gd name="connsiteY887" fmla="*/ 5432313 h 6858000"/>
              <a:gd name="connsiteX888" fmla="*/ 11364856 w 12163312"/>
              <a:gd name="connsiteY888" fmla="*/ 5341471 h 6858000"/>
              <a:gd name="connsiteX889" fmla="*/ 11207077 w 12163312"/>
              <a:gd name="connsiteY889" fmla="*/ 5432313 h 6858000"/>
              <a:gd name="connsiteX890" fmla="*/ 11207077 w 12163312"/>
              <a:gd name="connsiteY890" fmla="*/ 5616388 h 6858000"/>
              <a:gd name="connsiteX891" fmla="*/ 11364856 w 12163312"/>
              <a:gd name="connsiteY891" fmla="*/ 5707230 h 6858000"/>
              <a:gd name="connsiteX892" fmla="*/ 11522635 w 12163312"/>
              <a:gd name="connsiteY892" fmla="*/ 5616388 h 6858000"/>
              <a:gd name="connsiteX893" fmla="*/ 11522635 w 12163312"/>
              <a:gd name="connsiteY893" fmla="*/ 5432313 h 6858000"/>
              <a:gd name="connsiteX894" fmla="*/ 11042127 w 12163312"/>
              <a:gd name="connsiteY894" fmla="*/ 5341471 h 6858000"/>
              <a:gd name="connsiteX895" fmla="*/ 10884348 w 12163312"/>
              <a:gd name="connsiteY895" fmla="*/ 5432313 h 6858000"/>
              <a:gd name="connsiteX896" fmla="*/ 10884348 w 12163312"/>
              <a:gd name="connsiteY896" fmla="*/ 5616388 h 6858000"/>
              <a:gd name="connsiteX897" fmla="*/ 11042127 w 12163312"/>
              <a:gd name="connsiteY897" fmla="*/ 5707230 h 6858000"/>
              <a:gd name="connsiteX898" fmla="*/ 11199906 w 12163312"/>
              <a:gd name="connsiteY898" fmla="*/ 5616388 h 6858000"/>
              <a:gd name="connsiteX899" fmla="*/ 11199906 w 12163312"/>
              <a:gd name="connsiteY899" fmla="*/ 5432313 h 6858000"/>
              <a:gd name="connsiteX900" fmla="*/ 10721788 w 12163312"/>
              <a:gd name="connsiteY900" fmla="*/ 5341471 h 6858000"/>
              <a:gd name="connsiteX901" fmla="*/ 10564009 w 12163312"/>
              <a:gd name="connsiteY901" fmla="*/ 5432313 h 6858000"/>
              <a:gd name="connsiteX902" fmla="*/ 10564009 w 12163312"/>
              <a:gd name="connsiteY902" fmla="*/ 5616388 h 6858000"/>
              <a:gd name="connsiteX903" fmla="*/ 10721788 w 12163312"/>
              <a:gd name="connsiteY903" fmla="*/ 5707230 h 6858000"/>
              <a:gd name="connsiteX904" fmla="*/ 10879567 w 12163312"/>
              <a:gd name="connsiteY904" fmla="*/ 5616388 h 6858000"/>
              <a:gd name="connsiteX905" fmla="*/ 10879567 w 12163312"/>
              <a:gd name="connsiteY905" fmla="*/ 5432313 h 6858000"/>
              <a:gd name="connsiteX906" fmla="*/ 10401449 w 12163312"/>
              <a:gd name="connsiteY906" fmla="*/ 5341471 h 6858000"/>
              <a:gd name="connsiteX907" fmla="*/ 10243670 w 12163312"/>
              <a:gd name="connsiteY907" fmla="*/ 5432313 h 6858000"/>
              <a:gd name="connsiteX908" fmla="*/ 10243670 w 12163312"/>
              <a:gd name="connsiteY908" fmla="*/ 5616388 h 6858000"/>
              <a:gd name="connsiteX909" fmla="*/ 10401449 w 12163312"/>
              <a:gd name="connsiteY909" fmla="*/ 5707230 h 6858000"/>
              <a:gd name="connsiteX910" fmla="*/ 10559227 w 12163312"/>
              <a:gd name="connsiteY910" fmla="*/ 5616388 h 6858000"/>
              <a:gd name="connsiteX911" fmla="*/ 10559227 w 12163312"/>
              <a:gd name="connsiteY911" fmla="*/ 5432313 h 6858000"/>
              <a:gd name="connsiteX912" fmla="*/ 10081110 w 12163312"/>
              <a:gd name="connsiteY912" fmla="*/ 5341471 h 6858000"/>
              <a:gd name="connsiteX913" fmla="*/ 9923332 w 12163312"/>
              <a:gd name="connsiteY913" fmla="*/ 5432313 h 6858000"/>
              <a:gd name="connsiteX914" fmla="*/ 9923332 w 12163312"/>
              <a:gd name="connsiteY914" fmla="*/ 5616388 h 6858000"/>
              <a:gd name="connsiteX915" fmla="*/ 10081110 w 12163312"/>
              <a:gd name="connsiteY915" fmla="*/ 5707230 h 6858000"/>
              <a:gd name="connsiteX916" fmla="*/ 10238889 w 12163312"/>
              <a:gd name="connsiteY916" fmla="*/ 5616388 h 6858000"/>
              <a:gd name="connsiteX917" fmla="*/ 10238889 w 12163312"/>
              <a:gd name="connsiteY917" fmla="*/ 5432313 h 6858000"/>
              <a:gd name="connsiteX918" fmla="*/ 9760771 w 12163312"/>
              <a:gd name="connsiteY918" fmla="*/ 5341471 h 6858000"/>
              <a:gd name="connsiteX919" fmla="*/ 9602992 w 12163312"/>
              <a:gd name="connsiteY919" fmla="*/ 5432313 h 6858000"/>
              <a:gd name="connsiteX920" fmla="*/ 9602992 w 12163312"/>
              <a:gd name="connsiteY920" fmla="*/ 5616388 h 6858000"/>
              <a:gd name="connsiteX921" fmla="*/ 9760771 w 12163312"/>
              <a:gd name="connsiteY921" fmla="*/ 5707230 h 6858000"/>
              <a:gd name="connsiteX922" fmla="*/ 9918550 w 12163312"/>
              <a:gd name="connsiteY922" fmla="*/ 5616388 h 6858000"/>
              <a:gd name="connsiteX923" fmla="*/ 9918550 w 12163312"/>
              <a:gd name="connsiteY923" fmla="*/ 5432313 h 6858000"/>
              <a:gd name="connsiteX924" fmla="*/ 9440432 w 12163312"/>
              <a:gd name="connsiteY924" fmla="*/ 5341471 h 6858000"/>
              <a:gd name="connsiteX925" fmla="*/ 9282654 w 12163312"/>
              <a:gd name="connsiteY925" fmla="*/ 5432313 h 6858000"/>
              <a:gd name="connsiteX926" fmla="*/ 9282654 w 12163312"/>
              <a:gd name="connsiteY926" fmla="*/ 5616388 h 6858000"/>
              <a:gd name="connsiteX927" fmla="*/ 9440432 w 12163312"/>
              <a:gd name="connsiteY927" fmla="*/ 5707230 h 6858000"/>
              <a:gd name="connsiteX928" fmla="*/ 9598211 w 12163312"/>
              <a:gd name="connsiteY928" fmla="*/ 5616388 h 6858000"/>
              <a:gd name="connsiteX929" fmla="*/ 9598211 w 12163312"/>
              <a:gd name="connsiteY929" fmla="*/ 5432313 h 6858000"/>
              <a:gd name="connsiteX930" fmla="*/ 9120094 w 12163312"/>
              <a:gd name="connsiteY930" fmla="*/ 5341471 h 6858000"/>
              <a:gd name="connsiteX931" fmla="*/ 8962315 w 12163312"/>
              <a:gd name="connsiteY931" fmla="*/ 5432313 h 6858000"/>
              <a:gd name="connsiteX932" fmla="*/ 8962315 w 12163312"/>
              <a:gd name="connsiteY932" fmla="*/ 5616388 h 6858000"/>
              <a:gd name="connsiteX933" fmla="*/ 9120094 w 12163312"/>
              <a:gd name="connsiteY933" fmla="*/ 5707230 h 6858000"/>
              <a:gd name="connsiteX934" fmla="*/ 9277873 w 12163312"/>
              <a:gd name="connsiteY934" fmla="*/ 5616388 h 6858000"/>
              <a:gd name="connsiteX935" fmla="*/ 9277873 w 12163312"/>
              <a:gd name="connsiteY935" fmla="*/ 5432313 h 6858000"/>
              <a:gd name="connsiteX936" fmla="*/ 8799755 w 12163312"/>
              <a:gd name="connsiteY936" fmla="*/ 5341471 h 6858000"/>
              <a:gd name="connsiteX937" fmla="*/ 8641976 w 12163312"/>
              <a:gd name="connsiteY937" fmla="*/ 5432313 h 6858000"/>
              <a:gd name="connsiteX938" fmla="*/ 8641976 w 12163312"/>
              <a:gd name="connsiteY938" fmla="*/ 5616388 h 6858000"/>
              <a:gd name="connsiteX939" fmla="*/ 8799755 w 12163312"/>
              <a:gd name="connsiteY939" fmla="*/ 5707230 h 6858000"/>
              <a:gd name="connsiteX940" fmla="*/ 8957533 w 12163312"/>
              <a:gd name="connsiteY940" fmla="*/ 5616388 h 6858000"/>
              <a:gd name="connsiteX941" fmla="*/ 8957533 w 12163312"/>
              <a:gd name="connsiteY941" fmla="*/ 5432313 h 6858000"/>
              <a:gd name="connsiteX942" fmla="*/ 8479416 w 12163312"/>
              <a:gd name="connsiteY942" fmla="*/ 5341471 h 6858000"/>
              <a:gd name="connsiteX943" fmla="*/ 8321638 w 12163312"/>
              <a:gd name="connsiteY943" fmla="*/ 5432313 h 6858000"/>
              <a:gd name="connsiteX944" fmla="*/ 8321638 w 12163312"/>
              <a:gd name="connsiteY944" fmla="*/ 5616388 h 6858000"/>
              <a:gd name="connsiteX945" fmla="*/ 8479416 w 12163312"/>
              <a:gd name="connsiteY945" fmla="*/ 5707230 h 6858000"/>
              <a:gd name="connsiteX946" fmla="*/ 8637195 w 12163312"/>
              <a:gd name="connsiteY946" fmla="*/ 5616388 h 6858000"/>
              <a:gd name="connsiteX947" fmla="*/ 8637195 w 12163312"/>
              <a:gd name="connsiteY947" fmla="*/ 5432313 h 6858000"/>
              <a:gd name="connsiteX948" fmla="*/ 8159077 w 12163312"/>
              <a:gd name="connsiteY948" fmla="*/ 5341471 h 6858000"/>
              <a:gd name="connsiteX949" fmla="*/ 8001298 w 12163312"/>
              <a:gd name="connsiteY949" fmla="*/ 5432313 h 6858000"/>
              <a:gd name="connsiteX950" fmla="*/ 8001298 w 12163312"/>
              <a:gd name="connsiteY950" fmla="*/ 5616388 h 6858000"/>
              <a:gd name="connsiteX951" fmla="*/ 8159077 w 12163312"/>
              <a:gd name="connsiteY951" fmla="*/ 5707230 h 6858000"/>
              <a:gd name="connsiteX952" fmla="*/ 8316856 w 12163312"/>
              <a:gd name="connsiteY952" fmla="*/ 5616388 h 6858000"/>
              <a:gd name="connsiteX953" fmla="*/ 8316856 w 12163312"/>
              <a:gd name="connsiteY953" fmla="*/ 5432313 h 6858000"/>
              <a:gd name="connsiteX954" fmla="*/ 7838739 w 12163312"/>
              <a:gd name="connsiteY954" fmla="*/ 5341471 h 6858000"/>
              <a:gd name="connsiteX955" fmla="*/ 7680960 w 12163312"/>
              <a:gd name="connsiteY955" fmla="*/ 5432313 h 6858000"/>
              <a:gd name="connsiteX956" fmla="*/ 7680960 w 12163312"/>
              <a:gd name="connsiteY956" fmla="*/ 5616388 h 6858000"/>
              <a:gd name="connsiteX957" fmla="*/ 7838739 w 12163312"/>
              <a:gd name="connsiteY957" fmla="*/ 5707230 h 6858000"/>
              <a:gd name="connsiteX958" fmla="*/ 7996518 w 12163312"/>
              <a:gd name="connsiteY958" fmla="*/ 5616388 h 6858000"/>
              <a:gd name="connsiteX959" fmla="*/ 7996518 w 12163312"/>
              <a:gd name="connsiteY959" fmla="*/ 5432313 h 6858000"/>
              <a:gd name="connsiteX960" fmla="*/ 7518400 w 12163312"/>
              <a:gd name="connsiteY960" fmla="*/ 5341471 h 6858000"/>
              <a:gd name="connsiteX961" fmla="*/ 7360621 w 12163312"/>
              <a:gd name="connsiteY961" fmla="*/ 5432313 h 6858000"/>
              <a:gd name="connsiteX962" fmla="*/ 7360621 w 12163312"/>
              <a:gd name="connsiteY962" fmla="*/ 5616388 h 6858000"/>
              <a:gd name="connsiteX963" fmla="*/ 7518400 w 12163312"/>
              <a:gd name="connsiteY963" fmla="*/ 5707230 h 6858000"/>
              <a:gd name="connsiteX964" fmla="*/ 7676179 w 12163312"/>
              <a:gd name="connsiteY964" fmla="*/ 5616388 h 6858000"/>
              <a:gd name="connsiteX965" fmla="*/ 7676179 w 12163312"/>
              <a:gd name="connsiteY965" fmla="*/ 5432313 h 6858000"/>
              <a:gd name="connsiteX966" fmla="*/ 7198061 w 12163312"/>
              <a:gd name="connsiteY966" fmla="*/ 5341471 h 6858000"/>
              <a:gd name="connsiteX967" fmla="*/ 7040282 w 12163312"/>
              <a:gd name="connsiteY967" fmla="*/ 5432313 h 6858000"/>
              <a:gd name="connsiteX968" fmla="*/ 7040282 w 12163312"/>
              <a:gd name="connsiteY968" fmla="*/ 5616388 h 6858000"/>
              <a:gd name="connsiteX969" fmla="*/ 7198061 w 12163312"/>
              <a:gd name="connsiteY969" fmla="*/ 5707230 h 6858000"/>
              <a:gd name="connsiteX970" fmla="*/ 7355839 w 12163312"/>
              <a:gd name="connsiteY970" fmla="*/ 5616388 h 6858000"/>
              <a:gd name="connsiteX971" fmla="*/ 7355839 w 12163312"/>
              <a:gd name="connsiteY971" fmla="*/ 5432313 h 6858000"/>
              <a:gd name="connsiteX972" fmla="*/ 6877722 w 12163312"/>
              <a:gd name="connsiteY972" fmla="*/ 5341471 h 6858000"/>
              <a:gd name="connsiteX973" fmla="*/ 6719944 w 12163312"/>
              <a:gd name="connsiteY973" fmla="*/ 5432313 h 6858000"/>
              <a:gd name="connsiteX974" fmla="*/ 6719944 w 12163312"/>
              <a:gd name="connsiteY974" fmla="*/ 5616388 h 6858000"/>
              <a:gd name="connsiteX975" fmla="*/ 6877722 w 12163312"/>
              <a:gd name="connsiteY975" fmla="*/ 5707230 h 6858000"/>
              <a:gd name="connsiteX976" fmla="*/ 7035501 w 12163312"/>
              <a:gd name="connsiteY976" fmla="*/ 5616388 h 6858000"/>
              <a:gd name="connsiteX977" fmla="*/ 7035501 w 12163312"/>
              <a:gd name="connsiteY977" fmla="*/ 5432313 h 6858000"/>
              <a:gd name="connsiteX978" fmla="*/ 6557383 w 12163312"/>
              <a:gd name="connsiteY978" fmla="*/ 5341471 h 6858000"/>
              <a:gd name="connsiteX979" fmla="*/ 6399604 w 12163312"/>
              <a:gd name="connsiteY979" fmla="*/ 5432313 h 6858000"/>
              <a:gd name="connsiteX980" fmla="*/ 6399604 w 12163312"/>
              <a:gd name="connsiteY980" fmla="*/ 5616388 h 6858000"/>
              <a:gd name="connsiteX981" fmla="*/ 6557383 w 12163312"/>
              <a:gd name="connsiteY981" fmla="*/ 5707230 h 6858000"/>
              <a:gd name="connsiteX982" fmla="*/ 6715162 w 12163312"/>
              <a:gd name="connsiteY982" fmla="*/ 5616388 h 6858000"/>
              <a:gd name="connsiteX983" fmla="*/ 6715162 w 12163312"/>
              <a:gd name="connsiteY983" fmla="*/ 5432313 h 6858000"/>
              <a:gd name="connsiteX984" fmla="*/ 5596368 w 12163312"/>
              <a:gd name="connsiteY984" fmla="*/ 5341471 h 6858000"/>
              <a:gd name="connsiteX985" fmla="*/ 5438588 w 12163312"/>
              <a:gd name="connsiteY985" fmla="*/ 5432313 h 6858000"/>
              <a:gd name="connsiteX986" fmla="*/ 5438588 w 12163312"/>
              <a:gd name="connsiteY986" fmla="*/ 5616388 h 6858000"/>
              <a:gd name="connsiteX987" fmla="*/ 5596368 w 12163312"/>
              <a:gd name="connsiteY987" fmla="*/ 5707230 h 6858000"/>
              <a:gd name="connsiteX988" fmla="*/ 5754146 w 12163312"/>
              <a:gd name="connsiteY988" fmla="*/ 5616388 h 6858000"/>
              <a:gd name="connsiteX989" fmla="*/ 5754146 w 12163312"/>
              <a:gd name="connsiteY989" fmla="*/ 5432313 h 6858000"/>
              <a:gd name="connsiteX990" fmla="*/ 5276028 w 12163312"/>
              <a:gd name="connsiteY990" fmla="*/ 5341471 h 6858000"/>
              <a:gd name="connsiteX991" fmla="*/ 5118250 w 12163312"/>
              <a:gd name="connsiteY991" fmla="*/ 5432313 h 6858000"/>
              <a:gd name="connsiteX992" fmla="*/ 5118250 w 12163312"/>
              <a:gd name="connsiteY992" fmla="*/ 5616388 h 6858000"/>
              <a:gd name="connsiteX993" fmla="*/ 5276028 w 12163312"/>
              <a:gd name="connsiteY993" fmla="*/ 5707230 h 6858000"/>
              <a:gd name="connsiteX994" fmla="*/ 5433807 w 12163312"/>
              <a:gd name="connsiteY994" fmla="*/ 5616388 h 6858000"/>
              <a:gd name="connsiteX995" fmla="*/ 5433807 w 12163312"/>
              <a:gd name="connsiteY995" fmla="*/ 5432313 h 6858000"/>
              <a:gd name="connsiteX996" fmla="*/ 4955689 w 12163312"/>
              <a:gd name="connsiteY996" fmla="*/ 5341471 h 6858000"/>
              <a:gd name="connsiteX997" fmla="*/ 4797910 w 12163312"/>
              <a:gd name="connsiteY997" fmla="*/ 5432313 h 6858000"/>
              <a:gd name="connsiteX998" fmla="*/ 4797910 w 12163312"/>
              <a:gd name="connsiteY998" fmla="*/ 5616388 h 6858000"/>
              <a:gd name="connsiteX999" fmla="*/ 4955689 w 12163312"/>
              <a:gd name="connsiteY999" fmla="*/ 5707230 h 6858000"/>
              <a:gd name="connsiteX1000" fmla="*/ 5113468 w 12163312"/>
              <a:gd name="connsiteY1000" fmla="*/ 5616388 h 6858000"/>
              <a:gd name="connsiteX1001" fmla="*/ 5113468 w 12163312"/>
              <a:gd name="connsiteY1001" fmla="*/ 5432313 h 6858000"/>
              <a:gd name="connsiteX1002" fmla="*/ 4635350 w 12163312"/>
              <a:gd name="connsiteY1002" fmla="*/ 5341471 h 6858000"/>
              <a:gd name="connsiteX1003" fmla="*/ 4477571 w 12163312"/>
              <a:gd name="connsiteY1003" fmla="*/ 5432313 h 6858000"/>
              <a:gd name="connsiteX1004" fmla="*/ 4477571 w 12163312"/>
              <a:gd name="connsiteY1004" fmla="*/ 5616388 h 6858000"/>
              <a:gd name="connsiteX1005" fmla="*/ 4635350 w 12163312"/>
              <a:gd name="connsiteY1005" fmla="*/ 5707230 h 6858000"/>
              <a:gd name="connsiteX1006" fmla="*/ 4793129 w 12163312"/>
              <a:gd name="connsiteY1006" fmla="*/ 5616388 h 6858000"/>
              <a:gd name="connsiteX1007" fmla="*/ 4793129 w 12163312"/>
              <a:gd name="connsiteY1007" fmla="*/ 5432313 h 6858000"/>
              <a:gd name="connsiteX1008" fmla="*/ 4315012 w 12163312"/>
              <a:gd name="connsiteY1008" fmla="*/ 5341471 h 6858000"/>
              <a:gd name="connsiteX1009" fmla="*/ 4157233 w 12163312"/>
              <a:gd name="connsiteY1009" fmla="*/ 5432313 h 6858000"/>
              <a:gd name="connsiteX1010" fmla="*/ 4157233 w 12163312"/>
              <a:gd name="connsiteY1010" fmla="*/ 5616388 h 6858000"/>
              <a:gd name="connsiteX1011" fmla="*/ 4315012 w 12163312"/>
              <a:gd name="connsiteY1011" fmla="*/ 5707230 h 6858000"/>
              <a:gd name="connsiteX1012" fmla="*/ 4472790 w 12163312"/>
              <a:gd name="connsiteY1012" fmla="*/ 5616388 h 6858000"/>
              <a:gd name="connsiteX1013" fmla="*/ 4472790 w 12163312"/>
              <a:gd name="connsiteY1013" fmla="*/ 5432313 h 6858000"/>
              <a:gd name="connsiteX1014" fmla="*/ 3994673 w 12163312"/>
              <a:gd name="connsiteY1014" fmla="*/ 5341471 h 6858000"/>
              <a:gd name="connsiteX1015" fmla="*/ 3836894 w 12163312"/>
              <a:gd name="connsiteY1015" fmla="*/ 5432313 h 6858000"/>
              <a:gd name="connsiteX1016" fmla="*/ 3836894 w 12163312"/>
              <a:gd name="connsiteY1016" fmla="*/ 5616388 h 6858000"/>
              <a:gd name="connsiteX1017" fmla="*/ 3994673 w 12163312"/>
              <a:gd name="connsiteY1017" fmla="*/ 5707230 h 6858000"/>
              <a:gd name="connsiteX1018" fmla="*/ 4152451 w 12163312"/>
              <a:gd name="connsiteY1018" fmla="*/ 5616388 h 6858000"/>
              <a:gd name="connsiteX1019" fmla="*/ 4152451 w 12163312"/>
              <a:gd name="connsiteY1019" fmla="*/ 5432313 h 6858000"/>
              <a:gd name="connsiteX1020" fmla="*/ 3671943 w 12163312"/>
              <a:gd name="connsiteY1020" fmla="*/ 5341471 h 6858000"/>
              <a:gd name="connsiteX1021" fmla="*/ 3514165 w 12163312"/>
              <a:gd name="connsiteY1021" fmla="*/ 5432313 h 6858000"/>
              <a:gd name="connsiteX1022" fmla="*/ 3514165 w 12163312"/>
              <a:gd name="connsiteY1022" fmla="*/ 5616388 h 6858000"/>
              <a:gd name="connsiteX1023" fmla="*/ 3671943 w 12163312"/>
              <a:gd name="connsiteY1023" fmla="*/ 5707230 h 6858000"/>
              <a:gd name="connsiteX1024" fmla="*/ 3829722 w 12163312"/>
              <a:gd name="connsiteY1024" fmla="*/ 5616388 h 6858000"/>
              <a:gd name="connsiteX1025" fmla="*/ 3829722 w 12163312"/>
              <a:gd name="connsiteY1025" fmla="*/ 5432313 h 6858000"/>
              <a:gd name="connsiteX1026" fmla="*/ 3351604 w 12163312"/>
              <a:gd name="connsiteY1026" fmla="*/ 5341471 h 6858000"/>
              <a:gd name="connsiteX1027" fmla="*/ 3193825 w 12163312"/>
              <a:gd name="connsiteY1027" fmla="*/ 5432313 h 6858000"/>
              <a:gd name="connsiteX1028" fmla="*/ 3193825 w 12163312"/>
              <a:gd name="connsiteY1028" fmla="*/ 5616388 h 6858000"/>
              <a:gd name="connsiteX1029" fmla="*/ 3351604 w 12163312"/>
              <a:gd name="connsiteY1029" fmla="*/ 5707230 h 6858000"/>
              <a:gd name="connsiteX1030" fmla="*/ 3509383 w 12163312"/>
              <a:gd name="connsiteY1030" fmla="*/ 5616388 h 6858000"/>
              <a:gd name="connsiteX1031" fmla="*/ 3509383 w 12163312"/>
              <a:gd name="connsiteY1031" fmla="*/ 5432313 h 6858000"/>
              <a:gd name="connsiteX1032" fmla="*/ 3031266 w 12163312"/>
              <a:gd name="connsiteY1032" fmla="*/ 5341471 h 6858000"/>
              <a:gd name="connsiteX1033" fmla="*/ 2873487 w 12163312"/>
              <a:gd name="connsiteY1033" fmla="*/ 5432313 h 6858000"/>
              <a:gd name="connsiteX1034" fmla="*/ 2873487 w 12163312"/>
              <a:gd name="connsiteY1034" fmla="*/ 5616388 h 6858000"/>
              <a:gd name="connsiteX1035" fmla="*/ 3031266 w 12163312"/>
              <a:gd name="connsiteY1035" fmla="*/ 5707230 h 6858000"/>
              <a:gd name="connsiteX1036" fmla="*/ 3189044 w 12163312"/>
              <a:gd name="connsiteY1036" fmla="*/ 5616388 h 6858000"/>
              <a:gd name="connsiteX1037" fmla="*/ 3189044 w 12163312"/>
              <a:gd name="connsiteY1037" fmla="*/ 5432313 h 6858000"/>
              <a:gd name="connsiteX1038" fmla="*/ 2710927 w 12163312"/>
              <a:gd name="connsiteY1038" fmla="*/ 5341471 h 6858000"/>
              <a:gd name="connsiteX1039" fmla="*/ 2553148 w 12163312"/>
              <a:gd name="connsiteY1039" fmla="*/ 5432313 h 6858000"/>
              <a:gd name="connsiteX1040" fmla="*/ 2553148 w 12163312"/>
              <a:gd name="connsiteY1040" fmla="*/ 5616388 h 6858000"/>
              <a:gd name="connsiteX1041" fmla="*/ 2710927 w 12163312"/>
              <a:gd name="connsiteY1041" fmla="*/ 5707230 h 6858000"/>
              <a:gd name="connsiteX1042" fmla="*/ 2868706 w 12163312"/>
              <a:gd name="connsiteY1042" fmla="*/ 5616388 h 6858000"/>
              <a:gd name="connsiteX1043" fmla="*/ 2868706 w 12163312"/>
              <a:gd name="connsiteY1043" fmla="*/ 5432313 h 6858000"/>
              <a:gd name="connsiteX1044" fmla="*/ 2390588 w 12163312"/>
              <a:gd name="connsiteY1044" fmla="*/ 5341471 h 6858000"/>
              <a:gd name="connsiteX1045" fmla="*/ 2232809 w 12163312"/>
              <a:gd name="connsiteY1045" fmla="*/ 5432313 h 6858000"/>
              <a:gd name="connsiteX1046" fmla="*/ 2232809 w 12163312"/>
              <a:gd name="connsiteY1046" fmla="*/ 5616388 h 6858000"/>
              <a:gd name="connsiteX1047" fmla="*/ 2390588 w 12163312"/>
              <a:gd name="connsiteY1047" fmla="*/ 5707230 h 6858000"/>
              <a:gd name="connsiteX1048" fmla="*/ 2548367 w 12163312"/>
              <a:gd name="connsiteY1048" fmla="*/ 5616388 h 6858000"/>
              <a:gd name="connsiteX1049" fmla="*/ 2548367 w 12163312"/>
              <a:gd name="connsiteY1049" fmla="*/ 5432313 h 6858000"/>
              <a:gd name="connsiteX1050" fmla="*/ 2070249 w 12163312"/>
              <a:gd name="connsiteY1050" fmla="*/ 5341471 h 6858000"/>
              <a:gd name="connsiteX1051" fmla="*/ 1912470 w 12163312"/>
              <a:gd name="connsiteY1051" fmla="*/ 5432313 h 6858000"/>
              <a:gd name="connsiteX1052" fmla="*/ 1912470 w 12163312"/>
              <a:gd name="connsiteY1052" fmla="*/ 5616388 h 6858000"/>
              <a:gd name="connsiteX1053" fmla="*/ 2070249 w 12163312"/>
              <a:gd name="connsiteY1053" fmla="*/ 5707230 h 6858000"/>
              <a:gd name="connsiteX1054" fmla="*/ 2228028 w 12163312"/>
              <a:gd name="connsiteY1054" fmla="*/ 5616388 h 6858000"/>
              <a:gd name="connsiteX1055" fmla="*/ 2228028 w 12163312"/>
              <a:gd name="connsiteY1055" fmla="*/ 5432313 h 6858000"/>
              <a:gd name="connsiteX1056" fmla="*/ 1749910 w 12163312"/>
              <a:gd name="connsiteY1056" fmla="*/ 5341471 h 6858000"/>
              <a:gd name="connsiteX1057" fmla="*/ 1592131 w 12163312"/>
              <a:gd name="connsiteY1057" fmla="*/ 5432313 h 6858000"/>
              <a:gd name="connsiteX1058" fmla="*/ 1592131 w 12163312"/>
              <a:gd name="connsiteY1058" fmla="*/ 5616388 h 6858000"/>
              <a:gd name="connsiteX1059" fmla="*/ 1749910 w 12163312"/>
              <a:gd name="connsiteY1059" fmla="*/ 5707230 h 6858000"/>
              <a:gd name="connsiteX1060" fmla="*/ 1907689 w 12163312"/>
              <a:gd name="connsiteY1060" fmla="*/ 5616388 h 6858000"/>
              <a:gd name="connsiteX1061" fmla="*/ 1907689 w 12163312"/>
              <a:gd name="connsiteY1061" fmla="*/ 5432313 h 6858000"/>
              <a:gd name="connsiteX1062" fmla="*/ 1429571 w 12163312"/>
              <a:gd name="connsiteY1062" fmla="*/ 5341471 h 6858000"/>
              <a:gd name="connsiteX1063" fmla="*/ 1271793 w 12163312"/>
              <a:gd name="connsiteY1063" fmla="*/ 5432313 h 6858000"/>
              <a:gd name="connsiteX1064" fmla="*/ 1271793 w 12163312"/>
              <a:gd name="connsiteY1064" fmla="*/ 5616388 h 6858000"/>
              <a:gd name="connsiteX1065" fmla="*/ 1429571 w 12163312"/>
              <a:gd name="connsiteY1065" fmla="*/ 5707230 h 6858000"/>
              <a:gd name="connsiteX1066" fmla="*/ 1587350 w 12163312"/>
              <a:gd name="connsiteY1066" fmla="*/ 5616388 h 6858000"/>
              <a:gd name="connsiteX1067" fmla="*/ 1587350 w 12163312"/>
              <a:gd name="connsiteY1067" fmla="*/ 5432313 h 6858000"/>
              <a:gd name="connsiteX1068" fmla="*/ 1109233 w 12163312"/>
              <a:gd name="connsiteY1068" fmla="*/ 5341471 h 6858000"/>
              <a:gd name="connsiteX1069" fmla="*/ 951454 w 12163312"/>
              <a:gd name="connsiteY1069" fmla="*/ 5432313 h 6858000"/>
              <a:gd name="connsiteX1070" fmla="*/ 951454 w 12163312"/>
              <a:gd name="connsiteY1070" fmla="*/ 5616388 h 6858000"/>
              <a:gd name="connsiteX1071" fmla="*/ 1109233 w 12163312"/>
              <a:gd name="connsiteY1071" fmla="*/ 5707230 h 6858000"/>
              <a:gd name="connsiteX1072" fmla="*/ 1267011 w 12163312"/>
              <a:gd name="connsiteY1072" fmla="*/ 5616388 h 6858000"/>
              <a:gd name="connsiteX1073" fmla="*/ 1267011 w 12163312"/>
              <a:gd name="connsiteY1073" fmla="*/ 5432313 h 6858000"/>
              <a:gd name="connsiteX1074" fmla="*/ 788894 w 12163312"/>
              <a:gd name="connsiteY1074" fmla="*/ 5341471 h 6858000"/>
              <a:gd name="connsiteX1075" fmla="*/ 631115 w 12163312"/>
              <a:gd name="connsiteY1075" fmla="*/ 5432313 h 6858000"/>
              <a:gd name="connsiteX1076" fmla="*/ 631115 w 12163312"/>
              <a:gd name="connsiteY1076" fmla="*/ 5616388 h 6858000"/>
              <a:gd name="connsiteX1077" fmla="*/ 788894 w 12163312"/>
              <a:gd name="connsiteY1077" fmla="*/ 5707230 h 6858000"/>
              <a:gd name="connsiteX1078" fmla="*/ 946673 w 12163312"/>
              <a:gd name="connsiteY1078" fmla="*/ 5616388 h 6858000"/>
              <a:gd name="connsiteX1079" fmla="*/ 946673 w 12163312"/>
              <a:gd name="connsiteY1079" fmla="*/ 5432313 h 6858000"/>
              <a:gd name="connsiteX1080" fmla="*/ 468555 w 12163312"/>
              <a:gd name="connsiteY1080" fmla="*/ 5341471 h 6858000"/>
              <a:gd name="connsiteX1081" fmla="*/ 310776 w 12163312"/>
              <a:gd name="connsiteY1081" fmla="*/ 5432313 h 6858000"/>
              <a:gd name="connsiteX1082" fmla="*/ 310776 w 12163312"/>
              <a:gd name="connsiteY1082" fmla="*/ 5616388 h 6858000"/>
              <a:gd name="connsiteX1083" fmla="*/ 468555 w 12163312"/>
              <a:gd name="connsiteY1083" fmla="*/ 5707230 h 6858000"/>
              <a:gd name="connsiteX1084" fmla="*/ 626334 w 12163312"/>
              <a:gd name="connsiteY1084" fmla="*/ 5616388 h 6858000"/>
              <a:gd name="connsiteX1085" fmla="*/ 626334 w 12163312"/>
              <a:gd name="connsiteY1085" fmla="*/ 5432313 h 6858000"/>
              <a:gd name="connsiteX1086" fmla="*/ 5916706 w 12163312"/>
              <a:gd name="connsiteY1086" fmla="*/ 5339080 h 6858000"/>
              <a:gd name="connsiteX1087" fmla="*/ 5758927 w 12163312"/>
              <a:gd name="connsiteY1087" fmla="*/ 5429922 h 6858000"/>
              <a:gd name="connsiteX1088" fmla="*/ 5758927 w 12163312"/>
              <a:gd name="connsiteY1088" fmla="*/ 5613997 h 6858000"/>
              <a:gd name="connsiteX1089" fmla="*/ 5916706 w 12163312"/>
              <a:gd name="connsiteY1089" fmla="*/ 5707230 h 6858000"/>
              <a:gd name="connsiteX1090" fmla="*/ 6074484 w 12163312"/>
              <a:gd name="connsiteY1090" fmla="*/ 5616388 h 6858000"/>
              <a:gd name="connsiteX1091" fmla="*/ 6074484 w 12163312"/>
              <a:gd name="connsiteY1091" fmla="*/ 5429922 h 6858000"/>
              <a:gd name="connsiteX1092" fmla="*/ 11525026 w 12163312"/>
              <a:gd name="connsiteY1092" fmla="*/ 5061772 h 6858000"/>
              <a:gd name="connsiteX1093" fmla="*/ 11367247 w 12163312"/>
              <a:gd name="connsiteY1093" fmla="*/ 5152614 h 6858000"/>
              <a:gd name="connsiteX1094" fmla="*/ 11367247 w 12163312"/>
              <a:gd name="connsiteY1094" fmla="*/ 5336690 h 6858000"/>
              <a:gd name="connsiteX1095" fmla="*/ 11525026 w 12163312"/>
              <a:gd name="connsiteY1095" fmla="*/ 5427532 h 6858000"/>
              <a:gd name="connsiteX1096" fmla="*/ 11682804 w 12163312"/>
              <a:gd name="connsiteY1096" fmla="*/ 5336690 h 6858000"/>
              <a:gd name="connsiteX1097" fmla="*/ 11682804 w 12163312"/>
              <a:gd name="connsiteY1097" fmla="*/ 5152614 h 6858000"/>
              <a:gd name="connsiteX1098" fmla="*/ 11202296 w 12163312"/>
              <a:gd name="connsiteY1098" fmla="*/ 5061772 h 6858000"/>
              <a:gd name="connsiteX1099" fmla="*/ 11044517 w 12163312"/>
              <a:gd name="connsiteY1099" fmla="*/ 5152614 h 6858000"/>
              <a:gd name="connsiteX1100" fmla="*/ 11044517 w 12163312"/>
              <a:gd name="connsiteY1100" fmla="*/ 5336690 h 6858000"/>
              <a:gd name="connsiteX1101" fmla="*/ 11202296 w 12163312"/>
              <a:gd name="connsiteY1101" fmla="*/ 5427532 h 6858000"/>
              <a:gd name="connsiteX1102" fmla="*/ 11360075 w 12163312"/>
              <a:gd name="connsiteY1102" fmla="*/ 5336690 h 6858000"/>
              <a:gd name="connsiteX1103" fmla="*/ 11360075 w 12163312"/>
              <a:gd name="connsiteY1103" fmla="*/ 5152614 h 6858000"/>
              <a:gd name="connsiteX1104" fmla="*/ 10881957 w 12163312"/>
              <a:gd name="connsiteY1104" fmla="*/ 5061772 h 6858000"/>
              <a:gd name="connsiteX1105" fmla="*/ 10724179 w 12163312"/>
              <a:gd name="connsiteY1105" fmla="*/ 5152614 h 6858000"/>
              <a:gd name="connsiteX1106" fmla="*/ 10724179 w 12163312"/>
              <a:gd name="connsiteY1106" fmla="*/ 5336690 h 6858000"/>
              <a:gd name="connsiteX1107" fmla="*/ 10881957 w 12163312"/>
              <a:gd name="connsiteY1107" fmla="*/ 5427532 h 6858000"/>
              <a:gd name="connsiteX1108" fmla="*/ 11039736 w 12163312"/>
              <a:gd name="connsiteY1108" fmla="*/ 5336690 h 6858000"/>
              <a:gd name="connsiteX1109" fmla="*/ 11039736 w 12163312"/>
              <a:gd name="connsiteY1109" fmla="*/ 5152614 h 6858000"/>
              <a:gd name="connsiteX1110" fmla="*/ 10561618 w 12163312"/>
              <a:gd name="connsiteY1110" fmla="*/ 5061772 h 6858000"/>
              <a:gd name="connsiteX1111" fmla="*/ 10403839 w 12163312"/>
              <a:gd name="connsiteY1111" fmla="*/ 5152614 h 6858000"/>
              <a:gd name="connsiteX1112" fmla="*/ 10403839 w 12163312"/>
              <a:gd name="connsiteY1112" fmla="*/ 5336690 h 6858000"/>
              <a:gd name="connsiteX1113" fmla="*/ 10561618 w 12163312"/>
              <a:gd name="connsiteY1113" fmla="*/ 5427532 h 6858000"/>
              <a:gd name="connsiteX1114" fmla="*/ 10719397 w 12163312"/>
              <a:gd name="connsiteY1114" fmla="*/ 5336690 h 6858000"/>
              <a:gd name="connsiteX1115" fmla="*/ 10719397 w 12163312"/>
              <a:gd name="connsiteY1115" fmla="*/ 5152614 h 6858000"/>
              <a:gd name="connsiteX1116" fmla="*/ 10241280 w 12163312"/>
              <a:gd name="connsiteY1116" fmla="*/ 5061772 h 6858000"/>
              <a:gd name="connsiteX1117" fmla="*/ 10083501 w 12163312"/>
              <a:gd name="connsiteY1117" fmla="*/ 5152614 h 6858000"/>
              <a:gd name="connsiteX1118" fmla="*/ 10083501 w 12163312"/>
              <a:gd name="connsiteY1118" fmla="*/ 5336690 h 6858000"/>
              <a:gd name="connsiteX1119" fmla="*/ 10241280 w 12163312"/>
              <a:gd name="connsiteY1119" fmla="*/ 5427532 h 6858000"/>
              <a:gd name="connsiteX1120" fmla="*/ 10399058 w 12163312"/>
              <a:gd name="connsiteY1120" fmla="*/ 5336690 h 6858000"/>
              <a:gd name="connsiteX1121" fmla="*/ 10399058 w 12163312"/>
              <a:gd name="connsiteY1121" fmla="*/ 5152614 h 6858000"/>
              <a:gd name="connsiteX1122" fmla="*/ 9920941 w 12163312"/>
              <a:gd name="connsiteY1122" fmla="*/ 5061772 h 6858000"/>
              <a:gd name="connsiteX1123" fmla="*/ 9763162 w 12163312"/>
              <a:gd name="connsiteY1123" fmla="*/ 5152614 h 6858000"/>
              <a:gd name="connsiteX1124" fmla="*/ 9763162 w 12163312"/>
              <a:gd name="connsiteY1124" fmla="*/ 5336690 h 6858000"/>
              <a:gd name="connsiteX1125" fmla="*/ 9920941 w 12163312"/>
              <a:gd name="connsiteY1125" fmla="*/ 5427532 h 6858000"/>
              <a:gd name="connsiteX1126" fmla="*/ 10078720 w 12163312"/>
              <a:gd name="connsiteY1126" fmla="*/ 5336690 h 6858000"/>
              <a:gd name="connsiteX1127" fmla="*/ 10078720 w 12163312"/>
              <a:gd name="connsiteY1127" fmla="*/ 5152614 h 6858000"/>
              <a:gd name="connsiteX1128" fmla="*/ 9600602 w 12163312"/>
              <a:gd name="connsiteY1128" fmla="*/ 5061772 h 6858000"/>
              <a:gd name="connsiteX1129" fmla="*/ 9442823 w 12163312"/>
              <a:gd name="connsiteY1129" fmla="*/ 5152614 h 6858000"/>
              <a:gd name="connsiteX1130" fmla="*/ 9442823 w 12163312"/>
              <a:gd name="connsiteY1130" fmla="*/ 5336690 h 6858000"/>
              <a:gd name="connsiteX1131" fmla="*/ 9600602 w 12163312"/>
              <a:gd name="connsiteY1131" fmla="*/ 5427532 h 6858000"/>
              <a:gd name="connsiteX1132" fmla="*/ 9758380 w 12163312"/>
              <a:gd name="connsiteY1132" fmla="*/ 5336690 h 6858000"/>
              <a:gd name="connsiteX1133" fmla="*/ 9758380 w 12163312"/>
              <a:gd name="connsiteY1133" fmla="*/ 5152614 h 6858000"/>
              <a:gd name="connsiteX1134" fmla="*/ 9280263 w 12163312"/>
              <a:gd name="connsiteY1134" fmla="*/ 5061772 h 6858000"/>
              <a:gd name="connsiteX1135" fmla="*/ 9122485 w 12163312"/>
              <a:gd name="connsiteY1135" fmla="*/ 5152614 h 6858000"/>
              <a:gd name="connsiteX1136" fmla="*/ 9122485 w 12163312"/>
              <a:gd name="connsiteY1136" fmla="*/ 5336690 h 6858000"/>
              <a:gd name="connsiteX1137" fmla="*/ 9280263 w 12163312"/>
              <a:gd name="connsiteY1137" fmla="*/ 5427532 h 6858000"/>
              <a:gd name="connsiteX1138" fmla="*/ 9438042 w 12163312"/>
              <a:gd name="connsiteY1138" fmla="*/ 5336690 h 6858000"/>
              <a:gd name="connsiteX1139" fmla="*/ 9438042 w 12163312"/>
              <a:gd name="connsiteY1139" fmla="*/ 5152614 h 6858000"/>
              <a:gd name="connsiteX1140" fmla="*/ 8959924 w 12163312"/>
              <a:gd name="connsiteY1140" fmla="*/ 5061772 h 6858000"/>
              <a:gd name="connsiteX1141" fmla="*/ 8802145 w 12163312"/>
              <a:gd name="connsiteY1141" fmla="*/ 5152614 h 6858000"/>
              <a:gd name="connsiteX1142" fmla="*/ 8802145 w 12163312"/>
              <a:gd name="connsiteY1142" fmla="*/ 5336690 h 6858000"/>
              <a:gd name="connsiteX1143" fmla="*/ 8959924 w 12163312"/>
              <a:gd name="connsiteY1143" fmla="*/ 5427532 h 6858000"/>
              <a:gd name="connsiteX1144" fmla="*/ 9117703 w 12163312"/>
              <a:gd name="connsiteY1144" fmla="*/ 5336690 h 6858000"/>
              <a:gd name="connsiteX1145" fmla="*/ 9117703 w 12163312"/>
              <a:gd name="connsiteY1145" fmla="*/ 5152614 h 6858000"/>
              <a:gd name="connsiteX1146" fmla="*/ 8639585 w 12163312"/>
              <a:gd name="connsiteY1146" fmla="*/ 5061772 h 6858000"/>
              <a:gd name="connsiteX1147" fmla="*/ 8481806 w 12163312"/>
              <a:gd name="connsiteY1147" fmla="*/ 5152614 h 6858000"/>
              <a:gd name="connsiteX1148" fmla="*/ 8481806 w 12163312"/>
              <a:gd name="connsiteY1148" fmla="*/ 5336690 h 6858000"/>
              <a:gd name="connsiteX1149" fmla="*/ 8639585 w 12163312"/>
              <a:gd name="connsiteY1149" fmla="*/ 5427532 h 6858000"/>
              <a:gd name="connsiteX1150" fmla="*/ 8797364 w 12163312"/>
              <a:gd name="connsiteY1150" fmla="*/ 5336690 h 6858000"/>
              <a:gd name="connsiteX1151" fmla="*/ 8797364 w 12163312"/>
              <a:gd name="connsiteY1151" fmla="*/ 5152614 h 6858000"/>
              <a:gd name="connsiteX1152" fmla="*/ 8319247 w 12163312"/>
              <a:gd name="connsiteY1152" fmla="*/ 5061772 h 6858000"/>
              <a:gd name="connsiteX1153" fmla="*/ 8161468 w 12163312"/>
              <a:gd name="connsiteY1153" fmla="*/ 5152614 h 6858000"/>
              <a:gd name="connsiteX1154" fmla="*/ 8161468 w 12163312"/>
              <a:gd name="connsiteY1154" fmla="*/ 5336690 h 6858000"/>
              <a:gd name="connsiteX1155" fmla="*/ 8319247 w 12163312"/>
              <a:gd name="connsiteY1155" fmla="*/ 5427532 h 6858000"/>
              <a:gd name="connsiteX1156" fmla="*/ 8477026 w 12163312"/>
              <a:gd name="connsiteY1156" fmla="*/ 5336690 h 6858000"/>
              <a:gd name="connsiteX1157" fmla="*/ 8477026 w 12163312"/>
              <a:gd name="connsiteY1157" fmla="*/ 5152614 h 6858000"/>
              <a:gd name="connsiteX1158" fmla="*/ 7998908 w 12163312"/>
              <a:gd name="connsiteY1158" fmla="*/ 5061772 h 6858000"/>
              <a:gd name="connsiteX1159" fmla="*/ 7841129 w 12163312"/>
              <a:gd name="connsiteY1159" fmla="*/ 5152614 h 6858000"/>
              <a:gd name="connsiteX1160" fmla="*/ 7841129 w 12163312"/>
              <a:gd name="connsiteY1160" fmla="*/ 5336690 h 6858000"/>
              <a:gd name="connsiteX1161" fmla="*/ 7998908 w 12163312"/>
              <a:gd name="connsiteY1161" fmla="*/ 5427532 h 6858000"/>
              <a:gd name="connsiteX1162" fmla="*/ 8156687 w 12163312"/>
              <a:gd name="connsiteY1162" fmla="*/ 5336690 h 6858000"/>
              <a:gd name="connsiteX1163" fmla="*/ 8156687 w 12163312"/>
              <a:gd name="connsiteY1163" fmla="*/ 5152614 h 6858000"/>
              <a:gd name="connsiteX1164" fmla="*/ 7678569 w 12163312"/>
              <a:gd name="connsiteY1164" fmla="*/ 5061772 h 6858000"/>
              <a:gd name="connsiteX1165" fmla="*/ 7520791 w 12163312"/>
              <a:gd name="connsiteY1165" fmla="*/ 5152614 h 6858000"/>
              <a:gd name="connsiteX1166" fmla="*/ 7520791 w 12163312"/>
              <a:gd name="connsiteY1166" fmla="*/ 5336690 h 6858000"/>
              <a:gd name="connsiteX1167" fmla="*/ 7678569 w 12163312"/>
              <a:gd name="connsiteY1167" fmla="*/ 5427532 h 6858000"/>
              <a:gd name="connsiteX1168" fmla="*/ 7836348 w 12163312"/>
              <a:gd name="connsiteY1168" fmla="*/ 5336690 h 6858000"/>
              <a:gd name="connsiteX1169" fmla="*/ 7836348 w 12163312"/>
              <a:gd name="connsiteY1169" fmla="*/ 5152614 h 6858000"/>
              <a:gd name="connsiteX1170" fmla="*/ 7358230 w 12163312"/>
              <a:gd name="connsiteY1170" fmla="*/ 5061772 h 6858000"/>
              <a:gd name="connsiteX1171" fmla="*/ 7200451 w 12163312"/>
              <a:gd name="connsiteY1171" fmla="*/ 5152614 h 6858000"/>
              <a:gd name="connsiteX1172" fmla="*/ 7200451 w 12163312"/>
              <a:gd name="connsiteY1172" fmla="*/ 5336690 h 6858000"/>
              <a:gd name="connsiteX1173" fmla="*/ 7358230 w 12163312"/>
              <a:gd name="connsiteY1173" fmla="*/ 5427532 h 6858000"/>
              <a:gd name="connsiteX1174" fmla="*/ 7516009 w 12163312"/>
              <a:gd name="connsiteY1174" fmla="*/ 5336690 h 6858000"/>
              <a:gd name="connsiteX1175" fmla="*/ 7516009 w 12163312"/>
              <a:gd name="connsiteY1175" fmla="*/ 5152614 h 6858000"/>
              <a:gd name="connsiteX1176" fmla="*/ 7037892 w 12163312"/>
              <a:gd name="connsiteY1176" fmla="*/ 5061772 h 6858000"/>
              <a:gd name="connsiteX1177" fmla="*/ 6880113 w 12163312"/>
              <a:gd name="connsiteY1177" fmla="*/ 5152614 h 6858000"/>
              <a:gd name="connsiteX1178" fmla="*/ 6880113 w 12163312"/>
              <a:gd name="connsiteY1178" fmla="*/ 5336690 h 6858000"/>
              <a:gd name="connsiteX1179" fmla="*/ 7037892 w 12163312"/>
              <a:gd name="connsiteY1179" fmla="*/ 5427532 h 6858000"/>
              <a:gd name="connsiteX1180" fmla="*/ 7195671 w 12163312"/>
              <a:gd name="connsiteY1180" fmla="*/ 5336690 h 6858000"/>
              <a:gd name="connsiteX1181" fmla="*/ 7195671 w 12163312"/>
              <a:gd name="connsiteY1181" fmla="*/ 5152614 h 6858000"/>
              <a:gd name="connsiteX1182" fmla="*/ 6717553 w 12163312"/>
              <a:gd name="connsiteY1182" fmla="*/ 5061772 h 6858000"/>
              <a:gd name="connsiteX1183" fmla="*/ 6559774 w 12163312"/>
              <a:gd name="connsiteY1183" fmla="*/ 5152614 h 6858000"/>
              <a:gd name="connsiteX1184" fmla="*/ 6559774 w 12163312"/>
              <a:gd name="connsiteY1184" fmla="*/ 5336690 h 6858000"/>
              <a:gd name="connsiteX1185" fmla="*/ 6717553 w 12163312"/>
              <a:gd name="connsiteY1185" fmla="*/ 5427532 h 6858000"/>
              <a:gd name="connsiteX1186" fmla="*/ 6875332 w 12163312"/>
              <a:gd name="connsiteY1186" fmla="*/ 5336690 h 6858000"/>
              <a:gd name="connsiteX1187" fmla="*/ 6875332 w 12163312"/>
              <a:gd name="connsiteY1187" fmla="*/ 5152614 h 6858000"/>
              <a:gd name="connsiteX1188" fmla="*/ 6397214 w 12163312"/>
              <a:gd name="connsiteY1188" fmla="*/ 5061772 h 6858000"/>
              <a:gd name="connsiteX1189" fmla="*/ 6239435 w 12163312"/>
              <a:gd name="connsiteY1189" fmla="*/ 5152614 h 6858000"/>
              <a:gd name="connsiteX1190" fmla="*/ 6239435 w 12163312"/>
              <a:gd name="connsiteY1190" fmla="*/ 5336690 h 6858000"/>
              <a:gd name="connsiteX1191" fmla="*/ 6397214 w 12163312"/>
              <a:gd name="connsiteY1191" fmla="*/ 5427532 h 6858000"/>
              <a:gd name="connsiteX1192" fmla="*/ 6554992 w 12163312"/>
              <a:gd name="connsiteY1192" fmla="*/ 5336690 h 6858000"/>
              <a:gd name="connsiteX1193" fmla="*/ 6554992 w 12163312"/>
              <a:gd name="connsiteY1193" fmla="*/ 5152614 h 6858000"/>
              <a:gd name="connsiteX1194" fmla="*/ 6076875 w 12163312"/>
              <a:gd name="connsiteY1194" fmla="*/ 5061772 h 6858000"/>
              <a:gd name="connsiteX1195" fmla="*/ 5919096 w 12163312"/>
              <a:gd name="connsiteY1195" fmla="*/ 5152614 h 6858000"/>
              <a:gd name="connsiteX1196" fmla="*/ 5919096 w 12163312"/>
              <a:gd name="connsiteY1196" fmla="*/ 5336690 h 6858000"/>
              <a:gd name="connsiteX1197" fmla="*/ 6076875 w 12163312"/>
              <a:gd name="connsiteY1197" fmla="*/ 5427532 h 6858000"/>
              <a:gd name="connsiteX1198" fmla="*/ 6234654 w 12163312"/>
              <a:gd name="connsiteY1198" fmla="*/ 5336690 h 6858000"/>
              <a:gd name="connsiteX1199" fmla="*/ 6234654 w 12163312"/>
              <a:gd name="connsiteY1199" fmla="*/ 5152614 h 6858000"/>
              <a:gd name="connsiteX1200" fmla="*/ 5756536 w 12163312"/>
              <a:gd name="connsiteY1200" fmla="*/ 5061772 h 6858000"/>
              <a:gd name="connsiteX1201" fmla="*/ 5598757 w 12163312"/>
              <a:gd name="connsiteY1201" fmla="*/ 5152614 h 6858000"/>
              <a:gd name="connsiteX1202" fmla="*/ 5598757 w 12163312"/>
              <a:gd name="connsiteY1202" fmla="*/ 5336690 h 6858000"/>
              <a:gd name="connsiteX1203" fmla="*/ 5756536 w 12163312"/>
              <a:gd name="connsiteY1203" fmla="*/ 5427532 h 6858000"/>
              <a:gd name="connsiteX1204" fmla="*/ 5914316 w 12163312"/>
              <a:gd name="connsiteY1204" fmla="*/ 5336690 h 6858000"/>
              <a:gd name="connsiteX1205" fmla="*/ 5914316 w 12163312"/>
              <a:gd name="connsiteY1205" fmla="*/ 5152614 h 6858000"/>
              <a:gd name="connsiteX1206" fmla="*/ 5436198 w 12163312"/>
              <a:gd name="connsiteY1206" fmla="*/ 5061772 h 6858000"/>
              <a:gd name="connsiteX1207" fmla="*/ 5278418 w 12163312"/>
              <a:gd name="connsiteY1207" fmla="*/ 5152614 h 6858000"/>
              <a:gd name="connsiteX1208" fmla="*/ 5278418 w 12163312"/>
              <a:gd name="connsiteY1208" fmla="*/ 5336690 h 6858000"/>
              <a:gd name="connsiteX1209" fmla="*/ 5436198 w 12163312"/>
              <a:gd name="connsiteY1209" fmla="*/ 5427532 h 6858000"/>
              <a:gd name="connsiteX1210" fmla="*/ 5593976 w 12163312"/>
              <a:gd name="connsiteY1210" fmla="*/ 5336690 h 6858000"/>
              <a:gd name="connsiteX1211" fmla="*/ 5593976 w 12163312"/>
              <a:gd name="connsiteY1211" fmla="*/ 5152614 h 6858000"/>
              <a:gd name="connsiteX1212" fmla="*/ 5115859 w 12163312"/>
              <a:gd name="connsiteY1212" fmla="*/ 5061772 h 6858000"/>
              <a:gd name="connsiteX1213" fmla="*/ 4958080 w 12163312"/>
              <a:gd name="connsiteY1213" fmla="*/ 5152614 h 6858000"/>
              <a:gd name="connsiteX1214" fmla="*/ 4958080 w 12163312"/>
              <a:gd name="connsiteY1214" fmla="*/ 5336690 h 6858000"/>
              <a:gd name="connsiteX1215" fmla="*/ 5115859 w 12163312"/>
              <a:gd name="connsiteY1215" fmla="*/ 5427532 h 6858000"/>
              <a:gd name="connsiteX1216" fmla="*/ 5273637 w 12163312"/>
              <a:gd name="connsiteY1216" fmla="*/ 5336690 h 6858000"/>
              <a:gd name="connsiteX1217" fmla="*/ 5273637 w 12163312"/>
              <a:gd name="connsiteY1217" fmla="*/ 5152614 h 6858000"/>
              <a:gd name="connsiteX1218" fmla="*/ 4795520 w 12163312"/>
              <a:gd name="connsiteY1218" fmla="*/ 5061772 h 6858000"/>
              <a:gd name="connsiteX1219" fmla="*/ 4637741 w 12163312"/>
              <a:gd name="connsiteY1219" fmla="*/ 5152614 h 6858000"/>
              <a:gd name="connsiteX1220" fmla="*/ 4637741 w 12163312"/>
              <a:gd name="connsiteY1220" fmla="*/ 5336690 h 6858000"/>
              <a:gd name="connsiteX1221" fmla="*/ 4795520 w 12163312"/>
              <a:gd name="connsiteY1221" fmla="*/ 5427532 h 6858000"/>
              <a:gd name="connsiteX1222" fmla="*/ 4953299 w 12163312"/>
              <a:gd name="connsiteY1222" fmla="*/ 5336690 h 6858000"/>
              <a:gd name="connsiteX1223" fmla="*/ 4953299 w 12163312"/>
              <a:gd name="connsiteY1223" fmla="*/ 5152614 h 6858000"/>
              <a:gd name="connsiteX1224" fmla="*/ 4475181 w 12163312"/>
              <a:gd name="connsiteY1224" fmla="*/ 5061772 h 6858000"/>
              <a:gd name="connsiteX1225" fmla="*/ 4317402 w 12163312"/>
              <a:gd name="connsiteY1225" fmla="*/ 5152614 h 6858000"/>
              <a:gd name="connsiteX1226" fmla="*/ 4317402 w 12163312"/>
              <a:gd name="connsiteY1226" fmla="*/ 5336690 h 6858000"/>
              <a:gd name="connsiteX1227" fmla="*/ 4475181 w 12163312"/>
              <a:gd name="connsiteY1227" fmla="*/ 5427532 h 6858000"/>
              <a:gd name="connsiteX1228" fmla="*/ 4632960 w 12163312"/>
              <a:gd name="connsiteY1228" fmla="*/ 5336690 h 6858000"/>
              <a:gd name="connsiteX1229" fmla="*/ 4632960 w 12163312"/>
              <a:gd name="connsiteY1229" fmla="*/ 5152614 h 6858000"/>
              <a:gd name="connsiteX1230" fmla="*/ 4152451 w 12163312"/>
              <a:gd name="connsiteY1230" fmla="*/ 5061772 h 6858000"/>
              <a:gd name="connsiteX1231" fmla="*/ 3994673 w 12163312"/>
              <a:gd name="connsiteY1231" fmla="*/ 5152614 h 6858000"/>
              <a:gd name="connsiteX1232" fmla="*/ 3994673 w 12163312"/>
              <a:gd name="connsiteY1232" fmla="*/ 5336690 h 6858000"/>
              <a:gd name="connsiteX1233" fmla="*/ 4152451 w 12163312"/>
              <a:gd name="connsiteY1233" fmla="*/ 5427532 h 6858000"/>
              <a:gd name="connsiteX1234" fmla="*/ 4310230 w 12163312"/>
              <a:gd name="connsiteY1234" fmla="*/ 5336690 h 6858000"/>
              <a:gd name="connsiteX1235" fmla="*/ 4310230 w 12163312"/>
              <a:gd name="connsiteY1235" fmla="*/ 5152614 h 6858000"/>
              <a:gd name="connsiteX1236" fmla="*/ 3832112 w 12163312"/>
              <a:gd name="connsiteY1236" fmla="*/ 5061772 h 6858000"/>
              <a:gd name="connsiteX1237" fmla="*/ 3674334 w 12163312"/>
              <a:gd name="connsiteY1237" fmla="*/ 5152614 h 6858000"/>
              <a:gd name="connsiteX1238" fmla="*/ 3674334 w 12163312"/>
              <a:gd name="connsiteY1238" fmla="*/ 5336690 h 6858000"/>
              <a:gd name="connsiteX1239" fmla="*/ 3832112 w 12163312"/>
              <a:gd name="connsiteY1239" fmla="*/ 5427532 h 6858000"/>
              <a:gd name="connsiteX1240" fmla="*/ 3989891 w 12163312"/>
              <a:gd name="connsiteY1240" fmla="*/ 5336690 h 6858000"/>
              <a:gd name="connsiteX1241" fmla="*/ 3989891 w 12163312"/>
              <a:gd name="connsiteY1241" fmla="*/ 5152614 h 6858000"/>
              <a:gd name="connsiteX1242" fmla="*/ 3511774 w 12163312"/>
              <a:gd name="connsiteY1242" fmla="*/ 5061772 h 6858000"/>
              <a:gd name="connsiteX1243" fmla="*/ 3353995 w 12163312"/>
              <a:gd name="connsiteY1243" fmla="*/ 5152614 h 6858000"/>
              <a:gd name="connsiteX1244" fmla="*/ 3353995 w 12163312"/>
              <a:gd name="connsiteY1244" fmla="*/ 5336690 h 6858000"/>
              <a:gd name="connsiteX1245" fmla="*/ 3511774 w 12163312"/>
              <a:gd name="connsiteY1245" fmla="*/ 5427532 h 6858000"/>
              <a:gd name="connsiteX1246" fmla="*/ 3669553 w 12163312"/>
              <a:gd name="connsiteY1246" fmla="*/ 5336690 h 6858000"/>
              <a:gd name="connsiteX1247" fmla="*/ 3669553 w 12163312"/>
              <a:gd name="connsiteY1247" fmla="*/ 5152614 h 6858000"/>
              <a:gd name="connsiteX1248" fmla="*/ 3191435 w 12163312"/>
              <a:gd name="connsiteY1248" fmla="*/ 5061772 h 6858000"/>
              <a:gd name="connsiteX1249" fmla="*/ 3033656 w 12163312"/>
              <a:gd name="connsiteY1249" fmla="*/ 5152614 h 6858000"/>
              <a:gd name="connsiteX1250" fmla="*/ 3033656 w 12163312"/>
              <a:gd name="connsiteY1250" fmla="*/ 5336690 h 6858000"/>
              <a:gd name="connsiteX1251" fmla="*/ 3191435 w 12163312"/>
              <a:gd name="connsiteY1251" fmla="*/ 5427532 h 6858000"/>
              <a:gd name="connsiteX1252" fmla="*/ 3349214 w 12163312"/>
              <a:gd name="connsiteY1252" fmla="*/ 5336690 h 6858000"/>
              <a:gd name="connsiteX1253" fmla="*/ 3349214 w 12163312"/>
              <a:gd name="connsiteY1253" fmla="*/ 5152614 h 6858000"/>
              <a:gd name="connsiteX1254" fmla="*/ 2871096 w 12163312"/>
              <a:gd name="connsiteY1254" fmla="*/ 5061772 h 6858000"/>
              <a:gd name="connsiteX1255" fmla="*/ 2713317 w 12163312"/>
              <a:gd name="connsiteY1255" fmla="*/ 5152614 h 6858000"/>
              <a:gd name="connsiteX1256" fmla="*/ 2713317 w 12163312"/>
              <a:gd name="connsiteY1256" fmla="*/ 5336690 h 6858000"/>
              <a:gd name="connsiteX1257" fmla="*/ 2871096 w 12163312"/>
              <a:gd name="connsiteY1257" fmla="*/ 5427532 h 6858000"/>
              <a:gd name="connsiteX1258" fmla="*/ 3028875 w 12163312"/>
              <a:gd name="connsiteY1258" fmla="*/ 5336690 h 6858000"/>
              <a:gd name="connsiteX1259" fmla="*/ 3028875 w 12163312"/>
              <a:gd name="connsiteY1259" fmla="*/ 5152614 h 6858000"/>
              <a:gd name="connsiteX1260" fmla="*/ 2550757 w 12163312"/>
              <a:gd name="connsiteY1260" fmla="*/ 5061772 h 6858000"/>
              <a:gd name="connsiteX1261" fmla="*/ 2392978 w 12163312"/>
              <a:gd name="connsiteY1261" fmla="*/ 5152614 h 6858000"/>
              <a:gd name="connsiteX1262" fmla="*/ 2392978 w 12163312"/>
              <a:gd name="connsiteY1262" fmla="*/ 5336690 h 6858000"/>
              <a:gd name="connsiteX1263" fmla="*/ 2550757 w 12163312"/>
              <a:gd name="connsiteY1263" fmla="*/ 5427532 h 6858000"/>
              <a:gd name="connsiteX1264" fmla="*/ 2708536 w 12163312"/>
              <a:gd name="connsiteY1264" fmla="*/ 5336690 h 6858000"/>
              <a:gd name="connsiteX1265" fmla="*/ 2708536 w 12163312"/>
              <a:gd name="connsiteY1265" fmla="*/ 5152614 h 6858000"/>
              <a:gd name="connsiteX1266" fmla="*/ 2230419 w 12163312"/>
              <a:gd name="connsiteY1266" fmla="*/ 5061772 h 6858000"/>
              <a:gd name="connsiteX1267" fmla="*/ 2072640 w 12163312"/>
              <a:gd name="connsiteY1267" fmla="*/ 5152614 h 6858000"/>
              <a:gd name="connsiteX1268" fmla="*/ 2072640 w 12163312"/>
              <a:gd name="connsiteY1268" fmla="*/ 5336690 h 6858000"/>
              <a:gd name="connsiteX1269" fmla="*/ 2230419 w 12163312"/>
              <a:gd name="connsiteY1269" fmla="*/ 5427532 h 6858000"/>
              <a:gd name="connsiteX1270" fmla="*/ 2388197 w 12163312"/>
              <a:gd name="connsiteY1270" fmla="*/ 5336690 h 6858000"/>
              <a:gd name="connsiteX1271" fmla="*/ 2388197 w 12163312"/>
              <a:gd name="connsiteY1271" fmla="*/ 5152614 h 6858000"/>
              <a:gd name="connsiteX1272" fmla="*/ 1910080 w 12163312"/>
              <a:gd name="connsiteY1272" fmla="*/ 5061772 h 6858000"/>
              <a:gd name="connsiteX1273" fmla="*/ 1752301 w 12163312"/>
              <a:gd name="connsiteY1273" fmla="*/ 5152614 h 6858000"/>
              <a:gd name="connsiteX1274" fmla="*/ 1752301 w 12163312"/>
              <a:gd name="connsiteY1274" fmla="*/ 5336690 h 6858000"/>
              <a:gd name="connsiteX1275" fmla="*/ 1910080 w 12163312"/>
              <a:gd name="connsiteY1275" fmla="*/ 5427532 h 6858000"/>
              <a:gd name="connsiteX1276" fmla="*/ 2067858 w 12163312"/>
              <a:gd name="connsiteY1276" fmla="*/ 5336690 h 6858000"/>
              <a:gd name="connsiteX1277" fmla="*/ 2067858 w 12163312"/>
              <a:gd name="connsiteY1277" fmla="*/ 5152614 h 6858000"/>
              <a:gd name="connsiteX1278" fmla="*/ 1589741 w 12163312"/>
              <a:gd name="connsiteY1278" fmla="*/ 5061772 h 6858000"/>
              <a:gd name="connsiteX1279" fmla="*/ 1431962 w 12163312"/>
              <a:gd name="connsiteY1279" fmla="*/ 5152614 h 6858000"/>
              <a:gd name="connsiteX1280" fmla="*/ 1431962 w 12163312"/>
              <a:gd name="connsiteY1280" fmla="*/ 5336690 h 6858000"/>
              <a:gd name="connsiteX1281" fmla="*/ 1589741 w 12163312"/>
              <a:gd name="connsiteY1281" fmla="*/ 5427532 h 6858000"/>
              <a:gd name="connsiteX1282" fmla="*/ 1747520 w 12163312"/>
              <a:gd name="connsiteY1282" fmla="*/ 5336690 h 6858000"/>
              <a:gd name="connsiteX1283" fmla="*/ 1747520 w 12163312"/>
              <a:gd name="connsiteY1283" fmla="*/ 5152614 h 6858000"/>
              <a:gd name="connsiteX1284" fmla="*/ 1269402 w 12163312"/>
              <a:gd name="connsiteY1284" fmla="*/ 5061772 h 6858000"/>
              <a:gd name="connsiteX1285" fmla="*/ 1111623 w 12163312"/>
              <a:gd name="connsiteY1285" fmla="*/ 5152614 h 6858000"/>
              <a:gd name="connsiteX1286" fmla="*/ 1111623 w 12163312"/>
              <a:gd name="connsiteY1286" fmla="*/ 5336690 h 6858000"/>
              <a:gd name="connsiteX1287" fmla="*/ 1269402 w 12163312"/>
              <a:gd name="connsiteY1287" fmla="*/ 5427532 h 6858000"/>
              <a:gd name="connsiteX1288" fmla="*/ 1427181 w 12163312"/>
              <a:gd name="connsiteY1288" fmla="*/ 5336690 h 6858000"/>
              <a:gd name="connsiteX1289" fmla="*/ 1427181 w 12163312"/>
              <a:gd name="connsiteY1289" fmla="*/ 5152614 h 6858000"/>
              <a:gd name="connsiteX1290" fmla="*/ 949063 w 12163312"/>
              <a:gd name="connsiteY1290" fmla="*/ 5061772 h 6858000"/>
              <a:gd name="connsiteX1291" fmla="*/ 791284 w 12163312"/>
              <a:gd name="connsiteY1291" fmla="*/ 5152614 h 6858000"/>
              <a:gd name="connsiteX1292" fmla="*/ 791284 w 12163312"/>
              <a:gd name="connsiteY1292" fmla="*/ 5336690 h 6858000"/>
              <a:gd name="connsiteX1293" fmla="*/ 949063 w 12163312"/>
              <a:gd name="connsiteY1293" fmla="*/ 5427532 h 6858000"/>
              <a:gd name="connsiteX1294" fmla="*/ 1106842 w 12163312"/>
              <a:gd name="connsiteY1294" fmla="*/ 5336690 h 6858000"/>
              <a:gd name="connsiteX1295" fmla="*/ 1106842 w 12163312"/>
              <a:gd name="connsiteY1295" fmla="*/ 5152614 h 6858000"/>
              <a:gd name="connsiteX1296" fmla="*/ 628724 w 12163312"/>
              <a:gd name="connsiteY1296" fmla="*/ 5061772 h 6858000"/>
              <a:gd name="connsiteX1297" fmla="*/ 470945 w 12163312"/>
              <a:gd name="connsiteY1297" fmla="*/ 5152614 h 6858000"/>
              <a:gd name="connsiteX1298" fmla="*/ 470945 w 12163312"/>
              <a:gd name="connsiteY1298" fmla="*/ 5336690 h 6858000"/>
              <a:gd name="connsiteX1299" fmla="*/ 628724 w 12163312"/>
              <a:gd name="connsiteY1299" fmla="*/ 5427532 h 6858000"/>
              <a:gd name="connsiteX1300" fmla="*/ 786503 w 12163312"/>
              <a:gd name="connsiteY1300" fmla="*/ 5336690 h 6858000"/>
              <a:gd name="connsiteX1301" fmla="*/ 786503 w 12163312"/>
              <a:gd name="connsiteY1301" fmla="*/ 5152614 h 6858000"/>
              <a:gd name="connsiteX1302" fmla="*/ 308385 w 12163312"/>
              <a:gd name="connsiteY1302" fmla="*/ 5061772 h 6858000"/>
              <a:gd name="connsiteX1303" fmla="*/ 150607 w 12163312"/>
              <a:gd name="connsiteY1303" fmla="*/ 5152614 h 6858000"/>
              <a:gd name="connsiteX1304" fmla="*/ 150607 w 12163312"/>
              <a:gd name="connsiteY1304" fmla="*/ 5336690 h 6858000"/>
              <a:gd name="connsiteX1305" fmla="*/ 308385 w 12163312"/>
              <a:gd name="connsiteY1305" fmla="*/ 5427532 h 6858000"/>
              <a:gd name="connsiteX1306" fmla="*/ 466164 w 12163312"/>
              <a:gd name="connsiteY1306" fmla="*/ 5336690 h 6858000"/>
              <a:gd name="connsiteX1307" fmla="*/ 466164 w 12163312"/>
              <a:gd name="connsiteY1307" fmla="*/ 5152614 h 6858000"/>
              <a:gd name="connsiteX1308" fmla="*/ 11842974 w 12163312"/>
              <a:gd name="connsiteY1308" fmla="*/ 5059381 h 6858000"/>
              <a:gd name="connsiteX1309" fmla="*/ 11685195 w 12163312"/>
              <a:gd name="connsiteY1309" fmla="*/ 5150224 h 6858000"/>
              <a:gd name="connsiteX1310" fmla="*/ 11685195 w 12163312"/>
              <a:gd name="connsiteY1310" fmla="*/ 5334299 h 6858000"/>
              <a:gd name="connsiteX1311" fmla="*/ 11842974 w 12163312"/>
              <a:gd name="connsiteY1311" fmla="*/ 5425141 h 6858000"/>
              <a:gd name="connsiteX1312" fmla="*/ 12000753 w 12163312"/>
              <a:gd name="connsiteY1312" fmla="*/ 5334299 h 6858000"/>
              <a:gd name="connsiteX1313" fmla="*/ 12000753 w 12163312"/>
              <a:gd name="connsiteY1313" fmla="*/ 5150224 h 6858000"/>
              <a:gd name="connsiteX1314" fmla="*/ 11685195 w 12163312"/>
              <a:gd name="connsiteY1314" fmla="*/ 4782073 h 6858000"/>
              <a:gd name="connsiteX1315" fmla="*/ 11527416 w 12163312"/>
              <a:gd name="connsiteY1315" fmla="*/ 4872915 h 6858000"/>
              <a:gd name="connsiteX1316" fmla="*/ 11527416 w 12163312"/>
              <a:gd name="connsiteY1316" fmla="*/ 5056991 h 6858000"/>
              <a:gd name="connsiteX1317" fmla="*/ 11685195 w 12163312"/>
              <a:gd name="connsiteY1317" fmla="*/ 5147833 h 6858000"/>
              <a:gd name="connsiteX1318" fmla="*/ 11842974 w 12163312"/>
              <a:gd name="connsiteY1318" fmla="*/ 5056991 h 6858000"/>
              <a:gd name="connsiteX1319" fmla="*/ 11842974 w 12163312"/>
              <a:gd name="connsiteY1319" fmla="*/ 4872915 h 6858000"/>
              <a:gd name="connsiteX1320" fmla="*/ 11042127 w 12163312"/>
              <a:gd name="connsiteY1320" fmla="*/ 4782073 h 6858000"/>
              <a:gd name="connsiteX1321" fmla="*/ 10884348 w 12163312"/>
              <a:gd name="connsiteY1321" fmla="*/ 4872915 h 6858000"/>
              <a:gd name="connsiteX1322" fmla="*/ 10884348 w 12163312"/>
              <a:gd name="connsiteY1322" fmla="*/ 5056991 h 6858000"/>
              <a:gd name="connsiteX1323" fmla="*/ 11042127 w 12163312"/>
              <a:gd name="connsiteY1323" fmla="*/ 5147833 h 6858000"/>
              <a:gd name="connsiteX1324" fmla="*/ 11199906 w 12163312"/>
              <a:gd name="connsiteY1324" fmla="*/ 5056991 h 6858000"/>
              <a:gd name="connsiteX1325" fmla="*/ 11199906 w 12163312"/>
              <a:gd name="connsiteY1325" fmla="*/ 4872915 h 6858000"/>
              <a:gd name="connsiteX1326" fmla="*/ 10721788 w 12163312"/>
              <a:gd name="connsiteY1326" fmla="*/ 4782073 h 6858000"/>
              <a:gd name="connsiteX1327" fmla="*/ 10564009 w 12163312"/>
              <a:gd name="connsiteY1327" fmla="*/ 4872915 h 6858000"/>
              <a:gd name="connsiteX1328" fmla="*/ 10564009 w 12163312"/>
              <a:gd name="connsiteY1328" fmla="*/ 5056991 h 6858000"/>
              <a:gd name="connsiteX1329" fmla="*/ 10721788 w 12163312"/>
              <a:gd name="connsiteY1329" fmla="*/ 5147833 h 6858000"/>
              <a:gd name="connsiteX1330" fmla="*/ 10879567 w 12163312"/>
              <a:gd name="connsiteY1330" fmla="*/ 5056991 h 6858000"/>
              <a:gd name="connsiteX1331" fmla="*/ 10879567 w 12163312"/>
              <a:gd name="connsiteY1331" fmla="*/ 4872915 h 6858000"/>
              <a:gd name="connsiteX1332" fmla="*/ 10401449 w 12163312"/>
              <a:gd name="connsiteY1332" fmla="*/ 4782073 h 6858000"/>
              <a:gd name="connsiteX1333" fmla="*/ 10243670 w 12163312"/>
              <a:gd name="connsiteY1333" fmla="*/ 4872915 h 6858000"/>
              <a:gd name="connsiteX1334" fmla="*/ 10243670 w 12163312"/>
              <a:gd name="connsiteY1334" fmla="*/ 5056991 h 6858000"/>
              <a:gd name="connsiteX1335" fmla="*/ 10401449 w 12163312"/>
              <a:gd name="connsiteY1335" fmla="*/ 5147833 h 6858000"/>
              <a:gd name="connsiteX1336" fmla="*/ 10559227 w 12163312"/>
              <a:gd name="connsiteY1336" fmla="*/ 5056991 h 6858000"/>
              <a:gd name="connsiteX1337" fmla="*/ 10559227 w 12163312"/>
              <a:gd name="connsiteY1337" fmla="*/ 4872915 h 6858000"/>
              <a:gd name="connsiteX1338" fmla="*/ 10081110 w 12163312"/>
              <a:gd name="connsiteY1338" fmla="*/ 4782073 h 6858000"/>
              <a:gd name="connsiteX1339" fmla="*/ 9923332 w 12163312"/>
              <a:gd name="connsiteY1339" fmla="*/ 4872915 h 6858000"/>
              <a:gd name="connsiteX1340" fmla="*/ 9923332 w 12163312"/>
              <a:gd name="connsiteY1340" fmla="*/ 5056991 h 6858000"/>
              <a:gd name="connsiteX1341" fmla="*/ 10081110 w 12163312"/>
              <a:gd name="connsiteY1341" fmla="*/ 5147833 h 6858000"/>
              <a:gd name="connsiteX1342" fmla="*/ 10238889 w 12163312"/>
              <a:gd name="connsiteY1342" fmla="*/ 5056991 h 6858000"/>
              <a:gd name="connsiteX1343" fmla="*/ 10238889 w 12163312"/>
              <a:gd name="connsiteY1343" fmla="*/ 4872915 h 6858000"/>
              <a:gd name="connsiteX1344" fmla="*/ 9760771 w 12163312"/>
              <a:gd name="connsiteY1344" fmla="*/ 4782073 h 6858000"/>
              <a:gd name="connsiteX1345" fmla="*/ 9602992 w 12163312"/>
              <a:gd name="connsiteY1345" fmla="*/ 4872915 h 6858000"/>
              <a:gd name="connsiteX1346" fmla="*/ 9602992 w 12163312"/>
              <a:gd name="connsiteY1346" fmla="*/ 5056991 h 6858000"/>
              <a:gd name="connsiteX1347" fmla="*/ 9760771 w 12163312"/>
              <a:gd name="connsiteY1347" fmla="*/ 5147833 h 6858000"/>
              <a:gd name="connsiteX1348" fmla="*/ 9918550 w 12163312"/>
              <a:gd name="connsiteY1348" fmla="*/ 5056991 h 6858000"/>
              <a:gd name="connsiteX1349" fmla="*/ 9918550 w 12163312"/>
              <a:gd name="connsiteY1349" fmla="*/ 4872915 h 6858000"/>
              <a:gd name="connsiteX1350" fmla="*/ 9440432 w 12163312"/>
              <a:gd name="connsiteY1350" fmla="*/ 4782073 h 6858000"/>
              <a:gd name="connsiteX1351" fmla="*/ 9282654 w 12163312"/>
              <a:gd name="connsiteY1351" fmla="*/ 4872915 h 6858000"/>
              <a:gd name="connsiteX1352" fmla="*/ 9282654 w 12163312"/>
              <a:gd name="connsiteY1352" fmla="*/ 5056991 h 6858000"/>
              <a:gd name="connsiteX1353" fmla="*/ 9440432 w 12163312"/>
              <a:gd name="connsiteY1353" fmla="*/ 5147833 h 6858000"/>
              <a:gd name="connsiteX1354" fmla="*/ 9598211 w 12163312"/>
              <a:gd name="connsiteY1354" fmla="*/ 5056991 h 6858000"/>
              <a:gd name="connsiteX1355" fmla="*/ 9598211 w 12163312"/>
              <a:gd name="connsiteY1355" fmla="*/ 4872915 h 6858000"/>
              <a:gd name="connsiteX1356" fmla="*/ 9120094 w 12163312"/>
              <a:gd name="connsiteY1356" fmla="*/ 4782073 h 6858000"/>
              <a:gd name="connsiteX1357" fmla="*/ 8962315 w 12163312"/>
              <a:gd name="connsiteY1357" fmla="*/ 4872915 h 6858000"/>
              <a:gd name="connsiteX1358" fmla="*/ 8962315 w 12163312"/>
              <a:gd name="connsiteY1358" fmla="*/ 5056991 h 6858000"/>
              <a:gd name="connsiteX1359" fmla="*/ 9120094 w 12163312"/>
              <a:gd name="connsiteY1359" fmla="*/ 5147833 h 6858000"/>
              <a:gd name="connsiteX1360" fmla="*/ 9277873 w 12163312"/>
              <a:gd name="connsiteY1360" fmla="*/ 5056991 h 6858000"/>
              <a:gd name="connsiteX1361" fmla="*/ 9277873 w 12163312"/>
              <a:gd name="connsiteY1361" fmla="*/ 4872915 h 6858000"/>
              <a:gd name="connsiteX1362" fmla="*/ 8799755 w 12163312"/>
              <a:gd name="connsiteY1362" fmla="*/ 4782073 h 6858000"/>
              <a:gd name="connsiteX1363" fmla="*/ 8641976 w 12163312"/>
              <a:gd name="connsiteY1363" fmla="*/ 4872915 h 6858000"/>
              <a:gd name="connsiteX1364" fmla="*/ 8641976 w 12163312"/>
              <a:gd name="connsiteY1364" fmla="*/ 5056991 h 6858000"/>
              <a:gd name="connsiteX1365" fmla="*/ 8799755 w 12163312"/>
              <a:gd name="connsiteY1365" fmla="*/ 5147833 h 6858000"/>
              <a:gd name="connsiteX1366" fmla="*/ 8957533 w 12163312"/>
              <a:gd name="connsiteY1366" fmla="*/ 5056991 h 6858000"/>
              <a:gd name="connsiteX1367" fmla="*/ 8957533 w 12163312"/>
              <a:gd name="connsiteY1367" fmla="*/ 4872915 h 6858000"/>
              <a:gd name="connsiteX1368" fmla="*/ 8479416 w 12163312"/>
              <a:gd name="connsiteY1368" fmla="*/ 4782073 h 6858000"/>
              <a:gd name="connsiteX1369" fmla="*/ 8321638 w 12163312"/>
              <a:gd name="connsiteY1369" fmla="*/ 4872915 h 6858000"/>
              <a:gd name="connsiteX1370" fmla="*/ 8321638 w 12163312"/>
              <a:gd name="connsiteY1370" fmla="*/ 5056991 h 6858000"/>
              <a:gd name="connsiteX1371" fmla="*/ 8479416 w 12163312"/>
              <a:gd name="connsiteY1371" fmla="*/ 5147833 h 6858000"/>
              <a:gd name="connsiteX1372" fmla="*/ 8637195 w 12163312"/>
              <a:gd name="connsiteY1372" fmla="*/ 5056991 h 6858000"/>
              <a:gd name="connsiteX1373" fmla="*/ 8637195 w 12163312"/>
              <a:gd name="connsiteY1373" fmla="*/ 4872915 h 6858000"/>
              <a:gd name="connsiteX1374" fmla="*/ 8159077 w 12163312"/>
              <a:gd name="connsiteY1374" fmla="*/ 4782073 h 6858000"/>
              <a:gd name="connsiteX1375" fmla="*/ 8001298 w 12163312"/>
              <a:gd name="connsiteY1375" fmla="*/ 4872915 h 6858000"/>
              <a:gd name="connsiteX1376" fmla="*/ 8001298 w 12163312"/>
              <a:gd name="connsiteY1376" fmla="*/ 5056991 h 6858000"/>
              <a:gd name="connsiteX1377" fmla="*/ 8159077 w 12163312"/>
              <a:gd name="connsiteY1377" fmla="*/ 5147833 h 6858000"/>
              <a:gd name="connsiteX1378" fmla="*/ 8316856 w 12163312"/>
              <a:gd name="connsiteY1378" fmla="*/ 5056991 h 6858000"/>
              <a:gd name="connsiteX1379" fmla="*/ 8316856 w 12163312"/>
              <a:gd name="connsiteY1379" fmla="*/ 4872915 h 6858000"/>
              <a:gd name="connsiteX1380" fmla="*/ 7838739 w 12163312"/>
              <a:gd name="connsiteY1380" fmla="*/ 4782073 h 6858000"/>
              <a:gd name="connsiteX1381" fmla="*/ 7680960 w 12163312"/>
              <a:gd name="connsiteY1381" fmla="*/ 4872915 h 6858000"/>
              <a:gd name="connsiteX1382" fmla="*/ 7680960 w 12163312"/>
              <a:gd name="connsiteY1382" fmla="*/ 5056991 h 6858000"/>
              <a:gd name="connsiteX1383" fmla="*/ 7838739 w 12163312"/>
              <a:gd name="connsiteY1383" fmla="*/ 5147833 h 6858000"/>
              <a:gd name="connsiteX1384" fmla="*/ 7996518 w 12163312"/>
              <a:gd name="connsiteY1384" fmla="*/ 5056991 h 6858000"/>
              <a:gd name="connsiteX1385" fmla="*/ 7996518 w 12163312"/>
              <a:gd name="connsiteY1385" fmla="*/ 4872915 h 6858000"/>
              <a:gd name="connsiteX1386" fmla="*/ 7518400 w 12163312"/>
              <a:gd name="connsiteY1386" fmla="*/ 4782073 h 6858000"/>
              <a:gd name="connsiteX1387" fmla="*/ 7360621 w 12163312"/>
              <a:gd name="connsiteY1387" fmla="*/ 4872915 h 6858000"/>
              <a:gd name="connsiteX1388" fmla="*/ 7360621 w 12163312"/>
              <a:gd name="connsiteY1388" fmla="*/ 5056991 h 6858000"/>
              <a:gd name="connsiteX1389" fmla="*/ 7518400 w 12163312"/>
              <a:gd name="connsiteY1389" fmla="*/ 5147833 h 6858000"/>
              <a:gd name="connsiteX1390" fmla="*/ 7676179 w 12163312"/>
              <a:gd name="connsiteY1390" fmla="*/ 5056991 h 6858000"/>
              <a:gd name="connsiteX1391" fmla="*/ 7676179 w 12163312"/>
              <a:gd name="connsiteY1391" fmla="*/ 4872915 h 6858000"/>
              <a:gd name="connsiteX1392" fmla="*/ 7198061 w 12163312"/>
              <a:gd name="connsiteY1392" fmla="*/ 4782073 h 6858000"/>
              <a:gd name="connsiteX1393" fmla="*/ 7040282 w 12163312"/>
              <a:gd name="connsiteY1393" fmla="*/ 4872915 h 6858000"/>
              <a:gd name="connsiteX1394" fmla="*/ 7040282 w 12163312"/>
              <a:gd name="connsiteY1394" fmla="*/ 5056991 h 6858000"/>
              <a:gd name="connsiteX1395" fmla="*/ 7198061 w 12163312"/>
              <a:gd name="connsiteY1395" fmla="*/ 5147833 h 6858000"/>
              <a:gd name="connsiteX1396" fmla="*/ 7355839 w 12163312"/>
              <a:gd name="connsiteY1396" fmla="*/ 5056991 h 6858000"/>
              <a:gd name="connsiteX1397" fmla="*/ 7355839 w 12163312"/>
              <a:gd name="connsiteY1397" fmla="*/ 4872915 h 6858000"/>
              <a:gd name="connsiteX1398" fmla="*/ 6877722 w 12163312"/>
              <a:gd name="connsiteY1398" fmla="*/ 4782073 h 6858000"/>
              <a:gd name="connsiteX1399" fmla="*/ 6719944 w 12163312"/>
              <a:gd name="connsiteY1399" fmla="*/ 4872915 h 6858000"/>
              <a:gd name="connsiteX1400" fmla="*/ 6719944 w 12163312"/>
              <a:gd name="connsiteY1400" fmla="*/ 5056991 h 6858000"/>
              <a:gd name="connsiteX1401" fmla="*/ 6877722 w 12163312"/>
              <a:gd name="connsiteY1401" fmla="*/ 5147833 h 6858000"/>
              <a:gd name="connsiteX1402" fmla="*/ 7035501 w 12163312"/>
              <a:gd name="connsiteY1402" fmla="*/ 5056991 h 6858000"/>
              <a:gd name="connsiteX1403" fmla="*/ 7035501 w 12163312"/>
              <a:gd name="connsiteY1403" fmla="*/ 4872915 h 6858000"/>
              <a:gd name="connsiteX1404" fmla="*/ 6557383 w 12163312"/>
              <a:gd name="connsiteY1404" fmla="*/ 4782073 h 6858000"/>
              <a:gd name="connsiteX1405" fmla="*/ 6399604 w 12163312"/>
              <a:gd name="connsiteY1405" fmla="*/ 4872915 h 6858000"/>
              <a:gd name="connsiteX1406" fmla="*/ 6399604 w 12163312"/>
              <a:gd name="connsiteY1406" fmla="*/ 5056991 h 6858000"/>
              <a:gd name="connsiteX1407" fmla="*/ 6557383 w 12163312"/>
              <a:gd name="connsiteY1407" fmla="*/ 5147833 h 6858000"/>
              <a:gd name="connsiteX1408" fmla="*/ 6715162 w 12163312"/>
              <a:gd name="connsiteY1408" fmla="*/ 5056991 h 6858000"/>
              <a:gd name="connsiteX1409" fmla="*/ 6715162 w 12163312"/>
              <a:gd name="connsiteY1409" fmla="*/ 4872915 h 6858000"/>
              <a:gd name="connsiteX1410" fmla="*/ 6237044 w 12163312"/>
              <a:gd name="connsiteY1410" fmla="*/ 4782073 h 6858000"/>
              <a:gd name="connsiteX1411" fmla="*/ 6079266 w 12163312"/>
              <a:gd name="connsiteY1411" fmla="*/ 4872915 h 6858000"/>
              <a:gd name="connsiteX1412" fmla="*/ 6079266 w 12163312"/>
              <a:gd name="connsiteY1412" fmla="*/ 5056991 h 6858000"/>
              <a:gd name="connsiteX1413" fmla="*/ 6237044 w 12163312"/>
              <a:gd name="connsiteY1413" fmla="*/ 5147833 h 6858000"/>
              <a:gd name="connsiteX1414" fmla="*/ 6394823 w 12163312"/>
              <a:gd name="connsiteY1414" fmla="*/ 5056991 h 6858000"/>
              <a:gd name="connsiteX1415" fmla="*/ 6394823 w 12163312"/>
              <a:gd name="connsiteY1415" fmla="*/ 4872915 h 6858000"/>
              <a:gd name="connsiteX1416" fmla="*/ 5916706 w 12163312"/>
              <a:gd name="connsiteY1416" fmla="*/ 4782073 h 6858000"/>
              <a:gd name="connsiteX1417" fmla="*/ 5758927 w 12163312"/>
              <a:gd name="connsiteY1417" fmla="*/ 4872915 h 6858000"/>
              <a:gd name="connsiteX1418" fmla="*/ 5758927 w 12163312"/>
              <a:gd name="connsiteY1418" fmla="*/ 5056991 h 6858000"/>
              <a:gd name="connsiteX1419" fmla="*/ 5916706 w 12163312"/>
              <a:gd name="connsiteY1419" fmla="*/ 5147833 h 6858000"/>
              <a:gd name="connsiteX1420" fmla="*/ 6074484 w 12163312"/>
              <a:gd name="connsiteY1420" fmla="*/ 5056991 h 6858000"/>
              <a:gd name="connsiteX1421" fmla="*/ 6074484 w 12163312"/>
              <a:gd name="connsiteY1421" fmla="*/ 4872915 h 6858000"/>
              <a:gd name="connsiteX1422" fmla="*/ 5596368 w 12163312"/>
              <a:gd name="connsiteY1422" fmla="*/ 4782073 h 6858000"/>
              <a:gd name="connsiteX1423" fmla="*/ 5438588 w 12163312"/>
              <a:gd name="connsiteY1423" fmla="*/ 4872915 h 6858000"/>
              <a:gd name="connsiteX1424" fmla="*/ 5438588 w 12163312"/>
              <a:gd name="connsiteY1424" fmla="*/ 5056991 h 6858000"/>
              <a:gd name="connsiteX1425" fmla="*/ 5596368 w 12163312"/>
              <a:gd name="connsiteY1425" fmla="*/ 5147833 h 6858000"/>
              <a:gd name="connsiteX1426" fmla="*/ 5754146 w 12163312"/>
              <a:gd name="connsiteY1426" fmla="*/ 5056991 h 6858000"/>
              <a:gd name="connsiteX1427" fmla="*/ 5754146 w 12163312"/>
              <a:gd name="connsiteY1427" fmla="*/ 4872915 h 6858000"/>
              <a:gd name="connsiteX1428" fmla="*/ 5276028 w 12163312"/>
              <a:gd name="connsiteY1428" fmla="*/ 4782073 h 6858000"/>
              <a:gd name="connsiteX1429" fmla="*/ 5118250 w 12163312"/>
              <a:gd name="connsiteY1429" fmla="*/ 4872915 h 6858000"/>
              <a:gd name="connsiteX1430" fmla="*/ 5118250 w 12163312"/>
              <a:gd name="connsiteY1430" fmla="*/ 5056991 h 6858000"/>
              <a:gd name="connsiteX1431" fmla="*/ 5276028 w 12163312"/>
              <a:gd name="connsiteY1431" fmla="*/ 5147833 h 6858000"/>
              <a:gd name="connsiteX1432" fmla="*/ 5433807 w 12163312"/>
              <a:gd name="connsiteY1432" fmla="*/ 5056991 h 6858000"/>
              <a:gd name="connsiteX1433" fmla="*/ 5433807 w 12163312"/>
              <a:gd name="connsiteY1433" fmla="*/ 4872915 h 6858000"/>
              <a:gd name="connsiteX1434" fmla="*/ 4955689 w 12163312"/>
              <a:gd name="connsiteY1434" fmla="*/ 4782073 h 6858000"/>
              <a:gd name="connsiteX1435" fmla="*/ 4797910 w 12163312"/>
              <a:gd name="connsiteY1435" fmla="*/ 4872915 h 6858000"/>
              <a:gd name="connsiteX1436" fmla="*/ 4797910 w 12163312"/>
              <a:gd name="connsiteY1436" fmla="*/ 5056991 h 6858000"/>
              <a:gd name="connsiteX1437" fmla="*/ 4955689 w 12163312"/>
              <a:gd name="connsiteY1437" fmla="*/ 5147833 h 6858000"/>
              <a:gd name="connsiteX1438" fmla="*/ 5113468 w 12163312"/>
              <a:gd name="connsiteY1438" fmla="*/ 5056991 h 6858000"/>
              <a:gd name="connsiteX1439" fmla="*/ 5113468 w 12163312"/>
              <a:gd name="connsiteY1439" fmla="*/ 4872915 h 6858000"/>
              <a:gd name="connsiteX1440" fmla="*/ 4635350 w 12163312"/>
              <a:gd name="connsiteY1440" fmla="*/ 4782073 h 6858000"/>
              <a:gd name="connsiteX1441" fmla="*/ 4477571 w 12163312"/>
              <a:gd name="connsiteY1441" fmla="*/ 4872915 h 6858000"/>
              <a:gd name="connsiteX1442" fmla="*/ 4477571 w 12163312"/>
              <a:gd name="connsiteY1442" fmla="*/ 5056991 h 6858000"/>
              <a:gd name="connsiteX1443" fmla="*/ 4635350 w 12163312"/>
              <a:gd name="connsiteY1443" fmla="*/ 5147833 h 6858000"/>
              <a:gd name="connsiteX1444" fmla="*/ 4793129 w 12163312"/>
              <a:gd name="connsiteY1444" fmla="*/ 5056991 h 6858000"/>
              <a:gd name="connsiteX1445" fmla="*/ 4793129 w 12163312"/>
              <a:gd name="connsiteY1445" fmla="*/ 4872915 h 6858000"/>
              <a:gd name="connsiteX1446" fmla="*/ 4315012 w 12163312"/>
              <a:gd name="connsiteY1446" fmla="*/ 4782073 h 6858000"/>
              <a:gd name="connsiteX1447" fmla="*/ 4157233 w 12163312"/>
              <a:gd name="connsiteY1447" fmla="*/ 4872915 h 6858000"/>
              <a:gd name="connsiteX1448" fmla="*/ 4157233 w 12163312"/>
              <a:gd name="connsiteY1448" fmla="*/ 5056991 h 6858000"/>
              <a:gd name="connsiteX1449" fmla="*/ 4315012 w 12163312"/>
              <a:gd name="connsiteY1449" fmla="*/ 5147833 h 6858000"/>
              <a:gd name="connsiteX1450" fmla="*/ 4472790 w 12163312"/>
              <a:gd name="connsiteY1450" fmla="*/ 5056991 h 6858000"/>
              <a:gd name="connsiteX1451" fmla="*/ 4472790 w 12163312"/>
              <a:gd name="connsiteY1451" fmla="*/ 4872915 h 6858000"/>
              <a:gd name="connsiteX1452" fmla="*/ 3994673 w 12163312"/>
              <a:gd name="connsiteY1452" fmla="*/ 4782073 h 6858000"/>
              <a:gd name="connsiteX1453" fmla="*/ 3836894 w 12163312"/>
              <a:gd name="connsiteY1453" fmla="*/ 4872915 h 6858000"/>
              <a:gd name="connsiteX1454" fmla="*/ 3836894 w 12163312"/>
              <a:gd name="connsiteY1454" fmla="*/ 5056991 h 6858000"/>
              <a:gd name="connsiteX1455" fmla="*/ 3994673 w 12163312"/>
              <a:gd name="connsiteY1455" fmla="*/ 5147833 h 6858000"/>
              <a:gd name="connsiteX1456" fmla="*/ 4152451 w 12163312"/>
              <a:gd name="connsiteY1456" fmla="*/ 5056991 h 6858000"/>
              <a:gd name="connsiteX1457" fmla="*/ 4152451 w 12163312"/>
              <a:gd name="connsiteY1457" fmla="*/ 4872915 h 6858000"/>
              <a:gd name="connsiteX1458" fmla="*/ 3671943 w 12163312"/>
              <a:gd name="connsiteY1458" fmla="*/ 4782073 h 6858000"/>
              <a:gd name="connsiteX1459" fmla="*/ 3514165 w 12163312"/>
              <a:gd name="connsiteY1459" fmla="*/ 4872915 h 6858000"/>
              <a:gd name="connsiteX1460" fmla="*/ 3514165 w 12163312"/>
              <a:gd name="connsiteY1460" fmla="*/ 5056991 h 6858000"/>
              <a:gd name="connsiteX1461" fmla="*/ 3671943 w 12163312"/>
              <a:gd name="connsiteY1461" fmla="*/ 5147833 h 6858000"/>
              <a:gd name="connsiteX1462" fmla="*/ 3829722 w 12163312"/>
              <a:gd name="connsiteY1462" fmla="*/ 5056991 h 6858000"/>
              <a:gd name="connsiteX1463" fmla="*/ 3829722 w 12163312"/>
              <a:gd name="connsiteY1463" fmla="*/ 4872915 h 6858000"/>
              <a:gd name="connsiteX1464" fmla="*/ 3351604 w 12163312"/>
              <a:gd name="connsiteY1464" fmla="*/ 4782073 h 6858000"/>
              <a:gd name="connsiteX1465" fmla="*/ 3193825 w 12163312"/>
              <a:gd name="connsiteY1465" fmla="*/ 4872915 h 6858000"/>
              <a:gd name="connsiteX1466" fmla="*/ 3193825 w 12163312"/>
              <a:gd name="connsiteY1466" fmla="*/ 5056991 h 6858000"/>
              <a:gd name="connsiteX1467" fmla="*/ 3351604 w 12163312"/>
              <a:gd name="connsiteY1467" fmla="*/ 5147833 h 6858000"/>
              <a:gd name="connsiteX1468" fmla="*/ 3509383 w 12163312"/>
              <a:gd name="connsiteY1468" fmla="*/ 5056991 h 6858000"/>
              <a:gd name="connsiteX1469" fmla="*/ 3509383 w 12163312"/>
              <a:gd name="connsiteY1469" fmla="*/ 4872915 h 6858000"/>
              <a:gd name="connsiteX1470" fmla="*/ 3031266 w 12163312"/>
              <a:gd name="connsiteY1470" fmla="*/ 4782073 h 6858000"/>
              <a:gd name="connsiteX1471" fmla="*/ 2873487 w 12163312"/>
              <a:gd name="connsiteY1471" fmla="*/ 4872915 h 6858000"/>
              <a:gd name="connsiteX1472" fmla="*/ 2873487 w 12163312"/>
              <a:gd name="connsiteY1472" fmla="*/ 5056991 h 6858000"/>
              <a:gd name="connsiteX1473" fmla="*/ 3031266 w 12163312"/>
              <a:gd name="connsiteY1473" fmla="*/ 5147833 h 6858000"/>
              <a:gd name="connsiteX1474" fmla="*/ 3189044 w 12163312"/>
              <a:gd name="connsiteY1474" fmla="*/ 5056991 h 6858000"/>
              <a:gd name="connsiteX1475" fmla="*/ 3189044 w 12163312"/>
              <a:gd name="connsiteY1475" fmla="*/ 4872915 h 6858000"/>
              <a:gd name="connsiteX1476" fmla="*/ 2710927 w 12163312"/>
              <a:gd name="connsiteY1476" fmla="*/ 4782073 h 6858000"/>
              <a:gd name="connsiteX1477" fmla="*/ 2553148 w 12163312"/>
              <a:gd name="connsiteY1477" fmla="*/ 4872915 h 6858000"/>
              <a:gd name="connsiteX1478" fmla="*/ 2553148 w 12163312"/>
              <a:gd name="connsiteY1478" fmla="*/ 5056991 h 6858000"/>
              <a:gd name="connsiteX1479" fmla="*/ 2710927 w 12163312"/>
              <a:gd name="connsiteY1479" fmla="*/ 5147833 h 6858000"/>
              <a:gd name="connsiteX1480" fmla="*/ 2868706 w 12163312"/>
              <a:gd name="connsiteY1480" fmla="*/ 5056991 h 6858000"/>
              <a:gd name="connsiteX1481" fmla="*/ 2868706 w 12163312"/>
              <a:gd name="connsiteY1481" fmla="*/ 4872915 h 6858000"/>
              <a:gd name="connsiteX1482" fmla="*/ 2390588 w 12163312"/>
              <a:gd name="connsiteY1482" fmla="*/ 4782073 h 6858000"/>
              <a:gd name="connsiteX1483" fmla="*/ 2232809 w 12163312"/>
              <a:gd name="connsiteY1483" fmla="*/ 4872915 h 6858000"/>
              <a:gd name="connsiteX1484" fmla="*/ 2232809 w 12163312"/>
              <a:gd name="connsiteY1484" fmla="*/ 5056991 h 6858000"/>
              <a:gd name="connsiteX1485" fmla="*/ 2390588 w 12163312"/>
              <a:gd name="connsiteY1485" fmla="*/ 5147833 h 6858000"/>
              <a:gd name="connsiteX1486" fmla="*/ 2548367 w 12163312"/>
              <a:gd name="connsiteY1486" fmla="*/ 5056991 h 6858000"/>
              <a:gd name="connsiteX1487" fmla="*/ 2548367 w 12163312"/>
              <a:gd name="connsiteY1487" fmla="*/ 4872915 h 6858000"/>
              <a:gd name="connsiteX1488" fmla="*/ 2070249 w 12163312"/>
              <a:gd name="connsiteY1488" fmla="*/ 4782073 h 6858000"/>
              <a:gd name="connsiteX1489" fmla="*/ 1912470 w 12163312"/>
              <a:gd name="connsiteY1489" fmla="*/ 4872915 h 6858000"/>
              <a:gd name="connsiteX1490" fmla="*/ 1912470 w 12163312"/>
              <a:gd name="connsiteY1490" fmla="*/ 5056991 h 6858000"/>
              <a:gd name="connsiteX1491" fmla="*/ 2070249 w 12163312"/>
              <a:gd name="connsiteY1491" fmla="*/ 5147833 h 6858000"/>
              <a:gd name="connsiteX1492" fmla="*/ 2228028 w 12163312"/>
              <a:gd name="connsiteY1492" fmla="*/ 5056991 h 6858000"/>
              <a:gd name="connsiteX1493" fmla="*/ 2228028 w 12163312"/>
              <a:gd name="connsiteY1493" fmla="*/ 4872915 h 6858000"/>
              <a:gd name="connsiteX1494" fmla="*/ 1749910 w 12163312"/>
              <a:gd name="connsiteY1494" fmla="*/ 4782073 h 6858000"/>
              <a:gd name="connsiteX1495" fmla="*/ 1592131 w 12163312"/>
              <a:gd name="connsiteY1495" fmla="*/ 4872915 h 6858000"/>
              <a:gd name="connsiteX1496" fmla="*/ 1592131 w 12163312"/>
              <a:gd name="connsiteY1496" fmla="*/ 5056991 h 6858000"/>
              <a:gd name="connsiteX1497" fmla="*/ 1749910 w 12163312"/>
              <a:gd name="connsiteY1497" fmla="*/ 5147833 h 6858000"/>
              <a:gd name="connsiteX1498" fmla="*/ 1907689 w 12163312"/>
              <a:gd name="connsiteY1498" fmla="*/ 5056991 h 6858000"/>
              <a:gd name="connsiteX1499" fmla="*/ 1907689 w 12163312"/>
              <a:gd name="connsiteY1499" fmla="*/ 4872915 h 6858000"/>
              <a:gd name="connsiteX1500" fmla="*/ 1429571 w 12163312"/>
              <a:gd name="connsiteY1500" fmla="*/ 4782073 h 6858000"/>
              <a:gd name="connsiteX1501" fmla="*/ 1271793 w 12163312"/>
              <a:gd name="connsiteY1501" fmla="*/ 4872915 h 6858000"/>
              <a:gd name="connsiteX1502" fmla="*/ 1271793 w 12163312"/>
              <a:gd name="connsiteY1502" fmla="*/ 5056991 h 6858000"/>
              <a:gd name="connsiteX1503" fmla="*/ 1429571 w 12163312"/>
              <a:gd name="connsiteY1503" fmla="*/ 5147833 h 6858000"/>
              <a:gd name="connsiteX1504" fmla="*/ 1587350 w 12163312"/>
              <a:gd name="connsiteY1504" fmla="*/ 5056991 h 6858000"/>
              <a:gd name="connsiteX1505" fmla="*/ 1587350 w 12163312"/>
              <a:gd name="connsiteY1505" fmla="*/ 4872915 h 6858000"/>
              <a:gd name="connsiteX1506" fmla="*/ 1109233 w 12163312"/>
              <a:gd name="connsiteY1506" fmla="*/ 4782073 h 6858000"/>
              <a:gd name="connsiteX1507" fmla="*/ 951454 w 12163312"/>
              <a:gd name="connsiteY1507" fmla="*/ 4872915 h 6858000"/>
              <a:gd name="connsiteX1508" fmla="*/ 951454 w 12163312"/>
              <a:gd name="connsiteY1508" fmla="*/ 5056991 h 6858000"/>
              <a:gd name="connsiteX1509" fmla="*/ 1109233 w 12163312"/>
              <a:gd name="connsiteY1509" fmla="*/ 5147833 h 6858000"/>
              <a:gd name="connsiteX1510" fmla="*/ 1267011 w 12163312"/>
              <a:gd name="connsiteY1510" fmla="*/ 5056991 h 6858000"/>
              <a:gd name="connsiteX1511" fmla="*/ 1267011 w 12163312"/>
              <a:gd name="connsiteY1511" fmla="*/ 4872915 h 6858000"/>
              <a:gd name="connsiteX1512" fmla="*/ 788894 w 12163312"/>
              <a:gd name="connsiteY1512" fmla="*/ 4782073 h 6858000"/>
              <a:gd name="connsiteX1513" fmla="*/ 631115 w 12163312"/>
              <a:gd name="connsiteY1513" fmla="*/ 4872915 h 6858000"/>
              <a:gd name="connsiteX1514" fmla="*/ 631115 w 12163312"/>
              <a:gd name="connsiteY1514" fmla="*/ 5056991 h 6858000"/>
              <a:gd name="connsiteX1515" fmla="*/ 788894 w 12163312"/>
              <a:gd name="connsiteY1515" fmla="*/ 5147833 h 6858000"/>
              <a:gd name="connsiteX1516" fmla="*/ 946673 w 12163312"/>
              <a:gd name="connsiteY1516" fmla="*/ 5056991 h 6858000"/>
              <a:gd name="connsiteX1517" fmla="*/ 946673 w 12163312"/>
              <a:gd name="connsiteY1517" fmla="*/ 4872915 h 6858000"/>
              <a:gd name="connsiteX1518" fmla="*/ 468555 w 12163312"/>
              <a:gd name="connsiteY1518" fmla="*/ 4782073 h 6858000"/>
              <a:gd name="connsiteX1519" fmla="*/ 310776 w 12163312"/>
              <a:gd name="connsiteY1519" fmla="*/ 4872915 h 6858000"/>
              <a:gd name="connsiteX1520" fmla="*/ 310776 w 12163312"/>
              <a:gd name="connsiteY1520" fmla="*/ 5056991 h 6858000"/>
              <a:gd name="connsiteX1521" fmla="*/ 468555 w 12163312"/>
              <a:gd name="connsiteY1521" fmla="*/ 5147833 h 6858000"/>
              <a:gd name="connsiteX1522" fmla="*/ 626334 w 12163312"/>
              <a:gd name="connsiteY1522" fmla="*/ 5056991 h 6858000"/>
              <a:gd name="connsiteX1523" fmla="*/ 626334 w 12163312"/>
              <a:gd name="connsiteY1523" fmla="*/ 4872915 h 6858000"/>
              <a:gd name="connsiteX1524" fmla="*/ 11362465 w 12163312"/>
              <a:gd name="connsiteY1524" fmla="*/ 4779682 h 6858000"/>
              <a:gd name="connsiteX1525" fmla="*/ 11204686 w 12163312"/>
              <a:gd name="connsiteY1525" fmla="*/ 4870525 h 6858000"/>
              <a:gd name="connsiteX1526" fmla="*/ 11204686 w 12163312"/>
              <a:gd name="connsiteY1526" fmla="*/ 5054600 h 6858000"/>
              <a:gd name="connsiteX1527" fmla="*/ 11362465 w 12163312"/>
              <a:gd name="connsiteY1527" fmla="*/ 5145442 h 6858000"/>
              <a:gd name="connsiteX1528" fmla="*/ 11520244 w 12163312"/>
              <a:gd name="connsiteY1528" fmla="*/ 5054600 h 6858000"/>
              <a:gd name="connsiteX1529" fmla="*/ 11520244 w 12163312"/>
              <a:gd name="connsiteY1529" fmla="*/ 4870525 h 6858000"/>
              <a:gd name="connsiteX1530" fmla="*/ 11525026 w 12163312"/>
              <a:gd name="connsiteY1530" fmla="*/ 4502374 h 6858000"/>
              <a:gd name="connsiteX1531" fmla="*/ 11367247 w 12163312"/>
              <a:gd name="connsiteY1531" fmla="*/ 4593217 h 6858000"/>
              <a:gd name="connsiteX1532" fmla="*/ 11367247 w 12163312"/>
              <a:gd name="connsiteY1532" fmla="*/ 4777292 h 6858000"/>
              <a:gd name="connsiteX1533" fmla="*/ 11525026 w 12163312"/>
              <a:gd name="connsiteY1533" fmla="*/ 4868134 h 6858000"/>
              <a:gd name="connsiteX1534" fmla="*/ 11682804 w 12163312"/>
              <a:gd name="connsiteY1534" fmla="*/ 4777292 h 6858000"/>
              <a:gd name="connsiteX1535" fmla="*/ 11682804 w 12163312"/>
              <a:gd name="connsiteY1535" fmla="*/ 4593217 h 6858000"/>
              <a:gd name="connsiteX1536" fmla="*/ 11202296 w 12163312"/>
              <a:gd name="connsiteY1536" fmla="*/ 4502374 h 6858000"/>
              <a:gd name="connsiteX1537" fmla="*/ 11044517 w 12163312"/>
              <a:gd name="connsiteY1537" fmla="*/ 4593217 h 6858000"/>
              <a:gd name="connsiteX1538" fmla="*/ 11044517 w 12163312"/>
              <a:gd name="connsiteY1538" fmla="*/ 4777292 h 6858000"/>
              <a:gd name="connsiteX1539" fmla="*/ 11202296 w 12163312"/>
              <a:gd name="connsiteY1539" fmla="*/ 4868134 h 6858000"/>
              <a:gd name="connsiteX1540" fmla="*/ 11360075 w 12163312"/>
              <a:gd name="connsiteY1540" fmla="*/ 4777292 h 6858000"/>
              <a:gd name="connsiteX1541" fmla="*/ 11360075 w 12163312"/>
              <a:gd name="connsiteY1541" fmla="*/ 4593217 h 6858000"/>
              <a:gd name="connsiteX1542" fmla="*/ 10881957 w 12163312"/>
              <a:gd name="connsiteY1542" fmla="*/ 4502374 h 6858000"/>
              <a:gd name="connsiteX1543" fmla="*/ 10724179 w 12163312"/>
              <a:gd name="connsiteY1543" fmla="*/ 4593217 h 6858000"/>
              <a:gd name="connsiteX1544" fmla="*/ 10724179 w 12163312"/>
              <a:gd name="connsiteY1544" fmla="*/ 4777292 h 6858000"/>
              <a:gd name="connsiteX1545" fmla="*/ 10881957 w 12163312"/>
              <a:gd name="connsiteY1545" fmla="*/ 4868134 h 6858000"/>
              <a:gd name="connsiteX1546" fmla="*/ 11039736 w 12163312"/>
              <a:gd name="connsiteY1546" fmla="*/ 4777292 h 6858000"/>
              <a:gd name="connsiteX1547" fmla="*/ 11039736 w 12163312"/>
              <a:gd name="connsiteY1547" fmla="*/ 4593217 h 6858000"/>
              <a:gd name="connsiteX1548" fmla="*/ 10561618 w 12163312"/>
              <a:gd name="connsiteY1548" fmla="*/ 4502374 h 6858000"/>
              <a:gd name="connsiteX1549" fmla="*/ 10403839 w 12163312"/>
              <a:gd name="connsiteY1549" fmla="*/ 4593217 h 6858000"/>
              <a:gd name="connsiteX1550" fmla="*/ 10403839 w 12163312"/>
              <a:gd name="connsiteY1550" fmla="*/ 4777292 h 6858000"/>
              <a:gd name="connsiteX1551" fmla="*/ 10561618 w 12163312"/>
              <a:gd name="connsiteY1551" fmla="*/ 4868134 h 6858000"/>
              <a:gd name="connsiteX1552" fmla="*/ 10719397 w 12163312"/>
              <a:gd name="connsiteY1552" fmla="*/ 4777292 h 6858000"/>
              <a:gd name="connsiteX1553" fmla="*/ 10719397 w 12163312"/>
              <a:gd name="connsiteY1553" fmla="*/ 4593217 h 6858000"/>
              <a:gd name="connsiteX1554" fmla="*/ 10241280 w 12163312"/>
              <a:gd name="connsiteY1554" fmla="*/ 4502374 h 6858000"/>
              <a:gd name="connsiteX1555" fmla="*/ 10083501 w 12163312"/>
              <a:gd name="connsiteY1555" fmla="*/ 4593217 h 6858000"/>
              <a:gd name="connsiteX1556" fmla="*/ 10083501 w 12163312"/>
              <a:gd name="connsiteY1556" fmla="*/ 4777292 h 6858000"/>
              <a:gd name="connsiteX1557" fmla="*/ 10241280 w 12163312"/>
              <a:gd name="connsiteY1557" fmla="*/ 4868134 h 6858000"/>
              <a:gd name="connsiteX1558" fmla="*/ 10399058 w 12163312"/>
              <a:gd name="connsiteY1558" fmla="*/ 4777292 h 6858000"/>
              <a:gd name="connsiteX1559" fmla="*/ 10399058 w 12163312"/>
              <a:gd name="connsiteY1559" fmla="*/ 4593217 h 6858000"/>
              <a:gd name="connsiteX1560" fmla="*/ 9920941 w 12163312"/>
              <a:gd name="connsiteY1560" fmla="*/ 4502374 h 6858000"/>
              <a:gd name="connsiteX1561" fmla="*/ 9763162 w 12163312"/>
              <a:gd name="connsiteY1561" fmla="*/ 4593217 h 6858000"/>
              <a:gd name="connsiteX1562" fmla="*/ 9763162 w 12163312"/>
              <a:gd name="connsiteY1562" fmla="*/ 4777292 h 6858000"/>
              <a:gd name="connsiteX1563" fmla="*/ 9920941 w 12163312"/>
              <a:gd name="connsiteY1563" fmla="*/ 4868134 h 6858000"/>
              <a:gd name="connsiteX1564" fmla="*/ 10078720 w 12163312"/>
              <a:gd name="connsiteY1564" fmla="*/ 4777292 h 6858000"/>
              <a:gd name="connsiteX1565" fmla="*/ 10078720 w 12163312"/>
              <a:gd name="connsiteY1565" fmla="*/ 4593217 h 6858000"/>
              <a:gd name="connsiteX1566" fmla="*/ 9600602 w 12163312"/>
              <a:gd name="connsiteY1566" fmla="*/ 4502374 h 6858000"/>
              <a:gd name="connsiteX1567" fmla="*/ 9442823 w 12163312"/>
              <a:gd name="connsiteY1567" fmla="*/ 4593217 h 6858000"/>
              <a:gd name="connsiteX1568" fmla="*/ 9442823 w 12163312"/>
              <a:gd name="connsiteY1568" fmla="*/ 4777292 h 6858000"/>
              <a:gd name="connsiteX1569" fmla="*/ 9600602 w 12163312"/>
              <a:gd name="connsiteY1569" fmla="*/ 4868134 h 6858000"/>
              <a:gd name="connsiteX1570" fmla="*/ 9758380 w 12163312"/>
              <a:gd name="connsiteY1570" fmla="*/ 4777292 h 6858000"/>
              <a:gd name="connsiteX1571" fmla="*/ 9758380 w 12163312"/>
              <a:gd name="connsiteY1571" fmla="*/ 4593217 h 6858000"/>
              <a:gd name="connsiteX1572" fmla="*/ 9280263 w 12163312"/>
              <a:gd name="connsiteY1572" fmla="*/ 4502374 h 6858000"/>
              <a:gd name="connsiteX1573" fmla="*/ 9122485 w 12163312"/>
              <a:gd name="connsiteY1573" fmla="*/ 4593217 h 6858000"/>
              <a:gd name="connsiteX1574" fmla="*/ 9122485 w 12163312"/>
              <a:gd name="connsiteY1574" fmla="*/ 4777292 h 6858000"/>
              <a:gd name="connsiteX1575" fmla="*/ 9280263 w 12163312"/>
              <a:gd name="connsiteY1575" fmla="*/ 4868134 h 6858000"/>
              <a:gd name="connsiteX1576" fmla="*/ 9438042 w 12163312"/>
              <a:gd name="connsiteY1576" fmla="*/ 4777292 h 6858000"/>
              <a:gd name="connsiteX1577" fmla="*/ 9438042 w 12163312"/>
              <a:gd name="connsiteY1577" fmla="*/ 4593217 h 6858000"/>
              <a:gd name="connsiteX1578" fmla="*/ 8959924 w 12163312"/>
              <a:gd name="connsiteY1578" fmla="*/ 4502374 h 6858000"/>
              <a:gd name="connsiteX1579" fmla="*/ 8802145 w 12163312"/>
              <a:gd name="connsiteY1579" fmla="*/ 4593217 h 6858000"/>
              <a:gd name="connsiteX1580" fmla="*/ 8802145 w 12163312"/>
              <a:gd name="connsiteY1580" fmla="*/ 4777292 h 6858000"/>
              <a:gd name="connsiteX1581" fmla="*/ 8959924 w 12163312"/>
              <a:gd name="connsiteY1581" fmla="*/ 4868134 h 6858000"/>
              <a:gd name="connsiteX1582" fmla="*/ 9117703 w 12163312"/>
              <a:gd name="connsiteY1582" fmla="*/ 4777292 h 6858000"/>
              <a:gd name="connsiteX1583" fmla="*/ 9117703 w 12163312"/>
              <a:gd name="connsiteY1583" fmla="*/ 4593217 h 6858000"/>
              <a:gd name="connsiteX1584" fmla="*/ 8639585 w 12163312"/>
              <a:gd name="connsiteY1584" fmla="*/ 4502374 h 6858000"/>
              <a:gd name="connsiteX1585" fmla="*/ 8481806 w 12163312"/>
              <a:gd name="connsiteY1585" fmla="*/ 4593217 h 6858000"/>
              <a:gd name="connsiteX1586" fmla="*/ 8481806 w 12163312"/>
              <a:gd name="connsiteY1586" fmla="*/ 4777292 h 6858000"/>
              <a:gd name="connsiteX1587" fmla="*/ 8639585 w 12163312"/>
              <a:gd name="connsiteY1587" fmla="*/ 4868134 h 6858000"/>
              <a:gd name="connsiteX1588" fmla="*/ 8797364 w 12163312"/>
              <a:gd name="connsiteY1588" fmla="*/ 4777292 h 6858000"/>
              <a:gd name="connsiteX1589" fmla="*/ 8797364 w 12163312"/>
              <a:gd name="connsiteY1589" fmla="*/ 4593217 h 6858000"/>
              <a:gd name="connsiteX1590" fmla="*/ 8319247 w 12163312"/>
              <a:gd name="connsiteY1590" fmla="*/ 4502374 h 6858000"/>
              <a:gd name="connsiteX1591" fmla="*/ 8161468 w 12163312"/>
              <a:gd name="connsiteY1591" fmla="*/ 4593217 h 6858000"/>
              <a:gd name="connsiteX1592" fmla="*/ 8161468 w 12163312"/>
              <a:gd name="connsiteY1592" fmla="*/ 4777292 h 6858000"/>
              <a:gd name="connsiteX1593" fmla="*/ 8319247 w 12163312"/>
              <a:gd name="connsiteY1593" fmla="*/ 4868134 h 6858000"/>
              <a:gd name="connsiteX1594" fmla="*/ 8477026 w 12163312"/>
              <a:gd name="connsiteY1594" fmla="*/ 4777292 h 6858000"/>
              <a:gd name="connsiteX1595" fmla="*/ 8477026 w 12163312"/>
              <a:gd name="connsiteY1595" fmla="*/ 4593217 h 6858000"/>
              <a:gd name="connsiteX1596" fmla="*/ 7998908 w 12163312"/>
              <a:gd name="connsiteY1596" fmla="*/ 4502374 h 6858000"/>
              <a:gd name="connsiteX1597" fmla="*/ 7841129 w 12163312"/>
              <a:gd name="connsiteY1597" fmla="*/ 4593217 h 6858000"/>
              <a:gd name="connsiteX1598" fmla="*/ 7841129 w 12163312"/>
              <a:gd name="connsiteY1598" fmla="*/ 4777292 h 6858000"/>
              <a:gd name="connsiteX1599" fmla="*/ 7998908 w 12163312"/>
              <a:gd name="connsiteY1599" fmla="*/ 4868134 h 6858000"/>
              <a:gd name="connsiteX1600" fmla="*/ 8156687 w 12163312"/>
              <a:gd name="connsiteY1600" fmla="*/ 4777292 h 6858000"/>
              <a:gd name="connsiteX1601" fmla="*/ 8156687 w 12163312"/>
              <a:gd name="connsiteY1601" fmla="*/ 4593217 h 6858000"/>
              <a:gd name="connsiteX1602" fmla="*/ 7678569 w 12163312"/>
              <a:gd name="connsiteY1602" fmla="*/ 4502374 h 6858000"/>
              <a:gd name="connsiteX1603" fmla="*/ 7520791 w 12163312"/>
              <a:gd name="connsiteY1603" fmla="*/ 4593217 h 6858000"/>
              <a:gd name="connsiteX1604" fmla="*/ 7520791 w 12163312"/>
              <a:gd name="connsiteY1604" fmla="*/ 4777292 h 6858000"/>
              <a:gd name="connsiteX1605" fmla="*/ 7678569 w 12163312"/>
              <a:gd name="connsiteY1605" fmla="*/ 4868134 h 6858000"/>
              <a:gd name="connsiteX1606" fmla="*/ 7836348 w 12163312"/>
              <a:gd name="connsiteY1606" fmla="*/ 4777292 h 6858000"/>
              <a:gd name="connsiteX1607" fmla="*/ 7836348 w 12163312"/>
              <a:gd name="connsiteY1607" fmla="*/ 4593217 h 6858000"/>
              <a:gd name="connsiteX1608" fmla="*/ 7358230 w 12163312"/>
              <a:gd name="connsiteY1608" fmla="*/ 4502374 h 6858000"/>
              <a:gd name="connsiteX1609" fmla="*/ 7200451 w 12163312"/>
              <a:gd name="connsiteY1609" fmla="*/ 4593217 h 6858000"/>
              <a:gd name="connsiteX1610" fmla="*/ 7200451 w 12163312"/>
              <a:gd name="connsiteY1610" fmla="*/ 4777292 h 6858000"/>
              <a:gd name="connsiteX1611" fmla="*/ 7358230 w 12163312"/>
              <a:gd name="connsiteY1611" fmla="*/ 4868134 h 6858000"/>
              <a:gd name="connsiteX1612" fmla="*/ 7516009 w 12163312"/>
              <a:gd name="connsiteY1612" fmla="*/ 4777292 h 6858000"/>
              <a:gd name="connsiteX1613" fmla="*/ 7516009 w 12163312"/>
              <a:gd name="connsiteY1613" fmla="*/ 4593217 h 6858000"/>
              <a:gd name="connsiteX1614" fmla="*/ 7037892 w 12163312"/>
              <a:gd name="connsiteY1614" fmla="*/ 4502374 h 6858000"/>
              <a:gd name="connsiteX1615" fmla="*/ 6880113 w 12163312"/>
              <a:gd name="connsiteY1615" fmla="*/ 4593217 h 6858000"/>
              <a:gd name="connsiteX1616" fmla="*/ 6880113 w 12163312"/>
              <a:gd name="connsiteY1616" fmla="*/ 4777292 h 6858000"/>
              <a:gd name="connsiteX1617" fmla="*/ 7037892 w 12163312"/>
              <a:gd name="connsiteY1617" fmla="*/ 4868134 h 6858000"/>
              <a:gd name="connsiteX1618" fmla="*/ 7195671 w 12163312"/>
              <a:gd name="connsiteY1618" fmla="*/ 4777292 h 6858000"/>
              <a:gd name="connsiteX1619" fmla="*/ 7195671 w 12163312"/>
              <a:gd name="connsiteY1619" fmla="*/ 4593217 h 6858000"/>
              <a:gd name="connsiteX1620" fmla="*/ 6717553 w 12163312"/>
              <a:gd name="connsiteY1620" fmla="*/ 4502374 h 6858000"/>
              <a:gd name="connsiteX1621" fmla="*/ 6559774 w 12163312"/>
              <a:gd name="connsiteY1621" fmla="*/ 4593217 h 6858000"/>
              <a:gd name="connsiteX1622" fmla="*/ 6559774 w 12163312"/>
              <a:gd name="connsiteY1622" fmla="*/ 4777292 h 6858000"/>
              <a:gd name="connsiteX1623" fmla="*/ 6717553 w 12163312"/>
              <a:gd name="connsiteY1623" fmla="*/ 4868134 h 6858000"/>
              <a:gd name="connsiteX1624" fmla="*/ 6875332 w 12163312"/>
              <a:gd name="connsiteY1624" fmla="*/ 4777292 h 6858000"/>
              <a:gd name="connsiteX1625" fmla="*/ 6875332 w 12163312"/>
              <a:gd name="connsiteY1625" fmla="*/ 4593217 h 6858000"/>
              <a:gd name="connsiteX1626" fmla="*/ 6397214 w 12163312"/>
              <a:gd name="connsiteY1626" fmla="*/ 4502374 h 6858000"/>
              <a:gd name="connsiteX1627" fmla="*/ 6239435 w 12163312"/>
              <a:gd name="connsiteY1627" fmla="*/ 4593217 h 6858000"/>
              <a:gd name="connsiteX1628" fmla="*/ 6239435 w 12163312"/>
              <a:gd name="connsiteY1628" fmla="*/ 4777292 h 6858000"/>
              <a:gd name="connsiteX1629" fmla="*/ 6397214 w 12163312"/>
              <a:gd name="connsiteY1629" fmla="*/ 4868134 h 6858000"/>
              <a:gd name="connsiteX1630" fmla="*/ 6554992 w 12163312"/>
              <a:gd name="connsiteY1630" fmla="*/ 4777292 h 6858000"/>
              <a:gd name="connsiteX1631" fmla="*/ 6554992 w 12163312"/>
              <a:gd name="connsiteY1631" fmla="*/ 4593217 h 6858000"/>
              <a:gd name="connsiteX1632" fmla="*/ 6076875 w 12163312"/>
              <a:gd name="connsiteY1632" fmla="*/ 4502374 h 6858000"/>
              <a:gd name="connsiteX1633" fmla="*/ 5919096 w 12163312"/>
              <a:gd name="connsiteY1633" fmla="*/ 4593217 h 6858000"/>
              <a:gd name="connsiteX1634" fmla="*/ 5919096 w 12163312"/>
              <a:gd name="connsiteY1634" fmla="*/ 4777292 h 6858000"/>
              <a:gd name="connsiteX1635" fmla="*/ 6076875 w 12163312"/>
              <a:gd name="connsiteY1635" fmla="*/ 4868134 h 6858000"/>
              <a:gd name="connsiteX1636" fmla="*/ 6234654 w 12163312"/>
              <a:gd name="connsiteY1636" fmla="*/ 4777292 h 6858000"/>
              <a:gd name="connsiteX1637" fmla="*/ 6234654 w 12163312"/>
              <a:gd name="connsiteY1637" fmla="*/ 4593217 h 6858000"/>
              <a:gd name="connsiteX1638" fmla="*/ 5756536 w 12163312"/>
              <a:gd name="connsiteY1638" fmla="*/ 4502374 h 6858000"/>
              <a:gd name="connsiteX1639" fmla="*/ 5598757 w 12163312"/>
              <a:gd name="connsiteY1639" fmla="*/ 4593217 h 6858000"/>
              <a:gd name="connsiteX1640" fmla="*/ 5598757 w 12163312"/>
              <a:gd name="connsiteY1640" fmla="*/ 4777292 h 6858000"/>
              <a:gd name="connsiteX1641" fmla="*/ 5756536 w 12163312"/>
              <a:gd name="connsiteY1641" fmla="*/ 4868134 h 6858000"/>
              <a:gd name="connsiteX1642" fmla="*/ 5914316 w 12163312"/>
              <a:gd name="connsiteY1642" fmla="*/ 4777292 h 6858000"/>
              <a:gd name="connsiteX1643" fmla="*/ 5914316 w 12163312"/>
              <a:gd name="connsiteY1643" fmla="*/ 4593217 h 6858000"/>
              <a:gd name="connsiteX1644" fmla="*/ 5436198 w 12163312"/>
              <a:gd name="connsiteY1644" fmla="*/ 4502374 h 6858000"/>
              <a:gd name="connsiteX1645" fmla="*/ 5278418 w 12163312"/>
              <a:gd name="connsiteY1645" fmla="*/ 4593217 h 6858000"/>
              <a:gd name="connsiteX1646" fmla="*/ 5278418 w 12163312"/>
              <a:gd name="connsiteY1646" fmla="*/ 4777292 h 6858000"/>
              <a:gd name="connsiteX1647" fmla="*/ 5436198 w 12163312"/>
              <a:gd name="connsiteY1647" fmla="*/ 4868134 h 6858000"/>
              <a:gd name="connsiteX1648" fmla="*/ 5593976 w 12163312"/>
              <a:gd name="connsiteY1648" fmla="*/ 4777292 h 6858000"/>
              <a:gd name="connsiteX1649" fmla="*/ 5593976 w 12163312"/>
              <a:gd name="connsiteY1649" fmla="*/ 4593217 h 6858000"/>
              <a:gd name="connsiteX1650" fmla="*/ 5115859 w 12163312"/>
              <a:gd name="connsiteY1650" fmla="*/ 4502374 h 6858000"/>
              <a:gd name="connsiteX1651" fmla="*/ 4958080 w 12163312"/>
              <a:gd name="connsiteY1651" fmla="*/ 4593217 h 6858000"/>
              <a:gd name="connsiteX1652" fmla="*/ 4958080 w 12163312"/>
              <a:gd name="connsiteY1652" fmla="*/ 4777292 h 6858000"/>
              <a:gd name="connsiteX1653" fmla="*/ 5115859 w 12163312"/>
              <a:gd name="connsiteY1653" fmla="*/ 4868134 h 6858000"/>
              <a:gd name="connsiteX1654" fmla="*/ 5273637 w 12163312"/>
              <a:gd name="connsiteY1654" fmla="*/ 4777292 h 6858000"/>
              <a:gd name="connsiteX1655" fmla="*/ 5273637 w 12163312"/>
              <a:gd name="connsiteY1655" fmla="*/ 4593217 h 6858000"/>
              <a:gd name="connsiteX1656" fmla="*/ 4795520 w 12163312"/>
              <a:gd name="connsiteY1656" fmla="*/ 4502374 h 6858000"/>
              <a:gd name="connsiteX1657" fmla="*/ 4637741 w 12163312"/>
              <a:gd name="connsiteY1657" fmla="*/ 4593217 h 6858000"/>
              <a:gd name="connsiteX1658" fmla="*/ 4637741 w 12163312"/>
              <a:gd name="connsiteY1658" fmla="*/ 4777292 h 6858000"/>
              <a:gd name="connsiteX1659" fmla="*/ 4795520 w 12163312"/>
              <a:gd name="connsiteY1659" fmla="*/ 4868134 h 6858000"/>
              <a:gd name="connsiteX1660" fmla="*/ 4953299 w 12163312"/>
              <a:gd name="connsiteY1660" fmla="*/ 4777292 h 6858000"/>
              <a:gd name="connsiteX1661" fmla="*/ 4953299 w 12163312"/>
              <a:gd name="connsiteY1661" fmla="*/ 4593217 h 6858000"/>
              <a:gd name="connsiteX1662" fmla="*/ 4475181 w 12163312"/>
              <a:gd name="connsiteY1662" fmla="*/ 4502374 h 6858000"/>
              <a:gd name="connsiteX1663" fmla="*/ 4317402 w 12163312"/>
              <a:gd name="connsiteY1663" fmla="*/ 4593217 h 6858000"/>
              <a:gd name="connsiteX1664" fmla="*/ 4317402 w 12163312"/>
              <a:gd name="connsiteY1664" fmla="*/ 4777292 h 6858000"/>
              <a:gd name="connsiteX1665" fmla="*/ 4475181 w 12163312"/>
              <a:gd name="connsiteY1665" fmla="*/ 4868134 h 6858000"/>
              <a:gd name="connsiteX1666" fmla="*/ 4632960 w 12163312"/>
              <a:gd name="connsiteY1666" fmla="*/ 4777292 h 6858000"/>
              <a:gd name="connsiteX1667" fmla="*/ 4632960 w 12163312"/>
              <a:gd name="connsiteY1667" fmla="*/ 4593217 h 6858000"/>
              <a:gd name="connsiteX1668" fmla="*/ 4152451 w 12163312"/>
              <a:gd name="connsiteY1668" fmla="*/ 4502374 h 6858000"/>
              <a:gd name="connsiteX1669" fmla="*/ 3994673 w 12163312"/>
              <a:gd name="connsiteY1669" fmla="*/ 4593217 h 6858000"/>
              <a:gd name="connsiteX1670" fmla="*/ 3994673 w 12163312"/>
              <a:gd name="connsiteY1670" fmla="*/ 4777292 h 6858000"/>
              <a:gd name="connsiteX1671" fmla="*/ 4152451 w 12163312"/>
              <a:gd name="connsiteY1671" fmla="*/ 4868134 h 6858000"/>
              <a:gd name="connsiteX1672" fmla="*/ 4310230 w 12163312"/>
              <a:gd name="connsiteY1672" fmla="*/ 4777292 h 6858000"/>
              <a:gd name="connsiteX1673" fmla="*/ 4310230 w 12163312"/>
              <a:gd name="connsiteY1673" fmla="*/ 4593217 h 6858000"/>
              <a:gd name="connsiteX1674" fmla="*/ 3832112 w 12163312"/>
              <a:gd name="connsiteY1674" fmla="*/ 4502374 h 6858000"/>
              <a:gd name="connsiteX1675" fmla="*/ 3674334 w 12163312"/>
              <a:gd name="connsiteY1675" fmla="*/ 4593217 h 6858000"/>
              <a:gd name="connsiteX1676" fmla="*/ 3674334 w 12163312"/>
              <a:gd name="connsiteY1676" fmla="*/ 4777292 h 6858000"/>
              <a:gd name="connsiteX1677" fmla="*/ 3832112 w 12163312"/>
              <a:gd name="connsiteY1677" fmla="*/ 4868134 h 6858000"/>
              <a:gd name="connsiteX1678" fmla="*/ 3989891 w 12163312"/>
              <a:gd name="connsiteY1678" fmla="*/ 4777292 h 6858000"/>
              <a:gd name="connsiteX1679" fmla="*/ 3989891 w 12163312"/>
              <a:gd name="connsiteY1679" fmla="*/ 4593217 h 6858000"/>
              <a:gd name="connsiteX1680" fmla="*/ 3511774 w 12163312"/>
              <a:gd name="connsiteY1680" fmla="*/ 4502374 h 6858000"/>
              <a:gd name="connsiteX1681" fmla="*/ 3353995 w 12163312"/>
              <a:gd name="connsiteY1681" fmla="*/ 4593217 h 6858000"/>
              <a:gd name="connsiteX1682" fmla="*/ 3353995 w 12163312"/>
              <a:gd name="connsiteY1682" fmla="*/ 4777292 h 6858000"/>
              <a:gd name="connsiteX1683" fmla="*/ 3511774 w 12163312"/>
              <a:gd name="connsiteY1683" fmla="*/ 4868134 h 6858000"/>
              <a:gd name="connsiteX1684" fmla="*/ 3669553 w 12163312"/>
              <a:gd name="connsiteY1684" fmla="*/ 4777292 h 6858000"/>
              <a:gd name="connsiteX1685" fmla="*/ 3669553 w 12163312"/>
              <a:gd name="connsiteY1685" fmla="*/ 4593217 h 6858000"/>
              <a:gd name="connsiteX1686" fmla="*/ 3191435 w 12163312"/>
              <a:gd name="connsiteY1686" fmla="*/ 4502374 h 6858000"/>
              <a:gd name="connsiteX1687" fmla="*/ 3033656 w 12163312"/>
              <a:gd name="connsiteY1687" fmla="*/ 4593217 h 6858000"/>
              <a:gd name="connsiteX1688" fmla="*/ 3033656 w 12163312"/>
              <a:gd name="connsiteY1688" fmla="*/ 4777292 h 6858000"/>
              <a:gd name="connsiteX1689" fmla="*/ 3191435 w 12163312"/>
              <a:gd name="connsiteY1689" fmla="*/ 4868134 h 6858000"/>
              <a:gd name="connsiteX1690" fmla="*/ 3349214 w 12163312"/>
              <a:gd name="connsiteY1690" fmla="*/ 4777292 h 6858000"/>
              <a:gd name="connsiteX1691" fmla="*/ 3349214 w 12163312"/>
              <a:gd name="connsiteY1691" fmla="*/ 4593217 h 6858000"/>
              <a:gd name="connsiteX1692" fmla="*/ 2871096 w 12163312"/>
              <a:gd name="connsiteY1692" fmla="*/ 4502374 h 6858000"/>
              <a:gd name="connsiteX1693" fmla="*/ 2713317 w 12163312"/>
              <a:gd name="connsiteY1693" fmla="*/ 4593217 h 6858000"/>
              <a:gd name="connsiteX1694" fmla="*/ 2713317 w 12163312"/>
              <a:gd name="connsiteY1694" fmla="*/ 4777292 h 6858000"/>
              <a:gd name="connsiteX1695" fmla="*/ 2871096 w 12163312"/>
              <a:gd name="connsiteY1695" fmla="*/ 4868134 h 6858000"/>
              <a:gd name="connsiteX1696" fmla="*/ 3028875 w 12163312"/>
              <a:gd name="connsiteY1696" fmla="*/ 4777292 h 6858000"/>
              <a:gd name="connsiteX1697" fmla="*/ 3028875 w 12163312"/>
              <a:gd name="connsiteY1697" fmla="*/ 4593217 h 6858000"/>
              <a:gd name="connsiteX1698" fmla="*/ 2550757 w 12163312"/>
              <a:gd name="connsiteY1698" fmla="*/ 4502374 h 6858000"/>
              <a:gd name="connsiteX1699" fmla="*/ 2392978 w 12163312"/>
              <a:gd name="connsiteY1699" fmla="*/ 4593217 h 6858000"/>
              <a:gd name="connsiteX1700" fmla="*/ 2392978 w 12163312"/>
              <a:gd name="connsiteY1700" fmla="*/ 4777292 h 6858000"/>
              <a:gd name="connsiteX1701" fmla="*/ 2550757 w 12163312"/>
              <a:gd name="connsiteY1701" fmla="*/ 4868134 h 6858000"/>
              <a:gd name="connsiteX1702" fmla="*/ 2708536 w 12163312"/>
              <a:gd name="connsiteY1702" fmla="*/ 4777292 h 6858000"/>
              <a:gd name="connsiteX1703" fmla="*/ 2708536 w 12163312"/>
              <a:gd name="connsiteY1703" fmla="*/ 4593217 h 6858000"/>
              <a:gd name="connsiteX1704" fmla="*/ 2230419 w 12163312"/>
              <a:gd name="connsiteY1704" fmla="*/ 4502374 h 6858000"/>
              <a:gd name="connsiteX1705" fmla="*/ 2072640 w 12163312"/>
              <a:gd name="connsiteY1705" fmla="*/ 4593217 h 6858000"/>
              <a:gd name="connsiteX1706" fmla="*/ 2072640 w 12163312"/>
              <a:gd name="connsiteY1706" fmla="*/ 4777292 h 6858000"/>
              <a:gd name="connsiteX1707" fmla="*/ 2230419 w 12163312"/>
              <a:gd name="connsiteY1707" fmla="*/ 4868134 h 6858000"/>
              <a:gd name="connsiteX1708" fmla="*/ 2388197 w 12163312"/>
              <a:gd name="connsiteY1708" fmla="*/ 4777292 h 6858000"/>
              <a:gd name="connsiteX1709" fmla="*/ 2388197 w 12163312"/>
              <a:gd name="connsiteY1709" fmla="*/ 4593217 h 6858000"/>
              <a:gd name="connsiteX1710" fmla="*/ 1910080 w 12163312"/>
              <a:gd name="connsiteY1710" fmla="*/ 4502374 h 6858000"/>
              <a:gd name="connsiteX1711" fmla="*/ 1752301 w 12163312"/>
              <a:gd name="connsiteY1711" fmla="*/ 4593217 h 6858000"/>
              <a:gd name="connsiteX1712" fmla="*/ 1752301 w 12163312"/>
              <a:gd name="connsiteY1712" fmla="*/ 4777292 h 6858000"/>
              <a:gd name="connsiteX1713" fmla="*/ 1910080 w 12163312"/>
              <a:gd name="connsiteY1713" fmla="*/ 4868134 h 6858000"/>
              <a:gd name="connsiteX1714" fmla="*/ 2067858 w 12163312"/>
              <a:gd name="connsiteY1714" fmla="*/ 4777292 h 6858000"/>
              <a:gd name="connsiteX1715" fmla="*/ 2067858 w 12163312"/>
              <a:gd name="connsiteY1715" fmla="*/ 4593217 h 6858000"/>
              <a:gd name="connsiteX1716" fmla="*/ 1589741 w 12163312"/>
              <a:gd name="connsiteY1716" fmla="*/ 4502374 h 6858000"/>
              <a:gd name="connsiteX1717" fmla="*/ 1431962 w 12163312"/>
              <a:gd name="connsiteY1717" fmla="*/ 4593217 h 6858000"/>
              <a:gd name="connsiteX1718" fmla="*/ 1431962 w 12163312"/>
              <a:gd name="connsiteY1718" fmla="*/ 4777292 h 6858000"/>
              <a:gd name="connsiteX1719" fmla="*/ 1589741 w 12163312"/>
              <a:gd name="connsiteY1719" fmla="*/ 4868134 h 6858000"/>
              <a:gd name="connsiteX1720" fmla="*/ 1747520 w 12163312"/>
              <a:gd name="connsiteY1720" fmla="*/ 4777292 h 6858000"/>
              <a:gd name="connsiteX1721" fmla="*/ 1747520 w 12163312"/>
              <a:gd name="connsiteY1721" fmla="*/ 4593217 h 6858000"/>
              <a:gd name="connsiteX1722" fmla="*/ 1269402 w 12163312"/>
              <a:gd name="connsiteY1722" fmla="*/ 4502374 h 6858000"/>
              <a:gd name="connsiteX1723" fmla="*/ 1111623 w 12163312"/>
              <a:gd name="connsiteY1723" fmla="*/ 4593217 h 6858000"/>
              <a:gd name="connsiteX1724" fmla="*/ 1111623 w 12163312"/>
              <a:gd name="connsiteY1724" fmla="*/ 4777292 h 6858000"/>
              <a:gd name="connsiteX1725" fmla="*/ 1269402 w 12163312"/>
              <a:gd name="connsiteY1725" fmla="*/ 4868134 h 6858000"/>
              <a:gd name="connsiteX1726" fmla="*/ 1427181 w 12163312"/>
              <a:gd name="connsiteY1726" fmla="*/ 4777292 h 6858000"/>
              <a:gd name="connsiteX1727" fmla="*/ 1427181 w 12163312"/>
              <a:gd name="connsiteY1727" fmla="*/ 4593217 h 6858000"/>
              <a:gd name="connsiteX1728" fmla="*/ 949063 w 12163312"/>
              <a:gd name="connsiteY1728" fmla="*/ 4502374 h 6858000"/>
              <a:gd name="connsiteX1729" fmla="*/ 791284 w 12163312"/>
              <a:gd name="connsiteY1729" fmla="*/ 4593217 h 6858000"/>
              <a:gd name="connsiteX1730" fmla="*/ 791284 w 12163312"/>
              <a:gd name="connsiteY1730" fmla="*/ 4777292 h 6858000"/>
              <a:gd name="connsiteX1731" fmla="*/ 949063 w 12163312"/>
              <a:gd name="connsiteY1731" fmla="*/ 4868134 h 6858000"/>
              <a:gd name="connsiteX1732" fmla="*/ 1106842 w 12163312"/>
              <a:gd name="connsiteY1732" fmla="*/ 4777292 h 6858000"/>
              <a:gd name="connsiteX1733" fmla="*/ 1106842 w 12163312"/>
              <a:gd name="connsiteY1733" fmla="*/ 4593217 h 6858000"/>
              <a:gd name="connsiteX1734" fmla="*/ 628724 w 12163312"/>
              <a:gd name="connsiteY1734" fmla="*/ 4502374 h 6858000"/>
              <a:gd name="connsiteX1735" fmla="*/ 470945 w 12163312"/>
              <a:gd name="connsiteY1735" fmla="*/ 4593217 h 6858000"/>
              <a:gd name="connsiteX1736" fmla="*/ 470945 w 12163312"/>
              <a:gd name="connsiteY1736" fmla="*/ 4777292 h 6858000"/>
              <a:gd name="connsiteX1737" fmla="*/ 628724 w 12163312"/>
              <a:gd name="connsiteY1737" fmla="*/ 4868134 h 6858000"/>
              <a:gd name="connsiteX1738" fmla="*/ 786503 w 12163312"/>
              <a:gd name="connsiteY1738" fmla="*/ 4777292 h 6858000"/>
              <a:gd name="connsiteX1739" fmla="*/ 786503 w 12163312"/>
              <a:gd name="connsiteY1739" fmla="*/ 4593217 h 6858000"/>
              <a:gd name="connsiteX1740" fmla="*/ 308385 w 12163312"/>
              <a:gd name="connsiteY1740" fmla="*/ 4502374 h 6858000"/>
              <a:gd name="connsiteX1741" fmla="*/ 150607 w 12163312"/>
              <a:gd name="connsiteY1741" fmla="*/ 4593217 h 6858000"/>
              <a:gd name="connsiteX1742" fmla="*/ 150607 w 12163312"/>
              <a:gd name="connsiteY1742" fmla="*/ 4777292 h 6858000"/>
              <a:gd name="connsiteX1743" fmla="*/ 308385 w 12163312"/>
              <a:gd name="connsiteY1743" fmla="*/ 4868134 h 6858000"/>
              <a:gd name="connsiteX1744" fmla="*/ 466164 w 12163312"/>
              <a:gd name="connsiteY1744" fmla="*/ 4777292 h 6858000"/>
              <a:gd name="connsiteX1745" fmla="*/ 466164 w 12163312"/>
              <a:gd name="connsiteY1745" fmla="*/ 4593217 h 6858000"/>
              <a:gd name="connsiteX1746" fmla="*/ 11842974 w 12163312"/>
              <a:gd name="connsiteY1746" fmla="*/ 4499984 h 6858000"/>
              <a:gd name="connsiteX1747" fmla="*/ 11685195 w 12163312"/>
              <a:gd name="connsiteY1747" fmla="*/ 4590826 h 6858000"/>
              <a:gd name="connsiteX1748" fmla="*/ 11685195 w 12163312"/>
              <a:gd name="connsiteY1748" fmla="*/ 4774901 h 6858000"/>
              <a:gd name="connsiteX1749" fmla="*/ 11842974 w 12163312"/>
              <a:gd name="connsiteY1749" fmla="*/ 4865744 h 6858000"/>
              <a:gd name="connsiteX1750" fmla="*/ 12000753 w 12163312"/>
              <a:gd name="connsiteY1750" fmla="*/ 4774901 h 6858000"/>
              <a:gd name="connsiteX1751" fmla="*/ 12000753 w 12163312"/>
              <a:gd name="connsiteY1751" fmla="*/ 4590826 h 6858000"/>
              <a:gd name="connsiteX1752" fmla="*/ 11685195 w 12163312"/>
              <a:gd name="connsiteY1752" fmla="*/ 4222675 h 6858000"/>
              <a:gd name="connsiteX1753" fmla="*/ 11527416 w 12163312"/>
              <a:gd name="connsiteY1753" fmla="*/ 4313518 h 6858000"/>
              <a:gd name="connsiteX1754" fmla="*/ 11527416 w 12163312"/>
              <a:gd name="connsiteY1754" fmla="*/ 4497593 h 6858000"/>
              <a:gd name="connsiteX1755" fmla="*/ 11685195 w 12163312"/>
              <a:gd name="connsiteY1755" fmla="*/ 4588435 h 6858000"/>
              <a:gd name="connsiteX1756" fmla="*/ 11842974 w 12163312"/>
              <a:gd name="connsiteY1756" fmla="*/ 4497593 h 6858000"/>
              <a:gd name="connsiteX1757" fmla="*/ 11842974 w 12163312"/>
              <a:gd name="connsiteY1757" fmla="*/ 4313518 h 6858000"/>
              <a:gd name="connsiteX1758" fmla="*/ 11042127 w 12163312"/>
              <a:gd name="connsiteY1758" fmla="*/ 4222675 h 6858000"/>
              <a:gd name="connsiteX1759" fmla="*/ 10884348 w 12163312"/>
              <a:gd name="connsiteY1759" fmla="*/ 4313518 h 6858000"/>
              <a:gd name="connsiteX1760" fmla="*/ 10884348 w 12163312"/>
              <a:gd name="connsiteY1760" fmla="*/ 4497593 h 6858000"/>
              <a:gd name="connsiteX1761" fmla="*/ 11042127 w 12163312"/>
              <a:gd name="connsiteY1761" fmla="*/ 4588435 h 6858000"/>
              <a:gd name="connsiteX1762" fmla="*/ 11199906 w 12163312"/>
              <a:gd name="connsiteY1762" fmla="*/ 4497593 h 6858000"/>
              <a:gd name="connsiteX1763" fmla="*/ 11199906 w 12163312"/>
              <a:gd name="connsiteY1763" fmla="*/ 4313518 h 6858000"/>
              <a:gd name="connsiteX1764" fmla="*/ 10721788 w 12163312"/>
              <a:gd name="connsiteY1764" fmla="*/ 4222675 h 6858000"/>
              <a:gd name="connsiteX1765" fmla="*/ 10564009 w 12163312"/>
              <a:gd name="connsiteY1765" fmla="*/ 4313518 h 6858000"/>
              <a:gd name="connsiteX1766" fmla="*/ 10564009 w 12163312"/>
              <a:gd name="connsiteY1766" fmla="*/ 4497593 h 6858000"/>
              <a:gd name="connsiteX1767" fmla="*/ 10721788 w 12163312"/>
              <a:gd name="connsiteY1767" fmla="*/ 4588435 h 6858000"/>
              <a:gd name="connsiteX1768" fmla="*/ 10879567 w 12163312"/>
              <a:gd name="connsiteY1768" fmla="*/ 4497593 h 6858000"/>
              <a:gd name="connsiteX1769" fmla="*/ 10879567 w 12163312"/>
              <a:gd name="connsiteY1769" fmla="*/ 4313518 h 6858000"/>
              <a:gd name="connsiteX1770" fmla="*/ 10401449 w 12163312"/>
              <a:gd name="connsiteY1770" fmla="*/ 4222675 h 6858000"/>
              <a:gd name="connsiteX1771" fmla="*/ 10243670 w 12163312"/>
              <a:gd name="connsiteY1771" fmla="*/ 4313518 h 6858000"/>
              <a:gd name="connsiteX1772" fmla="*/ 10243670 w 12163312"/>
              <a:gd name="connsiteY1772" fmla="*/ 4497593 h 6858000"/>
              <a:gd name="connsiteX1773" fmla="*/ 10401449 w 12163312"/>
              <a:gd name="connsiteY1773" fmla="*/ 4588435 h 6858000"/>
              <a:gd name="connsiteX1774" fmla="*/ 10559227 w 12163312"/>
              <a:gd name="connsiteY1774" fmla="*/ 4497593 h 6858000"/>
              <a:gd name="connsiteX1775" fmla="*/ 10559227 w 12163312"/>
              <a:gd name="connsiteY1775" fmla="*/ 4313518 h 6858000"/>
              <a:gd name="connsiteX1776" fmla="*/ 10081110 w 12163312"/>
              <a:gd name="connsiteY1776" fmla="*/ 4222675 h 6858000"/>
              <a:gd name="connsiteX1777" fmla="*/ 9923332 w 12163312"/>
              <a:gd name="connsiteY1777" fmla="*/ 4313518 h 6858000"/>
              <a:gd name="connsiteX1778" fmla="*/ 9923332 w 12163312"/>
              <a:gd name="connsiteY1778" fmla="*/ 4497593 h 6858000"/>
              <a:gd name="connsiteX1779" fmla="*/ 10081110 w 12163312"/>
              <a:gd name="connsiteY1779" fmla="*/ 4588435 h 6858000"/>
              <a:gd name="connsiteX1780" fmla="*/ 10238889 w 12163312"/>
              <a:gd name="connsiteY1780" fmla="*/ 4497593 h 6858000"/>
              <a:gd name="connsiteX1781" fmla="*/ 10238889 w 12163312"/>
              <a:gd name="connsiteY1781" fmla="*/ 4313518 h 6858000"/>
              <a:gd name="connsiteX1782" fmla="*/ 9760771 w 12163312"/>
              <a:gd name="connsiteY1782" fmla="*/ 4222675 h 6858000"/>
              <a:gd name="connsiteX1783" fmla="*/ 9602992 w 12163312"/>
              <a:gd name="connsiteY1783" fmla="*/ 4313518 h 6858000"/>
              <a:gd name="connsiteX1784" fmla="*/ 9602992 w 12163312"/>
              <a:gd name="connsiteY1784" fmla="*/ 4497593 h 6858000"/>
              <a:gd name="connsiteX1785" fmla="*/ 9760771 w 12163312"/>
              <a:gd name="connsiteY1785" fmla="*/ 4588435 h 6858000"/>
              <a:gd name="connsiteX1786" fmla="*/ 9918550 w 12163312"/>
              <a:gd name="connsiteY1786" fmla="*/ 4497593 h 6858000"/>
              <a:gd name="connsiteX1787" fmla="*/ 9918550 w 12163312"/>
              <a:gd name="connsiteY1787" fmla="*/ 4313518 h 6858000"/>
              <a:gd name="connsiteX1788" fmla="*/ 9440432 w 12163312"/>
              <a:gd name="connsiteY1788" fmla="*/ 4222675 h 6858000"/>
              <a:gd name="connsiteX1789" fmla="*/ 9282654 w 12163312"/>
              <a:gd name="connsiteY1789" fmla="*/ 4313518 h 6858000"/>
              <a:gd name="connsiteX1790" fmla="*/ 9282654 w 12163312"/>
              <a:gd name="connsiteY1790" fmla="*/ 4497593 h 6858000"/>
              <a:gd name="connsiteX1791" fmla="*/ 9440432 w 12163312"/>
              <a:gd name="connsiteY1791" fmla="*/ 4588435 h 6858000"/>
              <a:gd name="connsiteX1792" fmla="*/ 9598211 w 12163312"/>
              <a:gd name="connsiteY1792" fmla="*/ 4497593 h 6858000"/>
              <a:gd name="connsiteX1793" fmla="*/ 9598211 w 12163312"/>
              <a:gd name="connsiteY1793" fmla="*/ 4313518 h 6858000"/>
              <a:gd name="connsiteX1794" fmla="*/ 9120094 w 12163312"/>
              <a:gd name="connsiteY1794" fmla="*/ 4222675 h 6858000"/>
              <a:gd name="connsiteX1795" fmla="*/ 8962315 w 12163312"/>
              <a:gd name="connsiteY1795" fmla="*/ 4313518 h 6858000"/>
              <a:gd name="connsiteX1796" fmla="*/ 8962315 w 12163312"/>
              <a:gd name="connsiteY1796" fmla="*/ 4497593 h 6858000"/>
              <a:gd name="connsiteX1797" fmla="*/ 9120094 w 12163312"/>
              <a:gd name="connsiteY1797" fmla="*/ 4588435 h 6858000"/>
              <a:gd name="connsiteX1798" fmla="*/ 9277873 w 12163312"/>
              <a:gd name="connsiteY1798" fmla="*/ 4497593 h 6858000"/>
              <a:gd name="connsiteX1799" fmla="*/ 9277873 w 12163312"/>
              <a:gd name="connsiteY1799" fmla="*/ 4313518 h 6858000"/>
              <a:gd name="connsiteX1800" fmla="*/ 8799755 w 12163312"/>
              <a:gd name="connsiteY1800" fmla="*/ 4222675 h 6858000"/>
              <a:gd name="connsiteX1801" fmla="*/ 8641976 w 12163312"/>
              <a:gd name="connsiteY1801" fmla="*/ 4313518 h 6858000"/>
              <a:gd name="connsiteX1802" fmla="*/ 8641976 w 12163312"/>
              <a:gd name="connsiteY1802" fmla="*/ 4497593 h 6858000"/>
              <a:gd name="connsiteX1803" fmla="*/ 8799755 w 12163312"/>
              <a:gd name="connsiteY1803" fmla="*/ 4588435 h 6858000"/>
              <a:gd name="connsiteX1804" fmla="*/ 8957533 w 12163312"/>
              <a:gd name="connsiteY1804" fmla="*/ 4497593 h 6858000"/>
              <a:gd name="connsiteX1805" fmla="*/ 8957533 w 12163312"/>
              <a:gd name="connsiteY1805" fmla="*/ 4313518 h 6858000"/>
              <a:gd name="connsiteX1806" fmla="*/ 8479416 w 12163312"/>
              <a:gd name="connsiteY1806" fmla="*/ 4222675 h 6858000"/>
              <a:gd name="connsiteX1807" fmla="*/ 8321638 w 12163312"/>
              <a:gd name="connsiteY1807" fmla="*/ 4313518 h 6858000"/>
              <a:gd name="connsiteX1808" fmla="*/ 8321638 w 12163312"/>
              <a:gd name="connsiteY1808" fmla="*/ 4497593 h 6858000"/>
              <a:gd name="connsiteX1809" fmla="*/ 8479416 w 12163312"/>
              <a:gd name="connsiteY1809" fmla="*/ 4588435 h 6858000"/>
              <a:gd name="connsiteX1810" fmla="*/ 8637195 w 12163312"/>
              <a:gd name="connsiteY1810" fmla="*/ 4497593 h 6858000"/>
              <a:gd name="connsiteX1811" fmla="*/ 8637195 w 12163312"/>
              <a:gd name="connsiteY1811" fmla="*/ 4313518 h 6858000"/>
              <a:gd name="connsiteX1812" fmla="*/ 8159077 w 12163312"/>
              <a:gd name="connsiteY1812" fmla="*/ 4222675 h 6858000"/>
              <a:gd name="connsiteX1813" fmla="*/ 8001298 w 12163312"/>
              <a:gd name="connsiteY1813" fmla="*/ 4313518 h 6858000"/>
              <a:gd name="connsiteX1814" fmla="*/ 8001298 w 12163312"/>
              <a:gd name="connsiteY1814" fmla="*/ 4497593 h 6858000"/>
              <a:gd name="connsiteX1815" fmla="*/ 8159077 w 12163312"/>
              <a:gd name="connsiteY1815" fmla="*/ 4588435 h 6858000"/>
              <a:gd name="connsiteX1816" fmla="*/ 8316856 w 12163312"/>
              <a:gd name="connsiteY1816" fmla="*/ 4497593 h 6858000"/>
              <a:gd name="connsiteX1817" fmla="*/ 8316856 w 12163312"/>
              <a:gd name="connsiteY1817" fmla="*/ 4313518 h 6858000"/>
              <a:gd name="connsiteX1818" fmla="*/ 7838739 w 12163312"/>
              <a:gd name="connsiteY1818" fmla="*/ 4222675 h 6858000"/>
              <a:gd name="connsiteX1819" fmla="*/ 7680960 w 12163312"/>
              <a:gd name="connsiteY1819" fmla="*/ 4313518 h 6858000"/>
              <a:gd name="connsiteX1820" fmla="*/ 7680960 w 12163312"/>
              <a:gd name="connsiteY1820" fmla="*/ 4497593 h 6858000"/>
              <a:gd name="connsiteX1821" fmla="*/ 7838739 w 12163312"/>
              <a:gd name="connsiteY1821" fmla="*/ 4588435 h 6858000"/>
              <a:gd name="connsiteX1822" fmla="*/ 7996518 w 12163312"/>
              <a:gd name="connsiteY1822" fmla="*/ 4497593 h 6858000"/>
              <a:gd name="connsiteX1823" fmla="*/ 7996518 w 12163312"/>
              <a:gd name="connsiteY1823" fmla="*/ 4313518 h 6858000"/>
              <a:gd name="connsiteX1824" fmla="*/ 7518400 w 12163312"/>
              <a:gd name="connsiteY1824" fmla="*/ 4222675 h 6858000"/>
              <a:gd name="connsiteX1825" fmla="*/ 7360621 w 12163312"/>
              <a:gd name="connsiteY1825" fmla="*/ 4313518 h 6858000"/>
              <a:gd name="connsiteX1826" fmla="*/ 7360621 w 12163312"/>
              <a:gd name="connsiteY1826" fmla="*/ 4497593 h 6858000"/>
              <a:gd name="connsiteX1827" fmla="*/ 7518400 w 12163312"/>
              <a:gd name="connsiteY1827" fmla="*/ 4588435 h 6858000"/>
              <a:gd name="connsiteX1828" fmla="*/ 7676179 w 12163312"/>
              <a:gd name="connsiteY1828" fmla="*/ 4497593 h 6858000"/>
              <a:gd name="connsiteX1829" fmla="*/ 7676179 w 12163312"/>
              <a:gd name="connsiteY1829" fmla="*/ 4313518 h 6858000"/>
              <a:gd name="connsiteX1830" fmla="*/ 7198061 w 12163312"/>
              <a:gd name="connsiteY1830" fmla="*/ 4222675 h 6858000"/>
              <a:gd name="connsiteX1831" fmla="*/ 7040282 w 12163312"/>
              <a:gd name="connsiteY1831" fmla="*/ 4313518 h 6858000"/>
              <a:gd name="connsiteX1832" fmla="*/ 7040282 w 12163312"/>
              <a:gd name="connsiteY1832" fmla="*/ 4497593 h 6858000"/>
              <a:gd name="connsiteX1833" fmla="*/ 7198061 w 12163312"/>
              <a:gd name="connsiteY1833" fmla="*/ 4588435 h 6858000"/>
              <a:gd name="connsiteX1834" fmla="*/ 7355839 w 12163312"/>
              <a:gd name="connsiteY1834" fmla="*/ 4497593 h 6858000"/>
              <a:gd name="connsiteX1835" fmla="*/ 7355839 w 12163312"/>
              <a:gd name="connsiteY1835" fmla="*/ 4313518 h 6858000"/>
              <a:gd name="connsiteX1836" fmla="*/ 6877722 w 12163312"/>
              <a:gd name="connsiteY1836" fmla="*/ 4222675 h 6858000"/>
              <a:gd name="connsiteX1837" fmla="*/ 6719944 w 12163312"/>
              <a:gd name="connsiteY1837" fmla="*/ 4313518 h 6858000"/>
              <a:gd name="connsiteX1838" fmla="*/ 6719944 w 12163312"/>
              <a:gd name="connsiteY1838" fmla="*/ 4497593 h 6858000"/>
              <a:gd name="connsiteX1839" fmla="*/ 6877722 w 12163312"/>
              <a:gd name="connsiteY1839" fmla="*/ 4588435 h 6858000"/>
              <a:gd name="connsiteX1840" fmla="*/ 7035501 w 12163312"/>
              <a:gd name="connsiteY1840" fmla="*/ 4497593 h 6858000"/>
              <a:gd name="connsiteX1841" fmla="*/ 7035501 w 12163312"/>
              <a:gd name="connsiteY1841" fmla="*/ 4313518 h 6858000"/>
              <a:gd name="connsiteX1842" fmla="*/ 6557383 w 12163312"/>
              <a:gd name="connsiteY1842" fmla="*/ 4222675 h 6858000"/>
              <a:gd name="connsiteX1843" fmla="*/ 6399604 w 12163312"/>
              <a:gd name="connsiteY1843" fmla="*/ 4313518 h 6858000"/>
              <a:gd name="connsiteX1844" fmla="*/ 6399604 w 12163312"/>
              <a:gd name="connsiteY1844" fmla="*/ 4497593 h 6858000"/>
              <a:gd name="connsiteX1845" fmla="*/ 6557383 w 12163312"/>
              <a:gd name="connsiteY1845" fmla="*/ 4588435 h 6858000"/>
              <a:gd name="connsiteX1846" fmla="*/ 6715162 w 12163312"/>
              <a:gd name="connsiteY1846" fmla="*/ 4497593 h 6858000"/>
              <a:gd name="connsiteX1847" fmla="*/ 6715162 w 12163312"/>
              <a:gd name="connsiteY1847" fmla="*/ 4313518 h 6858000"/>
              <a:gd name="connsiteX1848" fmla="*/ 6237044 w 12163312"/>
              <a:gd name="connsiteY1848" fmla="*/ 4222675 h 6858000"/>
              <a:gd name="connsiteX1849" fmla="*/ 6079266 w 12163312"/>
              <a:gd name="connsiteY1849" fmla="*/ 4313518 h 6858000"/>
              <a:gd name="connsiteX1850" fmla="*/ 6079266 w 12163312"/>
              <a:gd name="connsiteY1850" fmla="*/ 4497593 h 6858000"/>
              <a:gd name="connsiteX1851" fmla="*/ 6237044 w 12163312"/>
              <a:gd name="connsiteY1851" fmla="*/ 4588435 h 6858000"/>
              <a:gd name="connsiteX1852" fmla="*/ 6394823 w 12163312"/>
              <a:gd name="connsiteY1852" fmla="*/ 4497593 h 6858000"/>
              <a:gd name="connsiteX1853" fmla="*/ 6394823 w 12163312"/>
              <a:gd name="connsiteY1853" fmla="*/ 4313518 h 6858000"/>
              <a:gd name="connsiteX1854" fmla="*/ 5916706 w 12163312"/>
              <a:gd name="connsiteY1854" fmla="*/ 4222675 h 6858000"/>
              <a:gd name="connsiteX1855" fmla="*/ 5758927 w 12163312"/>
              <a:gd name="connsiteY1855" fmla="*/ 4313518 h 6858000"/>
              <a:gd name="connsiteX1856" fmla="*/ 5758927 w 12163312"/>
              <a:gd name="connsiteY1856" fmla="*/ 4497593 h 6858000"/>
              <a:gd name="connsiteX1857" fmla="*/ 5916706 w 12163312"/>
              <a:gd name="connsiteY1857" fmla="*/ 4588435 h 6858000"/>
              <a:gd name="connsiteX1858" fmla="*/ 6074484 w 12163312"/>
              <a:gd name="connsiteY1858" fmla="*/ 4497593 h 6858000"/>
              <a:gd name="connsiteX1859" fmla="*/ 6074484 w 12163312"/>
              <a:gd name="connsiteY1859" fmla="*/ 4313518 h 6858000"/>
              <a:gd name="connsiteX1860" fmla="*/ 5596368 w 12163312"/>
              <a:gd name="connsiteY1860" fmla="*/ 4222675 h 6858000"/>
              <a:gd name="connsiteX1861" fmla="*/ 5438588 w 12163312"/>
              <a:gd name="connsiteY1861" fmla="*/ 4313518 h 6858000"/>
              <a:gd name="connsiteX1862" fmla="*/ 5438588 w 12163312"/>
              <a:gd name="connsiteY1862" fmla="*/ 4497593 h 6858000"/>
              <a:gd name="connsiteX1863" fmla="*/ 5596368 w 12163312"/>
              <a:gd name="connsiteY1863" fmla="*/ 4588435 h 6858000"/>
              <a:gd name="connsiteX1864" fmla="*/ 5754146 w 12163312"/>
              <a:gd name="connsiteY1864" fmla="*/ 4497593 h 6858000"/>
              <a:gd name="connsiteX1865" fmla="*/ 5754146 w 12163312"/>
              <a:gd name="connsiteY1865" fmla="*/ 4313518 h 6858000"/>
              <a:gd name="connsiteX1866" fmla="*/ 5276028 w 12163312"/>
              <a:gd name="connsiteY1866" fmla="*/ 4222675 h 6858000"/>
              <a:gd name="connsiteX1867" fmla="*/ 5118250 w 12163312"/>
              <a:gd name="connsiteY1867" fmla="*/ 4313518 h 6858000"/>
              <a:gd name="connsiteX1868" fmla="*/ 5118250 w 12163312"/>
              <a:gd name="connsiteY1868" fmla="*/ 4497593 h 6858000"/>
              <a:gd name="connsiteX1869" fmla="*/ 5276028 w 12163312"/>
              <a:gd name="connsiteY1869" fmla="*/ 4588435 h 6858000"/>
              <a:gd name="connsiteX1870" fmla="*/ 5433807 w 12163312"/>
              <a:gd name="connsiteY1870" fmla="*/ 4497593 h 6858000"/>
              <a:gd name="connsiteX1871" fmla="*/ 5433807 w 12163312"/>
              <a:gd name="connsiteY1871" fmla="*/ 4313518 h 6858000"/>
              <a:gd name="connsiteX1872" fmla="*/ 4955689 w 12163312"/>
              <a:gd name="connsiteY1872" fmla="*/ 4222675 h 6858000"/>
              <a:gd name="connsiteX1873" fmla="*/ 4797910 w 12163312"/>
              <a:gd name="connsiteY1873" fmla="*/ 4313518 h 6858000"/>
              <a:gd name="connsiteX1874" fmla="*/ 4797910 w 12163312"/>
              <a:gd name="connsiteY1874" fmla="*/ 4497593 h 6858000"/>
              <a:gd name="connsiteX1875" fmla="*/ 4955689 w 12163312"/>
              <a:gd name="connsiteY1875" fmla="*/ 4588435 h 6858000"/>
              <a:gd name="connsiteX1876" fmla="*/ 5113468 w 12163312"/>
              <a:gd name="connsiteY1876" fmla="*/ 4497593 h 6858000"/>
              <a:gd name="connsiteX1877" fmla="*/ 5113468 w 12163312"/>
              <a:gd name="connsiteY1877" fmla="*/ 4313518 h 6858000"/>
              <a:gd name="connsiteX1878" fmla="*/ 4635350 w 12163312"/>
              <a:gd name="connsiteY1878" fmla="*/ 4222675 h 6858000"/>
              <a:gd name="connsiteX1879" fmla="*/ 4477571 w 12163312"/>
              <a:gd name="connsiteY1879" fmla="*/ 4313518 h 6858000"/>
              <a:gd name="connsiteX1880" fmla="*/ 4477571 w 12163312"/>
              <a:gd name="connsiteY1880" fmla="*/ 4497593 h 6858000"/>
              <a:gd name="connsiteX1881" fmla="*/ 4635350 w 12163312"/>
              <a:gd name="connsiteY1881" fmla="*/ 4588435 h 6858000"/>
              <a:gd name="connsiteX1882" fmla="*/ 4793129 w 12163312"/>
              <a:gd name="connsiteY1882" fmla="*/ 4497593 h 6858000"/>
              <a:gd name="connsiteX1883" fmla="*/ 4793129 w 12163312"/>
              <a:gd name="connsiteY1883" fmla="*/ 4313518 h 6858000"/>
              <a:gd name="connsiteX1884" fmla="*/ 4315012 w 12163312"/>
              <a:gd name="connsiteY1884" fmla="*/ 4222675 h 6858000"/>
              <a:gd name="connsiteX1885" fmla="*/ 4157233 w 12163312"/>
              <a:gd name="connsiteY1885" fmla="*/ 4313518 h 6858000"/>
              <a:gd name="connsiteX1886" fmla="*/ 4157233 w 12163312"/>
              <a:gd name="connsiteY1886" fmla="*/ 4497593 h 6858000"/>
              <a:gd name="connsiteX1887" fmla="*/ 4315012 w 12163312"/>
              <a:gd name="connsiteY1887" fmla="*/ 4588435 h 6858000"/>
              <a:gd name="connsiteX1888" fmla="*/ 4472790 w 12163312"/>
              <a:gd name="connsiteY1888" fmla="*/ 4497593 h 6858000"/>
              <a:gd name="connsiteX1889" fmla="*/ 4472790 w 12163312"/>
              <a:gd name="connsiteY1889" fmla="*/ 4313518 h 6858000"/>
              <a:gd name="connsiteX1890" fmla="*/ 3994673 w 12163312"/>
              <a:gd name="connsiteY1890" fmla="*/ 4222675 h 6858000"/>
              <a:gd name="connsiteX1891" fmla="*/ 3836894 w 12163312"/>
              <a:gd name="connsiteY1891" fmla="*/ 4313518 h 6858000"/>
              <a:gd name="connsiteX1892" fmla="*/ 3836894 w 12163312"/>
              <a:gd name="connsiteY1892" fmla="*/ 4497593 h 6858000"/>
              <a:gd name="connsiteX1893" fmla="*/ 3994673 w 12163312"/>
              <a:gd name="connsiteY1893" fmla="*/ 4588435 h 6858000"/>
              <a:gd name="connsiteX1894" fmla="*/ 4152451 w 12163312"/>
              <a:gd name="connsiteY1894" fmla="*/ 4497593 h 6858000"/>
              <a:gd name="connsiteX1895" fmla="*/ 4152451 w 12163312"/>
              <a:gd name="connsiteY1895" fmla="*/ 4313518 h 6858000"/>
              <a:gd name="connsiteX1896" fmla="*/ 3671943 w 12163312"/>
              <a:gd name="connsiteY1896" fmla="*/ 4222675 h 6858000"/>
              <a:gd name="connsiteX1897" fmla="*/ 3514165 w 12163312"/>
              <a:gd name="connsiteY1897" fmla="*/ 4313518 h 6858000"/>
              <a:gd name="connsiteX1898" fmla="*/ 3514165 w 12163312"/>
              <a:gd name="connsiteY1898" fmla="*/ 4497593 h 6858000"/>
              <a:gd name="connsiteX1899" fmla="*/ 3671943 w 12163312"/>
              <a:gd name="connsiteY1899" fmla="*/ 4588435 h 6858000"/>
              <a:gd name="connsiteX1900" fmla="*/ 3829722 w 12163312"/>
              <a:gd name="connsiteY1900" fmla="*/ 4497593 h 6858000"/>
              <a:gd name="connsiteX1901" fmla="*/ 3829722 w 12163312"/>
              <a:gd name="connsiteY1901" fmla="*/ 4313518 h 6858000"/>
              <a:gd name="connsiteX1902" fmla="*/ 3351604 w 12163312"/>
              <a:gd name="connsiteY1902" fmla="*/ 4222675 h 6858000"/>
              <a:gd name="connsiteX1903" fmla="*/ 3193825 w 12163312"/>
              <a:gd name="connsiteY1903" fmla="*/ 4313518 h 6858000"/>
              <a:gd name="connsiteX1904" fmla="*/ 3193825 w 12163312"/>
              <a:gd name="connsiteY1904" fmla="*/ 4497593 h 6858000"/>
              <a:gd name="connsiteX1905" fmla="*/ 3351604 w 12163312"/>
              <a:gd name="connsiteY1905" fmla="*/ 4588435 h 6858000"/>
              <a:gd name="connsiteX1906" fmla="*/ 3509383 w 12163312"/>
              <a:gd name="connsiteY1906" fmla="*/ 4497593 h 6858000"/>
              <a:gd name="connsiteX1907" fmla="*/ 3509383 w 12163312"/>
              <a:gd name="connsiteY1907" fmla="*/ 4313518 h 6858000"/>
              <a:gd name="connsiteX1908" fmla="*/ 3031266 w 12163312"/>
              <a:gd name="connsiteY1908" fmla="*/ 4222675 h 6858000"/>
              <a:gd name="connsiteX1909" fmla="*/ 2873487 w 12163312"/>
              <a:gd name="connsiteY1909" fmla="*/ 4313518 h 6858000"/>
              <a:gd name="connsiteX1910" fmla="*/ 2873487 w 12163312"/>
              <a:gd name="connsiteY1910" fmla="*/ 4497593 h 6858000"/>
              <a:gd name="connsiteX1911" fmla="*/ 3031266 w 12163312"/>
              <a:gd name="connsiteY1911" fmla="*/ 4588435 h 6858000"/>
              <a:gd name="connsiteX1912" fmla="*/ 3189044 w 12163312"/>
              <a:gd name="connsiteY1912" fmla="*/ 4497593 h 6858000"/>
              <a:gd name="connsiteX1913" fmla="*/ 3189044 w 12163312"/>
              <a:gd name="connsiteY1913" fmla="*/ 4313518 h 6858000"/>
              <a:gd name="connsiteX1914" fmla="*/ 2710927 w 12163312"/>
              <a:gd name="connsiteY1914" fmla="*/ 4222675 h 6858000"/>
              <a:gd name="connsiteX1915" fmla="*/ 2553148 w 12163312"/>
              <a:gd name="connsiteY1915" fmla="*/ 4313518 h 6858000"/>
              <a:gd name="connsiteX1916" fmla="*/ 2553148 w 12163312"/>
              <a:gd name="connsiteY1916" fmla="*/ 4497593 h 6858000"/>
              <a:gd name="connsiteX1917" fmla="*/ 2710927 w 12163312"/>
              <a:gd name="connsiteY1917" fmla="*/ 4588435 h 6858000"/>
              <a:gd name="connsiteX1918" fmla="*/ 2868706 w 12163312"/>
              <a:gd name="connsiteY1918" fmla="*/ 4497593 h 6858000"/>
              <a:gd name="connsiteX1919" fmla="*/ 2868706 w 12163312"/>
              <a:gd name="connsiteY1919" fmla="*/ 4313518 h 6858000"/>
              <a:gd name="connsiteX1920" fmla="*/ 2390588 w 12163312"/>
              <a:gd name="connsiteY1920" fmla="*/ 4222675 h 6858000"/>
              <a:gd name="connsiteX1921" fmla="*/ 2232809 w 12163312"/>
              <a:gd name="connsiteY1921" fmla="*/ 4313518 h 6858000"/>
              <a:gd name="connsiteX1922" fmla="*/ 2232809 w 12163312"/>
              <a:gd name="connsiteY1922" fmla="*/ 4497593 h 6858000"/>
              <a:gd name="connsiteX1923" fmla="*/ 2390588 w 12163312"/>
              <a:gd name="connsiteY1923" fmla="*/ 4588435 h 6858000"/>
              <a:gd name="connsiteX1924" fmla="*/ 2548367 w 12163312"/>
              <a:gd name="connsiteY1924" fmla="*/ 4497593 h 6858000"/>
              <a:gd name="connsiteX1925" fmla="*/ 2548367 w 12163312"/>
              <a:gd name="connsiteY1925" fmla="*/ 4313518 h 6858000"/>
              <a:gd name="connsiteX1926" fmla="*/ 2070249 w 12163312"/>
              <a:gd name="connsiteY1926" fmla="*/ 4222675 h 6858000"/>
              <a:gd name="connsiteX1927" fmla="*/ 1912470 w 12163312"/>
              <a:gd name="connsiteY1927" fmla="*/ 4313518 h 6858000"/>
              <a:gd name="connsiteX1928" fmla="*/ 1912470 w 12163312"/>
              <a:gd name="connsiteY1928" fmla="*/ 4497593 h 6858000"/>
              <a:gd name="connsiteX1929" fmla="*/ 2070249 w 12163312"/>
              <a:gd name="connsiteY1929" fmla="*/ 4588435 h 6858000"/>
              <a:gd name="connsiteX1930" fmla="*/ 2228028 w 12163312"/>
              <a:gd name="connsiteY1930" fmla="*/ 4497593 h 6858000"/>
              <a:gd name="connsiteX1931" fmla="*/ 2228028 w 12163312"/>
              <a:gd name="connsiteY1931" fmla="*/ 4313518 h 6858000"/>
              <a:gd name="connsiteX1932" fmla="*/ 1749910 w 12163312"/>
              <a:gd name="connsiteY1932" fmla="*/ 4222675 h 6858000"/>
              <a:gd name="connsiteX1933" fmla="*/ 1592131 w 12163312"/>
              <a:gd name="connsiteY1933" fmla="*/ 4313518 h 6858000"/>
              <a:gd name="connsiteX1934" fmla="*/ 1592131 w 12163312"/>
              <a:gd name="connsiteY1934" fmla="*/ 4497593 h 6858000"/>
              <a:gd name="connsiteX1935" fmla="*/ 1749910 w 12163312"/>
              <a:gd name="connsiteY1935" fmla="*/ 4588435 h 6858000"/>
              <a:gd name="connsiteX1936" fmla="*/ 1907689 w 12163312"/>
              <a:gd name="connsiteY1936" fmla="*/ 4497593 h 6858000"/>
              <a:gd name="connsiteX1937" fmla="*/ 1907689 w 12163312"/>
              <a:gd name="connsiteY1937" fmla="*/ 4313518 h 6858000"/>
              <a:gd name="connsiteX1938" fmla="*/ 1429571 w 12163312"/>
              <a:gd name="connsiteY1938" fmla="*/ 4222675 h 6858000"/>
              <a:gd name="connsiteX1939" fmla="*/ 1271793 w 12163312"/>
              <a:gd name="connsiteY1939" fmla="*/ 4313518 h 6858000"/>
              <a:gd name="connsiteX1940" fmla="*/ 1271793 w 12163312"/>
              <a:gd name="connsiteY1940" fmla="*/ 4497593 h 6858000"/>
              <a:gd name="connsiteX1941" fmla="*/ 1429571 w 12163312"/>
              <a:gd name="connsiteY1941" fmla="*/ 4588435 h 6858000"/>
              <a:gd name="connsiteX1942" fmla="*/ 1587350 w 12163312"/>
              <a:gd name="connsiteY1942" fmla="*/ 4497593 h 6858000"/>
              <a:gd name="connsiteX1943" fmla="*/ 1587350 w 12163312"/>
              <a:gd name="connsiteY1943" fmla="*/ 4313518 h 6858000"/>
              <a:gd name="connsiteX1944" fmla="*/ 1109233 w 12163312"/>
              <a:gd name="connsiteY1944" fmla="*/ 4222675 h 6858000"/>
              <a:gd name="connsiteX1945" fmla="*/ 951454 w 12163312"/>
              <a:gd name="connsiteY1945" fmla="*/ 4313518 h 6858000"/>
              <a:gd name="connsiteX1946" fmla="*/ 951454 w 12163312"/>
              <a:gd name="connsiteY1946" fmla="*/ 4497593 h 6858000"/>
              <a:gd name="connsiteX1947" fmla="*/ 1109233 w 12163312"/>
              <a:gd name="connsiteY1947" fmla="*/ 4588435 h 6858000"/>
              <a:gd name="connsiteX1948" fmla="*/ 1267011 w 12163312"/>
              <a:gd name="connsiteY1948" fmla="*/ 4497593 h 6858000"/>
              <a:gd name="connsiteX1949" fmla="*/ 1267011 w 12163312"/>
              <a:gd name="connsiteY1949" fmla="*/ 4313518 h 6858000"/>
              <a:gd name="connsiteX1950" fmla="*/ 788894 w 12163312"/>
              <a:gd name="connsiteY1950" fmla="*/ 4222675 h 6858000"/>
              <a:gd name="connsiteX1951" fmla="*/ 631115 w 12163312"/>
              <a:gd name="connsiteY1951" fmla="*/ 4313518 h 6858000"/>
              <a:gd name="connsiteX1952" fmla="*/ 631115 w 12163312"/>
              <a:gd name="connsiteY1952" fmla="*/ 4497593 h 6858000"/>
              <a:gd name="connsiteX1953" fmla="*/ 788894 w 12163312"/>
              <a:gd name="connsiteY1953" fmla="*/ 4588435 h 6858000"/>
              <a:gd name="connsiteX1954" fmla="*/ 946673 w 12163312"/>
              <a:gd name="connsiteY1954" fmla="*/ 4497593 h 6858000"/>
              <a:gd name="connsiteX1955" fmla="*/ 946673 w 12163312"/>
              <a:gd name="connsiteY1955" fmla="*/ 4313518 h 6858000"/>
              <a:gd name="connsiteX1956" fmla="*/ 468555 w 12163312"/>
              <a:gd name="connsiteY1956" fmla="*/ 4222675 h 6858000"/>
              <a:gd name="connsiteX1957" fmla="*/ 310776 w 12163312"/>
              <a:gd name="connsiteY1957" fmla="*/ 4313518 h 6858000"/>
              <a:gd name="connsiteX1958" fmla="*/ 310776 w 12163312"/>
              <a:gd name="connsiteY1958" fmla="*/ 4497593 h 6858000"/>
              <a:gd name="connsiteX1959" fmla="*/ 468555 w 12163312"/>
              <a:gd name="connsiteY1959" fmla="*/ 4588435 h 6858000"/>
              <a:gd name="connsiteX1960" fmla="*/ 626334 w 12163312"/>
              <a:gd name="connsiteY1960" fmla="*/ 4497593 h 6858000"/>
              <a:gd name="connsiteX1961" fmla="*/ 626334 w 12163312"/>
              <a:gd name="connsiteY1961" fmla="*/ 4313518 h 6858000"/>
              <a:gd name="connsiteX1962" fmla="*/ 11362465 w 12163312"/>
              <a:gd name="connsiteY1962" fmla="*/ 4220285 h 6858000"/>
              <a:gd name="connsiteX1963" fmla="*/ 11204686 w 12163312"/>
              <a:gd name="connsiteY1963" fmla="*/ 4313518 h 6858000"/>
              <a:gd name="connsiteX1964" fmla="*/ 11204686 w 12163312"/>
              <a:gd name="connsiteY1964" fmla="*/ 4495203 h 6858000"/>
              <a:gd name="connsiteX1965" fmla="*/ 11362465 w 12163312"/>
              <a:gd name="connsiteY1965" fmla="*/ 4586045 h 6858000"/>
              <a:gd name="connsiteX1966" fmla="*/ 11520244 w 12163312"/>
              <a:gd name="connsiteY1966" fmla="*/ 4495203 h 6858000"/>
              <a:gd name="connsiteX1967" fmla="*/ 11520244 w 12163312"/>
              <a:gd name="connsiteY1967" fmla="*/ 4311127 h 6858000"/>
              <a:gd name="connsiteX1968" fmla="*/ 11522635 w 12163312"/>
              <a:gd name="connsiteY1968" fmla="*/ 3942977 h 6858000"/>
              <a:gd name="connsiteX1969" fmla="*/ 11364856 w 12163312"/>
              <a:gd name="connsiteY1969" fmla="*/ 4033819 h 6858000"/>
              <a:gd name="connsiteX1970" fmla="*/ 11364856 w 12163312"/>
              <a:gd name="connsiteY1970" fmla="*/ 4217894 h 6858000"/>
              <a:gd name="connsiteX1971" fmla="*/ 11525026 w 12163312"/>
              <a:gd name="connsiteY1971" fmla="*/ 4308737 h 6858000"/>
              <a:gd name="connsiteX1972" fmla="*/ 11682804 w 12163312"/>
              <a:gd name="connsiteY1972" fmla="*/ 4217894 h 6858000"/>
              <a:gd name="connsiteX1973" fmla="*/ 11682804 w 12163312"/>
              <a:gd name="connsiteY1973" fmla="*/ 4033819 h 6858000"/>
              <a:gd name="connsiteX1974" fmla="*/ 10881957 w 12163312"/>
              <a:gd name="connsiteY1974" fmla="*/ 3942977 h 6858000"/>
              <a:gd name="connsiteX1975" fmla="*/ 10724179 w 12163312"/>
              <a:gd name="connsiteY1975" fmla="*/ 4033819 h 6858000"/>
              <a:gd name="connsiteX1976" fmla="*/ 10724179 w 12163312"/>
              <a:gd name="connsiteY1976" fmla="*/ 4217894 h 6858000"/>
              <a:gd name="connsiteX1977" fmla="*/ 10881957 w 12163312"/>
              <a:gd name="connsiteY1977" fmla="*/ 4308737 h 6858000"/>
              <a:gd name="connsiteX1978" fmla="*/ 11039736 w 12163312"/>
              <a:gd name="connsiteY1978" fmla="*/ 4217894 h 6858000"/>
              <a:gd name="connsiteX1979" fmla="*/ 11039736 w 12163312"/>
              <a:gd name="connsiteY1979" fmla="*/ 4033819 h 6858000"/>
              <a:gd name="connsiteX1980" fmla="*/ 10561618 w 12163312"/>
              <a:gd name="connsiteY1980" fmla="*/ 3942977 h 6858000"/>
              <a:gd name="connsiteX1981" fmla="*/ 10403839 w 12163312"/>
              <a:gd name="connsiteY1981" fmla="*/ 4033819 h 6858000"/>
              <a:gd name="connsiteX1982" fmla="*/ 10403839 w 12163312"/>
              <a:gd name="connsiteY1982" fmla="*/ 4217894 h 6858000"/>
              <a:gd name="connsiteX1983" fmla="*/ 10561618 w 12163312"/>
              <a:gd name="connsiteY1983" fmla="*/ 4308737 h 6858000"/>
              <a:gd name="connsiteX1984" fmla="*/ 10719397 w 12163312"/>
              <a:gd name="connsiteY1984" fmla="*/ 4217894 h 6858000"/>
              <a:gd name="connsiteX1985" fmla="*/ 10719397 w 12163312"/>
              <a:gd name="connsiteY1985" fmla="*/ 4033819 h 6858000"/>
              <a:gd name="connsiteX1986" fmla="*/ 10241280 w 12163312"/>
              <a:gd name="connsiteY1986" fmla="*/ 3942977 h 6858000"/>
              <a:gd name="connsiteX1987" fmla="*/ 10083501 w 12163312"/>
              <a:gd name="connsiteY1987" fmla="*/ 4033819 h 6858000"/>
              <a:gd name="connsiteX1988" fmla="*/ 10083501 w 12163312"/>
              <a:gd name="connsiteY1988" fmla="*/ 4217894 h 6858000"/>
              <a:gd name="connsiteX1989" fmla="*/ 10241280 w 12163312"/>
              <a:gd name="connsiteY1989" fmla="*/ 4308737 h 6858000"/>
              <a:gd name="connsiteX1990" fmla="*/ 10399058 w 12163312"/>
              <a:gd name="connsiteY1990" fmla="*/ 4217894 h 6858000"/>
              <a:gd name="connsiteX1991" fmla="*/ 10399058 w 12163312"/>
              <a:gd name="connsiteY1991" fmla="*/ 4033819 h 6858000"/>
              <a:gd name="connsiteX1992" fmla="*/ 9920941 w 12163312"/>
              <a:gd name="connsiteY1992" fmla="*/ 3942977 h 6858000"/>
              <a:gd name="connsiteX1993" fmla="*/ 9763162 w 12163312"/>
              <a:gd name="connsiteY1993" fmla="*/ 4033819 h 6858000"/>
              <a:gd name="connsiteX1994" fmla="*/ 9763162 w 12163312"/>
              <a:gd name="connsiteY1994" fmla="*/ 4217894 h 6858000"/>
              <a:gd name="connsiteX1995" fmla="*/ 9920941 w 12163312"/>
              <a:gd name="connsiteY1995" fmla="*/ 4308737 h 6858000"/>
              <a:gd name="connsiteX1996" fmla="*/ 10078720 w 12163312"/>
              <a:gd name="connsiteY1996" fmla="*/ 4217894 h 6858000"/>
              <a:gd name="connsiteX1997" fmla="*/ 10078720 w 12163312"/>
              <a:gd name="connsiteY1997" fmla="*/ 4033819 h 6858000"/>
              <a:gd name="connsiteX1998" fmla="*/ 9600602 w 12163312"/>
              <a:gd name="connsiteY1998" fmla="*/ 3942977 h 6858000"/>
              <a:gd name="connsiteX1999" fmla="*/ 9442823 w 12163312"/>
              <a:gd name="connsiteY1999" fmla="*/ 4033819 h 6858000"/>
              <a:gd name="connsiteX2000" fmla="*/ 9442823 w 12163312"/>
              <a:gd name="connsiteY2000" fmla="*/ 4217894 h 6858000"/>
              <a:gd name="connsiteX2001" fmla="*/ 9600602 w 12163312"/>
              <a:gd name="connsiteY2001" fmla="*/ 4308737 h 6858000"/>
              <a:gd name="connsiteX2002" fmla="*/ 9758380 w 12163312"/>
              <a:gd name="connsiteY2002" fmla="*/ 4217894 h 6858000"/>
              <a:gd name="connsiteX2003" fmla="*/ 9758380 w 12163312"/>
              <a:gd name="connsiteY2003" fmla="*/ 4033819 h 6858000"/>
              <a:gd name="connsiteX2004" fmla="*/ 9280263 w 12163312"/>
              <a:gd name="connsiteY2004" fmla="*/ 3942977 h 6858000"/>
              <a:gd name="connsiteX2005" fmla="*/ 9122485 w 12163312"/>
              <a:gd name="connsiteY2005" fmla="*/ 4033819 h 6858000"/>
              <a:gd name="connsiteX2006" fmla="*/ 9122485 w 12163312"/>
              <a:gd name="connsiteY2006" fmla="*/ 4217894 h 6858000"/>
              <a:gd name="connsiteX2007" fmla="*/ 9280263 w 12163312"/>
              <a:gd name="connsiteY2007" fmla="*/ 4308737 h 6858000"/>
              <a:gd name="connsiteX2008" fmla="*/ 9438042 w 12163312"/>
              <a:gd name="connsiteY2008" fmla="*/ 4217894 h 6858000"/>
              <a:gd name="connsiteX2009" fmla="*/ 9438042 w 12163312"/>
              <a:gd name="connsiteY2009" fmla="*/ 4033819 h 6858000"/>
              <a:gd name="connsiteX2010" fmla="*/ 8959924 w 12163312"/>
              <a:gd name="connsiteY2010" fmla="*/ 3942977 h 6858000"/>
              <a:gd name="connsiteX2011" fmla="*/ 8802145 w 12163312"/>
              <a:gd name="connsiteY2011" fmla="*/ 4033819 h 6858000"/>
              <a:gd name="connsiteX2012" fmla="*/ 8802145 w 12163312"/>
              <a:gd name="connsiteY2012" fmla="*/ 4217894 h 6858000"/>
              <a:gd name="connsiteX2013" fmla="*/ 8959924 w 12163312"/>
              <a:gd name="connsiteY2013" fmla="*/ 4308737 h 6858000"/>
              <a:gd name="connsiteX2014" fmla="*/ 9117703 w 12163312"/>
              <a:gd name="connsiteY2014" fmla="*/ 4217894 h 6858000"/>
              <a:gd name="connsiteX2015" fmla="*/ 9117703 w 12163312"/>
              <a:gd name="connsiteY2015" fmla="*/ 4033819 h 6858000"/>
              <a:gd name="connsiteX2016" fmla="*/ 8639585 w 12163312"/>
              <a:gd name="connsiteY2016" fmla="*/ 3942977 h 6858000"/>
              <a:gd name="connsiteX2017" fmla="*/ 8481806 w 12163312"/>
              <a:gd name="connsiteY2017" fmla="*/ 4033819 h 6858000"/>
              <a:gd name="connsiteX2018" fmla="*/ 8481806 w 12163312"/>
              <a:gd name="connsiteY2018" fmla="*/ 4217894 h 6858000"/>
              <a:gd name="connsiteX2019" fmla="*/ 8639585 w 12163312"/>
              <a:gd name="connsiteY2019" fmla="*/ 4308737 h 6858000"/>
              <a:gd name="connsiteX2020" fmla="*/ 8797364 w 12163312"/>
              <a:gd name="connsiteY2020" fmla="*/ 4217894 h 6858000"/>
              <a:gd name="connsiteX2021" fmla="*/ 8797364 w 12163312"/>
              <a:gd name="connsiteY2021" fmla="*/ 4033819 h 6858000"/>
              <a:gd name="connsiteX2022" fmla="*/ 8319247 w 12163312"/>
              <a:gd name="connsiteY2022" fmla="*/ 3942977 h 6858000"/>
              <a:gd name="connsiteX2023" fmla="*/ 8161468 w 12163312"/>
              <a:gd name="connsiteY2023" fmla="*/ 4033819 h 6858000"/>
              <a:gd name="connsiteX2024" fmla="*/ 8161468 w 12163312"/>
              <a:gd name="connsiteY2024" fmla="*/ 4217894 h 6858000"/>
              <a:gd name="connsiteX2025" fmla="*/ 8319247 w 12163312"/>
              <a:gd name="connsiteY2025" fmla="*/ 4308737 h 6858000"/>
              <a:gd name="connsiteX2026" fmla="*/ 8477026 w 12163312"/>
              <a:gd name="connsiteY2026" fmla="*/ 4217894 h 6858000"/>
              <a:gd name="connsiteX2027" fmla="*/ 8477026 w 12163312"/>
              <a:gd name="connsiteY2027" fmla="*/ 4033819 h 6858000"/>
              <a:gd name="connsiteX2028" fmla="*/ 7998908 w 12163312"/>
              <a:gd name="connsiteY2028" fmla="*/ 3942977 h 6858000"/>
              <a:gd name="connsiteX2029" fmla="*/ 7841129 w 12163312"/>
              <a:gd name="connsiteY2029" fmla="*/ 4033819 h 6858000"/>
              <a:gd name="connsiteX2030" fmla="*/ 7841129 w 12163312"/>
              <a:gd name="connsiteY2030" fmla="*/ 4217894 h 6858000"/>
              <a:gd name="connsiteX2031" fmla="*/ 7998908 w 12163312"/>
              <a:gd name="connsiteY2031" fmla="*/ 4308737 h 6858000"/>
              <a:gd name="connsiteX2032" fmla="*/ 8156687 w 12163312"/>
              <a:gd name="connsiteY2032" fmla="*/ 4217894 h 6858000"/>
              <a:gd name="connsiteX2033" fmla="*/ 8156687 w 12163312"/>
              <a:gd name="connsiteY2033" fmla="*/ 4033819 h 6858000"/>
              <a:gd name="connsiteX2034" fmla="*/ 7678569 w 12163312"/>
              <a:gd name="connsiteY2034" fmla="*/ 3942977 h 6858000"/>
              <a:gd name="connsiteX2035" fmla="*/ 7520791 w 12163312"/>
              <a:gd name="connsiteY2035" fmla="*/ 4033819 h 6858000"/>
              <a:gd name="connsiteX2036" fmla="*/ 7520791 w 12163312"/>
              <a:gd name="connsiteY2036" fmla="*/ 4217894 h 6858000"/>
              <a:gd name="connsiteX2037" fmla="*/ 7678569 w 12163312"/>
              <a:gd name="connsiteY2037" fmla="*/ 4308737 h 6858000"/>
              <a:gd name="connsiteX2038" fmla="*/ 7836348 w 12163312"/>
              <a:gd name="connsiteY2038" fmla="*/ 4217894 h 6858000"/>
              <a:gd name="connsiteX2039" fmla="*/ 7836348 w 12163312"/>
              <a:gd name="connsiteY2039" fmla="*/ 4033819 h 6858000"/>
              <a:gd name="connsiteX2040" fmla="*/ 7358230 w 12163312"/>
              <a:gd name="connsiteY2040" fmla="*/ 3942977 h 6858000"/>
              <a:gd name="connsiteX2041" fmla="*/ 7200451 w 12163312"/>
              <a:gd name="connsiteY2041" fmla="*/ 4033819 h 6858000"/>
              <a:gd name="connsiteX2042" fmla="*/ 7200451 w 12163312"/>
              <a:gd name="connsiteY2042" fmla="*/ 4217894 h 6858000"/>
              <a:gd name="connsiteX2043" fmla="*/ 7358230 w 12163312"/>
              <a:gd name="connsiteY2043" fmla="*/ 4308737 h 6858000"/>
              <a:gd name="connsiteX2044" fmla="*/ 7516009 w 12163312"/>
              <a:gd name="connsiteY2044" fmla="*/ 4217894 h 6858000"/>
              <a:gd name="connsiteX2045" fmla="*/ 7516009 w 12163312"/>
              <a:gd name="connsiteY2045" fmla="*/ 4033819 h 6858000"/>
              <a:gd name="connsiteX2046" fmla="*/ 7037892 w 12163312"/>
              <a:gd name="connsiteY2046" fmla="*/ 3942977 h 6858000"/>
              <a:gd name="connsiteX2047" fmla="*/ 6880113 w 12163312"/>
              <a:gd name="connsiteY2047" fmla="*/ 4033819 h 6858000"/>
              <a:gd name="connsiteX2048" fmla="*/ 6880113 w 12163312"/>
              <a:gd name="connsiteY2048" fmla="*/ 4217894 h 6858000"/>
              <a:gd name="connsiteX2049" fmla="*/ 7037892 w 12163312"/>
              <a:gd name="connsiteY2049" fmla="*/ 4308737 h 6858000"/>
              <a:gd name="connsiteX2050" fmla="*/ 7195671 w 12163312"/>
              <a:gd name="connsiteY2050" fmla="*/ 4217894 h 6858000"/>
              <a:gd name="connsiteX2051" fmla="*/ 7195671 w 12163312"/>
              <a:gd name="connsiteY2051" fmla="*/ 4033819 h 6858000"/>
              <a:gd name="connsiteX2052" fmla="*/ 6717553 w 12163312"/>
              <a:gd name="connsiteY2052" fmla="*/ 3942977 h 6858000"/>
              <a:gd name="connsiteX2053" fmla="*/ 6559774 w 12163312"/>
              <a:gd name="connsiteY2053" fmla="*/ 4033819 h 6858000"/>
              <a:gd name="connsiteX2054" fmla="*/ 6559774 w 12163312"/>
              <a:gd name="connsiteY2054" fmla="*/ 4217894 h 6858000"/>
              <a:gd name="connsiteX2055" fmla="*/ 6717553 w 12163312"/>
              <a:gd name="connsiteY2055" fmla="*/ 4308737 h 6858000"/>
              <a:gd name="connsiteX2056" fmla="*/ 6875332 w 12163312"/>
              <a:gd name="connsiteY2056" fmla="*/ 4217894 h 6858000"/>
              <a:gd name="connsiteX2057" fmla="*/ 6875332 w 12163312"/>
              <a:gd name="connsiteY2057" fmla="*/ 4033819 h 6858000"/>
              <a:gd name="connsiteX2058" fmla="*/ 6397214 w 12163312"/>
              <a:gd name="connsiteY2058" fmla="*/ 3942977 h 6858000"/>
              <a:gd name="connsiteX2059" fmla="*/ 6239435 w 12163312"/>
              <a:gd name="connsiteY2059" fmla="*/ 4033819 h 6858000"/>
              <a:gd name="connsiteX2060" fmla="*/ 6239435 w 12163312"/>
              <a:gd name="connsiteY2060" fmla="*/ 4217894 h 6858000"/>
              <a:gd name="connsiteX2061" fmla="*/ 6397214 w 12163312"/>
              <a:gd name="connsiteY2061" fmla="*/ 4308737 h 6858000"/>
              <a:gd name="connsiteX2062" fmla="*/ 6554992 w 12163312"/>
              <a:gd name="connsiteY2062" fmla="*/ 4217894 h 6858000"/>
              <a:gd name="connsiteX2063" fmla="*/ 6554992 w 12163312"/>
              <a:gd name="connsiteY2063" fmla="*/ 4033819 h 6858000"/>
              <a:gd name="connsiteX2064" fmla="*/ 6076875 w 12163312"/>
              <a:gd name="connsiteY2064" fmla="*/ 3942977 h 6858000"/>
              <a:gd name="connsiteX2065" fmla="*/ 5919096 w 12163312"/>
              <a:gd name="connsiteY2065" fmla="*/ 4033819 h 6858000"/>
              <a:gd name="connsiteX2066" fmla="*/ 5919096 w 12163312"/>
              <a:gd name="connsiteY2066" fmla="*/ 4217894 h 6858000"/>
              <a:gd name="connsiteX2067" fmla="*/ 6076875 w 12163312"/>
              <a:gd name="connsiteY2067" fmla="*/ 4308737 h 6858000"/>
              <a:gd name="connsiteX2068" fmla="*/ 6234654 w 12163312"/>
              <a:gd name="connsiteY2068" fmla="*/ 4217894 h 6858000"/>
              <a:gd name="connsiteX2069" fmla="*/ 6234654 w 12163312"/>
              <a:gd name="connsiteY2069" fmla="*/ 4033819 h 6858000"/>
              <a:gd name="connsiteX2070" fmla="*/ 5756536 w 12163312"/>
              <a:gd name="connsiteY2070" fmla="*/ 3942977 h 6858000"/>
              <a:gd name="connsiteX2071" fmla="*/ 5598757 w 12163312"/>
              <a:gd name="connsiteY2071" fmla="*/ 4033819 h 6858000"/>
              <a:gd name="connsiteX2072" fmla="*/ 5598757 w 12163312"/>
              <a:gd name="connsiteY2072" fmla="*/ 4217894 h 6858000"/>
              <a:gd name="connsiteX2073" fmla="*/ 5756536 w 12163312"/>
              <a:gd name="connsiteY2073" fmla="*/ 4308737 h 6858000"/>
              <a:gd name="connsiteX2074" fmla="*/ 5914316 w 12163312"/>
              <a:gd name="connsiteY2074" fmla="*/ 4217894 h 6858000"/>
              <a:gd name="connsiteX2075" fmla="*/ 5914316 w 12163312"/>
              <a:gd name="connsiteY2075" fmla="*/ 4033819 h 6858000"/>
              <a:gd name="connsiteX2076" fmla="*/ 5436198 w 12163312"/>
              <a:gd name="connsiteY2076" fmla="*/ 3942977 h 6858000"/>
              <a:gd name="connsiteX2077" fmla="*/ 5278418 w 12163312"/>
              <a:gd name="connsiteY2077" fmla="*/ 4033819 h 6858000"/>
              <a:gd name="connsiteX2078" fmla="*/ 5278418 w 12163312"/>
              <a:gd name="connsiteY2078" fmla="*/ 4217894 h 6858000"/>
              <a:gd name="connsiteX2079" fmla="*/ 5436198 w 12163312"/>
              <a:gd name="connsiteY2079" fmla="*/ 4308737 h 6858000"/>
              <a:gd name="connsiteX2080" fmla="*/ 5593976 w 12163312"/>
              <a:gd name="connsiteY2080" fmla="*/ 4217894 h 6858000"/>
              <a:gd name="connsiteX2081" fmla="*/ 5593976 w 12163312"/>
              <a:gd name="connsiteY2081" fmla="*/ 4033819 h 6858000"/>
              <a:gd name="connsiteX2082" fmla="*/ 5115859 w 12163312"/>
              <a:gd name="connsiteY2082" fmla="*/ 3942977 h 6858000"/>
              <a:gd name="connsiteX2083" fmla="*/ 4958080 w 12163312"/>
              <a:gd name="connsiteY2083" fmla="*/ 4033819 h 6858000"/>
              <a:gd name="connsiteX2084" fmla="*/ 4958080 w 12163312"/>
              <a:gd name="connsiteY2084" fmla="*/ 4217894 h 6858000"/>
              <a:gd name="connsiteX2085" fmla="*/ 5115859 w 12163312"/>
              <a:gd name="connsiteY2085" fmla="*/ 4308737 h 6858000"/>
              <a:gd name="connsiteX2086" fmla="*/ 5273637 w 12163312"/>
              <a:gd name="connsiteY2086" fmla="*/ 4217894 h 6858000"/>
              <a:gd name="connsiteX2087" fmla="*/ 5273637 w 12163312"/>
              <a:gd name="connsiteY2087" fmla="*/ 4033819 h 6858000"/>
              <a:gd name="connsiteX2088" fmla="*/ 4795520 w 12163312"/>
              <a:gd name="connsiteY2088" fmla="*/ 3942977 h 6858000"/>
              <a:gd name="connsiteX2089" fmla="*/ 4637741 w 12163312"/>
              <a:gd name="connsiteY2089" fmla="*/ 4033819 h 6858000"/>
              <a:gd name="connsiteX2090" fmla="*/ 4637741 w 12163312"/>
              <a:gd name="connsiteY2090" fmla="*/ 4217894 h 6858000"/>
              <a:gd name="connsiteX2091" fmla="*/ 4795520 w 12163312"/>
              <a:gd name="connsiteY2091" fmla="*/ 4308737 h 6858000"/>
              <a:gd name="connsiteX2092" fmla="*/ 4953299 w 12163312"/>
              <a:gd name="connsiteY2092" fmla="*/ 4217894 h 6858000"/>
              <a:gd name="connsiteX2093" fmla="*/ 4953299 w 12163312"/>
              <a:gd name="connsiteY2093" fmla="*/ 4033819 h 6858000"/>
              <a:gd name="connsiteX2094" fmla="*/ 4475181 w 12163312"/>
              <a:gd name="connsiteY2094" fmla="*/ 3942977 h 6858000"/>
              <a:gd name="connsiteX2095" fmla="*/ 4317402 w 12163312"/>
              <a:gd name="connsiteY2095" fmla="*/ 4033819 h 6858000"/>
              <a:gd name="connsiteX2096" fmla="*/ 4317402 w 12163312"/>
              <a:gd name="connsiteY2096" fmla="*/ 4217894 h 6858000"/>
              <a:gd name="connsiteX2097" fmla="*/ 4475181 w 12163312"/>
              <a:gd name="connsiteY2097" fmla="*/ 4308737 h 6858000"/>
              <a:gd name="connsiteX2098" fmla="*/ 4632960 w 12163312"/>
              <a:gd name="connsiteY2098" fmla="*/ 4217894 h 6858000"/>
              <a:gd name="connsiteX2099" fmla="*/ 4632960 w 12163312"/>
              <a:gd name="connsiteY2099" fmla="*/ 4033819 h 6858000"/>
              <a:gd name="connsiteX2100" fmla="*/ 4152451 w 12163312"/>
              <a:gd name="connsiteY2100" fmla="*/ 3942977 h 6858000"/>
              <a:gd name="connsiteX2101" fmla="*/ 3994673 w 12163312"/>
              <a:gd name="connsiteY2101" fmla="*/ 4033819 h 6858000"/>
              <a:gd name="connsiteX2102" fmla="*/ 3994673 w 12163312"/>
              <a:gd name="connsiteY2102" fmla="*/ 4217894 h 6858000"/>
              <a:gd name="connsiteX2103" fmla="*/ 4152451 w 12163312"/>
              <a:gd name="connsiteY2103" fmla="*/ 4308737 h 6858000"/>
              <a:gd name="connsiteX2104" fmla="*/ 4310230 w 12163312"/>
              <a:gd name="connsiteY2104" fmla="*/ 4217894 h 6858000"/>
              <a:gd name="connsiteX2105" fmla="*/ 4310230 w 12163312"/>
              <a:gd name="connsiteY2105" fmla="*/ 4033819 h 6858000"/>
              <a:gd name="connsiteX2106" fmla="*/ 3832112 w 12163312"/>
              <a:gd name="connsiteY2106" fmla="*/ 3942977 h 6858000"/>
              <a:gd name="connsiteX2107" fmla="*/ 3674334 w 12163312"/>
              <a:gd name="connsiteY2107" fmla="*/ 4033819 h 6858000"/>
              <a:gd name="connsiteX2108" fmla="*/ 3674334 w 12163312"/>
              <a:gd name="connsiteY2108" fmla="*/ 4217894 h 6858000"/>
              <a:gd name="connsiteX2109" fmla="*/ 3832112 w 12163312"/>
              <a:gd name="connsiteY2109" fmla="*/ 4308737 h 6858000"/>
              <a:gd name="connsiteX2110" fmla="*/ 3989891 w 12163312"/>
              <a:gd name="connsiteY2110" fmla="*/ 4217894 h 6858000"/>
              <a:gd name="connsiteX2111" fmla="*/ 3989891 w 12163312"/>
              <a:gd name="connsiteY2111" fmla="*/ 4033819 h 6858000"/>
              <a:gd name="connsiteX2112" fmla="*/ 3511774 w 12163312"/>
              <a:gd name="connsiteY2112" fmla="*/ 3942977 h 6858000"/>
              <a:gd name="connsiteX2113" fmla="*/ 3353995 w 12163312"/>
              <a:gd name="connsiteY2113" fmla="*/ 4033819 h 6858000"/>
              <a:gd name="connsiteX2114" fmla="*/ 3353995 w 12163312"/>
              <a:gd name="connsiteY2114" fmla="*/ 4217894 h 6858000"/>
              <a:gd name="connsiteX2115" fmla="*/ 3511774 w 12163312"/>
              <a:gd name="connsiteY2115" fmla="*/ 4308737 h 6858000"/>
              <a:gd name="connsiteX2116" fmla="*/ 3669553 w 12163312"/>
              <a:gd name="connsiteY2116" fmla="*/ 4217894 h 6858000"/>
              <a:gd name="connsiteX2117" fmla="*/ 3669553 w 12163312"/>
              <a:gd name="connsiteY2117" fmla="*/ 4033819 h 6858000"/>
              <a:gd name="connsiteX2118" fmla="*/ 3191435 w 12163312"/>
              <a:gd name="connsiteY2118" fmla="*/ 3942977 h 6858000"/>
              <a:gd name="connsiteX2119" fmla="*/ 3033656 w 12163312"/>
              <a:gd name="connsiteY2119" fmla="*/ 4033819 h 6858000"/>
              <a:gd name="connsiteX2120" fmla="*/ 3033656 w 12163312"/>
              <a:gd name="connsiteY2120" fmla="*/ 4217894 h 6858000"/>
              <a:gd name="connsiteX2121" fmla="*/ 3191435 w 12163312"/>
              <a:gd name="connsiteY2121" fmla="*/ 4308737 h 6858000"/>
              <a:gd name="connsiteX2122" fmla="*/ 3349214 w 12163312"/>
              <a:gd name="connsiteY2122" fmla="*/ 4217894 h 6858000"/>
              <a:gd name="connsiteX2123" fmla="*/ 3349214 w 12163312"/>
              <a:gd name="connsiteY2123" fmla="*/ 4033819 h 6858000"/>
              <a:gd name="connsiteX2124" fmla="*/ 2871096 w 12163312"/>
              <a:gd name="connsiteY2124" fmla="*/ 3942977 h 6858000"/>
              <a:gd name="connsiteX2125" fmla="*/ 2713317 w 12163312"/>
              <a:gd name="connsiteY2125" fmla="*/ 4033819 h 6858000"/>
              <a:gd name="connsiteX2126" fmla="*/ 2713317 w 12163312"/>
              <a:gd name="connsiteY2126" fmla="*/ 4217894 h 6858000"/>
              <a:gd name="connsiteX2127" fmla="*/ 2871096 w 12163312"/>
              <a:gd name="connsiteY2127" fmla="*/ 4308737 h 6858000"/>
              <a:gd name="connsiteX2128" fmla="*/ 3028875 w 12163312"/>
              <a:gd name="connsiteY2128" fmla="*/ 4217894 h 6858000"/>
              <a:gd name="connsiteX2129" fmla="*/ 3028875 w 12163312"/>
              <a:gd name="connsiteY2129" fmla="*/ 4033819 h 6858000"/>
              <a:gd name="connsiteX2130" fmla="*/ 2550757 w 12163312"/>
              <a:gd name="connsiteY2130" fmla="*/ 3942977 h 6858000"/>
              <a:gd name="connsiteX2131" fmla="*/ 2392978 w 12163312"/>
              <a:gd name="connsiteY2131" fmla="*/ 4033819 h 6858000"/>
              <a:gd name="connsiteX2132" fmla="*/ 2392978 w 12163312"/>
              <a:gd name="connsiteY2132" fmla="*/ 4217894 h 6858000"/>
              <a:gd name="connsiteX2133" fmla="*/ 2550757 w 12163312"/>
              <a:gd name="connsiteY2133" fmla="*/ 4308737 h 6858000"/>
              <a:gd name="connsiteX2134" fmla="*/ 2708536 w 12163312"/>
              <a:gd name="connsiteY2134" fmla="*/ 4217894 h 6858000"/>
              <a:gd name="connsiteX2135" fmla="*/ 2708536 w 12163312"/>
              <a:gd name="connsiteY2135" fmla="*/ 4033819 h 6858000"/>
              <a:gd name="connsiteX2136" fmla="*/ 2230419 w 12163312"/>
              <a:gd name="connsiteY2136" fmla="*/ 3942977 h 6858000"/>
              <a:gd name="connsiteX2137" fmla="*/ 2072640 w 12163312"/>
              <a:gd name="connsiteY2137" fmla="*/ 4033819 h 6858000"/>
              <a:gd name="connsiteX2138" fmla="*/ 2072640 w 12163312"/>
              <a:gd name="connsiteY2138" fmla="*/ 4217894 h 6858000"/>
              <a:gd name="connsiteX2139" fmla="*/ 2230419 w 12163312"/>
              <a:gd name="connsiteY2139" fmla="*/ 4308737 h 6858000"/>
              <a:gd name="connsiteX2140" fmla="*/ 2388197 w 12163312"/>
              <a:gd name="connsiteY2140" fmla="*/ 4217894 h 6858000"/>
              <a:gd name="connsiteX2141" fmla="*/ 2388197 w 12163312"/>
              <a:gd name="connsiteY2141" fmla="*/ 4033819 h 6858000"/>
              <a:gd name="connsiteX2142" fmla="*/ 1910080 w 12163312"/>
              <a:gd name="connsiteY2142" fmla="*/ 3942977 h 6858000"/>
              <a:gd name="connsiteX2143" fmla="*/ 1752301 w 12163312"/>
              <a:gd name="connsiteY2143" fmla="*/ 4033819 h 6858000"/>
              <a:gd name="connsiteX2144" fmla="*/ 1752301 w 12163312"/>
              <a:gd name="connsiteY2144" fmla="*/ 4217894 h 6858000"/>
              <a:gd name="connsiteX2145" fmla="*/ 1910080 w 12163312"/>
              <a:gd name="connsiteY2145" fmla="*/ 4308737 h 6858000"/>
              <a:gd name="connsiteX2146" fmla="*/ 2067858 w 12163312"/>
              <a:gd name="connsiteY2146" fmla="*/ 4217894 h 6858000"/>
              <a:gd name="connsiteX2147" fmla="*/ 2067858 w 12163312"/>
              <a:gd name="connsiteY2147" fmla="*/ 4033819 h 6858000"/>
              <a:gd name="connsiteX2148" fmla="*/ 1589741 w 12163312"/>
              <a:gd name="connsiteY2148" fmla="*/ 3942977 h 6858000"/>
              <a:gd name="connsiteX2149" fmla="*/ 1431962 w 12163312"/>
              <a:gd name="connsiteY2149" fmla="*/ 4033819 h 6858000"/>
              <a:gd name="connsiteX2150" fmla="*/ 1431962 w 12163312"/>
              <a:gd name="connsiteY2150" fmla="*/ 4217894 h 6858000"/>
              <a:gd name="connsiteX2151" fmla="*/ 1589741 w 12163312"/>
              <a:gd name="connsiteY2151" fmla="*/ 4308737 h 6858000"/>
              <a:gd name="connsiteX2152" fmla="*/ 1747520 w 12163312"/>
              <a:gd name="connsiteY2152" fmla="*/ 4217894 h 6858000"/>
              <a:gd name="connsiteX2153" fmla="*/ 1747520 w 12163312"/>
              <a:gd name="connsiteY2153" fmla="*/ 4033819 h 6858000"/>
              <a:gd name="connsiteX2154" fmla="*/ 1269402 w 12163312"/>
              <a:gd name="connsiteY2154" fmla="*/ 3942977 h 6858000"/>
              <a:gd name="connsiteX2155" fmla="*/ 1111623 w 12163312"/>
              <a:gd name="connsiteY2155" fmla="*/ 4033819 h 6858000"/>
              <a:gd name="connsiteX2156" fmla="*/ 1111623 w 12163312"/>
              <a:gd name="connsiteY2156" fmla="*/ 4217894 h 6858000"/>
              <a:gd name="connsiteX2157" fmla="*/ 1269402 w 12163312"/>
              <a:gd name="connsiteY2157" fmla="*/ 4308737 h 6858000"/>
              <a:gd name="connsiteX2158" fmla="*/ 1427181 w 12163312"/>
              <a:gd name="connsiteY2158" fmla="*/ 4217894 h 6858000"/>
              <a:gd name="connsiteX2159" fmla="*/ 1427181 w 12163312"/>
              <a:gd name="connsiteY2159" fmla="*/ 4033819 h 6858000"/>
              <a:gd name="connsiteX2160" fmla="*/ 949063 w 12163312"/>
              <a:gd name="connsiteY2160" fmla="*/ 3942977 h 6858000"/>
              <a:gd name="connsiteX2161" fmla="*/ 791284 w 12163312"/>
              <a:gd name="connsiteY2161" fmla="*/ 4033819 h 6858000"/>
              <a:gd name="connsiteX2162" fmla="*/ 791284 w 12163312"/>
              <a:gd name="connsiteY2162" fmla="*/ 4217894 h 6858000"/>
              <a:gd name="connsiteX2163" fmla="*/ 949063 w 12163312"/>
              <a:gd name="connsiteY2163" fmla="*/ 4308737 h 6858000"/>
              <a:gd name="connsiteX2164" fmla="*/ 1106842 w 12163312"/>
              <a:gd name="connsiteY2164" fmla="*/ 4217894 h 6858000"/>
              <a:gd name="connsiteX2165" fmla="*/ 1106842 w 12163312"/>
              <a:gd name="connsiteY2165" fmla="*/ 4033819 h 6858000"/>
              <a:gd name="connsiteX2166" fmla="*/ 628724 w 12163312"/>
              <a:gd name="connsiteY2166" fmla="*/ 3942977 h 6858000"/>
              <a:gd name="connsiteX2167" fmla="*/ 470945 w 12163312"/>
              <a:gd name="connsiteY2167" fmla="*/ 4033819 h 6858000"/>
              <a:gd name="connsiteX2168" fmla="*/ 470945 w 12163312"/>
              <a:gd name="connsiteY2168" fmla="*/ 4217894 h 6858000"/>
              <a:gd name="connsiteX2169" fmla="*/ 628724 w 12163312"/>
              <a:gd name="connsiteY2169" fmla="*/ 4308737 h 6858000"/>
              <a:gd name="connsiteX2170" fmla="*/ 786503 w 12163312"/>
              <a:gd name="connsiteY2170" fmla="*/ 4217894 h 6858000"/>
              <a:gd name="connsiteX2171" fmla="*/ 786503 w 12163312"/>
              <a:gd name="connsiteY2171" fmla="*/ 4033819 h 6858000"/>
              <a:gd name="connsiteX2172" fmla="*/ 308385 w 12163312"/>
              <a:gd name="connsiteY2172" fmla="*/ 3942977 h 6858000"/>
              <a:gd name="connsiteX2173" fmla="*/ 150607 w 12163312"/>
              <a:gd name="connsiteY2173" fmla="*/ 4033819 h 6858000"/>
              <a:gd name="connsiteX2174" fmla="*/ 150607 w 12163312"/>
              <a:gd name="connsiteY2174" fmla="*/ 4217894 h 6858000"/>
              <a:gd name="connsiteX2175" fmla="*/ 308385 w 12163312"/>
              <a:gd name="connsiteY2175" fmla="*/ 4308737 h 6858000"/>
              <a:gd name="connsiteX2176" fmla="*/ 466164 w 12163312"/>
              <a:gd name="connsiteY2176" fmla="*/ 4217894 h 6858000"/>
              <a:gd name="connsiteX2177" fmla="*/ 466164 w 12163312"/>
              <a:gd name="connsiteY2177" fmla="*/ 4033819 h 6858000"/>
              <a:gd name="connsiteX2178" fmla="*/ 11842974 w 12163312"/>
              <a:gd name="connsiteY2178" fmla="*/ 3940586 h 6858000"/>
              <a:gd name="connsiteX2179" fmla="*/ 11685195 w 12163312"/>
              <a:gd name="connsiteY2179" fmla="*/ 4031428 h 6858000"/>
              <a:gd name="connsiteX2180" fmla="*/ 11685195 w 12163312"/>
              <a:gd name="connsiteY2180" fmla="*/ 4215504 h 6858000"/>
              <a:gd name="connsiteX2181" fmla="*/ 11842974 w 12163312"/>
              <a:gd name="connsiteY2181" fmla="*/ 4306346 h 6858000"/>
              <a:gd name="connsiteX2182" fmla="*/ 12000753 w 12163312"/>
              <a:gd name="connsiteY2182" fmla="*/ 4215504 h 6858000"/>
              <a:gd name="connsiteX2183" fmla="*/ 12000753 w 12163312"/>
              <a:gd name="connsiteY2183" fmla="*/ 4031428 h 6858000"/>
              <a:gd name="connsiteX2184" fmla="*/ 11202296 w 12163312"/>
              <a:gd name="connsiteY2184" fmla="*/ 3940586 h 6858000"/>
              <a:gd name="connsiteX2185" fmla="*/ 11044517 w 12163312"/>
              <a:gd name="connsiteY2185" fmla="*/ 4031428 h 6858000"/>
              <a:gd name="connsiteX2186" fmla="*/ 11044517 w 12163312"/>
              <a:gd name="connsiteY2186" fmla="*/ 4215504 h 6858000"/>
              <a:gd name="connsiteX2187" fmla="*/ 11202296 w 12163312"/>
              <a:gd name="connsiteY2187" fmla="*/ 4306346 h 6858000"/>
              <a:gd name="connsiteX2188" fmla="*/ 11360075 w 12163312"/>
              <a:gd name="connsiteY2188" fmla="*/ 4215504 h 6858000"/>
              <a:gd name="connsiteX2189" fmla="*/ 11360075 w 12163312"/>
              <a:gd name="connsiteY2189" fmla="*/ 4031428 h 6858000"/>
              <a:gd name="connsiteX2190" fmla="*/ 10721788 w 12163312"/>
              <a:gd name="connsiteY2190" fmla="*/ 3663278 h 6858000"/>
              <a:gd name="connsiteX2191" fmla="*/ 10564009 w 12163312"/>
              <a:gd name="connsiteY2191" fmla="*/ 3754120 h 6858000"/>
              <a:gd name="connsiteX2192" fmla="*/ 10564009 w 12163312"/>
              <a:gd name="connsiteY2192" fmla="*/ 3938196 h 6858000"/>
              <a:gd name="connsiteX2193" fmla="*/ 10721788 w 12163312"/>
              <a:gd name="connsiteY2193" fmla="*/ 4029038 h 6858000"/>
              <a:gd name="connsiteX2194" fmla="*/ 10879567 w 12163312"/>
              <a:gd name="connsiteY2194" fmla="*/ 3938196 h 6858000"/>
              <a:gd name="connsiteX2195" fmla="*/ 10879567 w 12163312"/>
              <a:gd name="connsiteY2195" fmla="*/ 3754120 h 6858000"/>
              <a:gd name="connsiteX2196" fmla="*/ 10401449 w 12163312"/>
              <a:gd name="connsiteY2196" fmla="*/ 3663278 h 6858000"/>
              <a:gd name="connsiteX2197" fmla="*/ 10243670 w 12163312"/>
              <a:gd name="connsiteY2197" fmla="*/ 3754120 h 6858000"/>
              <a:gd name="connsiteX2198" fmla="*/ 10243670 w 12163312"/>
              <a:gd name="connsiteY2198" fmla="*/ 3938196 h 6858000"/>
              <a:gd name="connsiteX2199" fmla="*/ 10401449 w 12163312"/>
              <a:gd name="connsiteY2199" fmla="*/ 4029038 h 6858000"/>
              <a:gd name="connsiteX2200" fmla="*/ 10559227 w 12163312"/>
              <a:gd name="connsiteY2200" fmla="*/ 3938196 h 6858000"/>
              <a:gd name="connsiteX2201" fmla="*/ 10559227 w 12163312"/>
              <a:gd name="connsiteY2201" fmla="*/ 3754120 h 6858000"/>
              <a:gd name="connsiteX2202" fmla="*/ 10081110 w 12163312"/>
              <a:gd name="connsiteY2202" fmla="*/ 3663278 h 6858000"/>
              <a:gd name="connsiteX2203" fmla="*/ 9923332 w 12163312"/>
              <a:gd name="connsiteY2203" fmla="*/ 3754120 h 6858000"/>
              <a:gd name="connsiteX2204" fmla="*/ 9923332 w 12163312"/>
              <a:gd name="connsiteY2204" fmla="*/ 3938196 h 6858000"/>
              <a:gd name="connsiteX2205" fmla="*/ 10081110 w 12163312"/>
              <a:gd name="connsiteY2205" fmla="*/ 4029038 h 6858000"/>
              <a:gd name="connsiteX2206" fmla="*/ 10238889 w 12163312"/>
              <a:gd name="connsiteY2206" fmla="*/ 3938196 h 6858000"/>
              <a:gd name="connsiteX2207" fmla="*/ 10238889 w 12163312"/>
              <a:gd name="connsiteY2207" fmla="*/ 3754120 h 6858000"/>
              <a:gd name="connsiteX2208" fmla="*/ 9760771 w 12163312"/>
              <a:gd name="connsiteY2208" fmla="*/ 3663278 h 6858000"/>
              <a:gd name="connsiteX2209" fmla="*/ 9602992 w 12163312"/>
              <a:gd name="connsiteY2209" fmla="*/ 3754120 h 6858000"/>
              <a:gd name="connsiteX2210" fmla="*/ 9602992 w 12163312"/>
              <a:gd name="connsiteY2210" fmla="*/ 3938196 h 6858000"/>
              <a:gd name="connsiteX2211" fmla="*/ 9760771 w 12163312"/>
              <a:gd name="connsiteY2211" fmla="*/ 4029038 h 6858000"/>
              <a:gd name="connsiteX2212" fmla="*/ 9918550 w 12163312"/>
              <a:gd name="connsiteY2212" fmla="*/ 3938196 h 6858000"/>
              <a:gd name="connsiteX2213" fmla="*/ 9918550 w 12163312"/>
              <a:gd name="connsiteY2213" fmla="*/ 3754120 h 6858000"/>
              <a:gd name="connsiteX2214" fmla="*/ 9440432 w 12163312"/>
              <a:gd name="connsiteY2214" fmla="*/ 3663278 h 6858000"/>
              <a:gd name="connsiteX2215" fmla="*/ 9282654 w 12163312"/>
              <a:gd name="connsiteY2215" fmla="*/ 3754120 h 6858000"/>
              <a:gd name="connsiteX2216" fmla="*/ 9282654 w 12163312"/>
              <a:gd name="connsiteY2216" fmla="*/ 3938196 h 6858000"/>
              <a:gd name="connsiteX2217" fmla="*/ 9440432 w 12163312"/>
              <a:gd name="connsiteY2217" fmla="*/ 4029038 h 6858000"/>
              <a:gd name="connsiteX2218" fmla="*/ 9598211 w 12163312"/>
              <a:gd name="connsiteY2218" fmla="*/ 3938196 h 6858000"/>
              <a:gd name="connsiteX2219" fmla="*/ 9598211 w 12163312"/>
              <a:gd name="connsiteY2219" fmla="*/ 3754120 h 6858000"/>
              <a:gd name="connsiteX2220" fmla="*/ 9120094 w 12163312"/>
              <a:gd name="connsiteY2220" fmla="*/ 3663278 h 6858000"/>
              <a:gd name="connsiteX2221" fmla="*/ 8962315 w 12163312"/>
              <a:gd name="connsiteY2221" fmla="*/ 3754120 h 6858000"/>
              <a:gd name="connsiteX2222" fmla="*/ 8962315 w 12163312"/>
              <a:gd name="connsiteY2222" fmla="*/ 3938196 h 6858000"/>
              <a:gd name="connsiteX2223" fmla="*/ 9120094 w 12163312"/>
              <a:gd name="connsiteY2223" fmla="*/ 4029038 h 6858000"/>
              <a:gd name="connsiteX2224" fmla="*/ 9277873 w 12163312"/>
              <a:gd name="connsiteY2224" fmla="*/ 3938196 h 6858000"/>
              <a:gd name="connsiteX2225" fmla="*/ 9277873 w 12163312"/>
              <a:gd name="connsiteY2225" fmla="*/ 3754120 h 6858000"/>
              <a:gd name="connsiteX2226" fmla="*/ 8799755 w 12163312"/>
              <a:gd name="connsiteY2226" fmla="*/ 3663278 h 6858000"/>
              <a:gd name="connsiteX2227" fmla="*/ 8641976 w 12163312"/>
              <a:gd name="connsiteY2227" fmla="*/ 3754120 h 6858000"/>
              <a:gd name="connsiteX2228" fmla="*/ 8641976 w 12163312"/>
              <a:gd name="connsiteY2228" fmla="*/ 3938196 h 6858000"/>
              <a:gd name="connsiteX2229" fmla="*/ 8799755 w 12163312"/>
              <a:gd name="connsiteY2229" fmla="*/ 4029038 h 6858000"/>
              <a:gd name="connsiteX2230" fmla="*/ 8957533 w 12163312"/>
              <a:gd name="connsiteY2230" fmla="*/ 3938196 h 6858000"/>
              <a:gd name="connsiteX2231" fmla="*/ 8957533 w 12163312"/>
              <a:gd name="connsiteY2231" fmla="*/ 3754120 h 6858000"/>
              <a:gd name="connsiteX2232" fmla="*/ 8479416 w 12163312"/>
              <a:gd name="connsiteY2232" fmla="*/ 3663278 h 6858000"/>
              <a:gd name="connsiteX2233" fmla="*/ 8321638 w 12163312"/>
              <a:gd name="connsiteY2233" fmla="*/ 3754120 h 6858000"/>
              <a:gd name="connsiteX2234" fmla="*/ 8321638 w 12163312"/>
              <a:gd name="connsiteY2234" fmla="*/ 3938196 h 6858000"/>
              <a:gd name="connsiteX2235" fmla="*/ 8479416 w 12163312"/>
              <a:gd name="connsiteY2235" fmla="*/ 4029038 h 6858000"/>
              <a:gd name="connsiteX2236" fmla="*/ 8637195 w 12163312"/>
              <a:gd name="connsiteY2236" fmla="*/ 3938196 h 6858000"/>
              <a:gd name="connsiteX2237" fmla="*/ 8637195 w 12163312"/>
              <a:gd name="connsiteY2237" fmla="*/ 3754120 h 6858000"/>
              <a:gd name="connsiteX2238" fmla="*/ 8159077 w 12163312"/>
              <a:gd name="connsiteY2238" fmla="*/ 3663278 h 6858000"/>
              <a:gd name="connsiteX2239" fmla="*/ 8001298 w 12163312"/>
              <a:gd name="connsiteY2239" fmla="*/ 3754120 h 6858000"/>
              <a:gd name="connsiteX2240" fmla="*/ 8001298 w 12163312"/>
              <a:gd name="connsiteY2240" fmla="*/ 3938196 h 6858000"/>
              <a:gd name="connsiteX2241" fmla="*/ 8159077 w 12163312"/>
              <a:gd name="connsiteY2241" fmla="*/ 4029038 h 6858000"/>
              <a:gd name="connsiteX2242" fmla="*/ 8316856 w 12163312"/>
              <a:gd name="connsiteY2242" fmla="*/ 3938196 h 6858000"/>
              <a:gd name="connsiteX2243" fmla="*/ 8316856 w 12163312"/>
              <a:gd name="connsiteY2243" fmla="*/ 3754120 h 6858000"/>
              <a:gd name="connsiteX2244" fmla="*/ 7838739 w 12163312"/>
              <a:gd name="connsiteY2244" fmla="*/ 3663278 h 6858000"/>
              <a:gd name="connsiteX2245" fmla="*/ 7680960 w 12163312"/>
              <a:gd name="connsiteY2245" fmla="*/ 3754120 h 6858000"/>
              <a:gd name="connsiteX2246" fmla="*/ 7680960 w 12163312"/>
              <a:gd name="connsiteY2246" fmla="*/ 3938196 h 6858000"/>
              <a:gd name="connsiteX2247" fmla="*/ 7838739 w 12163312"/>
              <a:gd name="connsiteY2247" fmla="*/ 4029038 h 6858000"/>
              <a:gd name="connsiteX2248" fmla="*/ 7996518 w 12163312"/>
              <a:gd name="connsiteY2248" fmla="*/ 3938196 h 6858000"/>
              <a:gd name="connsiteX2249" fmla="*/ 7996518 w 12163312"/>
              <a:gd name="connsiteY2249" fmla="*/ 3754120 h 6858000"/>
              <a:gd name="connsiteX2250" fmla="*/ 7518400 w 12163312"/>
              <a:gd name="connsiteY2250" fmla="*/ 3663278 h 6858000"/>
              <a:gd name="connsiteX2251" fmla="*/ 7360621 w 12163312"/>
              <a:gd name="connsiteY2251" fmla="*/ 3754120 h 6858000"/>
              <a:gd name="connsiteX2252" fmla="*/ 7360621 w 12163312"/>
              <a:gd name="connsiteY2252" fmla="*/ 3938196 h 6858000"/>
              <a:gd name="connsiteX2253" fmla="*/ 7518400 w 12163312"/>
              <a:gd name="connsiteY2253" fmla="*/ 4029038 h 6858000"/>
              <a:gd name="connsiteX2254" fmla="*/ 7676179 w 12163312"/>
              <a:gd name="connsiteY2254" fmla="*/ 3938196 h 6858000"/>
              <a:gd name="connsiteX2255" fmla="*/ 7676179 w 12163312"/>
              <a:gd name="connsiteY2255" fmla="*/ 3754120 h 6858000"/>
              <a:gd name="connsiteX2256" fmla="*/ 7198061 w 12163312"/>
              <a:gd name="connsiteY2256" fmla="*/ 3663278 h 6858000"/>
              <a:gd name="connsiteX2257" fmla="*/ 7040282 w 12163312"/>
              <a:gd name="connsiteY2257" fmla="*/ 3754120 h 6858000"/>
              <a:gd name="connsiteX2258" fmla="*/ 7040282 w 12163312"/>
              <a:gd name="connsiteY2258" fmla="*/ 3938196 h 6858000"/>
              <a:gd name="connsiteX2259" fmla="*/ 7198061 w 12163312"/>
              <a:gd name="connsiteY2259" fmla="*/ 4029038 h 6858000"/>
              <a:gd name="connsiteX2260" fmla="*/ 7355839 w 12163312"/>
              <a:gd name="connsiteY2260" fmla="*/ 3938196 h 6858000"/>
              <a:gd name="connsiteX2261" fmla="*/ 7355839 w 12163312"/>
              <a:gd name="connsiteY2261" fmla="*/ 3754120 h 6858000"/>
              <a:gd name="connsiteX2262" fmla="*/ 6877722 w 12163312"/>
              <a:gd name="connsiteY2262" fmla="*/ 3663278 h 6858000"/>
              <a:gd name="connsiteX2263" fmla="*/ 6719944 w 12163312"/>
              <a:gd name="connsiteY2263" fmla="*/ 3754120 h 6858000"/>
              <a:gd name="connsiteX2264" fmla="*/ 6719944 w 12163312"/>
              <a:gd name="connsiteY2264" fmla="*/ 3938196 h 6858000"/>
              <a:gd name="connsiteX2265" fmla="*/ 6877722 w 12163312"/>
              <a:gd name="connsiteY2265" fmla="*/ 4029038 h 6858000"/>
              <a:gd name="connsiteX2266" fmla="*/ 7035501 w 12163312"/>
              <a:gd name="connsiteY2266" fmla="*/ 3938196 h 6858000"/>
              <a:gd name="connsiteX2267" fmla="*/ 7035501 w 12163312"/>
              <a:gd name="connsiteY2267" fmla="*/ 3754120 h 6858000"/>
              <a:gd name="connsiteX2268" fmla="*/ 6557383 w 12163312"/>
              <a:gd name="connsiteY2268" fmla="*/ 3663278 h 6858000"/>
              <a:gd name="connsiteX2269" fmla="*/ 6399604 w 12163312"/>
              <a:gd name="connsiteY2269" fmla="*/ 3754120 h 6858000"/>
              <a:gd name="connsiteX2270" fmla="*/ 6399604 w 12163312"/>
              <a:gd name="connsiteY2270" fmla="*/ 3938196 h 6858000"/>
              <a:gd name="connsiteX2271" fmla="*/ 6557383 w 12163312"/>
              <a:gd name="connsiteY2271" fmla="*/ 4029038 h 6858000"/>
              <a:gd name="connsiteX2272" fmla="*/ 6715162 w 12163312"/>
              <a:gd name="connsiteY2272" fmla="*/ 3938196 h 6858000"/>
              <a:gd name="connsiteX2273" fmla="*/ 6715162 w 12163312"/>
              <a:gd name="connsiteY2273" fmla="*/ 3754120 h 6858000"/>
              <a:gd name="connsiteX2274" fmla="*/ 6237044 w 12163312"/>
              <a:gd name="connsiteY2274" fmla="*/ 3663278 h 6858000"/>
              <a:gd name="connsiteX2275" fmla="*/ 6079266 w 12163312"/>
              <a:gd name="connsiteY2275" fmla="*/ 3754120 h 6858000"/>
              <a:gd name="connsiteX2276" fmla="*/ 6079266 w 12163312"/>
              <a:gd name="connsiteY2276" fmla="*/ 3938196 h 6858000"/>
              <a:gd name="connsiteX2277" fmla="*/ 6237044 w 12163312"/>
              <a:gd name="connsiteY2277" fmla="*/ 4029038 h 6858000"/>
              <a:gd name="connsiteX2278" fmla="*/ 6394823 w 12163312"/>
              <a:gd name="connsiteY2278" fmla="*/ 3938196 h 6858000"/>
              <a:gd name="connsiteX2279" fmla="*/ 6394823 w 12163312"/>
              <a:gd name="connsiteY2279" fmla="*/ 3754120 h 6858000"/>
              <a:gd name="connsiteX2280" fmla="*/ 5916706 w 12163312"/>
              <a:gd name="connsiteY2280" fmla="*/ 3663278 h 6858000"/>
              <a:gd name="connsiteX2281" fmla="*/ 5758927 w 12163312"/>
              <a:gd name="connsiteY2281" fmla="*/ 3754120 h 6858000"/>
              <a:gd name="connsiteX2282" fmla="*/ 5758927 w 12163312"/>
              <a:gd name="connsiteY2282" fmla="*/ 3938196 h 6858000"/>
              <a:gd name="connsiteX2283" fmla="*/ 5916706 w 12163312"/>
              <a:gd name="connsiteY2283" fmla="*/ 4029038 h 6858000"/>
              <a:gd name="connsiteX2284" fmla="*/ 6074484 w 12163312"/>
              <a:gd name="connsiteY2284" fmla="*/ 3938196 h 6858000"/>
              <a:gd name="connsiteX2285" fmla="*/ 6074484 w 12163312"/>
              <a:gd name="connsiteY2285" fmla="*/ 3754120 h 6858000"/>
              <a:gd name="connsiteX2286" fmla="*/ 5596368 w 12163312"/>
              <a:gd name="connsiteY2286" fmla="*/ 3663278 h 6858000"/>
              <a:gd name="connsiteX2287" fmla="*/ 5438588 w 12163312"/>
              <a:gd name="connsiteY2287" fmla="*/ 3754120 h 6858000"/>
              <a:gd name="connsiteX2288" fmla="*/ 5438588 w 12163312"/>
              <a:gd name="connsiteY2288" fmla="*/ 3938196 h 6858000"/>
              <a:gd name="connsiteX2289" fmla="*/ 5596368 w 12163312"/>
              <a:gd name="connsiteY2289" fmla="*/ 4029038 h 6858000"/>
              <a:gd name="connsiteX2290" fmla="*/ 5754146 w 12163312"/>
              <a:gd name="connsiteY2290" fmla="*/ 3938196 h 6858000"/>
              <a:gd name="connsiteX2291" fmla="*/ 5754146 w 12163312"/>
              <a:gd name="connsiteY2291" fmla="*/ 3754120 h 6858000"/>
              <a:gd name="connsiteX2292" fmla="*/ 5276028 w 12163312"/>
              <a:gd name="connsiteY2292" fmla="*/ 3663278 h 6858000"/>
              <a:gd name="connsiteX2293" fmla="*/ 5118250 w 12163312"/>
              <a:gd name="connsiteY2293" fmla="*/ 3754120 h 6858000"/>
              <a:gd name="connsiteX2294" fmla="*/ 5118250 w 12163312"/>
              <a:gd name="connsiteY2294" fmla="*/ 3938196 h 6858000"/>
              <a:gd name="connsiteX2295" fmla="*/ 5276028 w 12163312"/>
              <a:gd name="connsiteY2295" fmla="*/ 4029038 h 6858000"/>
              <a:gd name="connsiteX2296" fmla="*/ 5433807 w 12163312"/>
              <a:gd name="connsiteY2296" fmla="*/ 3938196 h 6858000"/>
              <a:gd name="connsiteX2297" fmla="*/ 5433807 w 12163312"/>
              <a:gd name="connsiteY2297" fmla="*/ 3754120 h 6858000"/>
              <a:gd name="connsiteX2298" fmla="*/ 4955689 w 12163312"/>
              <a:gd name="connsiteY2298" fmla="*/ 3663278 h 6858000"/>
              <a:gd name="connsiteX2299" fmla="*/ 4797910 w 12163312"/>
              <a:gd name="connsiteY2299" fmla="*/ 3754120 h 6858000"/>
              <a:gd name="connsiteX2300" fmla="*/ 4797910 w 12163312"/>
              <a:gd name="connsiteY2300" fmla="*/ 3938196 h 6858000"/>
              <a:gd name="connsiteX2301" fmla="*/ 4955689 w 12163312"/>
              <a:gd name="connsiteY2301" fmla="*/ 4029038 h 6858000"/>
              <a:gd name="connsiteX2302" fmla="*/ 5113468 w 12163312"/>
              <a:gd name="connsiteY2302" fmla="*/ 3938196 h 6858000"/>
              <a:gd name="connsiteX2303" fmla="*/ 5113468 w 12163312"/>
              <a:gd name="connsiteY2303" fmla="*/ 3754120 h 6858000"/>
              <a:gd name="connsiteX2304" fmla="*/ 4635350 w 12163312"/>
              <a:gd name="connsiteY2304" fmla="*/ 3663278 h 6858000"/>
              <a:gd name="connsiteX2305" fmla="*/ 4477571 w 12163312"/>
              <a:gd name="connsiteY2305" fmla="*/ 3754120 h 6858000"/>
              <a:gd name="connsiteX2306" fmla="*/ 4477571 w 12163312"/>
              <a:gd name="connsiteY2306" fmla="*/ 3938196 h 6858000"/>
              <a:gd name="connsiteX2307" fmla="*/ 4635350 w 12163312"/>
              <a:gd name="connsiteY2307" fmla="*/ 4029038 h 6858000"/>
              <a:gd name="connsiteX2308" fmla="*/ 4793129 w 12163312"/>
              <a:gd name="connsiteY2308" fmla="*/ 3938196 h 6858000"/>
              <a:gd name="connsiteX2309" fmla="*/ 4793129 w 12163312"/>
              <a:gd name="connsiteY2309" fmla="*/ 3754120 h 6858000"/>
              <a:gd name="connsiteX2310" fmla="*/ 4315012 w 12163312"/>
              <a:gd name="connsiteY2310" fmla="*/ 3663278 h 6858000"/>
              <a:gd name="connsiteX2311" fmla="*/ 4157233 w 12163312"/>
              <a:gd name="connsiteY2311" fmla="*/ 3754120 h 6858000"/>
              <a:gd name="connsiteX2312" fmla="*/ 4157233 w 12163312"/>
              <a:gd name="connsiteY2312" fmla="*/ 3938196 h 6858000"/>
              <a:gd name="connsiteX2313" fmla="*/ 4315012 w 12163312"/>
              <a:gd name="connsiteY2313" fmla="*/ 4029038 h 6858000"/>
              <a:gd name="connsiteX2314" fmla="*/ 4472790 w 12163312"/>
              <a:gd name="connsiteY2314" fmla="*/ 3938196 h 6858000"/>
              <a:gd name="connsiteX2315" fmla="*/ 4472790 w 12163312"/>
              <a:gd name="connsiteY2315" fmla="*/ 3754120 h 6858000"/>
              <a:gd name="connsiteX2316" fmla="*/ 3994673 w 12163312"/>
              <a:gd name="connsiteY2316" fmla="*/ 3663278 h 6858000"/>
              <a:gd name="connsiteX2317" fmla="*/ 3836894 w 12163312"/>
              <a:gd name="connsiteY2317" fmla="*/ 3754120 h 6858000"/>
              <a:gd name="connsiteX2318" fmla="*/ 3836894 w 12163312"/>
              <a:gd name="connsiteY2318" fmla="*/ 3938196 h 6858000"/>
              <a:gd name="connsiteX2319" fmla="*/ 3994673 w 12163312"/>
              <a:gd name="connsiteY2319" fmla="*/ 4029038 h 6858000"/>
              <a:gd name="connsiteX2320" fmla="*/ 4152451 w 12163312"/>
              <a:gd name="connsiteY2320" fmla="*/ 3938196 h 6858000"/>
              <a:gd name="connsiteX2321" fmla="*/ 4152451 w 12163312"/>
              <a:gd name="connsiteY2321" fmla="*/ 3754120 h 6858000"/>
              <a:gd name="connsiteX2322" fmla="*/ 3671943 w 12163312"/>
              <a:gd name="connsiteY2322" fmla="*/ 3663278 h 6858000"/>
              <a:gd name="connsiteX2323" fmla="*/ 3514165 w 12163312"/>
              <a:gd name="connsiteY2323" fmla="*/ 3754120 h 6858000"/>
              <a:gd name="connsiteX2324" fmla="*/ 3514165 w 12163312"/>
              <a:gd name="connsiteY2324" fmla="*/ 3938196 h 6858000"/>
              <a:gd name="connsiteX2325" fmla="*/ 3671943 w 12163312"/>
              <a:gd name="connsiteY2325" fmla="*/ 4029038 h 6858000"/>
              <a:gd name="connsiteX2326" fmla="*/ 3829722 w 12163312"/>
              <a:gd name="connsiteY2326" fmla="*/ 3938196 h 6858000"/>
              <a:gd name="connsiteX2327" fmla="*/ 3829722 w 12163312"/>
              <a:gd name="connsiteY2327" fmla="*/ 3754120 h 6858000"/>
              <a:gd name="connsiteX2328" fmla="*/ 3351604 w 12163312"/>
              <a:gd name="connsiteY2328" fmla="*/ 3663278 h 6858000"/>
              <a:gd name="connsiteX2329" fmla="*/ 3193825 w 12163312"/>
              <a:gd name="connsiteY2329" fmla="*/ 3754120 h 6858000"/>
              <a:gd name="connsiteX2330" fmla="*/ 3193825 w 12163312"/>
              <a:gd name="connsiteY2330" fmla="*/ 3938196 h 6858000"/>
              <a:gd name="connsiteX2331" fmla="*/ 3351604 w 12163312"/>
              <a:gd name="connsiteY2331" fmla="*/ 4029038 h 6858000"/>
              <a:gd name="connsiteX2332" fmla="*/ 3509383 w 12163312"/>
              <a:gd name="connsiteY2332" fmla="*/ 3938196 h 6858000"/>
              <a:gd name="connsiteX2333" fmla="*/ 3509383 w 12163312"/>
              <a:gd name="connsiteY2333" fmla="*/ 3754120 h 6858000"/>
              <a:gd name="connsiteX2334" fmla="*/ 3031266 w 12163312"/>
              <a:gd name="connsiteY2334" fmla="*/ 3663278 h 6858000"/>
              <a:gd name="connsiteX2335" fmla="*/ 2873487 w 12163312"/>
              <a:gd name="connsiteY2335" fmla="*/ 3754120 h 6858000"/>
              <a:gd name="connsiteX2336" fmla="*/ 2873487 w 12163312"/>
              <a:gd name="connsiteY2336" fmla="*/ 3938196 h 6858000"/>
              <a:gd name="connsiteX2337" fmla="*/ 3031266 w 12163312"/>
              <a:gd name="connsiteY2337" fmla="*/ 4029038 h 6858000"/>
              <a:gd name="connsiteX2338" fmla="*/ 3189044 w 12163312"/>
              <a:gd name="connsiteY2338" fmla="*/ 3938196 h 6858000"/>
              <a:gd name="connsiteX2339" fmla="*/ 3189044 w 12163312"/>
              <a:gd name="connsiteY2339" fmla="*/ 3754120 h 6858000"/>
              <a:gd name="connsiteX2340" fmla="*/ 2710927 w 12163312"/>
              <a:gd name="connsiteY2340" fmla="*/ 3663278 h 6858000"/>
              <a:gd name="connsiteX2341" fmla="*/ 2553148 w 12163312"/>
              <a:gd name="connsiteY2341" fmla="*/ 3754120 h 6858000"/>
              <a:gd name="connsiteX2342" fmla="*/ 2553148 w 12163312"/>
              <a:gd name="connsiteY2342" fmla="*/ 3938196 h 6858000"/>
              <a:gd name="connsiteX2343" fmla="*/ 2710927 w 12163312"/>
              <a:gd name="connsiteY2343" fmla="*/ 4029038 h 6858000"/>
              <a:gd name="connsiteX2344" fmla="*/ 2868706 w 12163312"/>
              <a:gd name="connsiteY2344" fmla="*/ 3938196 h 6858000"/>
              <a:gd name="connsiteX2345" fmla="*/ 2868706 w 12163312"/>
              <a:gd name="connsiteY2345" fmla="*/ 3754120 h 6858000"/>
              <a:gd name="connsiteX2346" fmla="*/ 2390588 w 12163312"/>
              <a:gd name="connsiteY2346" fmla="*/ 3663278 h 6858000"/>
              <a:gd name="connsiteX2347" fmla="*/ 2232809 w 12163312"/>
              <a:gd name="connsiteY2347" fmla="*/ 3754120 h 6858000"/>
              <a:gd name="connsiteX2348" fmla="*/ 2232809 w 12163312"/>
              <a:gd name="connsiteY2348" fmla="*/ 3938196 h 6858000"/>
              <a:gd name="connsiteX2349" fmla="*/ 2390588 w 12163312"/>
              <a:gd name="connsiteY2349" fmla="*/ 4029038 h 6858000"/>
              <a:gd name="connsiteX2350" fmla="*/ 2548367 w 12163312"/>
              <a:gd name="connsiteY2350" fmla="*/ 3938196 h 6858000"/>
              <a:gd name="connsiteX2351" fmla="*/ 2548367 w 12163312"/>
              <a:gd name="connsiteY2351" fmla="*/ 3754120 h 6858000"/>
              <a:gd name="connsiteX2352" fmla="*/ 2070249 w 12163312"/>
              <a:gd name="connsiteY2352" fmla="*/ 3663278 h 6858000"/>
              <a:gd name="connsiteX2353" fmla="*/ 1912470 w 12163312"/>
              <a:gd name="connsiteY2353" fmla="*/ 3754120 h 6858000"/>
              <a:gd name="connsiteX2354" fmla="*/ 1912470 w 12163312"/>
              <a:gd name="connsiteY2354" fmla="*/ 3938196 h 6858000"/>
              <a:gd name="connsiteX2355" fmla="*/ 2070249 w 12163312"/>
              <a:gd name="connsiteY2355" fmla="*/ 4029038 h 6858000"/>
              <a:gd name="connsiteX2356" fmla="*/ 2228028 w 12163312"/>
              <a:gd name="connsiteY2356" fmla="*/ 3938196 h 6858000"/>
              <a:gd name="connsiteX2357" fmla="*/ 2228028 w 12163312"/>
              <a:gd name="connsiteY2357" fmla="*/ 3754120 h 6858000"/>
              <a:gd name="connsiteX2358" fmla="*/ 1749910 w 12163312"/>
              <a:gd name="connsiteY2358" fmla="*/ 3663278 h 6858000"/>
              <a:gd name="connsiteX2359" fmla="*/ 1592131 w 12163312"/>
              <a:gd name="connsiteY2359" fmla="*/ 3754120 h 6858000"/>
              <a:gd name="connsiteX2360" fmla="*/ 1592131 w 12163312"/>
              <a:gd name="connsiteY2360" fmla="*/ 3938196 h 6858000"/>
              <a:gd name="connsiteX2361" fmla="*/ 1749910 w 12163312"/>
              <a:gd name="connsiteY2361" fmla="*/ 4029038 h 6858000"/>
              <a:gd name="connsiteX2362" fmla="*/ 1907689 w 12163312"/>
              <a:gd name="connsiteY2362" fmla="*/ 3938196 h 6858000"/>
              <a:gd name="connsiteX2363" fmla="*/ 1907689 w 12163312"/>
              <a:gd name="connsiteY2363" fmla="*/ 3754120 h 6858000"/>
              <a:gd name="connsiteX2364" fmla="*/ 1429571 w 12163312"/>
              <a:gd name="connsiteY2364" fmla="*/ 3663278 h 6858000"/>
              <a:gd name="connsiteX2365" fmla="*/ 1271793 w 12163312"/>
              <a:gd name="connsiteY2365" fmla="*/ 3754120 h 6858000"/>
              <a:gd name="connsiteX2366" fmla="*/ 1271793 w 12163312"/>
              <a:gd name="connsiteY2366" fmla="*/ 3938196 h 6858000"/>
              <a:gd name="connsiteX2367" fmla="*/ 1429571 w 12163312"/>
              <a:gd name="connsiteY2367" fmla="*/ 4029038 h 6858000"/>
              <a:gd name="connsiteX2368" fmla="*/ 1587350 w 12163312"/>
              <a:gd name="connsiteY2368" fmla="*/ 3938196 h 6858000"/>
              <a:gd name="connsiteX2369" fmla="*/ 1587350 w 12163312"/>
              <a:gd name="connsiteY2369" fmla="*/ 3754120 h 6858000"/>
              <a:gd name="connsiteX2370" fmla="*/ 1109233 w 12163312"/>
              <a:gd name="connsiteY2370" fmla="*/ 3663278 h 6858000"/>
              <a:gd name="connsiteX2371" fmla="*/ 951454 w 12163312"/>
              <a:gd name="connsiteY2371" fmla="*/ 3754120 h 6858000"/>
              <a:gd name="connsiteX2372" fmla="*/ 951454 w 12163312"/>
              <a:gd name="connsiteY2372" fmla="*/ 3938196 h 6858000"/>
              <a:gd name="connsiteX2373" fmla="*/ 1109233 w 12163312"/>
              <a:gd name="connsiteY2373" fmla="*/ 4029038 h 6858000"/>
              <a:gd name="connsiteX2374" fmla="*/ 1267011 w 12163312"/>
              <a:gd name="connsiteY2374" fmla="*/ 3938196 h 6858000"/>
              <a:gd name="connsiteX2375" fmla="*/ 1267011 w 12163312"/>
              <a:gd name="connsiteY2375" fmla="*/ 3754120 h 6858000"/>
              <a:gd name="connsiteX2376" fmla="*/ 788894 w 12163312"/>
              <a:gd name="connsiteY2376" fmla="*/ 3663278 h 6858000"/>
              <a:gd name="connsiteX2377" fmla="*/ 631115 w 12163312"/>
              <a:gd name="connsiteY2377" fmla="*/ 3754120 h 6858000"/>
              <a:gd name="connsiteX2378" fmla="*/ 631115 w 12163312"/>
              <a:gd name="connsiteY2378" fmla="*/ 3938196 h 6858000"/>
              <a:gd name="connsiteX2379" fmla="*/ 788894 w 12163312"/>
              <a:gd name="connsiteY2379" fmla="*/ 4029038 h 6858000"/>
              <a:gd name="connsiteX2380" fmla="*/ 946673 w 12163312"/>
              <a:gd name="connsiteY2380" fmla="*/ 3938196 h 6858000"/>
              <a:gd name="connsiteX2381" fmla="*/ 946673 w 12163312"/>
              <a:gd name="connsiteY2381" fmla="*/ 3754120 h 6858000"/>
              <a:gd name="connsiteX2382" fmla="*/ 468555 w 12163312"/>
              <a:gd name="connsiteY2382" fmla="*/ 3663278 h 6858000"/>
              <a:gd name="connsiteX2383" fmla="*/ 310776 w 12163312"/>
              <a:gd name="connsiteY2383" fmla="*/ 3754120 h 6858000"/>
              <a:gd name="connsiteX2384" fmla="*/ 310776 w 12163312"/>
              <a:gd name="connsiteY2384" fmla="*/ 3938196 h 6858000"/>
              <a:gd name="connsiteX2385" fmla="*/ 468555 w 12163312"/>
              <a:gd name="connsiteY2385" fmla="*/ 4029038 h 6858000"/>
              <a:gd name="connsiteX2386" fmla="*/ 626334 w 12163312"/>
              <a:gd name="connsiteY2386" fmla="*/ 3938196 h 6858000"/>
              <a:gd name="connsiteX2387" fmla="*/ 626334 w 12163312"/>
              <a:gd name="connsiteY2387" fmla="*/ 3754120 h 6858000"/>
              <a:gd name="connsiteX2388" fmla="*/ 11682804 w 12163312"/>
              <a:gd name="connsiteY2388" fmla="*/ 3660887 h 6858000"/>
              <a:gd name="connsiteX2389" fmla="*/ 11525026 w 12163312"/>
              <a:gd name="connsiteY2389" fmla="*/ 3751730 h 6858000"/>
              <a:gd name="connsiteX2390" fmla="*/ 11525026 w 12163312"/>
              <a:gd name="connsiteY2390" fmla="*/ 3935805 h 6858000"/>
              <a:gd name="connsiteX2391" fmla="*/ 11682804 w 12163312"/>
              <a:gd name="connsiteY2391" fmla="*/ 4026647 h 6858000"/>
              <a:gd name="connsiteX2392" fmla="*/ 11840583 w 12163312"/>
              <a:gd name="connsiteY2392" fmla="*/ 3935805 h 6858000"/>
              <a:gd name="connsiteX2393" fmla="*/ 11840583 w 12163312"/>
              <a:gd name="connsiteY2393" fmla="*/ 3751730 h 6858000"/>
              <a:gd name="connsiteX2394" fmla="*/ 11362465 w 12163312"/>
              <a:gd name="connsiteY2394" fmla="*/ 3660887 h 6858000"/>
              <a:gd name="connsiteX2395" fmla="*/ 11204686 w 12163312"/>
              <a:gd name="connsiteY2395" fmla="*/ 3751730 h 6858000"/>
              <a:gd name="connsiteX2396" fmla="*/ 11204686 w 12163312"/>
              <a:gd name="connsiteY2396" fmla="*/ 3935805 h 6858000"/>
              <a:gd name="connsiteX2397" fmla="*/ 11362465 w 12163312"/>
              <a:gd name="connsiteY2397" fmla="*/ 4026647 h 6858000"/>
              <a:gd name="connsiteX2398" fmla="*/ 11520244 w 12163312"/>
              <a:gd name="connsiteY2398" fmla="*/ 3935805 h 6858000"/>
              <a:gd name="connsiteX2399" fmla="*/ 11520244 w 12163312"/>
              <a:gd name="connsiteY2399" fmla="*/ 3751730 h 6858000"/>
              <a:gd name="connsiteX2400" fmla="*/ 11042127 w 12163312"/>
              <a:gd name="connsiteY2400" fmla="*/ 3660887 h 6858000"/>
              <a:gd name="connsiteX2401" fmla="*/ 10884348 w 12163312"/>
              <a:gd name="connsiteY2401" fmla="*/ 3751730 h 6858000"/>
              <a:gd name="connsiteX2402" fmla="*/ 10884348 w 12163312"/>
              <a:gd name="connsiteY2402" fmla="*/ 3935805 h 6858000"/>
              <a:gd name="connsiteX2403" fmla="*/ 11042127 w 12163312"/>
              <a:gd name="connsiteY2403" fmla="*/ 4026647 h 6858000"/>
              <a:gd name="connsiteX2404" fmla="*/ 11199906 w 12163312"/>
              <a:gd name="connsiteY2404" fmla="*/ 3935805 h 6858000"/>
              <a:gd name="connsiteX2405" fmla="*/ 11199906 w 12163312"/>
              <a:gd name="connsiteY2405" fmla="*/ 3751730 h 6858000"/>
              <a:gd name="connsiteX2406" fmla="*/ 11525026 w 12163312"/>
              <a:gd name="connsiteY2406" fmla="*/ 3383579 h 6858000"/>
              <a:gd name="connsiteX2407" fmla="*/ 11367247 w 12163312"/>
              <a:gd name="connsiteY2407" fmla="*/ 3474421 h 6858000"/>
              <a:gd name="connsiteX2408" fmla="*/ 11367247 w 12163312"/>
              <a:gd name="connsiteY2408" fmla="*/ 3658497 h 6858000"/>
              <a:gd name="connsiteX2409" fmla="*/ 11525026 w 12163312"/>
              <a:gd name="connsiteY2409" fmla="*/ 3749339 h 6858000"/>
              <a:gd name="connsiteX2410" fmla="*/ 11682804 w 12163312"/>
              <a:gd name="connsiteY2410" fmla="*/ 3658497 h 6858000"/>
              <a:gd name="connsiteX2411" fmla="*/ 11682804 w 12163312"/>
              <a:gd name="connsiteY2411" fmla="*/ 3474421 h 6858000"/>
              <a:gd name="connsiteX2412" fmla="*/ 11204686 w 12163312"/>
              <a:gd name="connsiteY2412" fmla="*/ 3383579 h 6858000"/>
              <a:gd name="connsiteX2413" fmla="*/ 11046908 w 12163312"/>
              <a:gd name="connsiteY2413" fmla="*/ 3474421 h 6858000"/>
              <a:gd name="connsiteX2414" fmla="*/ 11046908 w 12163312"/>
              <a:gd name="connsiteY2414" fmla="*/ 3658497 h 6858000"/>
              <a:gd name="connsiteX2415" fmla="*/ 11204686 w 12163312"/>
              <a:gd name="connsiteY2415" fmla="*/ 3749339 h 6858000"/>
              <a:gd name="connsiteX2416" fmla="*/ 11362465 w 12163312"/>
              <a:gd name="connsiteY2416" fmla="*/ 3658497 h 6858000"/>
              <a:gd name="connsiteX2417" fmla="*/ 11362465 w 12163312"/>
              <a:gd name="connsiteY2417" fmla="*/ 3474421 h 6858000"/>
              <a:gd name="connsiteX2418" fmla="*/ 10881957 w 12163312"/>
              <a:gd name="connsiteY2418" fmla="*/ 3383579 h 6858000"/>
              <a:gd name="connsiteX2419" fmla="*/ 10724179 w 12163312"/>
              <a:gd name="connsiteY2419" fmla="*/ 3474421 h 6858000"/>
              <a:gd name="connsiteX2420" fmla="*/ 10724179 w 12163312"/>
              <a:gd name="connsiteY2420" fmla="*/ 3658497 h 6858000"/>
              <a:gd name="connsiteX2421" fmla="*/ 10881957 w 12163312"/>
              <a:gd name="connsiteY2421" fmla="*/ 3749339 h 6858000"/>
              <a:gd name="connsiteX2422" fmla="*/ 11039736 w 12163312"/>
              <a:gd name="connsiteY2422" fmla="*/ 3658497 h 6858000"/>
              <a:gd name="connsiteX2423" fmla="*/ 11039736 w 12163312"/>
              <a:gd name="connsiteY2423" fmla="*/ 3474421 h 6858000"/>
              <a:gd name="connsiteX2424" fmla="*/ 10561618 w 12163312"/>
              <a:gd name="connsiteY2424" fmla="*/ 3383579 h 6858000"/>
              <a:gd name="connsiteX2425" fmla="*/ 10403839 w 12163312"/>
              <a:gd name="connsiteY2425" fmla="*/ 3474421 h 6858000"/>
              <a:gd name="connsiteX2426" fmla="*/ 10403839 w 12163312"/>
              <a:gd name="connsiteY2426" fmla="*/ 3658497 h 6858000"/>
              <a:gd name="connsiteX2427" fmla="*/ 10561618 w 12163312"/>
              <a:gd name="connsiteY2427" fmla="*/ 3749339 h 6858000"/>
              <a:gd name="connsiteX2428" fmla="*/ 10719397 w 12163312"/>
              <a:gd name="connsiteY2428" fmla="*/ 3658497 h 6858000"/>
              <a:gd name="connsiteX2429" fmla="*/ 10719397 w 12163312"/>
              <a:gd name="connsiteY2429" fmla="*/ 3474421 h 6858000"/>
              <a:gd name="connsiteX2430" fmla="*/ 10241280 w 12163312"/>
              <a:gd name="connsiteY2430" fmla="*/ 3383579 h 6858000"/>
              <a:gd name="connsiteX2431" fmla="*/ 10083501 w 12163312"/>
              <a:gd name="connsiteY2431" fmla="*/ 3474421 h 6858000"/>
              <a:gd name="connsiteX2432" fmla="*/ 10083501 w 12163312"/>
              <a:gd name="connsiteY2432" fmla="*/ 3658497 h 6858000"/>
              <a:gd name="connsiteX2433" fmla="*/ 10241280 w 12163312"/>
              <a:gd name="connsiteY2433" fmla="*/ 3749339 h 6858000"/>
              <a:gd name="connsiteX2434" fmla="*/ 10399058 w 12163312"/>
              <a:gd name="connsiteY2434" fmla="*/ 3658497 h 6858000"/>
              <a:gd name="connsiteX2435" fmla="*/ 10399058 w 12163312"/>
              <a:gd name="connsiteY2435" fmla="*/ 3474421 h 6858000"/>
              <a:gd name="connsiteX2436" fmla="*/ 9920941 w 12163312"/>
              <a:gd name="connsiteY2436" fmla="*/ 3383579 h 6858000"/>
              <a:gd name="connsiteX2437" fmla="*/ 9763162 w 12163312"/>
              <a:gd name="connsiteY2437" fmla="*/ 3474421 h 6858000"/>
              <a:gd name="connsiteX2438" fmla="*/ 9763162 w 12163312"/>
              <a:gd name="connsiteY2438" fmla="*/ 3658497 h 6858000"/>
              <a:gd name="connsiteX2439" fmla="*/ 9920941 w 12163312"/>
              <a:gd name="connsiteY2439" fmla="*/ 3749339 h 6858000"/>
              <a:gd name="connsiteX2440" fmla="*/ 10078720 w 12163312"/>
              <a:gd name="connsiteY2440" fmla="*/ 3658497 h 6858000"/>
              <a:gd name="connsiteX2441" fmla="*/ 10078720 w 12163312"/>
              <a:gd name="connsiteY2441" fmla="*/ 3474421 h 6858000"/>
              <a:gd name="connsiteX2442" fmla="*/ 9600602 w 12163312"/>
              <a:gd name="connsiteY2442" fmla="*/ 3383579 h 6858000"/>
              <a:gd name="connsiteX2443" fmla="*/ 9442823 w 12163312"/>
              <a:gd name="connsiteY2443" fmla="*/ 3474421 h 6858000"/>
              <a:gd name="connsiteX2444" fmla="*/ 9442823 w 12163312"/>
              <a:gd name="connsiteY2444" fmla="*/ 3658497 h 6858000"/>
              <a:gd name="connsiteX2445" fmla="*/ 9600602 w 12163312"/>
              <a:gd name="connsiteY2445" fmla="*/ 3749339 h 6858000"/>
              <a:gd name="connsiteX2446" fmla="*/ 9758380 w 12163312"/>
              <a:gd name="connsiteY2446" fmla="*/ 3658497 h 6858000"/>
              <a:gd name="connsiteX2447" fmla="*/ 9758380 w 12163312"/>
              <a:gd name="connsiteY2447" fmla="*/ 3474421 h 6858000"/>
              <a:gd name="connsiteX2448" fmla="*/ 9280263 w 12163312"/>
              <a:gd name="connsiteY2448" fmla="*/ 3383579 h 6858000"/>
              <a:gd name="connsiteX2449" fmla="*/ 9122485 w 12163312"/>
              <a:gd name="connsiteY2449" fmla="*/ 3474421 h 6858000"/>
              <a:gd name="connsiteX2450" fmla="*/ 9122485 w 12163312"/>
              <a:gd name="connsiteY2450" fmla="*/ 3658497 h 6858000"/>
              <a:gd name="connsiteX2451" fmla="*/ 9280263 w 12163312"/>
              <a:gd name="connsiteY2451" fmla="*/ 3749339 h 6858000"/>
              <a:gd name="connsiteX2452" fmla="*/ 9438042 w 12163312"/>
              <a:gd name="connsiteY2452" fmla="*/ 3658497 h 6858000"/>
              <a:gd name="connsiteX2453" fmla="*/ 9438042 w 12163312"/>
              <a:gd name="connsiteY2453" fmla="*/ 3474421 h 6858000"/>
              <a:gd name="connsiteX2454" fmla="*/ 8959924 w 12163312"/>
              <a:gd name="connsiteY2454" fmla="*/ 3383579 h 6858000"/>
              <a:gd name="connsiteX2455" fmla="*/ 8802145 w 12163312"/>
              <a:gd name="connsiteY2455" fmla="*/ 3474421 h 6858000"/>
              <a:gd name="connsiteX2456" fmla="*/ 8802145 w 12163312"/>
              <a:gd name="connsiteY2456" fmla="*/ 3658497 h 6858000"/>
              <a:gd name="connsiteX2457" fmla="*/ 8959924 w 12163312"/>
              <a:gd name="connsiteY2457" fmla="*/ 3749339 h 6858000"/>
              <a:gd name="connsiteX2458" fmla="*/ 9117703 w 12163312"/>
              <a:gd name="connsiteY2458" fmla="*/ 3658497 h 6858000"/>
              <a:gd name="connsiteX2459" fmla="*/ 9117703 w 12163312"/>
              <a:gd name="connsiteY2459" fmla="*/ 3474421 h 6858000"/>
              <a:gd name="connsiteX2460" fmla="*/ 8639585 w 12163312"/>
              <a:gd name="connsiteY2460" fmla="*/ 3383579 h 6858000"/>
              <a:gd name="connsiteX2461" fmla="*/ 8481806 w 12163312"/>
              <a:gd name="connsiteY2461" fmla="*/ 3474421 h 6858000"/>
              <a:gd name="connsiteX2462" fmla="*/ 8481806 w 12163312"/>
              <a:gd name="connsiteY2462" fmla="*/ 3658497 h 6858000"/>
              <a:gd name="connsiteX2463" fmla="*/ 8639585 w 12163312"/>
              <a:gd name="connsiteY2463" fmla="*/ 3749339 h 6858000"/>
              <a:gd name="connsiteX2464" fmla="*/ 8797364 w 12163312"/>
              <a:gd name="connsiteY2464" fmla="*/ 3658497 h 6858000"/>
              <a:gd name="connsiteX2465" fmla="*/ 8797364 w 12163312"/>
              <a:gd name="connsiteY2465" fmla="*/ 3474421 h 6858000"/>
              <a:gd name="connsiteX2466" fmla="*/ 8319247 w 12163312"/>
              <a:gd name="connsiteY2466" fmla="*/ 3383579 h 6858000"/>
              <a:gd name="connsiteX2467" fmla="*/ 8161468 w 12163312"/>
              <a:gd name="connsiteY2467" fmla="*/ 3474421 h 6858000"/>
              <a:gd name="connsiteX2468" fmla="*/ 8161468 w 12163312"/>
              <a:gd name="connsiteY2468" fmla="*/ 3658497 h 6858000"/>
              <a:gd name="connsiteX2469" fmla="*/ 8319247 w 12163312"/>
              <a:gd name="connsiteY2469" fmla="*/ 3749339 h 6858000"/>
              <a:gd name="connsiteX2470" fmla="*/ 8477026 w 12163312"/>
              <a:gd name="connsiteY2470" fmla="*/ 3658497 h 6858000"/>
              <a:gd name="connsiteX2471" fmla="*/ 8477026 w 12163312"/>
              <a:gd name="connsiteY2471" fmla="*/ 3474421 h 6858000"/>
              <a:gd name="connsiteX2472" fmla="*/ 7998908 w 12163312"/>
              <a:gd name="connsiteY2472" fmla="*/ 3383579 h 6858000"/>
              <a:gd name="connsiteX2473" fmla="*/ 7841129 w 12163312"/>
              <a:gd name="connsiteY2473" fmla="*/ 3474421 h 6858000"/>
              <a:gd name="connsiteX2474" fmla="*/ 7841129 w 12163312"/>
              <a:gd name="connsiteY2474" fmla="*/ 3658497 h 6858000"/>
              <a:gd name="connsiteX2475" fmla="*/ 7998908 w 12163312"/>
              <a:gd name="connsiteY2475" fmla="*/ 3749339 h 6858000"/>
              <a:gd name="connsiteX2476" fmla="*/ 8156687 w 12163312"/>
              <a:gd name="connsiteY2476" fmla="*/ 3658497 h 6858000"/>
              <a:gd name="connsiteX2477" fmla="*/ 8156687 w 12163312"/>
              <a:gd name="connsiteY2477" fmla="*/ 3474421 h 6858000"/>
              <a:gd name="connsiteX2478" fmla="*/ 7678569 w 12163312"/>
              <a:gd name="connsiteY2478" fmla="*/ 3383579 h 6858000"/>
              <a:gd name="connsiteX2479" fmla="*/ 7520791 w 12163312"/>
              <a:gd name="connsiteY2479" fmla="*/ 3474421 h 6858000"/>
              <a:gd name="connsiteX2480" fmla="*/ 7520791 w 12163312"/>
              <a:gd name="connsiteY2480" fmla="*/ 3658497 h 6858000"/>
              <a:gd name="connsiteX2481" fmla="*/ 7678569 w 12163312"/>
              <a:gd name="connsiteY2481" fmla="*/ 3749339 h 6858000"/>
              <a:gd name="connsiteX2482" fmla="*/ 7836348 w 12163312"/>
              <a:gd name="connsiteY2482" fmla="*/ 3658497 h 6858000"/>
              <a:gd name="connsiteX2483" fmla="*/ 7836348 w 12163312"/>
              <a:gd name="connsiteY2483" fmla="*/ 3474421 h 6858000"/>
              <a:gd name="connsiteX2484" fmla="*/ 7358230 w 12163312"/>
              <a:gd name="connsiteY2484" fmla="*/ 3383579 h 6858000"/>
              <a:gd name="connsiteX2485" fmla="*/ 7200451 w 12163312"/>
              <a:gd name="connsiteY2485" fmla="*/ 3474421 h 6858000"/>
              <a:gd name="connsiteX2486" fmla="*/ 7200451 w 12163312"/>
              <a:gd name="connsiteY2486" fmla="*/ 3658497 h 6858000"/>
              <a:gd name="connsiteX2487" fmla="*/ 7358230 w 12163312"/>
              <a:gd name="connsiteY2487" fmla="*/ 3749339 h 6858000"/>
              <a:gd name="connsiteX2488" fmla="*/ 7516009 w 12163312"/>
              <a:gd name="connsiteY2488" fmla="*/ 3658497 h 6858000"/>
              <a:gd name="connsiteX2489" fmla="*/ 7516009 w 12163312"/>
              <a:gd name="connsiteY2489" fmla="*/ 3474421 h 6858000"/>
              <a:gd name="connsiteX2490" fmla="*/ 7037892 w 12163312"/>
              <a:gd name="connsiteY2490" fmla="*/ 3383579 h 6858000"/>
              <a:gd name="connsiteX2491" fmla="*/ 6880113 w 12163312"/>
              <a:gd name="connsiteY2491" fmla="*/ 3474421 h 6858000"/>
              <a:gd name="connsiteX2492" fmla="*/ 6880113 w 12163312"/>
              <a:gd name="connsiteY2492" fmla="*/ 3658497 h 6858000"/>
              <a:gd name="connsiteX2493" fmla="*/ 7037892 w 12163312"/>
              <a:gd name="connsiteY2493" fmla="*/ 3749339 h 6858000"/>
              <a:gd name="connsiteX2494" fmla="*/ 7195671 w 12163312"/>
              <a:gd name="connsiteY2494" fmla="*/ 3658497 h 6858000"/>
              <a:gd name="connsiteX2495" fmla="*/ 7195671 w 12163312"/>
              <a:gd name="connsiteY2495" fmla="*/ 3474421 h 6858000"/>
              <a:gd name="connsiteX2496" fmla="*/ 6717553 w 12163312"/>
              <a:gd name="connsiteY2496" fmla="*/ 3383579 h 6858000"/>
              <a:gd name="connsiteX2497" fmla="*/ 6559774 w 12163312"/>
              <a:gd name="connsiteY2497" fmla="*/ 3474421 h 6858000"/>
              <a:gd name="connsiteX2498" fmla="*/ 6559774 w 12163312"/>
              <a:gd name="connsiteY2498" fmla="*/ 3658497 h 6858000"/>
              <a:gd name="connsiteX2499" fmla="*/ 6717553 w 12163312"/>
              <a:gd name="connsiteY2499" fmla="*/ 3749339 h 6858000"/>
              <a:gd name="connsiteX2500" fmla="*/ 6875332 w 12163312"/>
              <a:gd name="connsiteY2500" fmla="*/ 3658497 h 6858000"/>
              <a:gd name="connsiteX2501" fmla="*/ 6875332 w 12163312"/>
              <a:gd name="connsiteY2501" fmla="*/ 3474421 h 6858000"/>
              <a:gd name="connsiteX2502" fmla="*/ 6397214 w 12163312"/>
              <a:gd name="connsiteY2502" fmla="*/ 3383579 h 6858000"/>
              <a:gd name="connsiteX2503" fmla="*/ 6239435 w 12163312"/>
              <a:gd name="connsiteY2503" fmla="*/ 3474421 h 6858000"/>
              <a:gd name="connsiteX2504" fmla="*/ 6239435 w 12163312"/>
              <a:gd name="connsiteY2504" fmla="*/ 3658497 h 6858000"/>
              <a:gd name="connsiteX2505" fmla="*/ 6397214 w 12163312"/>
              <a:gd name="connsiteY2505" fmla="*/ 3749339 h 6858000"/>
              <a:gd name="connsiteX2506" fmla="*/ 6554992 w 12163312"/>
              <a:gd name="connsiteY2506" fmla="*/ 3658497 h 6858000"/>
              <a:gd name="connsiteX2507" fmla="*/ 6554992 w 12163312"/>
              <a:gd name="connsiteY2507" fmla="*/ 3474421 h 6858000"/>
              <a:gd name="connsiteX2508" fmla="*/ 6076875 w 12163312"/>
              <a:gd name="connsiteY2508" fmla="*/ 3383579 h 6858000"/>
              <a:gd name="connsiteX2509" fmla="*/ 5919096 w 12163312"/>
              <a:gd name="connsiteY2509" fmla="*/ 3474421 h 6858000"/>
              <a:gd name="connsiteX2510" fmla="*/ 5919096 w 12163312"/>
              <a:gd name="connsiteY2510" fmla="*/ 3658497 h 6858000"/>
              <a:gd name="connsiteX2511" fmla="*/ 6076875 w 12163312"/>
              <a:gd name="connsiteY2511" fmla="*/ 3749339 h 6858000"/>
              <a:gd name="connsiteX2512" fmla="*/ 6234654 w 12163312"/>
              <a:gd name="connsiteY2512" fmla="*/ 3658497 h 6858000"/>
              <a:gd name="connsiteX2513" fmla="*/ 6234654 w 12163312"/>
              <a:gd name="connsiteY2513" fmla="*/ 3474421 h 6858000"/>
              <a:gd name="connsiteX2514" fmla="*/ 5756536 w 12163312"/>
              <a:gd name="connsiteY2514" fmla="*/ 3383579 h 6858000"/>
              <a:gd name="connsiteX2515" fmla="*/ 5598757 w 12163312"/>
              <a:gd name="connsiteY2515" fmla="*/ 3474421 h 6858000"/>
              <a:gd name="connsiteX2516" fmla="*/ 5598757 w 12163312"/>
              <a:gd name="connsiteY2516" fmla="*/ 3658497 h 6858000"/>
              <a:gd name="connsiteX2517" fmla="*/ 5756536 w 12163312"/>
              <a:gd name="connsiteY2517" fmla="*/ 3749339 h 6858000"/>
              <a:gd name="connsiteX2518" fmla="*/ 5914316 w 12163312"/>
              <a:gd name="connsiteY2518" fmla="*/ 3658497 h 6858000"/>
              <a:gd name="connsiteX2519" fmla="*/ 5914316 w 12163312"/>
              <a:gd name="connsiteY2519" fmla="*/ 3474421 h 6858000"/>
              <a:gd name="connsiteX2520" fmla="*/ 5436198 w 12163312"/>
              <a:gd name="connsiteY2520" fmla="*/ 3383579 h 6858000"/>
              <a:gd name="connsiteX2521" fmla="*/ 5278418 w 12163312"/>
              <a:gd name="connsiteY2521" fmla="*/ 3474421 h 6858000"/>
              <a:gd name="connsiteX2522" fmla="*/ 5278418 w 12163312"/>
              <a:gd name="connsiteY2522" fmla="*/ 3658497 h 6858000"/>
              <a:gd name="connsiteX2523" fmla="*/ 5436198 w 12163312"/>
              <a:gd name="connsiteY2523" fmla="*/ 3749339 h 6858000"/>
              <a:gd name="connsiteX2524" fmla="*/ 5593976 w 12163312"/>
              <a:gd name="connsiteY2524" fmla="*/ 3658497 h 6858000"/>
              <a:gd name="connsiteX2525" fmla="*/ 5593976 w 12163312"/>
              <a:gd name="connsiteY2525" fmla="*/ 3474421 h 6858000"/>
              <a:gd name="connsiteX2526" fmla="*/ 5115859 w 12163312"/>
              <a:gd name="connsiteY2526" fmla="*/ 3383579 h 6858000"/>
              <a:gd name="connsiteX2527" fmla="*/ 4958080 w 12163312"/>
              <a:gd name="connsiteY2527" fmla="*/ 3474421 h 6858000"/>
              <a:gd name="connsiteX2528" fmla="*/ 4958080 w 12163312"/>
              <a:gd name="connsiteY2528" fmla="*/ 3658497 h 6858000"/>
              <a:gd name="connsiteX2529" fmla="*/ 5115859 w 12163312"/>
              <a:gd name="connsiteY2529" fmla="*/ 3749339 h 6858000"/>
              <a:gd name="connsiteX2530" fmla="*/ 5273637 w 12163312"/>
              <a:gd name="connsiteY2530" fmla="*/ 3658497 h 6858000"/>
              <a:gd name="connsiteX2531" fmla="*/ 5273637 w 12163312"/>
              <a:gd name="connsiteY2531" fmla="*/ 3474421 h 6858000"/>
              <a:gd name="connsiteX2532" fmla="*/ 4795520 w 12163312"/>
              <a:gd name="connsiteY2532" fmla="*/ 3383579 h 6858000"/>
              <a:gd name="connsiteX2533" fmla="*/ 4637741 w 12163312"/>
              <a:gd name="connsiteY2533" fmla="*/ 3474421 h 6858000"/>
              <a:gd name="connsiteX2534" fmla="*/ 4637741 w 12163312"/>
              <a:gd name="connsiteY2534" fmla="*/ 3658497 h 6858000"/>
              <a:gd name="connsiteX2535" fmla="*/ 4795520 w 12163312"/>
              <a:gd name="connsiteY2535" fmla="*/ 3749339 h 6858000"/>
              <a:gd name="connsiteX2536" fmla="*/ 4953299 w 12163312"/>
              <a:gd name="connsiteY2536" fmla="*/ 3658497 h 6858000"/>
              <a:gd name="connsiteX2537" fmla="*/ 4953299 w 12163312"/>
              <a:gd name="connsiteY2537" fmla="*/ 3474421 h 6858000"/>
              <a:gd name="connsiteX2538" fmla="*/ 4475181 w 12163312"/>
              <a:gd name="connsiteY2538" fmla="*/ 3383579 h 6858000"/>
              <a:gd name="connsiteX2539" fmla="*/ 4317402 w 12163312"/>
              <a:gd name="connsiteY2539" fmla="*/ 3474421 h 6858000"/>
              <a:gd name="connsiteX2540" fmla="*/ 4317402 w 12163312"/>
              <a:gd name="connsiteY2540" fmla="*/ 3658497 h 6858000"/>
              <a:gd name="connsiteX2541" fmla="*/ 4475181 w 12163312"/>
              <a:gd name="connsiteY2541" fmla="*/ 3749339 h 6858000"/>
              <a:gd name="connsiteX2542" fmla="*/ 4632960 w 12163312"/>
              <a:gd name="connsiteY2542" fmla="*/ 3658497 h 6858000"/>
              <a:gd name="connsiteX2543" fmla="*/ 4632960 w 12163312"/>
              <a:gd name="connsiteY2543" fmla="*/ 3474421 h 6858000"/>
              <a:gd name="connsiteX2544" fmla="*/ 4152451 w 12163312"/>
              <a:gd name="connsiteY2544" fmla="*/ 3383579 h 6858000"/>
              <a:gd name="connsiteX2545" fmla="*/ 3994673 w 12163312"/>
              <a:gd name="connsiteY2545" fmla="*/ 3474421 h 6858000"/>
              <a:gd name="connsiteX2546" fmla="*/ 3994673 w 12163312"/>
              <a:gd name="connsiteY2546" fmla="*/ 3658497 h 6858000"/>
              <a:gd name="connsiteX2547" fmla="*/ 4152451 w 12163312"/>
              <a:gd name="connsiteY2547" fmla="*/ 3749339 h 6858000"/>
              <a:gd name="connsiteX2548" fmla="*/ 4310230 w 12163312"/>
              <a:gd name="connsiteY2548" fmla="*/ 3658497 h 6858000"/>
              <a:gd name="connsiteX2549" fmla="*/ 4310230 w 12163312"/>
              <a:gd name="connsiteY2549" fmla="*/ 3474421 h 6858000"/>
              <a:gd name="connsiteX2550" fmla="*/ 3832112 w 12163312"/>
              <a:gd name="connsiteY2550" fmla="*/ 3383579 h 6858000"/>
              <a:gd name="connsiteX2551" fmla="*/ 3674334 w 12163312"/>
              <a:gd name="connsiteY2551" fmla="*/ 3474421 h 6858000"/>
              <a:gd name="connsiteX2552" fmla="*/ 3674334 w 12163312"/>
              <a:gd name="connsiteY2552" fmla="*/ 3658497 h 6858000"/>
              <a:gd name="connsiteX2553" fmla="*/ 3832112 w 12163312"/>
              <a:gd name="connsiteY2553" fmla="*/ 3749339 h 6858000"/>
              <a:gd name="connsiteX2554" fmla="*/ 3989891 w 12163312"/>
              <a:gd name="connsiteY2554" fmla="*/ 3658497 h 6858000"/>
              <a:gd name="connsiteX2555" fmla="*/ 3989891 w 12163312"/>
              <a:gd name="connsiteY2555" fmla="*/ 3474421 h 6858000"/>
              <a:gd name="connsiteX2556" fmla="*/ 3511774 w 12163312"/>
              <a:gd name="connsiteY2556" fmla="*/ 3383579 h 6858000"/>
              <a:gd name="connsiteX2557" fmla="*/ 3353995 w 12163312"/>
              <a:gd name="connsiteY2557" fmla="*/ 3474421 h 6858000"/>
              <a:gd name="connsiteX2558" fmla="*/ 3353995 w 12163312"/>
              <a:gd name="connsiteY2558" fmla="*/ 3658497 h 6858000"/>
              <a:gd name="connsiteX2559" fmla="*/ 3511774 w 12163312"/>
              <a:gd name="connsiteY2559" fmla="*/ 3749339 h 6858000"/>
              <a:gd name="connsiteX2560" fmla="*/ 3669553 w 12163312"/>
              <a:gd name="connsiteY2560" fmla="*/ 3658497 h 6858000"/>
              <a:gd name="connsiteX2561" fmla="*/ 3669553 w 12163312"/>
              <a:gd name="connsiteY2561" fmla="*/ 3474421 h 6858000"/>
              <a:gd name="connsiteX2562" fmla="*/ 3191435 w 12163312"/>
              <a:gd name="connsiteY2562" fmla="*/ 3383579 h 6858000"/>
              <a:gd name="connsiteX2563" fmla="*/ 3033656 w 12163312"/>
              <a:gd name="connsiteY2563" fmla="*/ 3474421 h 6858000"/>
              <a:gd name="connsiteX2564" fmla="*/ 3033656 w 12163312"/>
              <a:gd name="connsiteY2564" fmla="*/ 3658497 h 6858000"/>
              <a:gd name="connsiteX2565" fmla="*/ 3191435 w 12163312"/>
              <a:gd name="connsiteY2565" fmla="*/ 3749339 h 6858000"/>
              <a:gd name="connsiteX2566" fmla="*/ 3349214 w 12163312"/>
              <a:gd name="connsiteY2566" fmla="*/ 3658497 h 6858000"/>
              <a:gd name="connsiteX2567" fmla="*/ 3349214 w 12163312"/>
              <a:gd name="connsiteY2567" fmla="*/ 3474421 h 6858000"/>
              <a:gd name="connsiteX2568" fmla="*/ 2871096 w 12163312"/>
              <a:gd name="connsiteY2568" fmla="*/ 3383579 h 6858000"/>
              <a:gd name="connsiteX2569" fmla="*/ 2713317 w 12163312"/>
              <a:gd name="connsiteY2569" fmla="*/ 3474421 h 6858000"/>
              <a:gd name="connsiteX2570" fmla="*/ 2713317 w 12163312"/>
              <a:gd name="connsiteY2570" fmla="*/ 3658497 h 6858000"/>
              <a:gd name="connsiteX2571" fmla="*/ 2871096 w 12163312"/>
              <a:gd name="connsiteY2571" fmla="*/ 3749339 h 6858000"/>
              <a:gd name="connsiteX2572" fmla="*/ 3028875 w 12163312"/>
              <a:gd name="connsiteY2572" fmla="*/ 3658497 h 6858000"/>
              <a:gd name="connsiteX2573" fmla="*/ 3028875 w 12163312"/>
              <a:gd name="connsiteY2573" fmla="*/ 3474421 h 6858000"/>
              <a:gd name="connsiteX2574" fmla="*/ 2550757 w 12163312"/>
              <a:gd name="connsiteY2574" fmla="*/ 3383579 h 6858000"/>
              <a:gd name="connsiteX2575" fmla="*/ 2392978 w 12163312"/>
              <a:gd name="connsiteY2575" fmla="*/ 3474421 h 6858000"/>
              <a:gd name="connsiteX2576" fmla="*/ 2392978 w 12163312"/>
              <a:gd name="connsiteY2576" fmla="*/ 3658497 h 6858000"/>
              <a:gd name="connsiteX2577" fmla="*/ 2550757 w 12163312"/>
              <a:gd name="connsiteY2577" fmla="*/ 3749339 h 6858000"/>
              <a:gd name="connsiteX2578" fmla="*/ 2708536 w 12163312"/>
              <a:gd name="connsiteY2578" fmla="*/ 3658497 h 6858000"/>
              <a:gd name="connsiteX2579" fmla="*/ 2708536 w 12163312"/>
              <a:gd name="connsiteY2579" fmla="*/ 3474421 h 6858000"/>
              <a:gd name="connsiteX2580" fmla="*/ 2230419 w 12163312"/>
              <a:gd name="connsiteY2580" fmla="*/ 3383579 h 6858000"/>
              <a:gd name="connsiteX2581" fmla="*/ 2072640 w 12163312"/>
              <a:gd name="connsiteY2581" fmla="*/ 3474421 h 6858000"/>
              <a:gd name="connsiteX2582" fmla="*/ 2072640 w 12163312"/>
              <a:gd name="connsiteY2582" fmla="*/ 3658497 h 6858000"/>
              <a:gd name="connsiteX2583" fmla="*/ 2230419 w 12163312"/>
              <a:gd name="connsiteY2583" fmla="*/ 3749339 h 6858000"/>
              <a:gd name="connsiteX2584" fmla="*/ 2388197 w 12163312"/>
              <a:gd name="connsiteY2584" fmla="*/ 3658497 h 6858000"/>
              <a:gd name="connsiteX2585" fmla="*/ 2388197 w 12163312"/>
              <a:gd name="connsiteY2585" fmla="*/ 3474421 h 6858000"/>
              <a:gd name="connsiteX2586" fmla="*/ 1910080 w 12163312"/>
              <a:gd name="connsiteY2586" fmla="*/ 3383579 h 6858000"/>
              <a:gd name="connsiteX2587" fmla="*/ 1752301 w 12163312"/>
              <a:gd name="connsiteY2587" fmla="*/ 3474421 h 6858000"/>
              <a:gd name="connsiteX2588" fmla="*/ 1752301 w 12163312"/>
              <a:gd name="connsiteY2588" fmla="*/ 3658497 h 6858000"/>
              <a:gd name="connsiteX2589" fmla="*/ 1910080 w 12163312"/>
              <a:gd name="connsiteY2589" fmla="*/ 3749339 h 6858000"/>
              <a:gd name="connsiteX2590" fmla="*/ 2067858 w 12163312"/>
              <a:gd name="connsiteY2590" fmla="*/ 3658497 h 6858000"/>
              <a:gd name="connsiteX2591" fmla="*/ 2067858 w 12163312"/>
              <a:gd name="connsiteY2591" fmla="*/ 3474421 h 6858000"/>
              <a:gd name="connsiteX2592" fmla="*/ 1589741 w 12163312"/>
              <a:gd name="connsiteY2592" fmla="*/ 3383579 h 6858000"/>
              <a:gd name="connsiteX2593" fmla="*/ 1431962 w 12163312"/>
              <a:gd name="connsiteY2593" fmla="*/ 3474421 h 6858000"/>
              <a:gd name="connsiteX2594" fmla="*/ 1431962 w 12163312"/>
              <a:gd name="connsiteY2594" fmla="*/ 3658497 h 6858000"/>
              <a:gd name="connsiteX2595" fmla="*/ 1589741 w 12163312"/>
              <a:gd name="connsiteY2595" fmla="*/ 3749339 h 6858000"/>
              <a:gd name="connsiteX2596" fmla="*/ 1747520 w 12163312"/>
              <a:gd name="connsiteY2596" fmla="*/ 3658497 h 6858000"/>
              <a:gd name="connsiteX2597" fmla="*/ 1747520 w 12163312"/>
              <a:gd name="connsiteY2597" fmla="*/ 3474421 h 6858000"/>
              <a:gd name="connsiteX2598" fmla="*/ 1269402 w 12163312"/>
              <a:gd name="connsiteY2598" fmla="*/ 3383579 h 6858000"/>
              <a:gd name="connsiteX2599" fmla="*/ 1111623 w 12163312"/>
              <a:gd name="connsiteY2599" fmla="*/ 3474421 h 6858000"/>
              <a:gd name="connsiteX2600" fmla="*/ 1111623 w 12163312"/>
              <a:gd name="connsiteY2600" fmla="*/ 3658497 h 6858000"/>
              <a:gd name="connsiteX2601" fmla="*/ 1269402 w 12163312"/>
              <a:gd name="connsiteY2601" fmla="*/ 3749339 h 6858000"/>
              <a:gd name="connsiteX2602" fmla="*/ 1427181 w 12163312"/>
              <a:gd name="connsiteY2602" fmla="*/ 3658497 h 6858000"/>
              <a:gd name="connsiteX2603" fmla="*/ 1427181 w 12163312"/>
              <a:gd name="connsiteY2603" fmla="*/ 3474421 h 6858000"/>
              <a:gd name="connsiteX2604" fmla="*/ 949063 w 12163312"/>
              <a:gd name="connsiteY2604" fmla="*/ 3383579 h 6858000"/>
              <a:gd name="connsiteX2605" fmla="*/ 791284 w 12163312"/>
              <a:gd name="connsiteY2605" fmla="*/ 3474421 h 6858000"/>
              <a:gd name="connsiteX2606" fmla="*/ 791284 w 12163312"/>
              <a:gd name="connsiteY2606" fmla="*/ 3658497 h 6858000"/>
              <a:gd name="connsiteX2607" fmla="*/ 949063 w 12163312"/>
              <a:gd name="connsiteY2607" fmla="*/ 3749339 h 6858000"/>
              <a:gd name="connsiteX2608" fmla="*/ 1106842 w 12163312"/>
              <a:gd name="connsiteY2608" fmla="*/ 3658497 h 6858000"/>
              <a:gd name="connsiteX2609" fmla="*/ 1106842 w 12163312"/>
              <a:gd name="connsiteY2609" fmla="*/ 3474421 h 6858000"/>
              <a:gd name="connsiteX2610" fmla="*/ 628724 w 12163312"/>
              <a:gd name="connsiteY2610" fmla="*/ 3383579 h 6858000"/>
              <a:gd name="connsiteX2611" fmla="*/ 470945 w 12163312"/>
              <a:gd name="connsiteY2611" fmla="*/ 3474421 h 6858000"/>
              <a:gd name="connsiteX2612" fmla="*/ 470945 w 12163312"/>
              <a:gd name="connsiteY2612" fmla="*/ 3658497 h 6858000"/>
              <a:gd name="connsiteX2613" fmla="*/ 628724 w 12163312"/>
              <a:gd name="connsiteY2613" fmla="*/ 3749339 h 6858000"/>
              <a:gd name="connsiteX2614" fmla="*/ 786503 w 12163312"/>
              <a:gd name="connsiteY2614" fmla="*/ 3658497 h 6858000"/>
              <a:gd name="connsiteX2615" fmla="*/ 786503 w 12163312"/>
              <a:gd name="connsiteY2615" fmla="*/ 3474421 h 6858000"/>
              <a:gd name="connsiteX2616" fmla="*/ 308385 w 12163312"/>
              <a:gd name="connsiteY2616" fmla="*/ 3383579 h 6858000"/>
              <a:gd name="connsiteX2617" fmla="*/ 150607 w 12163312"/>
              <a:gd name="connsiteY2617" fmla="*/ 3474421 h 6858000"/>
              <a:gd name="connsiteX2618" fmla="*/ 150607 w 12163312"/>
              <a:gd name="connsiteY2618" fmla="*/ 3658497 h 6858000"/>
              <a:gd name="connsiteX2619" fmla="*/ 308385 w 12163312"/>
              <a:gd name="connsiteY2619" fmla="*/ 3749339 h 6858000"/>
              <a:gd name="connsiteX2620" fmla="*/ 466164 w 12163312"/>
              <a:gd name="connsiteY2620" fmla="*/ 3658497 h 6858000"/>
              <a:gd name="connsiteX2621" fmla="*/ 466164 w 12163312"/>
              <a:gd name="connsiteY2621" fmla="*/ 3474421 h 6858000"/>
              <a:gd name="connsiteX2622" fmla="*/ 11685195 w 12163312"/>
              <a:gd name="connsiteY2622" fmla="*/ 3103880 h 6858000"/>
              <a:gd name="connsiteX2623" fmla="*/ 11527416 w 12163312"/>
              <a:gd name="connsiteY2623" fmla="*/ 3194722 h 6858000"/>
              <a:gd name="connsiteX2624" fmla="*/ 11527416 w 12163312"/>
              <a:gd name="connsiteY2624" fmla="*/ 3378798 h 6858000"/>
              <a:gd name="connsiteX2625" fmla="*/ 11685195 w 12163312"/>
              <a:gd name="connsiteY2625" fmla="*/ 3469640 h 6858000"/>
              <a:gd name="connsiteX2626" fmla="*/ 11842974 w 12163312"/>
              <a:gd name="connsiteY2626" fmla="*/ 3378798 h 6858000"/>
              <a:gd name="connsiteX2627" fmla="*/ 11842974 w 12163312"/>
              <a:gd name="connsiteY2627" fmla="*/ 3194722 h 6858000"/>
              <a:gd name="connsiteX2628" fmla="*/ 6237044 w 12163312"/>
              <a:gd name="connsiteY2628" fmla="*/ 3103880 h 6858000"/>
              <a:gd name="connsiteX2629" fmla="*/ 6079266 w 12163312"/>
              <a:gd name="connsiteY2629" fmla="*/ 3194722 h 6858000"/>
              <a:gd name="connsiteX2630" fmla="*/ 6079266 w 12163312"/>
              <a:gd name="connsiteY2630" fmla="*/ 3378798 h 6858000"/>
              <a:gd name="connsiteX2631" fmla="*/ 6237044 w 12163312"/>
              <a:gd name="connsiteY2631" fmla="*/ 3472031 h 6858000"/>
              <a:gd name="connsiteX2632" fmla="*/ 6394823 w 12163312"/>
              <a:gd name="connsiteY2632" fmla="*/ 3378798 h 6858000"/>
              <a:gd name="connsiteX2633" fmla="*/ 6394823 w 12163312"/>
              <a:gd name="connsiteY2633" fmla="*/ 3194722 h 6858000"/>
              <a:gd name="connsiteX2634" fmla="*/ 1109233 w 12163312"/>
              <a:gd name="connsiteY2634" fmla="*/ 3103880 h 6858000"/>
              <a:gd name="connsiteX2635" fmla="*/ 951454 w 12163312"/>
              <a:gd name="connsiteY2635" fmla="*/ 3194722 h 6858000"/>
              <a:gd name="connsiteX2636" fmla="*/ 951454 w 12163312"/>
              <a:gd name="connsiteY2636" fmla="*/ 3378798 h 6858000"/>
              <a:gd name="connsiteX2637" fmla="*/ 1109233 w 12163312"/>
              <a:gd name="connsiteY2637" fmla="*/ 3469640 h 6858000"/>
              <a:gd name="connsiteX2638" fmla="*/ 1267011 w 12163312"/>
              <a:gd name="connsiteY2638" fmla="*/ 3378798 h 6858000"/>
              <a:gd name="connsiteX2639" fmla="*/ 1267011 w 12163312"/>
              <a:gd name="connsiteY2639" fmla="*/ 3194722 h 6858000"/>
              <a:gd name="connsiteX2640" fmla="*/ 788894 w 12163312"/>
              <a:gd name="connsiteY2640" fmla="*/ 3103880 h 6858000"/>
              <a:gd name="connsiteX2641" fmla="*/ 631115 w 12163312"/>
              <a:gd name="connsiteY2641" fmla="*/ 3194722 h 6858000"/>
              <a:gd name="connsiteX2642" fmla="*/ 631115 w 12163312"/>
              <a:gd name="connsiteY2642" fmla="*/ 3378798 h 6858000"/>
              <a:gd name="connsiteX2643" fmla="*/ 788894 w 12163312"/>
              <a:gd name="connsiteY2643" fmla="*/ 3469640 h 6858000"/>
              <a:gd name="connsiteX2644" fmla="*/ 946673 w 12163312"/>
              <a:gd name="connsiteY2644" fmla="*/ 3378798 h 6858000"/>
              <a:gd name="connsiteX2645" fmla="*/ 946673 w 12163312"/>
              <a:gd name="connsiteY2645" fmla="*/ 3194722 h 6858000"/>
              <a:gd name="connsiteX2646" fmla="*/ 468555 w 12163312"/>
              <a:gd name="connsiteY2646" fmla="*/ 3103880 h 6858000"/>
              <a:gd name="connsiteX2647" fmla="*/ 310776 w 12163312"/>
              <a:gd name="connsiteY2647" fmla="*/ 3194722 h 6858000"/>
              <a:gd name="connsiteX2648" fmla="*/ 310776 w 12163312"/>
              <a:gd name="connsiteY2648" fmla="*/ 3378798 h 6858000"/>
              <a:gd name="connsiteX2649" fmla="*/ 468555 w 12163312"/>
              <a:gd name="connsiteY2649" fmla="*/ 3469640 h 6858000"/>
              <a:gd name="connsiteX2650" fmla="*/ 626334 w 12163312"/>
              <a:gd name="connsiteY2650" fmla="*/ 3378798 h 6858000"/>
              <a:gd name="connsiteX2651" fmla="*/ 626334 w 12163312"/>
              <a:gd name="connsiteY2651" fmla="*/ 3194722 h 6858000"/>
              <a:gd name="connsiteX2652" fmla="*/ 11362465 w 12163312"/>
              <a:gd name="connsiteY2652" fmla="*/ 3101490 h 6858000"/>
              <a:gd name="connsiteX2653" fmla="*/ 11204686 w 12163312"/>
              <a:gd name="connsiteY2653" fmla="*/ 3192332 h 6858000"/>
              <a:gd name="connsiteX2654" fmla="*/ 11204686 w 12163312"/>
              <a:gd name="connsiteY2654" fmla="*/ 3376407 h 6858000"/>
              <a:gd name="connsiteX2655" fmla="*/ 11362465 w 12163312"/>
              <a:gd name="connsiteY2655" fmla="*/ 3467250 h 6858000"/>
              <a:gd name="connsiteX2656" fmla="*/ 11520244 w 12163312"/>
              <a:gd name="connsiteY2656" fmla="*/ 3376407 h 6858000"/>
              <a:gd name="connsiteX2657" fmla="*/ 11520244 w 12163312"/>
              <a:gd name="connsiteY2657" fmla="*/ 3192332 h 6858000"/>
              <a:gd name="connsiteX2658" fmla="*/ 11042127 w 12163312"/>
              <a:gd name="connsiteY2658" fmla="*/ 3101490 h 6858000"/>
              <a:gd name="connsiteX2659" fmla="*/ 10884348 w 12163312"/>
              <a:gd name="connsiteY2659" fmla="*/ 3192332 h 6858000"/>
              <a:gd name="connsiteX2660" fmla="*/ 10884348 w 12163312"/>
              <a:gd name="connsiteY2660" fmla="*/ 3376407 h 6858000"/>
              <a:gd name="connsiteX2661" fmla="*/ 11042127 w 12163312"/>
              <a:gd name="connsiteY2661" fmla="*/ 3467250 h 6858000"/>
              <a:gd name="connsiteX2662" fmla="*/ 11199906 w 12163312"/>
              <a:gd name="connsiteY2662" fmla="*/ 3376407 h 6858000"/>
              <a:gd name="connsiteX2663" fmla="*/ 11199906 w 12163312"/>
              <a:gd name="connsiteY2663" fmla="*/ 3192332 h 6858000"/>
              <a:gd name="connsiteX2664" fmla="*/ 10721788 w 12163312"/>
              <a:gd name="connsiteY2664" fmla="*/ 3101490 h 6858000"/>
              <a:gd name="connsiteX2665" fmla="*/ 10564009 w 12163312"/>
              <a:gd name="connsiteY2665" fmla="*/ 3192332 h 6858000"/>
              <a:gd name="connsiteX2666" fmla="*/ 10564009 w 12163312"/>
              <a:gd name="connsiteY2666" fmla="*/ 3376407 h 6858000"/>
              <a:gd name="connsiteX2667" fmla="*/ 10721788 w 12163312"/>
              <a:gd name="connsiteY2667" fmla="*/ 3467250 h 6858000"/>
              <a:gd name="connsiteX2668" fmla="*/ 10879567 w 12163312"/>
              <a:gd name="connsiteY2668" fmla="*/ 3376407 h 6858000"/>
              <a:gd name="connsiteX2669" fmla="*/ 10879567 w 12163312"/>
              <a:gd name="connsiteY2669" fmla="*/ 3192332 h 6858000"/>
              <a:gd name="connsiteX2670" fmla="*/ 10401449 w 12163312"/>
              <a:gd name="connsiteY2670" fmla="*/ 3101490 h 6858000"/>
              <a:gd name="connsiteX2671" fmla="*/ 10243670 w 12163312"/>
              <a:gd name="connsiteY2671" fmla="*/ 3192332 h 6858000"/>
              <a:gd name="connsiteX2672" fmla="*/ 10243670 w 12163312"/>
              <a:gd name="connsiteY2672" fmla="*/ 3376407 h 6858000"/>
              <a:gd name="connsiteX2673" fmla="*/ 10401449 w 12163312"/>
              <a:gd name="connsiteY2673" fmla="*/ 3467250 h 6858000"/>
              <a:gd name="connsiteX2674" fmla="*/ 10559227 w 12163312"/>
              <a:gd name="connsiteY2674" fmla="*/ 3376407 h 6858000"/>
              <a:gd name="connsiteX2675" fmla="*/ 10559227 w 12163312"/>
              <a:gd name="connsiteY2675" fmla="*/ 3192332 h 6858000"/>
              <a:gd name="connsiteX2676" fmla="*/ 10081110 w 12163312"/>
              <a:gd name="connsiteY2676" fmla="*/ 3101490 h 6858000"/>
              <a:gd name="connsiteX2677" fmla="*/ 9923332 w 12163312"/>
              <a:gd name="connsiteY2677" fmla="*/ 3192332 h 6858000"/>
              <a:gd name="connsiteX2678" fmla="*/ 9923332 w 12163312"/>
              <a:gd name="connsiteY2678" fmla="*/ 3376407 h 6858000"/>
              <a:gd name="connsiteX2679" fmla="*/ 10081110 w 12163312"/>
              <a:gd name="connsiteY2679" fmla="*/ 3467250 h 6858000"/>
              <a:gd name="connsiteX2680" fmla="*/ 10238889 w 12163312"/>
              <a:gd name="connsiteY2680" fmla="*/ 3376407 h 6858000"/>
              <a:gd name="connsiteX2681" fmla="*/ 10238889 w 12163312"/>
              <a:gd name="connsiteY2681" fmla="*/ 3192332 h 6858000"/>
              <a:gd name="connsiteX2682" fmla="*/ 9760771 w 12163312"/>
              <a:gd name="connsiteY2682" fmla="*/ 3101490 h 6858000"/>
              <a:gd name="connsiteX2683" fmla="*/ 9602992 w 12163312"/>
              <a:gd name="connsiteY2683" fmla="*/ 3192332 h 6858000"/>
              <a:gd name="connsiteX2684" fmla="*/ 9602992 w 12163312"/>
              <a:gd name="connsiteY2684" fmla="*/ 3376407 h 6858000"/>
              <a:gd name="connsiteX2685" fmla="*/ 9760771 w 12163312"/>
              <a:gd name="connsiteY2685" fmla="*/ 3467250 h 6858000"/>
              <a:gd name="connsiteX2686" fmla="*/ 9918550 w 12163312"/>
              <a:gd name="connsiteY2686" fmla="*/ 3376407 h 6858000"/>
              <a:gd name="connsiteX2687" fmla="*/ 9918550 w 12163312"/>
              <a:gd name="connsiteY2687" fmla="*/ 3192332 h 6858000"/>
              <a:gd name="connsiteX2688" fmla="*/ 9440432 w 12163312"/>
              <a:gd name="connsiteY2688" fmla="*/ 3101490 h 6858000"/>
              <a:gd name="connsiteX2689" fmla="*/ 9282654 w 12163312"/>
              <a:gd name="connsiteY2689" fmla="*/ 3192332 h 6858000"/>
              <a:gd name="connsiteX2690" fmla="*/ 9282654 w 12163312"/>
              <a:gd name="connsiteY2690" fmla="*/ 3376407 h 6858000"/>
              <a:gd name="connsiteX2691" fmla="*/ 9440432 w 12163312"/>
              <a:gd name="connsiteY2691" fmla="*/ 3467250 h 6858000"/>
              <a:gd name="connsiteX2692" fmla="*/ 9598211 w 12163312"/>
              <a:gd name="connsiteY2692" fmla="*/ 3376407 h 6858000"/>
              <a:gd name="connsiteX2693" fmla="*/ 9598211 w 12163312"/>
              <a:gd name="connsiteY2693" fmla="*/ 3192332 h 6858000"/>
              <a:gd name="connsiteX2694" fmla="*/ 9120094 w 12163312"/>
              <a:gd name="connsiteY2694" fmla="*/ 3101490 h 6858000"/>
              <a:gd name="connsiteX2695" fmla="*/ 8962315 w 12163312"/>
              <a:gd name="connsiteY2695" fmla="*/ 3192332 h 6858000"/>
              <a:gd name="connsiteX2696" fmla="*/ 8962315 w 12163312"/>
              <a:gd name="connsiteY2696" fmla="*/ 3376407 h 6858000"/>
              <a:gd name="connsiteX2697" fmla="*/ 9120094 w 12163312"/>
              <a:gd name="connsiteY2697" fmla="*/ 3467250 h 6858000"/>
              <a:gd name="connsiteX2698" fmla="*/ 9277873 w 12163312"/>
              <a:gd name="connsiteY2698" fmla="*/ 3376407 h 6858000"/>
              <a:gd name="connsiteX2699" fmla="*/ 9277873 w 12163312"/>
              <a:gd name="connsiteY2699" fmla="*/ 3192332 h 6858000"/>
              <a:gd name="connsiteX2700" fmla="*/ 8799755 w 12163312"/>
              <a:gd name="connsiteY2700" fmla="*/ 3101490 h 6858000"/>
              <a:gd name="connsiteX2701" fmla="*/ 8641976 w 12163312"/>
              <a:gd name="connsiteY2701" fmla="*/ 3192332 h 6858000"/>
              <a:gd name="connsiteX2702" fmla="*/ 8641976 w 12163312"/>
              <a:gd name="connsiteY2702" fmla="*/ 3376407 h 6858000"/>
              <a:gd name="connsiteX2703" fmla="*/ 8799755 w 12163312"/>
              <a:gd name="connsiteY2703" fmla="*/ 3467250 h 6858000"/>
              <a:gd name="connsiteX2704" fmla="*/ 8957533 w 12163312"/>
              <a:gd name="connsiteY2704" fmla="*/ 3376407 h 6858000"/>
              <a:gd name="connsiteX2705" fmla="*/ 8957533 w 12163312"/>
              <a:gd name="connsiteY2705" fmla="*/ 3192332 h 6858000"/>
              <a:gd name="connsiteX2706" fmla="*/ 8479416 w 12163312"/>
              <a:gd name="connsiteY2706" fmla="*/ 3101490 h 6858000"/>
              <a:gd name="connsiteX2707" fmla="*/ 8321638 w 12163312"/>
              <a:gd name="connsiteY2707" fmla="*/ 3192332 h 6858000"/>
              <a:gd name="connsiteX2708" fmla="*/ 8321638 w 12163312"/>
              <a:gd name="connsiteY2708" fmla="*/ 3376407 h 6858000"/>
              <a:gd name="connsiteX2709" fmla="*/ 8479416 w 12163312"/>
              <a:gd name="connsiteY2709" fmla="*/ 3467250 h 6858000"/>
              <a:gd name="connsiteX2710" fmla="*/ 8637195 w 12163312"/>
              <a:gd name="connsiteY2710" fmla="*/ 3376407 h 6858000"/>
              <a:gd name="connsiteX2711" fmla="*/ 8637195 w 12163312"/>
              <a:gd name="connsiteY2711" fmla="*/ 3192332 h 6858000"/>
              <a:gd name="connsiteX2712" fmla="*/ 8159077 w 12163312"/>
              <a:gd name="connsiteY2712" fmla="*/ 3101490 h 6858000"/>
              <a:gd name="connsiteX2713" fmla="*/ 8001298 w 12163312"/>
              <a:gd name="connsiteY2713" fmla="*/ 3192332 h 6858000"/>
              <a:gd name="connsiteX2714" fmla="*/ 8001298 w 12163312"/>
              <a:gd name="connsiteY2714" fmla="*/ 3376407 h 6858000"/>
              <a:gd name="connsiteX2715" fmla="*/ 8159077 w 12163312"/>
              <a:gd name="connsiteY2715" fmla="*/ 3467250 h 6858000"/>
              <a:gd name="connsiteX2716" fmla="*/ 8316856 w 12163312"/>
              <a:gd name="connsiteY2716" fmla="*/ 3376407 h 6858000"/>
              <a:gd name="connsiteX2717" fmla="*/ 8316856 w 12163312"/>
              <a:gd name="connsiteY2717" fmla="*/ 3192332 h 6858000"/>
              <a:gd name="connsiteX2718" fmla="*/ 7838739 w 12163312"/>
              <a:gd name="connsiteY2718" fmla="*/ 3101490 h 6858000"/>
              <a:gd name="connsiteX2719" fmla="*/ 7680960 w 12163312"/>
              <a:gd name="connsiteY2719" fmla="*/ 3192332 h 6858000"/>
              <a:gd name="connsiteX2720" fmla="*/ 7680960 w 12163312"/>
              <a:gd name="connsiteY2720" fmla="*/ 3376407 h 6858000"/>
              <a:gd name="connsiteX2721" fmla="*/ 7838739 w 12163312"/>
              <a:gd name="connsiteY2721" fmla="*/ 3467250 h 6858000"/>
              <a:gd name="connsiteX2722" fmla="*/ 7996518 w 12163312"/>
              <a:gd name="connsiteY2722" fmla="*/ 3376407 h 6858000"/>
              <a:gd name="connsiteX2723" fmla="*/ 7996518 w 12163312"/>
              <a:gd name="connsiteY2723" fmla="*/ 3192332 h 6858000"/>
              <a:gd name="connsiteX2724" fmla="*/ 7518400 w 12163312"/>
              <a:gd name="connsiteY2724" fmla="*/ 3101490 h 6858000"/>
              <a:gd name="connsiteX2725" fmla="*/ 7360621 w 12163312"/>
              <a:gd name="connsiteY2725" fmla="*/ 3192332 h 6858000"/>
              <a:gd name="connsiteX2726" fmla="*/ 7360621 w 12163312"/>
              <a:gd name="connsiteY2726" fmla="*/ 3376407 h 6858000"/>
              <a:gd name="connsiteX2727" fmla="*/ 7518400 w 12163312"/>
              <a:gd name="connsiteY2727" fmla="*/ 3467250 h 6858000"/>
              <a:gd name="connsiteX2728" fmla="*/ 7676179 w 12163312"/>
              <a:gd name="connsiteY2728" fmla="*/ 3376407 h 6858000"/>
              <a:gd name="connsiteX2729" fmla="*/ 7676179 w 12163312"/>
              <a:gd name="connsiteY2729" fmla="*/ 3192332 h 6858000"/>
              <a:gd name="connsiteX2730" fmla="*/ 7198061 w 12163312"/>
              <a:gd name="connsiteY2730" fmla="*/ 3101490 h 6858000"/>
              <a:gd name="connsiteX2731" fmla="*/ 7040282 w 12163312"/>
              <a:gd name="connsiteY2731" fmla="*/ 3192332 h 6858000"/>
              <a:gd name="connsiteX2732" fmla="*/ 7040282 w 12163312"/>
              <a:gd name="connsiteY2732" fmla="*/ 3376407 h 6858000"/>
              <a:gd name="connsiteX2733" fmla="*/ 7198061 w 12163312"/>
              <a:gd name="connsiteY2733" fmla="*/ 3467250 h 6858000"/>
              <a:gd name="connsiteX2734" fmla="*/ 7355839 w 12163312"/>
              <a:gd name="connsiteY2734" fmla="*/ 3376407 h 6858000"/>
              <a:gd name="connsiteX2735" fmla="*/ 7355839 w 12163312"/>
              <a:gd name="connsiteY2735" fmla="*/ 3192332 h 6858000"/>
              <a:gd name="connsiteX2736" fmla="*/ 6877722 w 12163312"/>
              <a:gd name="connsiteY2736" fmla="*/ 3101490 h 6858000"/>
              <a:gd name="connsiteX2737" fmla="*/ 6719944 w 12163312"/>
              <a:gd name="connsiteY2737" fmla="*/ 3192332 h 6858000"/>
              <a:gd name="connsiteX2738" fmla="*/ 6719944 w 12163312"/>
              <a:gd name="connsiteY2738" fmla="*/ 3376407 h 6858000"/>
              <a:gd name="connsiteX2739" fmla="*/ 6877722 w 12163312"/>
              <a:gd name="connsiteY2739" fmla="*/ 3467250 h 6858000"/>
              <a:gd name="connsiteX2740" fmla="*/ 7035501 w 12163312"/>
              <a:gd name="connsiteY2740" fmla="*/ 3376407 h 6858000"/>
              <a:gd name="connsiteX2741" fmla="*/ 7035501 w 12163312"/>
              <a:gd name="connsiteY2741" fmla="*/ 3192332 h 6858000"/>
              <a:gd name="connsiteX2742" fmla="*/ 6557383 w 12163312"/>
              <a:gd name="connsiteY2742" fmla="*/ 3101490 h 6858000"/>
              <a:gd name="connsiteX2743" fmla="*/ 6399604 w 12163312"/>
              <a:gd name="connsiteY2743" fmla="*/ 3192332 h 6858000"/>
              <a:gd name="connsiteX2744" fmla="*/ 6399604 w 12163312"/>
              <a:gd name="connsiteY2744" fmla="*/ 3376407 h 6858000"/>
              <a:gd name="connsiteX2745" fmla="*/ 6557383 w 12163312"/>
              <a:gd name="connsiteY2745" fmla="*/ 3467250 h 6858000"/>
              <a:gd name="connsiteX2746" fmla="*/ 6715162 w 12163312"/>
              <a:gd name="connsiteY2746" fmla="*/ 3376407 h 6858000"/>
              <a:gd name="connsiteX2747" fmla="*/ 6715162 w 12163312"/>
              <a:gd name="connsiteY2747" fmla="*/ 3192332 h 6858000"/>
              <a:gd name="connsiteX2748" fmla="*/ 5916706 w 12163312"/>
              <a:gd name="connsiteY2748" fmla="*/ 3101490 h 6858000"/>
              <a:gd name="connsiteX2749" fmla="*/ 5758927 w 12163312"/>
              <a:gd name="connsiteY2749" fmla="*/ 3189941 h 6858000"/>
              <a:gd name="connsiteX2750" fmla="*/ 5758927 w 12163312"/>
              <a:gd name="connsiteY2750" fmla="*/ 3374017 h 6858000"/>
              <a:gd name="connsiteX2751" fmla="*/ 5916706 w 12163312"/>
              <a:gd name="connsiteY2751" fmla="*/ 3467250 h 6858000"/>
              <a:gd name="connsiteX2752" fmla="*/ 6074484 w 12163312"/>
              <a:gd name="connsiteY2752" fmla="*/ 3376407 h 6858000"/>
              <a:gd name="connsiteX2753" fmla="*/ 6074484 w 12163312"/>
              <a:gd name="connsiteY2753" fmla="*/ 3192332 h 6858000"/>
              <a:gd name="connsiteX2754" fmla="*/ 5596368 w 12163312"/>
              <a:gd name="connsiteY2754" fmla="*/ 3101490 h 6858000"/>
              <a:gd name="connsiteX2755" fmla="*/ 5438588 w 12163312"/>
              <a:gd name="connsiteY2755" fmla="*/ 3192332 h 6858000"/>
              <a:gd name="connsiteX2756" fmla="*/ 5438588 w 12163312"/>
              <a:gd name="connsiteY2756" fmla="*/ 3376407 h 6858000"/>
              <a:gd name="connsiteX2757" fmla="*/ 5596368 w 12163312"/>
              <a:gd name="connsiteY2757" fmla="*/ 3467250 h 6858000"/>
              <a:gd name="connsiteX2758" fmla="*/ 5754146 w 12163312"/>
              <a:gd name="connsiteY2758" fmla="*/ 3376407 h 6858000"/>
              <a:gd name="connsiteX2759" fmla="*/ 5754146 w 12163312"/>
              <a:gd name="connsiteY2759" fmla="*/ 3192332 h 6858000"/>
              <a:gd name="connsiteX2760" fmla="*/ 5276028 w 12163312"/>
              <a:gd name="connsiteY2760" fmla="*/ 3101490 h 6858000"/>
              <a:gd name="connsiteX2761" fmla="*/ 5118250 w 12163312"/>
              <a:gd name="connsiteY2761" fmla="*/ 3192332 h 6858000"/>
              <a:gd name="connsiteX2762" fmla="*/ 5118250 w 12163312"/>
              <a:gd name="connsiteY2762" fmla="*/ 3376407 h 6858000"/>
              <a:gd name="connsiteX2763" fmla="*/ 5276028 w 12163312"/>
              <a:gd name="connsiteY2763" fmla="*/ 3467250 h 6858000"/>
              <a:gd name="connsiteX2764" fmla="*/ 5433807 w 12163312"/>
              <a:gd name="connsiteY2764" fmla="*/ 3376407 h 6858000"/>
              <a:gd name="connsiteX2765" fmla="*/ 5433807 w 12163312"/>
              <a:gd name="connsiteY2765" fmla="*/ 3192332 h 6858000"/>
              <a:gd name="connsiteX2766" fmla="*/ 4955689 w 12163312"/>
              <a:gd name="connsiteY2766" fmla="*/ 3101490 h 6858000"/>
              <a:gd name="connsiteX2767" fmla="*/ 4797910 w 12163312"/>
              <a:gd name="connsiteY2767" fmla="*/ 3192332 h 6858000"/>
              <a:gd name="connsiteX2768" fmla="*/ 4797910 w 12163312"/>
              <a:gd name="connsiteY2768" fmla="*/ 3376407 h 6858000"/>
              <a:gd name="connsiteX2769" fmla="*/ 4955689 w 12163312"/>
              <a:gd name="connsiteY2769" fmla="*/ 3467250 h 6858000"/>
              <a:gd name="connsiteX2770" fmla="*/ 5113468 w 12163312"/>
              <a:gd name="connsiteY2770" fmla="*/ 3376407 h 6858000"/>
              <a:gd name="connsiteX2771" fmla="*/ 5113468 w 12163312"/>
              <a:gd name="connsiteY2771" fmla="*/ 3192332 h 6858000"/>
              <a:gd name="connsiteX2772" fmla="*/ 4635350 w 12163312"/>
              <a:gd name="connsiteY2772" fmla="*/ 3101490 h 6858000"/>
              <a:gd name="connsiteX2773" fmla="*/ 4477571 w 12163312"/>
              <a:gd name="connsiteY2773" fmla="*/ 3192332 h 6858000"/>
              <a:gd name="connsiteX2774" fmla="*/ 4477571 w 12163312"/>
              <a:gd name="connsiteY2774" fmla="*/ 3376407 h 6858000"/>
              <a:gd name="connsiteX2775" fmla="*/ 4635350 w 12163312"/>
              <a:gd name="connsiteY2775" fmla="*/ 3467250 h 6858000"/>
              <a:gd name="connsiteX2776" fmla="*/ 4793129 w 12163312"/>
              <a:gd name="connsiteY2776" fmla="*/ 3376407 h 6858000"/>
              <a:gd name="connsiteX2777" fmla="*/ 4793129 w 12163312"/>
              <a:gd name="connsiteY2777" fmla="*/ 3192332 h 6858000"/>
              <a:gd name="connsiteX2778" fmla="*/ 4312621 w 12163312"/>
              <a:gd name="connsiteY2778" fmla="*/ 3101490 h 6858000"/>
              <a:gd name="connsiteX2779" fmla="*/ 4154842 w 12163312"/>
              <a:gd name="connsiteY2779" fmla="*/ 3192332 h 6858000"/>
              <a:gd name="connsiteX2780" fmla="*/ 4154842 w 12163312"/>
              <a:gd name="connsiteY2780" fmla="*/ 3376407 h 6858000"/>
              <a:gd name="connsiteX2781" fmla="*/ 4312621 w 12163312"/>
              <a:gd name="connsiteY2781" fmla="*/ 3467250 h 6858000"/>
              <a:gd name="connsiteX2782" fmla="*/ 4470400 w 12163312"/>
              <a:gd name="connsiteY2782" fmla="*/ 3376407 h 6858000"/>
              <a:gd name="connsiteX2783" fmla="*/ 4470400 w 12163312"/>
              <a:gd name="connsiteY2783" fmla="*/ 3192332 h 6858000"/>
              <a:gd name="connsiteX2784" fmla="*/ 3992282 w 12163312"/>
              <a:gd name="connsiteY2784" fmla="*/ 3101490 h 6858000"/>
              <a:gd name="connsiteX2785" fmla="*/ 3834503 w 12163312"/>
              <a:gd name="connsiteY2785" fmla="*/ 3192332 h 6858000"/>
              <a:gd name="connsiteX2786" fmla="*/ 3834503 w 12163312"/>
              <a:gd name="connsiteY2786" fmla="*/ 3376407 h 6858000"/>
              <a:gd name="connsiteX2787" fmla="*/ 3992282 w 12163312"/>
              <a:gd name="connsiteY2787" fmla="*/ 3467250 h 6858000"/>
              <a:gd name="connsiteX2788" fmla="*/ 4150061 w 12163312"/>
              <a:gd name="connsiteY2788" fmla="*/ 3376407 h 6858000"/>
              <a:gd name="connsiteX2789" fmla="*/ 4150061 w 12163312"/>
              <a:gd name="connsiteY2789" fmla="*/ 3192332 h 6858000"/>
              <a:gd name="connsiteX2790" fmla="*/ 3671943 w 12163312"/>
              <a:gd name="connsiteY2790" fmla="*/ 3101490 h 6858000"/>
              <a:gd name="connsiteX2791" fmla="*/ 3514165 w 12163312"/>
              <a:gd name="connsiteY2791" fmla="*/ 3192332 h 6858000"/>
              <a:gd name="connsiteX2792" fmla="*/ 3514165 w 12163312"/>
              <a:gd name="connsiteY2792" fmla="*/ 3376407 h 6858000"/>
              <a:gd name="connsiteX2793" fmla="*/ 3671943 w 12163312"/>
              <a:gd name="connsiteY2793" fmla="*/ 3467250 h 6858000"/>
              <a:gd name="connsiteX2794" fmla="*/ 3829722 w 12163312"/>
              <a:gd name="connsiteY2794" fmla="*/ 3376407 h 6858000"/>
              <a:gd name="connsiteX2795" fmla="*/ 3829722 w 12163312"/>
              <a:gd name="connsiteY2795" fmla="*/ 3192332 h 6858000"/>
              <a:gd name="connsiteX2796" fmla="*/ 3351604 w 12163312"/>
              <a:gd name="connsiteY2796" fmla="*/ 3101490 h 6858000"/>
              <a:gd name="connsiteX2797" fmla="*/ 3193825 w 12163312"/>
              <a:gd name="connsiteY2797" fmla="*/ 3192332 h 6858000"/>
              <a:gd name="connsiteX2798" fmla="*/ 3193825 w 12163312"/>
              <a:gd name="connsiteY2798" fmla="*/ 3376407 h 6858000"/>
              <a:gd name="connsiteX2799" fmla="*/ 3351604 w 12163312"/>
              <a:gd name="connsiteY2799" fmla="*/ 3467250 h 6858000"/>
              <a:gd name="connsiteX2800" fmla="*/ 3509383 w 12163312"/>
              <a:gd name="connsiteY2800" fmla="*/ 3376407 h 6858000"/>
              <a:gd name="connsiteX2801" fmla="*/ 3509383 w 12163312"/>
              <a:gd name="connsiteY2801" fmla="*/ 3192332 h 6858000"/>
              <a:gd name="connsiteX2802" fmla="*/ 3031266 w 12163312"/>
              <a:gd name="connsiteY2802" fmla="*/ 3101490 h 6858000"/>
              <a:gd name="connsiteX2803" fmla="*/ 2873487 w 12163312"/>
              <a:gd name="connsiteY2803" fmla="*/ 3192332 h 6858000"/>
              <a:gd name="connsiteX2804" fmla="*/ 2873487 w 12163312"/>
              <a:gd name="connsiteY2804" fmla="*/ 3376407 h 6858000"/>
              <a:gd name="connsiteX2805" fmla="*/ 3031266 w 12163312"/>
              <a:gd name="connsiteY2805" fmla="*/ 3467250 h 6858000"/>
              <a:gd name="connsiteX2806" fmla="*/ 3189044 w 12163312"/>
              <a:gd name="connsiteY2806" fmla="*/ 3376407 h 6858000"/>
              <a:gd name="connsiteX2807" fmla="*/ 3189044 w 12163312"/>
              <a:gd name="connsiteY2807" fmla="*/ 3192332 h 6858000"/>
              <a:gd name="connsiteX2808" fmla="*/ 2710927 w 12163312"/>
              <a:gd name="connsiteY2808" fmla="*/ 3101490 h 6858000"/>
              <a:gd name="connsiteX2809" fmla="*/ 2553148 w 12163312"/>
              <a:gd name="connsiteY2809" fmla="*/ 3192332 h 6858000"/>
              <a:gd name="connsiteX2810" fmla="*/ 2553148 w 12163312"/>
              <a:gd name="connsiteY2810" fmla="*/ 3376407 h 6858000"/>
              <a:gd name="connsiteX2811" fmla="*/ 2710927 w 12163312"/>
              <a:gd name="connsiteY2811" fmla="*/ 3467250 h 6858000"/>
              <a:gd name="connsiteX2812" fmla="*/ 2868706 w 12163312"/>
              <a:gd name="connsiteY2812" fmla="*/ 3376407 h 6858000"/>
              <a:gd name="connsiteX2813" fmla="*/ 2868706 w 12163312"/>
              <a:gd name="connsiteY2813" fmla="*/ 3192332 h 6858000"/>
              <a:gd name="connsiteX2814" fmla="*/ 2390588 w 12163312"/>
              <a:gd name="connsiteY2814" fmla="*/ 3101490 h 6858000"/>
              <a:gd name="connsiteX2815" fmla="*/ 2232809 w 12163312"/>
              <a:gd name="connsiteY2815" fmla="*/ 3192332 h 6858000"/>
              <a:gd name="connsiteX2816" fmla="*/ 2232809 w 12163312"/>
              <a:gd name="connsiteY2816" fmla="*/ 3376407 h 6858000"/>
              <a:gd name="connsiteX2817" fmla="*/ 2390588 w 12163312"/>
              <a:gd name="connsiteY2817" fmla="*/ 3467250 h 6858000"/>
              <a:gd name="connsiteX2818" fmla="*/ 2548367 w 12163312"/>
              <a:gd name="connsiteY2818" fmla="*/ 3376407 h 6858000"/>
              <a:gd name="connsiteX2819" fmla="*/ 2548367 w 12163312"/>
              <a:gd name="connsiteY2819" fmla="*/ 3192332 h 6858000"/>
              <a:gd name="connsiteX2820" fmla="*/ 2070249 w 12163312"/>
              <a:gd name="connsiteY2820" fmla="*/ 3101490 h 6858000"/>
              <a:gd name="connsiteX2821" fmla="*/ 1912470 w 12163312"/>
              <a:gd name="connsiteY2821" fmla="*/ 3192332 h 6858000"/>
              <a:gd name="connsiteX2822" fmla="*/ 1912470 w 12163312"/>
              <a:gd name="connsiteY2822" fmla="*/ 3376407 h 6858000"/>
              <a:gd name="connsiteX2823" fmla="*/ 2070249 w 12163312"/>
              <a:gd name="connsiteY2823" fmla="*/ 3467250 h 6858000"/>
              <a:gd name="connsiteX2824" fmla="*/ 2228028 w 12163312"/>
              <a:gd name="connsiteY2824" fmla="*/ 3376407 h 6858000"/>
              <a:gd name="connsiteX2825" fmla="*/ 2228028 w 12163312"/>
              <a:gd name="connsiteY2825" fmla="*/ 3192332 h 6858000"/>
              <a:gd name="connsiteX2826" fmla="*/ 1749910 w 12163312"/>
              <a:gd name="connsiteY2826" fmla="*/ 3101490 h 6858000"/>
              <a:gd name="connsiteX2827" fmla="*/ 1592131 w 12163312"/>
              <a:gd name="connsiteY2827" fmla="*/ 3192332 h 6858000"/>
              <a:gd name="connsiteX2828" fmla="*/ 1592131 w 12163312"/>
              <a:gd name="connsiteY2828" fmla="*/ 3376407 h 6858000"/>
              <a:gd name="connsiteX2829" fmla="*/ 1749910 w 12163312"/>
              <a:gd name="connsiteY2829" fmla="*/ 3467250 h 6858000"/>
              <a:gd name="connsiteX2830" fmla="*/ 1907689 w 12163312"/>
              <a:gd name="connsiteY2830" fmla="*/ 3376407 h 6858000"/>
              <a:gd name="connsiteX2831" fmla="*/ 1907689 w 12163312"/>
              <a:gd name="connsiteY2831" fmla="*/ 3192332 h 6858000"/>
              <a:gd name="connsiteX2832" fmla="*/ 1429571 w 12163312"/>
              <a:gd name="connsiteY2832" fmla="*/ 3101490 h 6858000"/>
              <a:gd name="connsiteX2833" fmla="*/ 1271793 w 12163312"/>
              <a:gd name="connsiteY2833" fmla="*/ 3192332 h 6858000"/>
              <a:gd name="connsiteX2834" fmla="*/ 1271793 w 12163312"/>
              <a:gd name="connsiteY2834" fmla="*/ 3376407 h 6858000"/>
              <a:gd name="connsiteX2835" fmla="*/ 1429571 w 12163312"/>
              <a:gd name="connsiteY2835" fmla="*/ 3467250 h 6858000"/>
              <a:gd name="connsiteX2836" fmla="*/ 1587350 w 12163312"/>
              <a:gd name="connsiteY2836" fmla="*/ 3376407 h 6858000"/>
              <a:gd name="connsiteX2837" fmla="*/ 1587350 w 12163312"/>
              <a:gd name="connsiteY2837" fmla="*/ 3192332 h 6858000"/>
              <a:gd name="connsiteX2838" fmla="*/ 11525026 w 12163312"/>
              <a:gd name="connsiteY2838" fmla="*/ 2824181 h 6858000"/>
              <a:gd name="connsiteX2839" fmla="*/ 11367247 w 12163312"/>
              <a:gd name="connsiteY2839" fmla="*/ 2915024 h 6858000"/>
              <a:gd name="connsiteX2840" fmla="*/ 11367247 w 12163312"/>
              <a:gd name="connsiteY2840" fmla="*/ 3099099 h 6858000"/>
              <a:gd name="connsiteX2841" fmla="*/ 11525026 w 12163312"/>
              <a:gd name="connsiteY2841" fmla="*/ 3189941 h 6858000"/>
              <a:gd name="connsiteX2842" fmla="*/ 11682804 w 12163312"/>
              <a:gd name="connsiteY2842" fmla="*/ 3099099 h 6858000"/>
              <a:gd name="connsiteX2843" fmla="*/ 11682804 w 12163312"/>
              <a:gd name="connsiteY2843" fmla="*/ 2915024 h 6858000"/>
              <a:gd name="connsiteX2844" fmla="*/ 10881957 w 12163312"/>
              <a:gd name="connsiteY2844" fmla="*/ 2824181 h 6858000"/>
              <a:gd name="connsiteX2845" fmla="*/ 10724179 w 12163312"/>
              <a:gd name="connsiteY2845" fmla="*/ 2915024 h 6858000"/>
              <a:gd name="connsiteX2846" fmla="*/ 10724179 w 12163312"/>
              <a:gd name="connsiteY2846" fmla="*/ 3099099 h 6858000"/>
              <a:gd name="connsiteX2847" fmla="*/ 10881957 w 12163312"/>
              <a:gd name="connsiteY2847" fmla="*/ 3189941 h 6858000"/>
              <a:gd name="connsiteX2848" fmla="*/ 11039736 w 12163312"/>
              <a:gd name="connsiteY2848" fmla="*/ 3099099 h 6858000"/>
              <a:gd name="connsiteX2849" fmla="*/ 11039736 w 12163312"/>
              <a:gd name="connsiteY2849" fmla="*/ 2915024 h 6858000"/>
              <a:gd name="connsiteX2850" fmla="*/ 10561618 w 12163312"/>
              <a:gd name="connsiteY2850" fmla="*/ 2824181 h 6858000"/>
              <a:gd name="connsiteX2851" fmla="*/ 10403839 w 12163312"/>
              <a:gd name="connsiteY2851" fmla="*/ 2915024 h 6858000"/>
              <a:gd name="connsiteX2852" fmla="*/ 10403839 w 12163312"/>
              <a:gd name="connsiteY2852" fmla="*/ 3099099 h 6858000"/>
              <a:gd name="connsiteX2853" fmla="*/ 10561618 w 12163312"/>
              <a:gd name="connsiteY2853" fmla="*/ 3189941 h 6858000"/>
              <a:gd name="connsiteX2854" fmla="*/ 10719397 w 12163312"/>
              <a:gd name="connsiteY2854" fmla="*/ 3099099 h 6858000"/>
              <a:gd name="connsiteX2855" fmla="*/ 10719397 w 12163312"/>
              <a:gd name="connsiteY2855" fmla="*/ 2915024 h 6858000"/>
              <a:gd name="connsiteX2856" fmla="*/ 10241280 w 12163312"/>
              <a:gd name="connsiteY2856" fmla="*/ 2824181 h 6858000"/>
              <a:gd name="connsiteX2857" fmla="*/ 10083501 w 12163312"/>
              <a:gd name="connsiteY2857" fmla="*/ 2915024 h 6858000"/>
              <a:gd name="connsiteX2858" fmla="*/ 10083501 w 12163312"/>
              <a:gd name="connsiteY2858" fmla="*/ 3099099 h 6858000"/>
              <a:gd name="connsiteX2859" fmla="*/ 10241280 w 12163312"/>
              <a:gd name="connsiteY2859" fmla="*/ 3189941 h 6858000"/>
              <a:gd name="connsiteX2860" fmla="*/ 10399058 w 12163312"/>
              <a:gd name="connsiteY2860" fmla="*/ 3099099 h 6858000"/>
              <a:gd name="connsiteX2861" fmla="*/ 10399058 w 12163312"/>
              <a:gd name="connsiteY2861" fmla="*/ 2915024 h 6858000"/>
              <a:gd name="connsiteX2862" fmla="*/ 9920941 w 12163312"/>
              <a:gd name="connsiteY2862" fmla="*/ 2824181 h 6858000"/>
              <a:gd name="connsiteX2863" fmla="*/ 9763162 w 12163312"/>
              <a:gd name="connsiteY2863" fmla="*/ 2915024 h 6858000"/>
              <a:gd name="connsiteX2864" fmla="*/ 9763162 w 12163312"/>
              <a:gd name="connsiteY2864" fmla="*/ 3099099 h 6858000"/>
              <a:gd name="connsiteX2865" fmla="*/ 9920941 w 12163312"/>
              <a:gd name="connsiteY2865" fmla="*/ 3189941 h 6858000"/>
              <a:gd name="connsiteX2866" fmla="*/ 10078720 w 12163312"/>
              <a:gd name="connsiteY2866" fmla="*/ 3099099 h 6858000"/>
              <a:gd name="connsiteX2867" fmla="*/ 10078720 w 12163312"/>
              <a:gd name="connsiteY2867" fmla="*/ 2915024 h 6858000"/>
              <a:gd name="connsiteX2868" fmla="*/ 9600602 w 12163312"/>
              <a:gd name="connsiteY2868" fmla="*/ 2824181 h 6858000"/>
              <a:gd name="connsiteX2869" fmla="*/ 9442823 w 12163312"/>
              <a:gd name="connsiteY2869" fmla="*/ 2915024 h 6858000"/>
              <a:gd name="connsiteX2870" fmla="*/ 9442823 w 12163312"/>
              <a:gd name="connsiteY2870" fmla="*/ 3099099 h 6858000"/>
              <a:gd name="connsiteX2871" fmla="*/ 9600602 w 12163312"/>
              <a:gd name="connsiteY2871" fmla="*/ 3189941 h 6858000"/>
              <a:gd name="connsiteX2872" fmla="*/ 9758380 w 12163312"/>
              <a:gd name="connsiteY2872" fmla="*/ 3099099 h 6858000"/>
              <a:gd name="connsiteX2873" fmla="*/ 9758380 w 12163312"/>
              <a:gd name="connsiteY2873" fmla="*/ 2915024 h 6858000"/>
              <a:gd name="connsiteX2874" fmla="*/ 9280263 w 12163312"/>
              <a:gd name="connsiteY2874" fmla="*/ 2824181 h 6858000"/>
              <a:gd name="connsiteX2875" fmla="*/ 9122485 w 12163312"/>
              <a:gd name="connsiteY2875" fmla="*/ 2915024 h 6858000"/>
              <a:gd name="connsiteX2876" fmla="*/ 9122485 w 12163312"/>
              <a:gd name="connsiteY2876" fmla="*/ 3099099 h 6858000"/>
              <a:gd name="connsiteX2877" fmla="*/ 9280263 w 12163312"/>
              <a:gd name="connsiteY2877" fmla="*/ 3189941 h 6858000"/>
              <a:gd name="connsiteX2878" fmla="*/ 9438042 w 12163312"/>
              <a:gd name="connsiteY2878" fmla="*/ 3099099 h 6858000"/>
              <a:gd name="connsiteX2879" fmla="*/ 9438042 w 12163312"/>
              <a:gd name="connsiteY2879" fmla="*/ 2915024 h 6858000"/>
              <a:gd name="connsiteX2880" fmla="*/ 8959924 w 12163312"/>
              <a:gd name="connsiteY2880" fmla="*/ 2824181 h 6858000"/>
              <a:gd name="connsiteX2881" fmla="*/ 8802145 w 12163312"/>
              <a:gd name="connsiteY2881" fmla="*/ 2915024 h 6858000"/>
              <a:gd name="connsiteX2882" fmla="*/ 8802145 w 12163312"/>
              <a:gd name="connsiteY2882" fmla="*/ 3099099 h 6858000"/>
              <a:gd name="connsiteX2883" fmla="*/ 8959924 w 12163312"/>
              <a:gd name="connsiteY2883" fmla="*/ 3189941 h 6858000"/>
              <a:gd name="connsiteX2884" fmla="*/ 9117703 w 12163312"/>
              <a:gd name="connsiteY2884" fmla="*/ 3099099 h 6858000"/>
              <a:gd name="connsiteX2885" fmla="*/ 9117703 w 12163312"/>
              <a:gd name="connsiteY2885" fmla="*/ 2915024 h 6858000"/>
              <a:gd name="connsiteX2886" fmla="*/ 8639585 w 12163312"/>
              <a:gd name="connsiteY2886" fmla="*/ 2824181 h 6858000"/>
              <a:gd name="connsiteX2887" fmla="*/ 8481806 w 12163312"/>
              <a:gd name="connsiteY2887" fmla="*/ 2915024 h 6858000"/>
              <a:gd name="connsiteX2888" fmla="*/ 8481806 w 12163312"/>
              <a:gd name="connsiteY2888" fmla="*/ 3099099 h 6858000"/>
              <a:gd name="connsiteX2889" fmla="*/ 8639585 w 12163312"/>
              <a:gd name="connsiteY2889" fmla="*/ 3189941 h 6858000"/>
              <a:gd name="connsiteX2890" fmla="*/ 8797364 w 12163312"/>
              <a:gd name="connsiteY2890" fmla="*/ 3099099 h 6858000"/>
              <a:gd name="connsiteX2891" fmla="*/ 8797364 w 12163312"/>
              <a:gd name="connsiteY2891" fmla="*/ 2915024 h 6858000"/>
              <a:gd name="connsiteX2892" fmla="*/ 8319247 w 12163312"/>
              <a:gd name="connsiteY2892" fmla="*/ 2824181 h 6858000"/>
              <a:gd name="connsiteX2893" fmla="*/ 8161468 w 12163312"/>
              <a:gd name="connsiteY2893" fmla="*/ 2915024 h 6858000"/>
              <a:gd name="connsiteX2894" fmla="*/ 8161468 w 12163312"/>
              <a:gd name="connsiteY2894" fmla="*/ 3099099 h 6858000"/>
              <a:gd name="connsiteX2895" fmla="*/ 8319247 w 12163312"/>
              <a:gd name="connsiteY2895" fmla="*/ 3189941 h 6858000"/>
              <a:gd name="connsiteX2896" fmla="*/ 8477026 w 12163312"/>
              <a:gd name="connsiteY2896" fmla="*/ 3099099 h 6858000"/>
              <a:gd name="connsiteX2897" fmla="*/ 8477026 w 12163312"/>
              <a:gd name="connsiteY2897" fmla="*/ 2915024 h 6858000"/>
              <a:gd name="connsiteX2898" fmla="*/ 7998908 w 12163312"/>
              <a:gd name="connsiteY2898" fmla="*/ 2824181 h 6858000"/>
              <a:gd name="connsiteX2899" fmla="*/ 7841129 w 12163312"/>
              <a:gd name="connsiteY2899" fmla="*/ 2915024 h 6858000"/>
              <a:gd name="connsiteX2900" fmla="*/ 7841129 w 12163312"/>
              <a:gd name="connsiteY2900" fmla="*/ 3099099 h 6858000"/>
              <a:gd name="connsiteX2901" fmla="*/ 7998908 w 12163312"/>
              <a:gd name="connsiteY2901" fmla="*/ 3189941 h 6858000"/>
              <a:gd name="connsiteX2902" fmla="*/ 8156687 w 12163312"/>
              <a:gd name="connsiteY2902" fmla="*/ 3099099 h 6858000"/>
              <a:gd name="connsiteX2903" fmla="*/ 8156687 w 12163312"/>
              <a:gd name="connsiteY2903" fmla="*/ 2915024 h 6858000"/>
              <a:gd name="connsiteX2904" fmla="*/ 7678569 w 12163312"/>
              <a:gd name="connsiteY2904" fmla="*/ 2824181 h 6858000"/>
              <a:gd name="connsiteX2905" fmla="*/ 7520791 w 12163312"/>
              <a:gd name="connsiteY2905" fmla="*/ 2915024 h 6858000"/>
              <a:gd name="connsiteX2906" fmla="*/ 7520791 w 12163312"/>
              <a:gd name="connsiteY2906" fmla="*/ 3099099 h 6858000"/>
              <a:gd name="connsiteX2907" fmla="*/ 7678569 w 12163312"/>
              <a:gd name="connsiteY2907" fmla="*/ 3189941 h 6858000"/>
              <a:gd name="connsiteX2908" fmla="*/ 7836348 w 12163312"/>
              <a:gd name="connsiteY2908" fmla="*/ 3099099 h 6858000"/>
              <a:gd name="connsiteX2909" fmla="*/ 7836348 w 12163312"/>
              <a:gd name="connsiteY2909" fmla="*/ 2915024 h 6858000"/>
              <a:gd name="connsiteX2910" fmla="*/ 7358230 w 12163312"/>
              <a:gd name="connsiteY2910" fmla="*/ 2824181 h 6858000"/>
              <a:gd name="connsiteX2911" fmla="*/ 7200451 w 12163312"/>
              <a:gd name="connsiteY2911" fmla="*/ 2915024 h 6858000"/>
              <a:gd name="connsiteX2912" fmla="*/ 7200451 w 12163312"/>
              <a:gd name="connsiteY2912" fmla="*/ 3099099 h 6858000"/>
              <a:gd name="connsiteX2913" fmla="*/ 7358230 w 12163312"/>
              <a:gd name="connsiteY2913" fmla="*/ 3189941 h 6858000"/>
              <a:gd name="connsiteX2914" fmla="*/ 7516009 w 12163312"/>
              <a:gd name="connsiteY2914" fmla="*/ 3099099 h 6858000"/>
              <a:gd name="connsiteX2915" fmla="*/ 7516009 w 12163312"/>
              <a:gd name="connsiteY2915" fmla="*/ 2915024 h 6858000"/>
              <a:gd name="connsiteX2916" fmla="*/ 7037892 w 12163312"/>
              <a:gd name="connsiteY2916" fmla="*/ 2824181 h 6858000"/>
              <a:gd name="connsiteX2917" fmla="*/ 6880113 w 12163312"/>
              <a:gd name="connsiteY2917" fmla="*/ 2915024 h 6858000"/>
              <a:gd name="connsiteX2918" fmla="*/ 6880113 w 12163312"/>
              <a:gd name="connsiteY2918" fmla="*/ 3099099 h 6858000"/>
              <a:gd name="connsiteX2919" fmla="*/ 7037892 w 12163312"/>
              <a:gd name="connsiteY2919" fmla="*/ 3189941 h 6858000"/>
              <a:gd name="connsiteX2920" fmla="*/ 7195671 w 12163312"/>
              <a:gd name="connsiteY2920" fmla="*/ 3099099 h 6858000"/>
              <a:gd name="connsiteX2921" fmla="*/ 7195671 w 12163312"/>
              <a:gd name="connsiteY2921" fmla="*/ 2915024 h 6858000"/>
              <a:gd name="connsiteX2922" fmla="*/ 6717553 w 12163312"/>
              <a:gd name="connsiteY2922" fmla="*/ 2824181 h 6858000"/>
              <a:gd name="connsiteX2923" fmla="*/ 6559774 w 12163312"/>
              <a:gd name="connsiteY2923" fmla="*/ 2915024 h 6858000"/>
              <a:gd name="connsiteX2924" fmla="*/ 6559774 w 12163312"/>
              <a:gd name="connsiteY2924" fmla="*/ 3099099 h 6858000"/>
              <a:gd name="connsiteX2925" fmla="*/ 6717553 w 12163312"/>
              <a:gd name="connsiteY2925" fmla="*/ 3189941 h 6858000"/>
              <a:gd name="connsiteX2926" fmla="*/ 6875332 w 12163312"/>
              <a:gd name="connsiteY2926" fmla="*/ 3099099 h 6858000"/>
              <a:gd name="connsiteX2927" fmla="*/ 6875332 w 12163312"/>
              <a:gd name="connsiteY2927" fmla="*/ 2915024 h 6858000"/>
              <a:gd name="connsiteX2928" fmla="*/ 6397214 w 12163312"/>
              <a:gd name="connsiteY2928" fmla="*/ 2824181 h 6858000"/>
              <a:gd name="connsiteX2929" fmla="*/ 6239435 w 12163312"/>
              <a:gd name="connsiteY2929" fmla="*/ 2915024 h 6858000"/>
              <a:gd name="connsiteX2930" fmla="*/ 6239435 w 12163312"/>
              <a:gd name="connsiteY2930" fmla="*/ 3099099 h 6858000"/>
              <a:gd name="connsiteX2931" fmla="*/ 6397214 w 12163312"/>
              <a:gd name="connsiteY2931" fmla="*/ 3189941 h 6858000"/>
              <a:gd name="connsiteX2932" fmla="*/ 6554992 w 12163312"/>
              <a:gd name="connsiteY2932" fmla="*/ 3099099 h 6858000"/>
              <a:gd name="connsiteX2933" fmla="*/ 6554992 w 12163312"/>
              <a:gd name="connsiteY2933" fmla="*/ 2915024 h 6858000"/>
              <a:gd name="connsiteX2934" fmla="*/ 5756536 w 12163312"/>
              <a:gd name="connsiteY2934" fmla="*/ 2824181 h 6858000"/>
              <a:gd name="connsiteX2935" fmla="*/ 5598757 w 12163312"/>
              <a:gd name="connsiteY2935" fmla="*/ 2915024 h 6858000"/>
              <a:gd name="connsiteX2936" fmla="*/ 5598757 w 12163312"/>
              <a:gd name="connsiteY2936" fmla="*/ 3099099 h 6858000"/>
              <a:gd name="connsiteX2937" fmla="*/ 5756536 w 12163312"/>
              <a:gd name="connsiteY2937" fmla="*/ 3189941 h 6858000"/>
              <a:gd name="connsiteX2938" fmla="*/ 5914316 w 12163312"/>
              <a:gd name="connsiteY2938" fmla="*/ 3099099 h 6858000"/>
              <a:gd name="connsiteX2939" fmla="*/ 5914316 w 12163312"/>
              <a:gd name="connsiteY2939" fmla="*/ 2915024 h 6858000"/>
              <a:gd name="connsiteX2940" fmla="*/ 5436198 w 12163312"/>
              <a:gd name="connsiteY2940" fmla="*/ 2824181 h 6858000"/>
              <a:gd name="connsiteX2941" fmla="*/ 5278418 w 12163312"/>
              <a:gd name="connsiteY2941" fmla="*/ 2915024 h 6858000"/>
              <a:gd name="connsiteX2942" fmla="*/ 5278418 w 12163312"/>
              <a:gd name="connsiteY2942" fmla="*/ 3099099 h 6858000"/>
              <a:gd name="connsiteX2943" fmla="*/ 5436198 w 12163312"/>
              <a:gd name="connsiteY2943" fmla="*/ 3189941 h 6858000"/>
              <a:gd name="connsiteX2944" fmla="*/ 5593976 w 12163312"/>
              <a:gd name="connsiteY2944" fmla="*/ 3099099 h 6858000"/>
              <a:gd name="connsiteX2945" fmla="*/ 5593976 w 12163312"/>
              <a:gd name="connsiteY2945" fmla="*/ 2915024 h 6858000"/>
              <a:gd name="connsiteX2946" fmla="*/ 5113468 w 12163312"/>
              <a:gd name="connsiteY2946" fmla="*/ 2824181 h 6858000"/>
              <a:gd name="connsiteX2947" fmla="*/ 4955689 w 12163312"/>
              <a:gd name="connsiteY2947" fmla="*/ 2915024 h 6858000"/>
              <a:gd name="connsiteX2948" fmla="*/ 4955689 w 12163312"/>
              <a:gd name="connsiteY2948" fmla="*/ 3099099 h 6858000"/>
              <a:gd name="connsiteX2949" fmla="*/ 5113468 w 12163312"/>
              <a:gd name="connsiteY2949" fmla="*/ 3189941 h 6858000"/>
              <a:gd name="connsiteX2950" fmla="*/ 5271247 w 12163312"/>
              <a:gd name="connsiteY2950" fmla="*/ 3099099 h 6858000"/>
              <a:gd name="connsiteX2951" fmla="*/ 5271247 w 12163312"/>
              <a:gd name="connsiteY2951" fmla="*/ 2915024 h 6858000"/>
              <a:gd name="connsiteX2952" fmla="*/ 4793129 w 12163312"/>
              <a:gd name="connsiteY2952" fmla="*/ 2824181 h 6858000"/>
              <a:gd name="connsiteX2953" fmla="*/ 4635350 w 12163312"/>
              <a:gd name="connsiteY2953" fmla="*/ 2915024 h 6858000"/>
              <a:gd name="connsiteX2954" fmla="*/ 4635350 w 12163312"/>
              <a:gd name="connsiteY2954" fmla="*/ 3099099 h 6858000"/>
              <a:gd name="connsiteX2955" fmla="*/ 4793129 w 12163312"/>
              <a:gd name="connsiteY2955" fmla="*/ 3189941 h 6858000"/>
              <a:gd name="connsiteX2956" fmla="*/ 4950908 w 12163312"/>
              <a:gd name="connsiteY2956" fmla="*/ 3099099 h 6858000"/>
              <a:gd name="connsiteX2957" fmla="*/ 4950908 w 12163312"/>
              <a:gd name="connsiteY2957" fmla="*/ 2915024 h 6858000"/>
              <a:gd name="connsiteX2958" fmla="*/ 4472790 w 12163312"/>
              <a:gd name="connsiteY2958" fmla="*/ 2824181 h 6858000"/>
              <a:gd name="connsiteX2959" fmla="*/ 4315012 w 12163312"/>
              <a:gd name="connsiteY2959" fmla="*/ 2915024 h 6858000"/>
              <a:gd name="connsiteX2960" fmla="*/ 4315012 w 12163312"/>
              <a:gd name="connsiteY2960" fmla="*/ 3099099 h 6858000"/>
              <a:gd name="connsiteX2961" fmla="*/ 4472790 w 12163312"/>
              <a:gd name="connsiteY2961" fmla="*/ 3189941 h 6858000"/>
              <a:gd name="connsiteX2962" fmla="*/ 4630569 w 12163312"/>
              <a:gd name="connsiteY2962" fmla="*/ 3099099 h 6858000"/>
              <a:gd name="connsiteX2963" fmla="*/ 4630569 w 12163312"/>
              <a:gd name="connsiteY2963" fmla="*/ 2915024 h 6858000"/>
              <a:gd name="connsiteX2964" fmla="*/ 4152451 w 12163312"/>
              <a:gd name="connsiteY2964" fmla="*/ 2824181 h 6858000"/>
              <a:gd name="connsiteX2965" fmla="*/ 3994673 w 12163312"/>
              <a:gd name="connsiteY2965" fmla="*/ 2915024 h 6858000"/>
              <a:gd name="connsiteX2966" fmla="*/ 3994673 w 12163312"/>
              <a:gd name="connsiteY2966" fmla="*/ 3099099 h 6858000"/>
              <a:gd name="connsiteX2967" fmla="*/ 4152451 w 12163312"/>
              <a:gd name="connsiteY2967" fmla="*/ 3189941 h 6858000"/>
              <a:gd name="connsiteX2968" fmla="*/ 4310230 w 12163312"/>
              <a:gd name="connsiteY2968" fmla="*/ 3099099 h 6858000"/>
              <a:gd name="connsiteX2969" fmla="*/ 4310230 w 12163312"/>
              <a:gd name="connsiteY2969" fmla="*/ 2915024 h 6858000"/>
              <a:gd name="connsiteX2970" fmla="*/ 3832112 w 12163312"/>
              <a:gd name="connsiteY2970" fmla="*/ 2824181 h 6858000"/>
              <a:gd name="connsiteX2971" fmla="*/ 3674334 w 12163312"/>
              <a:gd name="connsiteY2971" fmla="*/ 2915024 h 6858000"/>
              <a:gd name="connsiteX2972" fmla="*/ 3674334 w 12163312"/>
              <a:gd name="connsiteY2972" fmla="*/ 3099099 h 6858000"/>
              <a:gd name="connsiteX2973" fmla="*/ 3832112 w 12163312"/>
              <a:gd name="connsiteY2973" fmla="*/ 3189941 h 6858000"/>
              <a:gd name="connsiteX2974" fmla="*/ 3989891 w 12163312"/>
              <a:gd name="connsiteY2974" fmla="*/ 3099099 h 6858000"/>
              <a:gd name="connsiteX2975" fmla="*/ 3989891 w 12163312"/>
              <a:gd name="connsiteY2975" fmla="*/ 2915024 h 6858000"/>
              <a:gd name="connsiteX2976" fmla="*/ 3511774 w 12163312"/>
              <a:gd name="connsiteY2976" fmla="*/ 2824181 h 6858000"/>
              <a:gd name="connsiteX2977" fmla="*/ 3353995 w 12163312"/>
              <a:gd name="connsiteY2977" fmla="*/ 2915024 h 6858000"/>
              <a:gd name="connsiteX2978" fmla="*/ 3353995 w 12163312"/>
              <a:gd name="connsiteY2978" fmla="*/ 3099099 h 6858000"/>
              <a:gd name="connsiteX2979" fmla="*/ 3511774 w 12163312"/>
              <a:gd name="connsiteY2979" fmla="*/ 3189941 h 6858000"/>
              <a:gd name="connsiteX2980" fmla="*/ 3669553 w 12163312"/>
              <a:gd name="connsiteY2980" fmla="*/ 3099099 h 6858000"/>
              <a:gd name="connsiteX2981" fmla="*/ 3669553 w 12163312"/>
              <a:gd name="connsiteY2981" fmla="*/ 2915024 h 6858000"/>
              <a:gd name="connsiteX2982" fmla="*/ 3191435 w 12163312"/>
              <a:gd name="connsiteY2982" fmla="*/ 2824181 h 6858000"/>
              <a:gd name="connsiteX2983" fmla="*/ 3033656 w 12163312"/>
              <a:gd name="connsiteY2983" fmla="*/ 2915024 h 6858000"/>
              <a:gd name="connsiteX2984" fmla="*/ 3033656 w 12163312"/>
              <a:gd name="connsiteY2984" fmla="*/ 3099099 h 6858000"/>
              <a:gd name="connsiteX2985" fmla="*/ 3191435 w 12163312"/>
              <a:gd name="connsiteY2985" fmla="*/ 3189941 h 6858000"/>
              <a:gd name="connsiteX2986" fmla="*/ 3349214 w 12163312"/>
              <a:gd name="connsiteY2986" fmla="*/ 3099099 h 6858000"/>
              <a:gd name="connsiteX2987" fmla="*/ 3349214 w 12163312"/>
              <a:gd name="connsiteY2987" fmla="*/ 2915024 h 6858000"/>
              <a:gd name="connsiteX2988" fmla="*/ 2871096 w 12163312"/>
              <a:gd name="connsiteY2988" fmla="*/ 2824181 h 6858000"/>
              <a:gd name="connsiteX2989" fmla="*/ 2713317 w 12163312"/>
              <a:gd name="connsiteY2989" fmla="*/ 2915024 h 6858000"/>
              <a:gd name="connsiteX2990" fmla="*/ 2713317 w 12163312"/>
              <a:gd name="connsiteY2990" fmla="*/ 3099099 h 6858000"/>
              <a:gd name="connsiteX2991" fmla="*/ 2871096 w 12163312"/>
              <a:gd name="connsiteY2991" fmla="*/ 3189941 h 6858000"/>
              <a:gd name="connsiteX2992" fmla="*/ 3028875 w 12163312"/>
              <a:gd name="connsiteY2992" fmla="*/ 3099099 h 6858000"/>
              <a:gd name="connsiteX2993" fmla="*/ 3028875 w 12163312"/>
              <a:gd name="connsiteY2993" fmla="*/ 2915024 h 6858000"/>
              <a:gd name="connsiteX2994" fmla="*/ 2550757 w 12163312"/>
              <a:gd name="connsiteY2994" fmla="*/ 2824181 h 6858000"/>
              <a:gd name="connsiteX2995" fmla="*/ 2392978 w 12163312"/>
              <a:gd name="connsiteY2995" fmla="*/ 2915024 h 6858000"/>
              <a:gd name="connsiteX2996" fmla="*/ 2392978 w 12163312"/>
              <a:gd name="connsiteY2996" fmla="*/ 3099099 h 6858000"/>
              <a:gd name="connsiteX2997" fmla="*/ 2550757 w 12163312"/>
              <a:gd name="connsiteY2997" fmla="*/ 3189941 h 6858000"/>
              <a:gd name="connsiteX2998" fmla="*/ 2708536 w 12163312"/>
              <a:gd name="connsiteY2998" fmla="*/ 3099099 h 6858000"/>
              <a:gd name="connsiteX2999" fmla="*/ 2708536 w 12163312"/>
              <a:gd name="connsiteY2999" fmla="*/ 2915024 h 6858000"/>
              <a:gd name="connsiteX3000" fmla="*/ 2230419 w 12163312"/>
              <a:gd name="connsiteY3000" fmla="*/ 2824181 h 6858000"/>
              <a:gd name="connsiteX3001" fmla="*/ 2072640 w 12163312"/>
              <a:gd name="connsiteY3001" fmla="*/ 2915024 h 6858000"/>
              <a:gd name="connsiteX3002" fmla="*/ 2072640 w 12163312"/>
              <a:gd name="connsiteY3002" fmla="*/ 3099099 h 6858000"/>
              <a:gd name="connsiteX3003" fmla="*/ 2230419 w 12163312"/>
              <a:gd name="connsiteY3003" fmla="*/ 3189941 h 6858000"/>
              <a:gd name="connsiteX3004" fmla="*/ 2388197 w 12163312"/>
              <a:gd name="connsiteY3004" fmla="*/ 3099099 h 6858000"/>
              <a:gd name="connsiteX3005" fmla="*/ 2388197 w 12163312"/>
              <a:gd name="connsiteY3005" fmla="*/ 2915024 h 6858000"/>
              <a:gd name="connsiteX3006" fmla="*/ 1910080 w 12163312"/>
              <a:gd name="connsiteY3006" fmla="*/ 2824181 h 6858000"/>
              <a:gd name="connsiteX3007" fmla="*/ 1752301 w 12163312"/>
              <a:gd name="connsiteY3007" fmla="*/ 2915024 h 6858000"/>
              <a:gd name="connsiteX3008" fmla="*/ 1752301 w 12163312"/>
              <a:gd name="connsiteY3008" fmla="*/ 3099099 h 6858000"/>
              <a:gd name="connsiteX3009" fmla="*/ 1910080 w 12163312"/>
              <a:gd name="connsiteY3009" fmla="*/ 3189941 h 6858000"/>
              <a:gd name="connsiteX3010" fmla="*/ 2067858 w 12163312"/>
              <a:gd name="connsiteY3010" fmla="*/ 3099099 h 6858000"/>
              <a:gd name="connsiteX3011" fmla="*/ 2067858 w 12163312"/>
              <a:gd name="connsiteY3011" fmla="*/ 2915024 h 6858000"/>
              <a:gd name="connsiteX3012" fmla="*/ 1589741 w 12163312"/>
              <a:gd name="connsiteY3012" fmla="*/ 2824181 h 6858000"/>
              <a:gd name="connsiteX3013" fmla="*/ 1431962 w 12163312"/>
              <a:gd name="connsiteY3013" fmla="*/ 2915024 h 6858000"/>
              <a:gd name="connsiteX3014" fmla="*/ 1431962 w 12163312"/>
              <a:gd name="connsiteY3014" fmla="*/ 3099099 h 6858000"/>
              <a:gd name="connsiteX3015" fmla="*/ 1589741 w 12163312"/>
              <a:gd name="connsiteY3015" fmla="*/ 3189941 h 6858000"/>
              <a:gd name="connsiteX3016" fmla="*/ 1747520 w 12163312"/>
              <a:gd name="connsiteY3016" fmla="*/ 3099099 h 6858000"/>
              <a:gd name="connsiteX3017" fmla="*/ 1747520 w 12163312"/>
              <a:gd name="connsiteY3017" fmla="*/ 2915024 h 6858000"/>
              <a:gd name="connsiteX3018" fmla="*/ 1269402 w 12163312"/>
              <a:gd name="connsiteY3018" fmla="*/ 2824181 h 6858000"/>
              <a:gd name="connsiteX3019" fmla="*/ 1111623 w 12163312"/>
              <a:gd name="connsiteY3019" fmla="*/ 2915024 h 6858000"/>
              <a:gd name="connsiteX3020" fmla="*/ 1111623 w 12163312"/>
              <a:gd name="connsiteY3020" fmla="*/ 3099099 h 6858000"/>
              <a:gd name="connsiteX3021" fmla="*/ 1269402 w 12163312"/>
              <a:gd name="connsiteY3021" fmla="*/ 3189941 h 6858000"/>
              <a:gd name="connsiteX3022" fmla="*/ 1427181 w 12163312"/>
              <a:gd name="connsiteY3022" fmla="*/ 3099099 h 6858000"/>
              <a:gd name="connsiteX3023" fmla="*/ 1427181 w 12163312"/>
              <a:gd name="connsiteY3023" fmla="*/ 2915024 h 6858000"/>
              <a:gd name="connsiteX3024" fmla="*/ 949063 w 12163312"/>
              <a:gd name="connsiteY3024" fmla="*/ 2824181 h 6858000"/>
              <a:gd name="connsiteX3025" fmla="*/ 791284 w 12163312"/>
              <a:gd name="connsiteY3025" fmla="*/ 2915024 h 6858000"/>
              <a:gd name="connsiteX3026" fmla="*/ 791284 w 12163312"/>
              <a:gd name="connsiteY3026" fmla="*/ 3099099 h 6858000"/>
              <a:gd name="connsiteX3027" fmla="*/ 949063 w 12163312"/>
              <a:gd name="connsiteY3027" fmla="*/ 3189941 h 6858000"/>
              <a:gd name="connsiteX3028" fmla="*/ 1106842 w 12163312"/>
              <a:gd name="connsiteY3028" fmla="*/ 3099099 h 6858000"/>
              <a:gd name="connsiteX3029" fmla="*/ 1106842 w 12163312"/>
              <a:gd name="connsiteY3029" fmla="*/ 2915024 h 6858000"/>
              <a:gd name="connsiteX3030" fmla="*/ 628724 w 12163312"/>
              <a:gd name="connsiteY3030" fmla="*/ 2824181 h 6858000"/>
              <a:gd name="connsiteX3031" fmla="*/ 470945 w 12163312"/>
              <a:gd name="connsiteY3031" fmla="*/ 2915024 h 6858000"/>
              <a:gd name="connsiteX3032" fmla="*/ 470945 w 12163312"/>
              <a:gd name="connsiteY3032" fmla="*/ 3099099 h 6858000"/>
              <a:gd name="connsiteX3033" fmla="*/ 628724 w 12163312"/>
              <a:gd name="connsiteY3033" fmla="*/ 3189941 h 6858000"/>
              <a:gd name="connsiteX3034" fmla="*/ 786503 w 12163312"/>
              <a:gd name="connsiteY3034" fmla="*/ 3099099 h 6858000"/>
              <a:gd name="connsiteX3035" fmla="*/ 786503 w 12163312"/>
              <a:gd name="connsiteY3035" fmla="*/ 2915024 h 6858000"/>
              <a:gd name="connsiteX3036" fmla="*/ 308385 w 12163312"/>
              <a:gd name="connsiteY3036" fmla="*/ 2824181 h 6858000"/>
              <a:gd name="connsiteX3037" fmla="*/ 150607 w 12163312"/>
              <a:gd name="connsiteY3037" fmla="*/ 2915024 h 6858000"/>
              <a:gd name="connsiteX3038" fmla="*/ 150607 w 12163312"/>
              <a:gd name="connsiteY3038" fmla="*/ 3099099 h 6858000"/>
              <a:gd name="connsiteX3039" fmla="*/ 308385 w 12163312"/>
              <a:gd name="connsiteY3039" fmla="*/ 3189941 h 6858000"/>
              <a:gd name="connsiteX3040" fmla="*/ 466164 w 12163312"/>
              <a:gd name="connsiteY3040" fmla="*/ 3099099 h 6858000"/>
              <a:gd name="connsiteX3041" fmla="*/ 466164 w 12163312"/>
              <a:gd name="connsiteY3041" fmla="*/ 2915024 h 6858000"/>
              <a:gd name="connsiteX3042" fmla="*/ 11842974 w 12163312"/>
              <a:gd name="connsiteY3042" fmla="*/ 2821791 h 6858000"/>
              <a:gd name="connsiteX3043" fmla="*/ 11685195 w 12163312"/>
              <a:gd name="connsiteY3043" fmla="*/ 2915024 h 6858000"/>
              <a:gd name="connsiteX3044" fmla="*/ 11685195 w 12163312"/>
              <a:gd name="connsiteY3044" fmla="*/ 3099099 h 6858000"/>
              <a:gd name="connsiteX3045" fmla="*/ 11842974 w 12163312"/>
              <a:gd name="connsiteY3045" fmla="*/ 3189941 h 6858000"/>
              <a:gd name="connsiteX3046" fmla="*/ 12000753 w 12163312"/>
              <a:gd name="connsiteY3046" fmla="*/ 3096709 h 6858000"/>
              <a:gd name="connsiteX3047" fmla="*/ 12000753 w 12163312"/>
              <a:gd name="connsiteY3047" fmla="*/ 2912633 h 6858000"/>
              <a:gd name="connsiteX3048" fmla="*/ 11202296 w 12163312"/>
              <a:gd name="connsiteY3048" fmla="*/ 2821791 h 6858000"/>
              <a:gd name="connsiteX3049" fmla="*/ 11044517 w 12163312"/>
              <a:gd name="connsiteY3049" fmla="*/ 2912633 h 6858000"/>
              <a:gd name="connsiteX3050" fmla="*/ 11044517 w 12163312"/>
              <a:gd name="connsiteY3050" fmla="*/ 3096709 h 6858000"/>
              <a:gd name="connsiteX3051" fmla="*/ 11202296 w 12163312"/>
              <a:gd name="connsiteY3051" fmla="*/ 3187551 h 6858000"/>
              <a:gd name="connsiteX3052" fmla="*/ 11360075 w 12163312"/>
              <a:gd name="connsiteY3052" fmla="*/ 3096709 h 6858000"/>
              <a:gd name="connsiteX3053" fmla="*/ 11360075 w 12163312"/>
              <a:gd name="connsiteY3053" fmla="*/ 2912633 h 6858000"/>
              <a:gd name="connsiteX3054" fmla="*/ 6076875 w 12163312"/>
              <a:gd name="connsiteY3054" fmla="*/ 2821791 h 6858000"/>
              <a:gd name="connsiteX3055" fmla="*/ 5919096 w 12163312"/>
              <a:gd name="connsiteY3055" fmla="*/ 2912633 h 6858000"/>
              <a:gd name="connsiteX3056" fmla="*/ 5919096 w 12163312"/>
              <a:gd name="connsiteY3056" fmla="*/ 3096709 h 6858000"/>
              <a:gd name="connsiteX3057" fmla="*/ 6076875 w 12163312"/>
              <a:gd name="connsiteY3057" fmla="*/ 3187551 h 6858000"/>
              <a:gd name="connsiteX3058" fmla="*/ 6234654 w 12163312"/>
              <a:gd name="connsiteY3058" fmla="*/ 3096709 h 6858000"/>
              <a:gd name="connsiteX3059" fmla="*/ 6234654 w 12163312"/>
              <a:gd name="connsiteY3059" fmla="*/ 2912633 h 6858000"/>
              <a:gd name="connsiteX3060" fmla="*/ 11685195 w 12163312"/>
              <a:gd name="connsiteY3060" fmla="*/ 2544483 h 6858000"/>
              <a:gd name="connsiteX3061" fmla="*/ 11527416 w 12163312"/>
              <a:gd name="connsiteY3061" fmla="*/ 2635325 h 6858000"/>
              <a:gd name="connsiteX3062" fmla="*/ 11527416 w 12163312"/>
              <a:gd name="connsiteY3062" fmla="*/ 2819400 h 6858000"/>
              <a:gd name="connsiteX3063" fmla="*/ 11685195 w 12163312"/>
              <a:gd name="connsiteY3063" fmla="*/ 2910243 h 6858000"/>
              <a:gd name="connsiteX3064" fmla="*/ 11842974 w 12163312"/>
              <a:gd name="connsiteY3064" fmla="*/ 2819400 h 6858000"/>
              <a:gd name="connsiteX3065" fmla="*/ 11842974 w 12163312"/>
              <a:gd name="connsiteY3065" fmla="*/ 2635325 h 6858000"/>
              <a:gd name="connsiteX3066" fmla="*/ 6237044 w 12163312"/>
              <a:gd name="connsiteY3066" fmla="*/ 2544483 h 6858000"/>
              <a:gd name="connsiteX3067" fmla="*/ 6079266 w 12163312"/>
              <a:gd name="connsiteY3067" fmla="*/ 2635325 h 6858000"/>
              <a:gd name="connsiteX3068" fmla="*/ 6079266 w 12163312"/>
              <a:gd name="connsiteY3068" fmla="*/ 2819400 h 6858000"/>
              <a:gd name="connsiteX3069" fmla="*/ 6237044 w 12163312"/>
              <a:gd name="connsiteY3069" fmla="*/ 2910243 h 6858000"/>
              <a:gd name="connsiteX3070" fmla="*/ 6394823 w 12163312"/>
              <a:gd name="connsiteY3070" fmla="*/ 2819400 h 6858000"/>
              <a:gd name="connsiteX3071" fmla="*/ 6394823 w 12163312"/>
              <a:gd name="connsiteY3071" fmla="*/ 2635325 h 6858000"/>
              <a:gd name="connsiteX3072" fmla="*/ 1109233 w 12163312"/>
              <a:gd name="connsiteY3072" fmla="*/ 2544483 h 6858000"/>
              <a:gd name="connsiteX3073" fmla="*/ 951454 w 12163312"/>
              <a:gd name="connsiteY3073" fmla="*/ 2635325 h 6858000"/>
              <a:gd name="connsiteX3074" fmla="*/ 951454 w 12163312"/>
              <a:gd name="connsiteY3074" fmla="*/ 2819400 h 6858000"/>
              <a:gd name="connsiteX3075" fmla="*/ 1109233 w 12163312"/>
              <a:gd name="connsiteY3075" fmla="*/ 2910243 h 6858000"/>
              <a:gd name="connsiteX3076" fmla="*/ 1267011 w 12163312"/>
              <a:gd name="connsiteY3076" fmla="*/ 2819400 h 6858000"/>
              <a:gd name="connsiteX3077" fmla="*/ 1267011 w 12163312"/>
              <a:gd name="connsiteY3077" fmla="*/ 2635325 h 6858000"/>
              <a:gd name="connsiteX3078" fmla="*/ 788894 w 12163312"/>
              <a:gd name="connsiteY3078" fmla="*/ 2544483 h 6858000"/>
              <a:gd name="connsiteX3079" fmla="*/ 631115 w 12163312"/>
              <a:gd name="connsiteY3079" fmla="*/ 2635325 h 6858000"/>
              <a:gd name="connsiteX3080" fmla="*/ 631115 w 12163312"/>
              <a:gd name="connsiteY3080" fmla="*/ 2819400 h 6858000"/>
              <a:gd name="connsiteX3081" fmla="*/ 788894 w 12163312"/>
              <a:gd name="connsiteY3081" fmla="*/ 2910243 h 6858000"/>
              <a:gd name="connsiteX3082" fmla="*/ 946673 w 12163312"/>
              <a:gd name="connsiteY3082" fmla="*/ 2819400 h 6858000"/>
              <a:gd name="connsiteX3083" fmla="*/ 946673 w 12163312"/>
              <a:gd name="connsiteY3083" fmla="*/ 2635325 h 6858000"/>
              <a:gd name="connsiteX3084" fmla="*/ 468555 w 12163312"/>
              <a:gd name="connsiteY3084" fmla="*/ 2544483 h 6858000"/>
              <a:gd name="connsiteX3085" fmla="*/ 310776 w 12163312"/>
              <a:gd name="connsiteY3085" fmla="*/ 2635325 h 6858000"/>
              <a:gd name="connsiteX3086" fmla="*/ 310776 w 12163312"/>
              <a:gd name="connsiteY3086" fmla="*/ 2819400 h 6858000"/>
              <a:gd name="connsiteX3087" fmla="*/ 468555 w 12163312"/>
              <a:gd name="connsiteY3087" fmla="*/ 2910243 h 6858000"/>
              <a:gd name="connsiteX3088" fmla="*/ 626334 w 12163312"/>
              <a:gd name="connsiteY3088" fmla="*/ 2819400 h 6858000"/>
              <a:gd name="connsiteX3089" fmla="*/ 626334 w 12163312"/>
              <a:gd name="connsiteY3089" fmla="*/ 2635325 h 6858000"/>
              <a:gd name="connsiteX3090" fmla="*/ 11362465 w 12163312"/>
              <a:gd name="connsiteY3090" fmla="*/ 2542092 h 6858000"/>
              <a:gd name="connsiteX3091" fmla="*/ 11204686 w 12163312"/>
              <a:gd name="connsiteY3091" fmla="*/ 2632934 h 6858000"/>
              <a:gd name="connsiteX3092" fmla="*/ 11204686 w 12163312"/>
              <a:gd name="connsiteY3092" fmla="*/ 2817009 h 6858000"/>
              <a:gd name="connsiteX3093" fmla="*/ 11362465 w 12163312"/>
              <a:gd name="connsiteY3093" fmla="*/ 2907852 h 6858000"/>
              <a:gd name="connsiteX3094" fmla="*/ 11520244 w 12163312"/>
              <a:gd name="connsiteY3094" fmla="*/ 2817009 h 6858000"/>
              <a:gd name="connsiteX3095" fmla="*/ 11520244 w 12163312"/>
              <a:gd name="connsiteY3095" fmla="*/ 2632934 h 6858000"/>
              <a:gd name="connsiteX3096" fmla="*/ 11042127 w 12163312"/>
              <a:gd name="connsiteY3096" fmla="*/ 2542092 h 6858000"/>
              <a:gd name="connsiteX3097" fmla="*/ 10884348 w 12163312"/>
              <a:gd name="connsiteY3097" fmla="*/ 2632934 h 6858000"/>
              <a:gd name="connsiteX3098" fmla="*/ 10884348 w 12163312"/>
              <a:gd name="connsiteY3098" fmla="*/ 2817009 h 6858000"/>
              <a:gd name="connsiteX3099" fmla="*/ 11042127 w 12163312"/>
              <a:gd name="connsiteY3099" fmla="*/ 2907852 h 6858000"/>
              <a:gd name="connsiteX3100" fmla="*/ 11199906 w 12163312"/>
              <a:gd name="connsiteY3100" fmla="*/ 2817009 h 6858000"/>
              <a:gd name="connsiteX3101" fmla="*/ 11199906 w 12163312"/>
              <a:gd name="connsiteY3101" fmla="*/ 2632934 h 6858000"/>
              <a:gd name="connsiteX3102" fmla="*/ 10721788 w 12163312"/>
              <a:gd name="connsiteY3102" fmla="*/ 2542092 h 6858000"/>
              <a:gd name="connsiteX3103" fmla="*/ 10564009 w 12163312"/>
              <a:gd name="connsiteY3103" fmla="*/ 2632934 h 6858000"/>
              <a:gd name="connsiteX3104" fmla="*/ 10564009 w 12163312"/>
              <a:gd name="connsiteY3104" fmla="*/ 2817009 h 6858000"/>
              <a:gd name="connsiteX3105" fmla="*/ 10721788 w 12163312"/>
              <a:gd name="connsiteY3105" fmla="*/ 2907852 h 6858000"/>
              <a:gd name="connsiteX3106" fmla="*/ 10879567 w 12163312"/>
              <a:gd name="connsiteY3106" fmla="*/ 2817009 h 6858000"/>
              <a:gd name="connsiteX3107" fmla="*/ 10879567 w 12163312"/>
              <a:gd name="connsiteY3107" fmla="*/ 2632934 h 6858000"/>
              <a:gd name="connsiteX3108" fmla="*/ 10401449 w 12163312"/>
              <a:gd name="connsiteY3108" fmla="*/ 2542092 h 6858000"/>
              <a:gd name="connsiteX3109" fmla="*/ 10243670 w 12163312"/>
              <a:gd name="connsiteY3109" fmla="*/ 2632934 h 6858000"/>
              <a:gd name="connsiteX3110" fmla="*/ 10243670 w 12163312"/>
              <a:gd name="connsiteY3110" fmla="*/ 2817009 h 6858000"/>
              <a:gd name="connsiteX3111" fmla="*/ 10401449 w 12163312"/>
              <a:gd name="connsiteY3111" fmla="*/ 2907852 h 6858000"/>
              <a:gd name="connsiteX3112" fmla="*/ 10559227 w 12163312"/>
              <a:gd name="connsiteY3112" fmla="*/ 2817009 h 6858000"/>
              <a:gd name="connsiteX3113" fmla="*/ 10559227 w 12163312"/>
              <a:gd name="connsiteY3113" fmla="*/ 2632934 h 6858000"/>
              <a:gd name="connsiteX3114" fmla="*/ 10081110 w 12163312"/>
              <a:gd name="connsiteY3114" fmla="*/ 2542092 h 6858000"/>
              <a:gd name="connsiteX3115" fmla="*/ 9923332 w 12163312"/>
              <a:gd name="connsiteY3115" fmla="*/ 2632934 h 6858000"/>
              <a:gd name="connsiteX3116" fmla="*/ 9923332 w 12163312"/>
              <a:gd name="connsiteY3116" fmla="*/ 2817009 h 6858000"/>
              <a:gd name="connsiteX3117" fmla="*/ 10081110 w 12163312"/>
              <a:gd name="connsiteY3117" fmla="*/ 2907852 h 6858000"/>
              <a:gd name="connsiteX3118" fmla="*/ 10238889 w 12163312"/>
              <a:gd name="connsiteY3118" fmla="*/ 2817009 h 6858000"/>
              <a:gd name="connsiteX3119" fmla="*/ 10238889 w 12163312"/>
              <a:gd name="connsiteY3119" fmla="*/ 2632934 h 6858000"/>
              <a:gd name="connsiteX3120" fmla="*/ 9760771 w 12163312"/>
              <a:gd name="connsiteY3120" fmla="*/ 2542092 h 6858000"/>
              <a:gd name="connsiteX3121" fmla="*/ 9602992 w 12163312"/>
              <a:gd name="connsiteY3121" fmla="*/ 2632934 h 6858000"/>
              <a:gd name="connsiteX3122" fmla="*/ 9602992 w 12163312"/>
              <a:gd name="connsiteY3122" fmla="*/ 2817009 h 6858000"/>
              <a:gd name="connsiteX3123" fmla="*/ 9760771 w 12163312"/>
              <a:gd name="connsiteY3123" fmla="*/ 2907852 h 6858000"/>
              <a:gd name="connsiteX3124" fmla="*/ 9918550 w 12163312"/>
              <a:gd name="connsiteY3124" fmla="*/ 2817009 h 6858000"/>
              <a:gd name="connsiteX3125" fmla="*/ 9918550 w 12163312"/>
              <a:gd name="connsiteY3125" fmla="*/ 2632934 h 6858000"/>
              <a:gd name="connsiteX3126" fmla="*/ 9440432 w 12163312"/>
              <a:gd name="connsiteY3126" fmla="*/ 2542092 h 6858000"/>
              <a:gd name="connsiteX3127" fmla="*/ 9282654 w 12163312"/>
              <a:gd name="connsiteY3127" fmla="*/ 2632934 h 6858000"/>
              <a:gd name="connsiteX3128" fmla="*/ 9282654 w 12163312"/>
              <a:gd name="connsiteY3128" fmla="*/ 2817009 h 6858000"/>
              <a:gd name="connsiteX3129" fmla="*/ 9440432 w 12163312"/>
              <a:gd name="connsiteY3129" fmla="*/ 2907852 h 6858000"/>
              <a:gd name="connsiteX3130" fmla="*/ 9598211 w 12163312"/>
              <a:gd name="connsiteY3130" fmla="*/ 2817009 h 6858000"/>
              <a:gd name="connsiteX3131" fmla="*/ 9598211 w 12163312"/>
              <a:gd name="connsiteY3131" fmla="*/ 2632934 h 6858000"/>
              <a:gd name="connsiteX3132" fmla="*/ 9120094 w 12163312"/>
              <a:gd name="connsiteY3132" fmla="*/ 2542092 h 6858000"/>
              <a:gd name="connsiteX3133" fmla="*/ 8962315 w 12163312"/>
              <a:gd name="connsiteY3133" fmla="*/ 2632934 h 6858000"/>
              <a:gd name="connsiteX3134" fmla="*/ 8962315 w 12163312"/>
              <a:gd name="connsiteY3134" fmla="*/ 2817009 h 6858000"/>
              <a:gd name="connsiteX3135" fmla="*/ 9120094 w 12163312"/>
              <a:gd name="connsiteY3135" fmla="*/ 2907852 h 6858000"/>
              <a:gd name="connsiteX3136" fmla="*/ 9277873 w 12163312"/>
              <a:gd name="connsiteY3136" fmla="*/ 2817009 h 6858000"/>
              <a:gd name="connsiteX3137" fmla="*/ 9277873 w 12163312"/>
              <a:gd name="connsiteY3137" fmla="*/ 2632934 h 6858000"/>
              <a:gd name="connsiteX3138" fmla="*/ 8799755 w 12163312"/>
              <a:gd name="connsiteY3138" fmla="*/ 2542092 h 6858000"/>
              <a:gd name="connsiteX3139" fmla="*/ 8641976 w 12163312"/>
              <a:gd name="connsiteY3139" fmla="*/ 2632934 h 6858000"/>
              <a:gd name="connsiteX3140" fmla="*/ 8641976 w 12163312"/>
              <a:gd name="connsiteY3140" fmla="*/ 2817009 h 6858000"/>
              <a:gd name="connsiteX3141" fmla="*/ 8799755 w 12163312"/>
              <a:gd name="connsiteY3141" fmla="*/ 2907852 h 6858000"/>
              <a:gd name="connsiteX3142" fmla="*/ 8957533 w 12163312"/>
              <a:gd name="connsiteY3142" fmla="*/ 2817009 h 6858000"/>
              <a:gd name="connsiteX3143" fmla="*/ 8957533 w 12163312"/>
              <a:gd name="connsiteY3143" fmla="*/ 2632934 h 6858000"/>
              <a:gd name="connsiteX3144" fmla="*/ 8479416 w 12163312"/>
              <a:gd name="connsiteY3144" fmla="*/ 2542092 h 6858000"/>
              <a:gd name="connsiteX3145" fmla="*/ 8321638 w 12163312"/>
              <a:gd name="connsiteY3145" fmla="*/ 2632934 h 6858000"/>
              <a:gd name="connsiteX3146" fmla="*/ 8321638 w 12163312"/>
              <a:gd name="connsiteY3146" fmla="*/ 2817009 h 6858000"/>
              <a:gd name="connsiteX3147" fmla="*/ 8479416 w 12163312"/>
              <a:gd name="connsiteY3147" fmla="*/ 2907852 h 6858000"/>
              <a:gd name="connsiteX3148" fmla="*/ 8637195 w 12163312"/>
              <a:gd name="connsiteY3148" fmla="*/ 2817009 h 6858000"/>
              <a:gd name="connsiteX3149" fmla="*/ 8637195 w 12163312"/>
              <a:gd name="connsiteY3149" fmla="*/ 2632934 h 6858000"/>
              <a:gd name="connsiteX3150" fmla="*/ 8159077 w 12163312"/>
              <a:gd name="connsiteY3150" fmla="*/ 2542092 h 6858000"/>
              <a:gd name="connsiteX3151" fmla="*/ 8001298 w 12163312"/>
              <a:gd name="connsiteY3151" fmla="*/ 2632934 h 6858000"/>
              <a:gd name="connsiteX3152" fmla="*/ 8001298 w 12163312"/>
              <a:gd name="connsiteY3152" fmla="*/ 2817009 h 6858000"/>
              <a:gd name="connsiteX3153" fmla="*/ 8159077 w 12163312"/>
              <a:gd name="connsiteY3153" fmla="*/ 2907852 h 6858000"/>
              <a:gd name="connsiteX3154" fmla="*/ 8316856 w 12163312"/>
              <a:gd name="connsiteY3154" fmla="*/ 2817009 h 6858000"/>
              <a:gd name="connsiteX3155" fmla="*/ 8316856 w 12163312"/>
              <a:gd name="connsiteY3155" fmla="*/ 2632934 h 6858000"/>
              <a:gd name="connsiteX3156" fmla="*/ 7838739 w 12163312"/>
              <a:gd name="connsiteY3156" fmla="*/ 2542092 h 6858000"/>
              <a:gd name="connsiteX3157" fmla="*/ 7680960 w 12163312"/>
              <a:gd name="connsiteY3157" fmla="*/ 2632934 h 6858000"/>
              <a:gd name="connsiteX3158" fmla="*/ 7680960 w 12163312"/>
              <a:gd name="connsiteY3158" fmla="*/ 2817009 h 6858000"/>
              <a:gd name="connsiteX3159" fmla="*/ 7838739 w 12163312"/>
              <a:gd name="connsiteY3159" fmla="*/ 2907852 h 6858000"/>
              <a:gd name="connsiteX3160" fmla="*/ 7996518 w 12163312"/>
              <a:gd name="connsiteY3160" fmla="*/ 2817009 h 6858000"/>
              <a:gd name="connsiteX3161" fmla="*/ 7996518 w 12163312"/>
              <a:gd name="connsiteY3161" fmla="*/ 2632934 h 6858000"/>
              <a:gd name="connsiteX3162" fmla="*/ 7518400 w 12163312"/>
              <a:gd name="connsiteY3162" fmla="*/ 2542092 h 6858000"/>
              <a:gd name="connsiteX3163" fmla="*/ 7360621 w 12163312"/>
              <a:gd name="connsiteY3163" fmla="*/ 2632934 h 6858000"/>
              <a:gd name="connsiteX3164" fmla="*/ 7360621 w 12163312"/>
              <a:gd name="connsiteY3164" fmla="*/ 2817009 h 6858000"/>
              <a:gd name="connsiteX3165" fmla="*/ 7518400 w 12163312"/>
              <a:gd name="connsiteY3165" fmla="*/ 2907852 h 6858000"/>
              <a:gd name="connsiteX3166" fmla="*/ 7676179 w 12163312"/>
              <a:gd name="connsiteY3166" fmla="*/ 2817009 h 6858000"/>
              <a:gd name="connsiteX3167" fmla="*/ 7676179 w 12163312"/>
              <a:gd name="connsiteY3167" fmla="*/ 2632934 h 6858000"/>
              <a:gd name="connsiteX3168" fmla="*/ 7198061 w 12163312"/>
              <a:gd name="connsiteY3168" fmla="*/ 2542092 h 6858000"/>
              <a:gd name="connsiteX3169" fmla="*/ 7040282 w 12163312"/>
              <a:gd name="connsiteY3169" fmla="*/ 2632934 h 6858000"/>
              <a:gd name="connsiteX3170" fmla="*/ 7040282 w 12163312"/>
              <a:gd name="connsiteY3170" fmla="*/ 2817009 h 6858000"/>
              <a:gd name="connsiteX3171" fmla="*/ 7198061 w 12163312"/>
              <a:gd name="connsiteY3171" fmla="*/ 2907852 h 6858000"/>
              <a:gd name="connsiteX3172" fmla="*/ 7355839 w 12163312"/>
              <a:gd name="connsiteY3172" fmla="*/ 2817009 h 6858000"/>
              <a:gd name="connsiteX3173" fmla="*/ 7355839 w 12163312"/>
              <a:gd name="connsiteY3173" fmla="*/ 2632934 h 6858000"/>
              <a:gd name="connsiteX3174" fmla="*/ 6877722 w 12163312"/>
              <a:gd name="connsiteY3174" fmla="*/ 2542092 h 6858000"/>
              <a:gd name="connsiteX3175" fmla="*/ 6719944 w 12163312"/>
              <a:gd name="connsiteY3175" fmla="*/ 2632934 h 6858000"/>
              <a:gd name="connsiteX3176" fmla="*/ 6719944 w 12163312"/>
              <a:gd name="connsiteY3176" fmla="*/ 2817009 h 6858000"/>
              <a:gd name="connsiteX3177" fmla="*/ 6877722 w 12163312"/>
              <a:gd name="connsiteY3177" fmla="*/ 2907852 h 6858000"/>
              <a:gd name="connsiteX3178" fmla="*/ 7035501 w 12163312"/>
              <a:gd name="connsiteY3178" fmla="*/ 2817009 h 6858000"/>
              <a:gd name="connsiteX3179" fmla="*/ 7035501 w 12163312"/>
              <a:gd name="connsiteY3179" fmla="*/ 2632934 h 6858000"/>
              <a:gd name="connsiteX3180" fmla="*/ 6557383 w 12163312"/>
              <a:gd name="connsiteY3180" fmla="*/ 2542092 h 6858000"/>
              <a:gd name="connsiteX3181" fmla="*/ 6399604 w 12163312"/>
              <a:gd name="connsiteY3181" fmla="*/ 2632934 h 6858000"/>
              <a:gd name="connsiteX3182" fmla="*/ 6399604 w 12163312"/>
              <a:gd name="connsiteY3182" fmla="*/ 2817009 h 6858000"/>
              <a:gd name="connsiteX3183" fmla="*/ 6557383 w 12163312"/>
              <a:gd name="connsiteY3183" fmla="*/ 2907852 h 6858000"/>
              <a:gd name="connsiteX3184" fmla="*/ 6715162 w 12163312"/>
              <a:gd name="connsiteY3184" fmla="*/ 2817009 h 6858000"/>
              <a:gd name="connsiteX3185" fmla="*/ 6715162 w 12163312"/>
              <a:gd name="connsiteY3185" fmla="*/ 2632934 h 6858000"/>
              <a:gd name="connsiteX3186" fmla="*/ 5916706 w 12163312"/>
              <a:gd name="connsiteY3186" fmla="*/ 2542092 h 6858000"/>
              <a:gd name="connsiteX3187" fmla="*/ 5758927 w 12163312"/>
              <a:gd name="connsiteY3187" fmla="*/ 2632934 h 6858000"/>
              <a:gd name="connsiteX3188" fmla="*/ 5758927 w 12163312"/>
              <a:gd name="connsiteY3188" fmla="*/ 2817009 h 6858000"/>
              <a:gd name="connsiteX3189" fmla="*/ 5916706 w 12163312"/>
              <a:gd name="connsiteY3189" fmla="*/ 2907852 h 6858000"/>
              <a:gd name="connsiteX3190" fmla="*/ 6074484 w 12163312"/>
              <a:gd name="connsiteY3190" fmla="*/ 2817009 h 6858000"/>
              <a:gd name="connsiteX3191" fmla="*/ 6074484 w 12163312"/>
              <a:gd name="connsiteY3191" fmla="*/ 2632934 h 6858000"/>
              <a:gd name="connsiteX3192" fmla="*/ 5596368 w 12163312"/>
              <a:gd name="connsiteY3192" fmla="*/ 2542092 h 6858000"/>
              <a:gd name="connsiteX3193" fmla="*/ 5438588 w 12163312"/>
              <a:gd name="connsiteY3193" fmla="*/ 2632934 h 6858000"/>
              <a:gd name="connsiteX3194" fmla="*/ 5438588 w 12163312"/>
              <a:gd name="connsiteY3194" fmla="*/ 2817009 h 6858000"/>
              <a:gd name="connsiteX3195" fmla="*/ 5596368 w 12163312"/>
              <a:gd name="connsiteY3195" fmla="*/ 2907852 h 6858000"/>
              <a:gd name="connsiteX3196" fmla="*/ 5754146 w 12163312"/>
              <a:gd name="connsiteY3196" fmla="*/ 2817009 h 6858000"/>
              <a:gd name="connsiteX3197" fmla="*/ 5754146 w 12163312"/>
              <a:gd name="connsiteY3197" fmla="*/ 2632934 h 6858000"/>
              <a:gd name="connsiteX3198" fmla="*/ 5276028 w 12163312"/>
              <a:gd name="connsiteY3198" fmla="*/ 2542092 h 6858000"/>
              <a:gd name="connsiteX3199" fmla="*/ 5118250 w 12163312"/>
              <a:gd name="connsiteY3199" fmla="*/ 2632934 h 6858000"/>
              <a:gd name="connsiteX3200" fmla="*/ 5118250 w 12163312"/>
              <a:gd name="connsiteY3200" fmla="*/ 2817009 h 6858000"/>
              <a:gd name="connsiteX3201" fmla="*/ 5276028 w 12163312"/>
              <a:gd name="connsiteY3201" fmla="*/ 2907852 h 6858000"/>
              <a:gd name="connsiteX3202" fmla="*/ 5433807 w 12163312"/>
              <a:gd name="connsiteY3202" fmla="*/ 2817009 h 6858000"/>
              <a:gd name="connsiteX3203" fmla="*/ 5433807 w 12163312"/>
              <a:gd name="connsiteY3203" fmla="*/ 2632934 h 6858000"/>
              <a:gd name="connsiteX3204" fmla="*/ 4955689 w 12163312"/>
              <a:gd name="connsiteY3204" fmla="*/ 2542092 h 6858000"/>
              <a:gd name="connsiteX3205" fmla="*/ 4797910 w 12163312"/>
              <a:gd name="connsiteY3205" fmla="*/ 2632934 h 6858000"/>
              <a:gd name="connsiteX3206" fmla="*/ 4797910 w 12163312"/>
              <a:gd name="connsiteY3206" fmla="*/ 2817009 h 6858000"/>
              <a:gd name="connsiteX3207" fmla="*/ 4955689 w 12163312"/>
              <a:gd name="connsiteY3207" fmla="*/ 2907852 h 6858000"/>
              <a:gd name="connsiteX3208" fmla="*/ 5113468 w 12163312"/>
              <a:gd name="connsiteY3208" fmla="*/ 2817009 h 6858000"/>
              <a:gd name="connsiteX3209" fmla="*/ 5113468 w 12163312"/>
              <a:gd name="connsiteY3209" fmla="*/ 2632934 h 6858000"/>
              <a:gd name="connsiteX3210" fmla="*/ 4635350 w 12163312"/>
              <a:gd name="connsiteY3210" fmla="*/ 2542092 h 6858000"/>
              <a:gd name="connsiteX3211" fmla="*/ 4477571 w 12163312"/>
              <a:gd name="connsiteY3211" fmla="*/ 2632934 h 6858000"/>
              <a:gd name="connsiteX3212" fmla="*/ 4477571 w 12163312"/>
              <a:gd name="connsiteY3212" fmla="*/ 2817009 h 6858000"/>
              <a:gd name="connsiteX3213" fmla="*/ 4635350 w 12163312"/>
              <a:gd name="connsiteY3213" fmla="*/ 2907852 h 6858000"/>
              <a:gd name="connsiteX3214" fmla="*/ 4793129 w 12163312"/>
              <a:gd name="connsiteY3214" fmla="*/ 2817009 h 6858000"/>
              <a:gd name="connsiteX3215" fmla="*/ 4793129 w 12163312"/>
              <a:gd name="connsiteY3215" fmla="*/ 2632934 h 6858000"/>
              <a:gd name="connsiteX3216" fmla="*/ 4312621 w 12163312"/>
              <a:gd name="connsiteY3216" fmla="*/ 2542092 h 6858000"/>
              <a:gd name="connsiteX3217" fmla="*/ 4154842 w 12163312"/>
              <a:gd name="connsiteY3217" fmla="*/ 2632934 h 6858000"/>
              <a:gd name="connsiteX3218" fmla="*/ 4154842 w 12163312"/>
              <a:gd name="connsiteY3218" fmla="*/ 2817009 h 6858000"/>
              <a:gd name="connsiteX3219" fmla="*/ 4312621 w 12163312"/>
              <a:gd name="connsiteY3219" fmla="*/ 2907852 h 6858000"/>
              <a:gd name="connsiteX3220" fmla="*/ 4470400 w 12163312"/>
              <a:gd name="connsiteY3220" fmla="*/ 2817009 h 6858000"/>
              <a:gd name="connsiteX3221" fmla="*/ 4470400 w 12163312"/>
              <a:gd name="connsiteY3221" fmla="*/ 2632934 h 6858000"/>
              <a:gd name="connsiteX3222" fmla="*/ 3992282 w 12163312"/>
              <a:gd name="connsiteY3222" fmla="*/ 2542092 h 6858000"/>
              <a:gd name="connsiteX3223" fmla="*/ 3834503 w 12163312"/>
              <a:gd name="connsiteY3223" fmla="*/ 2632934 h 6858000"/>
              <a:gd name="connsiteX3224" fmla="*/ 3834503 w 12163312"/>
              <a:gd name="connsiteY3224" fmla="*/ 2817009 h 6858000"/>
              <a:gd name="connsiteX3225" fmla="*/ 3992282 w 12163312"/>
              <a:gd name="connsiteY3225" fmla="*/ 2907852 h 6858000"/>
              <a:gd name="connsiteX3226" fmla="*/ 4150061 w 12163312"/>
              <a:gd name="connsiteY3226" fmla="*/ 2817009 h 6858000"/>
              <a:gd name="connsiteX3227" fmla="*/ 4150061 w 12163312"/>
              <a:gd name="connsiteY3227" fmla="*/ 2632934 h 6858000"/>
              <a:gd name="connsiteX3228" fmla="*/ 3671943 w 12163312"/>
              <a:gd name="connsiteY3228" fmla="*/ 2542092 h 6858000"/>
              <a:gd name="connsiteX3229" fmla="*/ 3514165 w 12163312"/>
              <a:gd name="connsiteY3229" fmla="*/ 2632934 h 6858000"/>
              <a:gd name="connsiteX3230" fmla="*/ 3514165 w 12163312"/>
              <a:gd name="connsiteY3230" fmla="*/ 2817009 h 6858000"/>
              <a:gd name="connsiteX3231" fmla="*/ 3671943 w 12163312"/>
              <a:gd name="connsiteY3231" fmla="*/ 2907852 h 6858000"/>
              <a:gd name="connsiteX3232" fmla="*/ 3829722 w 12163312"/>
              <a:gd name="connsiteY3232" fmla="*/ 2817009 h 6858000"/>
              <a:gd name="connsiteX3233" fmla="*/ 3829722 w 12163312"/>
              <a:gd name="connsiteY3233" fmla="*/ 2632934 h 6858000"/>
              <a:gd name="connsiteX3234" fmla="*/ 3351604 w 12163312"/>
              <a:gd name="connsiteY3234" fmla="*/ 2542092 h 6858000"/>
              <a:gd name="connsiteX3235" fmla="*/ 3193825 w 12163312"/>
              <a:gd name="connsiteY3235" fmla="*/ 2632934 h 6858000"/>
              <a:gd name="connsiteX3236" fmla="*/ 3193825 w 12163312"/>
              <a:gd name="connsiteY3236" fmla="*/ 2817009 h 6858000"/>
              <a:gd name="connsiteX3237" fmla="*/ 3351604 w 12163312"/>
              <a:gd name="connsiteY3237" fmla="*/ 2907852 h 6858000"/>
              <a:gd name="connsiteX3238" fmla="*/ 3509383 w 12163312"/>
              <a:gd name="connsiteY3238" fmla="*/ 2817009 h 6858000"/>
              <a:gd name="connsiteX3239" fmla="*/ 3509383 w 12163312"/>
              <a:gd name="connsiteY3239" fmla="*/ 2632934 h 6858000"/>
              <a:gd name="connsiteX3240" fmla="*/ 3031266 w 12163312"/>
              <a:gd name="connsiteY3240" fmla="*/ 2542092 h 6858000"/>
              <a:gd name="connsiteX3241" fmla="*/ 2873487 w 12163312"/>
              <a:gd name="connsiteY3241" fmla="*/ 2632934 h 6858000"/>
              <a:gd name="connsiteX3242" fmla="*/ 2873487 w 12163312"/>
              <a:gd name="connsiteY3242" fmla="*/ 2817009 h 6858000"/>
              <a:gd name="connsiteX3243" fmla="*/ 3031266 w 12163312"/>
              <a:gd name="connsiteY3243" fmla="*/ 2907852 h 6858000"/>
              <a:gd name="connsiteX3244" fmla="*/ 3189044 w 12163312"/>
              <a:gd name="connsiteY3244" fmla="*/ 2817009 h 6858000"/>
              <a:gd name="connsiteX3245" fmla="*/ 3189044 w 12163312"/>
              <a:gd name="connsiteY3245" fmla="*/ 2632934 h 6858000"/>
              <a:gd name="connsiteX3246" fmla="*/ 2710927 w 12163312"/>
              <a:gd name="connsiteY3246" fmla="*/ 2542092 h 6858000"/>
              <a:gd name="connsiteX3247" fmla="*/ 2553148 w 12163312"/>
              <a:gd name="connsiteY3247" fmla="*/ 2632934 h 6858000"/>
              <a:gd name="connsiteX3248" fmla="*/ 2553148 w 12163312"/>
              <a:gd name="connsiteY3248" fmla="*/ 2817009 h 6858000"/>
              <a:gd name="connsiteX3249" fmla="*/ 2710927 w 12163312"/>
              <a:gd name="connsiteY3249" fmla="*/ 2907852 h 6858000"/>
              <a:gd name="connsiteX3250" fmla="*/ 2868706 w 12163312"/>
              <a:gd name="connsiteY3250" fmla="*/ 2817009 h 6858000"/>
              <a:gd name="connsiteX3251" fmla="*/ 2868706 w 12163312"/>
              <a:gd name="connsiteY3251" fmla="*/ 2632934 h 6858000"/>
              <a:gd name="connsiteX3252" fmla="*/ 2390588 w 12163312"/>
              <a:gd name="connsiteY3252" fmla="*/ 2542092 h 6858000"/>
              <a:gd name="connsiteX3253" fmla="*/ 2232809 w 12163312"/>
              <a:gd name="connsiteY3253" fmla="*/ 2632934 h 6858000"/>
              <a:gd name="connsiteX3254" fmla="*/ 2232809 w 12163312"/>
              <a:gd name="connsiteY3254" fmla="*/ 2817009 h 6858000"/>
              <a:gd name="connsiteX3255" fmla="*/ 2390588 w 12163312"/>
              <a:gd name="connsiteY3255" fmla="*/ 2907852 h 6858000"/>
              <a:gd name="connsiteX3256" fmla="*/ 2548367 w 12163312"/>
              <a:gd name="connsiteY3256" fmla="*/ 2817009 h 6858000"/>
              <a:gd name="connsiteX3257" fmla="*/ 2548367 w 12163312"/>
              <a:gd name="connsiteY3257" fmla="*/ 2632934 h 6858000"/>
              <a:gd name="connsiteX3258" fmla="*/ 2070249 w 12163312"/>
              <a:gd name="connsiteY3258" fmla="*/ 2542092 h 6858000"/>
              <a:gd name="connsiteX3259" fmla="*/ 1912470 w 12163312"/>
              <a:gd name="connsiteY3259" fmla="*/ 2632934 h 6858000"/>
              <a:gd name="connsiteX3260" fmla="*/ 1912470 w 12163312"/>
              <a:gd name="connsiteY3260" fmla="*/ 2817009 h 6858000"/>
              <a:gd name="connsiteX3261" fmla="*/ 2070249 w 12163312"/>
              <a:gd name="connsiteY3261" fmla="*/ 2907852 h 6858000"/>
              <a:gd name="connsiteX3262" fmla="*/ 2228028 w 12163312"/>
              <a:gd name="connsiteY3262" fmla="*/ 2817009 h 6858000"/>
              <a:gd name="connsiteX3263" fmla="*/ 2228028 w 12163312"/>
              <a:gd name="connsiteY3263" fmla="*/ 2632934 h 6858000"/>
              <a:gd name="connsiteX3264" fmla="*/ 1749910 w 12163312"/>
              <a:gd name="connsiteY3264" fmla="*/ 2542092 h 6858000"/>
              <a:gd name="connsiteX3265" fmla="*/ 1592131 w 12163312"/>
              <a:gd name="connsiteY3265" fmla="*/ 2632934 h 6858000"/>
              <a:gd name="connsiteX3266" fmla="*/ 1592131 w 12163312"/>
              <a:gd name="connsiteY3266" fmla="*/ 2817009 h 6858000"/>
              <a:gd name="connsiteX3267" fmla="*/ 1749910 w 12163312"/>
              <a:gd name="connsiteY3267" fmla="*/ 2907852 h 6858000"/>
              <a:gd name="connsiteX3268" fmla="*/ 1907689 w 12163312"/>
              <a:gd name="connsiteY3268" fmla="*/ 2817009 h 6858000"/>
              <a:gd name="connsiteX3269" fmla="*/ 1907689 w 12163312"/>
              <a:gd name="connsiteY3269" fmla="*/ 2632934 h 6858000"/>
              <a:gd name="connsiteX3270" fmla="*/ 1429571 w 12163312"/>
              <a:gd name="connsiteY3270" fmla="*/ 2542092 h 6858000"/>
              <a:gd name="connsiteX3271" fmla="*/ 1271793 w 12163312"/>
              <a:gd name="connsiteY3271" fmla="*/ 2632934 h 6858000"/>
              <a:gd name="connsiteX3272" fmla="*/ 1271793 w 12163312"/>
              <a:gd name="connsiteY3272" fmla="*/ 2817009 h 6858000"/>
              <a:gd name="connsiteX3273" fmla="*/ 1429571 w 12163312"/>
              <a:gd name="connsiteY3273" fmla="*/ 2907852 h 6858000"/>
              <a:gd name="connsiteX3274" fmla="*/ 1587350 w 12163312"/>
              <a:gd name="connsiteY3274" fmla="*/ 2817009 h 6858000"/>
              <a:gd name="connsiteX3275" fmla="*/ 1587350 w 12163312"/>
              <a:gd name="connsiteY3275" fmla="*/ 2632934 h 6858000"/>
              <a:gd name="connsiteX3276" fmla="*/ 11525026 w 12163312"/>
              <a:gd name="connsiteY3276" fmla="*/ 2264784 h 6858000"/>
              <a:gd name="connsiteX3277" fmla="*/ 11367247 w 12163312"/>
              <a:gd name="connsiteY3277" fmla="*/ 2355626 h 6858000"/>
              <a:gd name="connsiteX3278" fmla="*/ 11367247 w 12163312"/>
              <a:gd name="connsiteY3278" fmla="*/ 2539701 h 6858000"/>
              <a:gd name="connsiteX3279" fmla="*/ 11525026 w 12163312"/>
              <a:gd name="connsiteY3279" fmla="*/ 2630544 h 6858000"/>
              <a:gd name="connsiteX3280" fmla="*/ 11682804 w 12163312"/>
              <a:gd name="connsiteY3280" fmla="*/ 2539701 h 6858000"/>
              <a:gd name="connsiteX3281" fmla="*/ 11682804 w 12163312"/>
              <a:gd name="connsiteY3281" fmla="*/ 2355626 h 6858000"/>
              <a:gd name="connsiteX3282" fmla="*/ 11202296 w 12163312"/>
              <a:gd name="connsiteY3282" fmla="*/ 2264784 h 6858000"/>
              <a:gd name="connsiteX3283" fmla="*/ 11044517 w 12163312"/>
              <a:gd name="connsiteY3283" fmla="*/ 2355626 h 6858000"/>
              <a:gd name="connsiteX3284" fmla="*/ 11044517 w 12163312"/>
              <a:gd name="connsiteY3284" fmla="*/ 2539701 h 6858000"/>
              <a:gd name="connsiteX3285" fmla="*/ 11202296 w 12163312"/>
              <a:gd name="connsiteY3285" fmla="*/ 2630544 h 6858000"/>
              <a:gd name="connsiteX3286" fmla="*/ 11360075 w 12163312"/>
              <a:gd name="connsiteY3286" fmla="*/ 2539701 h 6858000"/>
              <a:gd name="connsiteX3287" fmla="*/ 11360075 w 12163312"/>
              <a:gd name="connsiteY3287" fmla="*/ 2355626 h 6858000"/>
              <a:gd name="connsiteX3288" fmla="*/ 10881957 w 12163312"/>
              <a:gd name="connsiteY3288" fmla="*/ 2264784 h 6858000"/>
              <a:gd name="connsiteX3289" fmla="*/ 10724179 w 12163312"/>
              <a:gd name="connsiteY3289" fmla="*/ 2355626 h 6858000"/>
              <a:gd name="connsiteX3290" fmla="*/ 10724179 w 12163312"/>
              <a:gd name="connsiteY3290" fmla="*/ 2539701 h 6858000"/>
              <a:gd name="connsiteX3291" fmla="*/ 10881957 w 12163312"/>
              <a:gd name="connsiteY3291" fmla="*/ 2630544 h 6858000"/>
              <a:gd name="connsiteX3292" fmla="*/ 11039736 w 12163312"/>
              <a:gd name="connsiteY3292" fmla="*/ 2539701 h 6858000"/>
              <a:gd name="connsiteX3293" fmla="*/ 11039736 w 12163312"/>
              <a:gd name="connsiteY3293" fmla="*/ 2355626 h 6858000"/>
              <a:gd name="connsiteX3294" fmla="*/ 10561618 w 12163312"/>
              <a:gd name="connsiteY3294" fmla="*/ 2264784 h 6858000"/>
              <a:gd name="connsiteX3295" fmla="*/ 10403839 w 12163312"/>
              <a:gd name="connsiteY3295" fmla="*/ 2355626 h 6858000"/>
              <a:gd name="connsiteX3296" fmla="*/ 10403839 w 12163312"/>
              <a:gd name="connsiteY3296" fmla="*/ 2539701 h 6858000"/>
              <a:gd name="connsiteX3297" fmla="*/ 10561618 w 12163312"/>
              <a:gd name="connsiteY3297" fmla="*/ 2630544 h 6858000"/>
              <a:gd name="connsiteX3298" fmla="*/ 10719397 w 12163312"/>
              <a:gd name="connsiteY3298" fmla="*/ 2539701 h 6858000"/>
              <a:gd name="connsiteX3299" fmla="*/ 10719397 w 12163312"/>
              <a:gd name="connsiteY3299" fmla="*/ 2355626 h 6858000"/>
              <a:gd name="connsiteX3300" fmla="*/ 10241280 w 12163312"/>
              <a:gd name="connsiteY3300" fmla="*/ 2264784 h 6858000"/>
              <a:gd name="connsiteX3301" fmla="*/ 10083501 w 12163312"/>
              <a:gd name="connsiteY3301" fmla="*/ 2355626 h 6858000"/>
              <a:gd name="connsiteX3302" fmla="*/ 10083501 w 12163312"/>
              <a:gd name="connsiteY3302" fmla="*/ 2539701 h 6858000"/>
              <a:gd name="connsiteX3303" fmla="*/ 10241280 w 12163312"/>
              <a:gd name="connsiteY3303" fmla="*/ 2630544 h 6858000"/>
              <a:gd name="connsiteX3304" fmla="*/ 10399058 w 12163312"/>
              <a:gd name="connsiteY3304" fmla="*/ 2539701 h 6858000"/>
              <a:gd name="connsiteX3305" fmla="*/ 10399058 w 12163312"/>
              <a:gd name="connsiteY3305" fmla="*/ 2355626 h 6858000"/>
              <a:gd name="connsiteX3306" fmla="*/ 9920941 w 12163312"/>
              <a:gd name="connsiteY3306" fmla="*/ 2264784 h 6858000"/>
              <a:gd name="connsiteX3307" fmla="*/ 9763162 w 12163312"/>
              <a:gd name="connsiteY3307" fmla="*/ 2355626 h 6858000"/>
              <a:gd name="connsiteX3308" fmla="*/ 9763162 w 12163312"/>
              <a:gd name="connsiteY3308" fmla="*/ 2539701 h 6858000"/>
              <a:gd name="connsiteX3309" fmla="*/ 9920941 w 12163312"/>
              <a:gd name="connsiteY3309" fmla="*/ 2630544 h 6858000"/>
              <a:gd name="connsiteX3310" fmla="*/ 10078720 w 12163312"/>
              <a:gd name="connsiteY3310" fmla="*/ 2539701 h 6858000"/>
              <a:gd name="connsiteX3311" fmla="*/ 10078720 w 12163312"/>
              <a:gd name="connsiteY3311" fmla="*/ 2355626 h 6858000"/>
              <a:gd name="connsiteX3312" fmla="*/ 9600602 w 12163312"/>
              <a:gd name="connsiteY3312" fmla="*/ 2264784 h 6858000"/>
              <a:gd name="connsiteX3313" fmla="*/ 9442823 w 12163312"/>
              <a:gd name="connsiteY3313" fmla="*/ 2355626 h 6858000"/>
              <a:gd name="connsiteX3314" fmla="*/ 9442823 w 12163312"/>
              <a:gd name="connsiteY3314" fmla="*/ 2539701 h 6858000"/>
              <a:gd name="connsiteX3315" fmla="*/ 9600602 w 12163312"/>
              <a:gd name="connsiteY3315" fmla="*/ 2630544 h 6858000"/>
              <a:gd name="connsiteX3316" fmla="*/ 9758380 w 12163312"/>
              <a:gd name="connsiteY3316" fmla="*/ 2539701 h 6858000"/>
              <a:gd name="connsiteX3317" fmla="*/ 9758380 w 12163312"/>
              <a:gd name="connsiteY3317" fmla="*/ 2355626 h 6858000"/>
              <a:gd name="connsiteX3318" fmla="*/ 9280263 w 12163312"/>
              <a:gd name="connsiteY3318" fmla="*/ 2264784 h 6858000"/>
              <a:gd name="connsiteX3319" fmla="*/ 9122485 w 12163312"/>
              <a:gd name="connsiteY3319" fmla="*/ 2355626 h 6858000"/>
              <a:gd name="connsiteX3320" fmla="*/ 9122485 w 12163312"/>
              <a:gd name="connsiteY3320" fmla="*/ 2539701 h 6858000"/>
              <a:gd name="connsiteX3321" fmla="*/ 9280263 w 12163312"/>
              <a:gd name="connsiteY3321" fmla="*/ 2630544 h 6858000"/>
              <a:gd name="connsiteX3322" fmla="*/ 9438042 w 12163312"/>
              <a:gd name="connsiteY3322" fmla="*/ 2539701 h 6858000"/>
              <a:gd name="connsiteX3323" fmla="*/ 9438042 w 12163312"/>
              <a:gd name="connsiteY3323" fmla="*/ 2355626 h 6858000"/>
              <a:gd name="connsiteX3324" fmla="*/ 8959924 w 12163312"/>
              <a:gd name="connsiteY3324" fmla="*/ 2264784 h 6858000"/>
              <a:gd name="connsiteX3325" fmla="*/ 8802145 w 12163312"/>
              <a:gd name="connsiteY3325" fmla="*/ 2355626 h 6858000"/>
              <a:gd name="connsiteX3326" fmla="*/ 8802145 w 12163312"/>
              <a:gd name="connsiteY3326" fmla="*/ 2539701 h 6858000"/>
              <a:gd name="connsiteX3327" fmla="*/ 8959924 w 12163312"/>
              <a:gd name="connsiteY3327" fmla="*/ 2630544 h 6858000"/>
              <a:gd name="connsiteX3328" fmla="*/ 9117703 w 12163312"/>
              <a:gd name="connsiteY3328" fmla="*/ 2539701 h 6858000"/>
              <a:gd name="connsiteX3329" fmla="*/ 9117703 w 12163312"/>
              <a:gd name="connsiteY3329" fmla="*/ 2355626 h 6858000"/>
              <a:gd name="connsiteX3330" fmla="*/ 8639585 w 12163312"/>
              <a:gd name="connsiteY3330" fmla="*/ 2264784 h 6858000"/>
              <a:gd name="connsiteX3331" fmla="*/ 8481806 w 12163312"/>
              <a:gd name="connsiteY3331" fmla="*/ 2355626 h 6858000"/>
              <a:gd name="connsiteX3332" fmla="*/ 8481806 w 12163312"/>
              <a:gd name="connsiteY3332" fmla="*/ 2539701 h 6858000"/>
              <a:gd name="connsiteX3333" fmla="*/ 8639585 w 12163312"/>
              <a:gd name="connsiteY3333" fmla="*/ 2630544 h 6858000"/>
              <a:gd name="connsiteX3334" fmla="*/ 8797364 w 12163312"/>
              <a:gd name="connsiteY3334" fmla="*/ 2539701 h 6858000"/>
              <a:gd name="connsiteX3335" fmla="*/ 8797364 w 12163312"/>
              <a:gd name="connsiteY3335" fmla="*/ 2355626 h 6858000"/>
              <a:gd name="connsiteX3336" fmla="*/ 8319247 w 12163312"/>
              <a:gd name="connsiteY3336" fmla="*/ 2264784 h 6858000"/>
              <a:gd name="connsiteX3337" fmla="*/ 8161468 w 12163312"/>
              <a:gd name="connsiteY3337" fmla="*/ 2355626 h 6858000"/>
              <a:gd name="connsiteX3338" fmla="*/ 8161468 w 12163312"/>
              <a:gd name="connsiteY3338" fmla="*/ 2539701 h 6858000"/>
              <a:gd name="connsiteX3339" fmla="*/ 8319247 w 12163312"/>
              <a:gd name="connsiteY3339" fmla="*/ 2630544 h 6858000"/>
              <a:gd name="connsiteX3340" fmla="*/ 8477026 w 12163312"/>
              <a:gd name="connsiteY3340" fmla="*/ 2539701 h 6858000"/>
              <a:gd name="connsiteX3341" fmla="*/ 8477026 w 12163312"/>
              <a:gd name="connsiteY3341" fmla="*/ 2355626 h 6858000"/>
              <a:gd name="connsiteX3342" fmla="*/ 7998908 w 12163312"/>
              <a:gd name="connsiteY3342" fmla="*/ 2264784 h 6858000"/>
              <a:gd name="connsiteX3343" fmla="*/ 7841129 w 12163312"/>
              <a:gd name="connsiteY3343" fmla="*/ 2355626 h 6858000"/>
              <a:gd name="connsiteX3344" fmla="*/ 7841129 w 12163312"/>
              <a:gd name="connsiteY3344" fmla="*/ 2539701 h 6858000"/>
              <a:gd name="connsiteX3345" fmla="*/ 7998908 w 12163312"/>
              <a:gd name="connsiteY3345" fmla="*/ 2630544 h 6858000"/>
              <a:gd name="connsiteX3346" fmla="*/ 8156687 w 12163312"/>
              <a:gd name="connsiteY3346" fmla="*/ 2539701 h 6858000"/>
              <a:gd name="connsiteX3347" fmla="*/ 8156687 w 12163312"/>
              <a:gd name="connsiteY3347" fmla="*/ 2355626 h 6858000"/>
              <a:gd name="connsiteX3348" fmla="*/ 7678569 w 12163312"/>
              <a:gd name="connsiteY3348" fmla="*/ 2264784 h 6858000"/>
              <a:gd name="connsiteX3349" fmla="*/ 7520791 w 12163312"/>
              <a:gd name="connsiteY3349" fmla="*/ 2355626 h 6858000"/>
              <a:gd name="connsiteX3350" fmla="*/ 7520791 w 12163312"/>
              <a:gd name="connsiteY3350" fmla="*/ 2539701 h 6858000"/>
              <a:gd name="connsiteX3351" fmla="*/ 7678569 w 12163312"/>
              <a:gd name="connsiteY3351" fmla="*/ 2630544 h 6858000"/>
              <a:gd name="connsiteX3352" fmla="*/ 7836348 w 12163312"/>
              <a:gd name="connsiteY3352" fmla="*/ 2539701 h 6858000"/>
              <a:gd name="connsiteX3353" fmla="*/ 7836348 w 12163312"/>
              <a:gd name="connsiteY3353" fmla="*/ 2355626 h 6858000"/>
              <a:gd name="connsiteX3354" fmla="*/ 7358230 w 12163312"/>
              <a:gd name="connsiteY3354" fmla="*/ 2264784 h 6858000"/>
              <a:gd name="connsiteX3355" fmla="*/ 7200451 w 12163312"/>
              <a:gd name="connsiteY3355" fmla="*/ 2355626 h 6858000"/>
              <a:gd name="connsiteX3356" fmla="*/ 7200451 w 12163312"/>
              <a:gd name="connsiteY3356" fmla="*/ 2539701 h 6858000"/>
              <a:gd name="connsiteX3357" fmla="*/ 7358230 w 12163312"/>
              <a:gd name="connsiteY3357" fmla="*/ 2630544 h 6858000"/>
              <a:gd name="connsiteX3358" fmla="*/ 7516009 w 12163312"/>
              <a:gd name="connsiteY3358" fmla="*/ 2539701 h 6858000"/>
              <a:gd name="connsiteX3359" fmla="*/ 7516009 w 12163312"/>
              <a:gd name="connsiteY3359" fmla="*/ 2355626 h 6858000"/>
              <a:gd name="connsiteX3360" fmla="*/ 7037892 w 12163312"/>
              <a:gd name="connsiteY3360" fmla="*/ 2264784 h 6858000"/>
              <a:gd name="connsiteX3361" fmla="*/ 6880113 w 12163312"/>
              <a:gd name="connsiteY3361" fmla="*/ 2355626 h 6858000"/>
              <a:gd name="connsiteX3362" fmla="*/ 6880113 w 12163312"/>
              <a:gd name="connsiteY3362" fmla="*/ 2539701 h 6858000"/>
              <a:gd name="connsiteX3363" fmla="*/ 7037892 w 12163312"/>
              <a:gd name="connsiteY3363" fmla="*/ 2630544 h 6858000"/>
              <a:gd name="connsiteX3364" fmla="*/ 7195671 w 12163312"/>
              <a:gd name="connsiteY3364" fmla="*/ 2539701 h 6858000"/>
              <a:gd name="connsiteX3365" fmla="*/ 7195671 w 12163312"/>
              <a:gd name="connsiteY3365" fmla="*/ 2355626 h 6858000"/>
              <a:gd name="connsiteX3366" fmla="*/ 6717553 w 12163312"/>
              <a:gd name="connsiteY3366" fmla="*/ 2264784 h 6858000"/>
              <a:gd name="connsiteX3367" fmla="*/ 6559774 w 12163312"/>
              <a:gd name="connsiteY3367" fmla="*/ 2355626 h 6858000"/>
              <a:gd name="connsiteX3368" fmla="*/ 6559774 w 12163312"/>
              <a:gd name="connsiteY3368" fmla="*/ 2539701 h 6858000"/>
              <a:gd name="connsiteX3369" fmla="*/ 6717553 w 12163312"/>
              <a:gd name="connsiteY3369" fmla="*/ 2630544 h 6858000"/>
              <a:gd name="connsiteX3370" fmla="*/ 6875332 w 12163312"/>
              <a:gd name="connsiteY3370" fmla="*/ 2539701 h 6858000"/>
              <a:gd name="connsiteX3371" fmla="*/ 6875332 w 12163312"/>
              <a:gd name="connsiteY3371" fmla="*/ 2355626 h 6858000"/>
              <a:gd name="connsiteX3372" fmla="*/ 6397214 w 12163312"/>
              <a:gd name="connsiteY3372" fmla="*/ 2264784 h 6858000"/>
              <a:gd name="connsiteX3373" fmla="*/ 6239435 w 12163312"/>
              <a:gd name="connsiteY3373" fmla="*/ 2355626 h 6858000"/>
              <a:gd name="connsiteX3374" fmla="*/ 6239435 w 12163312"/>
              <a:gd name="connsiteY3374" fmla="*/ 2539701 h 6858000"/>
              <a:gd name="connsiteX3375" fmla="*/ 6397214 w 12163312"/>
              <a:gd name="connsiteY3375" fmla="*/ 2630544 h 6858000"/>
              <a:gd name="connsiteX3376" fmla="*/ 6554992 w 12163312"/>
              <a:gd name="connsiteY3376" fmla="*/ 2539701 h 6858000"/>
              <a:gd name="connsiteX3377" fmla="*/ 6554992 w 12163312"/>
              <a:gd name="connsiteY3377" fmla="*/ 2355626 h 6858000"/>
              <a:gd name="connsiteX3378" fmla="*/ 5756536 w 12163312"/>
              <a:gd name="connsiteY3378" fmla="*/ 2264784 h 6858000"/>
              <a:gd name="connsiteX3379" fmla="*/ 5598757 w 12163312"/>
              <a:gd name="connsiteY3379" fmla="*/ 2355626 h 6858000"/>
              <a:gd name="connsiteX3380" fmla="*/ 5598757 w 12163312"/>
              <a:gd name="connsiteY3380" fmla="*/ 2539701 h 6858000"/>
              <a:gd name="connsiteX3381" fmla="*/ 5756536 w 12163312"/>
              <a:gd name="connsiteY3381" fmla="*/ 2630544 h 6858000"/>
              <a:gd name="connsiteX3382" fmla="*/ 5914316 w 12163312"/>
              <a:gd name="connsiteY3382" fmla="*/ 2539701 h 6858000"/>
              <a:gd name="connsiteX3383" fmla="*/ 5914316 w 12163312"/>
              <a:gd name="connsiteY3383" fmla="*/ 2355626 h 6858000"/>
              <a:gd name="connsiteX3384" fmla="*/ 5436198 w 12163312"/>
              <a:gd name="connsiteY3384" fmla="*/ 2264784 h 6858000"/>
              <a:gd name="connsiteX3385" fmla="*/ 5278418 w 12163312"/>
              <a:gd name="connsiteY3385" fmla="*/ 2355626 h 6858000"/>
              <a:gd name="connsiteX3386" fmla="*/ 5278418 w 12163312"/>
              <a:gd name="connsiteY3386" fmla="*/ 2539701 h 6858000"/>
              <a:gd name="connsiteX3387" fmla="*/ 5436198 w 12163312"/>
              <a:gd name="connsiteY3387" fmla="*/ 2630544 h 6858000"/>
              <a:gd name="connsiteX3388" fmla="*/ 5593976 w 12163312"/>
              <a:gd name="connsiteY3388" fmla="*/ 2539701 h 6858000"/>
              <a:gd name="connsiteX3389" fmla="*/ 5593976 w 12163312"/>
              <a:gd name="connsiteY3389" fmla="*/ 2355626 h 6858000"/>
              <a:gd name="connsiteX3390" fmla="*/ 5113468 w 12163312"/>
              <a:gd name="connsiteY3390" fmla="*/ 2264784 h 6858000"/>
              <a:gd name="connsiteX3391" fmla="*/ 4955689 w 12163312"/>
              <a:gd name="connsiteY3391" fmla="*/ 2355626 h 6858000"/>
              <a:gd name="connsiteX3392" fmla="*/ 4955689 w 12163312"/>
              <a:gd name="connsiteY3392" fmla="*/ 2539701 h 6858000"/>
              <a:gd name="connsiteX3393" fmla="*/ 5113468 w 12163312"/>
              <a:gd name="connsiteY3393" fmla="*/ 2630544 h 6858000"/>
              <a:gd name="connsiteX3394" fmla="*/ 5271247 w 12163312"/>
              <a:gd name="connsiteY3394" fmla="*/ 2539701 h 6858000"/>
              <a:gd name="connsiteX3395" fmla="*/ 5271247 w 12163312"/>
              <a:gd name="connsiteY3395" fmla="*/ 2355626 h 6858000"/>
              <a:gd name="connsiteX3396" fmla="*/ 4793129 w 12163312"/>
              <a:gd name="connsiteY3396" fmla="*/ 2264784 h 6858000"/>
              <a:gd name="connsiteX3397" fmla="*/ 4635350 w 12163312"/>
              <a:gd name="connsiteY3397" fmla="*/ 2355626 h 6858000"/>
              <a:gd name="connsiteX3398" fmla="*/ 4635350 w 12163312"/>
              <a:gd name="connsiteY3398" fmla="*/ 2539701 h 6858000"/>
              <a:gd name="connsiteX3399" fmla="*/ 4793129 w 12163312"/>
              <a:gd name="connsiteY3399" fmla="*/ 2630544 h 6858000"/>
              <a:gd name="connsiteX3400" fmla="*/ 4950908 w 12163312"/>
              <a:gd name="connsiteY3400" fmla="*/ 2539701 h 6858000"/>
              <a:gd name="connsiteX3401" fmla="*/ 4950908 w 12163312"/>
              <a:gd name="connsiteY3401" fmla="*/ 2355626 h 6858000"/>
              <a:gd name="connsiteX3402" fmla="*/ 4472790 w 12163312"/>
              <a:gd name="connsiteY3402" fmla="*/ 2264784 h 6858000"/>
              <a:gd name="connsiteX3403" fmla="*/ 4315012 w 12163312"/>
              <a:gd name="connsiteY3403" fmla="*/ 2355626 h 6858000"/>
              <a:gd name="connsiteX3404" fmla="*/ 4315012 w 12163312"/>
              <a:gd name="connsiteY3404" fmla="*/ 2539701 h 6858000"/>
              <a:gd name="connsiteX3405" fmla="*/ 4472790 w 12163312"/>
              <a:gd name="connsiteY3405" fmla="*/ 2630544 h 6858000"/>
              <a:gd name="connsiteX3406" fmla="*/ 4630569 w 12163312"/>
              <a:gd name="connsiteY3406" fmla="*/ 2539701 h 6858000"/>
              <a:gd name="connsiteX3407" fmla="*/ 4630569 w 12163312"/>
              <a:gd name="connsiteY3407" fmla="*/ 2355626 h 6858000"/>
              <a:gd name="connsiteX3408" fmla="*/ 4152451 w 12163312"/>
              <a:gd name="connsiteY3408" fmla="*/ 2264784 h 6858000"/>
              <a:gd name="connsiteX3409" fmla="*/ 3994673 w 12163312"/>
              <a:gd name="connsiteY3409" fmla="*/ 2355626 h 6858000"/>
              <a:gd name="connsiteX3410" fmla="*/ 3994673 w 12163312"/>
              <a:gd name="connsiteY3410" fmla="*/ 2539701 h 6858000"/>
              <a:gd name="connsiteX3411" fmla="*/ 4152451 w 12163312"/>
              <a:gd name="connsiteY3411" fmla="*/ 2630544 h 6858000"/>
              <a:gd name="connsiteX3412" fmla="*/ 4310230 w 12163312"/>
              <a:gd name="connsiteY3412" fmla="*/ 2539701 h 6858000"/>
              <a:gd name="connsiteX3413" fmla="*/ 4310230 w 12163312"/>
              <a:gd name="connsiteY3413" fmla="*/ 2355626 h 6858000"/>
              <a:gd name="connsiteX3414" fmla="*/ 3832112 w 12163312"/>
              <a:gd name="connsiteY3414" fmla="*/ 2264784 h 6858000"/>
              <a:gd name="connsiteX3415" fmla="*/ 3674334 w 12163312"/>
              <a:gd name="connsiteY3415" fmla="*/ 2355626 h 6858000"/>
              <a:gd name="connsiteX3416" fmla="*/ 3674334 w 12163312"/>
              <a:gd name="connsiteY3416" fmla="*/ 2539701 h 6858000"/>
              <a:gd name="connsiteX3417" fmla="*/ 3832112 w 12163312"/>
              <a:gd name="connsiteY3417" fmla="*/ 2630544 h 6858000"/>
              <a:gd name="connsiteX3418" fmla="*/ 3989891 w 12163312"/>
              <a:gd name="connsiteY3418" fmla="*/ 2539701 h 6858000"/>
              <a:gd name="connsiteX3419" fmla="*/ 3989891 w 12163312"/>
              <a:gd name="connsiteY3419" fmla="*/ 2355626 h 6858000"/>
              <a:gd name="connsiteX3420" fmla="*/ 3511774 w 12163312"/>
              <a:gd name="connsiteY3420" fmla="*/ 2264784 h 6858000"/>
              <a:gd name="connsiteX3421" fmla="*/ 3353995 w 12163312"/>
              <a:gd name="connsiteY3421" fmla="*/ 2355626 h 6858000"/>
              <a:gd name="connsiteX3422" fmla="*/ 3353995 w 12163312"/>
              <a:gd name="connsiteY3422" fmla="*/ 2539701 h 6858000"/>
              <a:gd name="connsiteX3423" fmla="*/ 3511774 w 12163312"/>
              <a:gd name="connsiteY3423" fmla="*/ 2630544 h 6858000"/>
              <a:gd name="connsiteX3424" fmla="*/ 3669553 w 12163312"/>
              <a:gd name="connsiteY3424" fmla="*/ 2539701 h 6858000"/>
              <a:gd name="connsiteX3425" fmla="*/ 3669553 w 12163312"/>
              <a:gd name="connsiteY3425" fmla="*/ 2355626 h 6858000"/>
              <a:gd name="connsiteX3426" fmla="*/ 3191435 w 12163312"/>
              <a:gd name="connsiteY3426" fmla="*/ 2264784 h 6858000"/>
              <a:gd name="connsiteX3427" fmla="*/ 3033656 w 12163312"/>
              <a:gd name="connsiteY3427" fmla="*/ 2355626 h 6858000"/>
              <a:gd name="connsiteX3428" fmla="*/ 3033656 w 12163312"/>
              <a:gd name="connsiteY3428" fmla="*/ 2539701 h 6858000"/>
              <a:gd name="connsiteX3429" fmla="*/ 3191435 w 12163312"/>
              <a:gd name="connsiteY3429" fmla="*/ 2630544 h 6858000"/>
              <a:gd name="connsiteX3430" fmla="*/ 3349214 w 12163312"/>
              <a:gd name="connsiteY3430" fmla="*/ 2539701 h 6858000"/>
              <a:gd name="connsiteX3431" fmla="*/ 3349214 w 12163312"/>
              <a:gd name="connsiteY3431" fmla="*/ 2355626 h 6858000"/>
              <a:gd name="connsiteX3432" fmla="*/ 2871096 w 12163312"/>
              <a:gd name="connsiteY3432" fmla="*/ 2264784 h 6858000"/>
              <a:gd name="connsiteX3433" fmla="*/ 2713317 w 12163312"/>
              <a:gd name="connsiteY3433" fmla="*/ 2355626 h 6858000"/>
              <a:gd name="connsiteX3434" fmla="*/ 2713317 w 12163312"/>
              <a:gd name="connsiteY3434" fmla="*/ 2539701 h 6858000"/>
              <a:gd name="connsiteX3435" fmla="*/ 2871096 w 12163312"/>
              <a:gd name="connsiteY3435" fmla="*/ 2630544 h 6858000"/>
              <a:gd name="connsiteX3436" fmla="*/ 3028875 w 12163312"/>
              <a:gd name="connsiteY3436" fmla="*/ 2539701 h 6858000"/>
              <a:gd name="connsiteX3437" fmla="*/ 3028875 w 12163312"/>
              <a:gd name="connsiteY3437" fmla="*/ 2355626 h 6858000"/>
              <a:gd name="connsiteX3438" fmla="*/ 2550757 w 12163312"/>
              <a:gd name="connsiteY3438" fmla="*/ 2264784 h 6858000"/>
              <a:gd name="connsiteX3439" fmla="*/ 2392978 w 12163312"/>
              <a:gd name="connsiteY3439" fmla="*/ 2355626 h 6858000"/>
              <a:gd name="connsiteX3440" fmla="*/ 2392978 w 12163312"/>
              <a:gd name="connsiteY3440" fmla="*/ 2539701 h 6858000"/>
              <a:gd name="connsiteX3441" fmla="*/ 2550757 w 12163312"/>
              <a:gd name="connsiteY3441" fmla="*/ 2630544 h 6858000"/>
              <a:gd name="connsiteX3442" fmla="*/ 2708536 w 12163312"/>
              <a:gd name="connsiteY3442" fmla="*/ 2539701 h 6858000"/>
              <a:gd name="connsiteX3443" fmla="*/ 2708536 w 12163312"/>
              <a:gd name="connsiteY3443" fmla="*/ 2355626 h 6858000"/>
              <a:gd name="connsiteX3444" fmla="*/ 2230419 w 12163312"/>
              <a:gd name="connsiteY3444" fmla="*/ 2264784 h 6858000"/>
              <a:gd name="connsiteX3445" fmla="*/ 2072640 w 12163312"/>
              <a:gd name="connsiteY3445" fmla="*/ 2355626 h 6858000"/>
              <a:gd name="connsiteX3446" fmla="*/ 2072640 w 12163312"/>
              <a:gd name="connsiteY3446" fmla="*/ 2539701 h 6858000"/>
              <a:gd name="connsiteX3447" fmla="*/ 2230419 w 12163312"/>
              <a:gd name="connsiteY3447" fmla="*/ 2630544 h 6858000"/>
              <a:gd name="connsiteX3448" fmla="*/ 2388197 w 12163312"/>
              <a:gd name="connsiteY3448" fmla="*/ 2539701 h 6858000"/>
              <a:gd name="connsiteX3449" fmla="*/ 2388197 w 12163312"/>
              <a:gd name="connsiteY3449" fmla="*/ 2355626 h 6858000"/>
              <a:gd name="connsiteX3450" fmla="*/ 1910080 w 12163312"/>
              <a:gd name="connsiteY3450" fmla="*/ 2264784 h 6858000"/>
              <a:gd name="connsiteX3451" fmla="*/ 1752301 w 12163312"/>
              <a:gd name="connsiteY3451" fmla="*/ 2355626 h 6858000"/>
              <a:gd name="connsiteX3452" fmla="*/ 1752301 w 12163312"/>
              <a:gd name="connsiteY3452" fmla="*/ 2539701 h 6858000"/>
              <a:gd name="connsiteX3453" fmla="*/ 1910080 w 12163312"/>
              <a:gd name="connsiteY3453" fmla="*/ 2630544 h 6858000"/>
              <a:gd name="connsiteX3454" fmla="*/ 2067858 w 12163312"/>
              <a:gd name="connsiteY3454" fmla="*/ 2539701 h 6858000"/>
              <a:gd name="connsiteX3455" fmla="*/ 2067858 w 12163312"/>
              <a:gd name="connsiteY3455" fmla="*/ 2355626 h 6858000"/>
              <a:gd name="connsiteX3456" fmla="*/ 1589741 w 12163312"/>
              <a:gd name="connsiteY3456" fmla="*/ 2264784 h 6858000"/>
              <a:gd name="connsiteX3457" fmla="*/ 1431962 w 12163312"/>
              <a:gd name="connsiteY3457" fmla="*/ 2355626 h 6858000"/>
              <a:gd name="connsiteX3458" fmla="*/ 1431962 w 12163312"/>
              <a:gd name="connsiteY3458" fmla="*/ 2539701 h 6858000"/>
              <a:gd name="connsiteX3459" fmla="*/ 1589741 w 12163312"/>
              <a:gd name="connsiteY3459" fmla="*/ 2630544 h 6858000"/>
              <a:gd name="connsiteX3460" fmla="*/ 1747520 w 12163312"/>
              <a:gd name="connsiteY3460" fmla="*/ 2539701 h 6858000"/>
              <a:gd name="connsiteX3461" fmla="*/ 1747520 w 12163312"/>
              <a:gd name="connsiteY3461" fmla="*/ 2355626 h 6858000"/>
              <a:gd name="connsiteX3462" fmla="*/ 1269402 w 12163312"/>
              <a:gd name="connsiteY3462" fmla="*/ 2264784 h 6858000"/>
              <a:gd name="connsiteX3463" fmla="*/ 1111623 w 12163312"/>
              <a:gd name="connsiteY3463" fmla="*/ 2355626 h 6858000"/>
              <a:gd name="connsiteX3464" fmla="*/ 1111623 w 12163312"/>
              <a:gd name="connsiteY3464" fmla="*/ 2539701 h 6858000"/>
              <a:gd name="connsiteX3465" fmla="*/ 1269402 w 12163312"/>
              <a:gd name="connsiteY3465" fmla="*/ 2630544 h 6858000"/>
              <a:gd name="connsiteX3466" fmla="*/ 1427181 w 12163312"/>
              <a:gd name="connsiteY3466" fmla="*/ 2539701 h 6858000"/>
              <a:gd name="connsiteX3467" fmla="*/ 1427181 w 12163312"/>
              <a:gd name="connsiteY3467" fmla="*/ 2355626 h 6858000"/>
              <a:gd name="connsiteX3468" fmla="*/ 949063 w 12163312"/>
              <a:gd name="connsiteY3468" fmla="*/ 2264784 h 6858000"/>
              <a:gd name="connsiteX3469" fmla="*/ 791284 w 12163312"/>
              <a:gd name="connsiteY3469" fmla="*/ 2355626 h 6858000"/>
              <a:gd name="connsiteX3470" fmla="*/ 791284 w 12163312"/>
              <a:gd name="connsiteY3470" fmla="*/ 2539701 h 6858000"/>
              <a:gd name="connsiteX3471" fmla="*/ 949063 w 12163312"/>
              <a:gd name="connsiteY3471" fmla="*/ 2630544 h 6858000"/>
              <a:gd name="connsiteX3472" fmla="*/ 1106842 w 12163312"/>
              <a:gd name="connsiteY3472" fmla="*/ 2539701 h 6858000"/>
              <a:gd name="connsiteX3473" fmla="*/ 1106842 w 12163312"/>
              <a:gd name="connsiteY3473" fmla="*/ 2355626 h 6858000"/>
              <a:gd name="connsiteX3474" fmla="*/ 628724 w 12163312"/>
              <a:gd name="connsiteY3474" fmla="*/ 2264784 h 6858000"/>
              <a:gd name="connsiteX3475" fmla="*/ 470945 w 12163312"/>
              <a:gd name="connsiteY3475" fmla="*/ 2355626 h 6858000"/>
              <a:gd name="connsiteX3476" fmla="*/ 470945 w 12163312"/>
              <a:gd name="connsiteY3476" fmla="*/ 2539701 h 6858000"/>
              <a:gd name="connsiteX3477" fmla="*/ 628724 w 12163312"/>
              <a:gd name="connsiteY3477" fmla="*/ 2630544 h 6858000"/>
              <a:gd name="connsiteX3478" fmla="*/ 786503 w 12163312"/>
              <a:gd name="connsiteY3478" fmla="*/ 2539701 h 6858000"/>
              <a:gd name="connsiteX3479" fmla="*/ 786503 w 12163312"/>
              <a:gd name="connsiteY3479" fmla="*/ 2355626 h 6858000"/>
              <a:gd name="connsiteX3480" fmla="*/ 308385 w 12163312"/>
              <a:gd name="connsiteY3480" fmla="*/ 2264784 h 6858000"/>
              <a:gd name="connsiteX3481" fmla="*/ 150607 w 12163312"/>
              <a:gd name="connsiteY3481" fmla="*/ 2355626 h 6858000"/>
              <a:gd name="connsiteX3482" fmla="*/ 150607 w 12163312"/>
              <a:gd name="connsiteY3482" fmla="*/ 2539701 h 6858000"/>
              <a:gd name="connsiteX3483" fmla="*/ 308385 w 12163312"/>
              <a:gd name="connsiteY3483" fmla="*/ 2630544 h 6858000"/>
              <a:gd name="connsiteX3484" fmla="*/ 466164 w 12163312"/>
              <a:gd name="connsiteY3484" fmla="*/ 2539701 h 6858000"/>
              <a:gd name="connsiteX3485" fmla="*/ 466164 w 12163312"/>
              <a:gd name="connsiteY3485" fmla="*/ 2355626 h 6858000"/>
              <a:gd name="connsiteX3486" fmla="*/ 11842974 w 12163312"/>
              <a:gd name="connsiteY3486" fmla="*/ 2262393 h 6858000"/>
              <a:gd name="connsiteX3487" fmla="*/ 11685195 w 12163312"/>
              <a:gd name="connsiteY3487" fmla="*/ 2353236 h 6858000"/>
              <a:gd name="connsiteX3488" fmla="*/ 11685195 w 12163312"/>
              <a:gd name="connsiteY3488" fmla="*/ 2537311 h 6858000"/>
              <a:gd name="connsiteX3489" fmla="*/ 11842974 w 12163312"/>
              <a:gd name="connsiteY3489" fmla="*/ 2628153 h 6858000"/>
              <a:gd name="connsiteX3490" fmla="*/ 12000753 w 12163312"/>
              <a:gd name="connsiteY3490" fmla="*/ 2537311 h 6858000"/>
              <a:gd name="connsiteX3491" fmla="*/ 12000753 w 12163312"/>
              <a:gd name="connsiteY3491" fmla="*/ 2353236 h 6858000"/>
              <a:gd name="connsiteX3492" fmla="*/ 6076875 w 12163312"/>
              <a:gd name="connsiteY3492" fmla="*/ 2262393 h 6858000"/>
              <a:gd name="connsiteX3493" fmla="*/ 5919096 w 12163312"/>
              <a:gd name="connsiteY3493" fmla="*/ 2353236 h 6858000"/>
              <a:gd name="connsiteX3494" fmla="*/ 5919096 w 12163312"/>
              <a:gd name="connsiteY3494" fmla="*/ 2537311 h 6858000"/>
              <a:gd name="connsiteX3495" fmla="*/ 6076875 w 12163312"/>
              <a:gd name="connsiteY3495" fmla="*/ 2628153 h 6858000"/>
              <a:gd name="connsiteX3496" fmla="*/ 6234654 w 12163312"/>
              <a:gd name="connsiteY3496" fmla="*/ 2537311 h 6858000"/>
              <a:gd name="connsiteX3497" fmla="*/ 6234654 w 12163312"/>
              <a:gd name="connsiteY3497" fmla="*/ 2353236 h 6858000"/>
              <a:gd name="connsiteX3498" fmla="*/ 11685195 w 12163312"/>
              <a:gd name="connsiteY3498" fmla="*/ 1985085 h 6858000"/>
              <a:gd name="connsiteX3499" fmla="*/ 11527416 w 12163312"/>
              <a:gd name="connsiteY3499" fmla="*/ 2075927 h 6858000"/>
              <a:gd name="connsiteX3500" fmla="*/ 11527416 w 12163312"/>
              <a:gd name="connsiteY3500" fmla="*/ 2260003 h 6858000"/>
              <a:gd name="connsiteX3501" fmla="*/ 11685195 w 12163312"/>
              <a:gd name="connsiteY3501" fmla="*/ 2350845 h 6858000"/>
              <a:gd name="connsiteX3502" fmla="*/ 11842974 w 12163312"/>
              <a:gd name="connsiteY3502" fmla="*/ 2260003 h 6858000"/>
              <a:gd name="connsiteX3503" fmla="*/ 11842974 w 12163312"/>
              <a:gd name="connsiteY3503" fmla="*/ 2075927 h 6858000"/>
              <a:gd name="connsiteX3504" fmla="*/ 6237044 w 12163312"/>
              <a:gd name="connsiteY3504" fmla="*/ 1985085 h 6858000"/>
              <a:gd name="connsiteX3505" fmla="*/ 6079266 w 12163312"/>
              <a:gd name="connsiteY3505" fmla="*/ 2075927 h 6858000"/>
              <a:gd name="connsiteX3506" fmla="*/ 6079266 w 12163312"/>
              <a:gd name="connsiteY3506" fmla="*/ 2260003 h 6858000"/>
              <a:gd name="connsiteX3507" fmla="*/ 6237044 w 12163312"/>
              <a:gd name="connsiteY3507" fmla="*/ 2350845 h 6858000"/>
              <a:gd name="connsiteX3508" fmla="*/ 6394823 w 12163312"/>
              <a:gd name="connsiteY3508" fmla="*/ 2260003 h 6858000"/>
              <a:gd name="connsiteX3509" fmla="*/ 6394823 w 12163312"/>
              <a:gd name="connsiteY3509" fmla="*/ 2075927 h 6858000"/>
              <a:gd name="connsiteX3510" fmla="*/ 788894 w 12163312"/>
              <a:gd name="connsiteY3510" fmla="*/ 1985085 h 6858000"/>
              <a:gd name="connsiteX3511" fmla="*/ 631115 w 12163312"/>
              <a:gd name="connsiteY3511" fmla="*/ 2075927 h 6858000"/>
              <a:gd name="connsiteX3512" fmla="*/ 631115 w 12163312"/>
              <a:gd name="connsiteY3512" fmla="*/ 2260003 h 6858000"/>
              <a:gd name="connsiteX3513" fmla="*/ 788894 w 12163312"/>
              <a:gd name="connsiteY3513" fmla="*/ 2350845 h 6858000"/>
              <a:gd name="connsiteX3514" fmla="*/ 946673 w 12163312"/>
              <a:gd name="connsiteY3514" fmla="*/ 2260003 h 6858000"/>
              <a:gd name="connsiteX3515" fmla="*/ 946673 w 12163312"/>
              <a:gd name="connsiteY3515" fmla="*/ 2075927 h 6858000"/>
              <a:gd name="connsiteX3516" fmla="*/ 468555 w 12163312"/>
              <a:gd name="connsiteY3516" fmla="*/ 1985085 h 6858000"/>
              <a:gd name="connsiteX3517" fmla="*/ 310776 w 12163312"/>
              <a:gd name="connsiteY3517" fmla="*/ 2075927 h 6858000"/>
              <a:gd name="connsiteX3518" fmla="*/ 310776 w 12163312"/>
              <a:gd name="connsiteY3518" fmla="*/ 2260003 h 6858000"/>
              <a:gd name="connsiteX3519" fmla="*/ 468555 w 12163312"/>
              <a:gd name="connsiteY3519" fmla="*/ 2350845 h 6858000"/>
              <a:gd name="connsiteX3520" fmla="*/ 626334 w 12163312"/>
              <a:gd name="connsiteY3520" fmla="*/ 2260003 h 6858000"/>
              <a:gd name="connsiteX3521" fmla="*/ 626334 w 12163312"/>
              <a:gd name="connsiteY3521" fmla="*/ 2075927 h 6858000"/>
              <a:gd name="connsiteX3522" fmla="*/ 11362465 w 12163312"/>
              <a:gd name="connsiteY3522" fmla="*/ 1982694 h 6858000"/>
              <a:gd name="connsiteX3523" fmla="*/ 11204686 w 12163312"/>
              <a:gd name="connsiteY3523" fmla="*/ 2073537 h 6858000"/>
              <a:gd name="connsiteX3524" fmla="*/ 11204686 w 12163312"/>
              <a:gd name="connsiteY3524" fmla="*/ 2257612 h 6858000"/>
              <a:gd name="connsiteX3525" fmla="*/ 11362465 w 12163312"/>
              <a:gd name="connsiteY3525" fmla="*/ 2348454 h 6858000"/>
              <a:gd name="connsiteX3526" fmla="*/ 11520244 w 12163312"/>
              <a:gd name="connsiteY3526" fmla="*/ 2257612 h 6858000"/>
              <a:gd name="connsiteX3527" fmla="*/ 11520244 w 12163312"/>
              <a:gd name="connsiteY3527" fmla="*/ 2073537 h 6858000"/>
              <a:gd name="connsiteX3528" fmla="*/ 11042127 w 12163312"/>
              <a:gd name="connsiteY3528" fmla="*/ 1982694 h 6858000"/>
              <a:gd name="connsiteX3529" fmla="*/ 10884348 w 12163312"/>
              <a:gd name="connsiteY3529" fmla="*/ 2073537 h 6858000"/>
              <a:gd name="connsiteX3530" fmla="*/ 10884348 w 12163312"/>
              <a:gd name="connsiteY3530" fmla="*/ 2257612 h 6858000"/>
              <a:gd name="connsiteX3531" fmla="*/ 11042127 w 12163312"/>
              <a:gd name="connsiteY3531" fmla="*/ 2348454 h 6858000"/>
              <a:gd name="connsiteX3532" fmla="*/ 11199906 w 12163312"/>
              <a:gd name="connsiteY3532" fmla="*/ 2257612 h 6858000"/>
              <a:gd name="connsiteX3533" fmla="*/ 11199906 w 12163312"/>
              <a:gd name="connsiteY3533" fmla="*/ 2073537 h 6858000"/>
              <a:gd name="connsiteX3534" fmla="*/ 10721788 w 12163312"/>
              <a:gd name="connsiteY3534" fmla="*/ 1982694 h 6858000"/>
              <a:gd name="connsiteX3535" fmla="*/ 10564009 w 12163312"/>
              <a:gd name="connsiteY3535" fmla="*/ 2073537 h 6858000"/>
              <a:gd name="connsiteX3536" fmla="*/ 10564009 w 12163312"/>
              <a:gd name="connsiteY3536" fmla="*/ 2257612 h 6858000"/>
              <a:gd name="connsiteX3537" fmla="*/ 10721788 w 12163312"/>
              <a:gd name="connsiteY3537" fmla="*/ 2348454 h 6858000"/>
              <a:gd name="connsiteX3538" fmla="*/ 10879567 w 12163312"/>
              <a:gd name="connsiteY3538" fmla="*/ 2257612 h 6858000"/>
              <a:gd name="connsiteX3539" fmla="*/ 10879567 w 12163312"/>
              <a:gd name="connsiteY3539" fmla="*/ 2073537 h 6858000"/>
              <a:gd name="connsiteX3540" fmla="*/ 10401449 w 12163312"/>
              <a:gd name="connsiteY3540" fmla="*/ 1982694 h 6858000"/>
              <a:gd name="connsiteX3541" fmla="*/ 10243670 w 12163312"/>
              <a:gd name="connsiteY3541" fmla="*/ 2073537 h 6858000"/>
              <a:gd name="connsiteX3542" fmla="*/ 10243670 w 12163312"/>
              <a:gd name="connsiteY3542" fmla="*/ 2257612 h 6858000"/>
              <a:gd name="connsiteX3543" fmla="*/ 10401449 w 12163312"/>
              <a:gd name="connsiteY3543" fmla="*/ 2348454 h 6858000"/>
              <a:gd name="connsiteX3544" fmla="*/ 10559227 w 12163312"/>
              <a:gd name="connsiteY3544" fmla="*/ 2257612 h 6858000"/>
              <a:gd name="connsiteX3545" fmla="*/ 10559227 w 12163312"/>
              <a:gd name="connsiteY3545" fmla="*/ 2073537 h 6858000"/>
              <a:gd name="connsiteX3546" fmla="*/ 10081110 w 12163312"/>
              <a:gd name="connsiteY3546" fmla="*/ 1982694 h 6858000"/>
              <a:gd name="connsiteX3547" fmla="*/ 9923332 w 12163312"/>
              <a:gd name="connsiteY3547" fmla="*/ 2073537 h 6858000"/>
              <a:gd name="connsiteX3548" fmla="*/ 9923332 w 12163312"/>
              <a:gd name="connsiteY3548" fmla="*/ 2257612 h 6858000"/>
              <a:gd name="connsiteX3549" fmla="*/ 10081110 w 12163312"/>
              <a:gd name="connsiteY3549" fmla="*/ 2348454 h 6858000"/>
              <a:gd name="connsiteX3550" fmla="*/ 10238889 w 12163312"/>
              <a:gd name="connsiteY3550" fmla="*/ 2257612 h 6858000"/>
              <a:gd name="connsiteX3551" fmla="*/ 10238889 w 12163312"/>
              <a:gd name="connsiteY3551" fmla="*/ 2073537 h 6858000"/>
              <a:gd name="connsiteX3552" fmla="*/ 9760771 w 12163312"/>
              <a:gd name="connsiteY3552" fmla="*/ 1982694 h 6858000"/>
              <a:gd name="connsiteX3553" fmla="*/ 9602992 w 12163312"/>
              <a:gd name="connsiteY3553" fmla="*/ 2073537 h 6858000"/>
              <a:gd name="connsiteX3554" fmla="*/ 9602992 w 12163312"/>
              <a:gd name="connsiteY3554" fmla="*/ 2257612 h 6858000"/>
              <a:gd name="connsiteX3555" fmla="*/ 9760771 w 12163312"/>
              <a:gd name="connsiteY3555" fmla="*/ 2348454 h 6858000"/>
              <a:gd name="connsiteX3556" fmla="*/ 9918550 w 12163312"/>
              <a:gd name="connsiteY3556" fmla="*/ 2257612 h 6858000"/>
              <a:gd name="connsiteX3557" fmla="*/ 9918550 w 12163312"/>
              <a:gd name="connsiteY3557" fmla="*/ 2073537 h 6858000"/>
              <a:gd name="connsiteX3558" fmla="*/ 9440432 w 12163312"/>
              <a:gd name="connsiteY3558" fmla="*/ 1982694 h 6858000"/>
              <a:gd name="connsiteX3559" fmla="*/ 9282654 w 12163312"/>
              <a:gd name="connsiteY3559" fmla="*/ 2073537 h 6858000"/>
              <a:gd name="connsiteX3560" fmla="*/ 9282654 w 12163312"/>
              <a:gd name="connsiteY3560" fmla="*/ 2257612 h 6858000"/>
              <a:gd name="connsiteX3561" fmla="*/ 9440432 w 12163312"/>
              <a:gd name="connsiteY3561" fmla="*/ 2348454 h 6858000"/>
              <a:gd name="connsiteX3562" fmla="*/ 9598211 w 12163312"/>
              <a:gd name="connsiteY3562" fmla="*/ 2257612 h 6858000"/>
              <a:gd name="connsiteX3563" fmla="*/ 9598211 w 12163312"/>
              <a:gd name="connsiteY3563" fmla="*/ 2073537 h 6858000"/>
              <a:gd name="connsiteX3564" fmla="*/ 9120094 w 12163312"/>
              <a:gd name="connsiteY3564" fmla="*/ 1982694 h 6858000"/>
              <a:gd name="connsiteX3565" fmla="*/ 8962315 w 12163312"/>
              <a:gd name="connsiteY3565" fmla="*/ 2073537 h 6858000"/>
              <a:gd name="connsiteX3566" fmla="*/ 8962315 w 12163312"/>
              <a:gd name="connsiteY3566" fmla="*/ 2257612 h 6858000"/>
              <a:gd name="connsiteX3567" fmla="*/ 9120094 w 12163312"/>
              <a:gd name="connsiteY3567" fmla="*/ 2348454 h 6858000"/>
              <a:gd name="connsiteX3568" fmla="*/ 9277873 w 12163312"/>
              <a:gd name="connsiteY3568" fmla="*/ 2257612 h 6858000"/>
              <a:gd name="connsiteX3569" fmla="*/ 9277873 w 12163312"/>
              <a:gd name="connsiteY3569" fmla="*/ 2073537 h 6858000"/>
              <a:gd name="connsiteX3570" fmla="*/ 8799755 w 12163312"/>
              <a:gd name="connsiteY3570" fmla="*/ 1982694 h 6858000"/>
              <a:gd name="connsiteX3571" fmla="*/ 8641976 w 12163312"/>
              <a:gd name="connsiteY3571" fmla="*/ 2073537 h 6858000"/>
              <a:gd name="connsiteX3572" fmla="*/ 8641976 w 12163312"/>
              <a:gd name="connsiteY3572" fmla="*/ 2257612 h 6858000"/>
              <a:gd name="connsiteX3573" fmla="*/ 8799755 w 12163312"/>
              <a:gd name="connsiteY3573" fmla="*/ 2348454 h 6858000"/>
              <a:gd name="connsiteX3574" fmla="*/ 8957533 w 12163312"/>
              <a:gd name="connsiteY3574" fmla="*/ 2257612 h 6858000"/>
              <a:gd name="connsiteX3575" fmla="*/ 8957533 w 12163312"/>
              <a:gd name="connsiteY3575" fmla="*/ 2073537 h 6858000"/>
              <a:gd name="connsiteX3576" fmla="*/ 8479416 w 12163312"/>
              <a:gd name="connsiteY3576" fmla="*/ 1982694 h 6858000"/>
              <a:gd name="connsiteX3577" fmla="*/ 8321638 w 12163312"/>
              <a:gd name="connsiteY3577" fmla="*/ 2073537 h 6858000"/>
              <a:gd name="connsiteX3578" fmla="*/ 8321638 w 12163312"/>
              <a:gd name="connsiteY3578" fmla="*/ 2257612 h 6858000"/>
              <a:gd name="connsiteX3579" fmla="*/ 8479416 w 12163312"/>
              <a:gd name="connsiteY3579" fmla="*/ 2348454 h 6858000"/>
              <a:gd name="connsiteX3580" fmla="*/ 8637195 w 12163312"/>
              <a:gd name="connsiteY3580" fmla="*/ 2257612 h 6858000"/>
              <a:gd name="connsiteX3581" fmla="*/ 8637195 w 12163312"/>
              <a:gd name="connsiteY3581" fmla="*/ 2073537 h 6858000"/>
              <a:gd name="connsiteX3582" fmla="*/ 8159077 w 12163312"/>
              <a:gd name="connsiteY3582" fmla="*/ 1982694 h 6858000"/>
              <a:gd name="connsiteX3583" fmla="*/ 8001298 w 12163312"/>
              <a:gd name="connsiteY3583" fmla="*/ 2073537 h 6858000"/>
              <a:gd name="connsiteX3584" fmla="*/ 8001298 w 12163312"/>
              <a:gd name="connsiteY3584" fmla="*/ 2257612 h 6858000"/>
              <a:gd name="connsiteX3585" fmla="*/ 8159077 w 12163312"/>
              <a:gd name="connsiteY3585" fmla="*/ 2348454 h 6858000"/>
              <a:gd name="connsiteX3586" fmla="*/ 8316856 w 12163312"/>
              <a:gd name="connsiteY3586" fmla="*/ 2257612 h 6858000"/>
              <a:gd name="connsiteX3587" fmla="*/ 8316856 w 12163312"/>
              <a:gd name="connsiteY3587" fmla="*/ 2073537 h 6858000"/>
              <a:gd name="connsiteX3588" fmla="*/ 7838739 w 12163312"/>
              <a:gd name="connsiteY3588" fmla="*/ 1982694 h 6858000"/>
              <a:gd name="connsiteX3589" fmla="*/ 7680960 w 12163312"/>
              <a:gd name="connsiteY3589" fmla="*/ 2073537 h 6858000"/>
              <a:gd name="connsiteX3590" fmla="*/ 7680960 w 12163312"/>
              <a:gd name="connsiteY3590" fmla="*/ 2257612 h 6858000"/>
              <a:gd name="connsiteX3591" fmla="*/ 7838739 w 12163312"/>
              <a:gd name="connsiteY3591" fmla="*/ 2348454 h 6858000"/>
              <a:gd name="connsiteX3592" fmla="*/ 7996518 w 12163312"/>
              <a:gd name="connsiteY3592" fmla="*/ 2257612 h 6858000"/>
              <a:gd name="connsiteX3593" fmla="*/ 7996518 w 12163312"/>
              <a:gd name="connsiteY3593" fmla="*/ 2073537 h 6858000"/>
              <a:gd name="connsiteX3594" fmla="*/ 7518400 w 12163312"/>
              <a:gd name="connsiteY3594" fmla="*/ 1982694 h 6858000"/>
              <a:gd name="connsiteX3595" fmla="*/ 7360621 w 12163312"/>
              <a:gd name="connsiteY3595" fmla="*/ 2073537 h 6858000"/>
              <a:gd name="connsiteX3596" fmla="*/ 7360621 w 12163312"/>
              <a:gd name="connsiteY3596" fmla="*/ 2257612 h 6858000"/>
              <a:gd name="connsiteX3597" fmla="*/ 7518400 w 12163312"/>
              <a:gd name="connsiteY3597" fmla="*/ 2348454 h 6858000"/>
              <a:gd name="connsiteX3598" fmla="*/ 7676179 w 12163312"/>
              <a:gd name="connsiteY3598" fmla="*/ 2257612 h 6858000"/>
              <a:gd name="connsiteX3599" fmla="*/ 7676179 w 12163312"/>
              <a:gd name="connsiteY3599" fmla="*/ 2073537 h 6858000"/>
              <a:gd name="connsiteX3600" fmla="*/ 7198061 w 12163312"/>
              <a:gd name="connsiteY3600" fmla="*/ 1982694 h 6858000"/>
              <a:gd name="connsiteX3601" fmla="*/ 7040282 w 12163312"/>
              <a:gd name="connsiteY3601" fmla="*/ 2073537 h 6858000"/>
              <a:gd name="connsiteX3602" fmla="*/ 7040282 w 12163312"/>
              <a:gd name="connsiteY3602" fmla="*/ 2257612 h 6858000"/>
              <a:gd name="connsiteX3603" fmla="*/ 7198061 w 12163312"/>
              <a:gd name="connsiteY3603" fmla="*/ 2348454 h 6858000"/>
              <a:gd name="connsiteX3604" fmla="*/ 7355839 w 12163312"/>
              <a:gd name="connsiteY3604" fmla="*/ 2257612 h 6858000"/>
              <a:gd name="connsiteX3605" fmla="*/ 7355839 w 12163312"/>
              <a:gd name="connsiteY3605" fmla="*/ 2073537 h 6858000"/>
              <a:gd name="connsiteX3606" fmla="*/ 6877722 w 12163312"/>
              <a:gd name="connsiteY3606" fmla="*/ 1982694 h 6858000"/>
              <a:gd name="connsiteX3607" fmla="*/ 6719944 w 12163312"/>
              <a:gd name="connsiteY3607" fmla="*/ 2073537 h 6858000"/>
              <a:gd name="connsiteX3608" fmla="*/ 6719944 w 12163312"/>
              <a:gd name="connsiteY3608" fmla="*/ 2257612 h 6858000"/>
              <a:gd name="connsiteX3609" fmla="*/ 6877722 w 12163312"/>
              <a:gd name="connsiteY3609" fmla="*/ 2348454 h 6858000"/>
              <a:gd name="connsiteX3610" fmla="*/ 7035501 w 12163312"/>
              <a:gd name="connsiteY3610" fmla="*/ 2257612 h 6858000"/>
              <a:gd name="connsiteX3611" fmla="*/ 7035501 w 12163312"/>
              <a:gd name="connsiteY3611" fmla="*/ 2073537 h 6858000"/>
              <a:gd name="connsiteX3612" fmla="*/ 6557383 w 12163312"/>
              <a:gd name="connsiteY3612" fmla="*/ 1982694 h 6858000"/>
              <a:gd name="connsiteX3613" fmla="*/ 6399604 w 12163312"/>
              <a:gd name="connsiteY3613" fmla="*/ 2073537 h 6858000"/>
              <a:gd name="connsiteX3614" fmla="*/ 6399604 w 12163312"/>
              <a:gd name="connsiteY3614" fmla="*/ 2257612 h 6858000"/>
              <a:gd name="connsiteX3615" fmla="*/ 6557383 w 12163312"/>
              <a:gd name="connsiteY3615" fmla="*/ 2348454 h 6858000"/>
              <a:gd name="connsiteX3616" fmla="*/ 6715162 w 12163312"/>
              <a:gd name="connsiteY3616" fmla="*/ 2257612 h 6858000"/>
              <a:gd name="connsiteX3617" fmla="*/ 6715162 w 12163312"/>
              <a:gd name="connsiteY3617" fmla="*/ 2073537 h 6858000"/>
              <a:gd name="connsiteX3618" fmla="*/ 5916706 w 12163312"/>
              <a:gd name="connsiteY3618" fmla="*/ 1982694 h 6858000"/>
              <a:gd name="connsiteX3619" fmla="*/ 5758927 w 12163312"/>
              <a:gd name="connsiteY3619" fmla="*/ 2073537 h 6858000"/>
              <a:gd name="connsiteX3620" fmla="*/ 5758927 w 12163312"/>
              <a:gd name="connsiteY3620" fmla="*/ 2257612 h 6858000"/>
              <a:gd name="connsiteX3621" fmla="*/ 5916706 w 12163312"/>
              <a:gd name="connsiteY3621" fmla="*/ 2348454 h 6858000"/>
              <a:gd name="connsiteX3622" fmla="*/ 6074484 w 12163312"/>
              <a:gd name="connsiteY3622" fmla="*/ 2257612 h 6858000"/>
              <a:gd name="connsiteX3623" fmla="*/ 6074484 w 12163312"/>
              <a:gd name="connsiteY3623" fmla="*/ 2073537 h 6858000"/>
              <a:gd name="connsiteX3624" fmla="*/ 5596368 w 12163312"/>
              <a:gd name="connsiteY3624" fmla="*/ 1982694 h 6858000"/>
              <a:gd name="connsiteX3625" fmla="*/ 5438588 w 12163312"/>
              <a:gd name="connsiteY3625" fmla="*/ 2073537 h 6858000"/>
              <a:gd name="connsiteX3626" fmla="*/ 5438588 w 12163312"/>
              <a:gd name="connsiteY3626" fmla="*/ 2257612 h 6858000"/>
              <a:gd name="connsiteX3627" fmla="*/ 5596368 w 12163312"/>
              <a:gd name="connsiteY3627" fmla="*/ 2348454 h 6858000"/>
              <a:gd name="connsiteX3628" fmla="*/ 5754146 w 12163312"/>
              <a:gd name="connsiteY3628" fmla="*/ 2257612 h 6858000"/>
              <a:gd name="connsiteX3629" fmla="*/ 5754146 w 12163312"/>
              <a:gd name="connsiteY3629" fmla="*/ 2073537 h 6858000"/>
              <a:gd name="connsiteX3630" fmla="*/ 5276028 w 12163312"/>
              <a:gd name="connsiteY3630" fmla="*/ 1982694 h 6858000"/>
              <a:gd name="connsiteX3631" fmla="*/ 5118250 w 12163312"/>
              <a:gd name="connsiteY3631" fmla="*/ 2073537 h 6858000"/>
              <a:gd name="connsiteX3632" fmla="*/ 5118250 w 12163312"/>
              <a:gd name="connsiteY3632" fmla="*/ 2257612 h 6858000"/>
              <a:gd name="connsiteX3633" fmla="*/ 5276028 w 12163312"/>
              <a:gd name="connsiteY3633" fmla="*/ 2348454 h 6858000"/>
              <a:gd name="connsiteX3634" fmla="*/ 5433807 w 12163312"/>
              <a:gd name="connsiteY3634" fmla="*/ 2257612 h 6858000"/>
              <a:gd name="connsiteX3635" fmla="*/ 5433807 w 12163312"/>
              <a:gd name="connsiteY3635" fmla="*/ 2073537 h 6858000"/>
              <a:gd name="connsiteX3636" fmla="*/ 4955689 w 12163312"/>
              <a:gd name="connsiteY3636" fmla="*/ 1982694 h 6858000"/>
              <a:gd name="connsiteX3637" fmla="*/ 4797910 w 12163312"/>
              <a:gd name="connsiteY3637" fmla="*/ 2073537 h 6858000"/>
              <a:gd name="connsiteX3638" fmla="*/ 4797910 w 12163312"/>
              <a:gd name="connsiteY3638" fmla="*/ 2257612 h 6858000"/>
              <a:gd name="connsiteX3639" fmla="*/ 4955689 w 12163312"/>
              <a:gd name="connsiteY3639" fmla="*/ 2348454 h 6858000"/>
              <a:gd name="connsiteX3640" fmla="*/ 5113468 w 12163312"/>
              <a:gd name="connsiteY3640" fmla="*/ 2257612 h 6858000"/>
              <a:gd name="connsiteX3641" fmla="*/ 5113468 w 12163312"/>
              <a:gd name="connsiteY3641" fmla="*/ 2073537 h 6858000"/>
              <a:gd name="connsiteX3642" fmla="*/ 4635350 w 12163312"/>
              <a:gd name="connsiteY3642" fmla="*/ 1982694 h 6858000"/>
              <a:gd name="connsiteX3643" fmla="*/ 4477571 w 12163312"/>
              <a:gd name="connsiteY3643" fmla="*/ 2073537 h 6858000"/>
              <a:gd name="connsiteX3644" fmla="*/ 4477571 w 12163312"/>
              <a:gd name="connsiteY3644" fmla="*/ 2257612 h 6858000"/>
              <a:gd name="connsiteX3645" fmla="*/ 4635350 w 12163312"/>
              <a:gd name="connsiteY3645" fmla="*/ 2348454 h 6858000"/>
              <a:gd name="connsiteX3646" fmla="*/ 4793129 w 12163312"/>
              <a:gd name="connsiteY3646" fmla="*/ 2257612 h 6858000"/>
              <a:gd name="connsiteX3647" fmla="*/ 4793129 w 12163312"/>
              <a:gd name="connsiteY3647" fmla="*/ 2073537 h 6858000"/>
              <a:gd name="connsiteX3648" fmla="*/ 4312621 w 12163312"/>
              <a:gd name="connsiteY3648" fmla="*/ 1982694 h 6858000"/>
              <a:gd name="connsiteX3649" fmla="*/ 4154842 w 12163312"/>
              <a:gd name="connsiteY3649" fmla="*/ 2073537 h 6858000"/>
              <a:gd name="connsiteX3650" fmla="*/ 4154842 w 12163312"/>
              <a:gd name="connsiteY3650" fmla="*/ 2257612 h 6858000"/>
              <a:gd name="connsiteX3651" fmla="*/ 4312621 w 12163312"/>
              <a:gd name="connsiteY3651" fmla="*/ 2348454 h 6858000"/>
              <a:gd name="connsiteX3652" fmla="*/ 4470400 w 12163312"/>
              <a:gd name="connsiteY3652" fmla="*/ 2257612 h 6858000"/>
              <a:gd name="connsiteX3653" fmla="*/ 4470400 w 12163312"/>
              <a:gd name="connsiteY3653" fmla="*/ 2073537 h 6858000"/>
              <a:gd name="connsiteX3654" fmla="*/ 3992282 w 12163312"/>
              <a:gd name="connsiteY3654" fmla="*/ 1982694 h 6858000"/>
              <a:gd name="connsiteX3655" fmla="*/ 3834503 w 12163312"/>
              <a:gd name="connsiteY3655" fmla="*/ 2073537 h 6858000"/>
              <a:gd name="connsiteX3656" fmla="*/ 3834503 w 12163312"/>
              <a:gd name="connsiteY3656" fmla="*/ 2257612 h 6858000"/>
              <a:gd name="connsiteX3657" fmla="*/ 3992282 w 12163312"/>
              <a:gd name="connsiteY3657" fmla="*/ 2348454 h 6858000"/>
              <a:gd name="connsiteX3658" fmla="*/ 4150061 w 12163312"/>
              <a:gd name="connsiteY3658" fmla="*/ 2257612 h 6858000"/>
              <a:gd name="connsiteX3659" fmla="*/ 4150061 w 12163312"/>
              <a:gd name="connsiteY3659" fmla="*/ 2073537 h 6858000"/>
              <a:gd name="connsiteX3660" fmla="*/ 3671943 w 12163312"/>
              <a:gd name="connsiteY3660" fmla="*/ 1982694 h 6858000"/>
              <a:gd name="connsiteX3661" fmla="*/ 3514165 w 12163312"/>
              <a:gd name="connsiteY3661" fmla="*/ 2073537 h 6858000"/>
              <a:gd name="connsiteX3662" fmla="*/ 3514165 w 12163312"/>
              <a:gd name="connsiteY3662" fmla="*/ 2257612 h 6858000"/>
              <a:gd name="connsiteX3663" fmla="*/ 3671943 w 12163312"/>
              <a:gd name="connsiteY3663" fmla="*/ 2348454 h 6858000"/>
              <a:gd name="connsiteX3664" fmla="*/ 3829722 w 12163312"/>
              <a:gd name="connsiteY3664" fmla="*/ 2257612 h 6858000"/>
              <a:gd name="connsiteX3665" fmla="*/ 3829722 w 12163312"/>
              <a:gd name="connsiteY3665" fmla="*/ 2073537 h 6858000"/>
              <a:gd name="connsiteX3666" fmla="*/ 3351604 w 12163312"/>
              <a:gd name="connsiteY3666" fmla="*/ 1982694 h 6858000"/>
              <a:gd name="connsiteX3667" fmla="*/ 3193825 w 12163312"/>
              <a:gd name="connsiteY3667" fmla="*/ 2073537 h 6858000"/>
              <a:gd name="connsiteX3668" fmla="*/ 3193825 w 12163312"/>
              <a:gd name="connsiteY3668" fmla="*/ 2257612 h 6858000"/>
              <a:gd name="connsiteX3669" fmla="*/ 3351604 w 12163312"/>
              <a:gd name="connsiteY3669" fmla="*/ 2348454 h 6858000"/>
              <a:gd name="connsiteX3670" fmla="*/ 3509383 w 12163312"/>
              <a:gd name="connsiteY3670" fmla="*/ 2257612 h 6858000"/>
              <a:gd name="connsiteX3671" fmla="*/ 3509383 w 12163312"/>
              <a:gd name="connsiteY3671" fmla="*/ 2073537 h 6858000"/>
              <a:gd name="connsiteX3672" fmla="*/ 3031266 w 12163312"/>
              <a:gd name="connsiteY3672" fmla="*/ 1982694 h 6858000"/>
              <a:gd name="connsiteX3673" fmla="*/ 2873487 w 12163312"/>
              <a:gd name="connsiteY3673" fmla="*/ 2073537 h 6858000"/>
              <a:gd name="connsiteX3674" fmla="*/ 2873487 w 12163312"/>
              <a:gd name="connsiteY3674" fmla="*/ 2257612 h 6858000"/>
              <a:gd name="connsiteX3675" fmla="*/ 3031266 w 12163312"/>
              <a:gd name="connsiteY3675" fmla="*/ 2348454 h 6858000"/>
              <a:gd name="connsiteX3676" fmla="*/ 3189044 w 12163312"/>
              <a:gd name="connsiteY3676" fmla="*/ 2257612 h 6858000"/>
              <a:gd name="connsiteX3677" fmla="*/ 3189044 w 12163312"/>
              <a:gd name="connsiteY3677" fmla="*/ 2073537 h 6858000"/>
              <a:gd name="connsiteX3678" fmla="*/ 2710927 w 12163312"/>
              <a:gd name="connsiteY3678" fmla="*/ 1982694 h 6858000"/>
              <a:gd name="connsiteX3679" fmla="*/ 2553148 w 12163312"/>
              <a:gd name="connsiteY3679" fmla="*/ 2073537 h 6858000"/>
              <a:gd name="connsiteX3680" fmla="*/ 2553148 w 12163312"/>
              <a:gd name="connsiteY3680" fmla="*/ 2257612 h 6858000"/>
              <a:gd name="connsiteX3681" fmla="*/ 2710927 w 12163312"/>
              <a:gd name="connsiteY3681" fmla="*/ 2348454 h 6858000"/>
              <a:gd name="connsiteX3682" fmla="*/ 2868706 w 12163312"/>
              <a:gd name="connsiteY3682" fmla="*/ 2257612 h 6858000"/>
              <a:gd name="connsiteX3683" fmla="*/ 2868706 w 12163312"/>
              <a:gd name="connsiteY3683" fmla="*/ 2073537 h 6858000"/>
              <a:gd name="connsiteX3684" fmla="*/ 2390588 w 12163312"/>
              <a:gd name="connsiteY3684" fmla="*/ 1982694 h 6858000"/>
              <a:gd name="connsiteX3685" fmla="*/ 2232809 w 12163312"/>
              <a:gd name="connsiteY3685" fmla="*/ 2073537 h 6858000"/>
              <a:gd name="connsiteX3686" fmla="*/ 2232809 w 12163312"/>
              <a:gd name="connsiteY3686" fmla="*/ 2257612 h 6858000"/>
              <a:gd name="connsiteX3687" fmla="*/ 2390588 w 12163312"/>
              <a:gd name="connsiteY3687" fmla="*/ 2348454 h 6858000"/>
              <a:gd name="connsiteX3688" fmla="*/ 2548367 w 12163312"/>
              <a:gd name="connsiteY3688" fmla="*/ 2257612 h 6858000"/>
              <a:gd name="connsiteX3689" fmla="*/ 2548367 w 12163312"/>
              <a:gd name="connsiteY3689" fmla="*/ 2073537 h 6858000"/>
              <a:gd name="connsiteX3690" fmla="*/ 2070249 w 12163312"/>
              <a:gd name="connsiteY3690" fmla="*/ 1982694 h 6858000"/>
              <a:gd name="connsiteX3691" fmla="*/ 1912470 w 12163312"/>
              <a:gd name="connsiteY3691" fmla="*/ 2073537 h 6858000"/>
              <a:gd name="connsiteX3692" fmla="*/ 1912470 w 12163312"/>
              <a:gd name="connsiteY3692" fmla="*/ 2257612 h 6858000"/>
              <a:gd name="connsiteX3693" fmla="*/ 2070249 w 12163312"/>
              <a:gd name="connsiteY3693" fmla="*/ 2348454 h 6858000"/>
              <a:gd name="connsiteX3694" fmla="*/ 2228028 w 12163312"/>
              <a:gd name="connsiteY3694" fmla="*/ 2257612 h 6858000"/>
              <a:gd name="connsiteX3695" fmla="*/ 2228028 w 12163312"/>
              <a:gd name="connsiteY3695" fmla="*/ 2073537 h 6858000"/>
              <a:gd name="connsiteX3696" fmla="*/ 1749910 w 12163312"/>
              <a:gd name="connsiteY3696" fmla="*/ 1982694 h 6858000"/>
              <a:gd name="connsiteX3697" fmla="*/ 1592131 w 12163312"/>
              <a:gd name="connsiteY3697" fmla="*/ 2073537 h 6858000"/>
              <a:gd name="connsiteX3698" fmla="*/ 1592131 w 12163312"/>
              <a:gd name="connsiteY3698" fmla="*/ 2257612 h 6858000"/>
              <a:gd name="connsiteX3699" fmla="*/ 1749910 w 12163312"/>
              <a:gd name="connsiteY3699" fmla="*/ 2348454 h 6858000"/>
              <a:gd name="connsiteX3700" fmla="*/ 1907689 w 12163312"/>
              <a:gd name="connsiteY3700" fmla="*/ 2257612 h 6858000"/>
              <a:gd name="connsiteX3701" fmla="*/ 1907689 w 12163312"/>
              <a:gd name="connsiteY3701" fmla="*/ 2073537 h 6858000"/>
              <a:gd name="connsiteX3702" fmla="*/ 1429571 w 12163312"/>
              <a:gd name="connsiteY3702" fmla="*/ 1982694 h 6858000"/>
              <a:gd name="connsiteX3703" fmla="*/ 1271793 w 12163312"/>
              <a:gd name="connsiteY3703" fmla="*/ 2073537 h 6858000"/>
              <a:gd name="connsiteX3704" fmla="*/ 1271793 w 12163312"/>
              <a:gd name="connsiteY3704" fmla="*/ 2257612 h 6858000"/>
              <a:gd name="connsiteX3705" fmla="*/ 1429571 w 12163312"/>
              <a:gd name="connsiteY3705" fmla="*/ 2348454 h 6858000"/>
              <a:gd name="connsiteX3706" fmla="*/ 1587350 w 12163312"/>
              <a:gd name="connsiteY3706" fmla="*/ 2257612 h 6858000"/>
              <a:gd name="connsiteX3707" fmla="*/ 1587350 w 12163312"/>
              <a:gd name="connsiteY3707" fmla="*/ 2073537 h 6858000"/>
              <a:gd name="connsiteX3708" fmla="*/ 1109233 w 12163312"/>
              <a:gd name="connsiteY3708" fmla="*/ 1982694 h 6858000"/>
              <a:gd name="connsiteX3709" fmla="*/ 951454 w 12163312"/>
              <a:gd name="connsiteY3709" fmla="*/ 2073537 h 6858000"/>
              <a:gd name="connsiteX3710" fmla="*/ 951454 w 12163312"/>
              <a:gd name="connsiteY3710" fmla="*/ 2257612 h 6858000"/>
              <a:gd name="connsiteX3711" fmla="*/ 1109233 w 12163312"/>
              <a:gd name="connsiteY3711" fmla="*/ 2348454 h 6858000"/>
              <a:gd name="connsiteX3712" fmla="*/ 1267011 w 12163312"/>
              <a:gd name="connsiteY3712" fmla="*/ 2257612 h 6858000"/>
              <a:gd name="connsiteX3713" fmla="*/ 1267011 w 12163312"/>
              <a:gd name="connsiteY3713" fmla="*/ 2073537 h 6858000"/>
              <a:gd name="connsiteX3714" fmla="*/ 11525026 w 12163312"/>
              <a:gd name="connsiteY3714" fmla="*/ 1705386 h 6858000"/>
              <a:gd name="connsiteX3715" fmla="*/ 11367247 w 12163312"/>
              <a:gd name="connsiteY3715" fmla="*/ 1796228 h 6858000"/>
              <a:gd name="connsiteX3716" fmla="*/ 11367247 w 12163312"/>
              <a:gd name="connsiteY3716" fmla="*/ 1980304 h 6858000"/>
              <a:gd name="connsiteX3717" fmla="*/ 11525026 w 12163312"/>
              <a:gd name="connsiteY3717" fmla="*/ 2071146 h 6858000"/>
              <a:gd name="connsiteX3718" fmla="*/ 11682804 w 12163312"/>
              <a:gd name="connsiteY3718" fmla="*/ 1980304 h 6858000"/>
              <a:gd name="connsiteX3719" fmla="*/ 11682804 w 12163312"/>
              <a:gd name="connsiteY3719" fmla="*/ 1796228 h 6858000"/>
              <a:gd name="connsiteX3720" fmla="*/ 11202296 w 12163312"/>
              <a:gd name="connsiteY3720" fmla="*/ 1705386 h 6858000"/>
              <a:gd name="connsiteX3721" fmla="*/ 11044517 w 12163312"/>
              <a:gd name="connsiteY3721" fmla="*/ 1796228 h 6858000"/>
              <a:gd name="connsiteX3722" fmla="*/ 11044517 w 12163312"/>
              <a:gd name="connsiteY3722" fmla="*/ 1980304 h 6858000"/>
              <a:gd name="connsiteX3723" fmla="*/ 11202296 w 12163312"/>
              <a:gd name="connsiteY3723" fmla="*/ 2071146 h 6858000"/>
              <a:gd name="connsiteX3724" fmla="*/ 11360075 w 12163312"/>
              <a:gd name="connsiteY3724" fmla="*/ 1980304 h 6858000"/>
              <a:gd name="connsiteX3725" fmla="*/ 11360075 w 12163312"/>
              <a:gd name="connsiteY3725" fmla="*/ 1796228 h 6858000"/>
              <a:gd name="connsiteX3726" fmla="*/ 10881957 w 12163312"/>
              <a:gd name="connsiteY3726" fmla="*/ 1705386 h 6858000"/>
              <a:gd name="connsiteX3727" fmla="*/ 10724179 w 12163312"/>
              <a:gd name="connsiteY3727" fmla="*/ 1796228 h 6858000"/>
              <a:gd name="connsiteX3728" fmla="*/ 10724179 w 12163312"/>
              <a:gd name="connsiteY3728" fmla="*/ 1980304 h 6858000"/>
              <a:gd name="connsiteX3729" fmla="*/ 10881957 w 12163312"/>
              <a:gd name="connsiteY3729" fmla="*/ 2071146 h 6858000"/>
              <a:gd name="connsiteX3730" fmla="*/ 11039736 w 12163312"/>
              <a:gd name="connsiteY3730" fmla="*/ 1980304 h 6858000"/>
              <a:gd name="connsiteX3731" fmla="*/ 11039736 w 12163312"/>
              <a:gd name="connsiteY3731" fmla="*/ 1796228 h 6858000"/>
              <a:gd name="connsiteX3732" fmla="*/ 10561618 w 12163312"/>
              <a:gd name="connsiteY3732" fmla="*/ 1705386 h 6858000"/>
              <a:gd name="connsiteX3733" fmla="*/ 10403839 w 12163312"/>
              <a:gd name="connsiteY3733" fmla="*/ 1796228 h 6858000"/>
              <a:gd name="connsiteX3734" fmla="*/ 10403839 w 12163312"/>
              <a:gd name="connsiteY3734" fmla="*/ 1980304 h 6858000"/>
              <a:gd name="connsiteX3735" fmla="*/ 10561618 w 12163312"/>
              <a:gd name="connsiteY3735" fmla="*/ 2071146 h 6858000"/>
              <a:gd name="connsiteX3736" fmla="*/ 10719397 w 12163312"/>
              <a:gd name="connsiteY3736" fmla="*/ 1980304 h 6858000"/>
              <a:gd name="connsiteX3737" fmla="*/ 10719397 w 12163312"/>
              <a:gd name="connsiteY3737" fmla="*/ 1796228 h 6858000"/>
              <a:gd name="connsiteX3738" fmla="*/ 10241280 w 12163312"/>
              <a:gd name="connsiteY3738" fmla="*/ 1705386 h 6858000"/>
              <a:gd name="connsiteX3739" fmla="*/ 10083501 w 12163312"/>
              <a:gd name="connsiteY3739" fmla="*/ 1796228 h 6858000"/>
              <a:gd name="connsiteX3740" fmla="*/ 10083501 w 12163312"/>
              <a:gd name="connsiteY3740" fmla="*/ 1980304 h 6858000"/>
              <a:gd name="connsiteX3741" fmla="*/ 10241280 w 12163312"/>
              <a:gd name="connsiteY3741" fmla="*/ 2071146 h 6858000"/>
              <a:gd name="connsiteX3742" fmla="*/ 10399058 w 12163312"/>
              <a:gd name="connsiteY3742" fmla="*/ 1980304 h 6858000"/>
              <a:gd name="connsiteX3743" fmla="*/ 10399058 w 12163312"/>
              <a:gd name="connsiteY3743" fmla="*/ 1796228 h 6858000"/>
              <a:gd name="connsiteX3744" fmla="*/ 9920941 w 12163312"/>
              <a:gd name="connsiteY3744" fmla="*/ 1705386 h 6858000"/>
              <a:gd name="connsiteX3745" fmla="*/ 9763162 w 12163312"/>
              <a:gd name="connsiteY3745" fmla="*/ 1796228 h 6858000"/>
              <a:gd name="connsiteX3746" fmla="*/ 9763162 w 12163312"/>
              <a:gd name="connsiteY3746" fmla="*/ 1980304 h 6858000"/>
              <a:gd name="connsiteX3747" fmla="*/ 9920941 w 12163312"/>
              <a:gd name="connsiteY3747" fmla="*/ 2071146 h 6858000"/>
              <a:gd name="connsiteX3748" fmla="*/ 10078720 w 12163312"/>
              <a:gd name="connsiteY3748" fmla="*/ 1980304 h 6858000"/>
              <a:gd name="connsiteX3749" fmla="*/ 10078720 w 12163312"/>
              <a:gd name="connsiteY3749" fmla="*/ 1796228 h 6858000"/>
              <a:gd name="connsiteX3750" fmla="*/ 9600602 w 12163312"/>
              <a:gd name="connsiteY3750" fmla="*/ 1705386 h 6858000"/>
              <a:gd name="connsiteX3751" fmla="*/ 9442823 w 12163312"/>
              <a:gd name="connsiteY3751" fmla="*/ 1796228 h 6858000"/>
              <a:gd name="connsiteX3752" fmla="*/ 9442823 w 12163312"/>
              <a:gd name="connsiteY3752" fmla="*/ 1980304 h 6858000"/>
              <a:gd name="connsiteX3753" fmla="*/ 9600602 w 12163312"/>
              <a:gd name="connsiteY3753" fmla="*/ 2071146 h 6858000"/>
              <a:gd name="connsiteX3754" fmla="*/ 9758380 w 12163312"/>
              <a:gd name="connsiteY3754" fmla="*/ 1980304 h 6858000"/>
              <a:gd name="connsiteX3755" fmla="*/ 9758380 w 12163312"/>
              <a:gd name="connsiteY3755" fmla="*/ 1796228 h 6858000"/>
              <a:gd name="connsiteX3756" fmla="*/ 9280263 w 12163312"/>
              <a:gd name="connsiteY3756" fmla="*/ 1705386 h 6858000"/>
              <a:gd name="connsiteX3757" fmla="*/ 9122485 w 12163312"/>
              <a:gd name="connsiteY3757" fmla="*/ 1796228 h 6858000"/>
              <a:gd name="connsiteX3758" fmla="*/ 9122485 w 12163312"/>
              <a:gd name="connsiteY3758" fmla="*/ 1980304 h 6858000"/>
              <a:gd name="connsiteX3759" fmla="*/ 9280263 w 12163312"/>
              <a:gd name="connsiteY3759" fmla="*/ 2071146 h 6858000"/>
              <a:gd name="connsiteX3760" fmla="*/ 9438042 w 12163312"/>
              <a:gd name="connsiteY3760" fmla="*/ 1980304 h 6858000"/>
              <a:gd name="connsiteX3761" fmla="*/ 9438042 w 12163312"/>
              <a:gd name="connsiteY3761" fmla="*/ 1796228 h 6858000"/>
              <a:gd name="connsiteX3762" fmla="*/ 8959924 w 12163312"/>
              <a:gd name="connsiteY3762" fmla="*/ 1705386 h 6858000"/>
              <a:gd name="connsiteX3763" fmla="*/ 8802145 w 12163312"/>
              <a:gd name="connsiteY3763" fmla="*/ 1796228 h 6858000"/>
              <a:gd name="connsiteX3764" fmla="*/ 8802145 w 12163312"/>
              <a:gd name="connsiteY3764" fmla="*/ 1980304 h 6858000"/>
              <a:gd name="connsiteX3765" fmla="*/ 8959924 w 12163312"/>
              <a:gd name="connsiteY3765" fmla="*/ 2071146 h 6858000"/>
              <a:gd name="connsiteX3766" fmla="*/ 9117703 w 12163312"/>
              <a:gd name="connsiteY3766" fmla="*/ 1980304 h 6858000"/>
              <a:gd name="connsiteX3767" fmla="*/ 9117703 w 12163312"/>
              <a:gd name="connsiteY3767" fmla="*/ 1796228 h 6858000"/>
              <a:gd name="connsiteX3768" fmla="*/ 8639585 w 12163312"/>
              <a:gd name="connsiteY3768" fmla="*/ 1705386 h 6858000"/>
              <a:gd name="connsiteX3769" fmla="*/ 8481806 w 12163312"/>
              <a:gd name="connsiteY3769" fmla="*/ 1796228 h 6858000"/>
              <a:gd name="connsiteX3770" fmla="*/ 8481806 w 12163312"/>
              <a:gd name="connsiteY3770" fmla="*/ 1980304 h 6858000"/>
              <a:gd name="connsiteX3771" fmla="*/ 8639585 w 12163312"/>
              <a:gd name="connsiteY3771" fmla="*/ 2071146 h 6858000"/>
              <a:gd name="connsiteX3772" fmla="*/ 8797364 w 12163312"/>
              <a:gd name="connsiteY3772" fmla="*/ 1980304 h 6858000"/>
              <a:gd name="connsiteX3773" fmla="*/ 8797364 w 12163312"/>
              <a:gd name="connsiteY3773" fmla="*/ 1796228 h 6858000"/>
              <a:gd name="connsiteX3774" fmla="*/ 8319247 w 12163312"/>
              <a:gd name="connsiteY3774" fmla="*/ 1705386 h 6858000"/>
              <a:gd name="connsiteX3775" fmla="*/ 8161468 w 12163312"/>
              <a:gd name="connsiteY3775" fmla="*/ 1796228 h 6858000"/>
              <a:gd name="connsiteX3776" fmla="*/ 8161468 w 12163312"/>
              <a:gd name="connsiteY3776" fmla="*/ 1980304 h 6858000"/>
              <a:gd name="connsiteX3777" fmla="*/ 8319247 w 12163312"/>
              <a:gd name="connsiteY3777" fmla="*/ 2071146 h 6858000"/>
              <a:gd name="connsiteX3778" fmla="*/ 8477026 w 12163312"/>
              <a:gd name="connsiteY3778" fmla="*/ 1980304 h 6858000"/>
              <a:gd name="connsiteX3779" fmla="*/ 8477026 w 12163312"/>
              <a:gd name="connsiteY3779" fmla="*/ 1796228 h 6858000"/>
              <a:gd name="connsiteX3780" fmla="*/ 7998908 w 12163312"/>
              <a:gd name="connsiteY3780" fmla="*/ 1705386 h 6858000"/>
              <a:gd name="connsiteX3781" fmla="*/ 7841129 w 12163312"/>
              <a:gd name="connsiteY3781" fmla="*/ 1796228 h 6858000"/>
              <a:gd name="connsiteX3782" fmla="*/ 7841129 w 12163312"/>
              <a:gd name="connsiteY3782" fmla="*/ 1980304 h 6858000"/>
              <a:gd name="connsiteX3783" fmla="*/ 7998908 w 12163312"/>
              <a:gd name="connsiteY3783" fmla="*/ 2071146 h 6858000"/>
              <a:gd name="connsiteX3784" fmla="*/ 8156687 w 12163312"/>
              <a:gd name="connsiteY3784" fmla="*/ 1980304 h 6858000"/>
              <a:gd name="connsiteX3785" fmla="*/ 8156687 w 12163312"/>
              <a:gd name="connsiteY3785" fmla="*/ 1796228 h 6858000"/>
              <a:gd name="connsiteX3786" fmla="*/ 7678569 w 12163312"/>
              <a:gd name="connsiteY3786" fmla="*/ 1705386 h 6858000"/>
              <a:gd name="connsiteX3787" fmla="*/ 7520791 w 12163312"/>
              <a:gd name="connsiteY3787" fmla="*/ 1796228 h 6858000"/>
              <a:gd name="connsiteX3788" fmla="*/ 7520791 w 12163312"/>
              <a:gd name="connsiteY3788" fmla="*/ 1980304 h 6858000"/>
              <a:gd name="connsiteX3789" fmla="*/ 7678569 w 12163312"/>
              <a:gd name="connsiteY3789" fmla="*/ 2071146 h 6858000"/>
              <a:gd name="connsiteX3790" fmla="*/ 7836348 w 12163312"/>
              <a:gd name="connsiteY3790" fmla="*/ 1980304 h 6858000"/>
              <a:gd name="connsiteX3791" fmla="*/ 7836348 w 12163312"/>
              <a:gd name="connsiteY3791" fmla="*/ 1796228 h 6858000"/>
              <a:gd name="connsiteX3792" fmla="*/ 7358230 w 12163312"/>
              <a:gd name="connsiteY3792" fmla="*/ 1705386 h 6858000"/>
              <a:gd name="connsiteX3793" fmla="*/ 7200451 w 12163312"/>
              <a:gd name="connsiteY3793" fmla="*/ 1796228 h 6858000"/>
              <a:gd name="connsiteX3794" fmla="*/ 7200451 w 12163312"/>
              <a:gd name="connsiteY3794" fmla="*/ 1980304 h 6858000"/>
              <a:gd name="connsiteX3795" fmla="*/ 7358230 w 12163312"/>
              <a:gd name="connsiteY3795" fmla="*/ 2071146 h 6858000"/>
              <a:gd name="connsiteX3796" fmla="*/ 7516009 w 12163312"/>
              <a:gd name="connsiteY3796" fmla="*/ 1980304 h 6858000"/>
              <a:gd name="connsiteX3797" fmla="*/ 7516009 w 12163312"/>
              <a:gd name="connsiteY3797" fmla="*/ 1796228 h 6858000"/>
              <a:gd name="connsiteX3798" fmla="*/ 7037892 w 12163312"/>
              <a:gd name="connsiteY3798" fmla="*/ 1705386 h 6858000"/>
              <a:gd name="connsiteX3799" fmla="*/ 6880113 w 12163312"/>
              <a:gd name="connsiteY3799" fmla="*/ 1796228 h 6858000"/>
              <a:gd name="connsiteX3800" fmla="*/ 6880113 w 12163312"/>
              <a:gd name="connsiteY3800" fmla="*/ 1980304 h 6858000"/>
              <a:gd name="connsiteX3801" fmla="*/ 7037892 w 12163312"/>
              <a:gd name="connsiteY3801" fmla="*/ 2071146 h 6858000"/>
              <a:gd name="connsiteX3802" fmla="*/ 7195671 w 12163312"/>
              <a:gd name="connsiteY3802" fmla="*/ 1980304 h 6858000"/>
              <a:gd name="connsiteX3803" fmla="*/ 7195671 w 12163312"/>
              <a:gd name="connsiteY3803" fmla="*/ 1796228 h 6858000"/>
              <a:gd name="connsiteX3804" fmla="*/ 6717553 w 12163312"/>
              <a:gd name="connsiteY3804" fmla="*/ 1705386 h 6858000"/>
              <a:gd name="connsiteX3805" fmla="*/ 6559774 w 12163312"/>
              <a:gd name="connsiteY3805" fmla="*/ 1796228 h 6858000"/>
              <a:gd name="connsiteX3806" fmla="*/ 6559774 w 12163312"/>
              <a:gd name="connsiteY3806" fmla="*/ 1980304 h 6858000"/>
              <a:gd name="connsiteX3807" fmla="*/ 6717553 w 12163312"/>
              <a:gd name="connsiteY3807" fmla="*/ 2071146 h 6858000"/>
              <a:gd name="connsiteX3808" fmla="*/ 6875332 w 12163312"/>
              <a:gd name="connsiteY3808" fmla="*/ 1980304 h 6858000"/>
              <a:gd name="connsiteX3809" fmla="*/ 6875332 w 12163312"/>
              <a:gd name="connsiteY3809" fmla="*/ 1796228 h 6858000"/>
              <a:gd name="connsiteX3810" fmla="*/ 6397214 w 12163312"/>
              <a:gd name="connsiteY3810" fmla="*/ 1705386 h 6858000"/>
              <a:gd name="connsiteX3811" fmla="*/ 6239435 w 12163312"/>
              <a:gd name="connsiteY3811" fmla="*/ 1796228 h 6858000"/>
              <a:gd name="connsiteX3812" fmla="*/ 6239435 w 12163312"/>
              <a:gd name="connsiteY3812" fmla="*/ 1980304 h 6858000"/>
              <a:gd name="connsiteX3813" fmla="*/ 6397214 w 12163312"/>
              <a:gd name="connsiteY3813" fmla="*/ 2071146 h 6858000"/>
              <a:gd name="connsiteX3814" fmla="*/ 6554992 w 12163312"/>
              <a:gd name="connsiteY3814" fmla="*/ 1980304 h 6858000"/>
              <a:gd name="connsiteX3815" fmla="*/ 6554992 w 12163312"/>
              <a:gd name="connsiteY3815" fmla="*/ 1796228 h 6858000"/>
              <a:gd name="connsiteX3816" fmla="*/ 5756536 w 12163312"/>
              <a:gd name="connsiteY3816" fmla="*/ 1705386 h 6858000"/>
              <a:gd name="connsiteX3817" fmla="*/ 5598757 w 12163312"/>
              <a:gd name="connsiteY3817" fmla="*/ 1796228 h 6858000"/>
              <a:gd name="connsiteX3818" fmla="*/ 5598757 w 12163312"/>
              <a:gd name="connsiteY3818" fmla="*/ 1980304 h 6858000"/>
              <a:gd name="connsiteX3819" fmla="*/ 5756536 w 12163312"/>
              <a:gd name="connsiteY3819" fmla="*/ 2071146 h 6858000"/>
              <a:gd name="connsiteX3820" fmla="*/ 5914316 w 12163312"/>
              <a:gd name="connsiteY3820" fmla="*/ 1980304 h 6858000"/>
              <a:gd name="connsiteX3821" fmla="*/ 5914316 w 12163312"/>
              <a:gd name="connsiteY3821" fmla="*/ 1796228 h 6858000"/>
              <a:gd name="connsiteX3822" fmla="*/ 5436198 w 12163312"/>
              <a:gd name="connsiteY3822" fmla="*/ 1705386 h 6858000"/>
              <a:gd name="connsiteX3823" fmla="*/ 5278418 w 12163312"/>
              <a:gd name="connsiteY3823" fmla="*/ 1796228 h 6858000"/>
              <a:gd name="connsiteX3824" fmla="*/ 5278418 w 12163312"/>
              <a:gd name="connsiteY3824" fmla="*/ 1980304 h 6858000"/>
              <a:gd name="connsiteX3825" fmla="*/ 5436198 w 12163312"/>
              <a:gd name="connsiteY3825" fmla="*/ 2071146 h 6858000"/>
              <a:gd name="connsiteX3826" fmla="*/ 5593976 w 12163312"/>
              <a:gd name="connsiteY3826" fmla="*/ 1980304 h 6858000"/>
              <a:gd name="connsiteX3827" fmla="*/ 5593976 w 12163312"/>
              <a:gd name="connsiteY3827" fmla="*/ 1796228 h 6858000"/>
              <a:gd name="connsiteX3828" fmla="*/ 5113468 w 12163312"/>
              <a:gd name="connsiteY3828" fmla="*/ 1705386 h 6858000"/>
              <a:gd name="connsiteX3829" fmla="*/ 4955689 w 12163312"/>
              <a:gd name="connsiteY3829" fmla="*/ 1796228 h 6858000"/>
              <a:gd name="connsiteX3830" fmla="*/ 4955689 w 12163312"/>
              <a:gd name="connsiteY3830" fmla="*/ 1980304 h 6858000"/>
              <a:gd name="connsiteX3831" fmla="*/ 5113468 w 12163312"/>
              <a:gd name="connsiteY3831" fmla="*/ 2071146 h 6858000"/>
              <a:gd name="connsiteX3832" fmla="*/ 5271247 w 12163312"/>
              <a:gd name="connsiteY3832" fmla="*/ 1980304 h 6858000"/>
              <a:gd name="connsiteX3833" fmla="*/ 5271247 w 12163312"/>
              <a:gd name="connsiteY3833" fmla="*/ 1796228 h 6858000"/>
              <a:gd name="connsiteX3834" fmla="*/ 4793129 w 12163312"/>
              <a:gd name="connsiteY3834" fmla="*/ 1705386 h 6858000"/>
              <a:gd name="connsiteX3835" fmla="*/ 4635350 w 12163312"/>
              <a:gd name="connsiteY3835" fmla="*/ 1796228 h 6858000"/>
              <a:gd name="connsiteX3836" fmla="*/ 4635350 w 12163312"/>
              <a:gd name="connsiteY3836" fmla="*/ 1980304 h 6858000"/>
              <a:gd name="connsiteX3837" fmla="*/ 4793129 w 12163312"/>
              <a:gd name="connsiteY3837" fmla="*/ 2071146 h 6858000"/>
              <a:gd name="connsiteX3838" fmla="*/ 4950908 w 12163312"/>
              <a:gd name="connsiteY3838" fmla="*/ 1980304 h 6858000"/>
              <a:gd name="connsiteX3839" fmla="*/ 4950908 w 12163312"/>
              <a:gd name="connsiteY3839" fmla="*/ 1796228 h 6858000"/>
              <a:gd name="connsiteX3840" fmla="*/ 4472790 w 12163312"/>
              <a:gd name="connsiteY3840" fmla="*/ 1705386 h 6858000"/>
              <a:gd name="connsiteX3841" fmla="*/ 4315012 w 12163312"/>
              <a:gd name="connsiteY3841" fmla="*/ 1796228 h 6858000"/>
              <a:gd name="connsiteX3842" fmla="*/ 4315012 w 12163312"/>
              <a:gd name="connsiteY3842" fmla="*/ 1980304 h 6858000"/>
              <a:gd name="connsiteX3843" fmla="*/ 4472790 w 12163312"/>
              <a:gd name="connsiteY3843" fmla="*/ 2071146 h 6858000"/>
              <a:gd name="connsiteX3844" fmla="*/ 4630569 w 12163312"/>
              <a:gd name="connsiteY3844" fmla="*/ 1980304 h 6858000"/>
              <a:gd name="connsiteX3845" fmla="*/ 4630569 w 12163312"/>
              <a:gd name="connsiteY3845" fmla="*/ 1796228 h 6858000"/>
              <a:gd name="connsiteX3846" fmla="*/ 4152451 w 12163312"/>
              <a:gd name="connsiteY3846" fmla="*/ 1705386 h 6858000"/>
              <a:gd name="connsiteX3847" fmla="*/ 3994673 w 12163312"/>
              <a:gd name="connsiteY3847" fmla="*/ 1796228 h 6858000"/>
              <a:gd name="connsiteX3848" fmla="*/ 3994673 w 12163312"/>
              <a:gd name="connsiteY3848" fmla="*/ 1980304 h 6858000"/>
              <a:gd name="connsiteX3849" fmla="*/ 4152451 w 12163312"/>
              <a:gd name="connsiteY3849" fmla="*/ 2071146 h 6858000"/>
              <a:gd name="connsiteX3850" fmla="*/ 4310230 w 12163312"/>
              <a:gd name="connsiteY3850" fmla="*/ 1980304 h 6858000"/>
              <a:gd name="connsiteX3851" fmla="*/ 4310230 w 12163312"/>
              <a:gd name="connsiteY3851" fmla="*/ 1796228 h 6858000"/>
              <a:gd name="connsiteX3852" fmla="*/ 3832112 w 12163312"/>
              <a:gd name="connsiteY3852" fmla="*/ 1705386 h 6858000"/>
              <a:gd name="connsiteX3853" fmla="*/ 3674334 w 12163312"/>
              <a:gd name="connsiteY3853" fmla="*/ 1796228 h 6858000"/>
              <a:gd name="connsiteX3854" fmla="*/ 3674334 w 12163312"/>
              <a:gd name="connsiteY3854" fmla="*/ 1980304 h 6858000"/>
              <a:gd name="connsiteX3855" fmla="*/ 3832112 w 12163312"/>
              <a:gd name="connsiteY3855" fmla="*/ 2071146 h 6858000"/>
              <a:gd name="connsiteX3856" fmla="*/ 3989891 w 12163312"/>
              <a:gd name="connsiteY3856" fmla="*/ 1980304 h 6858000"/>
              <a:gd name="connsiteX3857" fmla="*/ 3989891 w 12163312"/>
              <a:gd name="connsiteY3857" fmla="*/ 1796228 h 6858000"/>
              <a:gd name="connsiteX3858" fmla="*/ 3511774 w 12163312"/>
              <a:gd name="connsiteY3858" fmla="*/ 1705386 h 6858000"/>
              <a:gd name="connsiteX3859" fmla="*/ 3353995 w 12163312"/>
              <a:gd name="connsiteY3859" fmla="*/ 1796228 h 6858000"/>
              <a:gd name="connsiteX3860" fmla="*/ 3353995 w 12163312"/>
              <a:gd name="connsiteY3860" fmla="*/ 1980304 h 6858000"/>
              <a:gd name="connsiteX3861" fmla="*/ 3511774 w 12163312"/>
              <a:gd name="connsiteY3861" fmla="*/ 2071146 h 6858000"/>
              <a:gd name="connsiteX3862" fmla="*/ 3669553 w 12163312"/>
              <a:gd name="connsiteY3862" fmla="*/ 1980304 h 6858000"/>
              <a:gd name="connsiteX3863" fmla="*/ 3669553 w 12163312"/>
              <a:gd name="connsiteY3863" fmla="*/ 1796228 h 6858000"/>
              <a:gd name="connsiteX3864" fmla="*/ 3191435 w 12163312"/>
              <a:gd name="connsiteY3864" fmla="*/ 1705386 h 6858000"/>
              <a:gd name="connsiteX3865" fmla="*/ 3033656 w 12163312"/>
              <a:gd name="connsiteY3865" fmla="*/ 1796228 h 6858000"/>
              <a:gd name="connsiteX3866" fmla="*/ 3033656 w 12163312"/>
              <a:gd name="connsiteY3866" fmla="*/ 1980304 h 6858000"/>
              <a:gd name="connsiteX3867" fmla="*/ 3191435 w 12163312"/>
              <a:gd name="connsiteY3867" fmla="*/ 2071146 h 6858000"/>
              <a:gd name="connsiteX3868" fmla="*/ 3349214 w 12163312"/>
              <a:gd name="connsiteY3868" fmla="*/ 1980304 h 6858000"/>
              <a:gd name="connsiteX3869" fmla="*/ 3349214 w 12163312"/>
              <a:gd name="connsiteY3869" fmla="*/ 1796228 h 6858000"/>
              <a:gd name="connsiteX3870" fmla="*/ 2871096 w 12163312"/>
              <a:gd name="connsiteY3870" fmla="*/ 1705386 h 6858000"/>
              <a:gd name="connsiteX3871" fmla="*/ 2713317 w 12163312"/>
              <a:gd name="connsiteY3871" fmla="*/ 1796228 h 6858000"/>
              <a:gd name="connsiteX3872" fmla="*/ 2713317 w 12163312"/>
              <a:gd name="connsiteY3872" fmla="*/ 1980304 h 6858000"/>
              <a:gd name="connsiteX3873" fmla="*/ 2871096 w 12163312"/>
              <a:gd name="connsiteY3873" fmla="*/ 2071146 h 6858000"/>
              <a:gd name="connsiteX3874" fmla="*/ 3028875 w 12163312"/>
              <a:gd name="connsiteY3874" fmla="*/ 1980304 h 6858000"/>
              <a:gd name="connsiteX3875" fmla="*/ 3028875 w 12163312"/>
              <a:gd name="connsiteY3875" fmla="*/ 1796228 h 6858000"/>
              <a:gd name="connsiteX3876" fmla="*/ 2550757 w 12163312"/>
              <a:gd name="connsiteY3876" fmla="*/ 1705386 h 6858000"/>
              <a:gd name="connsiteX3877" fmla="*/ 2392978 w 12163312"/>
              <a:gd name="connsiteY3877" fmla="*/ 1796228 h 6858000"/>
              <a:gd name="connsiteX3878" fmla="*/ 2392978 w 12163312"/>
              <a:gd name="connsiteY3878" fmla="*/ 1980304 h 6858000"/>
              <a:gd name="connsiteX3879" fmla="*/ 2550757 w 12163312"/>
              <a:gd name="connsiteY3879" fmla="*/ 2071146 h 6858000"/>
              <a:gd name="connsiteX3880" fmla="*/ 2708536 w 12163312"/>
              <a:gd name="connsiteY3880" fmla="*/ 1980304 h 6858000"/>
              <a:gd name="connsiteX3881" fmla="*/ 2708536 w 12163312"/>
              <a:gd name="connsiteY3881" fmla="*/ 1796228 h 6858000"/>
              <a:gd name="connsiteX3882" fmla="*/ 2230419 w 12163312"/>
              <a:gd name="connsiteY3882" fmla="*/ 1705386 h 6858000"/>
              <a:gd name="connsiteX3883" fmla="*/ 2072640 w 12163312"/>
              <a:gd name="connsiteY3883" fmla="*/ 1796228 h 6858000"/>
              <a:gd name="connsiteX3884" fmla="*/ 2072640 w 12163312"/>
              <a:gd name="connsiteY3884" fmla="*/ 1980304 h 6858000"/>
              <a:gd name="connsiteX3885" fmla="*/ 2230419 w 12163312"/>
              <a:gd name="connsiteY3885" fmla="*/ 2071146 h 6858000"/>
              <a:gd name="connsiteX3886" fmla="*/ 2388197 w 12163312"/>
              <a:gd name="connsiteY3886" fmla="*/ 1980304 h 6858000"/>
              <a:gd name="connsiteX3887" fmla="*/ 2388197 w 12163312"/>
              <a:gd name="connsiteY3887" fmla="*/ 1796228 h 6858000"/>
              <a:gd name="connsiteX3888" fmla="*/ 1910080 w 12163312"/>
              <a:gd name="connsiteY3888" fmla="*/ 1705386 h 6858000"/>
              <a:gd name="connsiteX3889" fmla="*/ 1752301 w 12163312"/>
              <a:gd name="connsiteY3889" fmla="*/ 1796228 h 6858000"/>
              <a:gd name="connsiteX3890" fmla="*/ 1752301 w 12163312"/>
              <a:gd name="connsiteY3890" fmla="*/ 1980304 h 6858000"/>
              <a:gd name="connsiteX3891" fmla="*/ 1910080 w 12163312"/>
              <a:gd name="connsiteY3891" fmla="*/ 2071146 h 6858000"/>
              <a:gd name="connsiteX3892" fmla="*/ 2067858 w 12163312"/>
              <a:gd name="connsiteY3892" fmla="*/ 1980304 h 6858000"/>
              <a:gd name="connsiteX3893" fmla="*/ 2067858 w 12163312"/>
              <a:gd name="connsiteY3893" fmla="*/ 1796228 h 6858000"/>
              <a:gd name="connsiteX3894" fmla="*/ 1589741 w 12163312"/>
              <a:gd name="connsiteY3894" fmla="*/ 1705386 h 6858000"/>
              <a:gd name="connsiteX3895" fmla="*/ 1431962 w 12163312"/>
              <a:gd name="connsiteY3895" fmla="*/ 1796228 h 6858000"/>
              <a:gd name="connsiteX3896" fmla="*/ 1431962 w 12163312"/>
              <a:gd name="connsiteY3896" fmla="*/ 1980304 h 6858000"/>
              <a:gd name="connsiteX3897" fmla="*/ 1589741 w 12163312"/>
              <a:gd name="connsiteY3897" fmla="*/ 2071146 h 6858000"/>
              <a:gd name="connsiteX3898" fmla="*/ 1747520 w 12163312"/>
              <a:gd name="connsiteY3898" fmla="*/ 1980304 h 6858000"/>
              <a:gd name="connsiteX3899" fmla="*/ 1747520 w 12163312"/>
              <a:gd name="connsiteY3899" fmla="*/ 1796228 h 6858000"/>
              <a:gd name="connsiteX3900" fmla="*/ 1269402 w 12163312"/>
              <a:gd name="connsiteY3900" fmla="*/ 1705386 h 6858000"/>
              <a:gd name="connsiteX3901" fmla="*/ 1111623 w 12163312"/>
              <a:gd name="connsiteY3901" fmla="*/ 1796228 h 6858000"/>
              <a:gd name="connsiteX3902" fmla="*/ 1111623 w 12163312"/>
              <a:gd name="connsiteY3902" fmla="*/ 1980304 h 6858000"/>
              <a:gd name="connsiteX3903" fmla="*/ 1269402 w 12163312"/>
              <a:gd name="connsiteY3903" fmla="*/ 2071146 h 6858000"/>
              <a:gd name="connsiteX3904" fmla="*/ 1427181 w 12163312"/>
              <a:gd name="connsiteY3904" fmla="*/ 1980304 h 6858000"/>
              <a:gd name="connsiteX3905" fmla="*/ 1427181 w 12163312"/>
              <a:gd name="connsiteY3905" fmla="*/ 1796228 h 6858000"/>
              <a:gd name="connsiteX3906" fmla="*/ 949063 w 12163312"/>
              <a:gd name="connsiteY3906" fmla="*/ 1705386 h 6858000"/>
              <a:gd name="connsiteX3907" fmla="*/ 791284 w 12163312"/>
              <a:gd name="connsiteY3907" fmla="*/ 1796228 h 6858000"/>
              <a:gd name="connsiteX3908" fmla="*/ 791284 w 12163312"/>
              <a:gd name="connsiteY3908" fmla="*/ 1980304 h 6858000"/>
              <a:gd name="connsiteX3909" fmla="*/ 949063 w 12163312"/>
              <a:gd name="connsiteY3909" fmla="*/ 2071146 h 6858000"/>
              <a:gd name="connsiteX3910" fmla="*/ 1106842 w 12163312"/>
              <a:gd name="connsiteY3910" fmla="*/ 1980304 h 6858000"/>
              <a:gd name="connsiteX3911" fmla="*/ 1106842 w 12163312"/>
              <a:gd name="connsiteY3911" fmla="*/ 1796228 h 6858000"/>
              <a:gd name="connsiteX3912" fmla="*/ 628724 w 12163312"/>
              <a:gd name="connsiteY3912" fmla="*/ 1705386 h 6858000"/>
              <a:gd name="connsiteX3913" fmla="*/ 470945 w 12163312"/>
              <a:gd name="connsiteY3913" fmla="*/ 1796228 h 6858000"/>
              <a:gd name="connsiteX3914" fmla="*/ 470945 w 12163312"/>
              <a:gd name="connsiteY3914" fmla="*/ 1980304 h 6858000"/>
              <a:gd name="connsiteX3915" fmla="*/ 628724 w 12163312"/>
              <a:gd name="connsiteY3915" fmla="*/ 2071146 h 6858000"/>
              <a:gd name="connsiteX3916" fmla="*/ 786503 w 12163312"/>
              <a:gd name="connsiteY3916" fmla="*/ 1980304 h 6858000"/>
              <a:gd name="connsiteX3917" fmla="*/ 786503 w 12163312"/>
              <a:gd name="connsiteY3917" fmla="*/ 1796228 h 6858000"/>
              <a:gd name="connsiteX3918" fmla="*/ 308385 w 12163312"/>
              <a:gd name="connsiteY3918" fmla="*/ 1705386 h 6858000"/>
              <a:gd name="connsiteX3919" fmla="*/ 150607 w 12163312"/>
              <a:gd name="connsiteY3919" fmla="*/ 1796228 h 6858000"/>
              <a:gd name="connsiteX3920" fmla="*/ 150607 w 12163312"/>
              <a:gd name="connsiteY3920" fmla="*/ 1980304 h 6858000"/>
              <a:gd name="connsiteX3921" fmla="*/ 308385 w 12163312"/>
              <a:gd name="connsiteY3921" fmla="*/ 2071146 h 6858000"/>
              <a:gd name="connsiteX3922" fmla="*/ 466164 w 12163312"/>
              <a:gd name="connsiteY3922" fmla="*/ 1980304 h 6858000"/>
              <a:gd name="connsiteX3923" fmla="*/ 466164 w 12163312"/>
              <a:gd name="connsiteY3923" fmla="*/ 1796228 h 6858000"/>
              <a:gd name="connsiteX3924" fmla="*/ 11842974 w 12163312"/>
              <a:gd name="connsiteY3924" fmla="*/ 1702996 h 6858000"/>
              <a:gd name="connsiteX3925" fmla="*/ 11685195 w 12163312"/>
              <a:gd name="connsiteY3925" fmla="*/ 1793838 h 6858000"/>
              <a:gd name="connsiteX3926" fmla="*/ 11685195 w 12163312"/>
              <a:gd name="connsiteY3926" fmla="*/ 1977913 h 6858000"/>
              <a:gd name="connsiteX3927" fmla="*/ 11842974 w 12163312"/>
              <a:gd name="connsiteY3927" fmla="*/ 2068756 h 6858000"/>
              <a:gd name="connsiteX3928" fmla="*/ 12000753 w 12163312"/>
              <a:gd name="connsiteY3928" fmla="*/ 1977913 h 6858000"/>
              <a:gd name="connsiteX3929" fmla="*/ 12000753 w 12163312"/>
              <a:gd name="connsiteY3929" fmla="*/ 1793838 h 6858000"/>
              <a:gd name="connsiteX3930" fmla="*/ 6076875 w 12163312"/>
              <a:gd name="connsiteY3930" fmla="*/ 1702996 h 6858000"/>
              <a:gd name="connsiteX3931" fmla="*/ 5919096 w 12163312"/>
              <a:gd name="connsiteY3931" fmla="*/ 1793838 h 6858000"/>
              <a:gd name="connsiteX3932" fmla="*/ 5919096 w 12163312"/>
              <a:gd name="connsiteY3932" fmla="*/ 1977913 h 6858000"/>
              <a:gd name="connsiteX3933" fmla="*/ 6076875 w 12163312"/>
              <a:gd name="connsiteY3933" fmla="*/ 2068756 h 6858000"/>
              <a:gd name="connsiteX3934" fmla="*/ 6234654 w 12163312"/>
              <a:gd name="connsiteY3934" fmla="*/ 1977913 h 6858000"/>
              <a:gd name="connsiteX3935" fmla="*/ 6234654 w 12163312"/>
              <a:gd name="connsiteY3935" fmla="*/ 1793838 h 6858000"/>
              <a:gd name="connsiteX3936" fmla="*/ 11685195 w 12163312"/>
              <a:gd name="connsiteY3936" fmla="*/ 1425687 h 6858000"/>
              <a:gd name="connsiteX3937" fmla="*/ 11527416 w 12163312"/>
              <a:gd name="connsiteY3937" fmla="*/ 1516530 h 6858000"/>
              <a:gd name="connsiteX3938" fmla="*/ 11527416 w 12163312"/>
              <a:gd name="connsiteY3938" fmla="*/ 1700605 h 6858000"/>
              <a:gd name="connsiteX3939" fmla="*/ 11685195 w 12163312"/>
              <a:gd name="connsiteY3939" fmla="*/ 1791447 h 6858000"/>
              <a:gd name="connsiteX3940" fmla="*/ 11842974 w 12163312"/>
              <a:gd name="connsiteY3940" fmla="*/ 1700605 h 6858000"/>
              <a:gd name="connsiteX3941" fmla="*/ 11842974 w 12163312"/>
              <a:gd name="connsiteY3941" fmla="*/ 1516530 h 6858000"/>
              <a:gd name="connsiteX3942" fmla="*/ 6237044 w 12163312"/>
              <a:gd name="connsiteY3942" fmla="*/ 1425687 h 6858000"/>
              <a:gd name="connsiteX3943" fmla="*/ 6079266 w 12163312"/>
              <a:gd name="connsiteY3943" fmla="*/ 1516530 h 6858000"/>
              <a:gd name="connsiteX3944" fmla="*/ 6079266 w 12163312"/>
              <a:gd name="connsiteY3944" fmla="*/ 1702996 h 6858000"/>
              <a:gd name="connsiteX3945" fmla="*/ 6237044 w 12163312"/>
              <a:gd name="connsiteY3945" fmla="*/ 1793838 h 6858000"/>
              <a:gd name="connsiteX3946" fmla="*/ 6394823 w 12163312"/>
              <a:gd name="connsiteY3946" fmla="*/ 1700605 h 6858000"/>
              <a:gd name="connsiteX3947" fmla="*/ 6394823 w 12163312"/>
              <a:gd name="connsiteY3947" fmla="*/ 1516530 h 6858000"/>
              <a:gd name="connsiteX3948" fmla="*/ 788894 w 12163312"/>
              <a:gd name="connsiteY3948" fmla="*/ 1425687 h 6858000"/>
              <a:gd name="connsiteX3949" fmla="*/ 631115 w 12163312"/>
              <a:gd name="connsiteY3949" fmla="*/ 1516530 h 6858000"/>
              <a:gd name="connsiteX3950" fmla="*/ 631115 w 12163312"/>
              <a:gd name="connsiteY3950" fmla="*/ 1700605 h 6858000"/>
              <a:gd name="connsiteX3951" fmla="*/ 788894 w 12163312"/>
              <a:gd name="connsiteY3951" fmla="*/ 1791447 h 6858000"/>
              <a:gd name="connsiteX3952" fmla="*/ 946673 w 12163312"/>
              <a:gd name="connsiteY3952" fmla="*/ 1700605 h 6858000"/>
              <a:gd name="connsiteX3953" fmla="*/ 946673 w 12163312"/>
              <a:gd name="connsiteY3953" fmla="*/ 1516530 h 6858000"/>
              <a:gd name="connsiteX3954" fmla="*/ 468555 w 12163312"/>
              <a:gd name="connsiteY3954" fmla="*/ 1425687 h 6858000"/>
              <a:gd name="connsiteX3955" fmla="*/ 310776 w 12163312"/>
              <a:gd name="connsiteY3955" fmla="*/ 1516530 h 6858000"/>
              <a:gd name="connsiteX3956" fmla="*/ 310776 w 12163312"/>
              <a:gd name="connsiteY3956" fmla="*/ 1700605 h 6858000"/>
              <a:gd name="connsiteX3957" fmla="*/ 468555 w 12163312"/>
              <a:gd name="connsiteY3957" fmla="*/ 1791447 h 6858000"/>
              <a:gd name="connsiteX3958" fmla="*/ 626334 w 12163312"/>
              <a:gd name="connsiteY3958" fmla="*/ 1700605 h 6858000"/>
              <a:gd name="connsiteX3959" fmla="*/ 626334 w 12163312"/>
              <a:gd name="connsiteY3959" fmla="*/ 1516530 h 6858000"/>
              <a:gd name="connsiteX3960" fmla="*/ 11362465 w 12163312"/>
              <a:gd name="connsiteY3960" fmla="*/ 1423297 h 6858000"/>
              <a:gd name="connsiteX3961" fmla="*/ 11204686 w 12163312"/>
              <a:gd name="connsiteY3961" fmla="*/ 1516530 h 6858000"/>
              <a:gd name="connsiteX3962" fmla="*/ 11204686 w 12163312"/>
              <a:gd name="connsiteY3962" fmla="*/ 1698214 h 6858000"/>
              <a:gd name="connsiteX3963" fmla="*/ 11362465 w 12163312"/>
              <a:gd name="connsiteY3963" fmla="*/ 1789057 h 6858000"/>
              <a:gd name="connsiteX3964" fmla="*/ 11520244 w 12163312"/>
              <a:gd name="connsiteY3964" fmla="*/ 1698214 h 6858000"/>
              <a:gd name="connsiteX3965" fmla="*/ 11520244 w 12163312"/>
              <a:gd name="connsiteY3965" fmla="*/ 1514139 h 6858000"/>
              <a:gd name="connsiteX3966" fmla="*/ 11042127 w 12163312"/>
              <a:gd name="connsiteY3966" fmla="*/ 1423297 h 6858000"/>
              <a:gd name="connsiteX3967" fmla="*/ 10884348 w 12163312"/>
              <a:gd name="connsiteY3967" fmla="*/ 1516530 h 6858000"/>
              <a:gd name="connsiteX3968" fmla="*/ 10884348 w 12163312"/>
              <a:gd name="connsiteY3968" fmla="*/ 1698214 h 6858000"/>
              <a:gd name="connsiteX3969" fmla="*/ 11042127 w 12163312"/>
              <a:gd name="connsiteY3969" fmla="*/ 1789057 h 6858000"/>
              <a:gd name="connsiteX3970" fmla="*/ 11199906 w 12163312"/>
              <a:gd name="connsiteY3970" fmla="*/ 1698214 h 6858000"/>
              <a:gd name="connsiteX3971" fmla="*/ 11199906 w 12163312"/>
              <a:gd name="connsiteY3971" fmla="*/ 1514139 h 6858000"/>
              <a:gd name="connsiteX3972" fmla="*/ 10721788 w 12163312"/>
              <a:gd name="connsiteY3972" fmla="*/ 1423297 h 6858000"/>
              <a:gd name="connsiteX3973" fmla="*/ 10564009 w 12163312"/>
              <a:gd name="connsiteY3973" fmla="*/ 1516530 h 6858000"/>
              <a:gd name="connsiteX3974" fmla="*/ 10564009 w 12163312"/>
              <a:gd name="connsiteY3974" fmla="*/ 1698214 h 6858000"/>
              <a:gd name="connsiteX3975" fmla="*/ 10721788 w 12163312"/>
              <a:gd name="connsiteY3975" fmla="*/ 1789057 h 6858000"/>
              <a:gd name="connsiteX3976" fmla="*/ 10879567 w 12163312"/>
              <a:gd name="connsiteY3976" fmla="*/ 1698214 h 6858000"/>
              <a:gd name="connsiteX3977" fmla="*/ 10879567 w 12163312"/>
              <a:gd name="connsiteY3977" fmla="*/ 1514139 h 6858000"/>
              <a:gd name="connsiteX3978" fmla="*/ 10401449 w 12163312"/>
              <a:gd name="connsiteY3978" fmla="*/ 1423297 h 6858000"/>
              <a:gd name="connsiteX3979" fmla="*/ 10243670 w 12163312"/>
              <a:gd name="connsiteY3979" fmla="*/ 1516530 h 6858000"/>
              <a:gd name="connsiteX3980" fmla="*/ 10243670 w 12163312"/>
              <a:gd name="connsiteY3980" fmla="*/ 1698214 h 6858000"/>
              <a:gd name="connsiteX3981" fmla="*/ 10401449 w 12163312"/>
              <a:gd name="connsiteY3981" fmla="*/ 1789057 h 6858000"/>
              <a:gd name="connsiteX3982" fmla="*/ 10559227 w 12163312"/>
              <a:gd name="connsiteY3982" fmla="*/ 1698214 h 6858000"/>
              <a:gd name="connsiteX3983" fmla="*/ 10559227 w 12163312"/>
              <a:gd name="connsiteY3983" fmla="*/ 1514139 h 6858000"/>
              <a:gd name="connsiteX3984" fmla="*/ 10081110 w 12163312"/>
              <a:gd name="connsiteY3984" fmla="*/ 1423297 h 6858000"/>
              <a:gd name="connsiteX3985" fmla="*/ 9923332 w 12163312"/>
              <a:gd name="connsiteY3985" fmla="*/ 1516530 h 6858000"/>
              <a:gd name="connsiteX3986" fmla="*/ 9923332 w 12163312"/>
              <a:gd name="connsiteY3986" fmla="*/ 1698214 h 6858000"/>
              <a:gd name="connsiteX3987" fmla="*/ 10081110 w 12163312"/>
              <a:gd name="connsiteY3987" fmla="*/ 1789057 h 6858000"/>
              <a:gd name="connsiteX3988" fmla="*/ 10238889 w 12163312"/>
              <a:gd name="connsiteY3988" fmla="*/ 1698214 h 6858000"/>
              <a:gd name="connsiteX3989" fmla="*/ 10238889 w 12163312"/>
              <a:gd name="connsiteY3989" fmla="*/ 1514139 h 6858000"/>
              <a:gd name="connsiteX3990" fmla="*/ 9760771 w 12163312"/>
              <a:gd name="connsiteY3990" fmla="*/ 1423297 h 6858000"/>
              <a:gd name="connsiteX3991" fmla="*/ 9602992 w 12163312"/>
              <a:gd name="connsiteY3991" fmla="*/ 1516530 h 6858000"/>
              <a:gd name="connsiteX3992" fmla="*/ 9602992 w 12163312"/>
              <a:gd name="connsiteY3992" fmla="*/ 1698214 h 6858000"/>
              <a:gd name="connsiteX3993" fmla="*/ 9760771 w 12163312"/>
              <a:gd name="connsiteY3993" fmla="*/ 1789057 h 6858000"/>
              <a:gd name="connsiteX3994" fmla="*/ 9918550 w 12163312"/>
              <a:gd name="connsiteY3994" fmla="*/ 1698214 h 6858000"/>
              <a:gd name="connsiteX3995" fmla="*/ 9918550 w 12163312"/>
              <a:gd name="connsiteY3995" fmla="*/ 1514139 h 6858000"/>
              <a:gd name="connsiteX3996" fmla="*/ 9440432 w 12163312"/>
              <a:gd name="connsiteY3996" fmla="*/ 1423297 h 6858000"/>
              <a:gd name="connsiteX3997" fmla="*/ 9282654 w 12163312"/>
              <a:gd name="connsiteY3997" fmla="*/ 1516530 h 6858000"/>
              <a:gd name="connsiteX3998" fmla="*/ 9282654 w 12163312"/>
              <a:gd name="connsiteY3998" fmla="*/ 1698214 h 6858000"/>
              <a:gd name="connsiteX3999" fmla="*/ 9440432 w 12163312"/>
              <a:gd name="connsiteY3999" fmla="*/ 1789057 h 6858000"/>
              <a:gd name="connsiteX4000" fmla="*/ 9598211 w 12163312"/>
              <a:gd name="connsiteY4000" fmla="*/ 1698214 h 6858000"/>
              <a:gd name="connsiteX4001" fmla="*/ 9598211 w 12163312"/>
              <a:gd name="connsiteY4001" fmla="*/ 1514139 h 6858000"/>
              <a:gd name="connsiteX4002" fmla="*/ 9120094 w 12163312"/>
              <a:gd name="connsiteY4002" fmla="*/ 1423297 h 6858000"/>
              <a:gd name="connsiteX4003" fmla="*/ 8962315 w 12163312"/>
              <a:gd name="connsiteY4003" fmla="*/ 1516530 h 6858000"/>
              <a:gd name="connsiteX4004" fmla="*/ 8962315 w 12163312"/>
              <a:gd name="connsiteY4004" fmla="*/ 1698214 h 6858000"/>
              <a:gd name="connsiteX4005" fmla="*/ 9120094 w 12163312"/>
              <a:gd name="connsiteY4005" fmla="*/ 1789057 h 6858000"/>
              <a:gd name="connsiteX4006" fmla="*/ 9277873 w 12163312"/>
              <a:gd name="connsiteY4006" fmla="*/ 1698214 h 6858000"/>
              <a:gd name="connsiteX4007" fmla="*/ 9277873 w 12163312"/>
              <a:gd name="connsiteY4007" fmla="*/ 1514139 h 6858000"/>
              <a:gd name="connsiteX4008" fmla="*/ 8799755 w 12163312"/>
              <a:gd name="connsiteY4008" fmla="*/ 1423297 h 6858000"/>
              <a:gd name="connsiteX4009" fmla="*/ 8641976 w 12163312"/>
              <a:gd name="connsiteY4009" fmla="*/ 1516530 h 6858000"/>
              <a:gd name="connsiteX4010" fmla="*/ 8641976 w 12163312"/>
              <a:gd name="connsiteY4010" fmla="*/ 1698214 h 6858000"/>
              <a:gd name="connsiteX4011" fmla="*/ 8799755 w 12163312"/>
              <a:gd name="connsiteY4011" fmla="*/ 1789057 h 6858000"/>
              <a:gd name="connsiteX4012" fmla="*/ 8957533 w 12163312"/>
              <a:gd name="connsiteY4012" fmla="*/ 1698214 h 6858000"/>
              <a:gd name="connsiteX4013" fmla="*/ 8957533 w 12163312"/>
              <a:gd name="connsiteY4013" fmla="*/ 1514139 h 6858000"/>
              <a:gd name="connsiteX4014" fmla="*/ 8479416 w 12163312"/>
              <a:gd name="connsiteY4014" fmla="*/ 1423297 h 6858000"/>
              <a:gd name="connsiteX4015" fmla="*/ 8321638 w 12163312"/>
              <a:gd name="connsiteY4015" fmla="*/ 1516530 h 6858000"/>
              <a:gd name="connsiteX4016" fmla="*/ 8321638 w 12163312"/>
              <a:gd name="connsiteY4016" fmla="*/ 1698214 h 6858000"/>
              <a:gd name="connsiteX4017" fmla="*/ 8479416 w 12163312"/>
              <a:gd name="connsiteY4017" fmla="*/ 1789057 h 6858000"/>
              <a:gd name="connsiteX4018" fmla="*/ 8637195 w 12163312"/>
              <a:gd name="connsiteY4018" fmla="*/ 1698214 h 6858000"/>
              <a:gd name="connsiteX4019" fmla="*/ 8637195 w 12163312"/>
              <a:gd name="connsiteY4019" fmla="*/ 1514139 h 6858000"/>
              <a:gd name="connsiteX4020" fmla="*/ 8159077 w 12163312"/>
              <a:gd name="connsiteY4020" fmla="*/ 1423297 h 6858000"/>
              <a:gd name="connsiteX4021" fmla="*/ 8001298 w 12163312"/>
              <a:gd name="connsiteY4021" fmla="*/ 1516530 h 6858000"/>
              <a:gd name="connsiteX4022" fmla="*/ 8001298 w 12163312"/>
              <a:gd name="connsiteY4022" fmla="*/ 1698214 h 6858000"/>
              <a:gd name="connsiteX4023" fmla="*/ 8159077 w 12163312"/>
              <a:gd name="connsiteY4023" fmla="*/ 1789057 h 6858000"/>
              <a:gd name="connsiteX4024" fmla="*/ 8316856 w 12163312"/>
              <a:gd name="connsiteY4024" fmla="*/ 1698214 h 6858000"/>
              <a:gd name="connsiteX4025" fmla="*/ 8316856 w 12163312"/>
              <a:gd name="connsiteY4025" fmla="*/ 1514139 h 6858000"/>
              <a:gd name="connsiteX4026" fmla="*/ 7838739 w 12163312"/>
              <a:gd name="connsiteY4026" fmla="*/ 1423297 h 6858000"/>
              <a:gd name="connsiteX4027" fmla="*/ 7680960 w 12163312"/>
              <a:gd name="connsiteY4027" fmla="*/ 1516530 h 6858000"/>
              <a:gd name="connsiteX4028" fmla="*/ 7680960 w 12163312"/>
              <a:gd name="connsiteY4028" fmla="*/ 1698214 h 6858000"/>
              <a:gd name="connsiteX4029" fmla="*/ 7838739 w 12163312"/>
              <a:gd name="connsiteY4029" fmla="*/ 1789057 h 6858000"/>
              <a:gd name="connsiteX4030" fmla="*/ 7996518 w 12163312"/>
              <a:gd name="connsiteY4030" fmla="*/ 1698214 h 6858000"/>
              <a:gd name="connsiteX4031" fmla="*/ 7996518 w 12163312"/>
              <a:gd name="connsiteY4031" fmla="*/ 1514139 h 6858000"/>
              <a:gd name="connsiteX4032" fmla="*/ 7518400 w 12163312"/>
              <a:gd name="connsiteY4032" fmla="*/ 1423297 h 6858000"/>
              <a:gd name="connsiteX4033" fmla="*/ 7360621 w 12163312"/>
              <a:gd name="connsiteY4033" fmla="*/ 1516530 h 6858000"/>
              <a:gd name="connsiteX4034" fmla="*/ 7360621 w 12163312"/>
              <a:gd name="connsiteY4034" fmla="*/ 1698214 h 6858000"/>
              <a:gd name="connsiteX4035" fmla="*/ 7518400 w 12163312"/>
              <a:gd name="connsiteY4035" fmla="*/ 1789057 h 6858000"/>
              <a:gd name="connsiteX4036" fmla="*/ 7676179 w 12163312"/>
              <a:gd name="connsiteY4036" fmla="*/ 1698214 h 6858000"/>
              <a:gd name="connsiteX4037" fmla="*/ 7676179 w 12163312"/>
              <a:gd name="connsiteY4037" fmla="*/ 1514139 h 6858000"/>
              <a:gd name="connsiteX4038" fmla="*/ 7198061 w 12163312"/>
              <a:gd name="connsiteY4038" fmla="*/ 1423297 h 6858000"/>
              <a:gd name="connsiteX4039" fmla="*/ 7040282 w 12163312"/>
              <a:gd name="connsiteY4039" fmla="*/ 1516530 h 6858000"/>
              <a:gd name="connsiteX4040" fmla="*/ 7040282 w 12163312"/>
              <a:gd name="connsiteY4040" fmla="*/ 1698214 h 6858000"/>
              <a:gd name="connsiteX4041" fmla="*/ 7198061 w 12163312"/>
              <a:gd name="connsiteY4041" fmla="*/ 1789057 h 6858000"/>
              <a:gd name="connsiteX4042" fmla="*/ 7355839 w 12163312"/>
              <a:gd name="connsiteY4042" fmla="*/ 1698214 h 6858000"/>
              <a:gd name="connsiteX4043" fmla="*/ 7355839 w 12163312"/>
              <a:gd name="connsiteY4043" fmla="*/ 1514139 h 6858000"/>
              <a:gd name="connsiteX4044" fmla="*/ 6877722 w 12163312"/>
              <a:gd name="connsiteY4044" fmla="*/ 1423297 h 6858000"/>
              <a:gd name="connsiteX4045" fmla="*/ 6719944 w 12163312"/>
              <a:gd name="connsiteY4045" fmla="*/ 1516530 h 6858000"/>
              <a:gd name="connsiteX4046" fmla="*/ 6719944 w 12163312"/>
              <a:gd name="connsiteY4046" fmla="*/ 1698214 h 6858000"/>
              <a:gd name="connsiteX4047" fmla="*/ 6877722 w 12163312"/>
              <a:gd name="connsiteY4047" fmla="*/ 1789057 h 6858000"/>
              <a:gd name="connsiteX4048" fmla="*/ 7035501 w 12163312"/>
              <a:gd name="connsiteY4048" fmla="*/ 1698214 h 6858000"/>
              <a:gd name="connsiteX4049" fmla="*/ 7035501 w 12163312"/>
              <a:gd name="connsiteY4049" fmla="*/ 1514139 h 6858000"/>
              <a:gd name="connsiteX4050" fmla="*/ 6557383 w 12163312"/>
              <a:gd name="connsiteY4050" fmla="*/ 1423297 h 6858000"/>
              <a:gd name="connsiteX4051" fmla="*/ 6399604 w 12163312"/>
              <a:gd name="connsiteY4051" fmla="*/ 1516530 h 6858000"/>
              <a:gd name="connsiteX4052" fmla="*/ 6399604 w 12163312"/>
              <a:gd name="connsiteY4052" fmla="*/ 1698214 h 6858000"/>
              <a:gd name="connsiteX4053" fmla="*/ 6557383 w 12163312"/>
              <a:gd name="connsiteY4053" fmla="*/ 1789057 h 6858000"/>
              <a:gd name="connsiteX4054" fmla="*/ 6715162 w 12163312"/>
              <a:gd name="connsiteY4054" fmla="*/ 1698214 h 6858000"/>
              <a:gd name="connsiteX4055" fmla="*/ 6715162 w 12163312"/>
              <a:gd name="connsiteY4055" fmla="*/ 1514139 h 6858000"/>
              <a:gd name="connsiteX4056" fmla="*/ 5916706 w 12163312"/>
              <a:gd name="connsiteY4056" fmla="*/ 1423297 h 6858000"/>
              <a:gd name="connsiteX4057" fmla="*/ 5758927 w 12163312"/>
              <a:gd name="connsiteY4057" fmla="*/ 1516530 h 6858000"/>
              <a:gd name="connsiteX4058" fmla="*/ 5758927 w 12163312"/>
              <a:gd name="connsiteY4058" fmla="*/ 1695824 h 6858000"/>
              <a:gd name="connsiteX4059" fmla="*/ 5916706 w 12163312"/>
              <a:gd name="connsiteY4059" fmla="*/ 1789057 h 6858000"/>
              <a:gd name="connsiteX4060" fmla="*/ 6074484 w 12163312"/>
              <a:gd name="connsiteY4060" fmla="*/ 1698214 h 6858000"/>
              <a:gd name="connsiteX4061" fmla="*/ 6074484 w 12163312"/>
              <a:gd name="connsiteY4061" fmla="*/ 1514139 h 6858000"/>
              <a:gd name="connsiteX4062" fmla="*/ 5596368 w 12163312"/>
              <a:gd name="connsiteY4062" fmla="*/ 1423297 h 6858000"/>
              <a:gd name="connsiteX4063" fmla="*/ 5438588 w 12163312"/>
              <a:gd name="connsiteY4063" fmla="*/ 1516530 h 6858000"/>
              <a:gd name="connsiteX4064" fmla="*/ 5438588 w 12163312"/>
              <a:gd name="connsiteY4064" fmla="*/ 1698214 h 6858000"/>
              <a:gd name="connsiteX4065" fmla="*/ 5596368 w 12163312"/>
              <a:gd name="connsiteY4065" fmla="*/ 1789057 h 6858000"/>
              <a:gd name="connsiteX4066" fmla="*/ 5754146 w 12163312"/>
              <a:gd name="connsiteY4066" fmla="*/ 1698214 h 6858000"/>
              <a:gd name="connsiteX4067" fmla="*/ 5754146 w 12163312"/>
              <a:gd name="connsiteY4067" fmla="*/ 1514139 h 6858000"/>
              <a:gd name="connsiteX4068" fmla="*/ 5276028 w 12163312"/>
              <a:gd name="connsiteY4068" fmla="*/ 1423297 h 6858000"/>
              <a:gd name="connsiteX4069" fmla="*/ 5118250 w 12163312"/>
              <a:gd name="connsiteY4069" fmla="*/ 1516530 h 6858000"/>
              <a:gd name="connsiteX4070" fmla="*/ 5118250 w 12163312"/>
              <a:gd name="connsiteY4070" fmla="*/ 1698214 h 6858000"/>
              <a:gd name="connsiteX4071" fmla="*/ 5276028 w 12163312"/>
              <a:gd name="connsiteY4071" fmla="*/ 1789057 h 6858000"/>
              <a:gd name="connsiteX4072" fmla="*/ 5433807 w 12163312"/>
              <a:gd name="connsiteY4072" fmla="*/ 1698214 h 6858000"/>
              <a:gd name="connsiteX4073" fmla="*/ 5433807 w 12163312"/>
              <a:gd name="connsiteY4073" fmla="*/ 1514139 h 6858000"/>
              <a:gd name="connsiteX4074" fmla="*/ 4955689 w 12163312"/>
              <a:gd name="connsiteY4074" fmla="*/ 1423297 h 6858000"/>
              <a:gd name="connsiteX4075" fmla="*/ 4797910 w 12163312"/>
              <a:gd name="connsiteY4075" fmla="*/ 1516530 h 6858000"/>
              <a:gd name="connsiteX4076" fmla="*/ 4797910 w 12163312"/>
              <a:gd name="connsiteY4076" fmla="*/ 1698214 h 6858000"/>
              <a:gd name="connsiteX4077" fmla="*/ 4955689 w 12163312"/>
              <a:gd name="connsiteY4077" fmla="*/ 1789057 h 6858000"/>
              <a:gd name="connsiteX4078" fmla="*/ 5113468 w 12163312"/>
              <a:gd name="connsiteY4078" fmla="*/ 1698214 h 6858000"/>
              <a:gd name="connsiteX4079" fmla="*/ 5113468 w 12163312"/>
              <a:gd name="connsiteY4079" fmla="*/ 1514139 h 6858000"/>
              <a:gd name="connsiteX4080" fmla="*/ 4635350 w 12163312"/>
              <a:gd name="connsiteY4080" fmla="*/ 1423297 h 6858000"/>
              <a:gd name="connsiteX4081" fmla="*/ 4477571 w 12163312"/>
              <a:gd name="connsiteY4081" fmla="*/ 1516530 h 6858000"/>
              <a:gd name="connsiteX4082" fmla="*/ 4477571 w 12163312"/>
              <a:gd name="connsiteY4082" fmla="*/ 1698214 h 6858000"/>
              <a:gd name="connsiteX4083" fmla="*/ 4635350 w 12163312"/>
              <a:gd name="connsiteY4083" fmla="*/ 1789057 h 6858000"/>
              <a:gd name="connsiteX4084" fmla="*/ 4793129 w 12163312"/>
              <a:gd name="connsiteY4084" fmla="*/ 1698214 h 6858000"/>
              <a:gd name="connsiteX4085" fmla="*/ 4793129 w 12163312"/>
              <a:gd name="connsiteY4085" fmla="*/ 1514139 h 6858000"/>
              <a:gd name="connsiteX4086" fmla="*/ 4312621 w 12163312"/>
              <a:gd name="connsiteY4086" fmla="*/ 1423297 h 6858000"/>
              <a:gd name="connsiteX4087" fmla="*/ 4154842 w 12163312"/>
              <a:gd name="connsiteY4087" fmla="*/ 1516530 h 6858000"/>
              <a:gd name="connsiteX4088" fmla="*/ 4154842 w 12163312"/>
              <a:gd name="connsiteY4088" fmla="*/ 1698214 h 6858000"/>
              <a:gd name="connsiteX4089" fmla="*/ 4312621 w 12163312"/>
              <a:gd name="connsiteY4089" fmla="*/ 1789057 h 6858000"/>
              <a:gd name="connsiteX4090" fmla="*/ 4470400 w 12163312"/>
              <a:gd name="connsiteY4090" fmla="*/ 1698214 h 6858000"/>
              <a:gd name="connsiteX4091" fmla="*/ 4470400 w 12163312"/>
              <a:gd name="connsiteY4091" fmla="*/ 1514139 h 6858000"/>
              <a:gd name="connsiteX4092" fmla="*/ 3992282 w 12163312"/>
              <a:gd name="connsiteY4092" fmla="*/ 1423297 h 6858000"/>
              <a:gd name="connsiteX4093" fmla="*/ 3834503 w 12163312"/>
              <a:gd name="connsiteY4093" fmla="*/ 1516530 h 6858000"/>
              <a:gd name="connsiteX4094" fmla="*/ 3834503 w 12163312"/>
              <a:gd name="connsiteY4094" fmla="*/ 1698214 h 6858000"/>
              <a:gd name="connsiteX4095" fmla="*/ 3992282 w 12163312"/>
              <a:gd name="connsiteY4095" fmla="*/ 1789057 h 6858000"/>
              <a:gd name="connsiteX4096" fmla="*/ 4150061 w 12163312"/>
              <a:gd name="connsiteY4096" fmla="*/ 1698214 h 6858000"/>
              <a:gd name="connsiteX4097" fmla="*/ 4150061 w 12163312"/>
              <a:gd name="connsiteY4097" fmla="*/ 1514139 h 6858000"/>
              <a:gd name="connsiteX4098" fmla="*/ 3671943 w 12163312"/>
              <a:gd name="connsiteY4098" fmla="*/ 1423297 h 6858000"/>
              <a:gd name="connsiteX4099" fmla="*/ 3514165 w 12163312"/>
              <a:gd name="connsiteY4099" fmla="*/ 1516530 h 6858000"/>
              <a:gd name="connsiteX4100" fmla="*/ 3514165 w 12163312"/>
              <a:gd name="connsiteY4100" fmla="*/ 1698214 h 6858000"/>
              <a:gd name="connsiteX4101" fmla="*/ 3671943 w 12163312"/>
              <a:gd name="connsiteY4101" fmla="*/ 1789057 h 6858000"/>
              <a:gd name="connsiteX4102" fmla="*/ 3829722 w 12163312"/>
              <a:gd name="connsiteY4102" fmla="*/ 1698214 h 6858000"/>
              <a:gd name="connsiteX4103" fmla="*/ 3829722 w 12163312"/>
              <a:gd name="connsiteY4103" fmla="*/ 1514139 h 6858000"/>
              <a:gd name="connsiteX4104" fmla="*/ 3351604 w 12163312"/>
              <a:gd name="connsiteY4104" fmla="*/ 1423297 h 6858000"/>
              <a:gd name="connsiteX4105" fmla="*/ 3193825 w 12163312"/>
              <a:gd name="connsiteY4105" fmla="*/ 1516530 h 6858000"/>
              <a:gd name="connsiteX4106" fmla="*/ 3193825 w 12163312"/>
              <a:gd name="connsiteY4106" fmla="*/ 1698214 h 6858000"/>
              <a:gd name="connsiteX4107" fmla="*/ 3351604 w 12163312"/>
              <a:gd name="connsiteY4107" fmla="*/ 1789057 h 6858000"/>
              <a:gd name="connsiteX4108" fmla="*/ 3509383 w 12163312"/>
              <a:gd name="connsiteY4108" fmla="*/ 1698214 h 6858000"/>
              <a:gd name="connsiteX4109" fmla="*/ 3509383 w 12163312"/>
              <a:gd name="connsiteY4109" fmla="*/ 1514139 h 6858000"/>
              <a:gd name="connsiteX4110" fmla="*/ 3031266 w 12163312"/>
              <a:gd name="connsiteY4110" fmla="*/ 1423297 h 6858000"/>
              <a:gd name="connsiteX4111" fmla="*/ 2873487 w 12163312"/>
              <a:gd name="connsiteY4111" fmla="*/ 1516530 h 6858000"/>
              <a:gd name="connsiteX4112" fmla="*/ 2873487 w 12163312"/>
              <a:gd name="connsiteY4112" fmla="*/ 1700605 h 6858000"/>
              <a:gd name="connsiteX4113" fmla="*/ 3031266 w 12163312"/>
              <a:gd name="connsiteY4113" fmla="*/ 1791447 h 6858000"/>
              <a:gd name="connsiteX4114" fmla="*/ 3189044 w 12163312"/>
              <a:gd name="connsiteY4114" fmla="*/ 1700605 h 6858000"/>
              <a:gd name="connsiteX4115" fmla="*/ 3189044 w 12163312"/>
              <a:gd name="connsiteY4115" fmla="*/ 1516530 h 6858000"/>
              <a:gd name="connsiteX4116" fmla="*/ 2710927 w 12163312"/>
              <a:gd name="connsiteY4116" fmla="*/ 1423297 h 6858000"/>
              <a:gd name="connsiteX4117" fmla="*/ 2553148 w 12163312"/>
              <a:gd name="connsiteY4117" fmla="*/ 1516530 h 6858000"/>
              <a:gd name="connsiteX4118" fmla="*/ 2553148 w 12163312"/>
              <a:gd name="connsiteY4118" fmla="*/ 1698214 h 6858000"/>
              <a:gd name="connsiteX4119" fmla="*/ 2710927 w 12163312"/>
              <a:gd name="connsiteY4119" fmla="*/ 1789057 h 6858000"/>
              <a:gd name="connsiteX4120" fmla="*/ 2868706 w 12163312"/>
              <a:gd name="connsiteY4120" fmla="*/ 1698214 h 6858000"/>
              <a:gd name="connsiteX4121" fmla="*/ 2868706 w 12163312"/>
              <a:gd name="connsiteY4121" fmla="*/ 1514139 h 6858000"/>
              <a:gd name="connsiteX4122" fmla="*/ 2390588 w 12163312"/>
              <a:gd name="connsiteY4122" fmla="*/ 1423297 h 6858000"/>
              <a:gd name="connsiteX4123" fmla="*/ 2232809 w 12163312"/>
              <a:gd name="connsiteY4123" fmla="*/ 1516530 h 6858000"/>
              <a:gd name="connsiteX4124" fmla="*/ 2232809 w 12163312"/>
              <a:gd name="connsiteY4124" fmla="*/ 1700605 h 6858000"/>
              <a:gd name="connsiteX4125" fmla="*/ 2390588 w 12163312"/>
              <a:gd name="connsiteY4125" fmla="*/ 1789057 h 6858000"/>
              <a:gd name="connsiteX4126" fmla="*/ 2548367 w 12163312"/>
              <a:gd name="connsiteY4126" fmla="*/ 1698214 h 6858000"/>
              <a:gd name="connsiteX4127" fmla="*/ 2548367 w 12163312"/>
              <a:gd name="connsiteY4127" fmla="*/ 1514139 h 6858000"/>
              <a:gd name="connsiteX4128" fmla="*/ 2070249 w 12163312"/>
              <a:gd name="connsiteY4128" fmla="*/ 1423297 h 6858000"/>
              <a:gd name="connsiteX4129" fmla="*/ 1912470 w 12163312"/>
              <a:gd name="connsiteY4129" fmla="*/ 1516530 h 6858000"/>
              <a:gd name="connsiteX4130" fmla="*/ 1912470 w 12163312"/>
              <a:gd name="connsiteY4130" fmla="*/ 1698214 h 6858000"/>
              <a:gd name="connsiteX4131" fmla="*/ 2070249 w 12163312"/>
              <a:gd name="connsiteY4131" fmla="*/ 1789057 h 6858000"/>
              <a:gd name="connsiteX4132" fmla="*/ 2228028 w 12163312"/>
              <a:gd name="connsiteY4132" fmla="*/ 1698214 h 6858000"/>
              <a:gd name="connsiteX4133" fmla="*/ 2228028 w 12163312"/>
              <a:gd name="connsiteY4133" fmla="*/ 1514139 h 6858000"/>
              <a:gd name="connsiteX4134" fmla="*/ 1749910 w 12163312"/>
              <a:gd name="connsiteY4134" fmla="*/ 1423297 h 6858000"/>
              <a:gd name="connsiteX4135" fmla="*/ 1592131 w 12163312"/>
              <a:gd name="connsiteY4135" fmla="*/ 1516530 h 6858000"/>
              <a:gd name="connsiteX4136" fmla="*/ 1592131 w 12163312"/>
              <a:gd name="connsiteY4136" fmla="*/ 1698214 h 6858000"/>
              <a:gd name="connsiteX4137" fmla="*/ 1749910 w 12163312"/>
              <a:gd name="connsiteY4137" fmla="*/ 1789057 h 6858000"/>
              <a:gd name="connsiteX4138" fmla="*/ 1907689 w 12163312"/>
              <a:gd name="connsiteY4138" fmla="*/ 1698214 h 6858000"/>
              <a:gd name="connsiteX4139" fmla="*/ 1907689 w 12163312"/>
              <a:gd name="connsiteY4139" fmla="*/ 1514139 h 6858000"/>
              <a:gd name="connsiteX4140" fmla="*/ 1429571 w 12163312"/>
              <a:gd name="connsiteY4140" fmla="*/ 1423297 h 6858000"/>
              <a:gd name="connsiteX4141" fmla="*/ 1271793 w 12163312"/>
              <a:gd name="connsiteY4141" fmla="*/ 1516530 h 6858000"/>
              <a:gd name="connsiteX4142" fmla="*/ 1271793 w 12163312"/>
              <a:gd name="connsiteY4142" fmla="*/ 1700605 h 6858000"/>
              <a:gd name="connsiteX4143" fmla="*/ 1429571 w 12163312"/>
              <a:gd name="connsiteY4143" fmla="*/ 1791447 h 6858000"/>
              <a:gd name="connsiteX4144" fmla="*/ 1587350 w 12163312"/>
              <a:gd name="connsiteY4144" fmla="*/ 1700605 h 6858000"/>
              <a:gd name="connsiteX4145" fmla="*/ 1587350 w 12163312"/>
              <a:gd name="connsiteY4145" fmla="*/ 1516530 h 6858000"/>
              <a:gd name="connsiteX4146" fmla="*/ 1109233 w 12163312"/>
              <a:gd name="connsiteY4146" fmla="*/ 1423297 h 6858000"/>
              <a:gd name="connsiteX4147" fmla="*/ 951454 w 12163312"/>
              <a:gd name="connsiteY4147" fmla="*/ 1516530 h 6858000"/>
              <a:gd name="connsiteX4148" fmla="*/ 951454 w 12163312"/>
              <a:gd name="connsiteY4148" fmla="*/ 1700605 h 6858000"/>
              <a:gd name="connsiteX4149" fmla="*/ 1109233 w 12163312"/>
              <a:gd name="connsiteY4149" fmla="*/ 1791447 h 6858000"/>
              <a:gd name="connsiteX4150" fmla="*/ 1267011 w 12163312"/>
              <a:gd name="connsiteY4150" fmla="*/ 1698214 h 6858000"/>
              <a:gd name="connsiteX4151" fmla="*/ 1267011 w 12163312"/>
              <a:gd name="connsiteY4151" fmla="*/ 1514139 h 6858000"/>
              <a:gd name="connsiteX4152" fmla="*/ 11522635 w 12163312"/>
              <a:gd name="connsiteY4152" fmla="*/ 1145989 h 6858000"/>
              <a:gd name="connsiteX4153" fmla="*/ 11364856 w 12163312"/>
              <a:gd name="connsiteY4153" fmla="*/ 1236831 h 6858000"/>
              <a:gd name="connsiteX4154" fmla="*/ 11364856 w 12163312"/>
              <a:gd name="connsiteY4154" fmla="*/ 1420906 h 6858000"/>
              <a:gd name="connsiteX4155" fmla="*/ 11522635 w 12163312"/>
              <a:gd name="connsiteY4155" fmla="*/ 1511749 h 6858000"/>
              <a:gd name="connsiteX4156" fmla="*/ 11680414 w 12163312"/>
              <a:gd name="connsiteY4156" fmla="*/ 1420906 h 6858000"/>
              <a:gd name="connsiteX4157" fmla="*/ 11680414 w 12163312"/>
              <a:gd name="connsiteY4157" fmla="*/ 1236831 h 6858000"/>
              <a:gd name="connsiteX4158" fmla="*/ 11202296 w 12163312"/>
              <a:gd name="connsiteY4158" fmla="*/ 1145989 h 6858000"/>
              <a:gd name="connsiteX4159" fmla="*/ 11044517 w 12163312"/>
              <a:gd name="connsiteY4159" fmla="*/ 1236831 h 6858000"/>
              <a:gd name="connsiteX4160" fmla="*/ 11044517 w 12163312"/>
              <a:gd name="connsiteY4160" fmla="*/ 1420906 h 6858000"/>
              <a:gd name="connsiteX4161" fmla="*/ 11202296 w 12163312"/>
              <a:gd name="connsiteY4161" fmla="*/ 1511749 h 6858000"/>
              <a:gd name="connsiteX4162" fmla="*/ 11360075 w 12163312"/>
              <a:gd name="connsiteY4162" fmla="*/ 1420906 h 6858000"/>
              <a:gd name="connsiteX4163" fmla="*/ 11360075 w 12163312"/>
              <a:gd name="connsiteY4163" fmla="*/ 1236831 h 6858000"/>
              <a:gd name="connsiteX4164" fmla="*/ 10881957 w 12163312"/>
              <a:gd name="connsiteY4164" fmla="*/ 1145989 h 6858000"/>
              <a:gd name="connsiteX4165" fmla="*/ 10724179 w 12163312"/>
              <a:gd name="connsiteY4165" fmla="*/ 1236831 h 6858000"/>
              <a:gd name="connsiteX4166" fmla="*/ 10724179 w 12163312"/>
              <a:gd name="connsiteY4166" fmla="*/ 1420906 h 6858000"/>
              <a:gd name="connsiteX4167" fmla="*/ 10881957 w 12163312"/>
              <a:gd name="connsiteY4167" fmla="*/ 1511749 h 6858000"/>
              <a:gd name="connsiteX4168" fmla="*/ 11039736 w 12163312"/>
              <a:gd name="connsiteY4168" fmla="*/ 1420906 h 6858000"/>
              <a:gd name="connsiteX4169" fmla="*/ 11039736 w 12163312"/>
              <a:gd name="connsiteY4169" fmla="*/ 1236831 h 6858000"/>
              <a:gd name="connsiteX4170" fmla="*/ 10561618 w 12163312"/>
              <a:gd name="connsiteY4170" fmla="*/ 1145989 h 6858000"/>
              <a:gd name="connsiteX4171" fmla="*/ 10403839 w 12163312"/>
              <a:gd name="connsiteY4171" fmla="*/ 1236831 h 6858000"/>
              <a:gd name="connsiteX4172" fmla="*/ 10403839 w 12163312"/>
              <a:gd name="connsiteY4172" fmla="*/ 1420906 h 6858000"/>
              <a:gd name="connsiteX4173" fmla="*/ 10561618 w 12163312"/>
              <a:gd name="connsiteY4173" fmla="*/ 1511749 h 6858000"/>
              <a:gd name="connsiteX4174" fmla="*/ 10719397 w 12163312"/>
              <a:gd name="connsiteY4174" fmla="*/ 1420906 h 6858000"/>
              <a:gd name="connsiteX4175" fmla="*/ 10719397 w 12163312"/>
              <a:gd name="connsiteY4175" fmla="*/ 1236831 h 6858000"/>
              <a:gd name="connsiteX4176" fmla="*/ 10241280 w 12163312"/>
              <a:gd name="connsiteY4176" fmla="*/ 1145989 h 6858000"/>
              <a:gd name="connsiteX4177" fmla="*/ 10083501 w 12163312"/>
              <a:gd name="connsiteY4177" fmla="*/ 1236831 h 6858000"/>
              <a:gd name="connsiteX4178" fmla="*/ 10083501 w 12163312"/>
              <a:gd name="connsiteY4178" fmla="*/ 1420906 h 6858000"/>
              <a:gd name="connsiteX4179" fmla="*/ 10241280 w 12163312"/>
              <a:gd name="connsiteY4179" fmla="*/ 1511749 h 6858000"/>
              <a:gd name="connsiteX4180" fmla="*/ 10399058 w 12163312"/>
              <a:gd name="connsiteY4180" fmla="*/ 1420906 h 6858000"/>
              <a:gd name="connsiteX4181" fmla="*/ 10399058 w 12163312"/>
              <a:gd name="connsiteY4181" fmla="*/ 1236831 h 6858000"/>
              <a:gd name="connsiteX4182" fmla="*/ 9920941 w 12163312"/>
              <a:gd name="connsiteY4182" fmla="*/ 1145989 h 6858000"/>
              <a:gd name="connsiteX4183" fmla="*/ 9763162 w 12163312"/>
              <a:gd name="connsiteY4183" fmla="*/ 1236831 h 6858000"/>
              <a:gd name="connsiteX4184" fmla="*/ 9763162 w 12163312"/>
              <a:gd name="connsiteY4184" fmla="*/ 1420906 h 6858000"/>
              <a:gd name="connsiteX4185" fmla="*/ 9920941 w 12163312"/>
              <a:gd name="connsiteY4185" fmla="*/ 1511749 h 6858000"/>
              <a:gd name="connsiteX4186" fmla="*/ 10078720 w 12163312"/>
              <a:gd name="connsiteY4186" fmla="*/ 1420906 h 6858000"/>
              <a:gd name="connsiteX4187" fmla="*/ 10078720 w 12163312"/>
              <a:gd name="connsiteY4187" fmla="*/ 1236831 h 6858000"/>
              <a:gd name="connsiteX4188" fmla="*/ 9600602 w 12163312"/>
              <a:gd name="connsiteY4188" fmla="*/ 1145989 h 6858000"/>
              <a:gd name="connsiteX4189" fmla="*/ 9442823 w 12163312"/>
              <a:gd name="connsiteY4189" fmla="*/ 1236831 h 6858000"/>
              <a:gd name="connsiteX4190" fmla="*/ 9442823 w 12163312"/>
              <a:gd name="connsiteY4190" fmla="*/ 1420906 h 6858000"/>
              <a:gd name="connsiteX4191" fmla="*/ 9600602 w 12163312"/>
              <a:gd name="connsiteY4191" fmla="*/ 1511749 h 6858000"/>
              <a:gd name="connsiteX4192" fmla="*/ 9758380 w 12163312"/>
              <a:gd name="connsiteY4192" fmla="*/ 1420906 h 6858000"/>
              <a:gd name="connsiteX4193" fmla="*/ 9758380 w 12163312"/>
              <a:gd name="connsiteY4193" fmla="*/ 1236831 h 6858000"/>
              <a:gd name="connsiteX4194" fmla="*/ 9280263 w 12163312"/>
              <a:gd name="connsiteY4194" fmla="*/ 1145989 h 6858000"/>
              <a:gd name="connsiteX4195" fmla="*/ 9122485 w 12163312"/>
              <a:gd name="connsiteY4195" fmla="*/ 1236831 h 6858000"/>
              <a:gd name="connsiteX4196" fmla="*/ 9122485 w 12163312"/>
              <a:gd name="connsiteY4196" fmla="*/ 1420906 h 6858000"/>
              <a:gd name="connsiteX4197" fmla="*/ 9280263 w 12163312"/>
              <a:gd name="connsiteY4197" fmla="*/ 1511749 h 6858000"/>
              <a:gd name="connsiteX4198" fmla="*/ 9438042 w 12163312"/>
              <a:gd name="connsiteY4198" fmla="*/ 1420906 h 6858000"/>
              <a:gd name="connsiteX4199" fmla="*/ 9438042 w 12163312"/>
              <a:gd name="connsiteY4199" fmla="*/ 1236831 h 6858000"/>
              <a:gd name="connsiteX4200" fmla="*/ 8959924 w 12163312"/>
              <a:gd name="connsiteY4200" fmla="*/ 1145989 h 6858000"/>
              <a:gd name="connsiteX4201" fmla="*/ 8802145 w 12163312"/>
              <a:gd name="connsiteY4201" fmla="*/ 1236831 h 6858000"/>
              <a:gd name="connsiteX4202" fmla="*/ 8802145 w 12163312"/>
              <a:gd name="connsiteY4202" fmla="*/ 1420906 h 6858000"/>
              <a:gd name="connsiteX4203" fmla="*/ 8959924 w 12163312"/>
              <a:gd name="connsiteY4203" fmla="*/ 1511749 h 6858000"/>
              <a:gd name="connsiteX4204" fmla="*/ 9117703 w 12163312"/>
              <a:gd name="connsiteY4204" fmla="*/ 1420906 h 6858000"/>
              <a:gd name="connsiteX4205" fmla="*/ 9117703 w 12163312"/>
              <a:gd name="connsiteY4205" fmla="*/ 1236831 h 6858000"/>
              <a:gd name="connsiteX4206" fmla="*/ 8639585 w 12163312"/>
              <a:gd name="connsiteY4206" fmla="*/ 1145989 h 6858000"/>
              <a:gd name="connsiteX4207" fmla="*/ 8481806 w 12163312"/>
              <a:gd name="connsiteY4207" fmla="*/ 1236831 h 6858000"/>
              <a:gd name="connsiteX4208" fmla="*/ 8481806 w 12163312"/>
              <a:gd name="connsiteY4208" fmla="*/ 1420906 h 6858000"/>
              <a:gd name="connsiteX4209" fmla="*/ 8639585 w 12163312"/>
              <a:gd name="connsiteY4209" fmla="*/ 1511749 h 6858000"/>
              <a:gd name="connsiteX4210" fmla="*/ 8797364 w 12163312"/>
              <a:gd name="connsiteY4210" fmla="*/ 1420906 h 6858000"/>
              <a:gd name="connsiteX4211" fmla="*/ 8797364 w 12163312"/>
              <a:gd name="connsiteY4211" fmla="*/ 1236831 h 6858000"/>
              <a:gd name="connsiteX4212" fmla="*/ 8319247 w 12163312"/>
              <a:gd name="connsiteY4212" fmla="*/ 1145989 h 6858000"/>
              <a:gd name="connsiteX4213" fmla="*/ 8161468 w 12163312"/>
              <a:gd name="connsiteY4213" fmla="*/ 1236831 h 6858000"/>
              <a:gd name="connsiteX4214" fmla="*/ 8161468 w 12163312"/>
              <a:gd name="connsiteY4214" fmla="*/ 1420906 h 6858000"/>
              <a:gd name="connsiteX4215" fmla="*/ 8319247 w 12163312"/>
              <a:gd name="connsiteY4215" fmla="*/ 1511749 h 6858000"/>
              <a:gd name="connsiteX4216" fmla="*/ 8477026 w 12163312"/>
              <a:gd name="connsiteY4216" fmla="*/ 1420906 h 6858000"/>
              <a:gd name="connsiteX4217" fmla="*/ 8477026 w 12163312"/>
              <a:gd name="connsiteY4217" fmla="*/ 1236831 h 6858000"/>
              <a:gd name="connsiteX4218" fmla="*/ 7998908 w 12163312"/>
              <a:gd name="connsiteY4218" fmla="*/ 1145989 h 6858000"/>
              <a:gd name="connsiteX4219" fmla="*/ 7841129 w 12163312"/>
              <a:gd name="connsiteY4219" fmla="*/ 1236831 h 6858000"/>
              <a:gd name="connsiteX4220" fmla="*/ 7841129 w 12163312"/>
              <a:gd name="connsiteY4220" fmla="*/ 1420906 h 6858000"/>
              <a:gd name="connsiteX4221" fmla="*/ 7998908 w 12163312"/>
              <a:gd name="connsiteY4221" fmla="*/ 1511749 h 6858000"/>
              <a:gd name="connsiteX4222" fmla="*/ 8156687 w 12163312"/>
              <a:gd name="connsiteY4222" fmla="*/ 1420906 h 6858000"/>
              <a:gd name="connsiteX4223" fmla="*/ 8156687 w 12163312"/>
              <a:gd name="connsiteY4223" fmla="*/ 1236831 h 6858000"/>
              <a:gd name="connsiteX4224" fmla="*/ 7678569 w 12163312"/>
              <a:gd name="connsiteY4224" fmla="*/ 1145989 h 6858000"/>
              <a:gd name="connsiteX4225" fmla="*/ 7520791 w 12163312"/>
              <a:gd name="connsiteY4225" fmla="*/ 1236831 h 6858000"/>
              <a:gd name="connsiteX4226" fmla="*/ 7520791 w 12163312"/>
              <a:gd name="connsiteY4226" fmla="*/ 1420906 h 6858000"/>
              <a:gd name="connsiteX4227" fmla="*/ 7678569 w 12163312"/>
              <a:gd name="connsiteY4227" fmla="*/ 1511749 h 6858000"/>
              <a:gd name="connsiteX4228" fmla="*/ 7836348 w 12163312"/>
              <a:gd name="connsiteY4228" fmla="*/ 1420906 h 6858000"/>
              <a:gd name="connsiteX4229" fmla="*/ 7836348 w 12163312"/>
              <a:gd name="connsiteY4229" fmla="*/ 1236831 h 6858000"/>
              <a:gd name="connsiteX4230" fmla="*/ 7358230 w 12163312"/>
              <a:gd name="connsiteY4230" fmla="*/ 1145989 h 6858000"/>
              <a:gd name="connsiteX4231" fmla="*/ 7200451 w 12163312"/>
              <a:gd name="connsiteY4231" fmla="*/ 1236831 h 6858000"/>
              <a:gd name="connsiteX4232" fmla="*/ 7200451 w 12163312"/>
              <a:gd name="connsiteY4232" fmla="*/ 1420906 h 6858000"/>
              <a:gd name="connsiteX4233" fmla="*/ 7358230 w 12163312"/>
              <a:gd name="connsiteY4233" fmla="*/ 1511749 h 6858000"/>
              <a:gd name="connsiteX4234" fmla="*/ 7516009 w 12163312"/>
              <a:gd name="connsiteY4234" fmla="*/ 1420906 h 6858000"/>
              <a:gd name="connsiteX4235" fmla="*/ 7516009 w 12163312"/>
              <a:gd name="connsiteY4235" fmla="*/ 1236831 h 6858000"/>
              <a:gd name="connsiteX4236" fmla="*/ 7037892 w 12163312"/>
              <a:gd name="connsiteY4236" fmla="*/ 1145989 h 6858000"/>
              <a:gd name="connsiteX4237" fmla="*/ 6880113 w 12163312"/>
              <a:gd name="connsiteY4237" fmla="*/ 1236831 h 6858000"/>
              <a:gd name="connsiteX4238" fmla="*/ 6880113 w 12163312"/>
              <a:gd name="connsiteY4238" fmla="*/ 1420906 h 6858000"/>
              <a:gd name="connsiteX4239" fmla="*/ 7037892 w 12163312"/>
              <a:gd name="connsiteY4239" fmla="*/ 1511749 h 6858000"/>
              <a:gd name="connsiteX4240" fmla="*/ 7195671 w 12163312"/>
              <a:gd name="connsiteY4240" fmla="*/ 1420906 h 6858000"/>
              <a:gd name="connsiteX4241" fmla="*/ 7195671 w 12163312"/>
              <a:gd name="connsiteY4241" fmla="*/ 1236831 h 6858000"/>
              <a:gd name="connsiteX4242" fmla="*/ 6717553 w 12163312"/>
              <a:gd name="connsiteY4242" fmla="*/ 1145989 h 6858000"/>
              <a:gd name="connsiteX4243" fmla="*/ 6559774 w 12163312"/>
              <a:gd name="connsiteY4243" fmla="*/ 1236831 h 6858000"/>
              <a:gd name="connsiteX4244" fmla="*/ 6559774 w 12163312"/>
              <a:gd name="connsiteY4244" fmla="*/ 1420906 h 6858000"/>
              <a:gd name="connsiteX4245" fmla="*/ 6717553 w 12163312"/>
              <a:gd name="connsiteY4245" fmla="*/ 1511749 h 6858000"/>
              <a:gd name="connsiteX4246" fmla="*/ 6875332 w 12163312"/>
              <a:gd name="connsiteY4246" fmla="*/ 1420906 h 6858000"/>
              <a:gd name="connsiteX4247" fmla="*/ 6875332 w 12163312"/>
              <a:gd name="connsiteY4247" fmla="*/ 1236831 h 6858000"/>
              <a:gd name="connsiteX4248" fmla="*/ 6397214 w 12163312"/>
              <a:gd name="connsiteY4248" fmla="*/ 1145989 h 6858000"/>
              <a:gd name="connsiteX4249" fmla="*/ 6239435 w 12163312"/>
              <a:gd name="connsiteY4249" fmla="*/ 1236831 h 6858000"/>
              <a:gd name="connsiteX4250" fmla="*/ 6239435 w 12163312"/>
              <a:gd name="connsiteY4250" fmla="*/ 1420906 h 6858000"/>
              <a:gd name="connsiteX4251" fmla="*/ 6397214 w 12163312"/>
              <a:gd name="connsiteY4251" fmla="*/ 1511749 h 6858000"/>
              <a:gd name="connsiteX4252" fmla="*/ 6554992 w 12163312"/>
              <a:gd name="connsiteY4252" fmla="*/ 1420906 h 6858000"/>
              <a:gd name="connsiteX4253" fmla="*/ 6554992 w 12163312"/>
              <a:gd name="connsiteY4253" fmla="*/ 1236831 h 6858000"/>
              <a:gd name="connsiteX4254" fmla="*/ 5756536 w 12163312"/>
              <a:gd name="connsiteY4254" fmla="*/ 1145989 h 6858000"/>
              <a:gd name="connsiteX4255" fmla="*/ 5598757 w 12163312"/>
              <a:gd name="connsiteY4255" fmla="*/ 1236831 h 6858000"/>
              <a:gd name="connsiteX4256" fmla="*/ 5598757 w 12163312"/>
              <a:gd name="connsiteY4256" fmla="*/ 1420906 h 6858000"/>
              <a:gd name="connsiteX4257" fmla="*/ 5756536 w 12163312"/>
              <a:gd name="connsiteY4257" fmla="*/ 1511749 h 6858000"/>
              <a:gd name="connsiteX4258" fmla="*/ 5914316 w 12163312"/>
              <a:gd name="connsiteY4258" fmla="*/ 1420906 h 6858000"/>
              <a:gd name="connsiteX4259" fmla="*/ 5914316 w 12163312"/>
              <a:gd name="connsiteY4259" fmla="*/ 1236831 h 6858000"/>
              <a:gd name="connsiteX4260" fmla="*/ 5436198 w 12163312"/>
              <a:gd name="connsiteY4260" fmla="*/ 1145989 h 6858000"/>
              <a:gd name="connsiteX4261" fmla="*/ 5278418 w 12163312"/>
              <a:gd name="connsiteY4261" fmla="*/ 1236831 h 6858000"/>
              <a:gd name="connsiteX4262" fmla="*/ 5278418 w 12163312"/>
              <a:gd name="connsiteY4262" fmla="*/ 1420906 h 6858000"/>
              <a:gd name="connsiteX4263" fmla="*/ 5436198 w 12163312"/>
              <a:gd name="connsiteY4263" fmla="*/ 1511749 h 6858000"/>
              <a:gd name="connsiteX4264" fmla="*/ 5593976 w 12163312"/>
              <a:gd name="connsiteY4264" fmla="*/ 1420906 h 6858000"/>
              <a:gd name="connsiteX4265" fmla="*/ 5593976 w 12163312"/>
              <a:gd name="connsiteY4265" fmla="*/ 1236831 h 6858000"/>
              <a:gd name="connsiteX4266" fmla="*/ 5113468 w 12163312"/>
              <a:gd name="connsiteY4266" fmla="*/ 1145989 h 6858000"/>
              <a:gd name="connsiteX4267" fmla="*/ 4955689 w 12163312"/>
              <a:gd name="connsiteY4267" fmla="*/ 1236831 h 6858000"/>
              <a:gd name="connsiteX4268" fmla="*/ 4955689 w 12163312"/>
              <a:gd name="connsiteY4268" fmla="*/ 1420906 h 6858000"/>
              <a:gd name="connsiteX4269" fmla="*/ 5113468 w 12163312"/>
              <a:gd name="connsiteY4269" fmla="*/ 1511749 h 6858000"/>
              <a:gd name="connsiteX4270" fmla="*/ 5271247 w 12163312"/>
              <a:gd name="connsiteY4270" fmla="*/ 1420906 h 6858000"/>
              <a:gd name="connsiteX4271" fmla="*/ 5271247 w 12163312"/>
              <a:gd name="connsiteY4271" fmla="*/ 1236831 h 6858000"/>
              <a:gd name="connsiteX4272" fmla="*/ 4793129 w 12163312"/>
              <a:gd name="connsiteY4272" fmla="*/ 1145989 h 6858000"/>
              <a:gd name="connsiteX4273" fmla="*/ 4635350 w 12163312"/>
              <a:gd name="connsiteY4273" fmla="*/ 1236831 h 6858000"/>
              <a:gd name="connsiteX4274" fmla="*/ 4635350 w 12163312"/>
              <a:gd name="connsiteY4274" fmla="*/ 1420906 h 6858000"/>
              <a:gd name="connsiteX4275" fmla="*/ 4793129 w 12163312"/>
              <a:gd name="connsiteY4275" fmla="*/ 1511749 h 6858000"/>
              <a:gd name="connsiteX4276" fmla="*/ 4950908 w 12163312"/>
              <a:gd name="connsiteY4276" fmla="*/ 1420906 h 6858000"/>
              <a:gd name="connsiteX4277" fmla="*/ 4950908 w 12163312"/>
              <a:gd name="connsiteY4277" fmla="*/ 1236831 h 6858000"/>
              <a:gd name="connsiteX4278" fmla="*/ 4472790 w 12163312"/>
              <a:gd name="connsiteY4278" fmla="*/ 1145989 h 6858000"/>
              <a:gd name="connsiteX4279" fmla="*/ 4315012 w 12163312"/>
              <a:gd name="connsiteY4279" fmla="*/ 1236831 h 6858000"/>
              <a:gd name="connsiteX4280" fmla="*/ 4315012 w 12163312"/>
              <a:gd name="connsiteY4280" fmla="*/ 1420906 h 6858000"/>
              <a:gd name="connsiteX4281" fmla="*/ 4472790 w 12163312"/>
              <a:gd name="connsiteY4281" fmla="*/ 1511749 h 6858000"/>
              <a:gd name="connsiteX4282" fmla="*/ 4630569 w 12163312"/>
              <a:gd name="connsiteY4282" fmla="*/ 1420906 h 6858000"/>
              <a:gd name="connsiteX4283" fmla="*/ 4630569 w 12163312"/>
              <a:gd name="connsiteY4283" fmla="*/ 1236831 h 6858000"/>
              <a:gd name="connsiteX4284" fmla="*/ 4152451 w 12163312"/>
              <a:gd name="connsiteY4284" fmla="*/ 1145989 h 6858000"/>
              <a:gd name="connsiteX4285" fmla="*/ 3994673 w 12163312"/>
              <a:gd name="connsiteY4285" fmla="*/ 1236831 h 6858000"/>
              <a:gd name="connsiteX4286" fmla="*/ 3994673 w 12163312"/>
              <a:gd name="connsiteY4286" fmla="*/ 1420906 h 6858000"/>
              <a:gd name="connsiteX4287" fmla="*/ 4152451 w 12163312"/>
              <a:gd name="connsiteY4287" fmla="*/ 1511749 h 6858000"/>
              <a:gd name="connsiteX4288" fmla="*/ 4310230 w 12163312"/>
              <a:gd name="connsiteY4288" fmla="*/ 1420906 h 6858000"/>
              <a:gd name="connsiteX4289" fmla="*/ 4310230 w 12163312"/>
              <a:gd name="connsiteY4289" fmla="*/ 1236831 h 6858000"/>
              <a:gd name="connsiteX4290" fmla="*/ 3832112 w 12163312"/>
              <a:gd name="connsiteY4290" fmla="*/ 1145989 h 6858000"/>
              <a:gd name="connsiteX4291" fmla="*/ 3674334 w 12163312"/>
              <a:gd name="connsiteY4291" fmla="*/ 1236831 h 6858000"/>
              <a:gd name="connsiteX4292" fmla="*/ 3674334 w 12163312"/>
              <a:gd name="connsiteY4292" fmla="*/ 1420906 h 6858000"/>
              <a:gd name="connsiteX4293" fmla="*/ 3832112 w 12163312"/>
              <a:gd name="connsiteY4293" fmla="*/ 1511749 h 6858000"/>
              <a:gd name="connsiteX4294" fmla="*/ 3989891 w 12163312"/>
              <a:gd name="connsiteY4294" fmla="*/ 1420906 h 6858000"/>
              <a:gd name="connsiteX4295" fmla="*/ 3989891 w 12163312"/>
              <a:gd name="connsiteY4295" fmla="*/ 1236831 h 6858000"/>
              <a:gd name="connsiteX4296" fmla="*/ 3511774 w 12163312"/>
              <a:gd name="connsiteY4296" fmla="*/ 1145989 h 6858000"/>
              <a:gd name="connsiteX4297" fmla="*/ 3353995 w 12163312"/>
              <a:gd name="connsiteY4297" fmla="*/ 1236831 h 6858000"/>
              <a:gd name="connsiteX4298" fmla="*/ 3353995 w 12163312"/>
              <a:gd name="connsiteY4298" fmla="*/ 1420906 h 6858000"/>
              <a:gd name="connsiteX4299" fmla="*/ 3511774 w 12163312"/>
              <a:gd name="connsiteY4299" fmla="*/ 1511749 h 6858000"/>
              <a:gd name="connsiteX4300" fmla="*/ 3669553 w 12163312"/>
              <a:gd name="connsiteY4300" fmla="*/ 1420906 h 6858000"/>
              <a:gd name="connsiteX4301" fmla="*/ 3669553 w 12163312"/>
              <a:gd name="connsiteY4301" fmla="*/ 1236831 h 6858000"/>
              <a:gd name="connsiteX4302" fmla="*/ 3191435 w 12163312"/>
              <a:gd name="connsiteY4302" fmla="*/ 1145989 h 6858000"/>
              <a:gd name="connsiteX4303" fmla="*/ 3033656 w 12163312"/>
              <a:gd name="connsiteY4303" fmla="*/ 1236831 h 6858000"/>
              <a:gd name="connsiteX4304" fmla="*/ 3033656 w 12163312"/>
              <a:gd name="connsiteY4304" fmla="*/ 1420906 h 6858000"/>
              <a:gd name="connsiteX4305" fmla="*/ 3191435 w 12163312"/>
              <a:gd name="connsiteY4305" fmla="*/ 1511749 h 6858000"/>
              <a:gd name="connsiteX4306" fmla="*/ 3349214 w 12163312"/>
              <a:gd name="connsiteY4306" fmla="*/ 1420906 h 6858000"/>
              <a:gd name="connsiteX4307" fmla="*/ 3349214 w 12163312"/>
              <a:gd name="connsiteY4307" fmla="*/ 1236831 h 6858000"/>
              <a:gd name="connsiteX4308" fmla="*/ 2871096 w 12163312"/>
              <a:gd name="connsiteY4308" fmla="*/ 1145989 h 6858000"/>
              <a:gd name="connsiteX4309" fmla="*/ 2713317 w 12163312"/>
              <a:gd name="connsiteY4309" fmla="*/ 1236831 h 6858000"/>
              <a:gd name="connsiteX4310" fmla="*/ 2713317 w 12163312"/>
              <a:gd name="connsiteY4310" fmla="*/ 1420906 h 6858000"/>
              <a:gd name="connsiteX4311" fmla="*/ 2871096 w 12163312"/>
              <a:gd name="connsiteY4311" fmla="*/ 1511749 h 6858000"/>
              <a:gd name="connsiteX4312" fmla="*/ 3028875 w 12163312"/>
              <a:gd name="connsiteY4312" fmla="*/ 1420906 h 6858000"/>
              <a:gd name="connsiteX4313" fmla="*/ 3028875 w 12163312"/>
              <a:gd name="connsiteY4313" fmla="*/ 1236831 h 6858000"/>
              <a:gd name="connsiteX4314" fmla="*/ 2550757 w 12163312"/>
              <a:gd name="connsiteY4314" fmla="*/ 1145989 h 6858000"/>
              <a:gd name="connsiteX4315" fmla="*/ 2392978 w 12163312"/>
              <a:gd name="connsiteY4315" fmla="*/ 1236831 h 6858000"/>
              <a:gd name="connsiteX4316" fmla="*/ 2392978 w 12163312"/>
              <a:gd name="connsiteY4316" fmla="*/ 1420906 h 6858000"/>
              <a:gd name="connsiteX4317" fmla="*/ 2550757 w 12163312"/>
              <a:gd name="connsiteY4317" fmla="*/ 1511749 h 6858000"/>
              <a:gd name="connsiteX4318" fmla="*/ 2708536 w 12163312"/>
              <a:gd name="connsiteY4318" fmla="*/ 1420906 h 6858000"/>
              <a:gd name="connsiteX4319" fmla="*/ 2708536 w 12163312"/>
              <a:gd name="connsiteY4319" fmla="*/ 1236831 h 6858000"/>
              <a:gd name="connsiteX4320" fmla="*/ 2230419 w 12163312"/>
              <a:gd name="connsiteY4320" fmla="*/ 1145989 h 6858000"/>
              <a:gd name="connsiteX4321" fmla="*/ 2072640 w 12163312"/>
              <a:gd name="connsiteY4321" fmla="*/ 1236831 h 6858000"/>
              <a:gd name="connsiteX4322" fmla="*/ 2072640 w 12163312"/>
              <a:gd name="connsiteY4322" fmla="*/ 1420906 h 6858000"/>
              <a:gd name="connsiteX4323" fmla="*/ 2230419 w 12163312"/>
              <a:gd name="connsiteY4323" fmla="*/ 1511749 h 6858000"/>
              <a:gd name="connsiteX4324" fmla="*/ 2388197 w 12163312"/>
              <a:gd name="connsiteY4324" fmla="*/ 1420906 h 6858000"/>
              <a:gd name="connsiteX4325" fmla="*/ 2388197 w 12163312"/>
              <a:gd name="connsiteY4325" fmla="*/ 1236831 h 6858000"/>
              <a:gd name="connsiteX4326" fmla="*/ 1910080 w 12163312"/>
              <a:gd name="connsiteY4326" fmla="*/ 1145989 h 6858000"/>
              <a:gd name="connsiteX4327" fmla="*/ 1752301 w 12163312"/>
              <a:gd name="connsiteY4327" fmla="*/ 1236831 h 6858000"/>
              <a:gd name="connsiteX4328" fmla="*/ 1752301 w 12163312"/>
              <a:gd name="connsiteY4328" fmla="*/ 1420906 h 6858000"/>
              <a:gd name="connsiteX4329" fmla="*/ 1910080 w 12163312"/>
              <a:gd name="connsiteY4329" fmla="*/ 1511749 h 6858000"/>
              <a:gd name="connsiteX4330" fmla="*/ 2067858 w 12163312"/>
              <a:gd name="connsiteY4330" fmla="*/ 1420906 h 6858000"/>
              <a:gd name="connsiteX4331" fmla="*/ 2067858 w 12163312"/>
              <a:gd name="connsiteY4331" fmla="*/ 1236831 h 6858000"/>
              <a:gd name="connsiteX4332" fmla="*/ 1589741 w 12163312"/>
              <a:gd name="connsiteY4332" fmla="*/ 1145989 h 6858000"/>
              <a:gd name="connsiteX4333" fmla="*/ 1431962 w 12163312"/>
              <a:gd name="connsiteY4333" fmla="*/ 1236831 h 6858000"/>
              <a:gd name="connsiteX4334" fmla="*/ 1431962 w 12163312"/>
              <a:gd name="connsiteY4334" fmla="*/ 1420906 h 6858000"/>
              <a:gd name="connsiteX4335" fmla="*/ 1589741 w 12163312"/>
              <a:gd name="connsiteY4335" fmla="*/ 1511749 h 6858000"/>
              <a:gd name="connsiteX4336" fmla="*/ 1747520 w 12163312"/>
              <a:gd name="connsiteY4336" fmla="*/ 1420906 h 6858000"/>
              <a:gd name="connsiteX4337" fmla="*/ 1747520 w 12163312"/>
              <a:gd name="connsiteY4337" fmla="*/ 1236831 h 6858000"/>
              <a:gd name="connsiteX4338" fmla="*/ 1269402 w 12163312"/>
              <a:gd name="connsiteY4338" fmla="*/ 1145989 h 6858000"/>
              <a:gd name="connsiteX4339" fmla="*/ 1111623 w 12163312"/>
              <a:gd name="connsiteY4339" fmla="*/ 1236831 h 6858000"/>
              <a:gd name="connsiteX4340" fmla="*/ 1111623 w 12163312"/>
              <a:gd name="connsiteY4340" fmla="*/ 1420906 h 6858000"/>
              <a:gd name="connsiteX4341" fmla="*/ 1269402 w 12163312"/>
              <a:gd name="connsiteY4341" fmla="*/ 1511749 h 6858000"/>
              <a:gd name="connsiteX4342" fmla="*/ 1427181 w 12163312"/>
              <a:gd name="connsiteY4342" fmla="*/ 1420906 h 6858000"/>
              <a:gd name="connsiteX4343" fmla="*/ 1427181 w 12163312"/>
              <a:gd name="connsiteY4343" fmla="*/ 1236831 h 6858000"/>
              <a:gd name="connsiteX4344" fmla="*/ 949063 w 12163312"/>
              <a:gd name="connsiteY4344" fmla="*/ 1145989 h 6858000"/>
              <a:gd name="connsiteX4345" fmla="*/ 791284 w 12163312"/>
              <a:gd name="connsiteY4345" fmla="*/ 1236831 h 6858000"/>
              <a:gd name="connsiteX4346" fmla="*/ 791284 w 12163312"/>
              <a:gd name="connsiteY4346" fmla="*/ 1420906 h 6858000"/>
              <a:gd name="connsiteX4347" fmla="*/ 949063 w 12163312"/>
              <a:gd name="connsiteY4347" fmla="*/ 1511749 h 6858000"/>
              <a:gd name="connsiteX4348" fmla="*/ 1106842 w 12163312"/>
              <a:gd name="connsiteY4348" fmla="*/ 1420906 h 6858000"/>
              <a:gd name="connsiteX4349" fmla="*/ 1106842 w 12163312"/>
              <a:gd name="connsiteY4349" fmla="*/ 1236831 h 6858000"/>
              <a:gd name="connsiteX4350" fmla="*/ 628724 w 12163312"/>
              <a:gd name="connsiteY4350" fmla="*/ 1145989 h 6858000"/>
              <a:gd name="connsiteX4351" fmla="*/ 470945 w 12163312"/>
              <a:gd name="connsiteY4351" fmla="*/ 1236831 h 6858000"/>
              <a:gd name="connsiteX4352" fmla="*/ 470945 w 12163312"/>
              <a:gd name="connsiteY4352" fmla="*/ 1420906 h 6858000"/>
              <a:gd name="connsiteX4353" fmla="*/ 628724 w 12163312"/>
              <a:gd name="connsiteY4353" fmla="*/ 1511749 h 6858000"/>
              <a:gd name="connsiteX4354" fmla="*/ 786503 w 12163312"/>
              <a:gd name="connsiteY4354" fmla="*/ 1420906 h 6858000"/>
              <a:gd name="connsiteX4355" fmla="*/ 786503 w 12163312"/>
              <a:gd name="connsiteY4355" fmla="*/ 1236831 h 6858000"/>
              <a:gd name="connsiteX4356" fmla="*/ 308385 w 12163312"/>
              <a:gd name="connsiteY4356" fmla="*/ 1145989 h 6858000"/>
              <a:gd name="connsiteX4357" fmla="*/ 150607 w 12163312"/>
              <a:gd name="connsiteY4357" fmla="*/ 1236831 h 6858000"/>
              <a:gd name="connsiteX4358" fmla="*/ 150607 w 12163312"/>
              <a:gd name="connsiteY4358" fmla="*/ 1420906 h 6858000"/>
              <a:gd name="connsiteX4359" fmla="*/ 308385 w 12163312"/>
              <a:gd name="connsiteY4359" fmla="*/ 1511749 h 6858000"/>
              <a:gd name="connsiteX4360" fmla="*/ 466164 w 12163312"/>
              <a:gd name="connsiteY4360" fmla="*/ 1420906 h 6858000"/>
              <a:gd name="connsiteX4361" fmla="*/ 466164 w 12163312"/>
              <a:gd name="connsiteY4361" fmla="*/ 1236831 h 6858000"/>
              <a:gd name="connsiteX4362" fmla="*/ 11842974 w 12163312"/>
              <a:gd name="connsiteY4362" fmla="*/ 1143598 h 6858000"/>
              <a:gd name="connsiteX4363" fmla="*/ 11685195 w 12163312"/>
              <a:gd name="connsiteY4363" fmla="*/ 1236831 h 6858000"/>
              <a:gd name="connsiteX4364" fmla="*/ 11685195 w 12163312"/>
              <a:gd name="connsiteY4364" fmla="*/ 1420906 h 6858000"/>
              <a:gd name="connsiteX4365" fmla="*/ 11842974 w 12163312"/>
              <a:gd name="connsiteY4365" fmla="*/ 1511749 h 6858000"/>
              <a:gd name="connsiteX4366" fmla="*/ 12000753 w 12163312"/>
              <a:gd name="connsiteY4366" fmla="*/ 1420906 h 6858000"/>
              <a:gd name="connsiteX4367" fmla="*/ 12000753 w 12163312"/>
              <a:gd name="connsiteY4367" fmla="*/ 1234440 h 6858000"/>
              <a:gd name="connsiteX4368" fmla="*/ 6076875 w 12163312"/>
              <a:gd name="connsiteY4368" fmla="*/ 1143598 h 6858000"/>
              <a:gd name="connsiteX4369" fmla="*/ 5919096 w 12163312"/>
              <a:gd name="connsiteY4369" fmla="*/ 1236831 h 6858000"/>
              <a:gd name="connsiteX4370" fmla="*/ 5919096 w 12163312"/>
              <a:gd name="connsiteY4370" fmla="*/ 1420906 h 6858000"/>
              <a:gd name="connsiteX4371" fmla="*/ 6076875 w 12163312"/>
              <a:gd name="connsiteY4371" fmla="*/ 1511749 h 6858000"/>
              <a:gd name="connsiteX4372" fmla="*/ 6234654 w 12163312"/>
              <a:gd name="connsiteY4372" fmla="*/ 1420906 h 6858000"/>
              <a:gd name="connsiteX4373" fmla="*/ 6234654 w 12163312"/>
              <a:gd name="connsiteY4373" fmla="*/ 1234440 h 6858000"/>
              <a:gd name="connsiteX4374" fmla="*/ 6237044 w 12163312"/>
              <a:gd name="connsiteY4374" fmla="*/ 866290 h 6858000"/>
              <a:gd name="connsiteX4375" fmla="*/ 6079266 w 12163312"/>
              <a:gd name="connsiteY4375" fmla="*/ 957132 h 6858000"/>
              <a:gd name="connsiteX4376" fmla="*/ 6079266 w 12163312"/>
              <a:gd name="connsiteY4376" fmla="*/ 1141207 h 6858000"/>
              <a:gd name="connsiteX4377" fmla="*/ 6237044 w 12163312"/>
              <a:gd name="connsiteY4377" fmla="*/ 1232050 h 6858000"/>
              <a:gd name="connsiteX4378" fmla="*/ 6394823 w 12163312"/>
              <a:gd name="connsiteY4378" fmla="*/ 1141207 h 6858000"/>
              <a:gd name="connsiteX4379" fmla="*/ 6394823 w 12163312"/>
              <a:gd name="connsiteY4379" fmla="*/ 957132 h 6858000"/>
              <a:gd name="connsiteX4380" fmla="*/ 468555 w 12163312"/>
              <a:gd name="connsiteY4380" fmla="*/ 866290 h 6858000"/>
              <a:gd name="connsiteX4381" fmla="*/ 310776 w 12163312"/>
              <a:gd name="connsiteY4381" fmla="*/ 957132 h 6858000"/>
              <a:gd name="connsiteX4382" fmla="*/ 310776 w 12163312"/>
              <a:gd name="connsiteY4382" fmla="*/ 1141207 h 6858000"/>
              <a:gd name="connsiteX4383" fmla="*/ 468555 w 12163312"/>
              <a:gd name="connsiteY4383" fmla="*/ 1232050 h 6858000"/>
              <a:gd name="connsiteX4384" fmla="*/ 626334 w 12163312"/>
              <a:gd name="connsiteY4384" fmla="*/ 1141207 h 6858000"/>
              <a:gd name="connsiteX4385" fmla="*/ 626334 w 12163312"/>
              <a:gd name="connsiteY4385" fmla="*/ 957132 h 6858000"/>
              <a:gd name="connsiteX4386" fmla="*/ 11682804 w 12163312"/>
              <a:gd name="connsiteY4386" fmla="*/ 863899 h 6858000"/>
              <a:gd name="connsiteX4387" fmla="*/ 11525026 w 12163312"/>
              <a:gd name="connsiteY4387" fmla="*/ 954742 h 6858000"/>
              <a:gd name="connsiteX4388" fmla="*/ 11525026 w 12163312"/>
              <a:gd name="connsiteY4388" fmla="*/ 1138817 h 6858000"/>
              <a:gd name="connsiteX4389" fmla="*/ 11682804 w 12163312"/>
              <a:gd name="connsiteY4389" fmla="*/ 1229659 h 6858000"/>
              <a:gd name="connsiteX4390" fmla="*/ 11840583 w 12163312"/>
              <a:gd name="connsiteY4390" fmla="*/ 1138817 h 6858000"/>
              <a:gd name="connsiteX4391" fmla="*/ 11840583 w 12163312"/>
              <a:gd name="connsiteY4391" fmla="*/ 954742 h 6858000"/>
              <a:gd name="connsiteX4392" fmla="*/ 11362465 w 12163312"/>
              <a:gd name="connsiteY4392" fmla="*/ 863899 h 6858000"/>
              <a:gd name="connsiteX4393" fmla="*/ 11204686 w 12163312"/>
              <a:gd name="connsiteY4393" fmla="*/ 954742 h 6858000"/>
              <a:gd name="connsiteX4394" fmla="*/ 11204686 w 12163312"/>
              <a:gd name="connsiteY4394" fmla="*/ 1138817 h 6858000"/>
              <a:gd name="connsiteX4395" fmla="*/ 11362465 w 12163312"/>
              <a:gd name="connsiteY4395" fmla="*/ 1229659 h 6858000"/>
              <a:gd name="connsiteX4396" fmla="*/ 11520244 w 12163312"/>
              <a:gd name="connsiteY4396" fmla="*/ 1138817 h 6858000"/>
              <a:gd name="connsiteX4397" fmla="*/ 11520244 w 12163312"/>
              <a:gd name="connsiteY4397" fmla="*/ 954742 h 6858000"/>
              <a:gd name="connsiteX4398" fmla="*/ 11042127 w 12163312"/>
              <a:gd name="connsiteY4398" fmla="*/ 863899 h 6858000"/>
              <a:gd name="connsiteX4399" fmla="*/ 10884348 w 12163312"/>
              <a:gd name="connsiteY4399" fmla="*/ 954742 h 6858000"/>
              <a:gd name="connsiteX4400" fmla="*/ 10884348 w 12163312"/>
              <a:gd name="connsiteY4400" fmla="*/ 1138817 h 6858000"/>
              <a:gd name="connsiteX4401" fmla="*/ 11042127 w 12163312"/>
              <a:gd name="connsiteY4401" fmla="*/ 1229659 h 6858000"/>
              <a:gd name="connsiteX4402" fmla="*/ 11199906 w 12163312"/>
              <a:gd name="connsiteY4402" fmla="*/ 1138817 h 6858000"/>
              <a:gd name="connsiteX4403" fmla="*/ 11199906 w 12163312"/>
              <a:gd name="connsiteY4403" fmla="*/ 954742 h 6858000"/>
              <a:gd name="connsiteX4404" fmla="*/ 10721788 w 12163312"/>
              <a:gd name="connsiteY4404" fmla="*/ 863899 h 6858000"/>
              <a:gd name="connsiteX4405" fmla="*/ 10564009 w 12163312"/>
              <a:gd name="connsiteY4405" fmla="*/ 954742 h 6858000"/>
              <a:gd name="connsiteX4406" fmla="*/ 10564009 w 12163312"/>
              <a:gd name="connsiteY4406" fmla="*/ 1138817 h 6858000"/>
              <a:gd name="connsiteX4407" fmla="*/ 10721788 w 12163312"/>
              <a:gd name="connsiteY4407" fmla="*/ 1229659 h 6858000"/>
              <a:gd name="connsiteX4408" fmla="*/ 10879567 w 12163312"/>
              <a:gd name="connsiteY4408" fmla="*/ 1138817 h 6858000"/>
              <a:gd name="connsiteX4409" fmla="*/ 10879567 w 12163312"/>
              <a:gd name="connsiteY4409" fmla="*/ 954742 h 6858000"/>
              <a:gd name="connsiteX4410" fmla="*/ 10401449 w 12163312"/>
              <a:gd name="connsiteY4410" fmla="*/ 863899 h 6858000"/>
              <a:gd name="connsiteX4411" fmla="*/ 10243670 w 12163312"/>
              <a:gd name="connsiteY4411" fmla="*/ 954742 h 6858000"/>
              <a:gd name="connsiteX4412" fmla="*/ 10243670 w 12163312"/>
              <a:gd name="connsiteY4412" fmla="*/ 1138817 h 6858000"/>
              <a:gd name="connsiteX4413" fmla="*/ 10401449 w 12163312"/>
              <a:gd name="connsiteY4413" fmla="*/ 1229659 h 6858000"/>
              <a:gd name="connsiteX4414" fmla="*/ 10559227 w 12163312"/>
              <a:gd name="connsiteY4414" fmla="*/ 1138817 h 6858000"/>
              <a:gd name="connsiteX4415" fmla="*/ 10559227 w 12163312"/>
              <a:gd name="connsiteY4415" fmla="*/ 954742 h 6858000"/>
              <a:gd name="connsiteX4416" fmla="*/ 10081110 w 12163312"/>
              <a:gd name="connsiteY4416" fmla="*/ 863899 h 6858000"/>
              <a:gd name="connsiteX4417" fmla="*/ 9923332 w 12163312"/>
              <a:gd name="connsiteY4417" fmla="*/ 954742 h 6858000"/>
              <a:gd name="connsiteX4418" fmla="*/ 9923332 w 12163312"/>
              <a:gd name="connsiteY4418" fmla="*/ 1138817 h 6858000"/>
              <a:gd name="connsiteX4419" fmla="*/ 10081110 w 12163312"/>
              <a:gd name="connsiteY4419" fmla="*/ 1229659 h 6858000"/>
              <a:gd name="connsiteX4420" fmla="*/ 10238889 w 12163312"/>
              <a:gd name="connsiteY4420" fmla="*/ 1138817 h 6858000"/>
              <a:gd name="connsiteX4421" fmla="*/ 10238889 w 12163312"/>
              <a:gd name="connsiteY4421" fmla="*/ 954742 h 6858000"/>
              <a:gd name="connsiteX4422" fmla="*/ 9760771 w 12163312"/>
              <a:gd name="connsiteY4422" fmla="*/ 863899 h 6858000"/>
              <a:gd name="connsiteX4423" fmla="*/ 9602992 w 12163312"/>
              <a:gd name="connsiteY4423" fmla="*/ 954742 h 6858000"/>
              <a:gd name="connsiteX4424" fmla="*/ 9602992 w 12163312"/>
              <a:gd name="connsiteY4424" fmla="*/ 1138817 h 6858000"/>
              <a:gd name="connsiteX4425" fmla="*/ 9760771 w 12163312"/>
              <a:gd name="connsiteY4425" fmla="*/ 1229659 h 6858000"/>
              <a:gd name="connsiteX4426" fmla="*/ 9918550 w 12163312"/>
              <a:gd name="connsiteY4426" fmla="*/ 1138817 h 6858000"/>
              <a:gd name="connsiteX4427" fmla="*/ 9918550 w 12163312"/>
              <a:gd name="connsiteY4427" fmla="*/ 954742 h 6858000"/>
              <a:gd name="connsiteX4428" fmla="*/ 9440432 w 12163312"/>
              <a:gd name="connsiteY4428" fmla="*/ 863899 h 6858000"/>
              <a:gd name="connsiteX4429" fmla="*/ 9282654 w 12163312"/>
              <a:gd name="connsiteY4429" fmla="*/ 954742 h 6858000"/>
              <a:gd name="connsiteX4430" fmla="*/ 9282654 w 12163312"/>
              <a:gd name="connsiteY4430" fmla="*/ 1138817 h 6858000"/>
              <a:gd name="connsiteX4431" fmla="*/ 9440432 w 12163312"/>
              <a:gd name="connsiteY4431" fmla="*/ 1229659 h 6858000"/>
              <a:gd name="connsiteX4432" fmla="*/ 9598211 w 12163312"/>
              <a:gd name="connsiteY4432" fmla="*/ 1138817 h 6858000"/>
              <a:gd name="connsiteX4433" fmla="*/ 9598211 w 12163312"/>
              <a:gd name="connsiteY4433" fmla="*/ 954742 h 6858000"/>
              <a:gd name="connsiteX4434" fmla="*/ 9120094 w 12163312"/>
              <a:gd name="connsiteY4434" fmla="*/ 863899 h 6858000"/>
              <a:gd name="connsiteX4435" fmla="*/ 8962315 w 12163312"/>
              <a:gd name="connsiteY4435" fmla="*/ 954742 h 6858000"/>
              <a:gd name="connsiteX4436" fmla="*/ 8962315 w 12163312"/>
              <a:gd name="connsiteY4436" fmla="*/ 1138817 h 6858000"/>
              <a:gd name="connsiteX4437" fmla="*/ 9120094 w 12163312"/>
              <a:gd name="connsiteY4437" fmla="*/ 1229659 h 6858000"/>
              <a:gd name="connsiteX4438" fmla="*/ 9277873 w 12163312"/>
              <a:gd name="connsiteY4438" fmla="*/ 1138817 h 6858000"/>
              <a:gd name="connsiteX4439" fmla="*/ 9277873 w 12163312"/>
              <a:gd name="connsiteY4439" fmla="*/ 954742 h 6858000"/>
              <a:gd name="connsiteX4440" fmla="*/ 8799755 w 12163312"/>
              <a:gd name="connsiteY4440" fmla="*/ 863899 h 6858000"/>
              <a:gd name="connsiteX4441" fmla="*/ 8641976 w 12163312"/>
              <a:gd name="connsiteY4441" fmla="*/ 954742 h 6858000"/>
              <a:gd name="connsiteX4442" fmla="*/ 8641976 w 12163312"/>
              <a:gd name="connsiteY4442" fmla="*/ 1138817 h 6858000"/>
              <a:gd name="connsiteX4443" fmla="*/ 8799755 w 12163312"/>
              <a:gd name="connsiteY4443" fmla="*/ 1229659 h 6858000"/>
              <a:gd name="connsiteX4444" fmla="*/ 8957533 w 12163312"/>
              <a:gd name="connsiteY4444" fmla="*/ 1138817 h 6858000"/>
              <a:gd name="connsiteX4445" fmla="*/ 8957533 w 12163312"/>
              <a:gd name="connsiteY4445" fmla="*/ 954742 h 6858000"/>
              <a:gd name="connsiteX4446" fmla="*/ 8479416 w 12163312"/>
              <a:gd name="connsiteY4446" fmla="*/ 863899 h 6858000"/>
              <a:gd name="connsiteX4447" fmla="*/ 8321638 w 12163312"/>
              <a:gd name="connsiteY4447" fmla="*/ 954742 h 6858000"/>
              <a:gd name="connsiteX4448" fmla="*/ 8321638 w 12163312"/>
              <a:gd name="connsiteY4448" fmla="*/ 1138817 h 6858000"/>
              <a:gd name="connsiteX4449" fmla="*/ 8479416 w 12163312"/>
              <a:gd name="connsiteY4449" fmla="*/ 1229659 h 6858000"/>
              <a:gd name="connsiteX4450" fmla="*/ 8637195 w 12163312"/>
              <a:gd name="connsiteY4450" fmla="*/ 1138817 h 6858000"/>
              <a:gd name="connsiteX4451" fmla="*/ 8637195 w 12163312"/>
              <a:gd name="connsiteY4451" fmla="*/ 954742 h 6858000"/>
              <a:gd name="connsiteX4452" fmla="*/ 8159077 w 12163312"/>
              <a:gd name="connsiteY4452" fmla="*/ 863899 h 6858000"/>
              <a:gd name="connsiteX4453" fmla="*/ 8001298 w 12163312"/>
              <a:gd name="connsiteY4453" fmla="*/ 954742 h 6858000"/>
              <a:gd name="connsiteX4454" fmla="*/ 8001298 w 12163312"/>
              <a:gd name="connsiteY4454" fmla="*/ 1138817 h 6858000"/>
              <a:gd name="connsiteX4455" fmla="*/ 8159077 w 12163312"/>
              <a:gd name="connsiteY4455" fmla="*/ 1229659 h 6858000"/>
              <a:gd name="connsiteX4456" fmla="*/ 8316856 w 12163312"/>
              <a:gd name="connsiteY4456" fmla="*/ 1138817 h 6858000"/>
              <a:gd name="connsiteX4457" fmla="*/ 8316856 w 12163312"/>
              <a:gd name="connsiteY4457" fmla="*/ 954742 h 6858000"/>
              <a:gd name="connsiteX4458" fmla="*/ 7838739 w 12163312"/>
              <a:gd name="connsiteY4458" fmla="*/ 863899 h 6858000"/>
              <a:gd name="connsiteX4459" fmla="*/ 7680960 w 12163312"/>
              <a:gd name="connsiteY4459" fmla="*/ 954742 h 6858000"/>
              <a:gd name="connsiteX4460" fmla="*/ 7680960 w 12163312"/>
              <a:gd name="connsiteY4460" fmla="*/ 1138817 h 6858000"/>
              <a:gd name="connsiteX4461" fmla="*/ 7838739 w 12163312"/>
              <a:gd name="connsiteY4461" fmla="*/ 1229659 h 6858000"/>
              <a:gd name="connsiteX4462" fmla="*/ 7996518 w 12163312"/>
              <a:gd name="connsiteY4462" fmla="*/ 1138817 h 6858000"/>
              <a:gd name="connsiteX4463" fmla="*/ 7996518 w 12163312"/>
              <a:gd name="connsiteY4463" fmla="*/ 954742 h 6858000"/>
              <a:gd name="connsiteX4464" fmla="*/ 7518400 w 12163312"/>
              <a:gd name="connsiteY4464" fmla="*/ 863899 h 6858000"/>
              <a:gd name="connsiteX4465" fmla="*/ 7360621 w 12163312"/>
              <a:gd name="connsiteY4465" fmla="*/ 954742 h 6858000"/>
              <a:gd name="connsiteX4466" fmla="*/ 7360621 w 12163312"/>
              <a:gd name="connsiteY4466" fmla="*/ 1138817 h 6858000"/>
              <a:gd name="connsiteX4467" fmla="*/ 7518400 w 12163312"/>
              <a:gd name="connsiteY4467" fmla="*/ 1229659 h 6858000"/>
              <a:gd name="connsiteX4468" fmla="*/ 7676179 w 12163312"/>
              <a:gd name="connsiteY4468" fmla="*/ 1138817 h 6858000"/>
              <a:gd name="connsiteX4469" fmla="*/ 7676179 w 12163312"/>
              <a:gd name="connsiteY4469" fmla="*/ 954742 h 6858000"/>
              <a:gd name="connsiteX4470" fmla="*/ 7198061 w 12163312"/>
              <a:gd name="connsiteY4470" fmla="*/ 863899 h 6858000"/>
              <a:gd name="connsiteX4471" fmla="*/ 7040282 w 12163312"/>
              <a:gd name="connsiteY4471" fmla="*/ 954742 h 6858000"/>
              <a:gd name="connsiteX4472" fmla="*/ 7040282 w 12163312"/>
              <a:gd name="connsiteY4472" fmla="*/ 1138817 h 6858000"/>
              <a:gd name="connsiteX4473" fmla="*/ 7198061 w 12163312"/>
              <a:gd name="connsiteY4473" fmla="*/ 1229659 h 6858000"/>
              <a:gd name="connsiteX4474" fmla="*/ 7355839 w 12163312"/>
              <a:gd name="connsiteY4474" fmla="*/ 1138817 h 6858000"/>
              <a:gd name="connsiteX4475" fmla="*/ 7355839 w 12163312"/>
              <a:gd name="connsiteY4475" fmla="*/ 954742 h 6858000"/>
              <a:gd name="connsiteX4476" fmla="*/ 6877722 w 12163312"/>
              <a:gd name="connsiteY4476" fmla="*/ 863899 h 6858000"/>
              <a:gd name="connsiteX4477" fmla="*/ 6719944 w 12163312"/>
              <a:gd name="connsiteY4477" fmla="*/ 954742 h 6858000"/>
              <a:gd name="connsiteX4478" fmla="*/ 6719944 w 12163312"/>
              <a:gd name="connsiteY4478" fmla="*/ 1138817 h 6858000"/>
              <a:gd name="connsiteX4479" fmla="*/ 6877722 w 12163312"/>
              <a:gd name="connsiteY4479" fmla="*/ 1229659 h 6858000"/>
              <a:gd name="connsiteX4480" fmla="*/ 7035501 w 12163312"/>
              <a:gd name="connsiteY4480" fmla="*/ 1138817 h 6858000"/>
              <a:gd name="connsiteX4481" fmla="*/ 7035501 w 12163312"/>
              <a:gd name="connsiteY4481" fmla="*/ 954742 h 6858000"/>
              <a:gd name="connsiteX4482" fmla="*/ 6557383 w 12163312"/>
              <a:gd name="connsiteY4482" fmla="*/ 863899 h 6858000"/>
              <a:gd name="connsiteX4483" fmla="*/ 6399604 w 12163312"/>
              <a:gd name="connsiteY4483" fmla="*/ 954742 h 6858000"/>
              <a:gd name="connsiteX4484" fmla="*/ 6399604 w 12163312"/>
              <a:gd name="connsiteY4484" fmla="*/ 1138817 h 6858000"/>
              <a:gd name="connsiteX4485" fmla="*/ 6557383 w 12163312"/>
              <a:gd name="connsiteY4485" fmla="*/ 1229659 h 6858000"/>
              <a:gd name="connsiteX4486" fmla="*/ 6715162 w 12163312"/>
              <a:gd name="connsiteY4486" fmla="*/ 1138817 h 6858000"/>
              <a:gd name="connsiteX4487" fmla="*/ 6715162 w 12163312"/>
              <a:gd name="connsiteY4487" fmla="*/ 954742 h 6858000"/>
              <a:gd name="connsiteX4488" fmla="*/ 5916706 w 12163312"/>
              <a:gd name="connsiteY4488" fmla="*/ 863899 h 6858000"/>
              <a:gd name="connsiteX4489" fmla="*/ 5758927 w 12163312"/>
              <a:gd name="connsiteY4489" fmla="*/ 954742 h 6858000"/>
              <a:gd name="connsiteX4490" fmla="*/ 5758927 w 12163312"/>
              <a:gd name="connsiteY4490" fmla="*/ 1138817 h 6858000"/>
              <a:gd name="connsiteX4491" fmla="*/ 5916706 w 12163312"/>
              <a:gd name="connsiteY4491" fmla="*/ 1229659 h 6858000"/>
              <a:gd name="connsiteX4492" fmla="*/ 6074484 w 12163312"/>
              <a:gd name="connsiteY4492" fmla="*/ 1138817 h 6858000"/>
              <a:gd name="connsiteX4493" fmla="*/ 6074484 w 12163312"/>
              <a:gd name="connsiteY4493" fmla="*/ 954742 h 6858000"/>
              <a:gd name="connsiteX4494" fmla="*/ 5596368 w 12163312"/>
              <a:gd name="connsiteY4494" fmla="*/ 863899 h 6858000"/>
              <a:gd name="connsiteX4495" fmla="*/ 5438588 w 12163312"/>
              <a:gd name="connsiteY4495" fmla="*/ 954742 h 6858000"/>
              <a:gd name="connsiteX4496" fmla="*/ 5438588 w 12163312"/>
              <a:gd name="connsiteY4496" fmla="*/ 1138817 h 6858000"/>
              <a:gd name="connsiteX4497" fmla="*/ 5596368 w 12163312"/>
              <a:gd name="connsiteY4497" fmla="*/ 1229659 h 6858000"/>
              <a:gd name="connsiteX4498" fmla="*/ 5754146 w 12163312"/>
              <a:gd name="connsiteY4498" fmla="*/ 1138817 h 6858000"/>
              <a:gd name="connsiteX4499" fmla="*/ 5754146 w 12163312"/>
              <a:gd name="connsiteY4499" fmla="*/ 954742 h 6858000"/>
              <a:gd name="connsiteX4500" fmla="*/ 5276028 w 12163312"/>
              <a:gd name="connsiteY4500" fmla="*/ 863899 h 6858000"/>
              <a:gd name="connsiteX4501" fmla="*/ 5118250 w 12163312"/>
              <a:gd name="connsiteY4501" fmla="*/ 954742 h 6858000"/>
              <a:gd name="connsiteX4502" fmla="*/ 5118250 w 12163312"/>
              <a:gd name="connsiteY4502" fmla="*/ 1138817 h 6858000"/>
              <a:gd name="connsiteX4503" fmla="*/ 5276028 w 12163312"/>
              <a:gd name="connsiteY4503" fmla="*/ 1229659 h 6858000"/>
              <a:gd name="connsiteX4504" fmla="*/ 5433807 w 12163312"/>
              <a:gd name="connsiteY4504" fmla="*/ 1138817 h 6858000"/>
              <a:gd name="connsiteX4505" fmla="*/ 5433807 w 12163312"/>
              <a:gd name="connsiteY4505" fmla="*/ 954742 h 6858000"/>
              <a:gd name="connsiteX4506" fmla="*/ 4955689 w 12163312"/>
              <a:gd name="connsiteY4506" fmla="*/ 863899 h 6858000"/>
              <a:gd name="connsiteX4507" fmla="*/ 4797910 w 12163312"/>
              <a:gd name="connsiteY4507" fmla="*/ 954742 h 6858000"/>
              <a:gd name="connsiteX4508" fmla="*/ 4797910 w 12163312"/>
              <a:gd name="connsiteY4508" fmla="*/ 1138817 h 6858000"/>
              <a:gd name="connsiteX4509" fmla="*/ 4955689 w 12163312"/>
              <a:gd name="connsiteY4509" fmla="*/ 1229659 h 6858000"/>
              <a:gd name="connsiteX4510" fmla="*/ 5113468 w 12163312"/>
              <a:gd name="connsiteY4510" fmla="*/ 1138817 h 6858000"/>
              <a:gd name="connsiteX4511" fmla="*/ 5113468 w 12163312"/>
              <a:gd name="connsiteY4511" fmla="*/ 954742 h 6858000"/>
              <a:gd name="connsiteX4512" fmla="*/ 4635350 w 12163312"/>
              <a:gd name="connsiteY4512" fmla="*/ 863899 h 6858000"/>
              <a:gd name="connsiteX4513" fmla="*/ 4477571 w 12163312"/>
              <a:gd name="connsiteY4513" fmla="*/ 954742 h 6858000"/>
              <a:gd name="connsiteX4514" fmla="*/ 4477571 w 12163312"/>
              <a:gd name="connsiteY4514" fmla="*/ 1138817 h 6858000"/>
              <a:gd name="connsiteX4515" fmla="*/ 4635350 w 12163312"/>
              <a:gd name="connsiteY4515" fmla="*/ 1229659 h 6858000"/>
              <a:gd name="connsiteX4516" fmla="*/ 4793129 w 12163312"/>
              <a:gd name="connsiteY4516" fmla="*/ 1138817 h 6858000"/>
              <a:gd name="connsiteX4517" fmla="*/ 4793129 w 12163312"/>
              <a:gd name="connsiteY4517" fmla="*/ 954742 h 6858000"/>
              <a:gd name="connsiteX4518" fmla="*/ 4312621 w 12163312"/>
              <a:gd name="connsiteY4518" fmla="*/ 863899 h 6858000"/>
              <a:gd name="connsiteX4519" fmla="*/ 4154842 w 12163312"/>
              <a:gd name="connsiteY4519" fmla="*/ 954742 h 6858000"/>
              <a:gd name="connsiteX4520" fmla="*/ 4154842 w 12163312"/>
              <a:gd name="connsiteY4520" fmla="*/ 1138817 h 6858000"/>
              <a:gd name="connsiteX4521" fmla="*/ 4312621 w 12163312"/>
              <a:gd name="connsiteY4521" fmla="*/ 1229659 h 6858000"/>
              <a:gd name="connsiteX4522" fmla="*/ 4470400 w 12163312"/>
              <a:gd name="connsiteY4522" fmla="*/ 1138817 h 6858000"/>
              <a:gd name="connsiteX4523" fmla="*/ 4470400 w 12163312"/>
              <a:gd name="connsiteY4523" fmla="*/ 954742 h 6858000"/>
              <a:gd name="connsiteX4524" fmla="*/ 3992282 w 12163312"/>
              <a:gd name="connsiteY4524" fmla="*/ 863899 h 6858000"/>
              <a:gd name="connsiteX4525" fmla="*/ 3834503 w 12163312"/>
              <a:gd name="connsiteY4525" fmla="*/ 954742 h 6858000"/>
              <a:gd name="connsiteX4526" fmla="*/ 3834503 w 12163312"/>
              <a:gd name="connsiteY4526" fmla="*/ 1138817 h 6858000"/>
              <a:gd name="connsiteX4527" fmla="*/ 3992282 w 12163312"/>
              <a:gd name="connsiteY4527" fmla="*/ 1229659 h 6858000"/>
              <a:gd name="connsiteX4528" fmla="*/ 4150061 w 12163312"/>
              <a:gd name="connsiteY4528" fmla="*/ 1138817 h 6858000"/>
              <a:gd name="connsiteX4529" fmla="*/ 4150061 w 12163312"/>
              <a:gd name="connsiteY4529" fmla="*/ 954742 h 6858000"/>
              <a:gd name="connsiteX4530" fmla="*/ 3671943 w 12163312"/>
              <a:gd name="connsiteY4530" fmla="*/ 863899 h 6858000"/>
              <a:gd name="connsiteX4531" fmla="*/ 3514165 w 12163312"/>
              <a:gd name="connsiteY4531" fmla="*/ 954742 h 6858000"/>
              <a:gd name="connsiteX4532" fmla="*/ 3514165 w 12163312"/>
              <a:gd name="connsiteY4532" fmla="*/ 1138817 h 6858000"/>
              <a:gd name="connsiteX4533" fmla="*/ 3671943 w 12163312"/>
              <a:gd name="connsiteY4533" fmla="*/ 1229659 h 6858000"/>
              <a:gd name="connsiteX4534" fmla="*/ 3829722 w 12163312"/>
              <a:gd name="connsiteY4534" fmla="*/ 1138817 h 6858000"/>
              <a:gd name="connsiteX4535" fmla="*/ 3829722 w 12163312"/>
              <a:gd name="connsiteY4535" fmla="*/ 954742 h 6858000"/>
              <a:gd name="connsiteX4536" fmla="*/ 3351604 w 12163312"/>
              <a:gd name="connsiteY4536" fmla="*/ 863899 h 6858000"/>
              <a:gd name="connsiteX4537" fmla="*/ 3193825 w 12163312"/>
              <a:gd name="connsiteY4537" fmla="*/ 954742 h 6858000"/>
              <a:gd name="connsiteX4538" fmla="*/ 3193825 w 12163312"/>
              <a:gd name="connsiteY4538" fmla="*/ 1138817 h 6858000"/>
              <a:gd name="connsiteX4539" fmla="*/ 3351604 w 12163312"/>
              <a:gd name="connsiteY4539" fmla="*/ 1229659 h 6858000"/>
              <a:gd name="connsiteX4540" fmla="*/ 3509383 w 12163312"/>
              <a:gd name="connsiteY4540" fmla="*/ 1138817 h 6858000"/>
              <a:gd name="connsiteX4541" fmla="*/ 3509383 w 12163312"/>
              <a:gd name="connsiteY4541" fmla="*/ 954742 h 6858000"/>
              <a:gd name="connsiteX4542" fmla="*/ 3031266 w 12163312"/>
              <a:gd name="connsiteY4542" fmla="*/ 863899 h 6858000"/>
              <a:gd name="connsiteX4543" fmla="*/ 2873487 w 12163312"/>
              <a:gd name="connsiteY4543" fmla="*/ 954742 h 6858000"/>
              <a:gd name="connsiteX4544" fmla="*/ 2873487 w 12163312"/>
              <a:gd name="connsiteY4544" fmla="*/ 1138817 h 6858000"/>
              <a:gd name="connsiteX4545" fmla="*/ 3031266 w 12163312"/>
              <a:gd name="connsiteY4545" fmla="*/ 1229659 h 6858000"/>
              <a:gd name="connsiteX4546" fmla="*/ 3189044 w 12163312"/>
              <a:gd name="connsiteY4546" fmla="*/ 1138817 h 6858000"/>
              <a:gd name="connsiteX4547" fmla="*/ 3189044 w 12163312"/>
              <a:gd name="connsiteY4547" fmla="*/ 954742 h 6858000"/>
              <a:gd name="connsiteX4548" fmla="*/ 2710927 w 12163312"/>
              <a:gd name="connsiteY4548" fmla="*/ 863899 h 6858000"/>
              <a:gd name="connsiteX4549" fmla="*/ 2553148 w 12163312"/>
              <a:gd name="connsiteY4549" fmla="*/ 954742 h 6858000"/>
              <a:gd name="connsiteX4550" fmla="*/ 2553148 w 12163312"/>
              <a:gd name="connsiteY4550" fmla="*/ 1138817 h 6858000"/>
              <a:gd name="connsiteX4551" fmla="*/ 2710927 w 12163312"/>
              <a:gd name="connsiteY4551" fmla="*/ 1229659 h 6858000"/>
              <a:gd name="connsiteX4552" fmla="*/ 2868706 w 12163312"/>
              <a:gd name="connsiteY4552" fmla="*/ 1138817 h 6858000"/>
              <a:gd name="connsiteX4553" fmla="*/ 2868706 w 12163312"/>
              <a:gd name="connsiteY4553" fmla="*/ 954742 h 6858000"/>
              <a:gd name="connsiteX4554" fmla="*/ 2390588 w 12163312"/>
              <a:gd name="connsiteY4554" fmla="*/ 863899 h 6858000"/>
              <a:gd name="connsiteX4555" fmla="*/ 2232809 w 12163312"/>
              <a:gd name="connsiteY4555" fmla="*/ 957132 h 6858000"/>
              <a:gd name="connsiteX4556" fmla="*/ 2232809 w 12163312"/>
              <a:gd name="connsiteY4556" fmla="*/ 1141207 h 6858000"/>
              <a:gd name="connsiteX4557" fmla="*/ 2390588 w 12163312"/>
              <a:gd name="connsiteY4557" fmla="*/ 1229659 h 6858000"/>
              <a:gd name="connsiteX4558" fmla="*/ 2548367 w 12163312"/>
              <a:gd name="connsiteY4558" fmla="*/ 1138817 h 6858000"/>
              <a:gd name="connsiteX4559" fmla="*/ 2548367 w 12163312"/>
              <a:gd name="connsiteY4559" fmla="*/ 954742 h 6858000"/>
              <a:gd name="connsiteX4560" fmla="*/ 2070249 w 12163312"/>
              <a:gd name="connsiteY4560" fmla="*/ 863899 h 6858000"/>
              <a:gd name="connsiteX4561" fmla="*/ 1912470 w 12163312"/>
              <a:gd name="connsiteY4561" fmla="*/ 954742 h 6858000"/>
              <a:gd name="connsiteX4562" fmla="*/ 1912470 w 12163312"/>
              <a:gd name="connsiteY4562" fmla="*/ 1138817 h 6858000"/>
              <a:gd name="connsiteX4563" fmla="*/ 2070249 w 12163312"/>
              <a:gd name="connsiteY4563" fmla="*/ 1229659 h 6858000"/>
              <a:gd name="connsiteX4564" fmla="*/ 2228028 w 12163312"/>
              <a:gd name="connsiteY4564" fmla="*/ 1138817 h 6858000"/>
              <a:gd name="connsiteX4565" fmla="*/ 2228028 w 12163312"/>
              <a:gd name="connsiteY4565" fmla="*/ 954742 h 6858000"/>
              <a:gd name="connsiteX4566" fmla="*/ 1749910 w 12163312"/>
              <a:gd name="connsiteY4566" fmla="*/ 863899 h 6858000"/>
              <a:gd name="connsiteX4567" fmla="*/ 1592131 w 12163312"/>
              <a:gd name="connsiteY4567" fmla="*/ 954742 h 6858000"/>
              <a:gd name="connsiteX4568" fmla="*/ 1592131 w 12163312"/>
              <a:gd name="connsiteY4568" fmla="*/ 1138817 h 6858000"/>
              <a:gd name="connsiteX4569" fmla="*/ 1749910 w 12163312"/>
              <a:gd name="connsiteY4569" fmla="*/ 1229659 h 6858000"/>
              <a:gd name="connsiteX4570" fmla="*/ 1907689 w 12163312"/>
              <a:gd name="connsiteY4570" fmla="*/ 1138817 h 6858000"/>
              <a:gd name="connsiteX4571" fmla="*/ 1907689 w 12163312"/>
              <a:gd name="connsiteY4571" fmla="*/ 954742 h 6858000"/>
              <a:gd name="connsiteX4572" fmla="*/ 1429571 w 12163312"/>
              <a:gd name="connsiteY4572" fmla="*/ 863899 h 6858000"/>
              <a:gd name="connsiteX4573" fmla="*/ 1271793 w 12163312"/>
              <a:gd name="connsiteY4573" fmla="*/ 954742 h 6858000"/>
              <a:gd name="connsiteX4574" fmla="*/ 1271793 w 12163312"/>
              <a:gd name="connsiteY4574" fmla="*/ 1138817 h 6858000"/>
              <a:gd name="connsiteX4575" fmla="*/ 1429571 w 12163312"/>
              <a:gd name="connsiteY4575" fmla="*/ 1229659 h 6858000"/>
              <a:gd name="connsiteX4576" fmla="*/ 1587350 w 12163312"/>
              <a:gd name="connsiteY4576" fmla="*/ 1138817 h 6858000"/>
              <a:gd name="connsiteX4577" fmla="*/ 1587350 w 12163312"/>
              <a:gd name="connsiteY4577" fmla="*/ 954742 h 6858000"/>
              <a:gd name="connsiteX4578" fmla="*/ 1109233 w 12163312"/>
              <a:gd name="connsiteY4578" fmla="*/ 863899 h 6858000"/>
              <a:gd name="connsiteX4579" fmla="*/ 951454 w 12163312"/>
              <a:gd name="connsiteY4579" fmla="*/ 957132 h 6858000"/>
              <a:gd name="connsiteX4580" fmla="*/ 951454 w 12163312"/>
              <a:gd name="connsiteY4580" fmla="*/ 1141207 h 6858000"/>
              <a:gd name="connsiteX4581" fmla="*/ 1109233 w 12163312"/>
              <a:gd name="connsiteY4581" fmla="*/ 1232050 h 6858000"/>
              <a:gd name="connsiteX4582" fmla="*/ 1267011 w 12163312"/>
              <a:gd name="connsiteY4582" fmla="*/ 1138817 h 6858000"/>
              <a:gd name="connsiteX4583" fmla="*/ 1267011 w 12163312"/>
              <a:gd name="connsiteY4583" fmla="*/ 954742 h 6858000"/>
              <a:gd name="connsiteX4584" fmla="*/ 788894 w 12163312"/>
              <a:gd name="connsiteY4584" fmla="*/ 863899 h 6858000"/>
              <a:gd name="connsiteX4585" fmla="*/ 631115 w 12163312"/>
              <a:gd name="connsiteY4585" fmla="*/ 957132 h 6858000"/>
              <a:gd name="connsiteX4586" fmla="*/ 631115 w 12163312"/>
              <a:gd name="connsiteY4586" fmla="*/ 1141207 h 6858000"/>
              <a:gd name="connsiteX4587" fmla="*/ 788894 w 12163312"/>
              <a:gd name="connsiteY4587" fmla="*/ 1229659 h 6858000"/>
              <a:gd name="connsiteX4588" fmla="*/ 946673 w 12163312"/>
              <a:gd name="connsiteY4588" fmla="*/ 1138817 h 6858000"/>
              <a:gd name="connsiteX4589" fmla="*/ 946673 w 12163312"/>
              <a:gd name="connsiteY4589" fmla="*/ 954742 h 6858000"/>
              <a:gd name="connsiteX4590" fmla="*/ 11522635 w 12163312"/>
              <a:gd name="connsiteY4590" fmla="*/ 586591 h 6858000"/>
              <a:gd name="connsiteX4591" fmla="*/ 11364856 w 12163312"/>
              <a:gd name="connsiteY4591" fmla="*/ 677433 h 6858000"/>
              <a:gd name="connsiteX4592" fmla="*/ 11364856 w 12163312"/>
              <a:gd name="connsiteY4592" fmla="*/ 861509 h 6858000"/>
              <a:gd name="connsiteX4593" fmla="*/ 11522635 w 12163312"/>
              <a:gd name="connsiteY4593" fmla="*/ 952351 h 6858000"/>
              <a:gd name="connsiteX4594" fmla="*/ 11680414 w 12163312"/>
              <a:gd name="connsiteY4594" fmla="*/ 861509 h 6858000"/>
              <a:gd name="connsiteX4595" fmla="*/ 11680414 w 12163312"/>
              <a:gd name="connsiteY4595" fmla="*/ 677433 h 6858000"/>
              <a:gd name="connsiteX4596" fmla="*/ 11202296 w 12163312"/>
              <a:gd name="connsiteY4596" fmla="*/ 586591 h 6858000"/>
              <a:gd name="connsiteX4597" fmla="*/ 11044517 w 12163312"/>
              <a:gd name="connsiteY4597" fmla="*/ 677433 h 6858000"/>
              <a:gd name="connsiteX4598" fmla="*/ 11044517 w 12163312"/>
              <a:gd name="connsiteY4598" fmla="*/ 861509 h 6858000"/>
              <a:gd name="connsiteX4599" fmla="*/ 11202296 w 12163312"/>
              <a:gd name="connsiteY4599" fmla="*/ 952351 h 6858000"/>
              <a:gd name="connsiteX4600" fmla="*/ 11360075 w 12163312"/>
              <a:gd name="connsiteY4600" fmla="*/ 861509 h 6858000"/>
              <a:gd name="connsiteX4601" fmla="*/ 11360075 w 12163312"/>
              <a:gd name="connsiteY4601" fmla="*/ 677433 h 6858000"/>
              <a:gd name="connsiteX4602" fmla="*/ 10881957 w 12163312"/>
              <a:gd name="connsiteY4602" fmla="*/ 586591 h 6858000"/>
              <a:gd name="connsiteX4603" fmla="*/ 10724179 w 12163312"/>
              <a:gd name="connsiteY4603" fmla="*/ 677433 h 6858000"/>
              <a:gd name="connsiteX4604" fmla="*/ 10724179 w 12163312"/>
              <a:gd name="connsiteY4604" fmla="*/ 861509 h 6858000"/>
              <a:gd name="connsiteX4605" fmla="*/ 10881957 w 12163312"/>
              <a:gd name="connsiteY4605" fmla="*/ 952351 h 6858000"/>
              <a:gd name="connsiteX4606" fmla="*/ 11039736 w 12163312"/>
              <a:gd name="connsiteY4606" fmla="*/ 861509 h 6858000"/>
              <a:gd name="connsiteX4607" fmla="*/ 11039736 w 12163312"/>
              <a:gd name="connsiteY4607" fmla="*/ 677433 h 6858000"/>
              <a:gd name="connsiteX4608" fmla="*/ 10561618 w 12163312"/>
              <a:gd name="connsiteY4608" fmla="*/ 586591 h 6858000"/>
              <a:gd name="connsiteX4609" fmla="*/ 10403839 w 12163312"/>
              <a:gd name="connsiteY4609" fmla="*/ 677433 h 6858000"/>
              <a:gd name="connsiteX4610" fmla="*/ 10403839 w 12163312"/>
              <a:gd name="connsiteY4610" fmla="*/ 861509 h 6858000"/>
              <a:gd name="connsiteX4611" fmla="*/ 10561618 w 12163312"/>
              <a:gd name="connsiteY4611" fmla="*/ 952351 h 6858000"/>
              <a:gd name="connsiteX4612" fmla="*/ 10719397 w 12163312"/>
              <a:gd name="connsiteY4612" fmla="*/ 861509 h 6858000"/>
              <a:gd name="connsiteX4613" fmla="*/ 10719397 w 12163312"/>
              <a:gd name="connsiteY4613" fmla="*/ 677433 h 6858000"/>
              <a:gd name="connsiteX4614" fmla="*/ 9920941 w 12163312"/>
              <a:gd name="connsiteY4614" fmla="*/ 586591 h 6858000"/>
              <a:gd name="connsiteX4615" fmla="*/ 9763162 w 12163312"/>
              <a:gd name="connsiteY4615" fmla="*/ 677433 h 6858000"/>
              <a:gd name="connsiteX4616" fmla="*/ 9763162 w 12163312"/>
              <a:gd name="connsiteY4616" fmla="*/ 861509 h 6858000"/>
              <a:gd name="connsiteX4617" fmla="*/ 9920941 w 12163312"/>
              <a:gd name="connsiteY4617" fmla="*/ 952351 h 6858000"/>
              <a:gd name="connsiteX4618" fmla="*/ 10078720 w 12163312"/>
              <a:gd name="connsiteY4618" fmla="*/ 861509 h 6858000"/>
              <a:gd name="connsiteX4619" fmla="*/ 10078720 w 12163312"/>
              <a:gd name="connsiteY4619" fmla="*/ 677433 h 6858000"/>
              <a:gd name="connsiteX4620" fmla="*/ 9600602 w 12163312"/>
              <a:gd name="connsiteY4620" fmla="*/ 586591 h 6858000"/>
              <a:gd name="connsiteX4621" fmla="*/ 9442823 w 12163312"/>
              <a:gd name="connsiteY4621" fmla="*/ 677433 h 6858000"/>
              <a:gd name="connsiteX4622" fmla="*/ 9442823 w 12163312"/>
              <a:gd name="connsiteY4622" fmla="*/ 861509 h 6858000"/>
              <a:gd name="connsiteX4623" fmla="*/ 9600602 w 12163312"/>
              <a:gd name="connsiteY4623" fmla="*/ 952351 h 6858000"/>
              <a:gd name="connsiteX4624" fmla="*/ 9758380 w 12163312"/>
              <a:gd name="connsiteY4624" fmla="*/ 861509 h 6858000"/>
              <a:gd name="connsiteX4625" fmla="*/ 9758380 w 12163312"/>
              <a:gd name="connsiteY4625" fmla="*/ 677433 h 6858000"/>
              <a:gd name="connsiteX4626" fmla="*/ 9280263 w 12163312"/>
              <a:gd name="connsiteY4626" fmla="*/ 586591 h 6858000"/>
              <a:gd name="connsiteX4627" fmla="*/ 9122485 w 12163312"/>
              <a:gd name="connsiteY4627" fmla="*/ 677433 h 6858000"/>
              <a:gd name="connsiteX4628" fmla="*/ 9122485 w 12163312"/>
              <a:gd name="connsiteY4628" fmla="*/ 861509 h 6858000"/>
              <a:gd name="connsiteX4629" fmla="*/ 9280263 w 12163312"/>
              <a:gd name="connsiteY4629" fmla="*/ 952351 h 6858000"/>
              <a:gd name="connsiteX4630" fmla="*/ 9438042 w 12163312"/>
              <a:gd name="connsiteY4630" fmla="*/ 861509 h 6858000"/>
              <a:gd name="connsiteX4631" fmla="*/ 9438042 w 12163312"/>
              <a:gd name="connsiteY4631" fmla="*/ 677433 h 6858000"/>
              <a:gd name="connsiteX4632" fmla="*/ 8959924 w 12163312"/>
              <a:gd name="connsiteY4632" fmla="*/ 586591 h 6858000"/>
              <a:gd name="connsiteX4633" fmla="*/ 8802145 w 12163312"/>
              <a:gd name="connsiteY4633" fmla="*/ 677433 h 6858000"/>
              <a:gd name="connsiteX4634" fmla="*/ 8802145 w 12163312"/>
              <a:gd name="connsiteY4634" fmla="*/ 861509 h 6858000"/>
              <a:gd name="connsiteX4635" fmla="*/ 8959924 w 12163312"/>
              <a:gd name="connsiteY4635" fmla="*/ 952351 h 6858000"/>
              <a:gd name="connsiteX4636" fmla="*/ 9117703 w 12163312"/>
              <a:gd name="connsiteY4636" fmla="*/ 861509 h 6858000"/>
              <a:gd name="connsiteX4637" fmla="*/ 9117703 w 12163312"/>
              <a:gd name="connsiteY4637" fmla="*/ 677433 h 6858000"/>
              <a:gd name="connsiteX4638" fmla="*/ 8319247 w 12163312"/>
              <a:gd name="connsiteY4638" fmla="*/ 586591 h 6858000"/>
              <a:gd name="connsiteX4639" fmla="*/ 8161468 w 12163312"/>
              <a:gd name="connsiteY4639" fmla="*/ 677433 h 6858000"/>
              <a:gd name="connsiteX4640" fmla="*/ 8161468 w 12163312"/>
              <a:gd name="connsiteY4640" fmla="*/ 861509 h 6858000"/>
              <a:gd name="connsiteX4641" fmla="*/ 8319247 w 12163312"/>
              <a:gd name="connsiteY4641" fmla="*/ 952351 h 6858000"/>
              <a:gd name="connsiteX4642" fmla="*/ 8477026 w 12163312"/>
              <a:gd name="connsiteY4642" fmla="*/ 861509 h 6858000"/>
              <a:gd name="connsiteX4643" fmla="*/ 8477026 w 12163312"/>
              <a:gd name="connsiteY4643" fmla="*/ 677433 h 6858000"/>
              <a:gd name="connsiteX4644" fmla="*/ 7998908 w 12163312"/>
              <a:gd name="connsiteY4644" fmla="*/ 586591 h 6858000"/>
              <a:gd name="connsiteX4645" fmla="*/ 7841129 w 12163312"/>
              <a:gd name="connsiteY4645" fmla="*/ 677433 h 6858000"/>
              <a:gd name="connsiteX4646" fmla="*/ 7841129 w 12163312"/>
              <a:gd name="connsiteY4646" fmla="*/ 861509 h 6858000"/>
              <a:gd name="connsiteX4647" fmla="*/ 7998908 w 12163312"/>
              <a:gd name="connsiteY4647" fmla="*/ 952351 h 6858000"/>
              <a:gd name="connsiteX4648" fmla="*/ 8156687 w 12163312"/>
              <a:gd name="connsiteY4648" fmla="*/ 861509 h 6858000"/>
              <a:gd name="connsiteX4649" fmla="*/ 8156687 w 12163312"/>
              <a:gd name="connsiteY4649" fmla="*/ 677433 h 6858000"/>
              <a:gd name="connsiteX4650" fmla="*/ 7678569 w 12163312"/>
              <a:gd name="connsiteY4650" fmla="*/ 586591 h 6858000"/>
              <a:gd name="connsiteX4651" fmla="*/ 7520791 w 12163312"/>
              <a:gd name="connsiteY4651" fmla="*/ 677433 h 6858000"/>
              <a:gd name="connsiteX4652" fmla="*/ 7520791 w 12163312"/>
              <a:gd name="connsiteY4652" fmla="*/ 861509 h 6858000"/>
              <a:gd name="connsiteX4653" fmla="*/ 7678569 w 12163312"/>
              <a:gd name="connsiteY4653" fmla="*/ 952351 h 6858000"/>
              <a:gd name="connsiteX4654" fmla="*/ 7836348 w 12163312"/>
              <a:gd name="connsiteY4654" fmla="*/ 861509 h 6858000"/>
              <a:gd name="connsiteX4655" fmla="*/ 7836348 w 12163312"/>
              <a:gd name="connsiteY4655" fmla="*/ 677433 h 6858000"/>
              <a:gd name="connsiteX4656" fmla="*/ 7358230 w 12163312"/>
              <a:gd name="connsiteY4656" fmla="*/ 586591 h 6858000"/>
              <a:gd name="connsiteX4657" fmla="*/ 7200451 w 12163312"/>
              <a:gd name="connsiteY4657" fmla="*/ 677433 h 6858000"/>
              <a:gd name="connsiteX4658" fmla="*/ 7200451 w 12163312"/>
              <a:gd name="connsiteY4658" fmla="*/ 861509 h 6858000"/>
              <a:gd name="connsiteX4659" fmla="*/ 7358230 w 12163312"/>
              <a:gd name="connsiteY4659" fmla="*/ 952351 h 6858000"/>
              <a:gd name="connsiteX4660" fmla="*/ 7516009 w 12163312"/>
              <a:gd name="connsiteY4660" fmla="*/ 861509 h 6858000"/>
              <a:gd name="connsiteX4661" fmla="*/ 7516009 w 12163312"/>
              <a:gd name="connsiteY4661" fmla="*/ 677433 h 6858000"/>
              <a:gd name="connsiteX4662" fmla="*/ 6717553 w 12163312"/>
              <a:gd name="connsiteY4662" fmla="*/ 586591 h 6858000"/>
              <a:gd name="connsiteX4663" fmla="*/ 6559774 w 12163312"/>
              <a:gd name="connsiteY4663" fmla="*/ 677433 h 6858000"/>
              <a:gd name="connsiteX4664" fmla="*/ 6559774 w 12163312"/>
              <a:gd name="connsiteY4664" fmla="*/ 861509 h 6858000"/>
              <a:gd name="connsiteX4665" fmla="*/ 6717553 w 12163312"/>
              <a:gd name="connsiteY4665" fmla="*/ 952351 h 6858000"/>
              <a:gd name="connsiteX4666" fmla="*/ 6875332 w 12163312"/>
              <a:gd name="connsiteY4666" fmla="*/ 861509 h 6858000"/>
              <a:gd name="connsiteX4667" fmla="*/ 6875332 w 12163312"/>
              <a:gd name="connsiteY4667" fmla="*/ 677433 h 6858000"/>
              <a:gd name="connsiteX4668" fmla="*/ 6397214 w 12163312"/>
              <a:gd name="connsiteY4668" fmla="*/ 586591 h 6858000"/>
              <a:gd name="connsiteX4669" fmla="*/ 6239435 w 12163312"/>
              <a:gd name="connsiteY4669" fmla="*/ 677433 h 6858000"/>
              <a:gd name="connsiteX4670" fmla="*/ 6239435 w 12163312"/>
              <a:gd name="connsiteY4670" fmla="*/ 861509 h 6858000"/>
              <a:gd name="connsiteX4671" fmla="*/ 6397214 w 12163312"/>
              <a:gd name="connsiteY4671" fmla="*/ 952351 h 6858000"/>
              <a:gd name="connsiteX4672" fmla="*/ 6554992 w 12163312"/>
              <a:gd name="connsiteY4672" fmla="*/ 861509 h 6858000"/>
              <a:gd name="connsiteX4673" fmla="*/ 6554992 w 12163312"/>
              <a:gd name="connsiteY4673" fmla="*/ 677433 h 6858000"/>
              <a:gd name="connsiteX4674" fmla="*/ 5756536 w 12163312"/>
              <a:gd name="connsiteY4674" fmla="*/ 586591 h 6858000"/>
              <a:gd name="connsiteX4675" fmla="*/ 5598757 w 12163312"/>
              <a:gd name="connsiteY4675" fmla="*/ 677433 h 6858000"/>
              <a:gd name="connsiteX4676" fmla="*/ 5598757 w 12163312"/>
              <a:gd name="connsiteY4676" fmla="*/ 861509 h 6858000"/>
              <a:gd name="connsiteX4677" fmla="*/ 5756536 w 12163312"/>
              <a:gd name="connsiteY4677" fmla="*/ 952351 h 6858000"/>
              <a:gd name="connsiteX4678" fmla="*/ 5914316 w 12163312"/>
              <a:gd name="connsiteY4678" fmla="*/ 861509 h 6858000"/>
              <a:gd name="connsiteX4679" fmla="*/ 5914316 w 12163312"/>
              <a:gd name="connsiteY4679" fmla="*/ 677433 h 6858000"/>
              <a:gd name="connsiteX4680" fmla="*/ 5113468 w 12163312"/>
              <a:gd name="connsiteY4680" fmla="*/ 586591 h 6858000"/>
              <a:gd name="connsiteX4681" fmla="*/ 4955689 w 12163312"/>
              <a:gd name="connsiteY4681" fmla="*/ 677433 h 6858000"/>
              <a:gd name="connsiteX4682" fmla="*/ 4955689 w 12163312"/>
              <a:gd name="connsiteY4682" fmla="*/ 861509 h 6858000"/>
              <a:gd name="connsiteX4683" fmla="*/ 5113468 w 12163312"/>
              <a:gd name="connsiteY4683" fmla="*/ 952351 h 6858000"/>
              <a:gd name="connsiteX4684" fmla="*/ 5271247 w 12163312"/>
              <a:gd name="connsiteY4684" fmla="*/ 861509 h 6858000"/>
              <a:gd name="connsiteX4685" fmla="*/ 5271247 w 12163312"/>
              <a:gd name="connsiteY4685" fmla="*/ 677433 h 6858000"/>
              <a:gd name="connsiteX4686" fmla="*/ 4793129 w 12163312"/>
              <a:gd name="connsiteY4686" fmla="*/ 586591 h 6858000"/>
              <a:gd name="connsiteX4687" fmla="*/ 4635350 w 12163312"/>
              <a:gd name="connsiteY4687" fmla="*/ 677433 h 6858000"/>
              <a:gd name="connsiteX4688" fmla="*/ 4635350 w 12163312"/>
              <a:gd name="connsiteY4688" fmla="*/ 861509 h 6858000"/>
              <a:gd name="connsiteX4689" fmla="*/ 4793129 w 12163312"/>
              <a:gd name="connsiteY4689" fmla="*/ 952351 h 6858000"/>
              <a:gd name="connsiteX4690" fmla="*/ 4950908 w 12163312"/>
              <a:gd name="connsiteY4690" fmla="*/ 861509 h 6858000"/>
              <a:gd name="connsiteX4691" fmla="*/ 4950908 w 12163312"/>
              <a:gd name="connsiteY4691" fmla="*/ 677433 h 6858000"/>
              <a:gd name="connsiteX4692" fmla="*/ 4472790 w 12163312"/>
              <a:gd name="connsiteY4692" fmla="*/ 586591 h 6858000"/>
              <a:gd name="connsiteX4693" fmla="*/ 4315012 w 12163312"/>
              <a:gd name="connsiteY4693" fmla="*/ 677433 h 6858000"/>
              <a:gd name="connsiteX4694" fmla="*/ 4315012 w 12163312"/>
              <a:gd name="connsiteY4694" fmla="*/ 861509 h 6858000"/>
              <a:gd name="connsiteX4695" fmla="*/ 4472790 w 12163312"/>
              <a:gd name="connsiteY4695" fmla="*/ 952351 h 6858000"/>
              <a:gd name="connsiteX4696" fmla="*/ 4630569 w 12163312"/>
              <a:gd name="connsiteY4696" fmla="*/ 861509 h 6858000"/>
              <a:gd name="connsiteX4697" fmla="*/ 4630569 w 12163312"/>
              <a:gd name="connsiteY4697" fmla="*/ 677433 h 6858000"/>
              <a:gd name="connsiteX4698" fmla="*/ 4152451 w 12163312"/>
              <a:gd name="connsiteY4698" fmla="*/ 586591 h 6858000"/>
              <a:gd name="connsiteX4699" fmla="*/ 3994673 w 12163312"/>
              <a:gd name="connsiteY4699" fmla="*/ 677433 h 6858000"/>
              <a:gd name="connsiteX4700" fmla="*/ 3994673 w 12163312"/>
              <a:gd name="connsiteY4700" fmla="*/ 861509 h 6858000"/>
              <a:gd name="connsiteX4701" fmla="*/ 4152451 w 12163312"/>
              <a:gd name="connsiteY4701" fmla="*/ 952351 h 6858000"/>
              <a:gd name="connsiteX4702" fmla="*/ 4310230 w 12163312"/>
              <a:gd name="connsiteY4702" fmla="*/ 861509 h 6858000"/>
              <a:gd name="connsiteX4703" fmla="*/ 4310230 w 12163312"/>
              <a:gd name="connsiteY4703" fmla="*/ 677433 h 6858000"/>
              <a:gd name="connsiteX4704" fmla="*/ 3832112 w 12163312"/>
              <a:gd name="connsiteY4704" fmla="*/ 586591 h 6858000"/>
              <a:gd name="connsiteX4705" fmla="*/ 3674334 w 12163312"/>
              <a:gd name="connsiteY4705" fmla="*/ 677433 h 6858000"/>
              <a:gd name="connsiteX4706" fmla="*/ 3674334 w 12163312"/>
              <a:gd name="connsiteY4706" fmla="*/ 861509 h 6858000"/>
              <a:gd name="connsiteX4707" fmla="*/ 3832112 w 12163312"/>
              <a:gd name="connsiteY4707" fmla="*/ 952351 h 6858000"/>
              <a:gd name="connsiteX4708" fmla="*/ 3989891 w 12163312"/>
              <a:gd name="connsiteY4708" fmla="*/ 861509 h 6858000"/>
              <a:gd name="connsiteX4709" fmla="*/ 3989891 w 12163312"/>
              <a:gd name="connsiteY4709" fmla="*/ 677433 h 6858000"/>
              <a:gd name="connsiteX4710" fmla="*/ 3511774 w 12163312"/>
              <a:gd name="connsiteY4710" fmla="*/ 586591 h 6858000"/>
              <a:gd name="connsiteX4711" fmla="*/ 3353995 w 12163312"/>
              <a:gd name="connsiteY4711" fmla="*/ 677433 h 6858000"/>
              <a:gd name="connsiteX4712" fmla="*/ 3353995 w 12163312"/>
              <a:gd name="connsiteY4712" fmla="*/ 861509 h 6858000"/>
              <a:gd name="connsiteX4713" fmla="*/ 3511774 w 12163312"/>
              <a:gd name="connsiteY4713" fmla="*/ 952351 h 6858000"/>
              <a:gd name="connsiteX4714" fmla="*/ 3669553 w 12163312"/>
              <a:gd name="connsiteY4714" fmla="*/ 861509 h 6858000"/>
              <a:gd name="connsiteX4715" fmla="*/ 3669553 w 12163312"/>
              <a:gd name="connsiteY4715" fmla="*/ 677433 h 6858000"/>
              <a:gd name="connsiteX4716" fmla="*/ 3191435 w 12163312"/>
              <a:gd name="connsiteY4716" fmla="*/ 586591 h 6858000"/>
              <a:gd name="connsiteX4717" fmla="*/ 3033656 w 12163312"/>
              <a:gd name="connsiteY4717" fmla="*/ 677433 h 6858000"/>
              <a:gd name="connsiteX4718" fmla="*/ 3033656 w 12163312"/>
              <a:gd name="connsiteY4718" fmla="*/ 861509 h 6858000"/>
              <a:gd name="connsiteX4719" fmla="*/ 3191435 w 12163312"/>
              <a:gd name="connsiteY4719" fmla="*/ 952351 h 6858000"/>
              <a:gd name="connsiteX4720" fmla="*/ 3349214 w 12163312"/>
              <a:gd name="connsiteY4720" fmla="*/ 861509 h 6858000"/>
              <a:gd name="connsiteX4721" fmla="*/ 3349214 w 12163312"/>
              <a:gd name="connsiteY4721" fmla="*/ 677433 h 6858000"/>
              <a:gd name="connsiteX4722" fmla="*/ 2871096 w 12163312"/>
              <a:gd name="connsiteY4722" fmla="*/ 586591 h 6858000"/>
              <a:gd name="connsiteX4723" fmla="*/ 2713317 w 12163312"/>
              <a:gd name="connsiteY4723" fmla="*/ 677433 h 6858000"/>
              <a:gd name="connsiteX4724" fmla="*/ 2713317 w 12163312"/>
              <a:gd name="connsiteY4724" fmla="*/ 861509 h 6858000"/>
              <a:gd name="connsiteX4725" fmla="*/ 2871096 w 12163312"/>
              <a:gd name="connsiteY4725" fmla="*/ 952351 h 6858000"/>
              <a:gd name="connsiteX4726" fmla="*/ 3028875 w 12163312"/>
              <a:gd name="connsiteY4726" fmla="*/ 861509 h 6858000"/>
              <a:gd name="connsiteX4727" fmla="*/ 3028875 w 12163312"/>
              <a:gd name="connsiteY4727" fmla="*/ 677433 h 6858000"/>
              <a:gd name="connsiteX4728" fmla="*/ 2550757 w 12163312"/>
              <a:gd name="connsiteY4728" fmla="*/ 586591 h 6858000"/>
              <a:gd name="connsiteX4729" fmla="*/ 2392978 w 12163312"/>
              <a:gd name="connsiteY4729" fmla="*/ 677433 h 6858000"/>
              <a:gd name="connsiteX4730" fmla="*/ 2392978 w 12163312"/>
              <a:gd name="connsiteY4730" fmla="*/ 861509 h 6858000"/>
              <a:gd name="connsiteX4731" fmla="*/ 2550757 w 12163312"/>
              <a:gd name="connsiteY4731" fmla="*/ 952351 h 6858000"/>
              <a:gd name="connsiteX4732" fmla="*/ 2708536 w 12163312"/>
              <a:gd name="connsiteY4732" fmla="*/ 861509 h 6858000"/>
              <a:gd name="connsiteX4733" fmla="*/ 2708536 w 12163312"/>
              <a:gd name="connsiteY4733" fmla="*/ 677433 h 6858000"/>
              <a:gd name="connsiteX4734" fmla="*/ 2230419 w 12163312"/>
              <a:gd name="connsiteY4734" fmla="*/ 586591 h 6858000"/>
              <a:gd name="connsiteX4735" fmla="*/ 2072640 w 12163312"/>
              <a:gd name="connsiteY4735" fmla="*/ 677433 h 6858000"/>
              <a:gd name="connsiteX4736" fmla="*/ 2072640 w 12163312"/>
              <a:gd name="connsiteY4736" fmla="*/ 861509 h 6858000"/>
              <a:gd name="connsiteX4737" fmla="*/ 2230419 w 12163312"/>
              <a:gd name="connsiteY4737" fmla="*/ 952351 h 6858000"/>
              <a:gd name="connsiteX4738" fmla="*/ 2388197 w 12163312"/>
              <a:gd name="connsiteY4738" fmla="*/ 861509 h 6858000"/>
              <a:gd name="connsiteX4739" fmla="*/ 2388197 w 12163312"/>
              <a:gd name="connsiteY4739" fmla="*/ 677433 h 6858000"/>
              <a:gd name="connsiteX4740" fmla="*/ 1910080 w 12163312"/>
              <a:gd name="connsiteY4740" fmla="*/ 586591 h 6858000"/>
              <a:gd name="connsiteX4741" fmla="*/ 1752301 w 12163312"/>
              <a:gd name="connsiteY4741" fmla="*/ 677433 h 6858000"/>
              <a:gd name="connsiteX4742" fmla="*/ 1752301 w 12163312"/>
              <a:gd name="connsiteY4742" fmla="*/ 861509 h 6858000"/>
              <a:gd name="connsiteX4743" fmla="*/ 1910080 w 12163312"/>
              <a:gd name="connsiteY4743" fmla="*/ 952351 h 6858000"/>
              <a:gd name="connsiteX4744" fmla="*/ 2067858 w 12163312"/>
              <a:gd name="connsiteY4744" fmla="*/ 861509 h 6858000"/>
              <a:gd name="connsiteX4745" fmla="*/ 2067858 w 12163312"/>
              <a:gd name="connsiteY4745" fmla="*/ 677433 h 6858000"/>
              <a:gd name="connsiteX4746" fmla="*/ 1589741 w 12163312"/>
              <a:gd name="connsiteY4746" fmla="*/ 586591 h 6858000"/>
              <a:gd name="connsiteX4747" fmla="*/ 1431962 w 12163312"/>
              <a:gd name="connsiteY4747" fmla="*/ 677433 h 6858000"/>
              <a:gd name="connsiteX4748" fmla="*/ 1431962 w 12163312"/>
              <a:gd name="connsiteY4748" fmla="*/ 861509 h 6858000"/>
              <a:gd name="connsiteX4749" fmla="*/ 1589741 w 12163312"/>
              <a:gd name="connsiteY4749" fmla="*/ 952351 h 6858000"/>
              <a:gd name="connsiteX4750" fmla="*/ 1747520 w 12163312"/>
              <a:gd name="connsiteY4750" fmla="*/ 861509 h 6858000"/>
              <a:gd name="connsiteX4751" fmla="*/ 1747520 w 12163312"/>
              <a:gd name="connsiteY4751" fmla="*/ 677433 h 6858000"/>
              <a:gd name="connsiteX4752" fmla="*/ 1269402 w 12163312"/>
              <a:gd name="connsiteY4752" fmla="*/ 586591 h 6858000"/>
              <a:gd name="connsiteX4753" fmla="*/ 1111623 w 12163312"/>
              <a:gd name="connsiteY4753" fmla="*/ 677433 h 6858000"/>
              <a:gd name="connsiteX4754" fmla="*/ 1111623 w 12163312"/>
              <a:gd name="connsiteY4754" fmla="*/ 861509 h 6858000"/>
              <a:gd name="connsiteX4755" fmla="*/ 1269402 w 12163312"/>
              <a:gd name="connsiteY4755" fmla="*/ 952351 h 6858000"/>
              <a:gd name="connsiteX4756" fmla="*/ 1427181 w 12163312"/>
              <a:gd name="connsiteY4756" fmla="*/ 861509 h 6858000"/>
              <a:gd name="connsiteX4757" fmla="*/ 1427181 w 12163312"/>
              <a:gd name="connsiteY4757" fmla="*/ 677433 h 6858000"/>
              <a:gd name="connsiteX4758" fmla="*/ 949063 w 12163312"/>
              <a:gd name="connsiteY4758" fmla="*/ 586591 h 6858000"/>
              <a:gd name="connsiteX4759" fmla="*/ 791284 w 12163312"/>
              <a:gd name="connsiteY4759" fmla="*/ 677433 h 6858000"/>
              <a:gd name="connsiteX4760" fmla="*/ 791284 w 12163312"/>
              <a:gd name="connsiteY4760" fmla="*/ 861509 h 6858000"/>
              <a:gd name="connsiteX4761" fmla="*/ 949063 w 12163312"/>
              <a:gd name="connsiteY4761" fmla="*/ 952351 h 6858000"/>
              <a:gd name="connsiteX4762" fmla="*/ 1106842 w 12163312"/>
              <a:gd name="connsiteY4762" fmla="*/ 861509 h 6858000"/>
              <a:gd name="connsiteX4763" fmla="*/ 1106842 w 12163312"/>
              <a:gd name="connsiteY4763" fmla="*/ 677433 h 6858000"/>
              <a:gd name="connsiteX4764" fmla="*/ 628724 w 12163312"/>
              <a:gd name="connsiteY4764" fmla="*/ 586591 h 6858000"/>
              <a:gd name="connsiteX4765" fmla="*/ 470945 w 12163312"/>
              <a:gd name="connsiteY4765" fmla="*/ 677433 h 6858000"/>
              <a:gd name="connsiteX4766" fmla="*/ 470945 w 12163312"/>
              <a:gd name="connsiteY4766" fmla="*/ 861509 h 6858000"/>
              <a:gd name="connsiteX4767" fmla="*/ 628724 w 12163312"/>
              <a:gd name="connsiteY4767" fmla="*/ 952351 h 6858000"/>
              <a:gd name="connsiteX4768" fmla="*/ 786503 w 12163312"/>
              <a:gd name="connsiteY4768" fmla="*/ 861509 h 6858000"/>
              <a:gd name="connsiteX4769" fmla="*/ 786503 w 12163312"/>
              <a:gd name="connsiteY4769" fmla="*/ 677433 h 6858000"/>
              <a:gd name="connsiteX4770" fmla="*/ 308385 w 12163312"/>
              <a:gd name="connsiteY4770" fmla="*/ 586591 h 6858000"/>
              <a:gd name="connsiteX4771" fmla="*/ 150607 w 12163312"/>
              <a:gd name="connsiteY4771" fmla="*/ 677433 h 6858000"/>
              <a:gd name="connsiteX4772" fmla="*/ 150607 w 12163312"/>
              <a:gd name="connsiteY4772" fmla="*/ 861509 h 6858000"/>
              <a:gd name="connsiteX4773" fmla="*/ 308385 w 12163312"/>
              <a:gd name="connsiteY4773" fmla="*/ 952351 h 6858000"/>
              <a:gd name="connsiteX4774" fmla="*/ 466164 w 12163312"/>
              <a:gd name="connsiteY4774" fmla="*/ 861509 h 6858000"/>
              <a:gd name="connsiteX4775" fmla="*/ 466164 w 12163312"/>
              <a:gd name="connsiteY4775" fmla="*/ 677433 h 6858000"/>
              <a:gd name="connsiteX4776" fmla="*/ 11842974 w 12163312"/>
              <a:gd name="connsiteY4776" fmla="*/ 584200 h 6858000"/>
              <a:gd name="connsiteX4777" fmla="*/ 11685195 w 12163312"/>
              <a:gd name="connsiteY4777" fmla="*/ 675043 h 6858000"/>
              <a:gd name="connsiteX4778" fmla="*/ 11685195 w 12163312"/>
              <a:gd name="connsiteY4778" fmla="*/ 859118 h 6858000"/>
              <a:gd name="connsiteX4779" fmla="*/ 11842974 w 12163312"/>
              <a:gd name="connsiteY4779" fmla="*/ 949960 h 6858000"/>
              <a:gd name="connsiteX4780" fmla="*/ 12000753 w 12163312"/>
              <a:gd name="connsiteY4780" fmla="*/ 859118 h 6858000"/>
              <a:gd name="connsiteX4781" fmla="*/ 12000753 w 12163312"/>
              <a:gd name="connsiteY4781" fmla="*/ 675043 h 6858000"/>
              <a:gd name="connsiteX4782" fmla="*/ 10241280 w 12163312"/>
              <a:gd name="connsiteY4782" fmla="*/ 584200 h 6858000"/>
              <a:gd name="connsiteX4783" fmla="*/ 10083501 w 12163312"/>
              <a:gd name="connsiteY4783" fmla="*/ 677433 h 6858000"/>
              <a:gd name="connsiteX4784" fmla="*/ 10083501 w 12163312"/>
              <a:gd name="connsiteY4784" fmla="*/ 859118 h 6858000"/>
              <a:gd name="connsiteX4785" fmla="*/ 10241280 w 12163312"/>
              <a:gd name="connsiteY4785" fmla="*/ 949960 h 6858000"/>
              <a:gd name="connsiteX4786" fmla="*/ 10399058 w 12163312"/>
              <a:gd name="connsiteY4786" fmla="*/ 859118 h 6858000"/>
              <a:gd name="connsiteX4787" fmla="*/ 10399058 w 12163312"/>
              <a:gd name="connsiteY4787" fmla="*/ 675043 h 6858000"/>
              <a:gd name="connsiteX4788" fmla="*/ 8639585 w 12163312"/>
              <a:gd name="connsiteY4788" fmla="*/ 584200 h 6858000"/>
              <a:gd name="connsiteX4789" fmla="*/ 8481806 w 12163312"/>
              <a:gd name="connsiteY4789" fmla="*/ 677433 h 6858000"/>
              <a:gd name="connsiteX4790" fmla="*/ 8481806 w 12163312"/>
              <a:gd name="connsiteY4790" fmla="*/ 859118 h 6858000"/>
              <a:gd name="connsiteX4791" fmla="*/ 8639585 w 12163312"/>
              <a:gd name="connsiteY4791" fmla="*/ 949960 h 6858000"/>
              <a:gd name="connsiteX4792" fmla="*/ 8797364 w 12163312"/>
              <a:gd name="connsiteY4792" fmla="*/ 859118 h 6858000"/>
              <a:gd name="connsiteX4793" fmla="*/ 8797364 w 12163312"/>
              <a:gd name="connsiteY4793" fmla="*/ 675043 h 6858000"/>
              <a:gd name="connsiteX4794" fmla="*/ 7037892 w 12163312"/>
              <a:gd name="connsiteY4794" fmla="*/ 584200 h 6858000"/>
              <a:gd name="connsiteX4795" fmla="*/ 6880113 w 12163312"/>
              <a:gd name="connsiteY4795" fmla="*/ 677433 h 6858000"/>
              <a:gd name="connsiteX4796" fmla="*/ 6880113 w 12163312"/>
              <a:gd name="connsiteY4796" fmla="*/ 859118 h 6858000"/>
              <a:gd name="connsiteX4797" fmla="*/ 7037892 w 12163312"/>
              <a:gd name="connsiteY4797" fmla="*/ 949960 h 6858000"/>
              <a:gd name="connsiteX4798" fmla="*/ 7195671 w 12163312"/>
              <a:gd name="connsiteY4798" fmla="*/ 859118 h 6858000"/>
              <a:gd name="connsiteX4799" fmla="*/ 7195671 w 12163312"/>
              <a:gd name="connsiteY4799" fmla="*/ 675043 h 6858000"/>
              <a:gd name="connsiteX4800" fmla="*/ 6076875 w 12163312"/>
              <a:gd name="connsiteY4800" fmla="*/ 584200 h 6858000"/>
              <a:gd name="connsiteX4801" fmla="*/ 5919096 w 12163312"/>
              <a:gd name="connsiteY4801" fmla="*/ 675043 h 6858000"/>
              <a:gd name="connsiteX4802" fmla="*/ 5919096 w 12163312"/>
              <a:gd name="connsiteY4802" fmla="*/ 859118 h 6858000"/>
              <a:gd name="connsiteX4803" fmla="*/ 6076875 w 12163312"/>
              <a:gd name="connsiteY4803" fmla="*/ 949960 h 6858000"/>
              <a:gd name="connsiteX4804" fmla="*/ 6234654 w 12163312"/>
              <a:gd name="connsiteY4804" fmla="*/ 859118 h 6858000"/>
              <a:gd name="connsiteX4805" fmla="*/ 6234654 w 12163312"/>
              <a:gd name="connsiteY4805" fmla="*/ 675043 h 6858000"/>
              <a:gd name="connsiteX4806" fmla="*/ 5436198 w 12163312"/>
              <a:gd name="connsiteY4806" fmla="*/ 584200 h 6858000"/>
              <a:gd name="connsiteX4807" fmla="*/ 5278418 w 12163312"/>
              <a:gd name="connsiteY4807" fmla="*/ 677433 h 6858000"/>
              <a:gd name="connsiteX4808" fmla="*/ 5278418 w 12163312"/>
              <a:gd name="connsiteY4808" fmla="*/ 859118 h 6858000"/>
              <a:gd name="connsiteX4809" fmla="*/ 5436198 w 12163312"/>
              <a:gd name="connsiteY4809" fmla="*/ 949960 h 6858000"/>
              <a:gd name="connsiteX4810" fmla="*/ 5593976 w 12163312"/>
              <a:gd name="connsiteY4810" fmla="*/ 859118 h 6858000"/>
              <a:gd name="connsiteX4811" fmla="*/ 5593976 w 12163312"/>
              <a:gd name="connsiteY4811" fmla="*/ 675043 h 6858000"/>
              <a:gd name="connsiteX4812" fmla="*/ 6237044 w 12163312"/>
              <a:gd name="connsiteY4812" fmla="*/ 306892 h 6858000"/>
              <a:gd name="connsiteX4813" fmla="*/ 6079266 w 12163312"/>
              <a:gd name="connsiteY4813" fmla="*/ 397735 h 6858000"/>
              <a:gd name="connsiteX4814" fmla="*/ 6079266 w 12163312"/>
              <a:gd name="connsiteY4814" fmla="*/ 581810 h 6858000"/>
              <a:gd name="connsiteX4815" fmla="*/ 6237044 w 12163312"/>
              <a:gd name="connsiteY4815" fmla="*/ 672652 h 6858000"/>
              <a:gd name="connsiteX4816" fmla="*/ 6394823 w 12163312"/>
              <a:gd name="connsiteY4816" fmla="*/ 581810 h 6858000"/>
              <a:gd name="connsiteX4817" fmla="*/ 6394823 w 12163312"/>
              <a:gd name="connsiteY4817" fmla="*/ 397735 h 6858000"/>
              <a:gd name="connsiteX4818" fmla="*/ 468555 w 12163312"/>
              <a:gd name="connsiteY4818" fmla="*/ 306892 h 6858000"/>
              <a:gd name="connsiteX4819" fmla="*/ 310776 w 12163312"/>
              <a:gd name="connsiteY4819" fmla="*/ 397735 h 6858000"/>
              <a:gd name="connsiteX4820" fmla="*/ 310776 w 12163312"/>
              <a:gd name="connsiteY4820" fmla="*/ 581810 h 6858000"/>
              <a:gd name="connsiteX4821" fmla="*/ 468555 w 12163312"/>
              <a:gd name="connsiteY4821" fmla="*/ 672652 h 6858000"/>
              <a:gd name="connsiteX4822" fmla="*/ 626334 w 12163312"/>
              <a:gd name="connsiteY4822" fmla="*/ 581810 h 6858000"/>
              <a:gd name="connsiteX4823" fmla="*/ 626334 w 12163312"/>
              <a:gd name="connsiteY4823" fmla="*/ 397735 h 6858000"/>
              <a:gd name="connsiteX4824" fmla="*/ 11682804 w 12163312"/>
              <a:gd name="connsiteY4824" fmla="*/ 304502 h 6858000"/>
              <a:gd name="connsiteX4825" fmla="*/ 11525026 w 12163312"/>
              <a:gd name="connsiteY4825" fmla="*/ 395344 h 6858000"/>
              <a:gd name="connsiteX4826" fmla="*/ 11525026 w 12163312"/>
              <a:gd name="connsiteY4826" fmla="*/ 579419 h 6858000"/>
              <a:gd name="connsiteX4827" fmla="*/ 11682804 w 12163312"/>
              <a:gd name="connsiteY4827" fmla="*/ 670262 h 6858000"/>
              <a:gd name="connsiteX4828" fmla="*/ 11840583 w 12163312"/>
              <a:gd name="connsiteY4828" fmla="*/ 579419 h 6858000"/>
              <a:gd name="connsiteX4829" fmla="*/ 11840583 w 12163312"/>
              <a:gd name="connsiteY4829" fmla="*/ 395344 h 6858000"/>
              <a:gd name="connsiteX4830" fmla="*/ 11362465 w 12163312"/>
              <a:gd name="connsiteY4830" fmla="*/ 304502 h 6858000"/>
              <a:gd name="connsiteX4831" fmla="*/ 11204686 w 12163312"/>
              <a:gd name="connsiteY4831" fmla="*/ 395344 h 6858000"/>
              <a:gd name="connsiteX4832" fmla="*/ 11204686 w 12163312"/>
              <a:gd name="connsiteY4832" fmla="*/ 579419 h 6858000"/>
              <a:gd name="connsiteX4833" fmla="*/ 11362465 w 12163312"/>
              <a:gd name="connsiteY4833" fmla="*/ 670262 h 6858000"/>
              <a:gd name="connsiteX4834" fmla="*/ 11520244 w 12163312"/>
              <a:gd name="connsiteY4834" fmla="*/ 579419 h 6858000"/>
              <a:gd name="connsiteX4835" fmla="*/ 11520244 w 12163312"/>
              <a:gd name="connsiteY4835" fmla="*/ 395344 h 6858000"/>
              <a:gd name="connsiteX4836" fmla="*/ 11042127 w 12163312"/>
              <a:gd name="connsiteY4836" fmla="*/ 304502 h 6858000"/>
              <a:gd name="connsiteX4837" fmla="*/ 10884348 w 12163312"/>
              <a:gd name="connsiteY4837" fmla="*/ 395344 h 6858000"/>
              <a:gd name="connsiteX4838" fmla="*/ 10884348 w 12163312"/>
              <a:gd name="connsiteY4838" fmla="*/ 579419 h 6858000"/>
              <a:gd name="connsiteX4839" fmla="*/ 11042127 w 12163312"/>
              <a:gd name="connsiteY4839" fmla="*/ 670262 h 6858000"/>
              <a:gd name="connsiteX4840" fmla="*/ 11199906 w 12163312"/>
              <a:gd name="connsiteY4840" fmla="*/ 579419 h 6858000"/>
              <a:gd name="connsiteX4841" fmla="*/ 11199906 w 12163312"/>
              <a:gd name="connsiteY4841" fmla="*/ 395344 h 6858000"/>
              <a:gd name="connsiteX4842" fmla="*/ 10721788 w 12163312"/>
              <a:gd name="connsiteY4842" fmla="*/ 304502 h 6858000"/>
              <a:gd name="connsiteX4843" fmla="*/ 10564009 w 12163312"/>
              <a:gd name="connsiteY4843" fmla="*/ 395344 h 6858000"/>
              <a:gd name="connsiteX4844" fmla="*/ 10564009 w 12163312"/>
              <a:gd name="connsiteY4844" fmla="*/ 579419 h 6858000"/>
              <a:gd name="connsiteX4845" fmla="*/ 10721788 w 12163312"/>
              <a:gd name="connsiteY4845" fmla="*/ 670262 h 6858000"/>
              <a:gd name="connsiteX4846" fmla="*/ 10879567 w 12163312"/>
              <a:gd name="connsiteY4846" fmla="*/ 579419 h 6858000"/>
              <a:gd name="connsiteX4847" fmla="*/ 10879567 w 12163312"/>
              <a:gd name="connsiteY4847" fmla="*/ 395344 h 6858000"/>
              <a:gd name="connsiteX4848" fmla="*/ 10401449 w 12163312"/>
              <a:gd name="connsiteY4848" fmla="*/ 304502 h 6858000"/>
              <a:gd name="connsiteX4849" fmla="*/ 10243670 w 12163312"/>
              <a:gd name="connsiteY4849" fmla="*/ 395344 h 6858000"/>
              <a:gd name="connsiteX4850" fmla="*/ 10243670 w 12163312"/>
              <a:gd name="connsiteY4850" fmla="*/ 579419 h 6858000"/>
              <a:gd name="connsiteX4851" fmla="*/ 10401449 w 12163312"/>
              <a:gd name="connsiteY4851" fmla="*/ 670262 h 6858000"/>
              <a:gd name="connsiteX4852" fmla="*/ 10559227 w 12163312"/>
              <a:gd name="connsiteY4852" fmla="*/ 579419 h 6858000"/>
              <a:gd name="connsiteX4853" fmla="*/ 10559227 w 12163312"/>
              <a:gd name="connsiteY4853" fmla="*/ 395344 h 6858000"/>
              <a:gd name="connsiteX4854" fmla="*/ 10081110 w 12163312"/>
              <a:gd name="connsiteY4854" fmla="*/ 304502 h 6858000"/>
              <a:gd name="connsiteX4855" fmla="*/ 9923332 w 12163312"/>
              <a:gd name="connsiteY4855" fmla="*/ 395344 h 6858000"/>
              <a:gd name="connsiteX4856" fmla="*/ 9923332 w 12163312"/>
              <a:gd name="connsiteY4856" fmla="*/ 579419 h 6858000"/>
              <a:gd name="connsiteX4857" fmla="*/ 10081110 w 12163312"/>
              <a:gd name="connsiteY4857" fmla="*/ 670262 h 6858000"/>
              <a:gd name="connsiteX4858" fmla="*/ 10238889 w 12163312"/>
              <a:gd name="connsiteY4858" fmla="*/ 579419 h 6858000"/>
              <a:gd name="connsiteX4859" fmla="*/ 10238889 w 12163312"/>
              <a:gd name="connsiteY4859" fmla="*/ 395344 h 6858000"/>
              <a:gd name="connsiteX4860" fmla="*/ 9760771 w 12163312"/>
              <a:gd name="connsiteY4860" fmla="*/ 304502 h 6858000"/>
              <a:gd name="connsiteX4861" fmla="*/ 9602992 w 12163312"/>
              <a:gd name="connsiteY4861" fmla="*/ 395344 h 6858000"/>
              <a:gd name="connsiteX4862" fmla="*/ 9602992 w 12163312"/>
              <a:gd name="connsiteY4862" fmla="*/ 579419 h 6858000"/>
              <a:gd name="connsiteX4863" fmla="*/ 9760771 w 12163312"/>
              <a:gd name="connsiteY4863" fmla="*/ 670262 h 6858000"/>
              <a:gd name="connsiteX4864" fmla="*/ 9918550 w 12163312"/>
              <a:gd name="connsiteY4864" fmla="*/ 579419 h 6858000"/>
              <a:gd name="connsiteX4865" fmla="*/ 9918550 w 12163312"/>
              <a:gd name="connsiteY4865" fmla="*/ 395344 h 6858000"/>
              <a:gd name="connsiteX4866" fmla="*/ 9440432 w 12163312"/>
              <a:gd name="connsiteY4866" fmla="*/ 304502 h 6858000"/>
              <a:gd name="connsiteX4867" fmla="*/ 9282654 w 12163312"/>
              <a:gd name="connsiteY4867" fmla="*/ 395344 h 6858000"/>
              <a:gd name="connsiteX4868" fmla="*/ 9282654 w 12163312"/>
              <a:gd name="connsiteY4868" fmla="*/ 579419 h 6858000"/>
              <a:gd name="connsiteX4869" fmla="*/ 9440432 w 12163312"/>
              <a:gd name="connsiteY4869" fmla="*/ 670262 h 6858000"/>
              <a:gd name="connsiteX4870" fmla="*/ 9598211 w 12163312"/>
              <a:gd name="connsiteY4870" fmla="*/ 579419 h 6858000"/>
              <a:gd name="connsiteX4871" fmla="*/ 9598211 w 12163312"/>
              <a:gd name="connsiteY4871" fmla="*/ 395344 h 6858000"/>
              <a:gd name="connsiteX4872" fmla="*/ 9120094 w 12163312"/>
              <a:gd name="connsiteY4872" fmla="*/ 304502 h 6858000"/>
              <a:gd name="connsiteX4873" fmla="*/ 8962315 w 12163312"/>
              <a:gd name="connsiteY4873" fmla="*/ 395344 h 6858000"/>
              <a:gd name="connsiteX4874" fmla="*/ 8962315 w 12163312"/>
              <a:gd name="connsiteY4874" fmla="*/ 579419 h 6858000"/>
              <a:gd name="connsiteX4875" fmla="*/ 9120094 w 12163312"/>
              <a:gd name="connsiteY4875" fmla="*/ 670262 h 6858000"/>
              <a:gd name="connsiteX4876" fmla="*/ 9277873 w 12163312"/>
              <a:gd name="connsiteY4876" fmla="*/ 579419 h 6858000"/>
              <a:gd name="connsiteX4877" fmla="*/ 9277873 w 12163312"/>
              <a:gd name="connsiteY4877" fmla="*/ 395344 h 6858000"/>
              <a:gd name="connsiteX4878" fmla="*/ 8799755 w 12163312"/>
              <a:gd name="connsiteY4878" fmla="*/ 304502 h 6858000"/>
              <a:gd name="connsiteX4879" fmla="*/ 8641976 w 12163312"/>
              <a:gd name="connsiteY4879" fmla="*/ 395344 h 6858000"/>
              <a:gd name="connsiteX4880" fmla="*/ 8641976 w 12163312"/>
              <a:gd name="connsiteY4880" fmla="*/ 579419 h 6858000"/>
              <a:gd name="connsiteX4881" fmla="*/ 8799755 w 12163312"/>
              <a:gd name="connsiteY4881" fmla="*/ 670262 h 6858000"/>
              <a:gd name="connsiteX4882" fmla="*/ 8957533 w 12163312"/>
              <a:gd name="connsiteY4882" fmla="*/ 579419 h 6858000"/>
              <a:gd name="connsiteX4883" fmla="*/ 8957533 w 12163312"/>
              <a:gd name="connsiteY4883" fmla="*/ 395344 h 6858000"/>
              <a:gd name="connsiteX4884" fmla="*/ 8479416 w 12163312"/>
              <a:gd name="connsiteY4884" fmla="*/ 304502 h 6858000"/>
              <a:gd name="connsiteX4885" fmla="*/ 8321638 w 12163312"/>
              <a:gd name="connsiteY4885" fmla="*/ 395344 h 6858000"/>
              <a:gd name="connsiteX4886" fmla="*/ 8321638 w 12163312"/>
              <a:gd name="connsiteY4886" fmla="*/ 579419 h 6858000"/>
              <a:gd name="connsiteX4887" fmla="*/ 8479416 w 12163312"/>
              <a:gd name="connsiteY4887" fmla="*/ 670262 h 6858000"/>
              <a:gd name="connsiteX4888" fmla="*/ 8637195 w 12163312"/>
              <a:gd name="connsiteY4888" fmla="*/ 579419 h 6858000"/>
              <a:gd name="connsiteX4889" fmla="*/ 8637195 w 12163312"/>
              <a:gd name="connsiteY4889" fmla="*/ 395344 h 6858000"/>
              <a:gd name="connsiteX4890" fmla="*/ 8159077 w 12163312"/>
              <a:gd name="connsiteY4890" fmla="*/ 304502 h 6858000"/>
              <a:gd name="connsiteX4891" fmla="*/ 8001298 w 12163312"/>
              <a:gd name="connsiteY4891" fmla="*/ 395344 h 6858000"/>
              <a:gd name="connsiteX4892" fmla="*/ 8001298 w 12163312"/>
              <a:gd name="connsiteY4892" fmla="*/ 579419 h 6858000"/>
              <a:gd name="connsiteX4893" fmla="*/ 8159077 w 12163312"/>
              <a:gd name="connsiteY4893" fmla="*/ 670262 h 6858000"/>
              <a:gd name="connsiteX4894" fmla="*/ 8316856 w 12163312"/>
              <a:gd name="connsiteY4894" fmla="*/ 579419 h 6858000"/>
              <a:gd name="connsiteX4895" fmla="*/ 8316856 w 12163312"/>
              <a:gd name="connsiteY4895" fmla="*/ 395344 h 6858000"/>
              <a:gd name="connsiteX4896" fmla="*/ 7838739 w 12163312"/>
              <a:gd name="connsiteY4896" fmla="*/ 304502 h 6858000"/>
              <a:gd name="connsiteX4897" fmla="*/ 7680960 w 12163312"/>
              <a:gd name="connsiteY4897" fmla="*/ 395344 h 6858000"/>
              <a:gd name="connsiteX4898" fmla="*/ 7680960 w 12163312"/>
              <a:gd name="connsiteY4898" fmla="*/ 579419 h 6858000"/>
              <a:gd name="connsiteX4899" fmla="*/ 7838739 w 12163312"/>
              <a:gd name="connsiteY4899" fmla="*/ 670262 h 6858000"/>
              <a:gd name="connsiteX4900" fmla="*/ 7996518 w 12163312"/>
              <a:gd name="connsiteY4900" fmla="*/ 579419 h 6858000"/>
              <a:gd name="connsiteX4901" fmla="*/ 7996518 w 12163312"/>
              <a:gd name="connsiteY4901" fmla="*/ 395344 h 6858000"/>
              <a:gd name="connsiteX4902" fmla="*/ 7518400 w 12163312"/>
              <a:gd name="connsiteY4902" fmla="*/ 304502 h 6858000"/>
              <a:gd name="connsiteX4903" fmla="*/ 7360621 w 12163312"/>
              <a:gd name="connsiteY4903" fmla="*/ 395344 h 6858000"/>
              <a:gd name="connsiteX4904" fmla="*/ 7360621 w 12163312"/>
              <a:gd name="connsiteY4904" fmla="*/ 579419 h 6858000"/>
              <a:gd name="connsiteX4905" fmla="*/ 7518400 w 12163312"/>
              <a:gd name="connsiteY4905" fmla="*/ 670262 h 6858000"/>
              <a:gd name="connsiteX4906" fmla="*/ 7676179 w 12163312"/>
              <a:gd name="connsiteY4906" fmla="*/ 579419 h 6858000"/>
              <a:gd name="connsiteX4907" fmla="*/ 7676179 w 12163312"/>
              <a:gd name="connsiteY4907" fmla="*/ 395344 h 6858000"/>
              <a:gd name="connsiteX4908" fmla="*/ 7198061 w 12163312"/>
              <a:gd name="connsiteY4908" fmla="*/ 304502 h 6858000"/>
              <a:gd name="connsiteX4909" fmla="*/ 7040282 w 12163312"/>
              <a:gd name="connsiteY4909" fmla="*/ 395344 h 6858000"/>
              <a:gd name="connsiteX4910" fmla="*/ 7040282 w 12163312"/>
              <a:gd name="connsiteY4910" fmla="*/ 579419 h 6858000"/>
              <a:gd name="connsiteX4911" fmla="*/ 7198061 w 12163312"/>
              <a:gd name="connsiteY4911" fmla="*/ 670262 h 6858000"/>
              <a:gd name="connsiteX4912" fmla="*/ 7355839 w 12163312"/>
              <a:gd name="connsiteY4912" fmla="*/ 579419 h 6858000"/>
              <a:gd name="connsiteX4913" fmla="*/ 7355839 w 12163312"/>
              <a:gd name="connsiteY4913" fmla="*/ 395344 h 6858000"/>
              <a:gd name="connsiteX4914" fmla="*/ 6877722 w 12163312"/>
              <a:gd name="connsiteY4914" fmla="*/ 304502 h 6858000"/>
              <a:gd name="connsiteX4915" fmla="*/ 6719944 w 12163312"/>
              <a:gd name="connsiteY4915" fmla="*/ 395344 h 6858000"/>
              <a:gd name="connsiteX4916" fmla="*/ 6719944 w 12163312"/>
              <a:gd name="connsiteY4916" fmla="*/ 579419 h 6858000"/>
              <a:gd name="connsiteX4917" fmla="*/ 6877722 w 12163312"/>
              <a:gd name="connsiteY4917" fmla="*/ 670262 h 6858000"/>
              <a:gd name="connsiteX4918" fmla="*/ 7035501 w 12163312"/>
              <a:gd name="connsiteY4918" fmla="*/ 579419 h 6858000"/>
              <a:gd name="connsiteX4919" fmla="*/ 7035501 w 12163312"/>
              <a:gd name="connsiteY4919" fmla="*/ 395344 h 6858000"/>
              <a:gd name="connsiteX4920" fmla="*/ 6557383 w 12163312"/>
              <a:gd name="connsiteY4920" fmla="*/ 304502 h 6858000"/>
              <a:gd name="connsiteX4921" fmla="*/ 6399604 w 12163312"/>
              <a:gd name="connsiteY4921" fmla="*/ 395344 h 6858000"/>
              <a:gd name="connsiteX4922" fmla="*/ 6399604 w 12163312"/>
              <a:gd name="connsiteY4922" fmla="*/ 579419 h 6858000"/>
              <a:gd name="connsiteX4923" fmla="*/ 6557383 w 12163312"/>
              <a:gd name="connsiteY4923" fmla="*/ 670262 h 6858000"/>
              <a:gd name="connsiteX4924" fmla="*/ 6715162 w 12163312"/>
              <a:gd name="connsiteY4924" fmla="*/ 579419 h 6858000"/>
              <a:gd name="connsiteX4925" fmla="*/ 6715162 w 12163312"/>
              <a:gd name="connsiteY4925" fmla="*/ 395344 h 6858000"/>
              <a:gd name="connsiteX4926" fmla="*/ 5916706 w 12163312"/>
              <a:gd name="connsiteY4926" fmla="*/ 304502 h 6858000"/>
              <a:gd name="connsiteX4927" fmla="*/ 5758927 w 12163312"/>
              <a:gd name="connsiteY4927" fmla="*/ 395344 h 6858000"/>
              <a:gd name="connsiteX4928" fmla="*/ 5758927 w 12163312"/>
              <a:gd name="connsiteY4928" fmla="*/ 579419 h 6858000"/>
              <a:gd name="connsiteX4929" fmla="*/ 5916706 w 12163312"/>
              <a:gd name="connsiteY4929" fmla="*/ 670262 h 6858000"/>
              <a:gd name="connsiteX4930" fmla="*/ 6074484 w 12163312"/>
              <a:gd name="connsiteY4930" fmla="*/ 579419 h 6858000"/>
              <a:gd name="connsiteX4931" fmla="*/ 6074484 w 12163312"/>
              <a:gd name="connsiteY4931" fmla="*/ 395344 h 6858000"/>
              <a:gd name="connsiteX4932" fmla="*/ 5596368 w 12163312"/>
              <a:gd name="connsiteY4932" fmla="*/ 304502 h 6858000"/>
              <a:gd name="connsiteX4933" fmla="*/ 5438588 w 12163312"/>
              <a:gd name="connsiteY4933" fmla="*/ 395344 h 6858000"/>
              <a:gd name="connsiteX4934" fmla="*/ 5438588 w 12163312"/>
              <a:gd name="connsiteY4934" fmla="*/ 579419 h 6858000"/>
              <a:gd name="connsiteX4935" fmla="*/ 5596368 w 12163312"/>
              <a:gd name="connsiteY4935" fmla="*/ 670262 h 6858000"/>
              <a:gd name="connsiteX4936" fmla="*/ 5754146 w 12163312"/>
              <a:gd name="connsiteY4936" fmla="*/ 579419 h 6858000"/>
              <a:gd name="connsiteX4937" fmla="*/ 5754146 w 12163312"/>
              <a:gd name="connsiteY4937" fmla="*/ 395344 h 6858000"/>
              <a:gd name="connsiteX4938" fmla="*/ 5276028 w 12163312"/>
              <a:gd name="connsiteY4938" fmla="*/ 304502 h 6858000"/>
              <a:gd name="connsiteX4939" fmla="*/ 5118250 w 12163312"/>
              <a:gd name="connsiteY4939" fmla="*/ 395344 h 6858000"/>
              <a:gd name="connsiteX4940" fmla="*/ 5118250 w 12163312"/>
              <a:gd name="connsiteY4940" fmla="*/ 579419 h 6858000"/>
              <a:gd name="connsiteX4941" fmla="*/ 5276028 w 12163312"/>
              <a:gd name="connsiteY4941" fmla="*/ 670262 h 6858000"/>
              <a:gd name="connsiteX4942" fmla="*/ 5433807 w 12163312"/>
              <a:gd name="connsiteY4942" fmla="*/ 579419 h 6858000"/>
              <a:gd name="connsiteX4943" fmla="*/ 5433807 w 12163312"/>
              <a:gd name="connsiteY4943" fmla="*/ 395344 h 6858000"/>
              <a:gd name="connsiteX4944" fmla="*/ 4955689 w 12163312"/>
              <a:gd name="connsiteY4944" fmla="*/ 304502 h 6858000"/>
              <a:gd name="connsiteX4945" fmla="*/ 4797910 w 12163312"/>
              <a:gd name="connsiteY4945" fmla="*/ 395344 h 6858000"/>
              <a:gd name="connsiteX4946" fmla="*/ 4797910 w 12163312"/>
              <a:gd name="connsiteY4946" fmla="*/ 579419 h 6858000"/>
              <a:gd name="connsiteX4947" fmla="*/ 4955689 w 12163312"/>
              <a:gd name="connsiteY4947" fmla="*/ 670262 h 6858000"/>
              <a:gd name="connsiteX4948" fmla="*/ 5113468 w 12163312"/>
              <a:gd name="connsiteY4948" fmla="*/ 579419 h 6858000"/>
              <a:gd name="connsiteX4949" fmla="*/ 5113468 w 12163312"/>
              <a:gd name="connsiteY4949" fmla="*/ 395344 h 6858000"/>
              <a:gd name="connsiteX4950" fmla="*/ 4635350 w 12163312"/>
              <a:gd name="connsiteY4950" fmla="*/ 304502 h 6858000"/>
              <a:gd name="connsiteX4951" fmla="*/ 4477571 w 12163312"/>
              <a:gd name="connsiteY4951" fmla="*/ 395344 h 6858000"/>
              <a:gd name="connsiteX4952" fmla="*/ 4477571 w 12163312"/>
              <a:gd name="connsiteY4952" fmla="*/ 579419 h 6858000"/>
              <a:gd name="connsiteX4953" fmla="*/ 4635350 w 12163312"/>
              <a:gd name="connsiteY4953" fmla="*/ 670262 h 6858000"/>
              <a:gd name="connsiteX4954" fmla="*/ 4793129 w 12163312"/>
              <a:gd name="connsiteY4954" fmla="*/ 579419 h 6858000"/>
              <a:gd name="connsiteX4955" fmla="*/ 4793129 w 12163312"/>
              <a:gd name="connsiteY4955" fmla="*/ 395344 h 6858000"/>
              <a:gd name="connsiteX4956" fmla="*/ 4312621 w 12163312"/>
              <a:gd name="connsiteY4956" fmla="*/ 304502 h 6858000"/>
              <a:gd name="connsiteX4957" fmla="*/ 4154842 w 12163312"/>
              <a:gd name="connsiteY4957" fmla="*/ 395344 h 6858000"/>
              <a:gd name="connsiteX4958" fmla="*/ 4154842 w 12163312"/>
              <a:gd name="connsiteY4958" fmla="*/ 579419 h 6858000"/>
              <a:gd name="connsiteX4959" fmla="*/ 4312621 w 12163312"/>
              <a:gd name="connsiteY4959" fmla="*/ 670262 h 6858000"/>
              <a:gd name="connsiteX4960" fmla="*/ 4470400 w 12163312"/>
              <a:gd name="connsiteY4960" fmla="*/ 579419 h 6858000"/>
              <a:gd name="connsiteX4961" fmla="*/ 4470400 w 12163312"/>
              <a:gd name="connsiteY4961" fmla="*/ 395344 h 6858000"/>
              <a:gd name="connsiteX4962" fmla="*/ 3992282 w 12163312"/>
              <a:gd name="connsiteY4962" fmla="*/ 304502 h 6858000"/>
              <a:gd name="connsiteX4963" fmla="*/ 3834503 w 12163312"/>
              <a:gd name="connsiteY4963" fmla="*/ 395344 h 6858000"/>
              <a:gd name="connsiteX4964" fmla="*/ 3834503 w 12163312"/>
              <a:gd name="connsiteY4964" fmla="*/ 579419 h 6858000"/>
              <a:gd name="connsiteX4965" fmla="*/ 3992282 w 12163312"/>
              <a:gd name="connsiteY4965" fmla="*/ 670262 h 6858000"/>
              <a:gd name="connsiteX4966" fmla="*/ 4150061 w 12163312"/>
              <a:gd name="connsiteY4966" fmla="*/ 579419 h 6858000"/>
              <a:gd name="connsiteX4967" fmla="*/ 4150061 w 12163312"/>
              <a:gd name="connsiteY4967" fmla="*/ 395344 h 6858000"/>
              <a:gd name="connsiteX4968" fmla="*/ 3671943 w 12163312"/>
              <a:gd name="connsiteY4968" fmla="*/ 304502 h 6858000"/>
              <a:gd name="connsiteX4969" fmla="*/ 3514165 w 12163312"/>
              <a:gd name="connsiteY4969" fmla="*/ 395344 h 6858000"/>
              <a:gd name="connsiteX4970" fmla="*/ 3514165 w 12163312"/>
              <a:gd name="connsiteY4970" fmla="*/ 579419 h 6858000"/>
              <a:gd name="connsiteX4971" fmla="*/ 3671943 w 12163312"/>
              <a:gd name="connsiteY4971" fmla="*/ 670262 h 6858000"/>
              <a:gd name="connsiteX4972" fmla="*/ 3829722 w 12163312"/>
              <a:gd name="connsiteY4972" fmla="*/ 579419 h 6858000"/>
              <a:gd name="connsiteX4973" fmla="*/ 3829722 w 12163312"/>
              <a:gd name="connsiteY4973" fmla="*/ 395344 h 6858000"/>
              <a:gd name="connsiteX4974" fmla="*/ 3351604 w 12163312"/>
              <a:gd name="connsiteY4974" fmla="*/ 304502 h 6858000"/>
              <a:gd name="connsiteX4975" fmla="*/ 3193825 w 12163312"/>
              <a:gd name="connsiteY4975" fmla="*/ 395344 h 6858000"/>
              <a:gd name="connsiteX4976" fmla="*/ 3193825 w 12163312"/>
              <a:gd name="connsiteY4976" fmla="*/ 579419 h 6858000"/>
              <a:gd name="connsiteX4977" fmla="*/ 3351604 w 12163312"/>
              <a:gd name="connsiteY4977" fmla="*/ 670262 h 6858000"/>
              <a:gd name="connsiteX4978" fmla="*/ 3509383 w 12163312"/>
              <a:gd name="connsiteY4978" fmla="*/ 579419 h 6858000"/>
              <a:gd name="connsiteX4979" fmla="*/ 3509383 w 12163312"/>
              <a:gd name="connsiteY4979" fmla="*/ 395344 h 6858000"/>
              <a:gd name="connsiteX4980" fmla="*/ 3031266 w 12163312"/>
              <a:gd name="connsiteY4980" fmla="*/ 304502 h 6858000"/>
              <a:gd name="connsiteX4981" fmla="*/ 2873487 w 12163312"/>
              <a:gd name="connsiteY4981" fmla="*/ 395344 h 6858000"/>
              <a:gd name="connsiteX4982" fmla="*/ 2873487 w 12163312"/>
              <a:gd name="connsiteY4982" fmla="*/ 579419 h 6858000"/>
              <a:gd name="connsiteX4983" fmla="*/ 3031266 w 12163312"/>
              <a:gd name="connsiteY4983" fmla="*/ 670262 h 6858000"/>
              <a:gd name="connsiteX4984" fmla="*/ 3189044 w 12163312"/>
              <a:gd name="connsiteY4984" fmla="*/ 579419 h 6858000"/>
              <a:gd name="connsiteX4985" fmla="*/ 3189044 w 12163312"/>
              <a:gd name="connsiteY4985" fmla="*/ 395344 h 6858000"/>
              <a:gd name="connsiteX4986" fmla="*/ 2710927 w 12163312"/>
              <a:gd name="connsiteY4986" fmla="*/ 304502 h 6858000"/>
              <a:gd name="connsiteX4987" fmla="*/ 2553148 w 12163312"/>
              <a:gd name="connsiteY4987" fmla="*/ 395344 h 6858000"/>
              <a:gd name="connsiteX4988" fmla="*/ 2553148 w 12163312"/>
              <a:gd name="connsiteY4988" fmla="*/ 579419 h 6858000"/>
              <a:gd name="connsiteX4989" fmla="*/ 2710927 w 12163312"/>
              <a:gd name="connsiteY4989" fmla="*/ 670262 h 6858000"/>
              <a:gd name="connsiteX4990" fmla="*/ 2868706 w 12163312"/>
              <a:gd name="connsiteY4990" fmla="*/ 579419 h 6858000"/>
              <a:gd name="connsiteX4991" fmla="*/ 2868706 w 12163312"/>
              <a:gd name="connsiteY4991" fmla="*/ 395344 h 6858000"/>
              <a:gd name="connsiteX4992" fmla="*/ 2390588 w 12163312"/>
              <a:gd name="connsiteY4992" fmla="*/ 304502 h 6858000"/>
              <a:gd name="connsiteX4993" fmla="*/ 2232809 w 12163312"/>
              <a:gd name="connsiteY4993" fmla="*/ 397735 h 6858000"/>
              <a:gd name="connsiteX4994" fmla="*/ 2232809 w 12163312"/>
              <a:gd name="connsiteY4994" fmla="*/ 581810 h 6858000"/>
              <a:gd name="connsiteX4995" fmla="*/ 2390588 w 12163312"/>
              <a:gd name="connsiteY4995" fmla="*/ 670262 h 6858000"/>
              <a:gd name="connsiteX4996" fmla="*/ 2548367 w 12163312"/>
              <a:gd name="connsiteY4996" fmla="*/ 579419 h 6858000"/>
              <a:gd name="connsiteX4997" fmla="*/ 2548367 w 12163312"/>
              <a:gd name="connsiteY4997" fmla="*/ 395344 h 6858000"/>
              <a:gd name="connsiteX4998" fmla="*/ 2070249 w 12163312"/>
              <a:gd name="connsiteY4998" fmla="*/ 304502 h 6858000"/>
              <a:gd name="connsiteX4999" fmla="*/ 1912470 w 12163312"/>
              <a:gd name="connsiteY4999" fmla="*/ 395344 h 6858000"/>
              <a:gd name="connsiteX5000" fmla="*/ 1912470 w 12163312"/>
              <a:gd name="connsiteY5000" fmla="*/ 579419 h 6858000"/>
              <a:gd name="connsiteX5001" fmla="*/ 2070249 w 12163312"/>
              <a:gd name="connsiteY5001" fmla="*/ 670262 h 6858000"/>
              <a:gd name="connsiteX5002" fmla="*/ 2228028 w 12163312"/>
              <a:gd name="connsiteY5002" fmla="*/ 579419 h 6858000"/>
              <a:gd name="connsiteX5003" fmla="*/ 2228028 w 12163312"/>
              <a:gd name="connsiteY5003" fmla="*/ 395344 h 6858000"/>
              <a:gd name="connsiteX5004" fmla="*/ 1749910 w 12163312"/>
              <a:gd name="connsiteY5004" fmla="*/ 304502 h 6858000"/>
              <a:gd name="connsiteX5005" fmla="*/ 1592131 w 12163312"/>
              <a:gd name="connsiteY5005" fmla="*/ 395344 h 6858000"/>
              <a:gd name="connsiteX5006" fmla="*/ 1592131 w 12163312"/>
              <a:gd name="connsiteY5006" fmla="*/ 579419 h 6858000"/>
              <a:gd name="connsiteX5007" fmla="*/ 1749910 w 12163312"/>
              <a:gd name="connsiteY5007" fmla="*/ 670262 h 6858000"/>
              <a:gd name="connsiteX5008" fmla="*/ 1907689 w 12163312"/>
              <a:gd name="connsiteY5008" fmla="*/ 579419 h 6858000"/>
              <a:gd name="connsiteX5009" fmla="*/ 1907689 w 12163312"/>
              <a:gd name="connsiteY5009" fmla="*/ 395344 h 6858000"/>
              <a:gd name="connsiteX5010" fmla="*/ 1429571 w 12163312"/>
              <a:gd name="connsiteY5010" fmla="*/ 304502 h 6858000"/>
              <a:gd name="connsiteX5011" fmla="*/ 1271793 w 12163312"/>
              <a:gd name="connsiteY5011" fmla="*/ 395344 h 6858000"/>
              <a:gd name="connsiteX5012" fmla="*/ 1271793 w 12163312"/>
              <a:gd name="connsiteY5012" fmla="*/ 579419 h 6858000"/>
              <a:gd name="connsiteX5013" fmla="*/ 1429571 w 12163312"/>
              <a:gd name="connsiteY5013" fmla="*/ 670262 h 6858000"/>
              <a:gd name="connsiteX5014" fmla="*/ 1587350 w 12163312"/>
              <a:gd name="connsiteY5014" fmla="*/ 579419 h 6858000"/>
              <a:gd name="connsiteX5015" fmla="*/ 1587350 w 12163312"/>
              <a:gd name="connsiteY5015" fmla="*/ 395344 h 6858000"/>
              <a:gd name="connsiteX5016" fmla="*/ 1109233 w 12163312"/>
              <a:gd name="connsiteY5016" fmla="*/ 304502 h 6858000"/>
              <a:gd name="connsiteX5017" fmla="*/ 951454 w 12163312"/>
              <a:gd name="connsiteY5017" fmla="*/ 397735 h 6858000"/>
              <a:gd name="connsiteX5018" fmla="*/ 951454 w 12163312"/>
              <a:gd name="connsiteY5018" fmla="*/ 581810 h 6858000"/>
              <a:gd name="connsiteX5019" fmla="*/ 1109233 w 12163312"/>
              <a:gd name="connsiteY5019" fmla="*/ 672652 h 6858000"/>
              <a:gd name="connsiteX5020" fmla="*/ 1267011 w 12163312"/>
              <a:gd name="connsiteY5020" fmla="*/ 579419 h 6858000"/>
              <a:gd name="connsiteX5021" fmla="*/ 1267011 w 12163312"/>
              <a:gd name="connsiteY5021" fmla="*/ 395344 h 6858000"/>
              <a:gd name="connsiteX5022" fmla="*/ 788894 w 12163312"/>
              <a:gd name="connsiteY5022" fmla="*/ 304502 h 6858000"/>
              <a:gd name="connsiteX5023" fmla="*/ 631115 w 12163312"/>
              <a:gd name="connsiteY5023" fmla="*/ 397735 h 6858000"/>
              <a:gd name="connsiteX5024" fmla="*/ 631115 w 12163312"/>
              <a:gd name="connsiteY5024" fmla="*/ 581810 h 6858000"/>
              <a:gd name="connsiteX5025" fmla="*/ 788894 w 12163312"/>
              <a:gd name="connsiteY5025" fmla="*/ 670262 h 6858000"/>
              <a:gd name="connsiteX5026" fmla="*/ 946673 w 12163312"/>
              <a:gd name="connsiteY5026" fmla="*/ 579419 h 6858000"/>
              <a:gd name="connsiteX5027" fmla="*/ 946673 w 12163312"/>
              <a:gd name="connsiteY5027" fmla="*/ 395344 h 6858000"/>
              <a:gd name="connsiteX5028" fmla="*/ 11842974 w 12163312"/>
              <a:gd name="connsiteY5028" fmla="*/ 27193 h 6858000"/>
              <a:gd name="connsiteX5029" fmla="*/ 11685195 w 12163312"/>
              <a:gd name="connsiteY5029" fmla="*/ 118036 h 6858000"/>
              <a:gd name="connsiteX5030" fmla="*/ 11685195 w 12163312"/>
              <a:gd name="connsiteY5030" fmla="*/ 302111 h 6858000"/>
              <a:gd name="connsiteX5031" fmla="*/ 11842974 w 12163312"/>
              <a:gd name="connsiteY5031" fmla="*/ 392953 h 6858000"/>
              <a:gd name="connsiteX5032" fmla="*/ 12000753 w 12163312"/>
              <a:gd name="connsiteY5032" fmla="*/ 302111 h 6858000"/>
              <a:gd name="connsiteX5033" fmla="*/ 12000753 w 12163312"/>
              <a:gd name="connsiteY5033" fmla="*/ 118036 h 6858000"/>
              <a:gd name="connsiteX5034" fmla="*/ 11522635 w 12163312"/>
              <a:gd name="connsiteY5034" fmla="*/ 27193 h 6858000"/>
              <a:gd name="connsiteX5035" fmla="*/ 11364856 w 12163312"/>
              <a:gd name="connsiteY5035" fmla="*/ 118036 h 6858000"/>
              <a:gd name="connsiteX5036" fmla="*/ 11364856 w 12163312"/>
              <a:gd name="connsiteY5036" fmla="*/ 302111 h 6858000"/>
              <a:gd name="connsiteX5037" fmla="*/ 11522635 w 12163312"/>
              <a:gd name="connsiteY5037" fmla="*/ 392953 h 6858000"/>
              <a:gd name="connsiteX5038" fmla="*/ 11680414 w 12163312"/>
              <a:gd name="connsiteY5038" fmla="*/ 302111 h 6858000"/>
              <a:gd name="connsiteX5039" fmla="*/ 11680414 w 12163312"/>
              <a:gd name="connsiteY5039" fmla="*/ 118036 h 6858000"/>
              <a:gd name="connsiteX5040" fmla="*/ 11202296 w 12163312"/>
              <a:gd name="connsiteY5040" fmla="*/ 27193 h 6858000"/>
              <a:gd name="connsiteX5041" fmla="*/ 11044517 w 12163312"/>
              <a:gd name="connsiteY5041" fmla="*/ 118036 h 6858000"/>
              <a:gd name="connsiteX5042" fmla="*/ 11044517 w 12163312"/>
              <a:gd name="connsiteY5042" fmla="*/ 302111 h 6858000"/>
              <a:gd name="connsiteX5043" fmla="*/ 11202296 w 12163312"/>
              <a:gd name="connsiteY5043" fmla="*/ 392953 h 6858000"/>
              <a:gd name="connsiteX5044" fmla="*/ 11360075 w 12163312"/>
              <a:gd name="connsiteY5044" fmla="*/ 302111 h 6858000"/>
              <a:gd name="connsiteX5045" fmla="*/ 11360075 w 12163312"/>
              <a:gd name="connsiteY5045" fmla="*/ 118036 h 6858000"/>
              <a:gd name="connsiteX5046" fmla="*/ 10881957 w 12163312"/>
              <a:gd name="connsiteY5046" fmla="*/ 27193 h 6858000"/>
              <a:gd name="connsiteX5047" fmla="*/ 10724179 w 12163312"/>
              <a:gd name="connsiteY5047" fmla="*/ 118036 h 6858000"/>
              <a:gd name="connsiteX5048" fmla="*/ 10724179 w 12163312"/>
              <a:gd name="connsiteY5048" fmla="*/ 302111 h 6858000"/>
              <a:gd name="connsiteX5049" fmla="*/ 10881957 w 12163312"/>
              <a:gd name="connsiteY5049" fmla="*/ 392953 h 6858000"/>
              <a:gd name="connsiteX5050" fmla="*/ 11039736 w 12163312"/>
              <a:gd name="connsiteY5050" fmla="*/ 302111 h 6858000"/>
              <a:gd name="connsiteX5051" fmla="*/ 11039736 w 12163312"/>
              <a:gd name="connsiteY5051" fmla="*/ 118036 h 6858000"/>
              <a:gd name="connsiteX5052" fmla="*/ 10561618 w 12163312"/>
              <a:gd name="connsiteY5052" fmla="*/ 27193 h 6858000"/>
              <a:gd name="connsiteX5053" fmla="*/ 10403839 w 12163312"/>
              <a:gd name="connsiteY5053" fmla="*/ 118036 h 6858000"/>
              <a:gd name="connsiteX5054" fmla="*/ 10403839 w 12163312"/>
              <a:gd name="connsiteY5054" fmla="*/ 302111 h 6858000"/>
              <a:gd name="connsiteX5055" fmla="*/ 10561618 w 12163312"/>
              <a:gd name="connsiteY5055" fmla="*/ 392953 h 6858000"/>
              <a:gd name="connsiteX5056" fmla="*/ 10719397 w 12163312"/>
              <a:gd name="connsiteY5056" fmla="*/ 302111 h 6858000"/>
              <a:gd name="connsiteX5057" fmla="*/ 10719397 w 12163312"/>
              <a:gd name="connsiteY5057" fmla="*/ 118036 h 6858000"/>
              <a:gd name="connsiteX5058" fmla="*/ 10241280 w 12163312"/>
              <a:gd name="connsiteY5058" fmla="*/ 27193 h 6858000"/>
              <a:gd name="connsiteX5059" fmla="*/ 10083501 w 12163312"/>
              <a:gd name="connsiteY5059" fmla="*/ 118036 h 6858000"/>
              <a:gd name="connsiteX5060" fmla="*/ 10083501 w 12163312"/>
              <a:gd name="connsiteY5060" fmla="*/ 302111 h 6858000"/>
              <a:gd name="connsiteX5061" fmla="*/ 10241280 w 12163312"/>
              <a:gd name="connsiteY5061" fmla="*/ 392953 h 6858000"/>
              <a:gd name="connsiteX5062" fmla="*/ 10399058 w 12163312"/>
              <a:gd name="connsiteY5062" fmla="*/ 302111 h 6858000"/>
              <a:gd name="connsiteX5063" fmla="*/ 10399058 w 12163312"/>
              <a:gd name="connsiteY5063" fmla="*/ 118036 h 6858000"/>
              <a:gd name="connsiteX5064" fmla="*/ 9920941 w 12163312"/>
              <a:gd name="connsiteY5064" fmla="*/ 27193 h 6858000"/>
              <a:gd name="connsiteX5065" fmla="*/ 9763162 w 12163312"/>
              <a:gd name="connsiteY5065" fmla="*/ 118036 h 6858000"/>
              <a:gd name="connsiteX5066" fmla="*/ 9763162 w 12163312"/>
              <a:gd name="connsiteY5066" fmla="*/ 302111 h 6858000"/>
              <a:gd name="connsiteX5067" fmla="*/ 9920941 w 12163312"/>
              <a:gd name="connsiteY5067" fmla="*/ 392953 h 6858000"/>
              <a:gd name="connsiteX5068" fmla="*/ 10078720 w 12163312"/>
              <a:gd name="connsiteY5068" fmla="*/ 302111 h 6858000"/>
              <a:gd name="connsiteX5069" fmla="*/ 10078720 w 12163312"/>
              <a:gd name="connsiteY5069" fmla="*/ 118036 h 6858000"/>
              <a:gd name="connsiteX5070" fmla="*/ 9600602 w 12163312"/>
              <a:gd name="connsiteY5070" fmla="*/ 27193 h 6858000"/>
              <a:gd name="connsiteX5071" fmla="*/ 9442823 w 12163312"/>
              <a:gd name="connsiteY5071" fmla="*/ 118036 h 6858000"/>
              <a:gd name="connsiteX5072" fmla="*/ 9442823 w 12163312"/>
              <a:gd name="connsiteY5072" fmla="*/ 302111 h 6858000"/>
              <a:gd name="connsiteX5073" fmla="*/ 9600602 w 12163312"/>
              <a:gd name="connsiteY5073" fmla="*/ 392953 h 6858000"/>
              <a:gd name="connsiteX5074" fmla="*/ 9758380 w 12163312"/>
              <a:gd name="connsiteY5074" fmla="*/ 302111 h 6858000"/>
              <a:gd name="connsiteX5075" fmla="*/ 9758380 w 12163312"/>
              <a:gd name="connsiteY5075" fmla="*/ 118036 h 6858000"/>
              <a:gd name="connsiteX5076" fmla="*/ 9280263 w 12163312"/>
              <a:gd name="connsiteY5076" fmla="*/ 27193 h 6858000"/>
              <a:gd name="connsiteX5077" fmla="*/ 9122485 w 12163312"/>
              <a:gd name="connsiteY5077" fmla="*/ 118036 h 6858000"/>
              <a:gd name="connsiteX5078" fmla="*/ 9122485 w 12163312"/>
              <a:gd name="connsiteY5078" fmla="*/ 302111 h 6858000"/>
              <a:gd name="connsiteX5079" fmla="*/ 9280263 w 12163312"/>
              <a:gd name="connsiteY5079" fmla="*/ 392953 h 6858000"/>
              <a:gd name="connsiteX5080" fmla="*/ 9438042 w 12163312"/>
              <a:gd name="connsiteY5080" fmla="*/ 302111 h 6858000"/>
              <a:gd name="connsiteX5081" fmla="*/ 9438042 w 12163312"/>
              <a:gd name="connsiteY5081" fmla="*/ 118036 h 6858000"/>
              <a:gd name="connsiteX5082" fmla="*/ 8959924 w 12163312"/>
              <a:gd name="connsiteY5082" fmla="*/ 27193 h 6858000"/>
              <a:gd name="connsiteX5083" fmla="*/ 8802145 w 12163312"/>
              <a:gd name="connsiteY5083" fmla="*/ 118036 h 6858000"/>
              <a:gd name="connsiteX5084" fmla="*/ 8802145 w 12163312"/>
              <a:gd name="connsiteY5084" fmla="*/ 302111 h 6858000"/>
              <a:gd name="connsiteX5085" fmla="*/ 8959924 w 12163312"/>
              <a:gd name="connsiteY5085" fmla="*/ 392953 h 6858000"/>
              <a:gd name="connsiteX5086" fmla="*/ 9117703 w 12163312"/>
              <a:gd name="connsiteY5086" fmla="*/ 302111 h 6858000"/>
              <a:gd name="connsiteX5087" fmla="*/ 9117703 w 12163312"/>
              <a:gd name="connsiteY5087" fmla="*/ 118036 h 6858000"/>
              <a:gd name="connsiteX5088" fmla="*/ 8639585 w 12163312"/>
              <a:gd name="connsiteY5088" fmla="*/ 27193 h 6858000"/>
              <a:gd name="connsiteX5089" fmla="*/ 8481806 w 12163312"/>
              <a:gd name="connsiteY5089" fmla="*/ 118036 h 6858000"/>
              <a:gd name="connsiteX5090" fmla="*/ 8481806 w 12163312"/>
              <a:gd name="connsiteY5090" fmla="*/ 302111 h 6858000"/>
              <a:gd name="connsiteX5091" fmla="*/ 8639585 w 12163312"/>
              <a:gd name="connsiteY5091" fmla="*/ 392953 h 6858000"/>
              <a:gd name="connsiteX5092" fmla="*/ 8797364 w 12163312"/>
              <a:gd name="connsiteY5092" fmla="*/ 302111 h 6858000"/>
              <a:gd name="connsiteX5093" fmla="*/ 8797364 w 12163312"/>
              <a:gd name="connsiteY5093" fmla="*/ 118036 h 6858000"/>
              <a:gd name="connsiteX5094" fmla="*/ 8319247 w 12163312"/>
              <a:gd name="connsiteY5094" fmla="*/ 27193 h 6858000"/>
              <a:gd name="connsiteX5095" fmla="*/ 8161468 w 12163312"/>
              <a:gd name="connsiteY5095" fmla="*/ 118036 h 6858000"/>
              <a:gd name="connsiteX5096" fmla="*/ 8161468 w 12163312"/>
              <a:gd name="connsiteY5096" fmla="*/ 302111 h 6858000"/>
              <a:gd name="connsiteX5097" fmla="*/ 8319247 w 12163312"/>
              <a:gd name="connsiteY5097" fmla="*/ 392953 h 6858000"/>
              <a:gd name="connsiteX5098" fmla="*/ 8477026 w 12163312"/>
              <a:gd name="connsiteY5098" fmla="*/ 302111 h 6858000"/>
              <a:gd name="connsiteX5099" fmla="*/ 8477026 w 12163312"/>
              <a:gd name="connsiteY5099" fmla="*/ 118036 h 6858000"/>
              <a:gd name="connsiteX5100" fmla="*/ 7998908 w 12163312"/>
              <a:gd name="connsiteY5100" fmla="*/ 27193 h 6858000"/>
              <a:gd name="connsiteX5101" fmla="*/ 7841129 w 12163312"/>
              <a:gd name="connsiteY5101" fmla="*/ 118036 h 6858000"/>
              <a:gd name="connsiteX5102" fmla="*/ 7841129 w 12163312"/>
              <a:gd name="connsiteY5102" fmla="*/ 302111 h 6858000"/>
              <a:gd name="connsiteX5103" fmla="*/ 7998908 w 12163312"/>
              <a:gd name="connsiteY5103" fmla="*/ 392953 h 6858000"/>
              <a:gd name="connsiteX5104" fmla="*/ 8156687 w 12163312"/>
              <a:gd name="connsiteY5104" fmla="*/ 302111 h 6858000"/>
              <a:gd name="connsiteX5105" fmla="*/ 8156687 w 12163312"/>
              <a:gd name="connsiteY5105" fmla="*/ 118036 h 6858000"/>
              <a:gd name="connsiteX5106" fmla="*/ 7678569 w 12163312"/>
              <a:gd name="connsiteY5106" fmla="*/ 27193 h 6858000"/>
              <a:gd name="connsiteX5107" fmla="*/ 7520791 w 12163312"/>
              <a:gd name="connsiteY5107" fmla="*/ 118036 h 6858000"/>
              <a:gd name="connsiteX5108" fmla="*/ 7520791 w 12163312"/>
              <a:gd name="connsiteY5108" fmla="*/ 302111 h 6858000"/>
              <a:gd name="connsiteX5109" fmla="*/ 7678569 w 12163312"/>
              <a:gd name="connsiteY5109" fmla="*/ 392953 h 6858000"/>
              <a:gd name="connsiteX5110" fmla="*/ 7836348 w 12163312"/>
              <a:gd name="connsiteY5110" fmla="*/ 302111 h 6858000"/>
              <a:gd name="connsiteX5111" fmla="*/ 7836348 w 12163312"/>
              <a:gd name="connsiteY5111" fmla="*/ 118036 h 6858000"/>
              <a:gd name="connsiteX5112" fmla="*/ 7358230 w 12163312"/>
              <a:gd name="connsiteY5112" fmla="*/ 27193 h 6858000"/>
              <a:gd name="connsiteX5113" fmla="*/ 7200451 w 12163312"/>
              <a:gd name="connsiteY5113" fmla="*/ 118036 h 6858000"/>
              <a:gd name="connsiteX5114" fmla="*/ 7200451 w 12163312"/>
              <a:gd name="connsiteY5114" fmla="*/ 302111 h 6858000"/>
              <a:gd name="connsiteX5115" fmla="*/ 7358230 w 12163312"/>
              <a:gd name="connsiteY5115" fmla="*/ 392953 h 6858000"/>
              <a:gd name="connsiteX5116" fmla="*/ 7516009 w 12163312"/>
              <a:gd name="connsiteY5116" fmla="*/ 302111 h 6858000"/>
              <a:gd name="connsiteX5117" fmla="*/ 7516009 w 12163312"/>
              <a:gd name="connsiteY5117" fmla="*/ 118036 h 6858000"/>
              <a:gd name="connsiteX5118" fmla="*/ 7037892 w 12163312"/>
              <a:gd name="connsiteY5118" fmla="*/ 27193 h 6858000"/>
              <a:gd name="connsiteX5119" fmla="*/ 6880113 w 12163312"/>
              <a:gd name="connsiteY5119" fmla="*/ 118036 h 6858000"/>
              <a:gd name="connsiteX5120" fmla="*/ 6880113 w 12163312"/>
              <a:gd name="connsiteY5120" fmla="*/ 302111 h 6858000"/>
              <a:gd name="connsiteX5121" fmla="*/ 7037892 w 12163312"/>
              <a:gd name="connsiteY5121" fmla="*/ 392953 h 6858000"/>
              <a:gd name="connsiteX5122" fmla="*/ 7195671 w 12163312"/>
              <a:gd name="connsiteY5122" fmla="*/ 302111 h 6858000"/>
              <a:gd name="connsiteX5123" fmla="*/ 7195671 w 12163312"/>
              <a:gd name="connsiteY5123" fmla="*/ 118036 h 6858000"/>
              <a:gd name="connsiteX5124" fmla="*/ 6717553 w 12163312"/>
              <a:gd name="connsiteY5124" fmla="*/ 27193 h 6858000"/>
              <a:gd name="connsiteX5125" fmla="*/ 6559774 w 12163312"/>
              <a:gd name="connsiteY5125" fmla="*/ 118036 h 6858000"/>
              <a:gd name="connsiteX5126" fmla="*/ 6559774 w 12163312"/>
              <a:gd name="connsiteY5126" fmla="*/ 302111 h 6858000"/>
              <a:gd name="connsiteX5127" fmla="*/ 6717553 w 12163312"/>
              <a:gd name="connsiteY5127" fmla="*/ 392953 h 6858000"/>
              <a:gd name="connsiteX5128" fmla="*/ 6875332 w 12163312"/>
              <a:gd name="connsiteY5128" fmla="*/ 302111 h 6858000"/>
              <a:gd name="connsiteX5129" fmla="*/ 6875332 w 12163312"/>
              <a:gd name="connsiteY5129" fmla="*/ 118036 h 6858000"/>
              <a:gd name="connsiteX5130" fmla="*/ 6397214 w 12163312"/>
              <a:gd name="connsiteY5130" fmla="*/ 27193 h 6858000"/>
              <a:gd name="connsiteX5131" fmla="*/ 6239435 w 12163312"/>
              <a:gd name="connsiteY5131" fmla="*/ 118036 h 6858000"/>
              <a:gd name="connsiteX5132" fmla="*/ 6239435 w 12163312"/>
              <a:gd name="connsiteY5132" fmla="*/ 302111 h 6858000"/>
              <a:gd name="connsiteX5133" fmla="*/ 6397214 w 12163312"/>
              <a:gd name="connsiteY5133" fmla="*/ 392953 h 6858000"/>
              <a:gd name="connsiteX5134" fmla="*/ 6554992 w 12163312"/>
              <a:gd name="connsiteY5134" fmla="*/ 302111 h 6858000"/>
              <a:gd name="connsiteX5135" fmla="*/ 6554992 w 12163312"/>
              <a:gd name="connsiteY5135" fmla="*/ 118036 h 6858000"/>
              <a:gd name="connsiteX5136" fmla="*/ 5756536 w 12163312"/>
              <a:gd name="connsiteY5136" fmla="*/ 27193 h 6858000"/>
              <a:gd name="connsiteX5137" fmla="*/ 5598757 w 12163312"/>
              <a:gd name="connsiteY5137" fmla="*/ 118036 h 6858000"/>
              <a:gd name="connsiteX5138" fmla="*/ 5598757 w 12163312"/>
              <a:gd name="connsiteY5138" fmla="*/ 302111 h 6858000"/>
              <a:gd name="connsiteX5139" fmla="*/ 5756536 w 12163312"/>
              <a:gd name="connsiteY5139" fmla="*/ 392953 h 6858000"/>
              <a:gd name="connsiteX5140" fmla="*/ 5914316 w 12163312"/>
              <a:gd name="connsiteY5140" fmla="*/ 302111 h 6858000"/>
              <a:gd name="connsiteX5141" fmla="*/ 5914316 w 12163312"/>
              <a:gd name="connsiteY5141" fmla="*/ 118036 h 6858000"/>
              <a:gd name="connsiteX5142" fmla="*/ 5436198 w 12163312"/>
              <a:gd name="connsiteY5142" fmla="*/ 27193 h 6858000"/>
              <a:gd name="connsiteX5143" fmla="*/ 5278418 w 12163312"/>
              <a:gd name="connsiteY5143" fmla="*/ 118036 h 6858000"/>
              <a:gd name="connsiteX5144" fmla="*/ 5278418 w 12163312"/>
              <a:gd name="connsiteY5144" fmla="*/ 302111 h 6858000"/>
              <a:gd name="connsiteX5145" fmla="*/ 5436198 w 12163312"/>
              <a:gd name="connsiteY5145" fmla="*/ 392953 h 6858000"/>
              <a:gd name="connsiteX5146" fmla="*/ 5593976 w 12163312"/>
              <a:gd name="connsiteY5146" fmla="*/ 302111 h 6858000"/>
              <a:gd name="connsiteX5147" fmla="*/ 5593976 w 12163312"/>
              <a:gd name="connsiteY5147" fmla="*/ 118036 h 6858000"/>
              <a:gd name="connsiteX5148" fmla="*/ 5113468 w 12163312"/>
              <a:gd name="connsiteY5148" fmla="*/ 27193 h 6858000"/>
              <a:gd name="connsiteX5149" fmla="*/ 4955689 w 12163312"/>
              <a:gd name="connsiteY5149" fmla="*/ 118036 h 6858000"/>
              <a:gd name="connsiteX5150" fmla="*/ 4955689 w 12163312"/>
              <a:gd name="connsiteY5150" fmla="*/ 302111 h 6858000"/>
              <a:gd name="connsiteX5151" fmla="*/ 5113468 w 12163312"/>
              <a:gd name="connsiteY5151" fmla="*/ 392953 h 6858000"/>
              <a:gd name="connsiteX5152" fmla="*/ 5271247 w 12163312"/>
              <a:gd name="connsiteY5152" fmla="*/ 302111 h 6858000"/>
              <a:gd name="connsiteX5153" fmla="*/ 5271247 w 12163312"/>
              <a:gd name="connsiteY5153" fmla="*/ 118036 h 6858000"/>
              <a:gd name="connsiteX5154" fmla="*/ 4793129 w 12163312"/>
              <a:gd name="connsiteY5154" fmla="*/ 27193 h 6858000"/>
              <a:gd name="connsiteX5155" fmla="*/ 4635350 w 12163312"/>
              <a:gd name="connsiteY5155" fmla="*/ 118036 h 6858000"/>
              <a:gd name="connsiteX5156" fmla="*/ 4635350 w 12163312"/>
              <a:gd name="connsiteY5156" fmla="*/ 302111 h 6858000"/>
              <a:gd name="connsiteX5157" fmla="*/ 4793129 w 12163312"/>
              <a:gd name="connsiteY5157" fmla="*/ 392953 h 6858000"/>
              <a:gd name="connsiteX5158" fmla="*/ 4950908 w 12163312"/>
              <a:gd name="connsiteY5158" fmla="*/ 302111 h 6858000"/>
              <a:gd name="connsiteX5159" fmla="*/ 4950908 w 12163312"/>
              <a:gd name="connsiteY5159" fmla="*/ 118036 h 6858000"/>
              <a:gd name="connsiteX5160" fmla="*/ 4472790 w 12163312"/>
              <a:gd name="connsiteY5160" fmla="*/ 27193 h 6858000"/>
              <a:gd name="connsiteX5161" fmla="*/ 4315012 w 12163312"/>
              <a:gd name="connsiteY5161" fmla="*/ 118036 h 6858000"/>
              <a:gd name="connsiteX5162" fmla="*/ 4315012 w 12163312"/>
              <a:gd name="connsiteY5162" fmla="*/ 302111 h 6858000"/>
              <a:gd name="connsiteX5163" fmla="*/ 4472790 w 12163312"/>
              <a:gd name="connsiteY5163" fmla="*/ 392953 h 6858000"/>
              <a:gd name="connsiteX5164" fmla="*/ 4630569 w 12163312"/>
              <a:gd name="connsiteY5164" fmla="*/ 302111 h 6858000"/>
              <a:gd name="connsiteX5165" fmla="*/ 4630569 w 12163312"/>
              <a:gd name="connsiteY5165" fmla="*/ 118036 h 6858000"/>
              <a:gd name="connsiteX5166" fmla="*/ 4152451 w 12163312"/>
              <a:gd name="connsiteY5166" fmla="*/ 27193 h 6858000"/>
              <a:gd name="connsiteX5167" fmla="*/ 3994673 w 12163312"/>
              <a:gd name="connsiteY5167" fmla="*/ 118036 h 6858000"/>
              <a:gd name="connsiteX5168" fmla="*/ 3994673 w 12163312"/>
              <a:gd name="connsiteY5168" fmla="*/ 302111 h 6858000"/>
              <a:gd name="connsiteX5169" fmla="*/ 4152451 w 12163312"/>
              <a:gd name="connsiteY5169" fmla="*/ 392953 h 6858000"/>
              <a:gd name="connsiteX5170" fmla="*/ 4310230 w 12163312"/>
              <a:gd name="connsiteY5170" fmla="*/ 302111 h 6858000"/>
              <a:gd name="connsiteX5171" fmla="*/ 4310230 w 12163312"/>
              <a:gd name="connsiteY5171" fmla="*/ 118036 h 6858000"/>
              <a:gd name="connsiteX5172" fmla="*/ 3832112 w 12163312"/>
              <a:gd name="connsiteY5172" fmla="*/ 27193 h 6858000"/>
              <a:gd name="connsiteX5173" fmla="*/ 3674334 w 12163312"/>
              <a:gd name="connsiteY5173" fmla="*/ 118036 h 6858000"/>
              <a:gd name="connsiteX5174" fmla="*/ 3674334 w 12163312"/>
              <a:gd name="connsiteY5174" fmla="*/ 302111 h 6858000"/>
              <a:gd name="connsiteX5175" fmla="*/ 3832112 w 12163312"/>
              <a:gd name="connsiteY5175" fmla="*/ 392953 h 6858000"/>
              <a:gd name="connsiteX5176" fmla="*/ 3989891 w 12163312"/>
              <a:gd name="connsiteY5176" fmla="*/ 302111 h 6858000"/>
              <a:gd name="connsiteX5177" fmla="*/ 3989891 w 12163312"/>
              <a:gd name="connsiteY5177" fmla="*/ 118036 h 6858000"/>
              <a:gd name="connsiteX5178" fmla="*/ 3511774 w 12163312"/>
              <a:gd name="connsiteY5178" fmla="*/ 27193 h 6858000"/>
              <a:gd name="connsiteX5179" fmla="*/ 3353995 w 12163312"/>
              <a:gd name="connsiteY5179" fmla="*/ 118036 h 6858000"/>
              <a:gd name="connsiteX5180" fmla="*/ 3353995 w 12163312"/>
              <a:gd name="connsiteY5180" fmla="*/ 302111 h 6858000"/>
              <a:gd name="connsiteX5181" fmla="*/ 3511774 w 12163312"/>
              <a:gd name="connsiteY5181" fmla="*/ 392953 h 6858000"/>
              <a:gd name="connsiteX5182" fmla="*/ 3669553 w 12163312"/>
              <a:gd name="connsiteY5182" fmla="*/ 302111 h 6858000"/>
              <a:gd name="connsiteX5183" fmla="*/ 3669553 w 12163312"/>
              <a:gd name="connsiteY5183" fmla="*/ 118036 h 6858000"/>
              <a:gd name="connsiteX5184" fmla="*/ 3191435 w 12163312"/>
              <a:gd name="connsiteY5184" fmla="*/ 27193 h 6858000"/>
              <a:gd name="connsiteX5185" fmla="*/ 3033656 w 12163312"/>
              <a:gd name="connsiteY5185" fmla="*/ 118036 h 6858000"/>
              <a:gd name="connsiteX5186" fmla="*/ 3033656 w 12163312"/>
              <a:gd name="connsiteY5186" fmla="*/ 302111 h 6858000"/>
              <a:gd name="connsiteX5187" fmla="*/ 3191435 w 12163312"/>
              <a:gd name="connsiteY5187" fmla="*/ 392953 h 6858000"/>
              <a:gd name="connsiteX5188" fmla="*/ 3349214 w 12163312"/>
              <a:gd name="connsiteY5188" fmla="*/ 302111 h 6858000"/>
              <a:gd name="connsiteX5189" fmla="*/ 3349214 w 12163312"/>
              <a:gd name="connsiteY5189" fmla="*/ 118036 h 6858000"/>
              <a:gd name="connsiteX5190" fmla="*/ 2871096 w 12163312"/>
              <a:gd name="connsiteY5190" fmla="*/ 27193 h 6858000"/>
              <a:gd name="connsiteX5191" fmla="*/ 2713317 w 12163312"/>
              <a:gd name="connsiteY5191" fmla="*/ 118036 h 6858000"/>
              <a:gd name="connsiteX5192" fmla="*/ 2713317 w 12163312"/>
              <a:gd name="connsiteY5192" fmla="*/ 302111 h 6858000"/>
              <a:gd name="connsiteX5193" fmla="*/ 2871096 w 12163312"/>
              <a:gd name="connsiteY5193" fmla="*/ 392953 h 6858000"/>
              <a:gd name="connsiteX5194" fmla="*/ 3028875 w 12163312"/>
              <a:gd name="connsiteY5194" fmla="*/ 302111 h 6858000"/>
              <a:gd name="connsiteX5195" fmla="*/ 3028875 w 12163312"/>
              <a:gd name="connsiteY5195" fmla="*/ 118036 h 6858000"/>
              <a:gd name="connsiteX5196" fmla="*/ 2550757 w 12163312"/>
              <a:gd name="connsiteY5196" fmla="*/ 27193 h 6858000"/>
              <a:gd name="connsiteX5197" fmla="*/ 2392978 w 12163312"/>
              <a:gd name="connsiteY5197" fmla="*/ 118036 h 6858000"/>
              <a:gd name="connsiteX5198" fmla="*/ 2392978 w 12163312"/>
              <a:gd name="connsiteY5198" fmla="*/ 302111 h 6858000"/>
              <a:gd name="connsiteX5199" fmla="*/ 2550757 w 12163312"/>
              <a:gd name="connsiteY5199" fmla="*/ 392953 h 6858000"/>
              <a:gd name="connsiteX5200" fmla="*/ 2708536 w 12163312"/>
              <a:gd name="connsiteY5200" fmla="*/ 302111 h 6858000"/>
              <a:gd name="connsiteX5201" fmla="*/ 2708536 w 12163312"/>
              <a:gd name="connsiteY5201" fmla="*/ 118036 h 6858000"/>
              <a:gd name="connsiteX5202" fmla="*/ 2230419 w 12163312"/>
              <a:gd name="connsiteY5202" fmla="*/ 27193 h 6858000"/>
              <a:gd name="connsiteX5203" fmla="*/ 2072640 w 12163312"/>
              <a:gd name="connsiteY5203" fmla="*/ 118036 h 6858000"/>
              <a:gd name="connsiteX5204" fmla="*/ 2072640 w 12163312"/>
              <a:gd name="connsiteY5204" fmla="*/ 302111 h 6858000"/>
              <a:gd name="connsiteX5205" fmla="*/ 2230419 w 12163312"/>
              <a:gd name="connsiteY5205" fmla="*/ 392953 h 6858000"/>
              <a:gd name="connsiteX5206" fmla="*/ 2388197 w 12163312"/>
              <a:gd name="connsiteY5206" fmla="*/ 302111 h 6858000"/>
              <a:gd name="connsiteX5207" fmla="*/ 2388197 w 12163312"/>
              <a:gd name="connsiteY5207" fmla="*/ 118036 h 6858000"/>
              <a:gd name="connsiteX5208" fmla="*/ 1910080 w 12163312"/>
              <a:gd name="connsiteY5208" fmla="*/ 27193 h 6858000"/>
              <a:gd name="connsiteX5209" fmla="*/ 1752301 w 12163312"/>
              <a:gd name="connsiteY5209" fmla="*/ 118036 h 6858000"/>
              <a:gd name="connsiteX5210" fmla="*/ 1752301 w 12163312"/>
              <a:gd name="connsiteY5210" fmla="*/ 302111 h 6858000"/>
              <a:gd name="connsiteX5211" fmla="*/ 1910080 w 12163312"/>
              <a:gd name="connsiteY5211" fmla="*/ 392953 h 6858000"/>
              <a:gd name="connsiteX5212" fmla="*/ 2067858 w 12163312"/>
              <a:gd name="connsiteY5212" fmla="*/ 302111 h 6858000"/>
              <a:gd name="connsiteX5213" fmla="*/ 2067858 w 12163312"/>
              <a:gd name="connsiteY5213" fmla="*/ 118036 h 6858000"/>
              <a:gd name="connsiteX5214" fmla="*/ 1589741 w 12163312"/>
              <a:gd name="connsiteY5214" fmla="*/ 27193 h 6858000"/>
              <a:gd name="connsiteX5215" fmla="*/ 1431962 w 12163312"/>
              <a:gd name="connsiteY5215" fmla="*/ 118036 h 6858000"/>
              <a:gd name="connsiteX5216" fmla="*/ 1431962 w 12163312"/>
              <a:gd name="connsiteY5216" fmla="*/ 302111 h 6858000"/>
              <a:gd name="connsiteX5217" fmla="*/ 1589741 w 12163312"/>
              <a:gd name="connsiteY5217" fmla="*/ 392953 h 6858000"/>
              <a:gd name="connsiteX5218" fmla="*/ 1747520 w 12163312"/>
              <a:gd name="connsiteY5218" fmla="*/ 302111 h 6858000"/>
              <a:gd name="connsiteX5219" fmla="*/ 1747520 w 12163312"/>
              <a:gd name="connsiteY5219" fmla="*/ 118036 h 6858000"/>
              <a:gd name="connsiteX5220" fmla="*/ 1269402 w 12163312"/>
              <a:gd name="connsiteY5220" fmla="*/ 27193 h 6858000"/>
              <a:gd name="connsiteX5221" fmla="*/ 1111623 w 12163312"/>
              <a:gd name="connsiteY5221" fmla="*/ 118036 h 6858000"/>
              <a:gd name="connsiteX5222" fmla="*/ 1111623 w 12163312"/>
              <a:gd name="connsiteY5222" fmla="*/ 302111 h 6858000"/>
              <a:gd name="connsiteX5223" fmla="*/ 1269402 w 12163312"/>
              <a:gd name="connsiteY5223" fmla="*/ 392953 h 6858000"/>
              <a:gd name="connsiteX5224" fmla="*/ 1427181 w 12163312"/>
              <a:gd name="connsiteY5224" fmla="*/ 302111 h 6858000"/>
              <a:gd name="connsiteX5225" fmla="*/ 1427181 w 12163312"/>
              <a:gd name="connsiteY5225" fmla="*/ 118036 h 6858000"/>
              <a:gd name="connsiteX5226" fmla="*/ 949063 w 12163312"/>
              <a:gd name="connsiteY5226" fmla="*/ 27193 h 6858000"/>
              <a:gd name="connsiteX5227" fmla="*/ 791284 w 12163312"/>
              <a:gd name="connsiteY5227" fmla="*/ 118036 h 6858000"/>
              <a:gd name="connsiteX5228" fmla="*/ 791284 w 12163312"/>
              <a:gd name="connsiteY5228" fmla="*/ 302111 h 6858000"/>
              <a:gd name="connsiteX5229" fmla="*/ 949063 w 12163312"/>
              <a:gd name="connsiteY5229" fmla="*/ 392953 h 6858000"/>
              <a:gd name="connsiteX5230" fmla="*/ 1106842 w 12163312"/>
              <a:gd name="connsiteY5230" fmla="*/ 302111 h 6858000"/>
              <a:gd name="connsiteX5231" fmla="*/ 1106842 w 12163312"/>
              <a:gd name="connsiteY5231" fmla="*/ 118036 h 6858000"/>
              <a:gd name="connsiteX5232" fmla="*/ 628724 w 12163312"/>
              <a:gd name="connsiteY5232" fmla="*/ 27193 h 6858000"/>
              <a:gd name="connsiteX5233" fmla="*/ 470945 w 12163312"/>
              <a:gd name="connsiteY5233" fmla="*/ 118036 h 6858000"/>
              <a:gd name="connsiteX5234" fmla="*/ 470945 w 12163312"/>
              <a:gd name="connsiteY5234" fmla="*/ 302111 h 6858000"/>
              <a:gd name="connsiteX5235" fmla="*/ 628724 w 12163312"/>
              <a:gd name="connsiteY5235" fmla="*/ 392953 h 6858000"/>
              <a:gd name="connsiteX5236" fmla="*/ 786503 w 12163312"/>
              <a:gd name="connsiteY5236" fmla="*/ 302111 h 6858000"/>
              <a:gd name="connsiteX5237" fmla="*/ 786503 w 12163312"/>
              <a:gd name="connsiteY5237" fmla="*/ 118036 h 6858000"/>
              <a:gd name="connsiteX5238" fmla="*/ 308385 w 12163312"/>
              <a:gd name="connsiteY5238" fmla="*/ 27193 h 6858000"/>
              <a:gd name="connsiteX5239" fmla="*/ 150607 w 12163312"/>
              <a:gd name="connsiteY5239" fmla="*/ 118036 h 6858000"/>
              <a:gd name="connsiteX5240" fmla="*/ 150607 w 12163312"/>
              <a:gd name="connsiteY5240" fmla="*/ 302111 h 6858000"/>
              <a:gd name="connsiteX5241" fmla="*/ 308385 w 12163312"/>
              <a:gd name="connsiteY5241" fmla="*/ 392953 h 6858000"/>
              <a:gd name="connsiteX5242" fmla="*/ 466164 w 12163312"/>
              <a:gd name="connsiteY5242" fmla="*/ 302111 h 6858000"/>
              <a:gd name="connsiteX5243" fmla="*/ 466164 w 12163312"/>
              <a:gd name="connsiteY5243" fmla="*/ 118036 h 6858000"/>
              <a:gd name="connsiteX5244" fmla="*/ 6076875 w 12163312"/>
              <a:gd name="connsiteY5244" fmla="*/ 24803 h 6858000"/>
              <a:gd name="connsiteX5245" fmla="*/ 5919096 w 12163312"/>
              <a:gd name="connsiteY5245" fmla="*/ 115645 h 6858000"/>
              <a:gd name="connsiteX5246" fmla="*/ 5919096 w 12163312"/>
              <a:gd name="connsiteY5246" fmla="*/ 299720 h 6858000"/>
              <a:gd name="connsiteX5247" fmla="*/ 6076875 w 12163312"/>
              <a:gd name="connsiteY5247" fmla="*/ 390563 h 6858000"/>
              <a:gd name="connsiteX5248" fmla="*/ 6234654 w 12163312"/>
              <a:gd name="connsiteY5248" fmla="*/ 299720 h 6858000"/>
              <a:gd name="connsiteX5249" fmla="*/ 6234654 w 12163312"/>
              <a:gd name="connsiteY5249" fmla="*/ 115645 h 6858000"/>
              <a:gd name="connsiteX5250" fmla="*/ 305995 w 12163312"/>
              <a:gd name="connsiteY5250" fmla="*/ 0 h 6858000"/>
              <a:gd name="connsiteX5251" fmla="*/ 310776 w 12163312"/>
              <a:gd name="connsiteY5251" fmla="*/ 0 h 6858000"/>
              <a:gd name="connsiteX5252" fmla="*/ 310776 w 12163312"/>
              <a:gd name="connsiteY5252" fmla="*/ 20022 h 6858000"/>
              <a:gd name="connsiteX5253" fmla="*/ 468555 w 12163312"/>
              <a:gd name="connsiteY5253" fmla="*/ 110864 h 6858000"/>
              <a:gd name="connsiteX5254" fmla="*/ 626334 w 12163312"/>
              <a:gd name="connsiteY5254" fmla="*/ 20022 h 6858000"/>
              <a:gd name="connsiteX5255" fmla="*/ 626334 w 12163312"/>
              <a:gd name="connsiteY5255" fmla="*/ 0 h 6858000"/>
              <a:gd name="connsiteX5256" fmla="*/ 631115 w 12163312"/>
              <a:gd name="connsiteY5256" fmla="*/ 0 h 6858000"/>
              <a:gd name="connsiteX5257" fmla="*/ 631115 w 12163312"/>
              <a:gd name="connsiteY5257" fmla="*/ 22412 h 6858000"/>
              <a:gd name="connsiteX5258" fmla="*/ 788894 w 12163312"/>
              <a:gd name="connsiteY5258" fmla="*/ 110864 h 6858000"/>
              <a:gd name="connsiteX5259" fmla="*/ 946673 w 12163312"/>
              <a:gd name="connsiteY5259" fmla="*/ 20022 h 6858000"/>
              <a:gd name="connsiteX5260" fmla="*/ 946673 w 12163312"/>
              <a:gd name="connsiteY5260" fmla="*/ 0 h 6858000"/>
              <a:gd name="connsiteX5261" fmla="*/ 951454 w 12163312"/>
              <a:gd name="connsiteY5261" fmla="*/ 0 h 6858000"/>
              <a:gd name="connsiteX5262" fmla="*/ 951454 w 12163312"/>
              <a:gd name="connsiteY5262" fmla="*/ 22412 h 6858000"/>
              <a:gd name="connsiteX5263" fmla="*/ 1109233 w 12163312"/>
              <a:gd name="connsiteY5263" fmla="*/ 113255 h 6858000"/>
              <a:gd name="connsiteX5264" fmla="*/ 1267011 w 12163312"/>
              <a:gd name="connsiteY5264" fmla="*/ 20022 h 6858000"/>
              <a:gd name="connsiteX5265" fmla="*/ 1267011 w 12163312"/>
              <a:gd name="connsiteY5265" fmla="*/ 0 h 6858000"/>
              <a:gd name="connsiteX5266" fmla="*/ 1271793 w 12163312"/>
              <a:gd name="connsiteY5266" fmla="*/ 0 h 6858000"/>
              <a:gd name="connsiteX5267" fmla="*/ 1271793 w 12163312"/>
              <a:gd name="connsiteY5267" fmla="*/ 22412 h 6858000"/>
              <a:gd name="connsiteX5268" fmla="*/ 1429571 w 12163312"/>
              <a:gd name="connsiteY5268" fmla="*/ 113255 h 6858000"/>
              <a:gd name="connsiteX5269" fmla="*/ 1587350 w 12163312"/>
              <a:gd name="connsiteY5269" fmla="*/ 22412 h 6858000"/>
              <a:gd name="connsiteX5270" fmla="*/ 1587350 w 12163312"/>
              <a:gd name="connsiteY5270" fmla="*/ 0 h 6858000"/>
              <a:gd name="connsiteX5271" fmla="*/ 1592131 w 12163312"/>
              <a:gd name="connsiteY5271" fmla="*/ 0 h 6858000"/>
              <a:gd name="connsiteX5272" fmla="*/ 1592131 w 12163312"/>
              <a:gd name="connsiteY5272" fmla="*/ 20022 h 6858000"/>
              <a:gd name="connsiteX5273" fmla="*/ 1749910 w 12163312"/>
              <a:gd name="connsiteY5273" fmla="*/ 110864 h 6858000"/>
              <a:gd name="connsiteX5274" fmla="*/ 1907689 w 12163312"/>
              <a:gd name="connsiteY5274" fmla="*/ 20022 h 6858000"/>
              <a:gd name="connsiteX5275" fmla="*/ 1907689 w 12163312"/>
              <a:gd name="connsiteY5275" fmla="*/ 0 h 6858000"/>
              <a:gd name="connsiteX5276" fmla="*/ 1912470 w 12163312"/>
              <a:gd name="connsiteY5276" fmla="*/ 0 h 6858000"/>
              <a:gd name="connsiteX5277" fmla="*/ 1912470 w 12163312"/>
              <a:gd name="connsiteY5277" fmla="*/ 20022 h 6858000"/>
              <a:gd name="connsiteX5278" fmla="*/ 2070249 w 12163312"/>
              <a:gd name="connsiteY5278" fmla="*/ 110864 h 6858000"/>
              <a:gd name="connsiteX5279" fmla="*/ 2228028 w 12163312"/>
              <a:gd name="connsiteY5279" fmla="*/ 20022 h 6858000"/>
              <a:gd name="connsiteX5280" fmla="*/ 2228028 w 12163312"/>
              <a:gd name="connsiteY5280" fmla="*/ 0 h 6858000"/>
              <a:gd name="connsiteX5281" fmla="*/ 2232809 w 12163312"/>
              <a:gd name="connsiteY5281" fmla="*/ 0 h 6858000"/>
              <a:gd name="connsiteX5282" fmla="*/ 2232809 w 12163312"/>
              <a:gd name="connsiteY5282" fmla="*/ 22412 h 6858000"/>
              <a:gd name="connsiteX5283" fmla="*/ 2390588 w 12163312"/>
              <a:gd name="connsiteY5283" fmla="*/ 110864 h 6858000"/>
              <a:gd name="connsiteX5284" fmla="*/ 2548367 w 12163312"/>
              <a:gd name="connsiteY5284" fmla="*/ 20022 h 6858000"/>
              <a:gd name="connsiteX5285" fmla="*/ 2548367 w 12163312"/>
              <a:gd name="connsiteY5285" fmla="*/ 0 h 6858000"/>
              <a:gd name="connsiteX5286" fmla="*/ 2553148 w 12163312"/>
              <a:gd name="connsiteY5286" fmla="*/ 0 h 6858000"/>
              <a:gd name="connsiteX5287" fmla="*/ 2553148 w 12163312"/>
              <a:gd name="connsiteY5287" fmla="*/ 20022 h 6858000"/>
              <a:gd name="connsiteX5288" fmla="*/ 2710927 w 12163312"/>
              <a:gd name="connsiteY5288" fmla="*/ 110864 h 6858000"/>
              <a:gd name="connsiteX5289" fmla="*/ 2868706 w 12163312"/>
              <a:gd name="connsiteY5289" fmla="*/ 20022 h 6858000"/>
              <a:gd name="connsiteX5290" fmla="*/ 2868706 w 12163312"/>
              <a:gd name="connsiteY5290" fmla="*/ 0 h 6858000"/>
              <a:gd name="connsiteX5291" fmla="*/ 2873487 w 12163312"/>
              <a:gd name="connsiteY5291" fmla="*/ 0 h 6858000"/>
              <a:gd name="connsiteX5292" fmla="*/ 2873487 w 12163312"/>
              <a:gd name="connsiteY5292" fmla="*/ 20022 h 6858000"/>
              <a:gd name="connsiteX5293" fmla="*/ 3031266 w 12163312"/>
              <a:gd name="connsiteY5293" fmla="*/ 110864 h 6858000"/>
              <a:gd name="connsiteX5294" fmla="*/ 3189044 w 12163312"/>
              <a:gd name="connsiteY5294" fmla="*/ 20022 h 6858000"/>
              <a:gd name="connsiteX5295" fmla="*/ 3189044 w 12163312"/>
              <a:gd name="connsiteY5295" fmla="*/ 0 h 6858000"/>
              <a:gd name="connsiteX5296" fmla="*/ 3193825 w 12163312"/>
              <a:gd name="connsiteY5296" fmla="*/ 0 h 6858000"/>
              <a:gd name="connsiteX5297" fmla="*/ 3193825 w 12163312"/>
              <a:gd name="connsiteY5297" fmla="*/ 20022 h 6858000"/>
              <a:gd name="connsiteX5298" fmla="*/ 3351604 w 12163312"/>
              <a:gd name="connsiteY5298" fmla="*/ 110864 h 6858000"/>
              <a:gd name="connsiteX5299" fmla="*/ 3509383 w 12163312"/>
              <a:gd name="connsiteY5299" fmla="*/ 20022 h 6858000"/>
              <a:gd name="connsiteX5300" fmla="*/ 3509383 w 12163312"/>
              <a:gd name="connsiteY5300" fmla="*/ 0 h 6858000"/>
              <a:gd name="connsiteX5301" fmla="*/ 3514165 w 12163312"/>
              <a:gd name="connsiteY5301" fmla="*/ 0 h 6858000"/>
              <a:gd name="connsiteX5302" fmla="*/ 3514165 w 12163312"/>
              <a:gd name="connsiteY5302" fmla="*/ 20022 h 6858000"/>
              <a:gd name="connsiteX5303" fmla="*/ 3671943 w 12163312"/>
              <a:gd name="connsiteY5303" fmla="*/ 110864 h 6858000"/>
              <a:gd name="connsiteX5304" fmla="*/ 3829722 w 12163312"/>
              <a:gd name="connsiteY5304" fmla="*/ 20022 h 6858000"/>
              <a:gd name="connsiteX5305" fmla="*/ 3829722 w 12163312"/>
              <a:gd name="connsiteY5305" fmla="*/ 0 h 6858000"/>
              <a:gd name="connsiteX5306" fmla="*/ 3836894 w 12163312"/>
              <a:gd name="connsiteY5306" fmla="*/ 0 h 6858000"/>
              <a:gd name="connsiteX5307" fmla="*/ 3836894 w 12163312"/>
              <a:gd name="connsiteY5307" fmla="*/ 22412 h 6858000"/>
              <a:gd name="connsiteX5308" fmla="*/ 3994673 w 12163312"/>
              <a:gd name="connsiteY5308" fmla="*/ 113255 h 6858000"/>
              <a:gd name="connsiteX5309" fmla="*/ 4152451 w 12163312"/>
              <a:gd name="connsiteY5309" fmla="*/ 22412 h 6858000"/>
              <a:gd name="connsiteX5310" fmla="*/ 4152451 w 12163312"/>
              <a:gd name="connsiteY5310" fmla="*/ 0 h 6858000"/>
              <a:gd name="connsiteX5311" fmla="*/ 4154842 w 12163312"/>
              <a:gd name="connsiteY5311" fmla="*/ 0 h 6858000"/>
              <a:gd name="connsiteX5312" fmla="*/ 4154842 w 12163312"/>
              <a:gd name="connsiteY5312" fmla="*/ 20022 h 6858000"/>
              <a:gd name="connsiteX5313" fmla="*/ 4312621 w 12163312"/>
              <a:gd name="connsiteY5313" fmla="*/ 110864 h 6858000"/>
              <a:gd name="connsiteX5314" fmla="*/ 4470400 w 12163312"/>
              <a:gd name="connsiteY5314" fmla="*/ 20022 h 6858000"/>
              <a:gd name="connsiteX5315" fmla="*/ 4470400 w 12163312"/>
              <a:gd name="connsiteY5315" fmla="*/ 0 h 6858000"/>
              <a:gd name="connsiteX5316" fmla="*/ 4477571 w 12163312"/>
              <a:gd name="connsiteY5316" fmla="*/ 0 h 6858000"/>
              <a:gd name="connsiteX5317" fmla="*/ 4477571 w 12163312"/>
              <a:gd name="connsiteY5317" fmla="*/ 20022 h 6858000"/>
              <a:gd name="connsiteX5318" fmla="*/ 4635350 w 12163312"/>
              <a:gd name="connsiteY5318" fmla="*/ 110864 h 6858000"/>
              <a:gd name="connsiteX5319" fmla="*/ 4793129 w 12163312"/>
              <a:gd name="connsiteY5319" fmla="*/ 20022 h 6858000"/>
              <a:gd name="connsiteX5320" fmla="*/ 4793129 w 12163312"/>
              <a:gd name="connsiteY5320" fmla="*/ 0 h 6858000"/>
              <a:gd name="connsiteX5321" fmla="*/ 4797910 w 12163312"/>
              <a:gd name="connsiteY5321" fmla="*/ 0 h 6858000"/>
              <a:gd name="connsiteX5322" fmla="*/ 4797910 w 12163312"/>
              <a:gd name="connsiteY5322" fmla="*/ 20022 h 6858000"/>
              <a:gd name="connsiteX5323" fmla="*/ 4955689 w 12163312"/>
              <a:gd name="connsiteY5323" fmla="*/ 110864 h 6858000"/>
              <a:gd name="connsiteX5324" fmla="*/ 5113468 w 12163312"/>
              <a:gd name="connsiteY5324" fmla="*/ 20022 h 6858000"/>
              <a:gd name="connsiteX5325" fmla="*/ 5113468 w 12163312"/>
              <a:gd name="connsiteY5325" fmla="*/ 0 h 6858000"/>
              <a:gd name="connsiteX5326" fmla="*/ 5118250 w 12163312"/>
              <a:gd name="connsiteY5326" fmla="*/ 0 h 6858000"/>
              <a:gd name="connsiteX5327" fmla="*/ 5118250 w 12163312"/>
              <a:gd name="connsiteY5327" fmla="*/ 20022 h 6858000"/>
              <a:gd name="connsiteX5328" fmla="*/ 5276028 w 12163312"/>
              <a:gd name="connsiteY5328" fmla="*/ 110864 h 6858000"/>
              <a:gd name="connsiteX5329" fmla="*/ 5433807 w 12163312"/>
              <a:gd name="connsiteY5329" fmla="*/ 20022 h 6858000"/>
              <a:gd name="connsiteX5330" fmla="*/ 5433807 w 12163312"/>
              <a:gd name="connsiteY5330" fmla="*/ 0 h 6858000"/>
              <a:gd name="connsiteX5331" fmla="*/ 5438588 w 12163312"/>
              <a:gd name="connsiteY5331" fmla="*/ 0 h 6858000"/>
              <a:gd name="connsiteX5332" fmla="*/ 5438588 w 12163312"/>
              <a:gd name="connsiteY5332" fmla="*/ 22412 h 6858000"/>
              <a:gd name="connsiteX5333" fmla="*/ 5596368 w 12163312"/>
              <a:gd name="connsiteY5333" fmla="*/ 113255 h 6858000"/>
              <a:gd name="connsiteX5334" fmla="*/ 5754146 w 12163312"/>
              <a:gd name="connsiteY5334" fmla="*/ 22412 h 6858000"/>
              <a:gd name="connsiteX5335" fmla="*/ 5754146 w 12163312"/>
              <a:gd name="connsiteY5335" fmla="*/ 0 h 6858000"/>
              <a:gd name="connsiteX5336" fmla="*/ 5758927 w 12163312"/>
              <a:gd name="connsiteY5336" fmla="*/ 0 h 6858000"/>
              <a:gd name="connsiteX5337" fmla="*/ 5758927 w 12163312"/>
              <a:gd name="connsiteY5337" fmla="*/ 22412 h 6858000"/>
              <a:gd name="connsiteX5338" fmla="*/ 5916706 w 12163312"/>
              <a:gd name="connsiteY5338" fmla="*/ 113255 h 6858000"/>
              <a:gd name="connsiteX5339" fmla="*/ 6074484 w 12163312"/>
              <a:gd name="connsiteY5339" fmla="*/ 22412 h 6858000"/>
              <a:gd name="connsiteX5340" fmla="*/ 6074484 w 12163312"/>
              <a:gd name="connsiteY5340" fmla="*/ 0 h 6858000"/>
              <a:gd name="connsiteX5341" fmla="*/ 6079266 w 12163312"/>
              <a:gd name="connsiteY5341" fmla="*/ 0 h 6858000"/>
              <a:gd name="connsiteX5342" fmla="*/ 6079266 w 12163312"/>
              <a:gd name="connsiteY5342" fmla="*/ 22412 h 6858000"/>
              <a:gd name="connsiteX5343" fmla="*/ 6237044 w 12163312"/>
              <a:gd name="connsiteY5343" fmla="*/ 113255 h 6858000"/>
              <a:gd name="connsiteX5344" fmla="*/ 6394823 w 12163312"/>
              <a:gd name="connsiteY5344" fmla="*/ 20022 h 6858000"/>
              <a:gd name="connsiteX5345" fmla="*/ 6394823 w 12163312"/>
              <a:gd name="connsiteY5345" fmla="*/ 0 h 6858000"/>
              <a:gd name="connsiteX5346" fmla="*/ 6399604 w 12163312"/>
              <a:gd name="connsiteY5346" fmla="*/ 0 h 6858000"/>
              <a:gd name="connsiteX5347" fmla="*/ 6399604 w 12163312"/>
              <a:gd name="connsiteY5347" fmla="*/ 20022 h 6858000"/>
              <a:gd name="connsiteX5348" fmla="*/ 6557383 w 12163312"/>
              <a:gd name="connsiteY5348" fmla="*/ 110864 h 6858000"/>
              <a:gd name="connsiteX5349" fmla="*/ 6715162 w 12163312"/>
              <a:gd name="connsiteY5349" fmla="*/ 20022 h 6858000"/>
              <a:gd name="connsiteX5350" fmla="*/ 6715162 w 12163312"/>
              <a:gd name="connsiteY5350" fmla="*/ 0 h 6858000"/>
              <a:gd name="connsiteX5351" fmla="*/ 6719944 w 12163312"/>
              <a:gd name="connsiteY5351" fmla="*/ 0 h 6858000"/>
              <a:gd name="connsiteX5352" fmla="*/ 6719944 w 12163312"/>
              <a:gd name="connsiteY5352" fmla="*/ 20022 h 6858000"/>
              <a:gd name="connsiteX5353" fmla="*/ 6877722 w 12163312"/>
              <a:gd name="connsiteY5353" fmla="*/ 110864 h 6858000"/>
              <a:gd name="connsiteX5354" fmla="*/ 7035501 w 12163312"/>
              <a:gd name="connsiteY5354" fmla="*/ 20022 h 6858000"/>
              <a:gd name="connsiteX5355" fmla="*/ 7035501 w 12163312"/>
              <a:gd name="connsiteY5355" fmla="*/ 0 h 6858000"/>
              <a:gd name="connsiteX5356" fmla="*/ 7040282 w 12163312"/>
              <a:gd name="connsiteY5356" fmla="*/ 0 h 6858000"/>
              <a:gd name="connsiteX5357" fmla="*/ 7040282 w 12163312"/>
              <a:gd name="connsiteY5357" fmla="*/ 20022 h 6858000"/>
              <a:gd name="connsiteX5358" fmla="*/ 7198061 w 12163312"/>
              <a:gd name="connsiteY5358" fmla="*/ 110864 h 6858000"/>
              <a:gd name="connsiteX5359" fmla="*/ 7355839 w 12163312"/>
              <a:gd name="connsiteY5359" fmla="*/ 20022 h 6858000"/>
              <a:gd name="connsiteX5360" fmla="*/ 7355839 w 12163312"/>
              <a:gd name="connsiteY5360" fmla="*/ 0 h 6858000"/>
              <a:gd name="connsiteX5361" fmla="*/ 7360621 w 12163312"/>
              <a:gd name="connsiteY5361" fmla="*/ 0 h 6858000"/>
              <a:gd name="connsiteX5362" fmla="*/ 7360621 w 12163312"/>
              <a:gd name="connsiteY5362" fmla="*/ 22412 h 6858000"/>
              <a:gd name="connsiteX5363" fmla="*/ 7518400 w 12163312"/>
              <a:gd name="connsiteY5363" fmla="*/ 113255 h 6858000"/>
              <a:gd name="connsiteX5364" fmla="*/ 7676179 w 12163312"/>
              <a:gd name="connsiteY5364" fmla="*/ 22412 h 6858000"/>
              <a:gd name="connsiteX5365" fmla="*/ 7676179 w 12163312"/>
              <a:gd name="connsiteY5365" fmla="*/ 0 h 6858000"/>
              <a:gd name="connsiteX5366" fmla="*/ 7680960 w 12163312"/>
              <a:gd name="connsiteY5366" fmla="*/ 0 h 6858000"/>
              <a:gd name="connsiteX5367" fmla="*/ 7680960 w 12163312"/>
              <a:gd name="connsiteY5367" fmla="*/ 20022 h 6858000"/>
              <a:gd name="connsiteX5368" fmla="*/ 7838739 w 12163312"/>
              <a:gd name="connsiteY5368" fmla="*/ 110864 h 6858000"/>
              <a:gd name="connsiteX5369" fmla="*/ 7996518 w 12163312"/>
              <a:gd name="connsiteY5369" fmla="*/ 20022 h 6858000"/>
              <a:gd name="connsiteX5370" fmla="*/ 7996518 w 12163312"/>
              <a:gd name="connsiteY5370" fmla="*/ 0 h 6858000"/>
              <a:gd name="connsiteX5371" fmla="*/ 8001298 w 12163312"/>
              <a:gd name="connsiteY5371" fmla="*/ 0 h 6858000"/>
              <a:gd name="connsiteX5372" fmla="*/ 8001298 w 12163312"/>
              <a:gd name="connsiteY5372" fmla="*/ 20022 h 6858000"/>
              <a:gd name="connsiteX5373" fmla="*/ 8159077 w 12163312"/>
              <a:gd name="connsiteY5373" fmla="*/ 110864 h 6858000"/>
              <a:gd name="connsiteX5374" fmla="*/ 8316856 w 12163312"/>
              <a:gd name="connsiteY5374" fmla="*/ 20022 h 6858000"/>
              <a:gd name="connsiteX5375" fmla="*/ 8316856 w 12163312"/>
              <a:gd name="connsiteY5375" fmla="*/ 0 h 6858000"/>
              <a:gd name="connsiteX5376" fmla="*/ 8321638 w 12163312"/>
              <a:gd name="connsiteY5376" fmla="*/ 0 h 6858000"/>
              <a:gd name="connsiteX5377" fmla="*/ 8321638 w 12163312"/>
              <a:gd name="connsiteY5377" fmla="*/ 20022 h 6858000"/>
              <a:gd name="connsiteX5378" fmla="*/ 8479416 w 12163312"/>
              <a:gd name="connsiteY5378" fmla="*/ 110864 h 6858000"/>
              <a:gd name="connsiteX5379" fmla="*/ 8637195 w 12163312"/>
              <a:gd name="connsiteY5379" fmla="*/ 20022 h 6858000"/>
              <a:gd name="connsiteX5380" fmla="*/ 8637195 w 12163312"/>
              <a:gd name="connsiteY5380" fmla="*/ 0 h 6858000"/>
              <a:gd name="connsiteX5381" fmla="*/ 8641976 w 12163312"/>
              <a:gd name="connsiteY5381" fmla="*/ 0 h 6858000"/>
              <a:gd name="connsiteX5382" fmla="*/ 8641976 w 12163312"/>
              <a:gd name="connsiteY5382" fmla="*/ 22412 h 6858000"/>
              <a:gd name="connsiteX5383" fmla="*/ 8799755 w 12163312"/>
              <a:gd name="connsiteY5383" fmla="*/ 113255 h 6858000"/>
              <a:gd name="connsiteX5384" fmla="*/ 8957533 w 12163312"/>
              <a:gd name="connsiteY5384" fmla="*/ 22412 h 6858000"/>
              <a:gd name="connsiteX5385" fmla="*/ 8957533 w 12163312"/>
              <a:gd name="connsiteY5385" fmla="*/ 0 h 6858000"/>
              <a:gd name="connsiteX5386" fmla="*/ 8962315 w 12163312"/>
              <a:gd name="connsiteY5386" fmla="*/ 0 h 6858000"/>
              <a:gd name="connsiteX5387" fmla="*/ 8962315 w 12163312"/>
              <a:gd name="connsiteY5387" fmla="*/ 20022 h 6858000"/>
              <a:gd name="connsiteX5388" fmla="*/ 9120094 w 12163312"/>
              <a:gd name="connsiteY5388" fmla="*/ 110864 h 6858000"/>
              <a:gd name="connsiteX5389" fmla="*/ 9277873 w 12163312"/>
              <a:gd name="connsiteY5389" fmla="*/ 20022 h 6858000"/>
              <a:gd name="connsiteX5390" fmla="*/ 9277873 w 12163312"/>
              <a:gd name="connsiteY5390" fmla="*/ 0 h 6858000"/>
              <a:gd name="connsiteX5391" fmla="*/ 9282654 w 12163312"/>
              <a:gd name="connsiteY5391" fmla="*/ 0 h 6858000"/>
              <a:gd name="connsiteX5392" fmla="*/ 9282654 w 12163312"/>
              <a:gd name="connsiteY5392" fmla="*/ 20022 h 6858000"/>
              <a:gd name="connsiteX5393" fmla="*/ 9440432 w 12163312"/>
              <a:gd name="connsiteY5393" fmla="*/ 110864 h 6858000"/>
              <a:gd name="connsiteX5394" fmla="*/ 9598211 w 12163312"/>
              <a:gd name="connsiteY5394" fmla="*/ 20022 h 6858000"/>
              <a:gd name="connsiteX5395" fmla="*/ 9598211 w 12163312"/>
              <a:gd name="connsiteY5395" fmla="*/ 0 h 6858000"/>
              <a:gd name="connsiteX5396" fmla="*/ 9602992 w 12163312"/>
              <a:gd name="connsiteY5396" fmla="*/ 0 h 6858000"/>
              <a:gd name="connsiteX5397" fmla="*/ 9602992 w 12163312"/>
              <a:gd name="connsiteY5397" fmla="*/ 20022 h 6858000"/>
              <a:gd name="connsiteX5398" fmla="*/ 9760771 w 12163312"/>
              <a:gd name="connsiteY5398" fmla="*/ 110864 h 6858000"/>
              <a:gd name="connsiteX5399" fmla="*/ 9918550 w 12163312"/>
              <a:gd name="connsiteY5399" fmla="*/ 20022 h 6858000"/>
              <a:gd name="connsiteX5400" fmla="*/ 9918550 w 12163312"/>
              <a:gd name="connsiteY5400" fmla="*/ 0 h 6858000"/>
              <a:gd name="connsiteX5401" fmla="*/ 9923332 w 12163312"/>
              <a:gd name="connsiteY5401" fmla="*/ 0 h 6858000"/>
              <a:gd name="connsiteX5402" fmla="*/ 9923332 w 12163312"/>
              <a:gd name="connsiteY5402" fmla="*/ 22412 h 6858000"/>
              <a:gd name="connsiteX5403" fmla="*/ 10081110 w 12163312"/>
              <a:gd name="connsiteY5403" fmla="*/ 113255 h 6858000"/>
              <a:gd name="connsiteX5404" fmla="*/ 10238889 w 12163312"/>
              <a:gd name="connsiteY5404" fmla="*/ 22412 h 6858000"/>
              <a:gd name="connsiteX5405" fmla="*/ 10238889 w 12163312"/>
              <a:gd name="connsiteY5405" fmla="*/ 0 h 6858000"/>
              <a:gd name="connsiteX5406" fmla="*/ 10243670 w 12163312"/>
              <a:gd name="connsiteY5406" fmla="*/ 0 h 6858000"/>
              <a:gd name="connsiteX5407" fmla="*/ 10243670 w 12163312"/>
              <a:gd name="connsiteY5407" fmla="*/ 20022 h 6858000"/>
              <a:gd name="connsiteX5408" fmla="*/ 10401449 w 12163312"/>
              <a:gd name="connsiteY5408" fmla="*/ 110864 h 6858000"/>
              <a:gd name="connsiteX5409" fmla="*/ 10559227 w 12163312"/>
              <a:gd name="connsiteY5409" fmla="*/ 20022 h 6858000"/>
              <a:gd name="connsiteX5410" fmla="*/ 10559227 w 12163312"/>
              <a:gd name="connsiteY5410" fmla="*/ 0 h 6858000"/>
              <a:gd name="connsiteX5411" fmla="*/ 10564009 w 12163312"/>
              <a:gd name="connsiteY5411" fmla="*/ 0 h 6858000"/>
              <a:gd name="connsiteX5412" fmla="*/ 10564009 w 12163312"/>
              <a:gd name="connsiteY5412" fmla="*/ 20022 h 6858000"/>
              <a:gd name="connsiteX5413" fmla="*/ 10721788 w 12163312"/>
              <a:gd name="connsiteY5413" fmla="*/ 110864 h 6858000"/>
              <a:gd name="connsiteX5414" fmla="*/ 10879567 w 12163312"/>
              <a:gd name="connsiteY5414" fmla="*/ 20022 h 6858000"/>
              <a:gd name="connsiteX5415" fmla="*/ 10879567 w 12163312"/>
              <a:gd name="connsiteY5415" fmla="*/ 0 h 6858000"/>
              <a:gd name="connsiteX5416" fmla="*/ 10884348 w 12163312"/>
              <a:gd name="connsiteY5416" fmla="*/ 0 h 6858000"/>
              <a:gd name="connsiteX5417" fmla="*/ 10884348 w 12163312"/>
              <a:gd name="connsiteY5417" fmla="*/ 20022 h 6858000"/>
              <a:gd name="connsiteX5418" fmla="*/ 11042127 w 12163312"/>
              <a:gd name="connsiteY5418" fmla="*/ 110864 h 6858000"/>
              <a:gd name="connsiteX5419" fmla="*/ 11199906 w 12163312"/>
              <a:gd name="connsiteY5419" fmla="*/ 20022 h 6858000"/>
              <a:gd name="connsiteX5420" fmla="*/ 11199906 w 12163312"/>
              <a:gd name="connsiteY5420" fmla="*/ 0 h 6858000"/>
              <a:gd name="connsiteX5421" fmla="*/ 11204686 w 12163312"/>
              <a:gd name="connsiteY5421" fmla="*/ 0 h 6858000"/>
              <a:gd name="connsiteX5422" fmla="*/ 11204686 w 12163312"/>
              <a:gd name="connsiteY5422" fmla="*/ 20022 h 6858000"/>
              <a:gd name="connsiteX5423" fmla="*/ 11362465 w 12163312"/>
              <a:gd name="connsiteY5423" fmla="*/ 110864 h 6858000"/>
              <a:gd name="connsiteX5424" fmla="*/ 11520244 w 12163312"/>
              <a:gd name="connsiteY5424" fmla="*/ 20022 h 6858000"/>
              <a:gd name="connsiteX5425" fmla="*/ 11520244 w 12163312"/>
              <a:gd name="connsiteY5425" fmla="*/ 0 h 6858000"/>
              <a:gd name="connsiteX5426" fmla="*/ 11527416 w 12163312"/>
              <a:gd name="connsiteY5426" fmla="*/ 0 h 6858000"/>
              <a:gd name="connsiteX5427" fmla="*/ 11527416 w 12163312"/>
              <a:gd name="connsiteY5427" fmla="*/ 22412 h 6858000"/>
              <a:gd name="connsiteX5428" fmla="*/ 11685195 w 12163312"/>
              <a:gd name="connsiteY5428" fmla="*/ 113255 h 6858000"/>
              <a:gd name="connsiteX5429" fmla="*/ 11842974 w 12163312"/>
              <a:gd name="connsiteY5429" fmla="*/ 22412 h 6858000"/>
              <a:gd name="connsiteX5430" fmla="*/ 11842974 w 12163312"/>
              <a:gd name="connsiteY5430" fmla="*/ 0 h 6858000"/>
              <a:gd name="connsiteX5431" fmla="*/ 11847755 w 12163312"/>
              <a:gd name="connsiteY5431" fmla="*/ 0 h 6858000"/>
              <a:gd name="connsiteX5432" fmla="*/ 11847755 w 12163312"/>
              <a:gd name="connsiteY5432" fmla="*/ 22412 h 6858000"/>
              <a:gd name="connsiteX5433" fmla="*/ 12005533 w 12163312"/>
              <a:gd name="connsiteY5433" fmla="*/ 113255 h 6858000"/>
              <a:gd name="connsiteX5434" fmla="*/ 12163312 w 12163312"/>
              <a:gd name="connsiteY5434" fmla="*/ 22412 h 6858000"/>
              <a:gd name="connsiteX5435" fmla="*/ 12163312 w 12163312"/>
              <a:gd name="connsiteY5435" fmla="*/ 24803 h 6858000"/>
              <a:gd name="connsiteX5436" fmla="*/ 12003143 w 12163312"/>
              <a:gd name="connsiteY5436" fmla="*/ 118036 h 6858000"/>
              <a:gd name="connsiteX5437" fmla="*/ 12003143 w 12163312"/>
              <a:gd name="connsiteY5437" fmla="*/ 302111 h 6858000"/>
              <a:gd name="connsiteX5438" fmla="*/ 12163312 w 12163312"/>
              <a:gd name="connsiteY5438" fmla="*/ 395344 h 6858000"/>
              <a:gd name="connsiteX5439" fmla="*/ 12163312 w 12163312"/>
              <a:gd name="connsiteY5439" fmla="*/ 397735 h 6858000"/>
              <a:gd name="connsiteX5440" fmla="*/ 12005533 w 12163312"/>
              <a:gd name="connsiteY5440" fmla="*/ 306892 h 6858000"/>
              <a:gd name="connsiteX5441" fmla="*/ 11847755 w 12163312"/>
              <a:gd name="connsiteY5441" fmla="*/ 397735 h 6858000"/>
              <a:gd name="connsiteX5442" fmla="*/ 11847755 w 12163312"/>
              <a:gd name="connsiteY5442" fmla="*/ 581810 h 6858000"/>
              <a:gd name="connsiteX5443" fmla="*/ 12005533 w 12163312"/>
              <a:gd name="connsiteY5443" fmla="*/ 672652 h 6858000"/>
              <a:gd name="connsiteX5444" fmla="*/ 12163312 w 12163312"/>
              <a:gd name="connsiteY5444" fmla="*/ 581810 h 6858000"/>
              <a:gd name="connsiteX5445" fmla="*/ 12163312 w 12163312"/>
              <a:gd name="connsiteY5445" fmla="*/ 584200 h 6858000"/>
              <a:gd name="connsiteX5446" fmla="*/ 12003143 w 12163312"/>
              <a:gd name="connsiteY5446" fmla="*/ 677433 h 6858000"/>
              <a:gd name="connsiteX5447" fmla="*/ 12003143 w 12163312"/>
              <a:gd name="connsiteY5447" fmla="*/ 861509 h 6858000"/>
              <a:gd name="connsiteX5448" fmla="*/ 12163312 w 12163312"/>
              <a:gd name="connsiteY5448" fmla="*/ 954742 h 6858000"/>
              <a:gd name="connsiteX5449" fmla="*/ 12163312 w 12163312"/>
              <a:gd name="connsiteY5449" fmla="*/ 957132 h 6858000"/>
              <a:gd name="connsiteX5450" fmla="*/ 12005533 w 12163312"/>
              <a:gd name="connsiteY5450" fmla="*/ 866290 h 6858000"/>
              <a:gd name="connsiteX5451" fmla="*/ 11847755 w 12163312"/>
              <a:gd name="connsiteY5451" fmla="*/ 957132 h 6858000"/>
              <a:gd name="connsiteX5452" fmla="*/ 11847755 w 12163312"/>
              <a:gd name="connsiteY5452" fmla="*/ 1141207 h 6858000"/>
              <a:gd name="connsiteX5453" fmla="*/ 12005533 w 12163312"/>
              <a:gd name="connsiteY5453" fmla="*/ 1232050 h 6858000"/>
              <a:gd name="connsiteX5454" fmla="*/ 12163312 w 12163312"/>
              <a:gd name="connsiteY5454" fmla="*/ 1141207 h 6858000"/>
              <a:gd name="connsiteX5455" fmla="*/ 12163312 w 12163312"/>
              <a:gd name="connsiteY5455" fmla="*/ 1143598 h 6858000"/>
              <a:gd name="connsiteX5456" fmla="*/ 12003143 w 12163312"/>
              <a:gd name="connsiteY5456" fmla="*/ 1236831 h 6858000"/>
              <a:gd name="connsiteX5457" fmla="*/ 12003143 w 12163312"/>
              <a:gd name="connsiteY5457" fmla="*/ 1420906 h 6858000"/>
              <a:gd name="connsiteX5458" fmla="*/ 12163312 w 12163312"/>
              <a:gd name="connsiteY5458" fmla="*/ 1514139 h 6858000"/>
              <a:gd name="connsiteX5459" fmla="*/ 12163312 w 12163312"/>
              <a:gd name="connsiteY5459" fmla="*/ 1516530 h 6858000"/>
              <a:gd name="connsiteX5460" fmla="*/ 12005533 w 12163312"/>
              <a:gd name="connsiteY5460" fmla="*/ 1425687 h 6858000"/>
              <a:gd name="connsiteX5461" fmla="*/ 11847755 w 12163312"/>
              <a:gd name="connsiteY5461" fmla="*/ 1516530 h 6858000"/>
              <a:gd name="connsiteX5462" fmla="*/ 11847755 w 12163312"/>
              <a:gd name="connsiteY5462" fmla="*/ 1698214 h 6858000"/>
              <a:gd name="connsiteX5463" fmla="*/ 12005533 w 12163312"/>
              <a:gd name="connsiteY5463" fmla="*/ 1791447 h 6858000"/>
              <a:gd name="connsiteX5464" fmla="*/ 12163312 w 12163312"/>
              <a:gd name="connsiteY5464" fmla="*/ 1700605 h 6858000"/>
              <a:gd name="connsiteX5465" fmla="*/ 12163312 w 12163312"/>
              <a:gd name="connsiteY5465" fmla="*/ 1702996 h 6858000"/>
              <a:gd name="connsiteX5466" fmla="*/ 12003143 w 12163312"/>
              <a:gd name="connsiteY5466" fmla="*/ 1796228 h 6858000"/>
              <a:gd name="connsiteX5467" fmla="*/ 12003143 w 12163312"/>
              <a:gd name="connsiteY5467" fmla="*/ 1980304 h 6858000"/>
              <a:gd name="connsiteX5468" fmla="*/ 12163312 w 12163312"/>
              <a:gd name="connsiteY5468" fmla="*/ 2073537 h 6858000"/>
              <a:gd name="connsiteX5469" fmla="*/ 12163312 w 12163312"/>
              <a:gd name="connsiteY5469" fmla="*/ 2075927 h 6858000"/>
              <a:gd name="connsiteX5470" fmla="*/ 12005533 w 12163312"/>
              <a:gd name="connsiteY5470" fmla="*/ 1985085 h 6858000"/>
              <a:gd name="connsiteX5471" fmla="*/ 11847755 w 12163312"/>
              <a:gd name="connsiteY5471" fmla="*/ 2075927 h 6858000"/>
              <a:gd name="connsiteX5472" fmla="*/ 11847755 w 12163312"/>
              <a:gd name="connsiteY5472" fmla="*/ 2260003 h 6858000"/>
              <a:gd name="connsiteX5473" fmla="*/ 12005533 w 12163312"/>
              <a:gd name="connsiteY5473" fmla="*/ 2350845 h 6858000"/>
              <a:gd name="connsiteX5474" fmla="*/ 12163312 w 12163312"/>
              <a:gd name="connsiteY5474" fmla="*/ 2260003 h 6858000"/>
              <a:gd name="connsiteX5475" fmla="*/ 12163312 w 12163312"/>
              <a:gd name="connsiteY5475" fmla="*/ 2262393 h 6858000"/>
              <a:gd name="connsiteX5476" fmla="*/ 12003143 w 12163312"/>
              <a:gd name="connsiteY5476" fmla="*/ 2355626 h 6858000"/>
              <a:gd name="connsiteX5477" fmla="*/ 12003143 w 12163312"/>
              <a:gd name="connsiteY5477" fmla="*/ 2539701 h 6858000"/>
              <a:gd name="connsiteX5478" fmla="*/ 12163312 w 12163312"/>
              <a:gd name="connsiteY5478" fmla="*/ 2632934 h 6858000"/>
              <a:gd name="connsiteX5479" fmla="*/ 12163312 w 12163312"/>
              <a:gd name="connsiteY5479" fmla="*/ 2635325 h 6858000"/>
              <a:gd name="connsiteX5480" fmla="*/ 12005533 w 12163312"/>
              <a:gd name="connsiteY5480" fmla="*/ 2544483 h 6858000"/>
              <a:gd name="connsiteX5481" fmla="*/ 11847755 w 12163312"/>
              <a:gd name="connsiteY5481" fmla="*/ 2635325 h 6858000"/>
              <a:gd name="connsiteX5482" fmla="*/ 11847755 w 12163312"/>
              <a:gd name="connsiteY5482" fmla="*/ 2819400 h 6858000"/>
              <a:gd name="connsiteX5483" fmla="*/ 12005533 w 12163312"/>
              <a:gd name="connsiteY5483" fmla="*/ 2910243 h 6858000"/>
              <a:gd name="connsiteX5484" fmla="*/ 12163312 w 12163312"/>
              <a:gd name="connsiteY5484" fmla="*/ 2819400 h 6858000"/>
              <a:gd name="connsiteX5485" fmla="*/ 12163312 w 12163312"/>
              <a:gd name="connsiteY5485" fmla="*/ 2821791 h 6858000"/>
              <a:gd name="connsiteX5486" fmla="*/ 12003143 w 12163312"/>
              <a:gd name="connsiteY5486" fmla="*/ 2915024 h 6858000"/>
              <a:gd name="connsiteX5487" fmla="*/ 12003143 w 12163312"/>
              <a:gd name="connsiteY5487" fmla="*/ 3099099 h 6858000"/>
              <a:gd name="connsiteX5488" fmla="*/ 12163312 w 12163312"/>
              <a:gd name="connsiteY5488" fmla="*/ 3192332 h 6858000"/>
              <a:gd name="connsiteX5489" fmla="*/ 12005533 w 12163312"/>
              <a:gd name="connsiteY5489" fmla="*/ 3101490 h 6858000"/>
              <a:gd name="connsiteX5490" fmla="*/ 11847755 w 12163312"/>
              <a:gd name="connsiteY5490" fmla="*/ 3192332 h 6858000"/>
              <a:gd name="connsiteX5491" fmla="*/ 11847755 w 12163312"/>
              <a:gd name="connsiteY5491" fmla="*/ 3376407 h 6858000"/>
              <a:gd name="connsiteX5492" fmla="*/ 12005533 w 12163312"/>
              <a:gd name="connsiteY5492" fmla="*/ 3469640 h 6858000"/>
              <a:gd name="connsiteX5493" fmla="*/ 12163312 w 12163312"/>
              <a:gd name="connsiteY5493" fmla="*/ 3378798 h 6858000"/>
              <a:gd name="connsiteX5494" fmla="*/ 12163312 w 12163312"/>
              <a:gd name="connsiteY5494" fmla="*/ 3381188 h 6858000"/>
              <a:gd name="connsiteX5495" fmla="*/ 12003143 w 12163312"/>
              <a:gd name="connsiteY5495" fmla="*/ 3474421 h 6858000"/>
              <a:gd name="connsiteX5496" fmla="*/ 11845364 w 12163312"/>
              <a:gd name="connsiteY5496" fmla="*/ 3383579 h 6858000"/>
              <a:gd name="connsiteX5497" fmla="*/ 11687585 w 12163312"/>
              <a:gd name="connsiteY5497" fmla="*/ 3474421 h 6858000"/>
              <a:gd name="connsiteX5498" fmla="*/ 11687585 w 12163312"/>
              <a:gd name="connsiteY5498" fmla="*/ 3658497 h 6858000"/>
              <a:gd name="connsiteX5499" fmla="*/ 11845364 w 12163312"/>
              <a:gd name="connsiteY5499" fmla="*/ 3749339 h 6858000"/>
              <a:gd name="connsiteX5500" fmla="*/ 12003143 w 12163312"/>
              <a:gd name="connsiteY5500" fmla="*/ 3658497 h 6858000"/>
              <a:gd name="connsiteX5501" fmla="*/ 12163312 w 12163312"/>
              <a:gd name="connsiteY5501" fmla="*/ 3751730 h 6858000"/>
              <a:gd name="connsiteX5502" fmla="*/ 12163312 w 12163312"/>
              <a:gd name="connsiteY5502" fmla="*/ 3754120 h 6858000"/>
              <a:gd name="connsiteX5503" fmla="*/ 12005533 w 12163312"/>
              <a:gd name="connsiteY5503" fmla="*/ 3663278 h 6858000"/>
              <a:gd name="connsiteX5504" fmla="*/ 11847755 w 12163312"/>
              <a:gd name="connsiteY5504" fmla="*/ 3754120 h 6858000"/>
              <a:gd name="connsiteX5505" fmla="*/ 11847755 w 12163312"/>
              <a:gd name="connsiteY5505" fmla="*/ 3938196 h 6858000"/>
              <a:gd name="connsiteX5506" fmla="*/ 12005533 w 12163312"/>
              <a:gd name="connsiteY5506" fmla="*/ 4029038 h 6858000"/>
              <a:gd name="connsiteX5507" fmla="*/ 12163312 w 12163312"/>
              <a:gd name="connsiteY5507" fmla="*/ 3938196 h 6858000"/>
              <a:gd name="connsiteX5508" fmla="*/ 12163312 w 12163312"/>
              <a:gd name="connsiteY5508" fmla="*/ 3940586 h 6858000"/>
              <a:gd name="connsiteX5509" fmla="*/ 12003143 w 12163312"/>
              <a:gd name="connsiteY5509" fmla="*/ 4033819 h 6858000"/>
              <a:gd name="connsiteX5510" fmla="*/ 12003143 w 12163312"/>
              <a:gd name="connsiteY5510" fmla="*/ 4217894 h 6858000"/>
              <a:gd name="connsiteX5511" fmla="*/ 12163312 w 12163312"/>
              <a:gd name="connsiteY5511" fmla="*/ 4311127 h 6858000"/>
              <a:gd name="connsiteX5512" fmla="*/ 12163312 w 12163312"/>
              <a:gd name="connsiteY5512" fmla="*/ 4313518 h 6858000"/>
              <a:gd name="connsiteX5513" fmla="*/ 12005533 w 12163312"/>
              <a:gd name="connsiteY5513" fmla="*/ 4222675 h 6858000"/>
              <a:gd name="connsiteX5514" fmla="*/ 11847755 w 12163312"/>
              <a:gd name="connsiteY5514" fmla="*/ 4313518 h 6858000"/>
              <a:gd name="connsiteX5515" fmla="*/ 11847755 w 12163312"/>
              <a:gd name="connsiteY5515" fmla="*/ 4497593 h 6858000"/>
              <a:gd name="connsiteX5516" fmla="*/ 12005533 w 12163312"/>
              <a:gd name="connsiteY5516" fmla="*/ 4588435 h 6858000"/>
              <a:gd name="connsiteX5517" fmla="*/ 12163312 w 12163312"/>
              <a:gd name="connsiteY5517" fmla="*/ 4497593 h 6858000"/>
              <a:gd name="connsiteX5518" fmla="*/ 12163312 w 12163312"/>
              <a:gd name="connsiteY5518" fmla="*/ 4499984 h 6858000"/>
              <a:gd name="connsiteX5519" fmla="*/ 12003143 w 12163312"/>
              <a:gd name="connsiteY5519" fmla="*/ 4593217 h 6858000"/>
              <a:gd name="connsiteX5520" fmla="*/ 12003143 w 12163312"/>
              <a:gd name="connsiteY5520" fmla="*/ 4777292 h 6858000"/>
              <a:gd name="connsiteX5521" fmla="*/ 12163312 w 12163312"/>
              <a:gd name="connsiteY5521" fmla="*/ 4870525 h 6858000"/>
              <a:gd name="connsiteX5522" fmla="*/ 12163312 w 12163312"/>
              <a:gd name="connsiteY5522" fmla="*/ 4872915 h 6858000"/>
              <a:gd name="connsiteX5523" fmla="*/ 12005533 w 12163312"/>
              <a:gd name="connsiteY5523" fmla="*/ 4782073 h 6858000"/>
              <a:gd name="connsiteX5524" fmla="*/ 11847755 w 12163312"/>
              <a:gd name="connsiteY5524" fmla="*/ 4872915 h 6858000"/>
              <a:gd name="connsiteX5525" fmla="*/ 11847755 w 12163312"/>
              <a:gd name="connsiteY5525" fmla="*/ 5056991 h 6858000"/>
              <a:gd name="connsiteX5526" fmla="*/ 12005533 w 12163312"/>
              <a:gd name="connsiteY5526" fmla="*/ 5147833 h 6858000"/>
              <a:gd name="connsiteX5527" fmla="*/ 12163312 w 12163312"/>
              <a:gd name="connsiteY5527" fmla="*/ 5056991 h 6858000"/>
              <a:gd name="connsiteX5528" fmla="*/ 12163312 w 12163312"/>
              <a:gd name="connsiteY5528" fmla="*/ 5059381 h 6858000"/>
              <a:gd name="connsiteX5529" fmla="*/ 12003143 w 12163312"/>
              <a:gd name="connsiteY5529" fmla="*/ 5152614 h 6858000"/>
              <a:gd name="connsiteX5530" fmla="*/ 12003143 w 12163312"/>
              <a:gd name="connsiteY5530" fmla="*/ 5336690 h 6858000"/>
              <a:gd name="connsiteX5531" fmla="*/ 12163312 w 12163312"/>
              <a:gd name="connsiteY5531" fmla="*/ 5429922 h 6858000"/>
              <a:gd name="connsiteX5532" fmla="*/ 12005533 w 12163312"/>
              <a:gd name="connsiteY5532" fmla="*/ 5339080 h 6858000"/>
              <a:gd name="connsiteX5533" fmla="*/ 11847755 w 12163312"/>
              <a:gd name="connsiteY5533" fmla="*/ 5429922 h 6858000"/>
              <a:gd name="connsiteX5534" fmla="*/ 11847755 w 12163312"/>
              <a:gd name="connsiteY5534" fmla="*/ 5613997 h 6858000"/>
              <a:gd name="connsiteX5535" fmla="*/ 12005533 w 12163312"/>
              <a:gd name="connsiteY5535" fmla="*/ 5707230 h 6858000"/>
              <a:gd name="connsiteX5536" fmla="*/ 12163312 w 12163312"/>
              <a:gd name="connsiteY5536" fmla="*/ 5613997 h 6858000"/>
              <a:gd name="connsiteX5537" fmla="*/ 12163312 w 12163312"/>
              <a:gd name="connsiteY5537" fmla="*/ 5618779 h 6858000"/>
              <a:gd name="connsiteX5538" fmla="*/ 12003143 w 12163312"/>
              <a:gd name="connsiteY5538" fmla="*/ 5712012 h 6858000"/>
              <a:gd name="connsiteX5539" fmla="*/ 12003143 w 12163312"/>
              <a:gd name="connsiteY5539" fmla="*/ 5896087 h 6858000"/>
              <a:gd name="connsiteX5540" fmla="*/ 12163312 w 12163312"/>
              <a:gd name="connsiteY5540" fmla="*/ 5989320 h 6858000"/>
              <a:gd name="connsiteX5541" fmla="*/ 12163312 w 12163312"/>
              <a:gd name="connsiteY5541" fmla="*/ 5991711 h 6858000"/>
              <a:gd name="connsiteX5542" fmla="*/ 12005533 w 12163312"/>
              <a:gd name="connsiteY5542" fmla="*/ 5900868 h 6858000"/>
              <a:gd name="connsiteX5543" fmla="*/ 11847755 w 12163312"/>
              <a:gd name="connsiteY5543" fmla="*/ 5991711 h 6858000"/>
              <a:gd name="connsiteX5544" fmla="*/ 11847755 w 12163312"/>
              <a:gd name="connsiteY5544" fmla="*/ 6175786 h 6858000"/>
              <a:gd name="connsiteX5545" fmla="*/ 12005533 w 12163312"/>
              <a:gd name="connsiteY5545" fmla="*/ 6266628 h 6858000"/>
              <a:gd name="connsiteX5546" fmla="*/ 12163312 w 12163312"/>
              <a:gd name="connsiteY5546" fmla="*/ 6175786 h 6858000"/>
              <a:gd name="connsiteX5547" fmla="*/ 12163312 w 12163312"/>
              <a:gd name="connsiteY5547" fmla="*/ 6178176 h 6858000"/>
              <a:gd name="connsiteX5548" fmla="*/ 12003143 w 12163312"/>
              <a:gd name="connsiteY5548" fmla="*/ 6271409 h 6858000"/>
              <a:gd name="connsiteX5549" fmla="*/ 12003143 w 12163312"/>
              <a:gd name="connsiteY5549" fmla="*/ 6455485 h 6858000"/>
              <a:gd name="connsiteX5550" fmla="*/ 12163312 w 12163312"/>
              <a:gd name="connsiteY5550" fmla="*/ 6548718 h 6858000"/>
              <a:gd name="connsiteX5551" fmla="*/ 12163312 w 12163312"/>
              <a:gd name="connsiteY5551" fmla="*/ 6551108 h 6858000"/>
              <a:gd name="connsiteX5552" fmla="*/ 12005533 w 12163312"/>
              <a:gd name="connsiteY5552" fmla="*/ 6460265 h 6858000"/>
              <a:gd name="connsiteX5553" fmla="*/ 11847755 w 12163312"/>
              <a:gd name="connsiteY5553" fmla="*/ 6551108 h 6858000"/>
              <a:gd name="connsiteX5554" fmla="*/ 11847755 w 12163312"/>
              <a:gd name="connsiteY5554" fmla="*/ 6735183 h 6858000"/>
              <a:gd name="connsiteX5555" fmla="*/ 12005533 w 12163312"/>
              <a:gd name="connsiteY5555" fmla="*/ 6826026 h 6858000"/>
              <a:gd name="connsiteX5556" fmla="*/ 12163312 w 12163312"/>
              <a:gd name="connsiteY5556" fmla="*/ 6735183 h 6858000"/>
              <a:gd name="connsiteX5557" fmla="*/ 12163312 w 12163312"/>
              <a:gd name="connsiteY5557" fmla="*/ 6737574 h 6858000"/>
              <a:gd name="connsiteX5558" fmla="*/ 12003143 w 12163312"/>
              <a:gd name="connsiteY5558" fmla="*/ 6830807 h 6858000"/>
              <a:gd name="connsiteX5559" fmla="*/ 12003143 w 12163312"/>
              <a:gd name="connsiteY5559" fmla="*/ 6858000 h 6858000"/>
              <a:gd name="connsiteX5560" fmla="*/ 12000753 w 12163312"/>
              <a:gd name="connsiteY5560" fmla="*/ 6858000 h 6858000"/>
              <a:gd name="connsiteX5561" fmla="*/ 12000753 w 12163312"/>
              <a:gd name="connsiteY5561" fmla="*/ 6830807 h 6858000"/>
              <a:gd name="connsiteX5562" fmla="*/ 11842974 w 12163312"/>
              <a:gd name="connsiteY5562" fmla="*/ 6739965 h 6858000"/>
              <a:gd name="connsiteX5563" fmla="*/ 11685195 w 12163312"/>
              <a:gd name="connsiteY5563" fmla="*/ 6830807 h 6858000"/>
              <a:gd name="connsiteX5564" fmla="*/ 11685195 w 12163312"/>
              <a:gd name="connsiteY5564" fmla="*/ 6858000 h 6858000"/>
              <a:gd name="connsiteX5565" fmla="*/ 11680414 w 12163312"/>
              <a:gd name="connsiteY5565" fmla="*/ 6858000 h 6858000"/>
              <a:gd name="connsiteX5566" fmla="*/ 11680414 w 12163312"/>
              <a:gd name="connsiteY5566" fmla="*/ 6830807 h 6858000"/>
              <a:gd name="connsiteX5567" fmla="*/ 11522635 w 12163312"/>
              <a:gd name="connsiteY5567" fmla="*/ 6739965 h 6858000"/>
              <a:gd name="connsiteX5568" fmla="*/ 11364856 w 12163312"/>
              <a:gd name="connsiteY5568" fmla="*/ 6830807 h 6858000"/>
              <a:gd name="connsiteX5569" fmla="*/ 11364856 w 12163312"/>
              <a:gd name="connsiteY5569" fmla="*/ 6858000 h 6858000"/>
              <a:gd name="connsiteX5570" fmla="*/ 11360075 w 12163312"/>
              <a:gd name="connsiteY5570" fmla="*/ 6858000 h 6858000"/>
              <a:gd name="connsiteX5571" fmla="*/ 11360075 w 12163312"/>
              <a:gd name="connsiteY5571" fmla="*/ 6830807 h 6858000"/>
              <a:gd name="connsiteX5572" fmla="*/ 11202296 w 12163312"/>
              <a:gd name="connsiteY5572" fmla="*/ 6739965 h 6858000"/>
              <a:gd name="connsiteX5573" fmla="*/ 11044517 w 12163312"/>
              <a:gd name="connsiteY5573" fmla="*/ 6830807 h 6858000"/>
              <a:gd name="connsiteX5574" fmla="*/ 11044517 w 12163312"/>
              <a:gd name="connsiteY5574" fmla="*/ 6858000 h 6858000"/>
              <a:gd name="connsiteX5575" fmla="*/ 11039736 w 12163312"/>
              <a:gd name="connsiteY5575" fmla="*/ 6858000 h 6858000"/>
              <a:gd name="connsiteX5576" fmla="*/ 11039736 w 12163312"/>
              <a:gd name="connsiteY5576" fmla="*/ 6830807 h 6858000"/>
              <a:gd name="connsiteX5577" fmla="*/ 10881957 w 12163312"/>
              <a:gd name="connsiteY5577" fmla="*/ 6739965 h 6858000"/>
              <a:gd name="connsiteX5578" fmla="*/ 10724179 w 12163312"/>
              <a:gd name="connsiteY5578" fmla="*/ 6830807 h 6858000"/>
              <a:gd name="connsiteX5579" fmla="*/ 10724179 w 12163312"/>
              <a:gd name="connsiteY5579" fmla="*/ 6858000 h 6858000"/>
              <a:gd name="connsiteX5580" fmla="*/ 10719397 w 12163312"/>
              <a:gd name="connsiteY5580" fmla="*/ 6858000 h 6858000"/>
              <a:gd name="connsiteX5581" fmla="*/ 10719397 w 12163312"/>
              <a:gd name="connsiteY5581" fmla="*/ 6830807 h 6858000"/>
              <a:gd name="connsiteX5582" fmla="*/ 10561618 w 12163312"/>
              <a:gd name="connsiteY5582" fmla="*/ 6739965 h 6858000"/>
              <a:gd name="connsiteX5583" fmla="*/ 10403839 w 12163312"/>
              <a:gd name="connsiteY5583" fmla="*/ 6830807 h 6858000"/>
              <a:gd name="connsiteX5584" fmla="*/ 10403839 w 12163312"/>
              <a:gd name="connsiteY5584" fmla="*/ 6858000 h 6858000"/>
              <a:gd name="connsiteX5585" fmla="*/ 10399058 w 12163312"/>
              <a:gd name="connsiteY5585" fmla="*/ 6858000 h 6858000"/>
              <a:gd name="connsiteX5586" fmla="*/ 10399058 w 12163312"/>
              <a:gd name="connsiteY5586" fmla="*/ 6830807 h 6858000"/>
              <a:gd name="connsiteX5587" fmla="*/ 10241280 w 12163312"/>
              <a:gd name="connsiteY5587" fmla="*/ 6739965 h 6858000"/>
              <a:gd name="connsiteX5588" fmla="*/ 10083501 w 12163312"/>
              <a:gd name="connsiteY5588" fmla="*/ 6830807 h 6858000"/>
              <a:gd name="connsiteX5589" fmla="*/ 10083501 w 12163312"/>
              <a:gd name="connsiteY5589" fmla="*/ 6858000 h 6858000"/>
              <a:gd name="connsiteX5590" fmla="*/ 10078720 w 12163312"/>
              <a:gd name="connsiteY5590" fmla="*/ 6858000 h 6858000"/>
              <a:gd name="connsiteX5591" fmla="*/ 10078720 w 12163312"/>
              <a:gd name="connsiteY5591" fmla="*/ 6830807 h 6858000"/>
              <a:gd name="connsiteX5592" fmla="*/ 9920941 w 12163312"/>
              <a:gd name="connsiteY5592" fmla="*/ 6739965 h 6858000"/>
              <a:gd name="connsiteX5593" fmla="*/ 9763162 w 12163312"/>
              <a:gd name="connsiteY5593" fmla="*/ 6830807 h 6858000"/>
              <a:gd name="connsiteX5594" fmla="*/ 9763162 w 12163312"/>
              <a:gd name="connsiteY5594" fmla="*/ 6858000 h 6858000"/>
              <a:gd name="connsiteX5595" fmla="*/ 9758380 w 12163312"/>
              <a:gd name="connsiteY5595" fmla="*/ 6858000 h 6858000"/>
              <a:gd name="connsiteX5596" fmla="*/ 9758380 w 12163312"/>
              <a:gd name="connsiteY5596" fmla="*/ 6830807 h 6858000"/>
              <a:gd name="connsiteX5597" fmla="*/ 9600602 w 12163312"/>
              <a:gd name="connsiteY5597" fmla="*/ 6739965 h 6858000"/>
              <a:gd name="connsiteX5598" fmla="*/ 9442823 w 12163312"/>
              <a:gd name="connsiteY5598" fmla="*/ 6830807 h 6858000"/>
              <a:gd name="connsiteX5599" fmla="*/ 9442823 w 12163312"/>
              <a:gd name="connsiteY5599" fmla="*/ 6858000 h 6858000"/>
              <a:gd name="connsiteX5600" fmla="*/ 9438042 w 12163312"/>
              <a:gd name="connsiteY5600" fmla="*/ 6858000 h 6858000"/>
              <a:gd name="connsiteX5601" fmla="*/ 9438042 w 12163312"/>
              <a:gd name="connsiteY5601" fmla="*/ 6830807 h 6858000"/>
              <a:gd name="connsiteX5602" fmla="*/ 9280263 w 12163312"/>
              <a:gd name="connsiteY5602" fmla="*/ 6739965 h 6858000"/>
              <a:gd name="connsiteX5603" fmla="*/ 9122485 w 12163312"/>
              <a:gd name="connsiteY5603" fmla="*/ 6830807 h 6858000"/>
              <a:gd name="connsiteX5604" fmla="*/ 9122485 w 12163312"/>
              <a:gd name="connsiteY5604" fmla="*/ 6858000 h 6858000"/>
              <a:gd name="connsiteX5605" fmla="*/ 9117703 w 12163312"/>
              <a:gd name="connsiteY5605" fmla="*/ 6858000 h 6858000"/>
              <a:gd name="connsiteX5606" fmla="*/ 9117703 w 12163312"/>
              <a:gd name="connsiteY5606" fmla="*/ 6830807 h 6858000"/>
              <a:gd name="connsiteX5607" fmla="*/ 8959924 w 12163312"/>
              <a:gd name="connsiteY5607" fmla="*/ 6739965 h 6858000"/>
              <a:gd name="connsiteX5608" fmla="*/ 8802145 w 12163312"/>
              <a:gd name="connsiteY5608" fmla="*/ 6830807 h 6858000"/>
              <a:gd name="connsiteX5609" fmla="*/ 8802145 w 12163312"/>
              <a:gd name="connsiteY5609" fmla="*/ 6858000 h 6858000"/>
              <a:gd name="connsiteX5610" fmla="*/ 8797364 w 12163312"/>
              <a:gd name="connsiteY5610" fmla="*/ 6858000 h 6858000"/>
              <a:gd name="connsiteX5611" fmla="*/ 8797364 w 12163312"/>
              <a:gd name="connsiteY5611" fmla="*/ 6830807 h 6858000"/>
              <a:gd name="connsiteX5612" fmla="*/ 8639585 w 12163312"/>
              <a:gd name="connsiteY5612" fmla="*/ 6739965 h 6858000"/>
              <a:gd name="connsiteX5613" fmla="*/ 8481806 w 12163312"/>
              <a:gd name="connsiteY5613" fmla="*/ 6830807 h 6858000"/>
              <a:gd name="connsiteX5614" fmla="*/ 8481806 w 12163312"/>
              <a:gd name="connsiteY5614" fmla="*/ 6858000 h 6858000"/>
              <a:gd name="connsiteX5615" fmla="*/ 8477026 w 12163312"/>
              <a:gd name="connsiteY5615" fmla="*/ 6858000 h 6858000"/>
              <a:gd name="connsiteX5616" fmla="*/ 8477026 w 12163312"/>
              <a:gd name="connsiteY5616" fmla="*/ 6830807 h 6858000"/>
              <a:gd name="connsiteX5617" fmla="*/ 8319247 w 12163312"/>
              <a:gd name="connsiteY5617" fmla="*/ 6739965 h 6858000"/>
              <a:gd name="connsiteX5618" fmla="*/ 8161468 w 12163312"/>
              <a:gd name="connsiteY5618" fmla="*/ 6830807 h 6858000"/>
              <a:gd name="connsiteX5619" fmla="*/ 8161468 w 12163312"/>
              <a:gd name="connsiteY5619" fmla="*/ 6858000 h 6858000"/>
              <a:gd name="connsiteX5620" fmla="*/ 8156687 w 12163312"/>
              <a:gd name="connsiteY5620" fmla="*/ 6858000 h 6858000"/>
              <a:gd name="connsiteX5621" fmla="*/ 8156687 w 12163312"/>
              <a:gd name="connsiteY5621" fmla="*/ 6830807 h 6858000"/>
              <a:gd name="connsiteX5622" fmla="*/ 7998908 w 12163312"/>
              <a:gd name="connsiteY5622" fmla="*/ 6739965 h 6858000"/>
              <a:gd name="connsiteX5623" fmla="*/ 7841129 w 12163312"/>
              <a:gd name="connsiteY5623" fmla="*/ 6830807 h 6858000"/>
              <a:gd name="connsiteX5624" fmla="*/ 7841129 w 12163312"/>
              <a:gd name="connsiteY5624" fmla="*/ 6858000 h 6858000"/>
              <a:gd name="connsiteX5625" fmla="*/ 7836348 w 12163312"/>
              <a:gd name="connsiteY5625" fmla="*/ 6858000 h 6858000"/>
              <a:gd name="connsiteX5626" fmla="*/ 7836348 w 12163312"/>
              <a:gd name="connsiteY5626" fmla="*/ 6830807 h 6858000"/>
              <a:gd name="connsiteX5627" fmla="*/ 7678569 w 12163312"/>
              <a:gd name="connsiteY5627" fmla="*/ 6739965 h 6858000"/>
              <a:gd name="connsiteX5628" fmla="*/ 7520791 w 12163312"/>
              <a:gd name="connsiteY5628" fmla="*/ 6830807 h 6858000"/>
              <a:gd name="connsiteX5629" fmla="*/ 7520791 w 12163312"/>
              <a:gd name="connsiteY5629" fmla="*/ 6858000 h 6858000"/>
              <a:gd name="connsiteX5630" fmla="*/ 7516009 w 12163312"/>
              <a:gd name="connsiteY5630" fmla="*/ 6858000 h 6858000"/>
              <a:gd name="connsiteX5631" fmla="*/ 7516009 w 12163312"/>
              <a:gd name="connsiteY5631" fmla="*/ 6830807 h 6858000"/>
              <a:gd name="connsiteX5632" fmla="*/ 7358230 w 12163312"/>
              <a:gd name="connsiteY5632" fmla="*/ 6739965 h 6858000"/>
              <a:gd name="connsiteX5633" fmla="*/ 7200451 w 12163312"/>
              <a:gd name="connsiteY5633" fmla="*/ 6830807 h 6858000"/>
              <a:gd name="connsiteX5634" fmla="*/ 7200451 w 12163312"/>
              <a:gd name="connsiteY5634" fmla="*/ 6858000 h 6858000"/>
              <a:gd name="connsiteX5635" fmla="*/ 7195671 w 12163312"/>
              <a:gd name="connsiteY5635" fmla="*/ 6858000 h 6858000"/>
              <a:gd name="connsiteX5636" fmla="*/ 7195671 w 12163312"/>
              <a:gd name="connsiteY5636" fmla="*/ 6830807 h 6858000"/>
              <a:gd name="connsiteX5637" fmla="*/ 7037892 w 12163312"/>
              <a:gd name="connsiteY5637" fmla="*/ 6739965 h 6858000"/>
              <a:gd name="connsiteX5638" fmla="*/ 6880113 w 12163312"/>
              <a:gd name="connsiteY5638" fmla="*/ 6830807 h 6858000"/>
              <a:gd name="connsiteX5639" fmla="*/ 6880113 w 12163312"/>
              <a:gd name="connsiteY5639" fmla="*/ 6858000 h 6858000"/>
              <a:gd name="connsiteX5640" fmla="*/ 6875332 w 12163312"/>
              <a:gd name="connsiteY5640" fmla="*/ 6858000 h 6858000"/>
              <a:gd name="connsiteX5641" fmla="*/ 6875332 w 12163312"/>
              <a:gd name="connsiteY5641" fmla="*/ 6830807 h 6858000"/>
              <a:gd name="connsiteX5642" fmla="*/ 6717553 w 12163312"/>
              <a:gd name="connsiteY5642" fmla="*/ 6739965 h 6858000"/>
              <a:gd name="connsiteX5643" fmla="*/ 6559774 w 12163312"/>
              <a:gd name="connsiteY5643" fmla="*/ 6830807 h 6858000"/>
              <a:gd name="connsiteX5644" fmla="*/ 6559774 w 12163312"/>
              <a:gd name="connsiteY5644" fmla="*/ 6858000 h 6858000"/>
              <a:gd name="connsiteX5645" fmla="*/ 6554992 w 12163312"/>
              <a:gd name="connsiteY5645" fmla="*/ 6858000 h 6858000"/>
              <a:gd name="connsiteX5646" fmla="*/ 6554992 w 12163312"/>
              <a:gd name="connsiteY5646" fmla="*/ 6830807 h 6858000"/>
              <a:gd name="connsiteX5647" fmla="*/ 6397214 w 12163312"/>
              <a:gd name="connsiteY5647" fmla="*/ 6739965 h 6858000"/>
              <a:gd name="connsiteX5648" fmla="*/ 6239435 w 12163312"/>
              <a:gd name="connsiteY5648" fmla="*/ 6830807 h 6858000"/>
              <a:gd name="connsiteX5649" fmla="*/ 6239435 w 12163312"/>
              <a:gd name="connsiteY5649" fmla="*/ 6858000 h 6858000"/>
              <a:gd name="connsiteX5650" fmla="*/ 6234654 w 12163312"/>
              <a:gd name="connsiteY5650" fmla="*/ 6858000 h 6858000"/>
              <a:gd name="connsiteX5651" fmla="*/ 6234654 w 12163312"/>
              <a:gd name="connsiteY5651" fmla="*/ 6830807 h 6858000"/>
              <a:gd name="connsiteX5652" fmla="*/ 6076875 w 12163312"/>
              <a:gd name="connsiteY5652" fmla="*/ 6739965 h 6858000"/>
              <a:gd name="connsiteX5653" fmla="*/ 5919096 w 12163312"/>
              <a:gd name="connsiteY5653" fmla="*/ 6830807 h 6858000"/>
              <a:gd name="connsiteX5654" fmla="*/ 5919096 w 12163312"/>
              <a:gd name="connsiteY5654" fmla="*/ 6858000 h 6858000"/>
              <a:gd name="connsiteX5655" fmla="*/ 5914316 w 12163312"/>
              <a:gd name="connsiteY5655" fmla="*/ 6858000 h 6858000"/>
              <a:gd name="connsiteX5656" fmla="*/ 5914316 w 12163312"/>
              <a:gd name="connsiteY5656" fmla="*/ 6830807 h 6858000"/>
              <a:gd name="connsiteX5657" fmla="*/ 5756536 w 12163312"/>
              <a:gd name="connsiteY5657" fmla="*/ 6739965 h 6858000"/>
              <a:gd name="connsiteX5658" fmla="*/ 5598757 w 12163312"/>
              <a:gd name="connsiteY5658" fmla="*/ 6830807 h 6858000"/>
              <a:gd name="connsiteX5659" fmla="*/ 5598757 w 12163312"/>
              <a:gd name="connsiteY5659" fmla="*/ 6858000 h 6858000"/>
              <a:gd name="connsiteX5660" fmla="*/ 5593976 w 12163312"/>
              <a:gd name="connsiteY5660" fmla="*/ 6858000 h 6858000"/>
              <a:gd name="connsiteX5661" fmla="*/ 5593976 w 12163312"/>
              <a:gd name="connsiteY5661" fmla="*/ 6830807 h 6858000"/>
              <a:gd name="connsiteX5662" fmla="*/ 5436198 w 12163312"/>
              <a:gd name="connsiteY5662" fmla="*/ 6739965 h 6858000"/>
              <a:gd name="connsiteX5663" fmla="*/ 5278418 w 12163312"/>
              <a:gd name="connsiteY5663" fmla="*/ 6830807 h 6858000"/>
              <a:gd name="connsiteX5664" fmla="*/ 5278418 w 12163312"/>
              <a:gd name="connsiteY5664" fmla="*/ 6858000 h 6858000"/>
              <a:gd name="connsiteX5665" fmla="*/ 5273637 w 12163312"/>
              <a:gd name="connsiteY5665" fmla="*/ 6858000 h 6858000"/>
              <a:gd name="connsiteX5666" fmla="*/ 5273637 w 12163312"/>
              <a:gd name="connsiteY5666" fmla="*/ 6830807 h 6858000"/>
              <a:gd name="connsiteX5667" fmla="*/ 5115859 w 12163312"/>
              <a:gd name="connsiteY5667" fmla="*/ 6739965 h 6858000"/>
              <a:gd name="connsiteX5668" fmla="*/ 4958080 w 12163312"/>
              <a:gd name="connsiteY5668" fmla="*/ 6830807 h 6858000"/>
              <a:gd name="connsiteX5669" fmla="*/ 4958080 w 12163312"/>
              <a:gd name="connsiteY5669" fmla="*/ 6858000 h 6858000"/>
              <a:gd name="connsiteX5670" fmla="*/ 4953299 w 12163312"/>
              <a:gd name="connsiteY5670" fmla="*/ 6858000 h 6858000"/>
              <a:gd name="connsiteX5671" fmla="*/ 4953299 w 12163312"/>
              <a:gd name="connsiteY5671" fmla="*/ 6830807 h 6858000"/>
              <a:gd name="connsiteX5672" fmla="*/ 4795520 w 12163312"/>
              <a:gd name="connsiteY5672" fmla="*/ 6739965 h 6858000"/>
              <a:gd name="connsiteX5673" fmla="*/ 4637741 w 12163312"/>
              <a:gd name="connsiteY5673" fmla="*/ 6830807 h 6858000"/>
              <a:gd name="connsiteX5674" fmla="*/ 4637741 w 12163312"/>
              <a:gd name="connsiteY5674" fmla="*/ 6858000 h 6858000"/>
              <a:gd name="connsiteX5675" fmla="*/ 4632960 w 12163312"/>
              <a:gd name="connsiteY5675" fmla="*/ 6858000 h 6858000"/>
              <a:gd name="connsiteX5676" fmla="*/ 4632960 w 12163312"/>
              <a:gd name="connsiteY5676" fmla="*/ 6830807 h 6858000"/>
              <a:gd name="connsiteX5677" fmla="*/ 4475181 w 12163312"/>
              <a:gd name="connsiteY5677" fmla="*/ 6739965 h 6858000"/>
              <a:gd name="connsiteX5678" fmla="*/ 4317402 w 12163312"/>
              <a:gd name="connsiteY5678" fmla="*/ 6830807 h 6858000"/>
              <a:gd name="connsiteX5679" fmla="*/ 4317402 w 12163312"/>
              <a:gd name="connsiteY5679" fmla="*/ 6858000 h 6858000"/>
              <a:gd name="connsiteX5680" fmla="*/ 4310230 w 12163312"/>
              <a:gd name="connsiteY5680" fmla="*/ 6858000 h 6858000"/>
              <a:gd name="connsiteX5681" fmla="*/ 4310230 w 12163312"/>
              <a:gd name="connsiteY5681" fmla="*/ 6830807 h 6858000"/>
              <a:gd name="connsiteX5682" fmla="*/ 4152451 w 12163312"/>
              <a:gd name="connsiteY5682" fmla="*/ 6739965 h 6858000"/>
              <a:gd name="connsiteX5683" fmla="*/ 3994673 w 12163312"/>
              <a:gd name="connsiteY5683" fmla="*/ 6830807 h 6858000"/>
              <a:gd name="connsiteX5684" fmla="*/ 3994673 w 12163312"/>
              <a:gd name="connsiteY5684" fmla="*/ 6858000 h 6858000"/>
              <a:gd name="connsiteX5685" fmla="*/ 3989891 w 12163312"/>
              <a:gd name="connsiteY5685" fmla="*/ 6858000 h 6858000"/>
              <a:gd name="connsiteX5686" fmla="*/ 3989891 w 12163312"/>
              <a:gd name="connsiteY5686" fmla="*/ 6830807 h 6858000"/>
              <a:gd name="connsiteX5687" fmla="*/ 3832112 w 12163312"/>
              <a:gd name="connsiteY5687" fmla="*/ 6739965 h 6858000"/>
              <a:gd name="connsiteX5688" fmla="*/ 3674334 w 12163312"/>
              <a:gd name="connsiteY5688" fmla="*/ 6830807 h 6858000"/>
              <a:gd name="connsiteX5689" fmla="*/ 3674334 w 12163312"/>
              <a:gd name="connsiteY5689" fmla="*/ 6858000 h 6858000"/>
              <a:gd name="connsiteX5690" fmla="*/ 3669553 w 12163312"/>
              <a:gd name="connsiteY5690" fmla="*/ 6858000 h 6858000"/>
              <a:gd name="connsiteX5691" fmla="*/ 3669553 w 12163312"/>
              <a:gd name="connsiteY5691" fmla="*/ 6830807 h 6858000"/>
              <a:gd name="connsiteX5692" fmla="*/ 3511774 w 12163312"/>
              <a:gd name="connsiteY5692" fmla="*/ 6739965 h 6858000"/>
              <a:gd name="connsiteX5693" fmla="*/ 3353995 w 12163312"/>
              <a:gd name="connsiteY5693" fmla="*/ 6830807 h 6858000"/>
              <a:gd name="connsiteX5694" fmla="*/ 3353995 w 12163312"/>
              <a:gd name="connsiteY5694" fmla="*/ 6858000 h 6858000"/>
              <a:gd name="connsiteX5695" fmla="*/ 3349214 w 12163312"/>
              <a:gd name="connsiteY5695" fmla="*/ 6858000 h 6858000"/>
              <a:gd name="connsiteX5696" fmla="*/ 3349214 w 12163312"/>
              <a:gd name="connsiteY5696" fmla="*/ 6830807 h 6858000"/>
              <a:gd name="connsiteX5697" fmla="*/ 3191435 w 12163312"/>
              <a:gd name="connsiteY5697" fmla="*/ 6739965 h 6858000"/>
              <a:gd name="connsiteX5698" fmla="*/ 3033656 w 12163312"/>
              <a:gd name="connsiteY5698" fmla="*/ 6830807 h 6858000"/>
              <a:gd name="connsiteX5699" fmla="*/ 3033656 w 12163312"/>
              <a:gd name="connsiteY5699" fmla="*/ 6858000 h 6858000"/>
              <a:gd name="connsiteX5700" fmla="*/ 3028875 w 12163312"/>
              <a:gd name="connsiteY5700" fmla="*/ 6858000 h 6858000"/>
              <a:gd name="connsiteX5701" fmla="*/ 3028875 w 12163312"/>
              <a:gd name="connsiteY5701" fmla="*/ 6830807 h 6858000"/>
              <a:gd name="connsiteX5702" fmla="*/ 2871096 w 12163312"/>
              <a:gd name="connsiteY5702" fmla="*/ 6739965 h 6858000"/>
              <a:gd name="connsiteX5703" fmla="*/ 2713317 w 12163312"/>
              <a:gd name="connsiteY5703" fmla="*/ 6830807 h 6858000"/>
              <a:gd name="connsiteX5704" fmla="*/ 2713317 w 12163312"/>
              <a:gd name="connsiteY5704" fmla="*/ 6858000 h 6858000"/>
              <a:gd name="connsiteX5705" fmla="*/ 2708536 w 12163312"/>
              <a:gd name="connsiteY5705" fmla="*/ 6858000 h 6858000"/>
              <a:gd name="connsiteX5706" fmla="*/ 2708536 w 12163312"/>
              <a:gd name="connsiteY5706" fmla="*/ 6830807 h 6858000"/>
              <a:gd name="connsiteX5707" fmla="*/ 2550757 w 12163312"/>
              <a:gd name="connsiteY5707" fmla="*/ 6739965 h 6858000"/>
              <a:gd name="connsiteX5708" fmla="*/ 2392978 w 12163312"/>
              <a:gd name="connsiteY5708" fmla="*/ 6830807 h 6858000"/>
              <a:gd name="connsiteX5709" fmla="*/ 2392978 w 12163312"/>
              <a:gd name="connsiteY5709" fmla="*/ 6858000 h 6858000"/>
              <a:gd name="connsiteX5710" fmla="*/ 2388197 w 12163312"/>
              <a:gd name="connsiteY5710" fmla="*/ 6858000 h 6858000"/>
              <a:gd name="connsiteX5711" fmla="*/ 2388197 w 12163312"/>
              <a:gd name="connsiteY5711" fmla="*/ 6830807 h 6858000"/>
              <a:gd name="connsiteX5712" fmla="*/ 2230419 w 12163312"/>
              <a:gd name="connsiteY5712" fmla="*/ 6739965 h 6858000"/>
              <a:gd name="connsiteX5713" fmla="*/ 2072640 w 12163312"/>
              <a:gd name="connsiteY5713" fmla="*/ 6830807 h 6858000"/>
              <a:gd name="connsiteX5714" fmla="*/ 2072640 w 12163312"/>
              <a:gd name="connsiteY5714" fmla="*/ 6858000 h 6858000"/>
              <a:gd name="connsiteX5715" fmla="*/ 2067858 w 12163312"/>
              <a:gd name="connsiteY5715" fmla="*/ 6858000 h 6858000"/>
              <a:gd name="connsiteX5716" fmla="*/ 2067858 w 12163312"/>
              <a:gd name="connsiteY5716" fmla="*/ 6830807 h 6858000"/>
              <a:gd name="connsiteX5717" fmla="*/ 1910080 w 12163312"/>
              <a:gd name="connsiteY5717" fmla="*/ 6739965 h 6858000"/>
              <a:gd name="connsiteX5718" fmla="*/ 1752301 w 12163312"/>
              <a:gd name="connsiteY5718" fmla="*/ 6830807 h 6858000"/>
              <a:gd name="connsiteX5719" fmla="*/ 1752301 w 12163312"/>
              <a:gd name="connsiteY5719" fmla="*/ 6858000 h 6858000"/>
              <a:gd name="connsiteX5720" fmla="*/ 1747520 w 12163312"/>
              <a:gd name="connsiteY5720" fmla="*/ 6858000 h 6858000"/>
              <a:gd name="connsiteX5721" fmla="*/ 1747520 w 12163312"/>
              <a:gd name="connsiteY5721" fmla="*/ 6830807 h 6858000"/>
              <a:gd name="connsiteX5722" fmla="*/ 1589741 w 12163312"/>
              <a:gd name="connsiteY5722" fmla="*/ 6739965 h 6858000"/>
              <a:gd name="connsiteX5723" fmla="*/ 1431962 w 12163312"/>
              <a:gd name="connsiteY5723" fmla="*/ 6830807 h 6858000"/>
              <a:gd name="connsiteX5724" fmla="*/ 1431962 w 12163312"/>
              <a:gd name="connsiteY5724" fmla="*/ 6858000 h 6858000"/>
              <a:gd name="connsiteX5725" fmla="*/ 1427181 w 12163312"/>
              <a:gd name="connsiteY5725" fmla="*/ 6858000 h 6858000"/>
              <a:gd name="connsiteX5726" fmla="*/ 1427181 w 12163312"/>
              <a:gd name="connsiteY5726" fmla="*/ 6830807 h 6858000"/>
              <a:gd name="connsiteX5727" fmla="*/ 1269402 w 12163312"/>
              <a:gd name="connsiteY5727" fmla="*/ 6739965 h 6858000"/>
              <a:gd name="connsiteX5728" fmla="*/ 1111623 w 12163312"/>
              <a:gd name="connsiteY5728" fmla="*/ 6830807 h 6858000"/>
              <a:gd name="connsiteX5729" fmla="*/ 1111623 w 12163312"/>
              <a:gd name="connsiteY5729" fmla="*/ 6858000 h 6858000"/>
              <a:gd name="connsiteX5730" fmla="*/ 1106842 w 12163312"/>
              <a:gd name="connsiteY5730" fmla="*/ 6858000 h 6858000"/>
              <a:gd name="connsiteX5731" fmla="*/ 1106842 w 12163312"/>
              <a:gd name="connsiteY5731" fmla="*/ 6830807 h 6858000"/>
              <a:gd name="connsiteX5732" fmla="*/ 949063 w 12163312"/>
              <a:gd name="connsiteY5732" fmla="*/ 6739965 h 6858000"/>
              <a:gd name="connsiteX5733" fmla="*/ 791284 w 12163312"/>
              <a:gd name="connsiteY5733" fmla="*/ 6830807 h 6858000"/>
              <a:gd name="connsiteX5734" fmla="*/ 791284 w 12163312"/>
              <a:gd name="connsiteY5734" fmla="*/ 6858000 h 6858000"/>
              <a:gd name="connsiteX5735" fmla="*/ 786503 w 12163312"/>
              <a:gd name="connsiteY5735" fmla="*/ 6858000 h 6858000"/>
              <a:gd name="connsiteX5736" fmla="*/ 786503 w 12163312"/>
              <a:gd name="connsiteY5736" fmla="*/ 6830807 h 6858000"/>
              <a:gd name="connsiteX5737" fmla="*/ 628724 w 12163312"/>
              <a:gd name="connsiteY5737" fmla="*/ 6739965 h 6858000"/>
              <a:gd name="connsiteX5738" fmla="*/ 470945 w 12163312"/>
              <a:gd name="connsiteY5738" fmla="*/ 6830807 h 6858000"/>
              <a:gd name="connsiteX5739" fmla="*/ 470945 w 12163312"/>
              <a:gd name="connsiteY5739" fmla="*/ 6858000 h 6858000"/>
              <a:gd name="connsiteX5740" fmla="*/ 466164 w 12163312"/>
              <a:gd name="connsiteY5740" fmla="*/ 6858000 h 6858000"/>
              <a:gd name="connsiteX5741" fmla="*/ 466164 w 12163312"/>
              <a:gd name="connsiteY5741" fmla="*/ 6830807 h 6858000"/>
              <a:gd name="connsiteX5742" fmla="*/ 308385 w 12163312"/>
              <a:gd name="connsiteY5742" fmla="*/ 6739965 h 6858000"/>
              <a:gd name="connsiteX5743" fmla="*/ 150607 w 12163312"/>
              <a:gd name="connsiteY5743" fmla="*/ 6830807 h 6858000"/>
              <a:gd name="connsiteX5744" fmla="*/ 150607 w 12163312"/>
              <a:gd name="connsiteY5744" fmla="*/ 6858000 h 6858000"/>
              <a:gd name="connsiteX5745" fmla="*/ 145825 w 12163312"/>
              <a:gd name="connsiteY5745" fmla="*/ 6858000 h 6858000"/>
              <a:gd name="connsiteX5746" fmla="*/ 145825 w 12163312"/>
              <a:gd name="connsiteY5746" fmla="*/ 6830807 h 6858000"/>
              <a:gd name="connsiteX5747" fmla="*/ 0 w 12163312"/>
              <a:gd name="connsiteY5747" fmla="*/ 6745924 h 6858000"/>
              <a:gd name="connsiteX5748" fmla="*/ 0 w 12163312"/>
              <a:gd name="connsiteY5748" fmla="*/ 6740689 h 6858000"/>
              <a:gd name="connsiteX5749" fmla="*/ 148216 w 12163312"/>
              <a:gd name="connsiteY5749" fmla="*/ 6826026 h 6858000"/>
              <a:gd name="connsiteX5750" fmla="*/ 305995 w 12163312"/>
              <a:gd name="connsiteY5750" fmla="*/ 6735183 h 6858000"/>
              <a:gd name="connsiteX5751" fmla="*/ 305995 w 12163312"/>
              <a:gd name="connsiteY5751" fmla="*/ 6551108 h 6858000"/>
              <a:gd name="connsiteX5752" fmla="*/ 148216 w 12163312"/>
              <a:gd name="connsiteY5752" fmla="*/ 6460265 h 6858000"/>
              <a:gd name="connsiteX5753" fmla="*/ 0 w 12163312"/>
              <a:gd name="connsiteY5753" fmla="*/ 6545602 h 6858000"/>
              <a:gd name="connsiteX5754" fmla="*/ 0 w 12163312"/>
              <a:gd name="connsiteY5754" fmla="*/ 6540369 h 6858000"/>
              <a:gd name="connsiteX5755" fmla="*/ 145825 w 12163312"/>
              <a:gd name="connsiteY5755" fmla="*/ 6455485 h 6858000"/>
              <a:gd name="connsiteX5756" fmla="*/ 145825 w 12163312"/>
              <a:gd name="connsiteY5756" fmla="*/ 6271409 h 6858000"/>
              <a:gd name="connsiteX5757" fmla="*/ 0 w 12163312"/>
              <a:gd name="connsiteY5757" fmla="*/ 6186526 h 6858000"/>
              <a:gd name="connsiteX5758" fmla="*/ 0 w 12163312"/>
              <a:gd name="connsiteY5758" fmla="*/ 6181292 h 6858000"/>
              <a:gd name="connsiteX5759" fmla="*/ 148216 w 12163312"/>
              <a:gd name="connsiteY5759" fmla="*/ 6266628 h 6858000"/>
              <a:gd name="connsiteX5760" fmla="*/ 305995 w 12163312"/>
              <a:gd name="connsiteY5760" fmla="*/ 6175786 h 6858000"/>
              <a:gd name="connsiteX5761" fmla="*/ 305995 w 12163312"/>
              <a:gd name="connsiteY5761" fmla="*/ 5991711 h 6858000"/>
              <a:gd name="connsiteX5762" fmla="*/ 148216 w 12163312"/>
              <a:gd name="connsiteY5762" fmla="*/ 5900868 h 6858000"/>
              <a:gd name="connsiteX5763" fmla="*/ 0 w 12163312"/>
              <a:gd name="connsiteY5763" fmla="*/ 5986205 h 6858000"/>
              <a:gd name="connsiteX5764" fmla="*/ 0 w 12163312"/>
              <a:gd name="connsiteY5764" fmla="*/ 5980971 h 6858000"/>
              <a:gd name="connsiteX5765" fmla="*/ 145825 w 12163312"/>
              <a:gd name="connsiteY5765" fmla="*/ 5896087 h 6858000"/>
              <a:gd name="connsiteX5766" fmla="*/ 145825 w 12163312"/>
              <a:gd name="connsiteY5766" fmla="*/ 5712012 h 6858000"/>
              <a:gd name="connsiteX5767" fmla="*/ 0 w 12163312"/>
              <a:gd name="connsiteY5767" fmla="*/ 5627129 h 6858000"/>
              <a:gd name="connsiteX5768" fmla="*/ 0 w 12163312"/>
              <a:gd name="connsiteY5768" fmla="*/ 5621894 h 6858000"/>
              <a:gd name="connsiteX5769" fmla="*/ 148216 w 12163312"/>
              <a:gd name="connsiteY5769" fmla="*/ 5707230 h 6858000"/>
              <a:gd name="connsiteX5770" fmla="*/ 305995 w 12163312"/>
              <a:gd name="connsiteY5770" fmla="*/ 5613997 h 6858000"/>
              <a:gd name="connsiteX5771" fmla="*/ 305995 w 12163312"/>
              <a:gd name="connsiteY5771" fmla="*/ 5429922 h 6858000"/>
              <a:gd name="connsiteX5772" fmla="*/ 148216 w 12163312"/>
              <a:gd name="connsiteY5772" fmla="*/ 5339080 h 6858000"/>
              <a:gd name="connsiteX5773" fmla="*/ 0 w 12163312"/>
              <a:gd name="connsiteY5773" fmla="*/ 5426662 h 6858000"/>
              <a:gd name="connsiteX5774" fmla="*/ 0 w 12163312"/>
              <a:gd name="connsiteY5774" fmla="*/ 5421573 h 6858000"/>
              <a:gd name="connsiteX5775" fmla="*/ 145825 w 12163312"/>
              <a:gd name="connsiteY5775" fmla="*/ 5336690 h 6858000"/>
              <a:gd name="connsiteX5776" fmla="*/ 145825 w 12163312"/>
              <a:gd name="connsiteY5776" fmla="*/ 5152614 h 6858000"/>
              <a:gd name="connsiteX5777" fmla="*/ 0 w 12163312"/>
              <a:gd name="connsiteY5777" fmla="*/ 5067731 h 6858000"/>
              <a:gd name="connsiteX5778" fmla="*/ 0 w 12163312"/>
              <a:gd name="connsiteY5778" fmla="*/ 5060106 h 6858000"/>
              <a:gd name="connsiteX5779" fmla="*/ 148216 w 12163312"/>
              <a:gd name="connsiteY5779" fmla="*/ 5145442 h 6858000"/>
              <a:gd name="connsiteX5780" fmla="*/ 305995 w 12163312"/>
              <a:gd name="connsiteY5780" fmla="*/ 5054600 h 6858000"/>
              <a:gd name="connsiteX5781" fmla="*/ 305995 w 12163312"/>
              <a:gd name="connsiteY5781" fmla="*/ 4870525 h 6858000"/>
              <a:gd name="connsiteX5782" fmla="*/ 148216 w 12163312"/>
              <a:gd name="connsiteY5782" fmla="*/ 4779682 h 6858000"/>
              <a:gd name="connsiteX5783" fmla="*/ 0 w 12163312"/>
              <a:gd name="connsiteY5783" fmla="*/ 4865019 h 6858000"/>
              <a:gd name="connsiteX5784" fmla="*/ 0 w 12163312"/>
              <a:gd name="connsiteY5784" fmla="*/ 4862176 h 6858000"/>
              <a:gd name="connsiteX5785" fmla="*/ 145825 w 12163312"/>
              <a:gd name="connsiteY5785" fmla="*/ 4777292 h 6858000"/>
              <a:gd name="connsiteX5786" fmla="*/ 145825 w 12163312"/>
              <a:gd name="connsiteY5786" fmla="*/ 4593217 h 6858000"/>
              <a:gd name="connsiteX5787" fmla="*/ 0 w 12163312"/>
              <a:gd name="connsiteY5787" fmla="*/ 4508334 h 6858000"/>
              <a:gd name="connsiteX5788" fmla="*/ 0 w 12163312"/>
              <a:gd name="connsiteY5788" fmla="*/ 4500709 h 6858000"/>
              <a:gd name="connsiteX5789" fmla="*/ 148216 w 12163312"/>
              <a:gd name="connsiteY5789" fmla="*/ 4586045 h 6858000"/>
              <a:gd name="connsiteX5790" fmla="*/ 305995 w 12163312"/>
              <a:gd name="connsiteY5790" fmla="*/ 4495203 h 6858000"/>
              <a:gd name="connsiteX5791" fmla="*/ 305995 w 12163312"/>
              <a:gd name="connsiteY5791" fmla="*/ 4311127 h 6858000"/>
              <a:gd name="connsiteX5792" fmla="*/ 148216 w 12163312"/>
              <a:gd name="connsiteY5792" fmla="*/ 4220285 h 6858000"/>
              <a:gd name="connsiteX5793" fmla="*/ 0 w 12163312"/>
              <a:gd name="connsiteY5793" fmla="*/ 4307867 h 6858000"/>
              <a:gd name="connsiteX5794" fmla="*/ 0 w 12163312"/>
              <a:gd name="connsiteY5794" fmla="*/ 4302778 h 6858000"/>
              <a:gd name="connsiteX5795" fmla="*/ 145825 w 12163312"/>
              <a:gd name="connsiteY5795" fmla="*/ 4217894 h 6858000"/>
              <a:gd name="connsiteX5796" fmla="*/ 145825 w 12163312"/>
              <a:gd name="connsiteY5796" fmla="*/ 4033819 h 6858000"/>
              <a:gd name="connsiteX5797" fmla="*/ 0 w 12163312"/>
              <a:gd name="connsiteY5797" fmla="*/ 3948936 h 6858000"/>
              <a:gd name="connsiteX5798" fmla="*/ 0 w 12163312"/>
              <a:gd name="connsiteY5798" fmla="*/ 3941311 h 6858000"/>
              <a:gd name="connsiteX5799" fmla="*/ 148216 w 12163312"/>
              <a:gd name="connsiteY5799" fmla="*/ 4026647 h 6858000"/>
              <a:gd name="connsiteX5800" fmla="*/ 305995 w 12163312"/>
              <a:gd name="connsiteY5800" fmla="*/ 3935805 h 6858000"/>
              <a:gd name="connsiteX5801" fmla="*/ 305995 w 12163312"/>
              <a:gd name="connsiteY5801" fmla="*/ 3751730 h 6858000"/>
              <a:gd name="connsiteX5802" fmla="*/ 148216 w 12163312"/>
              <a:gd name="connsiteY5802" fmla="*/ 3660887 h 6858000"/>
              <a:gd name="connsiteX5803" fmla="*/ 0 w 12163312"/>
              <a:gd name="connsiteY5803" fmla="*/ 3746224 h 6858000"/>
              <a:gd name="connsiteX5804" fmla="*/ 0 w 12163312"/>
              <a:gd name="connsiteY5804" fmla="*/ 3743381 h 6858000"/>
              <a:gd name="connsiteX5805" fmla="*/ 145825 w 12163312"/>
              <a:gd name="connsiteY5805" fmla="*/ 3658497 h 6858000"/>
              <a:gd name="connsiteX5806" fmla="*/ 145825 w 12163312"/>
              <a:gd name="connsiteY5806" fmla="*/ 3474421 h 6858000"/>
              <a:gd name="connsiteX5807" fmla="*/ 0 w 12163312"/>
              <a:gd name="connsiteY5807" fmla="*/ 3389538 h 6858000"/>
              <a:gd name="connsiteX5808" fmla="*/ 0 w 12163312"/>
              <a:gd name="connsiteY5808" fmla="*/ 3384304 h 6858000"/>
              <a:gd name="connsiteX5809" fmla="*/ 148216 w 12163312"/>
              <a:gd name="connsiteY5809" fmla="*/ 3469640 h 6858000"/>
              <a:gd name="connsiteX5810" fmla="*/ 305995 w 12163312"/>
              <a:gd name="connsiteY5810" fmla="*/ 3376407 h 6858000"/>
              <a:gd name="connsiteX5811" fmla="*/ 305995 w 12163312"/>
              <a:gd name="connsiteY5811" fmla="*/ 3192332 h 6858000"/>
              <a:gd name="connsiteX5812" fmla="*/ 148216 w 12163312"/>
              <a:gd name="connsiteY5812" fmla="*/ 3101490 h 6858000"/>
              <a:gd name="connsiteX5813" fmla="*/ 0 w 12163312"/>
              <a:gd name="connsiteY5813" fmla="*/ 3189071 h 6858000"/>
              <a:gd name="connsiteX5814" fmla="*/ 0 w 12163312"/>
              <a:gd name="connsiteY5814" fmla="*/ 3183983 h 6858000"/>
              <a:gd name="connsiteX5815" fmla="*/ 145825 w 12163312"/>
              <a:gd name="connsiteY5815" fmla="*/ 3099099 h 6858000"/>
              <a:gd name="connsiteX5816" fmla="*/ 145825 w 12163312"/>
              <a:gd name="connsiteY5816" fmla="*/ 2915024 h 6858000"/>
              <a:gd name="connsiteX5817" fmla="*/ 0 w 12163312"/>
              <a:gd name="connsiteY5817" fmla="*/ 2830141 h 6858000"/>
              <a:gd name="connsiteX5818" fmla="*/ 0 w 12163312"/>
              <a:gd name="connsiteY5818" fmla="*/ 2822515 h 6858000"/>
              <a:gd name="connsiteX5819" fmla="*/ 148216 w 12163312"/>
              <a:gd name="connsiteY5819" fmla="*/ 2907852 h 6858000"/>
              <a:gd name="connsiteX5820" fmla="*/ 305995 w 12163312"/>
              <a:gd name="connsiteY5820" fmla="*/ 2817009 h 6858000"/>
              <a:gd name="connsiteX5821" fmla="*/ 305995 w 12163312"/>
              <a:gd name="connsiteY5821" fmla="*/ 2632934 h 6858000"/>
              <a:gd name="connsiteX5822" fmla="*/ 148216 w 12163312"/>
              <a:gd name="connsiteY5822" fmla="*/ 2542092 h 6858000"/>
              <a:gd name="connsiteX5823" fmla="*/ 0 w 12163312"/>
              <a:gd name="connsiteY5823" fmla="*/ 2627428 h 6858000"/>
              <a:gd name="connsiteX5824" fmla="*/ 0 w 12163312"/>
              <a:gd name="connsiteY5824" fmla="*/ 2624585 h 6858000"/>
              <a:gd name="connsiteX5825" fmla="*/ 145825 w 12163312"/>
              <a:gd name="connsiteY5825" fmla="*/ 2539701 h 6858000"/>
              <a:gd name="connsiteX5826" fmla="*/ 145825 w 12163312"/>
              <a:gd name="connsiteY5826" fmla="*/ 2355626 h 6858000"/>
              <a:gd name="connsiteX5827" fmla="*/ 0 w 12163312"/>
              <a:gd name="connsiteY5827" fmla="*/ 2270743 h 6858000"/>
              <a:gd name="connsiteX5828" fmla="*/ 0 w 12163312"/>
              <a:gd name="connsiteY5828" fmla="*/ 2263118 h 6858000"/>
              <a:gd name="connsiteX5829" fmla="*/ 148216 w 12163312"/>
              <a:gd name="connsiteY5829" fmla="*/ 2348454 h 6858000"/>
              <a:gd name="connsiteX5830" fmla="*/ 305995 w 12163312"/>
              <a:gd name="connsiteY5830" fmla="*/ 2257612 h 6858000"/>
              <a:gd name="connsiteX5831" fmla="*/ 305995 w 12163312"/>
              <a:gd name="connsiteY5831" fmla="*/ 2073537 h 6858000"/>
              <a:gd name="connsiteX5832" fmla="*/ 148216 w 12163312"/>
              <a:gd name="connsiteY5832" fmla="*/ 1982694 h 6858000"/>
              <a:gd name="connsiteX5833" fmla="*/ 0 w 12163312"/>
              <a:gd name="connsiteY5833" fmla="*/ 2068031 h 6858000"/>
              <a:gd name="connsiteX5834" fmla="*/ 0 w 12163312"/>
              <a:gd name="connsiteY5834" fmla="*/ 2065188 h 6858000"/>
              <a:gd name="connsiteX5835" fmla="*/ 145825 w 12163312"/>
              <a:gd name="connsiteY5835" fmla="*/ 1980304 h 6858000"/>
              <a:gd name="connsiteX5836" fmla="*/ 145825 w 12163312"/>
              <a:gd name="connsiteY5836" fmla="*/ 1796228 h 6858000"/>
              <a:gd name="connsiteX5837" fmla="*/ 0 w 12163312"/>
              <a:gd name="connsiteY5837" fmla="*/ 1711346 h 6858000"/>
              <a:gd name="connsiteX5838" fmla="*/ 0 w 12163312"/>
              <a:gd name="connsiteY5838" fmla="*/ 1706111 h 6858000"/>
              <a:gd name="connsiteX5839" fmla="*/ 148216 w 12163312"/>
              <a:gd name="connsiteY5839" fmla="*/ 1791447 h 6858000"/>
              <a:gd name="connsiteX5840" fmla="*/ 305995 w 12163312"/>
              <a:gd name="connsiteY5840" fmla="*/ 1698214 h 6858000"/>
              <a:gd name="connsiteX5841" fmla="*/ 305995 w 12163312"/>
              <a:gd name="connsiteY5841" fmla="*/ 1514139 h 6858000"/>
              <a:gd name="connsiteX5842" fmla="*/ 148216 w 12163312"/>
              <a:gd name="connsiteY5842" fmla="*/ 1423297 h 6858000"/>
              <a:gd name="connsiteX5843" fmla="*/ 0 w 12163312"/>
              <a:gd name="connsiteY5843" fmla="*/ 1510879 h 6858000"/>
              <a:gd name="connsiteX5844" fmla="*/ 0 w 12163312"/>
              <a:gd name="connsiteY5844" fmla="*/ 1505790 h 6858000"/>
              <a:gd name="connsiteX5845" fmla="*/ 145825 w 12163312"/>
              <a:gd name="connsiteY5845" fmla="*/ 1420906 h 6858000"/>
              <a:gd name="connsiteX5846" fmla="*/ 145825 w 12163312"/>
              <a:gd name="connsiteY5846" fmla="*/ 1236831 h 6858000"/>
              <a:gd name="connsiteX5847" fmla="*/ 0 w 12163312"/>
              <a:gd name="connsiteY5847" fmla="*/ 1151948 h 6858000"/>
              <a:gd name="connsiteX5848" fmla="*/ 0 w 12163312"/>
              <a:gd name="connsiteY5848" fmla="*/ 1144323 h 6858000"/>
              <a:gd name="connsiteX5849" fmla="*/ 148216 w 12163312"/>
              <a:gd name="connsiteY5849" fmla="*/ 1229659 h 6858000"/>
              <a:gd name="connsiteX5850" fmla="*/ 305995 w 12163312"/>
              <a:gd name="connsiteY5850" fmla="*/ 1138817 h 6858000"/>
              <a:gd name="connsiteX5851" fmla="*/ 305995 w 12163312"/>
              <a:gd name="connsiteY5851" fmla="*/ 954742 h 6858000"/>
              <a:gd name="connsiteX5852" fmla="*/ 148216 w 12163312"/>
              <a:gd name="connsiteY5852" fmla="*/ 863899 h 6858000"/>
              <a:gd name="connsiteX5853" fmla="*/ 0 w 12163312"/>
              <a:gd name="connsiteY5853" fmla="*/ 949236 h 6858000"/>
              <a:gd name="connsiteX5854" fmla="*/ 0 w 12163312"/>
              <a:gd name="connsiteY5854" fmla="*/ 946393 h 6858000"/>
              <a:gd name="connsiteX5855" fmla="*/ 145825 w 12163312"/>
              <a:gd name="connsiteY5855" fmla="*/ 861509 h 6858000"/>
              <a:gd name="connsiteX5856" fmla="*/ 145825 w 12163312"/>
              <a:gd name="connsiteY5856" fmla="*/ 677433 h 6858000"/>
              <a:gd name="connsiteX5857" fmla="*/ 0 w 12163312"/>
              <a:gd name="connsiteY5857" fmla="*/ 592550 h 6858000"/>
              <a:gd name="connsiteX5858" fmla="*/ 0 w 12163312"/>
              <a:gd name="connsiteY5858" fmla="*/ 584925 h 6858000"/>
              <a:gd name="connsiteX5859" fmla="*/ 148216 w 12163312"/>
              <a:gd name="connsiteY5859" fmla="*/ 670262 h 6858000"/>
              <a:gd name="connsiteX5860" fmla="*/ 305995 w 12163312"/>
              <a:gd name="connsiteY5860" fmla="*/ 579419 h 6858000"/>
              <a:gd name="connsiteX5861" fmla="*/ 305995 w 12163312"/>
              <a:gd name="connsiteY5861" fmla="*/ 395344 h 6858000"/>
              <a:gd name="connsiteX5862" fmla="*/ 148216 w 12163312"/>
              <a:gd name="connsiteY5862" fmla="*/ 304502 h 6858000"/>
              <a:gd name="connsiteX5863" fmla="*/ 0 w 12163312"/>
              <a:gd name="connsiteY5863" fmla="*/ 389838 h 6858000"/>
              <a:gd name="connsiteX5864" fmla="*/ 0 w 12163312"/>
              <a:gd name="connsiteY5864" fmla="*/ 386995 h 6858000"/>
              <a:gd name="connsiteX5865" fmla="*/ 145825 w 12163312"/>
              <a:gd name="connsiteY5865" fmla="*/ 302111 h 6858000"/>
              <a:gd name="connsiteX5866" fmla="*/ 145825 w 12163312"/>
              <a:gd name="connsiteY5866" fmla="*/ 118036 h 6858000"/>
              <a:gd name="connsiteX5867" fmla="*/ 0 w 12163312"/>
              <a:gd name="connsiteY5867" fmla="*/ 33153 h 6858000"/>
              <a:gd name="connsiteX5868" fmla="*/ 0 w 12163312"/>
              <a:gd name="connsiteY5868" fmla="*/ 28063 h 6858000"/>
              <a:gd name="connsiteX5869" fmla="*/ 148216 w 12163312"/>
              <a:gd name="connsiteY5869" fmla="*/ 115645 h 6858000"/>
              <a:gd name="connsiteX5870" fmla="*/ 305995 w 12163312"/>
              <a:gd name="connsiteY5870" fmla="*/ 224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</a:cxnLst>
            <a:rect l="l" t="t" r="r" b="b"/>
            <a:pathLst>
              <a:path w="12163312" h="6858000">
                <a:moveTo>
                  <a:pt x="11685195" y="6460265"/>
                </a:moveTo>
                <a:lnTo>
                  <a:pt x="11527416" y="6551108"/>
                </a:lnTo>
                <a:lnTo>
                  <a:pt x="11527416" y="6735183"/>
                </a:lnTo>
                <a:lnTo>
                  <a:pt x="11685195" y="6826026"/>
                </a:lnTo>
                <a:lnTo>
                  <a:pt x="11842974" y="6735183"/>
                </a:lnTo>
                <a:lnTo>
                  <a:pt x="11842974" y="6551108"/>
                </a:lnTo>
                <a:close/>
                <a:moveTo>
                  <a:pt x="11364856" y="6460265"/>
                </a:moveTo>
                <a:lnTo>
                  <a:pt x="11207077" y="6551108"/>
                </a:lnTo>
                <a:lnTo>
                  <a:pt x="11207077" y="6735183"/>
                </a:lnTo>
                <a:lnTo>
                  <a:pt x="11364856" y="6826026"/>
                </a:lnTo>
                <a:lnTo>
                  <a:pt x="11522635" y="6735183"/>
                </a:lnTo>
                <a:lnTo>
                  <a:pt x="11522635" y="6551108"/>
                </a:lnTo>
                <a:close/>
                <a:moveTo>
                  <a:pt x="11042127" y="6460265"/>
                </a:moveTo>
                <a:lnTo>
                  <a:pt x="10884348" y="6551108"/>
                </a:lnTo>
                <a:lnTo>
                  <a:pt x="10884348" y="6735183"/>
                </a:lnTo>
                <a:lnTo>
                  <a:pt x="11042127" y="6826026"/>
                </a:lnTo>
                <a:lnTo>
                  <a:pt x="11199906" y="6735183"/>
                </a:lnTo>
                <a:lnTo>
                  <a:pt x="11199906" y="6551108"/>
                </a:lnTo>
                <a:close/>
                <a:moveTo>
                  <a:pt x="10721788" y="6460265"/>
                </a:moveTo>
                <a:lnTo>
                  <a:pt x="10564009" y="6551108"/>
                </a:lnTo>
                <a:lnTo>
                  <a:pt x="10564009" y="6735183"/>
                </a:lnTo>
                <a:lnTo>
                  <a:pt x="10721788" y="6826026"/>
                </a:lnTo>
                <a:lnTo>
                  <a:pt x="10879567" y="6735183"/>
                </a:lnTo>
                <a:lnTo>
                  <a:pt x="10879567" y="6551108"/>
                </a:lnTo>
                <a:close/>
                <a:moveTo>
                  <a:pt x="10401449" y="6460265"/>
                </a:moveTo>
                <a:lnTo>
                  <a:pt x="10243670" y="6551108"/>
                </a:lnTo>
                <a:lnTo>
                  <a:pt x="10243670" y="6735183"/>
                </a:lnTo>
                <a:lnTo>
                  <a:pt x="10401449" y="6826026"/>
                </a:lnTo>
                <a:lnTo>
                  <a:pt x="10559227" y="6735183"/>
                </a:lnTo>
                <a:lnTo>
                  <a:pt x="10559227" y="6551108"/>
                </a:lnTo>
                <a:close/>
                <a:moveTo>
                  <a:pt x="10081110" y="6460265"/>
                </a:moveTo>
                <a:lnTo>
                  <a:pt x="9923332" y="6551108"/>
                </a:lnTo>
                <a:lnTo>
                  <a:pt x="9923332" y="6735183"/>
                </a:lnTo>
                <a:lnTo>
                  <a:pt x="10081110" y="6826026"/>
                </a:lnTo>
                <a:lnTo>
                  <a:pt x="10238889" y="6735183"/>
                </a:lnTo>
                <a:lnTo>
                  <a:pt x="10238889" y="6551108"/>
                </a:lnTo>
                <a:close/>
                <a:moveTo>
                  <a:pt x="9760771" y="6460265"/>
                </a:moveTo>
                <a:lnTo>
                  <a:pt x="9602992" y="6551108"/>
                </a:lnTo>
                <a:lnTo>
                  <a:pt x="9602992" y="6735183"/>
                </a:lnTo>
                <a:lnTo>
                  <a:pt x="9760771" y="6826026"/>
                </a:lnTo>
                <a:lnTo>
                  <a:pt x="9918550" y="6735183"/>
                </a:lnTo>
                <a:lnTo>
                  <a:pt x="9918550" y="6551108"/>
                </a:lnTo>
                <a:close/>
                <a:moveTo>
                  <a:pt x="9440432" y="6460265"/>
                </a:moveTo>
                <a:lnTo>
                  <a:pt x="9282654" y="6551108"/>
                </a:lnTo>
                <a:lnTo>
                  <a:pt x="9282654" y="6735183"/>
                </a:lnTo>
                <a:lnTo>
                  <a:pt x="9440432" y="6826026"/>
                </a:lnTo>
                <a:lnTo>
                  <a:pt x="9598211" y="6735183"/>
                </a:lnTo>
                <a:lnTo>
                  <a:pt x="9598211" y="6551108"/>
                </a:lnTo>
                <a:close/>
                <a:moveTo>
                  <a:pt x="9120094" y="6460265"/>
                </a:moveTo>
                <a:lnTo>
                  <a:pt x="8962315" y="6551108"/>
                </a:lnTo>
                <a:lnTo>
                  <a:pt x="8962315" y="6735183"/>
                </a:lnTo>
                <a:lnTo>
                  <a:pt x="9120094" y="6826026"/>
                </a:lnTo>
                <a:lnTo>
                  <a:pt x="9277873" y="6735183"/>
                </a:lnTo>
                <a:lnTo>
                  <a:pt x="9277873" y="6551108"/>
                </a:lnTo>
                <a:close/>
                <a:moveTo>
                  <a:pt x="8799755" y="6460265"/>
                </a:moveTo>
                <a:lnTo>
                  <a:pt x="8641976" y="6551108"/>
                </a:lnTo>
                <a:lnTo>
                  <a:pt x="8641976" y="6735183"/>
                </a:lnTo>
                <a:lnTo>
                  <a:pt x="8799755" y="6826026"/>
                </a:lnTo>
                <a:lnTo>
                  <a:pt x="8957533" y="6735183"/>
                </a:lnTo>
                <a:lnTo>
                  <a:pt x="8957533" y="6551108"/>
                </a:lnTo>
                <a:close/>
                <a:moveTo>
                  <a:pt x="8479416" y="6460265"/>
                </a:moveTo>
                <a:lnTo>
                  <a:pt x="8321638" y="6551108"/>
                </a:lnTo>
                <a:lnTo>
                  <a:pt x="8321638" y="6735183"/>
                </a:lnTo>
                <a:lnTo>
                  <a:pt x="8479416" y="6826026"/>
                </a:lnTo>
                <a:lnTo>
                  <a:pt x="8637195" y="6735183"/>
                </a:lnTo>
                <a:lnTo>
                  <a:pt x="8637195" y="6551108"/>
                </a:lnTo>
                <a:close/>
                <a:moveTo>
                  <a:pt x="8159077" y="6460265"/>
                </a:moveTo>
                <a:lnTo>
                  <a:pt x="8001298" y="6551108"/>
                </a:lnTo>
                <a:lnTo>
                  <a:pt x="8001298" y="6735183"/>
                </a:lnTo>
                <a:lnTo>
                  <a:pt x="8159077" y="6826026"/>
                </a:lnTo>
                <a:lnTo>
                  <a:pt x="8316856" y="6735183"/>
                </a:lnTo>
                <a:lnTo>
                  <a:pt x="8316856" y="6551108"/>
                </a:lnTo>
                <a:close/>
                <a:moveTo>
                  <a:pt x="7838739" y="6460265"/>
                </a:moveTo>
                <a:lnTo>
                  <a:pt x="7680960" y="6551108"/>
                </a:lnTo>
                <a:lnTo>
                  <a:pt x="7680960" y="6735183"/>
                </a:lnTo>
                <a:lnTo>
                  <a:pt x="7838739" y="6826026"/>
                </a:lnTo>
                <a:lnTo>
                  <a:pt x="7996518" y="6735183"/>
                </a:lnTo>
                <a:lnTo>
                  <a:pt x="7996518" y="6551108"/>
                </a:lnTo>
                <a:close/>
                <a:moveTo>
                  <a:pt x="7518400" y="6460265"/>
                </a:moveTo>
                <a:lnTo>
                  <a:pt x="7360621" y="6551108"/>
                </a:lnTo>
                <a:lnTo>
                  <a:pt x="7360621" y="6735183"/>
                </a:lnTo>
                <a:lnTo>
                  <a:pt x="7518400" y="6826026"/>
                </a:lnTo>
                <a:lnTo>
                  <a:pt x="7676179" y="6735183"/>
                </a:lnTo>
                <a:lnTo>
                  <a:pt x="7676179" y="6551108"/>
                </a:lnTo>
                <a:close/>
                <a:moveTo>
                  <a:pt x="7198061" y="6460265"/>
                </a:moveTo>
                <a:lnTo>
                  <a:pt x="7040282" y="6551108"/>
                </a:lnTo>
                <a:lnTo>
                  <a:pt x="7040282" y="6735183"/>
                </a:lnTo>
                <a:lnTo>
                  <a:pt x="7198061" y="6826026"/>
                </a:lnTo>
                <a:lnTo>
                  <a:pt x="7355839" y="6735183"/>
                </a:lnTo>
                <a:lnTo>
                  <a:pt x="7355839" y="6551108"/>
                </a:lnTo>
                <a:close/>
                <a:moveTo>
                  <a:pt x="6877722" y="6460265"/>
                </a:moveTo>
                <a:lnTo>
                  <a:pt x="6719944" y="6551108"/>
                </a:lnTo>
                <a:lnTo>
                  <a:pt x="6719944" y="6735183"/>
                </a:lnTo>
                <a:lnTo>
                  <a:pt x="6877722" y="6826026"/>
                </a:lnTo>
                <a:lnTo>
                  <a:pt x="7035501" y="6735183"/>
                </a:lnTo>
                <a:lnTo>
                  <a:pt x="7035501" y="6551108"/>
                </a:lnTo>
                <a:close/>
                <a:moveTo>
                  <a:pt x="6557383" y="6460265"/>
                </a:moveTo>
                <a:lnTo>
                  <a:pt x="6399604" y="6551108"/>
                </a:lnTo>
                <a:lnTo>
                  <a:pt x="6399604" y="6735183"/>
                </a:lnTo>
                <a:lnTo>
                  <a:pt x="6557383" y="6826026"/>
                </a:lnTo>
                <a:lnTo>
                  <a:pt x="6715162" y="6735183"/>
                </a:lnTo>
                <a:lnTo>
                  <a:pt x="6715162" y="6551108"/>
                </a:lnTo>
                <a:close/>
                <a:moveTo>
                  <a:pt x="6237044" y="6460265"/>
                </a:moveTo>
                <a:lnTo>
                  <a:pt x="6079266" y="6551108"/>
                </a:lnTo>
                <a:lnTo>
                  <a:pt x="6079266" y="6735183"/>
                </a:lnTo>
                <a:lnTo>
                  <a:pt x="6237044" y="6826026"/>
                </a:lnTo>
                <a:lnTo>
                  <a:pt x="6394823" y="6735183"/>
                </a:lnTo>
                <a:lnTo>
                  <a:pt x="6394823" y="6551108"/>
                </a:lnTo>
                <a:close/>
                <a:moveTo>
                  <a:pt x="5916706" y="6460265"/>
                </a:moveTo>
                <a:lnTo>
                  <a:pt x="5758927" y="6551108"/>
                </a:lnTo>
                <a:lnTo>
                  <a:pt x="5758927" y="6735183"/>
                </a:lnTo>
                <a:lnTo>
                  <a:pt x="5916706" y="6826026"/>
                </a:lnTo>
                <a:lnTo>
                  <a:pt x="6074484" y="6735183"/>
                </a:lnTo>
                <a:lnTo>
                  <a:pt x="6074484" y="6551108"/>
                </a:lnTo>
                <a:close/>
                <a:moveTo>
                  <a:pt x="5596368" y="6460265"/>
                </a:moveTo>
                <a:lnTo>
                  <a:pt x="5438588" y="6551108"/>
                </a:lnTo>
                <a:lnTo>
                  <a:pt x="5438588" y="6735183"/>
                </a:lnTo>
                <a:lnTo>
                  <a:pt x="5596368" y="6826026"/>
                </a:lnTo>
                <a:lnTo>
                  <a:pt x="5754146" y="6735183"/>
                </a:lnTo>
                <a:lnTo>
                  <a:pt x="5754146" y="6551108"/>
                </a:lnTo>
                <a:close/>
                <a:moveTo>
                  <a:pt x="5276028" y="6460265"/>
                </a:moveTo>
                <a:lnTo>
                  <a:pt x="5118250" y="6551108"/>
                </a:lnTo>
                <a:lnTo>
                  <a:pt x="5118250" y="6735183"/>
                </a:lnTo>
                <a:lnTo>
                  <a:pt x="5276028" y="6826026"/>
                </a:lnTo>
                <a:lnTo>
                  <a:pt x="5433807" y="6735183"/>
                </a:lnTo>
                <a:lnTo>
                  <a:pt x="5433807" y="6551108"/>
                </a:lnTo>
                <a:close/>
                <a:moveTo>
                  <a:pt x="4955689" y="6460265"/>
                </a:moveTo>
                <a:lnTo>
                  <a:pt x="4797910" y="6551108"/>
                </a:lnTo>
                <a:lnTo>
                  <a:pt x="4797910" y="6735183"/>
                </a:lnTo>
                <a:lnTo>
                  <a:pt x="4955689" y="6826026"/>
                </a:lnTo>
                <a:lnTo>
                  <a:pt x="5113468" y="6735183"/>
                </a:lnTo>
                <a:lnTo>
                  <a:pt x="5113468" y="6551108"/>
                </a:lnTo>
                <a:close/>
                <a:moveTo>
                  <a:pt x="4635350" y="6460265"/>
                </a:moveTo>
                <a:lnTo>
                  <a:pt x="4477571" y="6551108"/>
                </a:lnTo>
                <a:lnTo>
                  <a:pt x="4477571" y="6735183"/>
                </a:lnTo>
                <a:lnTo>
                  <a:pt x="4635350" y="6826026"/>
                </a:lnTo>
                <a:lnTo>
                  <a:pt x="4793129" y="6735183"/>
                </a:lnTo>
                <a:lnTo>
                  <a:pt x="4793129" y="6551108"/>
                </a:lnTo>
                <a:close/>
                <a:moveTo>
                  <a:pt x="4315012" y="6460265"/>
                </a:moveTo>
                <a:lnTo>
                  <a:pt x="4157233" y="6551108"/>
                </a:lnTo>
                <a:lnTo>
                  <a:pt x="4157233" y="6735183"/>
                </a:lnTo>
                <a:lnTo>
                  <a:pt x="4315012" y="6826026"/>
                </a:lnTo>
                <a:lnTo>
                  <a:pt x="4472790" y="6735183"/>
                </a:lnTo>
                <a:lnTo>
                  <a:pt x="4472790" y="6551108"/>
                </a:lnTo>
                <a:close/>
                <a:moveTo>
                  <a:pt x="3994673" y="6460265"/>
                </a:moveTo>
                <a:lnTo>
                  <a:pt x="3836894" y="6551108"/>
                </a:lnTo>
                <a:lnTo>
                  <a:pt x="3836894" y="6735183"/>
                </a:lnTo>
                <a:lnTo>
                  <a:pt x="3994673" y="6826026"/>
                </a:lnTo>
                <a:lnTo>
                  <a:pt x="4152451" y="6735183"/>
                </a:lnTo>
                <a:lnTo>
                  <a:pt x="4152451" y="6551108"/>
                </a:lnTo>
                <a:close/>
                <a:moveTo>
                  <a:pt x="3671943" y="6460265"/>
                </a:moveTo>
                <a:lnTo>
                  <a:pt x="3514165" y="6551108"/>
                </a:lnTo>
                <a:lnTo>
                  <a:pt x="3514165" y="6735183"/>
                </a:lnTo>
                <a:lnTo>
                  <a:pt x="3671943" y="6826026"/>
                </a:lnTo>
                <a:lnTo>
                  <a:pt x="3829722" y="6735183"/>
                </a:lnTo>
                <a:lnTo>
                  <a:pt x="3829722" y="6551108"/>
                </a:lnTo>
                <a:close/>
                <a:moveTo>
                  <a:pt x="3351604" y="6460265"/>
                </a:moveTo>
                <a:lnTo>
                  <a:pt x="3193825" y="6551108"/>
                </a:lnTo>
                <a:lnTo>
                  <a:pt x="3193825" y="6735183"/>
                </a:lnTo>
                <a:lnTo>
                  <a:pt x="3351604" y="6826026"/>
                </a:lnTo>
                <a:lnTo>
                  <a:pt x="3509383" y="6735183"/>
                </a:lnTo>
                <a:lnTo>
                  <a:pt x="3509383" y="6551108"/>
                </a:lnTo>
                <a:close/>
                <a:moveTo>
                  <a:pt x="3031266" y="6460265"/>
                </a:moveTo>
                <a:lnTo>
                  <a:pt x="2873487" y="6551108"/>
                </a:lnTo>
                <a:lnTo>
                  <a:pt x="2873487" y="6735183"/>
                </a:lnTo>
                <a:lnTo>
                  <a:pt x="3031266" y="6826026"/>
                </a:lnTo>
                <a:lnTo>
                  <a:pt x="3189044" y="6735183"/>
                </a:lnTo>
                <a:lnTo>
                  <a:pt x="3189044" y="6551108"/>
                </a:lnTo>
                <a:close/>
                <a:moveTo>
                  <a:pt x="2710927" y="6460265"/>
                </a:moveTo>
                <a:lnTo>
                  <a:pt x="2553148" y="6551108"/>
                </a:lnTo>
                <a:lnTo>
                  <a:pt x="2553148" y="6735183"/>
                </a:lnTo>
                <a:lnTo>
                  <a:pt x="2710927" y="6826026"/>
                </a:lnTo>
                <a:lnTo>
                  <a:pt x="2868706" y="6735183"/>
                </a:lnTo>
                <a:lnTo>
                  <a:pt x="2868706" y="6551108"/>
                </a:lnTo>
                <a:close/>
                <a:moveTo>
                  <a:pt x="2390588" y="6460265"/>
                </a:moveTo>
                <a:lnTo>
                  <a:pt x="2232809" y="6551108"/>
                </a:lnTo>
                <a:lnTo>
                  <a:pt x="2232809" y="6735183"/>
                </a:lnTo>
                <a:lnTo>
                  <a:pt x="2390588" y="6826026"/>
                </a:lnTo>
                <a:lnTo>
                  <a:pt x="2548367" y="6735183"/>
                </a:lnTo>
                <a:lnTo>
                  <a:pt x="2548367" y="6551108"/>
                </a:lnTo>
                <a:close/>
                <a:moveTo>
                  <a:pt x="2070249" y="6460265"/>
                </a:moveTo>
                <a:lnTo>
                  <a:pt x="1912470" y="6551108"/>
                </a:lnTo>
                <a:lnTo>
                  <a:pt x="1912470" y="6735183"/>
                </a:lnTo>
                <a:lnTo>
                  <a:pt x="2070249" y="6826026"/>
                </a:lnTo>
                <a:lnTo>
                  <a:pt x="2228028" y="6735183"/>
                </a:lnTo>
                <a:lnTo>
                  <a:pt x="2228028" y="6551108"/>
                </a:lnTo>
                <a:close/>
                <a:moveTo>
                  <a:pt x="1749910" y="6460265"/>
                </a:moveTo>
                <a:lnTo>
                  <a:pt x="1592131" y="6551108"/>
                </a:lnTo>
                <a:lnTo>
                  <a:pt x="1592131" y="6735183"/>
                </a:lnTo>
                <a:lnTo>
                  <a:pt x="1749910" y="6826026"/>
                </a:lnTo>
                <a:lnTo>
                  <a:pt x="1907689" y="6735183"/>
                </a:lnTo>
                <a:lnTo>
                  <a:pt x="1907689" y="6551108"/>
                </a:lnTo>
                <a:close/>
                <a:moveTo>
                  <a:pt x="1429571" y="6460265"/>
                </a:moveTo>
                <a:lnTo>
                  <a:pt x="1271793" y="6551108"/>
                </a:lnTo>
                <a:lnTo>
                  <a:pt x="1271793" y="6735183"/>
                </a:lnTo>
                <a:lnTo>
                  <a:pt x="1429571" y="6826026"/>
                </a:lnTo>
                <a:lnTo>
                  <a:pt x="1587350" y="6735183"/>
                </a:lnTo>
                <a:lnTo>
                  <a:pt x="1587350" y="6551108"/>
                </a:lnTo>
                <a:close/>
                <a:moveTo>
                  <a:pt x="1109233" y="6460265"/>
                </a:moveTo>
                <a:lnTo>
                  <a:pt x="951454" y="6551108"/>
                </a:lnTo>
                <a:lnTo>
                  <a:pt x="951454" y="6735183"/>
                </a:lnTo>
                <a:lnTo>
                  <a:pt x="1109233" y="6826026"/>
                </a:lnTo>
                <a:lnTo>
                  <a:pt x="1267011" y="6735183"/>
                </a:lnTo>
                <a:lnTo>
                  <a:pt x="1267011" y="6551108"/>
                </a:lnTo>
                <a:close/>
                <a:moveTo>
                  <a:pt x="788894" y="6460265"/>
                </a:moveTo>
                <a:lnTo>
                  <a:pt x="631115" y="6551108"/>
                </a:lnTo>
                <a:lnTo>
                  <a:pt x="631115" y="6735183"/>
                </a:lnTo>
                <a:lnTo>
                  <a:pt x="788894" y="6826026"/>
                </a:lnTo>
                <a:lnTo>
                  <a:pt x="946673" y="6735183"/>
                </a:lnTo>
                <a:lnTo>
                  <a:pt x="946673" y="6551108"/>
                </a:lnTo>
                <a:close/>
                <a:moveTo>
                  <a:pt x="468555" y="6460265"/>
                </a:moveTo>
                <a:lnTo>
                  <a:pt x="310776" y="6551108"/>
                </a:lnTo>
                <a:lnTo>
                  <a:pt x="310776" y="6735183"/>
                </a:lnTo>
                <a:lnTo>
                  <a:pt x="468555" y="6826026"/>
                </a:lnTo>
                <a:lnTo>
                  <a:pt x="626334" y="6735183"/>
                </a:lnTo>
                <a:lnTo>
                  <a:pt x="626334" y="6551108"/>
                </a:lnTo>
                <a:close/>
                <a:moveTo>
                  <a:pt x="11842974" y="6180567"/>
                </a:moveTo>
                <a:lnTo>
                  <a:pt x="11685195" y="6271409"/>
                </a:lnTo>
                <a:lnTo>
                  <a:pt x="11685195" y="6455485"/>
                </a:lnTo>
                <a:lnTo>
                  <a:pt x="11842974" y="6546327"/>
                </a:lnTo>
                <a:lnTo>
                  <a:pt x="12000753" y="6455485"/>
                </a:lnTo>
                <a:lnTo>
                  <a:pt x="12000753" y="6271409"/>
                </a:lnTo>
                <a:close/>
                <a:moveTo>
                  <a:pt x="11522635" y="6180567"/>
                </a:moveTo>
                <a:lnTo>
                  <a:pt x="11364856" y="6271409"/>
                </a:lnTo>
                <a:lnTo>
                  <a:pt x="11364856" y="6455485"/>
                </a:lnTo>
                <a:lnTo>
                  <a:pt x="11522635" y="6546327"/>
                </a:lnTo>
                <a:lnTo>
                  <a:pt x="11680414" y="6455485"/>
                </a:lnTo>
                <a:lnTo>
                  <a:pt x="11680414" y="6271409"/>
                </a:lnTo>
                <a:close/>
                <a:moveTo>
                  <a:pt x="11202296" y="6180567"/>
                </a:moveTo>
                <a:lnTo>
                  <a:pt x="11044517" y="6271409"/>
                </a:lnTo>
                <a:lnTo>
                  <a:pt x="11044517" y="6455485"/>
                </a:lnTo>
                <a:lnTo>
                  <a:pt x="11202296" y="6546327"/>
                </a:lnTo>
                <a:lnTo>
                  <a:pt x="11360075" y="6455485"/>
                </a:lnTo>
                <a:lnTo>
                  <a:pt x="11360075" y="6271409"/>
                </a:lnTo>
                <a:close/>
                <a:moveTo>
                  <a:pt x="10881957" y="6180567"/>
                </a:moveTo>
                <a:lnTo>
                  <a:pt x="10724179" y="6271409"/>
                </a:lnTo>
                <a:lnTo>
                  <a:pt x="10724179" y="6455485"/>
                </a:lnTo>
                <a:lnTo>
                  <a:pt x="10881957" y="6546327"/>
                </a:lnTo>
                <a:lnTo>
                  <a:pt x="11039736" y="6455485"/>
                </a:lnTo>
                <a:lnTo>
                  <a:pt x="11039736" y="6271409"/>
                </a:lnTo>
                <a:close/>
                <a:moveTo>
                  <a:pt x="10561618" y="6180567"/>
                </a:moveTo>
                <a:lnTo>
                  <a:pt x="10403839" y="6271409"/>
                </a:lnTo>
                <a:lnTo>
                  <a:pt x="10403839" y="6455485"/>
                </a:lnTo>
                <a:lnTo>
                  <a:pt x="10561618" y="6546327"/>
                </a:lnTo>
                <a:lnTo>
                  <a:pt x="10719397" y="6455485"/>
                </a:lnTo>
                <a:lnTo>
                  <a:pt x="10719397" y="6271409"/>
                </a:lnTo>
                <a:close/>
                <a:moveTo>
                  <a:pt x="10241280" y="6180567"/>
                </a:moveTo>
                <a:lnTo>
                  <a:pt x="10083501" y="6271409"/>
                </a:lnTo>
                <a:lnTo>
                  <a:pt x="10083501" y="6455485"/>
                </a:lnTo>
                <a:lnTo>
                  <a:pt x="10241280" y="6546327"/>
                </a:lnTo>
                <a:lnTo>
                  <a:pt x="10399058" y="6455485"/>
                </a:lnTo>
                <a:lnTo>
                  <a:pt x="10399058" y="6271409"/>
                </a:lnTo>
                <a:close/>
                <a:moveTo>
                  <a:pt x="9920941" y="6180567"/>
                </a:moveTo>
                <a:lnTo>
                  <a:pt x="9763162" y="6271409"/>
                </a:lnTo>
                <a:lnTo>
                  <a:pt x="9763162" y="6455485"/>
                </a:lnTo>
                <a:lnTo>
                  <a:pt x="9920941" y="6546327"/>
                </a:lnTo>
                <a:lnTo>
                  <a:pt x="10078720" y="6455485"/>
                </a:lnTo>
                <a:lnTo>
                  <a:pt x="10078720" y="6271409"/>
                </a:lnTo>
                <a:close/>
                <a:moveTo>
                  <a:pt x="9600602" y="6180567"/>
                </a:moveTo>
                <a:lnTo>
                  <a:pt x="9442823" y="6271409"/>
                </a:lnTo>
                <a:lnTo>
                  <a:pt x="9442823" y="6455485"/>
                </a:lnTo>
                <a:lnTo>
                  <a:pt x="9600602" y="6546327"/>
                </a:lnTo>
                <a:lnTo>
                  <a:pt x="9758380" y="6455485"/>
                </a:lnTo>
                <a:lnTo>
                  <a:pt x="9758380" y="6271409"/>
                </a:lnTo>
                <a:close/>
                <a:moveTo>
                  <a:pt x="9280263" y="6180567"/>
                </a:moveTo>
                <a:lnTo>
                  <a:pt x="9122485" y="6271409"/>
                </a:lnTo>
                <a:lnTo>
                  <a:pt x="9122485" y="6455485"/>
                </a:lnTo>
                <a:lnTo>
                  <a:pt x="9280263" y="6546327"/>
                </a:lnTo>
                <a:lnTo>
                  <a:pt x="9438042" y="6455485"/>
                </a:lnTo>
                <a:lnTo>
                  <a:pt x="9438042" y="6271409"/>
                </a:lnTo>
                <a:close/>
                <a:moveTo>
                  <a:pt x="8959924" y="6180567"/>
                </a:moveTo>
                <a:lnTo>
                  <a:pt x="8802145" y="6271409"/>
                </a:lnTo>
                <a:lnTo>
                  <a:pt x="8802145" y="6455485"/>
                </a:lnTo>
                <a:lnTo>
                  <a:pt x="8959924" y="6546327"/>
                </a:lnTo>
                <a:lnTo>
                  <a:pt x="9117703" y="6455485"/>
                </a:lnTo>
                <a:lnTo>
                  <a:pt x="9117703" y="6271409"/>
                </a:lnTo>
                <a:close/>
                <a:moveTo>
                  <a:pt x="8639585" y="6180567"/>
                </a:moveTo>
                <a:lnTo>
                  <a:pt x="8481806" y="6271409"/>
                </a:lnTo>
                <a:lnTo>
                  <a:pt x="8481806" y="6455485"/>
                </a:lnTo>
                <a:lnTo>
                  <a:pt x="8639585" y="6546327"/>
                </a:lnTo>
                <a:lnTo>
                  <a:pt x="8797364" y="6455485"/>
                </a:lnTo>
                <a:lnTo>
                  <a:pt x="8797364" y="6271409"/>
                </a:lnTo>
                <a:close/>
                <a:moveTo>
                  <a:pt x="8319247" y="6180567"/>
                </a:moveTo>
                <a:lnTo>
                  <a:pt x="8161468" y="6271409"/>
                </a:lnTo>
                <a:lnTo>
                  <a:pt x="8161468" y="6455485"/>
                </a:lnTo>
                <a:lnTo>
                  <a:pt x="8319247" y="6546327"/>
                </a:lnTo>
                <a:lnTo>
                  <a:pt x="8477026" y="6455485"/>
                </a:lnTo>
                <a:lnTo>
                  <a:pt x="8477026" y="6271409"/>
                </a:lnTo>
                <a:close/>
                <a:moveTo>
                  <a:pt x="7998908" y="6180567"/>
                </a:moveTo>
                <a:lnTo>
                  <a:pt x="7841129" y="6271409"/>
                </a:lnTo>
                <a:lnTo>
                  <a:pt x="7841129" y="6455485"/>
                </a:lnTo>
                <a:lnTo>
                  <a:pt x="7998908" y="6546327"/>
                </a:lnTo>
                <a:lnTo>
                  <a:pt x="8156687" y="6455485"/>
                </a:lnTo>
                <a:lnTo>
                  <a:pt x="8156687" y="6271409"/>
                </a:lnTo>
                <a:close/>
                <a:moveTo>
                  <a:pt x="7678569" y="6180567"/>
                </a:moveTo>
                <a:lnTo>
                  <a:pt x="7520791" y="6271409"/>
                </a:lnTo>
                <a:lnTo>
                  <a:pt x="7520791" y="6455485"/>
                </a:lnTo>
                <a:lnTo>
                  <a:pt x="7678569" y="6546327"/>
                </a:lnTo>
                <a:lnTo>
                  <a:pt x="7836348" y="6455485"/>
                </a:lnTo>
                <a:lnTo>
                  <a:pt x="7836348" y="6271409"/>
                </a:lnTo>
                <a:close/>
                <a:moveTo>
                  <a:pt x="7358230" y="6180567"/>
                </a:moveTo>
                <a:lnTo>
                  <a:pt x="7200451" y="6271409"/>
                </a:lnTo>
                <a:lnTo>
                  <a:pt x="7200451" y="6455485"/>
                </a:lnTo>
                <a:lnTo>
                  <a:pt x="7358230" y="6546327"/>
                </a:lnTo>
                <a:lnTo>
                  <a:pt x="7516009" y="6455485"/>
                </a:lnTo>
                <a:lnTo>
                  <a:pt x="7516009" y="6271409"/>
                </a:lnTo>
                <a:close/>
                <a:moveTo>
                  <a:pt x="7037892" y="6180567"/>
                </a:moveTo>
                <a:lnTo>
                  <a:pt x="6880113" y="6271409"/>
                </a:lnTo>
                <a:lnTo>
                  <a:pt x="6880113" y="6455485"/>
                </a:lnTo>
                <a:lnTo>
                  <a:pt x="7037892" y="6546327"/>
                </a:lnTo>
                <a:lnTo>
                  <a:pt x="7195671" y="6455485"/>
                </a:lnTo>
                <a:lnTo>
                  <a:pt x="7195671" y="6271409"/>
                </a:lnTo>
                <a:close/>
                <a:moveTo>
                  <a:pt x="6717553" y="6180567"/>
                </a:moveTo>
                <a:lnTo>
                  <a:pt x="6559774" y="6271409"/>
                </a:lnTo>
                <a:lnTo>
                  <a:pt x="6559774" y="6455485"/>
                </a:lnTo>
                <a:lnTo>
                  <a:pt x="6717553" y="6546327"/>
                </a:lnTo>
                <a:lnTo>
                  <a:pt x="6875332" y="6455485"/>
                </a:lnTo>
                <a:lnTo>
                  <a:pt x="6875332" y="6271409"/>
                </a:lnTo>
                <a:close/>
                <a:moveTo>
                  <a:pt x="6397214" y="6180567"/>
                </a:moveTo>
                <a:lnTo>
                  <a:pt x="6239435" y="6271409"/>
                </a:lnTo>
                <a:lnTo>
                  <a:pt x="6239435" y="6455485"/>
                </a:lnTo>
                <a:lnTo>
                  <a:pt x="6397214" y="6546327"/>
                </a:lnTo>
                <a:lnTo>
                  <a:pt x="6554992" y="6455485"/>
                </a:lnTo>
                <a:lnTo>
                  <a:pt x="6554992" y="6271409"/>
                </a:lnTo>
                <a:close/>
                <a:moveTo>
                  <a:pt x="6076875" y="6180567"/>
                </a:moveTo>
                <a:lnTo>
                  <a:pt x="5919096" y="6271409"/>
                </a:lnTo>
                <a:lnTo>
                  <a:pt x="5919096" y="6455485"/>
                </a:lnTo>
                <a:lnTo>
                  <a:pt x="6076875" y="6546327"/>
                </a:lnTo>
                <a:lnTo>
                  <a:pt x="6234654" y="6455485"/>
                </a:lnTo>
                <a:lnTo>
                  <a:pt x="6234654" y="6271409"/>
                </a:lnTo>
                <a:close/>
                <a:moveTo>
                  <a:pt x="5756536" y="6180567"/>
                </a:moveTo>
                <a:lnTo>
                  <a:pt x="5598757" y="6271409"/>
                </a:lnTo>
                <a:lnTo>
                  <a:pt x="5598757" y="6455485"/>
                </a:lnTo>
                <a:lnTo>
                  <a:pt x="5756536" y="6546327"/>
                </a:lnTo>
                <a:lnTo>
                  <a:pt x="5914316" y="6455485"/>
                </a:lnTo>
                <a:lnTo>
                  <a:pt x="5914316" y="6271409"/>
                </a:lnTo>
                <a:close/>
                <a:moveTo>
                  <a:pt x="5436198" y="6180567"/>
                </a:moveTo>
                <a:lnTo>
                  <a:pt x="5278418" y="6271409"/>
                </a:lnTo>
                <a:lnTo>
                  <a:pt x="5278418" y="6455485"/>
                </a:lnTo>
                <a:lnTo>
                  <a:pt x="5436198" y="6546327"/>
                </a:lnTo>
                <a:lnTo>
                  <a:pt x="5593976" y="6455485"/>
                </a:lnTo>
                <a:lnTo>
                  <a:pt x="5593976" y="6271409"/>
                </a:lnTo>
                <a:close/>
                <a:moveTo>
                  <a:pt x="5115859" y="6180567"/>
                </a:moveTo>
                <a:lnTo>
                  <a:pt x="4958080" y="6271409"/>
                </a:lnTo>
                <a:lnTo>
                  <a:pt x="4958080" y="6455485"/>
                </a:lnTo>
                <a:lnTo>
                  <a:pt x="5115859" y="6546327"/>
                </a:lnTo>
                <a:lnTo>
                  <a:pt x="5273637" y="6455485"/>
                </a:lnTo>
                <a:lnTo>
                  <a:pt x="5273637" y="6271409"/>
                </a:lnTo>
                <a:close/>
                <a:moveTo>
                  <a:pt x="4795520" y="6180567"/>
                </a:moveTo>
                <a:lnTo>
                  <a:pt x="4637741" y="6271409"/>
                </a:lnTo>
                <a:lnTo>
                  <a:pt x="4637741" y="6455485"/>
                </a:lnTo>
                <a:lnTo>
                  <a:pt x="4795520" y="6546327"/>
                </a:lnTo>
                <a:lnTo>
                  <a:pt x="4953299" y="6455485"/>
                </a:lnTo>
                <a:lnTo>
                  <a:pt x="4953299" y="6271409"/>
                </a:lnTo>
                <a:close/>
                <a:moveTo>
                  <a:pt x="4475181" y="6180567"/>
                </a:moveTo>
                <a:lnTo>
                  <a:pt x="4317402" y="6271409"/>
                </a:lnTo>
                <a:lnTo>
                  <a:pt x="4317402" y="6455485"/>
                </a:lnTo>
                <a:lnTo>
                  <a:pt x="4475181" y="6546327"/>
                </a:lnTo>
                <a:lnTo>
                  <a:pt x="4632960" y="6455485"/>
                </a:lnTo>
                <a:lnTo>
                  <a:pt x="4632960" y="6271409"/>
                </a:lnTo>
                <a:close/>
                <a:moveTo>
                  <a:pt x="4152451" y="6180567"/>
                </a:moveTo>
                <a:lnTo>
                  <a:pt x="3994673" y="6271409"/>
                </a:lnTo>
                <a:lnTo>
                  <a:pt x="3994673" y="6455485"/>
                </a:lnTo>
                <a:lnTo>
                  <a:pt x="4152451" y="6546327"/>
                </a:lnTo>
                <a:lnTo>
                  <a:pt x="4310230" y="6455485"/>
                </a:lnTo>
                <a:lnTo>
                  <a:pt x="4310230" y="6271409"/>
                </a:lnTo>
                <a:close/>
                <a:moveTo>
                  <a:pt x="3832112" y="6180567"/>
                </a:moveTo>
                <a:lnTo>
                  <a:pt x="3674334" y="6271409"/>
                </a:lnTo>
                <a:lnTo>
                  <a:pt x="3674334" y="6455485"/>
                </a:lnTo>
                <a:lnTo>
                  <a:pt x="3832112" y="6546327"/>
                </a:lnTo>
                <a:lnTo>
                  <a:pt x="3989891" y="6455485"/>
                </a:lnTo>
                <a:lnTo>
                  <a:pt x="3989891" y="6271409"/>
                </a:lnTo>
                <a:close/>
                <a:moveTo>
                  <a:pt x="3511774" y="6180567"/>
                </a:moveTo>
                <a:lnTo>
                  <a:pt x="3353995" y="6271409"/>
                </a:lnTo>
                <a:lnTo>
                  <a:pt x="3353995" y="6455485"/>
                </a:lnTo>
                <a:lnTo>
                  <a:pt x="3511774" y="6546327"/>
                </a:lnTo>
                <a:lnTo>
                  <a:pt x="3669553" y="6455485"/>
                </a:lnTo>
                <a:lnTo>
                  <a:pt x="3669553" y="6271409"/>
                </a:lnTo>
                <a:close/>
                <a:moveTo>
                  <a:pt x="3191435" y="6180567"/>
                </a:moveTo>
                <a:lnTo>
                  <a:pt x="3033656" y="6271409"/>
                </a:lnTo>
                <a:lnTo>
                  <a:pt x="3033656" y="6455485"/>
                </a:lnTo>
                <a:lnTo>
                  <a:pt x="3191435" y="6546327"/>
                </a:lnTo>
                <a:lnTo>
                  <a:pt x="3349214" y="6455485"/>
                </a:lnTo>
                <a:lnTo>
                  <a:pt x="3349214" y="6271409"/>
                </a:lnTo>
                <a:close/>
                <a:moveTo>
                  <a:pt x="2871096" y="6180567"/>
                </a:moveTo>
                <a:lnTo>
                  <a:pt x="2713317" y="6271409"/>
                </a:lnTo>
                <a:lnTo>
                  <a:pt x="2713317" y="6455485"/>
                </a:lnTo>
                <a:lnTo>
                  <a:pt x="2871096" y="6546327"/>
                </a:lnTo>
                <a:lnTo>
                  <a:pt x="3028875" y="6455485"/>
                </a:lnTo>
                <a:lnTo>
                  <a:pt x="3028875" y="6271409"/>
                </a:lnTo>
                <a:close/>
                <a:moveTo>
                  <a:pt x="2550757" y="6180567"/>
                </a:moveTo>
                <a:lnTo>
                  <a:pt x="2392978" y="6271409"/>
                </a:lnTo>
                <a:lnTo>
                  <a:pt x="2392978" y="6455485"/>
                </a:lnTo>
                <a:lnTo>
                  <a:pt x="2550757" y="6546327"/>
                </a:lnTo>
                <a:lnTo>
                  <a:pt x="2708536" y="6455485"/>
                </a:lnTo>
                <a:lnTo>
                  <a:pt x="2708536" y="6271409"/>
                </a:lnTo>
                <a:close/>
                <a:moveTo>
                  <a:pt x="2230419" y="6180567"/>
                </a:moveTo>
                <a:lnTo>
                  <a:pt x="2072640" y="6271409"/>
                </a:lnTo>
                <a:lnTo>
                  <a:pt x="2072640" y="6455485"/>
                </a:lnTo>
                <a:lnTo>
                  <a:pt x="2230419" y="6546327"/>
                </a:lnTo>
                <a:lnTo>
                  <a:pt x="2388197" y="6455485"/>
                </a:lnTo>
                <a:lnTo>
                  <a:pt x="2388197" y="6271409"/>
                </a:lnTo>
                <a:close/>
                <a:moveTo>
                  <a:pt x="1910080" y="6180567"/>
                </a:moveTo>
                <a:lnTo>
                  <a:pt x="1752301" y="6271409"/>
                </a:lnTo>
                <a:lnTo>
                  <a:pt x="1752301" y="6455485"/>
                </a:lnTo>
                <a:lnTo>
                  <a:pt x="1910080" y="6546327"/>
                </a:lnTo>
                <a:lnTo>
                  <a:pt x="2067858" y="6455485"/>
                </a:lnTo>
                <a:lnTo>
                  <a:pt x="2067858" y="6271409"/>
                </a:lnTo>
                <a:close/>
                <a:moveTo>
                  <a:pt x="1589741" y="6180567"/>
                </a:moveTo>
                <a:lnTo>
                  <a:pt x="1431962" y="6271409"/>
                </a:lnTo>
                <a:lnTo>
                  <a:pt x="1431962" y="6455485"/>
                </a:lnTo>
                <a:lnTo>
                  <a:pt x="1589741" y="6546327"/>
                </a:lnTo>
                <a:lnTo>
                  <a:pt x="1747520" y="6455485"/>
                </a:lnTo>
                <a:lnTo>
                  <a:pt x="1747520" y="6271409"/>
                </a:lnTo>
                <a:close/>
                <a:moveTo>
                  <a:pt x="1269402" y="6180567"/>
                </a:moveTo>
                <a:lnTo>
                  <a:pt x="1111623" y="6271409"/>
                </a:lnTo>
                <a:lnTo>
                  <a:pt x="1111623" y="6455485"/>
                </a:lnTo>
                <a:lnTo>
                  <a:pt x="1269402" y="6546327"/>
                </a:lnTo>
                <a:lnTo>
                  <a:pt x="1427181" y="6455485"/>
                </a:lnTo>
                <a:lnTo>
                  <a:pt x="1427181" y="6271409"/>
                </a:lnTo>
                <a:close/>
                <a:moveTo>
                  <a:pt x="949063" y="6180567"/>
                </a:moveTo>
                <a:lnTo>
                  <a:pt x="791284" y="6271409"/>
                </a:lnTo>
                <a:lnTo>
                  <a:pt x="791284" y="6455485"/>
                </a:lnTo>
                <a:lnTo>
                  <a:pt x="949063" y="6546327"/>
                </a:lnTo>
                <a:lnTo>
                  <a:pt x="1106842" y="6455485"/>
                </a:lnTo>
                <a:lnTo>
                  <a:pt x="1106842" y="6271409"/>
                </a:lnTo>
                <a:close/>
                <a:moveTo>
                  <a:pt x="628724" y="6180567"/>
                </a:moveTo>
                <a:lnTo>
                  <a:pt x="470945" y="6271409"/>
                </a:lnTo>
                <a:lnTo>
                  <a:pt x="470945" y="6455485"/>
                </a:lnTo>
                <a:lnTo>
                  <a:pt x="628724" y="6546327"/>
                </a:lnTo>
                <a:lnTo>
                  <a:pt x="786503" y="6455485"/>
                </a:lnTo>
                <a:lnTo>
                  <a:pt x="786503" y="6271409"/>
                </a:lnTo>
                <a:close/>
                <a:moveTo>
                  <a:pt x="308385" y="6180567"/>
                </a:moveTo>
                <a:lnTo>
                  <a:pt x="150607" y="6271409"/>
                </a:lnTo>
                <a:lnTo>
                  <a:pt x="150607" y="6455485"/>
                </a:lnTo>
                <a:lnTo>
                  <a:pt x="308385" y="6546327"/>
                </a:lnTo>
                <a:lnTo>
                  <a:pt x="466164" y="6455485"/>
                </a:lnTo>
                <a:lnTo>
                  <a:pt x="466164" y="6271409"/>
                </a:lnTo>
                <a:close/>
                <a:moveTo>
                  <a:pt x="11685195" y="5900868"/>
                </a:moveTo>
                <a:lnTo>
                  <a:pt x="11527416" y="5991711"/>
                </a:lnTo>
                <a:lnTo>
                  <a:pt x="11527416" y="6175786"/>
                </a:lnTo>
                <a:lnTo>
                  <a:pt x="11685195" y="6266628"/>
                </a:lnTo>
                <a:lnTo>
                  <a:pt x="11842974" y="6175786"/>
                </a:lnTo>
                <a:lnTo>
                  <a:pt x="11842974" y="5991711"/>
                </a:lnTo>
                <a:close/>
                <a:moveTo>
                  <a:pt x="11364856" y="5900868"/>
                </a:moveTo>
                <a:lnTo>
                  <a:pt x="11207077" y="5991711"/>
                </a:lnTo>
                <a:lnTo>
                  <a:pt x="11207077" y="6175786"/>
                </a:lnTo>
                <a:lnTo>
                  <a:pt x="11364856" y="6266628"/>
                </a:lnTo>
                <a:lnTo>
                  <a:pt x="11522635" y="6175786"/>
                </a:lnTo>
                <a:lnTo>
                  <a:pt x="11522635" y="5991711"/>
                </a:lnTo>
                <a:close/>
                <a:moveTo>
                  <a:pt x="11042127" y="5900868"/>
                </a:moveTo>
                <a:lnTo>
                  <a:pt x="10884348" y="5991711"/>
                </a:lnTo>
                <a:lnTo>
                  <a:pt x="10884348" y="6175786"/>
                </a:lnTo>
                <a:lnTo>
                  <a:pt x="11042127" y="6266628"/>
                </a:lnTo>
                <a:lnTo>
                  <a:pt x="11199906" y="6175786"/>
                </a:lnTo>
                <a:lnTo>
                  <a:pt x="11199906" y="5991711"/>
                </a:lnTo>
                <a:close/>
                <a:moveTo>
                  <a:pt x="10721788" y="5900868"/>
                </a:moveTo>
                <a:lnTo>
                  <a:pt x="10564009" y="5991711"/>
                </a:lnTo>
                <a:lnTo>
                  <a:pt x="10564009" y="6175786"/>
                </a:lnTo>
                <a:lnTo>
                  <a:pt x="10721788" y="6266628"/>
                </a:lnTo>
                <a:lnTo>
                  <a:pt x="10879567" y="6175786"/>
                </a:lnTo>
                <a:lnTo>
                  <a:pt x="10879567" y="5991711"/>
                </a:lnTo>
                <a:close/>
                <a:moveTo>
                  <a:pt x="10401449" y="5900868"/>
                </a:moveTo>
                <a:lnTo>
                  <a:pt x="10243670" y="5991711"/>
                </a:lnTo>
                <a:lnTo>
                  <a:pt x="10243670" y="6175786"/>
                </a:lnTo>
                <a:lnTo>
                  <a:pt x="10401449" y="6266628"/>
                </a:lnTo>
                <a:lnTo>
                  <a:pt x="10559227" y="6175786"/>
                </a:lnTo>
                <a:lnTo>
                  <a:pt x="10559227" y="5991711"/>
                </a:lnTo>
                <a:close/>
                <a:moveTo>
                  <a:pt x="10081110" y="5900868"/>
                </a:moveTo>
                <a:lnTo>
                  <a:pt x="9923332" y="5991711"/>
                </a:lnTo>
                <a:lnTo>
                  <a:pt x="9923332" y="6175786"/>
                </a:lnTo>
                <a:lnTo>
                  <a:pt x="10081110" y="6266628"/>
                </a:lnTo>
                <a:lnTo>
                  <a:pt x="10238889" y="6175786"/>
                </a:lnTo>
                <a:lnTo>
                  <a:pt x="10238889" y="5991711"/>
                </a:lnTo>
                <a:close/>
                <a:moveTo>
                  <a:pt x="9760771" y="5900868"/>
                </a:moveTo>
                <a:lnTo>
                  <a:pt x="9602992" y="5991711"/>
                </a:lnTo>
                <a:lnTo>
                  <a:pt x="9602992" y="6175786"/>
                </a:lnTo>
                <a:lnTo>
                  <a:pt x="9760771" y="6266628"/>
                </a:lnTo>
                <a:lnTo>
                  <a:pt x="9918550" y="6175786"/>
                </a:lnTo>
                <a:lnTo>
                  <a:pt x="9918550" y="5991711"/>
                </a:lnTo>
                <a:close/>
                <a:moveTo>
                  <a:pt x="9440432" y="5900868"/>
                </a:moveTo>
                <a:lnTo>
                  <a:pt x="9282654" y="5991711"/>
                </a:lnTo>
                <a:lnTo>
                  <a:pt x="9282654" y="6175786"/>
                </a:lnTo>
                <a:lnTo>
                  <a:pt x="9440432" y="6266628"/>
                </a:lnTo>
                <a:lnTo>
                  <a:pt x="9598211" y="6175786"/>
                </a:lnTo>
                <a:lnTo>
                  <a:pt x="9598211" y="5991711"/>
                </a:lnTo>
                <a:close/>
                <a:moveTo>
                  <a:pt x="9120094" y="5900868"/>
                </a:moveTo>
                <a:lnTo>
                  <a:pt x="8962315" y="5991711"/>
                </a:lnTo>
                <a:lnTo>
                  <a:pt x="8962315" y="6175786"/>
                </a:lnTo>
                <a:lnTo>
                  <a:pt x="9120094" y="6266628"/>
                </a:lnTo>
                <a:lnTo>
                  <a:pt x="9277873" y="6175786"/>
                </a:lnTo>
                <a:lnTo>
                  <a:pt x="9277873" y="5991711"/>
                </a:lnTo>
                <a:close/>
                <a:moveTo>
                  <a:pt x="8799755" y="5900868"/>
                </a:moveTo>
                <a:lnTo>
                  <a:pt x="8641976" y="5991711"/>
                </a:lnTo>
                <a:lnTo>
                  <a:pt x="8641976" y="6175786"/>
                </a:lnTo>
                <a:lnTo>
                  <a:pt x="8799755" y="6266628"/>
                </a:lnTo>
                <a:lnTo>
                  <a:pt x="8957533" y="6175786"/>
                </a:lnTo>
                <a:lnTo>
                  <a:pt x="8957533" y="5991711"/>
                </a:lnTo>
                <a:close/>
                <a:moveTo>
                  <a:pt x="8479416" y="5900868"/>
                </a:moveTo>
                <a:lnTo>
                  <a:pt x="8321638" y="5991711"/>
                </a:lnTo>
                <a:lnTo>
                  <a:pt x="8321638" y="6175786"/>
                </a:lnTo>
                <a:lnTo>
                  <a:pt x="8479416" y="6266628"/>
                </a:lnTo>
                <a:lnTo>
                  <a:pt x="8637195" y="6175786"/>
                </a:lnTo>
                <a:lnTo>
                  <a:pt x="8637195" y="5991711"/>
                </a:lnTo>
                <a:close/>
                <a:moveTo>
                  <a:pt x="8159077" y="5900868"/>
                </a:moveTo>
                <a:lnTo>
                  <a:pt x="8001298" y="5991711"/>
                </a:lnTo>
                <a:lnTo>
                  <a:pt x="8001298" y="6175786"/>
                </a:lnTo>
                <a:lnTo>
                  <a:pt x="8159077" y="6266628"/>
                </a:lnTo>
                <a:lnTo>
                  <a:pt x="8316856" y="6175786"/>
                </a:lnTo>
                <a:lnTo>
                  <a:pt x="8316856" y="5991711"/>
                </a:lnTo>
                <a:close/>
                <a:moveTo>
                  <a:pt x="7838739" y="5900868"/>
                </a:moveTo>
                <a:lnTo>
                  <a:pt x="7680960" y="5991711"/>
                </a:lnTo>
                <a:lnTo>
                  <a:pt x="7680960" y="6175786"/>
                </a:lnTo>
                <a:lnTo>
                  <a:pt x="7838739" y="6266628"/>
                </a:lnTo>
                <a:lnTo>
                  <a:pt x="7996518" y="6175786"/>
                </a:lnTo>
                <a:lnTo>
                  <a:pt x="7996518" y="5991711"/>
                </a:lnTo>
                <a:close/>
                <a:moveTo>
                  <a:pt x="7518400" y="5900868"/>
                </a:moveTo>
                <a:lnTo>
                  <a:pt x="7360621" y="5991711"/>
                </a:lnTo>
                <a:lnTo>
                  <a:pt x="7360621" y="6175786"/>
                </a:lnTo>
                <a:lnTo>
                  <a:pt x="7518400" y="6266628"/>
                </a:lnTo>
                <a:lnTo>
                  <a:pt x="7676179" y="6175786"/>
                </a:lnTo>
                <a:lnTo>
                  <a:pt x="7676179" y="5991711"/>
                </a:lnTo>
                <a:close/>
                <a:moveTo>
                  <a:pt x="7198061" y="5900868"/>
                </a:moveTo>
                <a:lnTo>
                  <a:pt x="7040282" y="5991711"/>
                </a:lnTo>
                <a:lnTo>
                  <a:pt x="7040282" y="6175786"/>
                </a:lnTo>
                <a:lnTo>
                  <a:pt x="7198061" y="6266628"/>
                </a:lnTo>
                <a:lnTo>
                  <a:pt x="7355839" y="6175786"/>
                </a:lnTo>
                <a:lnTo>
                  <a:pt x="7355839" y="5991711"/>
                </a:lnTo>
                <a:close/>
                <a:moveTo>
                  <a:pt x="6877722" y="5900868"/>
                </a:moveTo>
                <a:lnTo>
                  <a:pt x="6719944" y="5991711"/>
                </a:lnTo>
                <a:lnTo>
                  <a:pt x="6719944" y="6175786"/>
                </a:lnTo>
                <a:lnTo>
                  <a:pt x="6877722" y="6266628"/>
                </a:lnTo>
                <a:lnTo>
                  <a:pt x="7035501" y="6175786"/>
                </a:lnTo>
                <a:lnTo>
                  <a:pt x="7035501" y="5991711"/>
                </a:lnTo>
                <a:close/>
                <a:moveTo>
                  <a:pt x="6557383" y="5900868"/>
                </a:moveTo>
                <a:lnTo>
                  <a:pt x="6399604" y="5991711"/>
                </a:lnTo>
                <a:lnTo>
                  <a:pt x="6399604" y="6175786"/>
                </a:lnTo>
                <a:lnTo>
                  <a:pt x="6557383" y="6266628"/>
                </a:lnTo>
                <a:lnTo>
                  <a:pt x="6715162" y="6175786"/>
                </a:lnTo>
                <a:lnTo>
                  <a:pt x="6715162" y="5991711"/>
                </a:lnTo>
                <a:close/>
                <a:moveTo>
                  <a:pt x="6237044" y="5900868"/>
                </a:moveTo>
                <a:lnTo>
                  <a:pt x="6079266" y="5991711"/>
                </a:lnTo>
                <a:lnTo>
                  <a:pt x="6079266" y="6175786"/>
                </a:lnTo>
                <a:lnTo>
                  <a:pt x="6237044" y="6266628"/>
                </a:lnTo>
                <a:lnTo>
                  <a:pt x="6394823" y="6175786"/>
                </a:lnTo>
                <a:lnTo>
                  <a:pt x="6394823" y="5991711"/>
                </a:lnTo>
                <a:close/>
                <a:moveTo>
                  <a:pt x="5916706" y="5900868"/>
                </a:moveTo>
                <a:lnTo>
                  <a:pt x="5758927" y="5991711"/>
                </a:lnTo>
                <a:lnTo>
                  <a:pt x="5758927" y="6175786"/>
                </a:lnTo>
                <a:lnTo>
                  <a:pt x="5916706" y="6266628"/>
                </a:lnTo>
                <a:lnTo>
                  <a:pt x="6074484" y="6175786"/>
                </a:lnTo>
                <a:lnTo>
                  <a:pt x="6074484" y="5991711"/>
                </a:lnTo>
                <a:close/>
                <a:moveTo>
                  <a:pt x="5596368" y="5900868"/>
                </a:moveTo>
                <a:lnTo>
                  <a:pt x="5438588" y="5991711"/>
                </a:lnTo>
                <a:lnTo>
                  <a:pt x="5438588" y="6175786"/>
                </a:lnTo>
                <a:lnTo>
                  <a:pt x="5596368" y="6266628"/>
                </a:lnTo>
                <a:lnTo>
                  <a:pt x="5754146" y="6175786"/>
                </a:lnTo>
                <a:lnTo>
                  <a:pt x="5754146" y="5991711"/>
                </a:lnTo>
                <a:close/>
                <a:moveTo>
                  <a:pt x="5276028" y="5900868"/>
                </a:moveTo>
                <a:lnTo>
                  <a:pt x="5118250" y="5991711"/>
                </a:lnTo>
                <a:lnTo>
                  <a:pt x="5118250" y="6175786"/>
                </a:lnTo>
                <a:lnTo>
                  <a:pt x="5276028" y="6266628"/>
                </a:lnTo>
                <a:lnTo>
                  <a:pt x="5433807" y="6175786"/>
                </a:lnTo>
                <a:lnTo>
                  <a:pt x="5433807" y="5991711"/>
                </a:lnTo>
                <a:close/>
                <a:moveTo>
                  <a:pt x="4955689" y="5900868"/>
                </a:moveTo>
                <a:lnTo>
                  <a:pt x="4797910" y="5991711"/>
                </a:lnTo>
                <a:lnTo>
                  <a:pt x="4797910" y="6175786"/>
                </a:lnTo>
                <a:lnTo>
                  <a:pt x="4955689" y="6266628"/>
                </a:lnTo>
                <a:lnTo>
                  <a:pt x="5113468" y="6175786"/>
                </a:lnTo>
                <a:lnTo>
                  <a:pt x="5113468" y="5991711"/>
                </a:lnTo>
                <a:close/>
                <a:moveTo>
                  <a:pt x="4635350" y="5900868"/>
                </a:moveTo>
                <a:lnTo>
                  <a:pt x="4477571" y="5991711"/>
                </a:lnTo>
                <a:lnTo>
                  <a:pt x="4477571" y="6175786"/>
                </a:lnTo>
                <a:lnTo>
                  <a:pt x="4635350" y="6266628"/>
                </a:lnTo>
                <a:lnTo>
                  <a:pt x="4793129" y="6175786"/>
                </a:lnTo>
                <a:lnTo>
                  <a:pt x="4793129" y="5991711"/>
                </a:lnTo>
                <a:close/>
                <a:moveTo>
                  <a:pt x="4315012" y="5900868"/>
                </a:moveTo>
                <a:lnTo>
                  <a:pt x="4157233" y="5991711"/>
                </a:lnTo>
                <a:lnTo>
                  <a:pt x="4157233" y="6175786"/>
                </a:lnTo>
                <a:lnTo>
                  <a:pt x="4315012" y="6266628"/>
                </a:lnTo>
                <a:lnTo>
                  <a:pt x="4472790" y="6175786"/>
                </a:lnTo>
                <a:lnTo>
                  <a:pt x="4472790" y="5991711"/>
                </a:lnTo>
                <a:close/>
                <a:moveTo>
                  <a:pt x="3994673" y="5900868"/>
                </a:moveTo>
                <a:lnTo>
                  <a:pt x="3836894" y="5991711"/>
                </a:lnTo>
                <a:lnTo>
                  <a:pt x="3836894" y="6175786"/>
                </a:lnTo>
                <a:lnTo>
                  <a:pt x="3994673" y="6266628"/>
                </a:lnTo>
                <a:lnTo>
                  <a:pt x="4152451" y="6175786"/>
                </a:lnTo>
                <a:lnTo>
                  <a:pt x="4152451" y="5991711"/>
                </a:lnTo>
                <a:close/>
                <a:moveTo>
                  <a:pt x="3671943" y="5900868"/>
                </a:moveTo>
                <a:lnTo>
                  <a:pt x="3514165" y="5991711"/>
                </a:lnTo>
                <a:lnTo>
                  <a:pt x="3514165" y="6175786"/>
                </a:lnTo>
                <a:lnTo>
                  <a:pt x="3671943" y="6266628"/>
                </a:lnTo>
                <a:lnTo>
                  <a:pt x="3829722" y="6175786"/>
                </a:lnTo>
                <a:lnTo>
                  <a:pt x="3829722" y="5991711"/>
                </a:lnTo>
                <a:close/>
                <a:moveTo>
                  <a:pt x="3351604" y="5900868"/>
                </a:moveTo>
                <a:lnTo>
                  <a:pt x="3193825" y="5991711"/>
                </a:lnTo>
                <a:lnTo>
                  <a:pt x="3193825" y="6175786"/>
                </a:lnTo>
                <a:lnTo>
                  <a:pt x="3351604" y="6266628"/>
                </a:lnTo>
                <a:lnTo>
                  <a:pt x="3509383" y="6175786"/>
                </a:lnTo>
                <a:lnTo>
                  <a:pt x="3509383" y="5991711"/>
                </a:lnTo>
                <a:close/>
                <a:moveTo>
                  <a:pt x="3031266" y="5900868"/>
                </a:moveTo>
                <a:lnTo>
                  <a:pt x="2873487" y="5991711"/>
                </a:lnTo>
                <a:lnTo>
                  <a:pt x="2873487" y="6175786"/>
                </a:lnTo>
                <a:lnTo>
                  <a:pt x="3031266" y="6266628"/>
                </a:lnTo>
                <a:lnTo>
                  <a:pt x="3189044" y="6175786"/>
                </a:lnTo>
                <a:lnTo>
                  <a:pt x="3189044" y="5991711"/>
                </a:lnTo>
                <a:close/>
                <a:moveTo>
                  <a:pt x="2710927" y="5900868"/>
                </a:moveTo>
                <a:lnTo>
                  <a:pt x="2553148" y="5991711"/>
                </a:lnTo>
                <a:lnTo>
                  <a:pt x="2553148" y="6175786"/>
                </a:lnTo>
                <a:lnTo>
                  <a:pt x="2710927" y="6266628"/>
                </a:lnTo>
                <a:lnTo>
                  <a:pt x="2868706" y="6175786"/>
                </a:lnTo>
                <a:lnTo>
                  <a:pt x="2868706" y="5991711"/>
                </a:lnTo>
                <a:close/>
                <a:moveTo>
                  <a:pt x="2390588" y="5900868"/>
                </a:moveTo>
                <a:lnTo>
                  <a:pt x="2232809" y="5991711"/>
                </a:lnTo>
                <a:lnTo>
                  <a:pt x="2232809" y="6175786"/>
                </a:lnTo>
                <a:lnTo>
                  <a:pt x="2390588" y="6266628"/>
                </a:lnTo>
                <a:lnTo>
                  <a:pt x="2548367" y="6175786"/>
                </a:lnTo>
                <a:lnTo>
                  <a:pt x="2548367" y="5991711"/>
                </a:lnTo>
                <a:close/>
                <a:moveTo>
                  <a:pt x="2070249" y="5900868"/>
                </a:moveTo>
                <a:lnTo>
                  <a:pt x="1912470" y="5991711"/>
                </a:lnTo>
                <a:lnTo>
                  <a:pt x="1912470" y="6175786"/>
                </a:lnTo>
                <a:lnTo>
                  <a:pt x="2070249" y="6266628"/>
                </a:lnTo>
                <a:lnTo>
                  <a:pt x="2228028" y="6175786"/>
                </a:lnTo>
                <a:lnTo>
                  <a:pt x="2228028" y="5991711"/>
                </a:lnTo>
                <a:close/>
                <a:moveTo>
                  <a:pt x="1749910" y="5900868"/>
                </a:moveTo>
                <a:lnTo>
                  <a:pt x="1592131" y="5991711"/>
                </a:lnTo>
                <a:lnTo>
                  <a:pt x="1592131" y="6175786"/>
                </a:lnTo>
                <a:lnTo>
                  <a:pt x="1749910" y="6266628"/>
                </a:lnTo>
                <a:lnTo>
                  <a:pt x="1907689" y="6175786"/>
                </a:lnTo>
                <a:lnTo>
                  <a:pt x="1907689" y="5991711"/>
                </a:lnTo>
                <a:close/>
                <a:moveTo>
                  <a:pt x="1429571" y="5900868"/>
                </a:moveTo>
                <a:lnTo>
                  <a:pt x="1271793" y="5991711"/>
                </a:lnTo>
                <a:lnTo>
                  <a:pt x="1271793" y="6175786"/>
                </a:lnTo>
                <a:lnTo>
                  <a:pt x="1429571" y="6266628"/>
                </a:lnTo>
                <a:lnTo>
                  <a:pt x="1587350" y="6175786"/>
                </a:lnTo>
                <a:lnTo>
                  <a:pt x="1587350" y="5991711"/>
                </a:lnTo>
                <a:close/>
                <a:moveTo>
                  <a:pt x="1109233" y="5900868"/>
                </a:moveTo>
                <a:lnTo>
                  <a:pt x="951454" y="5991711"/>
                </a:lnTo>
                <a:lnTo>
                  <a:pt x="951454" y="6175786"/>
                </a:lnTo>
                <a:lnTo>
                  <a:pt x="1109233" y="6266628"/>
                </a:lnTo>
                <a:lnTo>
                  <a:pt x="1267011" y="6175786"/>
                </a:lnTo>
                <a:lnTo>
                  <a:pt x="1267011" y="5991711"/>
                </a:lnTo>
                <a:close/>
                <a:moveTo>
                  <a:pt x="788894" y="5900868"/>
                </a:moveTo>
                <a:lnTo>
                  <a:pt x="631115" y="5991711"/>
                </a:lnTo>
                <a:lnTo>
                  <a:pt x="631115" y="6175786"/>
                </a:lnTo>
                <a:lnTo>
                  <a:pt x="788894" y="6266628"/>
                </a:lnTo>
                <a:lnTo>
                  <a:pt x="946673" y="6175786"/>
                </a:lnTo>
                <a:lnTo>
                  <a:pt x="946673" y="5991711"/>
                </a:lnTo>
                <a:close/>
                <a:moveTo>
                  <a:pt x="468555" y="5900868"/>
                </a:moveTo>
                <a:lnTo>
                  <a:pt x="310776" y="5991711"/>
                </a:lnTo>
                <a:lnTo>
                  <a:pt x="310776" y="6175786"/>
                </a:lnTo>
                <a:lnTo>
                  <a:pt x="468555" y="6266628"/>
                </a:lnTo>
                <a:lnTo>
                  <a:pt x="626334" y="6175786"/>
                </a:lnTo>
                <a:lnTo>
                  <a:pt x="626334" y="5991711"/>
                </a:lnTo>
                <a:close/>
                <a:moveTo>
                  <a:pt x="11842974" y="5621170"/>
                </a:moveTo>
                <a:lnTo>
                  <a:pt x="11685195" y="5712012"/>
                </a:lnTo>
                <a:lnTo>
                  <a:pt x="11685195" y="5896087"/>
                </a:lnTo>
                <a:lnTo>
                  <a:pt x="11842974" y="5986929"/>
                </a:lnTo>
                <a:lnTo>
                  <a:pt x="12000753" y="5896087"/>
                </a:lnTo>
                <a:lnTo>
                  <a:pt x="12000753" y="5712012"/>
                </a:lnTo>
                <a:close/>
                <a:moveTo>
                  <a:pt x="11522635" y="5621170"/>
                </a:moveTo>
                <a:lnTo>
                  <a:pt x="11364856" y="5712012"/>
                </a:lnTo>
                <a:lnTo>
                  <a:pt x="11364856" y="5896087"/>
                </a:lnTo>
                <a:lnTo>
                  <a:pt x="11522635" y="5986929"/>
                </a:lnTo>
                <a:lnTo>
                  <a:pt x="11680414" y="5896087"/>
                </a:lnTo>
                <a:lnTo>
                  <a:pt x="11680414" y="5712012"/>
                </a:lnTo>
                <a:close/>
                <a:moveTo>
                  <a:pt x="11202296" y="5621170"/>
                </a:moveTo>
                <a:lnTo>
                  <a:pt x="11044517" y="5712012"/>
                </a:lnTo>
                <a:lnTo>
                  <a:pt x="11044517" y="5896087"/>
                </a:lnTo>
                <a:lnTo>
                  <a:pt x="11202296" y="5986929"/>
                </a:lnTo>
                <a:lnTo>
                  <a:pt x="11360075" y="5896087"/>
                </a:lnTo>
                <a:lnTo>
                  <a:pt x="11360075" y="5712012"/>
                </a:lnTo>
                <a:close/>
                <a:moveTo>
                  <a:pt x="10881957" y="5621170"/>
                </a:moveTo>
                <a:lnTo>
                  <a:pt x="10724179" y="5712012"/>
                </a:lnTo>
                <a:lnTo>
                  <a:pt x="10724179" y="5896087"/>
                </a:lnTo>
                <a:lnTo>
                  <a:pt x="10881957" y="5986929"/>
                </a:lnTo>
                <a:lnTo>
                  <a:pt x="11039736" y="5896087"/>
                </a:lnTo>
                <a:lnTo>
                  <a:pt x="11039736" y="5712012"/>
                </a:lnTo>
                <a:close/>
                <a:moveTo>
                  <a:pt x="10561618" y="5621170"/>
                </a:moveTo>
                <a:lnTo>
                  <a:pt x="10403839" y="5712012"/>
                </a:lnTo>
                <a:lnTo>
                  <a:pt x="10403839" y="5896087"/>
                </a:lnTo>
                <a:lnTo>
                  <a:pt x="10561618" y="5986929"/>
                </a:lnTo>
                <a:lnTo>
                  <a:pt x="10719397" y="5896087"/>
                </a:lnTo>
                <a:lnTo>
                  <a:pt x="10719397" y="5712012"/>
                </a:lnTo>
                <a:close/>
                <a:moveTo>
                  <a:pt x="10241280" y="5621170"/>
                </a:moveTo>
                <a:lnTo>
                  <a:pt x="10083501" y="5712012"/>
                </a:lnTo>
                <a:lnTo>
                  <a:pt x="10083501" y="5896087"/>
                </a:lnTo>
                <a:lnTo>
                  <a:pt x="10241280" y="5986929"/>
                </a:lnTo>
                <a:lnTo>
                  <a:pt x="10399058" y="5896087"/>
                </a:lnTo>
                <a:lnTo>
                  <a:pt x="10399058" y="5712012"/>
                </a:lnTo>
                <a:close/>
                <a:moveTo>
                  <a:pt x="9920941" y="5621170"/>
                </a:moveTo>
                <a:lnTo>
                  <a:pt x="9763162" y="5712012"/>
                </a:lnTo>
                <a:lnTo>
                  <a:pt x="9763162" y="5896087"/>
                </a:lnTo>
                <a:lnTo>
                  <a:pt x="9920941" y="5986929"/>
                </a:lnTo>
                <a:lnTo>
                  <a:pt x="10078720" y="5896087"/>
                </a:lnTo>
                <a:lnTo>
                  <a:pt x="10078720" y="5712012"/>
                </a:lnTo>
                <a:close/>
                <a:moveTo>
                  <a:pt x="9600602" y="5621170"/>
                </a:moveTo>
                <a:lnTo>
                  <a:pt x="9442823" y="5712012"/>
                </a:lnTo>
                <a:lnTo>
                  <a:pt x="9442823" y="5896087"/>
                </a:lnTo>
                <a:lnTo>
                  <a:pt x="9600602" y="5986929"/>
                </a:lnTo>
                <a:lnTo>
                  <a:pt x="9758380" y="5896087"/>
                </a:lnTo>
                <a:lnTo>
                  <a:pt x="9758380" y="5712012"/>
                </a:lnTo>
                <a:close/>
                <a:moveTo>
                  <a:pt x="9280263" y="5621170"/>
                </a:moveTo>
                <a:lnTo>
                  <a:pt x="9122485" y="5712012"/>
                </a:lnTo>
                <a:lnTo>
                  <a:pt x="9122485" y="5896087"/>
                </a:lnTo>
                <a:lnTo>
                  <a:pt x="9280263" y="5986929"/>
                </a:lnTo>
                <a:lnTo>
                  <a:pt x="9438042" y="5896087"/>
                </a:lnTo>
                <a:lnTo>
                  <a:pt x="9438042" y="5712012"/>
                </a:lnTo>
                <a:close/>
                <a:moveTo>
                  <a:pt x="8959924" y="5621170"/>
                </a:moveTo>
                <a:lnTo>
                  <a:pt x="8802145" y="5712012"/>
                </a:lnTo>
                <a:lnTo>
                  <a:pt x="8802145" y="5896087"/>
                </a:lnTo>
                <a:lnTo>
                  <a:pt x="8959924" y="5986929"/>
                </a:lnTo>
                <a:lnTo>
                  <a:pt x="9117703" y="5896087"/>
                </a:lnTo>
                <a:lnTo>
                  <a:pt x="9117703" y="5712012"/>
                </a:lnTo>
                <a:close/>
                <a:moveTo>
                  <a:pt x="8639585" y="5621170"/>
                </a:moveTo>
                <a:lnTo>
                  <a:pt x="8481806" y="5712012"/>
                </a:lnTo>
                <a:lnTo>
                  <a:pt x="8481806" y="5896087"/>
                </a:lnTo>
                <a:lnTo>
                  <a:pt x="8639585" y="5986929"/>
                </a:lnTo>
                <a:lnTo>
                  <a:pt x="8797364" y="5896087"/>
                </a:lnTo>
                <a:lnTo>
                  <a:pt x="8797364" y="5712012"/>
                </a:lnTo>
                <a:close/>
                <a:moveTo>
                  <a:pt x="8319247" y="5621170"/>
                </a:moveTo>
                <a:lnTo>
                  <a:pt x="8161468" y="5712012"/>
                </a:lnTo>
                <a:lnTo>
                  <a:pt x="8161468" y="5896087"/>
                </a:lnTo>
                <a:lnTo>
                  <a:pt x="8319247" y="5986929"/>
                </a:lnTo>
                <a:lnTo>
                  <a:pt x="8477026" y="5896087"/>
                </a:lnTo>
                <a:lnTo>
                  <a:pt x="8477026" y="5712012"/>
                </a:lnTo>
                <a:close/>
                <a:moveTo>
                  <a:pt x="7998908" y="5621170"/>
                </a:moveTo>
                <a:lnTo>
                  <a:pt x="7841129" y="5712012"/>
                </a:lnTo>
                <a:lnTo>
                  <a:pt x="7841129" y="5896087"/>
                </a:lnTo>
                <a:lnTo>
                  <a:pt x="7998908" y="5986929"/>
                </a:lnTo>
                <a:lnTo>
                  <a:pt x="8156687" y="5896087"/>
                </a:lnTo>
                <a:lnTo>
                  <a:pt x="8156687" y="5712012"/>
                </a:lnTo>
                <a:close/>
                <a:moveTo>
                  <a:pt x="7678569" y="5621170"/>
                </a:moveTo>
                <a:lnTo>
                  <a:pt x="7520791" y="5712012"/>
                </a:lnTo>
                <a:lnTo>
                  <a:pt x="7520791" y="5896087"/>
                </a:lnTo>
                <a:lnTo>
                  <a:pt x="7678569" y="5986929"/>
                </a:lnTo>
                <a:lnTo>
                  <a:pt x="7836348" y="5896087"/>
                </a:lnTo>
                <a:lnTo>
                  <a:pt x="7836348" y="5712012"/>
                </a:lnTo>
                <a:close/>
                <a:moveTo>
                  <a:pt x="7358230" y="5621170"/>
                </a:moveTo>
                <a:lnTo>
                  <a:pt x="7200451" y="5712012"/>
                </a:lnTo>
                <a:lnTo>
                  <a:pt x="7200451" y="5896087"/>
                </a:lnTo>
                <a:lnTo>
                  <a:pt x="7358230" y="5986929"/>
                </a:lnTo>
                <a:lnTo>
                  <a:pt x="7516009" y="5896087"/>
                </a:lnTo>
                <a:lnTo>
                  <a:pt x="7516009" y="5712012"/>
                </a:lnTo>
                <a:close/>
                <a:moveTo>
                  <a:pt x="7037892" y="5621170"/>
                </a:moveTo>
                <a:lnTo>
                  <a:pt x="6880113" y="5712012"/>
                </a:lnTo>
                <a:lnTo>
                  <a:pt x="6880113" y="5896087"/>
                </a:lnTo>
                <a:lnTo>
                  <a:pt x="7037892" y="5986929"/>
                </a:lnTo>
                <a:lnTo>
                  <a:pt x="7195671" y="5896087"/>
                </a:lnTo>
                <a:lnTo>
                  <a:pt x="7195671" y="5712012"/>
                </a:lnTo>
                <a:close/>
                <a:moveTo>
                  <a:pt x="6717553" y="5621170"/>
                </a:moveTo>
                <a:lnTo>
                  <a:pt x="6559774" y="5712012"/>
                </a:lnTo>
                <a:lnTo>
                  <a:pt x="6559774" y="5896087"/>
                </a:lnTo>
                <a:lnTo>
                  <a:pt x="6717553" y="5986929"/>
                </a:lnTo>
                <a:lnTo>
                  <a:pt x="6875332" y="5896087"/>
                </a:lnTo>
                <a:lnTo>
                  <a:pt x="6875332" y="5712012"/>
                </a:lnTo>
                <a:close/>
                <a:moveTo>
                  <a:pt x="6397214" y="5621170"/>
                </a:moveTo>
                <a:lnTo>
                  <a:pt x="6239435" y="5712012"/>
                </a:lnTo>
                <a:lnTo>
                  <a:pt x="6239435" y="5896087"/>
                </a:lnTo>
                <a:lnTo>
                  <a:pt x="6397214" y="5986929"/>
                </a:lnTo>
                <a:lnTo>
                  <a:pt x="6554992" y="5896087"/>
                </a:lnTo>
                <a:lnTo>
                  <a:pt x="6554992" y="5712012"/>
                </a:lnTo>
                <a:close/>
                <a:moveTo>
                  <a:pt x="6076875" y="5621170"/>
                </a:moveTo>
                <a:lnTo>
                  <a:pt x="5919096" y="5712012"/>
                </a:lnTo>
                <a:lnTo>
                  <a:pt x="5919096" y="5896087"/>
                </a:lnTo>
                <a:lnTo>
                  <a:pt x="6076875" y="5986929"/>
                </a:lnTo>
                <a:lnTo>
                  <a:pt x="6234654" y="5896087"/>
                </a:lnTo>
                <a:lnTo>
                  <a:pt x="6234654" y="5712012"/>
                </a:lnTo>
                <a:close/>
                <a:moveTo>
                  <a:pt x="5756536" y="5621170"/>
                </a:moveTo>
                <a:lnTo>
                  <a:pt x="5598757" y="5712012"/>
                </a:lnTo>
                <a:lnTo>
                  <a:pt x="5598757" y="5896087"/>
                </a:lnTo>
                <a:lnTo>
                  <a:pt x="5756536" y="5986929"/>
                </a:lnTo>
                <a:lnTo>
                  <a:pt x="5914316" y="5896087"/>
                </a:lnTo>
                <a:lnTo>
                  <a:pt x="5914316" y="5712012"/>
                </a:lnTo>
                <a:close/>
                <a:moveTo>
                  <a:pt x="5436198" y="5621170"/>
                </a:moveTo>
                <a:lnTo>
                  <a:pt x="5278418" y="5712012"/>
                </a:lnTo>
                <a:lnTo>
                  <a:pt x="5278418" y="5896087"/>
                </a:lnTo>
                <a:lnTo>
                  <a:pt x="5436198" y="5986929"/>
                </a:lnTo>
                <a:lnTo>
                  <a:pt x="5593976" y="5896087"/>
                </a:lnTo>
                <a:lnTo>
                  <a:pt x="5593976" y="5712012"/>
                </a:lnTo>
                <a:close/>
                <a:moveTo>
                  <a:pt x="5115859" y="5621170"/>
                </a:moveTo>
                <a:lnTo>
                  <a:pt x="4958080" y="5712012"/>
                </a:lnTo>
                <a:lnTo>
                  <a:pt x="4958080" y="5896087"/>
                </a:lnTo>
                <a:lnTo>
                  <a:pt x="5115859" y="5986929"/>
                </a:lnTo>
                <a:lnTo>
                  <a:pt x="5273637" y="5896087"/>
                </a:lnTo>
                <a:lnTo>
                  <a:pt x="5273637" y="5712012"/>
                </a:lnTo>
                <a:close/>
                <a:moveTo>
                  <a:pt x="4795520" y="5621170"/>
                </a:moveTo>
                <a:lnTo>
                  <a:pt x="4637741" y="5712012"/>
                </a:lnTo>
                <a:lnTo>
                  <a:pt x="4637741" y="5896087"/>
                </a:lnTo>
                <a:lnTo>
                  <a:pt x="4795520" y="5986929"/>
                </a:lnTo>
                <a:lnTo>
                  <a:pt x="4953299" y="5896087"/>
                </a:lnTo>
                <a:lnTo>
                  <a:pt x="4953299" y="5712012"/>
                </a:lnTo>
                <a:close/>
                <a:moveTo>
                  <a:pt x="4475181" y="5621170"/>
                </a:moveTo>
                <a:lnTo>
                  <a:pt x="4317402" y="5712012"/>
                </a:lnTo>
                <a:lnTo>
                  <a:pt x="4317402" y="5896087"/>
                </a:lnTo>
                <a:lnTo>
                  <a:pt x="4475181" y="5986929"/>
                </a:lnTo>
                <a:lnTo>
                  <a:pt x="4632960" y="5896087"/>
                </a:lnTo>
                <a:lnTo>
                  <a:pt x="4632960" y="5712012"/>
                </a:lnTo>
                <a:close/>
                <a:moveTo>
                  <a:pt x="4152451" y="5621170"/>
                </a:moveTo>
                <a:lnTo>
                  <a:pt x="3994673" y="5712012"/>
                </a:lnTo>
                <a:lnTo>
                  <a:pt x="3994673" y="5896087"/>
                </a:lnTo>
                <a:lnTo>
                  <a:pt x="4152451" y="5986929"/>
                </a:lnTo>
                <a:lnTo>
                  <a:pt x="4310230" y="5896087"/>
                </a:lnTo>
                <a:lnTo>
                  <a:pt x="4310230" y="5712012"/>
                </a:lnTo>
                <a:close/>
                <a:moveTo>
                  <a:pt x="3832112" y="5621170"/>
                </a:moveTo>
                <a:lnTo>
                  <a:pt x="3674334" y="5712012"/>
                </a:lnTo>
                <a:lnTo>
                  <a:pt x="3674334" y="5896087"/>
                </a:lnTo>
                <a:lnTo>
                  <a:pt x="3832112" y="5986929"/>
                </a:lnTo>
                <a:lnTo>
                  <a:pt x="3989891" y="5896087"/>
                </a:lnTo>
                <a:lnTo>
                  <a:pt x="3989891" y="5712012"/>
                </a:lnTo>
                <a:close/>
                <a:moveTo>
                  <a:pt x="3511774" y="5621170"/>
                </a:moveTo>
                <a:lnTo>
                  <a:pt x="3353995" y="5712012"/>
                </a:lnTo>
                <a:lnTo>
                  <a:pt x="3353995" y="5896087"/>
                </a:lnTo>
                <a:lnTo>
                  <a:pt x="3511774" y="5986929"/>
                </a:lnTo>
                <a:lnTo>
                  <a:pt x="3669553" y="5896087"/>
                </a:lnTo>
                <a:lnTo>
                  <a:pt x="3669553" y="5712012"/>
                </a:lnTo>
                <a:close/>
                <a:moveTo>
                  <a:pt x="3191435" y="5621170"/>
                </a:moveTo>
                <a:lnTo>
                  <a:pt x="3033656" y="5712012"/>
                </a:lnTo>
                <a:lnTo>
                  <a:pt x="3033656" y="5896087"/>
                </a:lnTo>
                <a:lnTo>
                  <a:pt x="3191435" y="5986929"/>
                </a:lnTo>
                <a:lnTo>
                  <a:pt x="3349214" y="5896087"/>
                </a:lnTo>
                <a:lnTo>
                  <a:pt x="3349214" y="5712012"/>
                </a:lnTo>
                <a:close/>
                <a:moveTo>
                  <a:pt x="2871096" y="5621170"/>
                </a:moveTo>
                <a:lnTo>
                  <a:pt x="2713317" y="5712012"/>
                </a:lnTo>
                <a:lnTo>
                  <a:pt x="2713317" y="5896087"/>
                </a:lnTo>
                <a:lnTo>
                  <a:pt x="2871096" y="5986929"/>
                </a:lnTo>
                <a:lnTo>
                  <a:pt x="3028875" y="5896087"/>
                </a:lnTo>
                <a:lnTo>
                  <a:pt x="3028875" y="5712012"/>
                </a:lnTo>
                <a:close/>
                <a:moveTo>
                  <a:pt x="2550757" y="5621170"/>
                </a:moveTo>
                <a:lnTo>
                  <a:pt x="2392978" y="5712012"/>
                </a:lnTo>
                <a:lnTo>
                  <a:pt x="2392978" y="5896087"/>
                </a:lnTo>
                <a:lnTo>
                  <a:pt x="2550757" y="5986929"/>
                </a:lnTo>
                <a:lnTo>
                  <a:pt x="2708536" y="5896087"/>
                </a:lnTo>
                <a:lnTo>
                  <a:pt x="2708536" y="5712012"/>
                </a:lnTo>
                <a:close/>
                <a:moveTo>
                  <a:pt x="2230419" y="5621170"/>
                </a:moveTo>
                <a:lnTo>
                  <a:pt x="2072640" y="5712012"/>
                </a:lnTo>
                <a:lnTo>
                  <a:pt x="2072640" y="5896087"/>
                </a:lnTo>
                <a:lnTo>
                  <a:pt x="2230419" y="5986929"/>
                </a:lnTo>
                <a:lnTo>
                  <a:pt x="2388197" y="5896087"/>
                </a:lnTo>
                <a:lnTo>
                  <a:pt x="2388197" y="5712012"/>
                </a:lnTo>
                <a:close/>
                <a:moveTo>
                  <a:pt x="1910080" y="5621170"/>
                </a:moveTo>
                <a:lnTo>
                  <a:pt x="1752301" y="5712012"/>
                </a:lnTo>
                <a:lnTo>
                  <a:pt x="1752301" y="5896087"/>
                </a:lnTo>
                <a:lnTo>
                  <a:pt x="1910080" y="5986929"/>
                </a:lnTo>
                <a:lnTo>
                  <a:pt x="2067858" y="5896087"/>
                </a:lnTo>
                <a:lnTo>
                  <a:pt x="2067858" y="5712012"/>
                </a:lnTo>
                <a:close/>
                <a:moveTo>
                  <a:pt x="1589741" y="5621170"/>
                </a:moveTo>
                <a:lnTo>
                  <a:pt x="1431962" y="5712012"/>
                </a:lnTo>
                <a:lnTo>
                  <a:pt x="1431962" y="5896087"/>
                </a:lnTo>
                <a:lnTo>
                  <a:pt x="1589741" y="5986929"/>
                </a:lnTo>
                <a:lnTo>
                  <a:pt x="1747520" y="5896087"/>
                </a:lnTo>
                <a:lnTo>
                  <a:pt x="1747520" y="5712012"/>
                </a:lnTo>
                <a:close/>
                <a:moveTo>
                  <a:pt x="1269402" y="5621170"/>
                </a:moveTo>
                <a:lnTo>
                  <a:pt x="1111623" y="5712012"/>
                </a:lnTo>
                <a:lnTo>
                  <a:pt x="1111623" y="5896087"/>
                </a:lnTo>
                <a:lnTo>
                  <a:pt x="1269402" y="5986929"/>
                </a:lnTo>
                <a:lnTo>
                  <a:pt x="1427181" y="5896087"/>
                </a:lnTo>
                <a:lnTo>
                  <a:pt x="1427181" y="5712012"/>
                </a:lnTo>
                <a:close/>
                <a:moveTo>
                  <a:pt x="949063" y="5621170"/>
                </a:moveTo>
                <a:lnTo>
                  <a:pt x="791284" y="5712012"/>
                </a:lnTo>
                <a:lnTo>
                  <a:pt x="791284" y="5896087"/>
                </a:lnTo>
                <a:lnTo>
                  <a:pt x="949063" y="5986929"/>
                </a:lnTo>
                <a:lnTo>
                  <a:pt x="1106842" y="5896087"/>
                </a:lnTo>
                <a:lnTo>
                  <a:pt x="1106842" y="5712012"/>
                </a:lnTo>
                <a:close/>
                <a:moveTo>
                  <a:pt x="628724" y="5621170"/>
                </a:moveTo>
                <a:lnTo>
                  <a:pt x="470945" y="5712012"/>
                </a:lnTo>
                <a:lnTo>
                  <a:pt x="470945" y="5896087"/>
                </a:lnTo>
                <a:lnTo>
                  <a:pt x="628724" y="5986929"/>
                </a:lnTo>
                <a:lnTo>
                  <a:pt x="786503" y="5896087"/>
                </a:lnTo>
                <a:lnTo>
                  <a:pt x="786503" y="5712012"/>
                </a:lnTo>
                <a:close/>
                <a:moveTo>
                  <a:pt x="308385" y="5621170"/>
                </a:moveTo>
                <a:lnTo>
                  <a:pt x="150607" y="5712012"/>
                </a:lnTo>
                <a:lnTo>
                  <a:pt x="150607" y="5896087"/>
                </a:lnTo>
                <a:lnTo>
                  <a:pt x="308385" y="5986929"/>
                </a:lnTo>
                <a:lnTo>
                  <a:pt x="466164" y="5896087"/>
                </a:lnTo>
                <a:lnTo>
                  <a:pt x="466164" y="5712012"/>
                </a:lnTo>
                <a:close/>
                <a:moveTo>
                  <a:pt x="6237044" y="5343861"/>
                </a:moveTo>
                <a:lnTo>
                  <a:pt x="6079266" y="5434703"/>
                </a:lnTo>
                <a:lnTo>
                  <a:pt x="6079266" y="5618779"/>
                </a:lnTo>
                <a:lnTo>
                  <a:pt x="6237044" y="5709621"/>
                </a:lnTo>
                <a:lnTo>
                  <a:pt x="6394823" y="5616388"/>
                </a:lnTo>
                <a:lnTo>
                  <a:pt x="6394823" y="5434703"/>
                </a:lnTo>
                <a:close/>
                <a:moveTo>
                  <a:pt x="11685195" y="5341471"/>
                </a:moveTo>
                <a:lnTo>
                  <a:pt x="11527416" y="5432313"/>
                </a:lnTo>
                <a:lnTo>
                  <a:pt x="11527416" y="5616388"/>
                </a:lnTo>
                <a:lnTo>
                  <a:pt x="11685195" y="5707230"/>
                </a:lnTo>
                <a:lnTo>
                  <a:pt x="11842974" y="5616388"/>
                </a:lnTo>
                <a:lnTo>
                  <a:pt x="11842974" y="5432313"/>
                </a:lnTo>
                <a:close/>
                <a:moveTo>
                  <a:pt x="11364856" y="5341471"/>
                </a:moveTo>
                <a:lnTo>
                  <a:pt x="11207077" y="5432313"/>
                </a:lnTo>
                <a:lnTo>
                  <a:pt x="11207077" y="5616388"/>
                </a:lnTo>
                <a:lnTo>
                  <a:pt x="11364856" y="5707230"/>
                </a:lnTo>
                <a:lnTo>
                  <a:pt x="11522635" y="5616388"/>
                </a:lnTo>
                <a:lnTo>
                  <a:pt x="11522635" y="5432313"/>
                </a:lnTo>
                <a:close/>
                <a:moveTo>
                  <a:pt x="11042127" y="5341471"/>
                </a:moveTo>
                <a:lnTo>
                  <a:pt x="10884348" y="5432313"/>
                </a:lnTo>
                <a:lnTo>
                  <a:pt x="10884348" y="5616388"/>
                </a:lnTo>
                <a:lnTo>
                  <a:pt x="11042127" y="5707230"/>
                </a:lnTo>
                <a:lnTo>
                  <a:pt x="11199906" y="5616388"/>
                </a:lnTo>
                <a:lnTo>
                  <a:pt x="11199906" y="5432313"/>
                </a:lnTo>
                <a:close/>
                <a:moveTo>
                  <a:pt x="10721788" y="5341471"/>
                </a:moveTo>
                <a:lnTo>
                  <a:pt x="10564009" y="5432313"/>
                </a:lnTo>
                <a:lnTo>
                  <a:pt x="10564009" y="5616388"/>
                </a:lnTo>
                <a:lnTo>
                  <a:pt x="10721788" y="5707230"/>
                </a:lnTo>
                <a:lnTo>
                  <a:pt x="10879567" y="5616388"/>
                </a:lnTo>
                <a:lnTo>
                  <a:pt x="10879567" y="5432313"/>
                </a:lnTo>
                <a:close/>
                <a:moveTo>
                  <a:pt x="10401449" y="5341471"/>
                </a:moveTo>
                <a:lnTo>
                  <a:pt x="10243670" y="5432313"/>
                </a:lnTo>
                <a:lnTo>
                  <a:pt x="10243670" y="5616388"/>
                </a:lnTo>
                <a:lnTo>
                  <a:pt x="10401449" y="5707230"/>
                </a:lnTo>
                <a:lnTo>
                  <a:pt x="10559227" y="5616388"/>
                </a:lnTo>
                <a:lnTo>
                  <a:pt x="10559227" y="5432313"/>
                </a:lnTo>
                <a:close/>
                <a:moveTo>
                  <a:pt x="10081110" y="5341471"/>
                </a:moveTo>
                <a:lnTo>
                  <a:pt x="9923332" y="5432313"/>
                </a:lnTo>
                <a:lnTo>
                  <a:pt x="9923332" y="5616388"/>
                </a:lnTo>
                <a:lnTo>
                  <a:pt x="10081110" y="5707230"/>
                </a:lnTo>
                <a:lnTo>
                  <a:pt x="10238889" y="5616388"/>
                </a:lnTo>
                <a:lnTo>
                  <a:pt x="10238889" y="5432313"/>
                </a:lnTo>
                <a:close/>
                <a:moveTo>
                  <a:pt x="9760771" y="5341471"/>
                </a:moveTo>
                <a:lnTo>
                  <a:pt x="9602992" y="5432313"/>
                </a:lnTo>
                <a:lnTo>
                  <a:pt x="9602992" y="5616388"/>
                </a:lnTo>
                <a:lnTo>
                  <a:pt x="9760771" y="5707230"/>
                </a:lnTo>
                <a:lnTo>
                  <a:pt x="9918550" y="5616388"/>
                </a:lnTo>
                <a:lnTo>
                  <a:pt x="9918550" y="5432313"/>
                </a:lnTo>
                <a:close/>
                <a:moveTo>
                  <a:pt x="9440432" y="5341471"/>
                </a:moveTo>
                <a:lnTo>
                  <a:pt x="9282654" y="5432313"/>
                </a:lnTo>
                <a:lnTo>
                  <a:pt x="9282654" y="5616388"/>
                </a:lnTo>
                <a:lnTo>
                  <a:pt x="9440432" y="5707230"/>
                </a:lnTo>
                <a:lnTo>
                  <a:pt x="9598211" y="5616388"/>
                </a:lnTo>
                <a:lnTo>
                  <a:pt x="9598211" y="5432313"/>
                </a:lnTo>
                <a:close/>
                <a:moveTo>
                  <a:pt x="9120094" y="5341471"/>
                </a:moveTo>
                <a:lnTo>
                  <a:pt x="8962315" y="5432313"/>
                </a:lnTo>
                <a:lnTo>
                  <a:pt x="8962315" y="5616388"/>
                </a:lnTo>
                <a:lnTo>
                  <a:pt x="9120094" y="5707230"/>
                </a:lnTo>
                <a:lnTo>
                  <a:pt x="9277873" y="5616388"/>
                </a:lnTo>
                <a:lnTo>
                  <a:pt x="9277873" y="5432313"/>
                </a:lnTo>
                <a:close/>
                <a:moveTo>
                  <a:pt x="8799755" y="5341471"/>
                </a:moveTo>
                <a:lnTo>
                  <a:pt x="8641976" y="5432313"/>
                </a:lnTo>
                <a:lnTo>
                  <a:pt x="8641976" y="5616388"/>
                </a:lnTo>
                <a:lnTo>
                  <a:pt x="8799755" y="5707230"/>
                </a:lnTo>
                <a:lnTo>
                  <a:pt x="8957533" y="5616388"/>
                </a:lnTo>
                <a:lnTo>
                  <a:pt x="8957533" y="5432313"/>
                </a:lnTo>
                <a:close/>
                <a:moveTo>
                  <a:pt x="8479416" y="5341471"/>
                </a:moveTo>
                <a:lnTo>
                  <a:pt x="8321638" y="5432313"/>
                </a:lnTo>
                <a:lnTo>
                  <a:pt x="8321638" y="5616388"/>
                </a:lnTo>
                <a:lnTo>
                  <a:pt x="8479416" y="5707230"/>
                </a:lnTo>
                <a:lnTo>
                  <a:pt x="8637195" y="5616388"/>
                </a:lnTo>
                <a:lnTo>
                  <a:pt x="8637195" y="5432313"/>
                </a:lnTo>
                <a:close/>
                <a:moveTo>
                  <a:pt x="8159077" y="5341471"/>
                </a:moveTo>
                <a:lnTo>
                  <a:pt x="8001298" y="5432313"/>
                </a:lnTo>
                <a:lnTo>
                  <a:pt x="8001298" y="5616388"/>
                </a:lnTo>
                <a:lnTo>
                  <a:pt x="8159077" y="5707230"/>
                </a:lnTo>
                <a:lnTo>
                  <a:pt x="8316856" y="5616388"/>
                </a:lnTo>
                <a:lnTo>
                  <a:pt x="8316856" y="5432313"/>
                </a:lnTo>
                <a:close/>
                <a:moveTo>
                  <a:pt x="7838739" y="5341471"/>
                </a:moveTo>
                <a:lnTo>
                  <a:pt x="7680960" y="5432313"/>
                </a:lnTo>
                <a:lnTo>
                  <a:pt x="7680960" y="5616388"/>
                </a:lnTo>
                <a:lnTo>
                  <a:pt x="7838739" y="5707230"/>
                </a:lnTo>
                <a:lnTo>
                  <a:pt x="7996518" y="5616388"/>
                </a:lnTo>
                <a:lnTo>
                  <a:pt x="7996518" y="5432313"/>
                </a:lnTo>
                <a:close/>
                <a:moveTo>
                  <a:pt x="7518400" y="5341471"/>
                </a:moveTo>
                <a:lnTo>
                  <a:pt x="7360621" y="5432313"/>
                </a:lnTo>
                <a:lnTo>
                  <a:pt x="7360621" y="5616388"/>
                </a:lnTo>
                <a:lnTo>
                  <a:pt x="7518400" y="5707230"/>
                </a:lnTo>
                <a:lnTo>
                  <a:pt x="7676179" y="5616388"/>
                </a:lnTo>
                <a:lnTo>
                  <a:pt x="7676179" y="5432313"/>
                </a:lnTo>
                <a:close/>
                <a:moveTo>
                  <a:pt x="7198061" y="5341471"/>
                </a:moveTo>
                <a:lnTo>
                  <a:pt x="7040282" y="5432313"/>
                </a:lnTo>
                <a:lnTo>
                  <a:pt x="7040282" y="5616388"/>
                </a:lnTo>
                <a:lnTo>
                  <a:pt x="7198061" y="5707230"/>
                </a:lnTo>
                <a:lnTo>
                  <a:pt x="7355839" y="5616388"/>
                </a:lnTo>
                <a:lnTo>
                  <a:pt x="7355839" y="5432313"/>
                </a:lnTo>
                <a:close/>
                <a:moveTo>
                  <a:pt x="6877722" y="5341471"/>
                </a:moveTo>
                <a:lnTo>
                  <a:pt x="6719944" y="5432313"/>
                </a:lnTo>
                <a:lnTo>
                  <a:pt x="6719944" y="5616388"/>
                </a:lnTo>
                <a:lnTo>
                  <a:pt x="6877722" y="5707230"/>
                </a:lnTo>
                <a:lnTo>
                  <a:pt x="7035501" y="5616388"/>
                </a:lnTo>
                <a:lnTo>
                  <a:pt x="7035501" y="5432313"/>
                </a:lnTo>
                <a:close/>
                <a:moveTo>
                  <a:pt x="6557383" y="5341471"/>
                </a:moveTo>
                <a:lnTo>
                  <a:pt x="6399604" y="5432313"/>
                </a:lnTo>
                <a:lnTo>
                  <a:pt x="6399604" y="5616388"/>
                </a:lnTo>
                <a:lnTo>
                  <a:pt x="6557383" y="5707230"/>
                </a:lnTo>
                <a:lnTo>
                  <a:pt x="6715162" y="5616388"/>
                </a:lnTo>
                <a:lnTo>
                  <a:pt x="6715162" y="5432313"/>
                </a:lnTo>
                <a:close/>
                <a:moveTo>
                  <a:pt x="5596368" y="5341471"/>
                </a:moveTo>
                <a:lnTo>
                  <a:pt x="5438588" y="5432313"/>
                </a:lnTo>
                <a:lnTo>
                  <a:pt x="5438588" y="5616388"/>
                </a:lnTo>
                <a:lnTo>
                  <a:pt x="5596368" y="5707230"/>
                </a:lnTo>
                <a:lnTo>
                  <a:pt x="5754146" y="5616388"/>
                </a:lnTo>
                <a:lnTo>
                  <a:pt x="5754146" y="5432313"/>
                </a:lnTo>
                <a:close/>
                <a:moveTo>
                  <a:pt x="5276028" y="5341471"/>
                </a:moveTo>
                <a:lnTo>
                  <a:pt x="5118250" y="5432313"/>
                </a:lnTo>
                <a:lnTo>
                  <a:pt x="5118250" y="5616388"/>
                </a:lnTo>
                <a:lnTo>
                  <a:pt x="5276028" y="5707230"/>
                </a:lnTo>
                <a:lnTo>
                  <a:pt x="5433807" y="5616388"/>
                </a:lnTo>
                <a:lnTo>
                  <a:pt x="5433807" y="5432313"/>
                </a:lnTo>
                <a:close/>
                <a:moveTo>
                  <a:pt x="4955689" y="5341471"/>
                </a:moveTo>
                <a:lnTo>
                  <a:pt x="4797910" y="5432313"/>
                </a:lnTo>
                <a:lnTo>
                  <a:pt x="4797910" y="5616388"/>
                </a:lnTo>
                <a:lnTo>
                  <a:pt x="4955689" y="5707230"/>
                </a:lnTo>
                <a:lnTo>
                  <a:pt x="5113468" y="5616388"/>
                </a:lnTo>
                <a:lnTo>
                  <a:pt x="5113468" y="5432313"/>
                </a:lnTo>
                <a:close/>
                <a:moveTo>
                  <a:pt x="4635350" y="5341471"/>
                </a:moveTo>
                <a:lnTo>
                  <a:pt x="4477571" y="5432313"/>
                </a:lnTo>
                <a:lnTo>
                  <a:pt x="4477571" y="5616388"/>
                </a:lnTo>
                <a:lnTo>
                  <a:pt x="4635350" y="5707230"/>
                </a:lnTo>
                <a:lnTo>
                  <a:pt x="4793129" y="5616388"/>
                </a:lnTo>
                <a:lnTo>
                  <a:pt x="4793129" y="5432313"/>
                </a:lnTo>
                <a:close/>
                <a:moveTo>
                  <a:pt x="4315012" y="5341471"/>
                </a:moveTo>
                <a:lnTo>
                  <a:pt x="4157233" y="5432313"/>
                </a:lnTo>
                <a:lnTo>
                  <a:pt x="4157233" y="5616388"/>
                </a:lnTo>
                <a:lnTo>
                  <a:pt x="4315012" y="5707230"/>
                </a:lnTo>
                <a:lnTo>
                  <a:pt x="4472790" y="5616388"/>
                </a:lnTo>
                <a:lnTo>
                  <a:pt x="4472790" y="5432313"/>
                </a:lnTo>
                <a:close/>
                <a:moveTo>
                  <a:pt x="3994673" y="5341471"/>
                </a:moveTo>
                <a:lnTo>
                  <a:pt x="3836894" y="5432313"/>
                </a:lnTo>
                <a:lnTo>
                  <a:pt x="3836894" y="5616388"/>
                </a:lnTo>
                <a:lnTo>
                  <a:pt x="3994673" y="5707230"/>
                </a:lnTo>
                <a:lnTo>
                  <a:pt x="4152451" y="5616388"/>
                </a:lnTo>
                <a:lnTo>
                  <a:pt x="4152451" y="5432313"/>
                </a:lnTo>
                <a:close/>
                <a:moveTo>
                  <a:pt x="3671943" y="5341471"/>
                </a:moveTo>
                <a:lnTo>
                  <a:pt x="3514165" y="5432313"/>
                </a:lnTo>
                <a:lnTo>
                  <a:pt x="3514165" y="5616388"/>
                </a:lnTo>
                <a:lnTo>
                  <a:pt x="3671943" y="5707230"/>
                </a:lnTo>
                <a:lnTo>
                  <a:pt x="3829722" y="5616388"/>
                </a:lnTo>
                <a:lnTo>
                  <a:pt x="3829722" y="5432313"/>
                </a:lnTo>
                <a:close/>
                <a:moveTo>
                  <a:pt x="3351604" y="5341471"/>
                </a:moveTo>
                <a:lnTo>
                  <a:pt x="3193825" y="5432313"/>
                </a:lnTo>
                <a:lnTo>
                  <a:pt x="3193825" y="5616388"/>
                </a:lnTo>
                <a:lnTo>
                  <a:pt x="3351604" y="5707230"/>
                </a:lnTo>
                <a:lnTo>
                  <a:pt x="3509383" y="5616388"/>
                </a:lnTo>
                <a:lnTo>
                  <a:pt x="3509383" y="5432313"/>
                </a:lnTo>
                <a:close/>
                <a:moveTo>
                  <a:pt x="3031266" y="5341471"/>
                </a:moveTo>
                <a:lnTo>
                  <a:pt x="2873487" y="5432313"/>
                </a:lnTo>
                <a:lnTo>
                  <a:pt x="2873487" y="5616388"/>
                </a:lnTo>
                <a:lnTo>
                  <a:pt x="3031266" y="5707230"/>
                </a:lnTo>
                <a:lnTo>
                  <a:pt x="3189044" y="5616388"/>
                </a:lnTo>
                <a:lnTo>
                  <a:pt x="3189044" y="5432313"/>
                </a:lnTo>
                <a:close/>
                <a:moveTo>
                  <a:pt x="2710927" y="5341471"/>
                </a:moveTo>
                <a:lnTo>
                  <a:pt x="2553148" y="5432313"/>
                </a:lnTo>
                <a:lnTo>
                  <a:pt x="2553148" y="5616388"/>
                </a:lnTo>
                <a:lnTo>
                  <a:pt x="2710927" y="5707230"/>
                </a:lnTo>
                <a:lnTo>
                  <a:pt x="2868706" y="5616388"/>
                </a:lnTo>
                <a:lnTo>
                  <a:pt x="2868706" y="5432313"/>
                </a:lnTo>
                <a:close/>
                <a:moveTo>
                  <a:pt x="2390588" y="5341471"/>
                </a:moveTo>
                <a:lnTo>
                  <a:pt x="2232809" y="5432313"/>
                </a:lnTo>
                <a:lnTo>
                  <a:pt x="2232809" y="5616388"/>
                </a:lnTo>
                <a:lnTo>
                  <a:pt x="2390588" y="5707230"/>
                </a:lnTo>
                <a:lnTo>
                  <a:pt x="2548367" y="5616388"/>
                </a:lnTo>
                <a:lnTo>
                  <a:pt x="2548367" y="5432313"/>
                </a:lnTo>
                <a:close/>
                <a:moveTo>
                  <a:pt x="2070249" y="5341471"/>
                </a:moveTo>
                <a:lnTo>
                  <a:pt x="1912470" y="5432313"/>
                </a:lnTo>
                <a:lnTo>
                  <a:pt x="1912470" y="5616388"/>
                </a:lnTo>
                <a:lnTo>
                  <a:pt x="2070249" y="5707230"/>
                </a:lnTo>
                <a:lnTo>
                  <a:pt x="2228028" y="5616388"/>
                </a:lnTo>
                <a:lnTo>
                  <a:pt x="2228028" y="5432313"/>
                </a:lnTo>
                <a:close/>
                <a:moveTo>
                  <a:pt x="1749910" y="5341471"/>
                </a:moveTo>
                <a:lnTo>
                  <a:pt x="1592131" y="5432313"/>
                </a:lnTo>
                <a:lnTo>
                  <a:pt x="1592131" y="5616388"/>
                </a:lnTo>
                <a:lnTo>
                  <a:pt x="1749910" y="5707230"/>
                </a:lnTo>
                <a:lnTo>
                  <a:pt x="1907689" y="5616388"/>
                </a:lnTo>
                <a:lnTo>
                  <a:pt x="1907689" y="5432313"/>
                </a:lnTo>
                <a:close/>
                <a:moveTo>
                  <a:pt x="1429571" y="5341471"/>
                </a:moveTo>
                <a:lnTo>
                  <a:pt x="1271793" y="5432313"/>
                </a:lnTo>
                <a:lnTo>
                  <a:pt x="1271793" y="5616388"/>
                </a:lnTo>
                <a:lnTo>
                  <a:pt x="1429571" y="5707230"/>
                </a:lnTo>
                <a:lnTo>
                  <a:pt x="1587350" y="5616388"/>
                </a:lnTo>
                <a:lnTo>
                  <a:pt x="1587350" y="5432313"/>
                </a:lnTo>
                <a:close/>
                <a:moveTo>
                  <a:pt x="1109233" y="5341471"/>
                </a:moveTo>
                <a:lnTo>
                  <a:pt x="951454" y="5432313"/>
                </a:lnTo>
                <a:lnTo>
                  <a:pt x="951454" y="5616388"/>
                </a:lnTo>
                <a:lnTo>
                  <a:pt x="1109233" y="5707230"/>
                </a:lnTo>
                <a:lnTo>
                  <a:pt x="1267011" y="5616388"/>
                </a:lnTo>
                <a:lnTo>
                  <a:pt x="1267011" y="5432313"/>
                </a:lnTo>
                <a:close/>
                <a:moveTo>
                  <a:pt x="788894" y="5341471"/>
                </a:moveTo>
                <a:lnTo>
                  <a:pt x="631115" y="5432313"/>
                </a:lnTo>
                <a:lnTo>
                  <a:pt x="631115" y="5616388"/>
                </a:lnTo>
                <a:lnTo>
                  <a:pt x="788894" y="5707230"/>
                </a:lnTo>
                <a:lnTo>
                  <a:pt x="946673" y="5616388"/>
                </a:lnTo>
                <a:lnTo>
                  <a:pt x="946673" y="5432313"/>
                </a:lnTo>
                <a:close/>
                <a:moveTo>
                  <a:pt x="468555" y="5341471"/>
                </a:moveTo>
                <a:lnTo>
                  <a:pt x="310776" y="5432313"/>
                </a:lnTo>
                <a:lnTo>
                  <a:pt x="310776" y="5616388"/>
                </a:lnTo>
                <a:lnTo>
                  <a:pt x="468555" y="5707230"/>
                </a:lnTo>
                <a:lnTo>
                  <a:pt x="626334" y="5616388"/>
                </a:lnTo>
                <a:lnTo>
                  <a:pt x="626334" y="5432313"/>
                </a:lnTo>
                <a:close/>
                <a:moveTo>
                  <a:pt x="5916706" y="5339080"/>
                </a:moveTo>
                <a:lnTo>
                  <a:pt x="5758927" y="5429922"/>
                </a:lnTo>
                <a:lnTo>
                  <a:pt x="5758927" y="5613997"/>
                </a:lnTo>
                <a:lnTo>
                  <a:pt x="5916706" y="5707230"/>
                </a:lnTo>
                <a:lnTo>
                  <a:pt x="6074484" y="5616388"/>
                </a:lnTo>
                <a:lnTo>
                  <a:pt x="6074484" y="5429922"/>
                </a:lnTo>
                <a:close/>
                <a:moveTo>
                  <a:pt x="11525026" y="5061772"/>
                </a:moveTo>
                <a:lnTo>
                  <a:pt x="11367247" y="5152614"/>
                </a:lnTo>
                <a:lnTo>
                  <a:pt x="11367247" y="5336690"/>
                </a:lnTo>
                <a:lnTo>
                  <a:pt x="11525026" y="5427532"/>
                </a:lnTo>
                <a:lnTo>
                  <a:pt x="11682804" y="5336690"/>
                </a:lnTo>
                <a:lnTo>
                  <a:pt x="11682804" y="5152614"/>
                </a:lnTo>
                <a:close/>
                <a:moveTo>
                  <a:pt x="11202296" y="5061772"/>
                </a:moveTo>
                <a:lnTo>
                  <a:pt x="11044517" y="5152614"/>
                </a:lnTo>
                <a:lnTo>
                  <a:pt x="11044517" y="5336690"/>
                </a:lnTo>
                <a:lnTo>
                  <a:pt x="11202296" y="5427532"/>
                </a:lnTo>
                <a:lnTo>
                  <a:pt x="11360075" y="5336690"/>
                </a:lnTo>
                <a:lnTo>
                  <a:pt x="11360075" y="5152614"/>
                </a:lnTo>
                <a:close/>
                <a:moveTo>
                  <a:pt x="10881957" y="5061772"/>
                </a:moveTo>
                <a:lnTo>
                  <a:pt x="10724179" y="5152614"/>
                </a:lnTo>
                <a:lnTo>
                  <a:pt x="10724179" y="5336690"/>
                </a:lnTo>
                <a:lnTo>
                  <a:pt x="10881957" y="5427532"/>
                </a:lnTo>
                <a:lnTo>
                  <a:pt x="11039736" y="5336690"/>
                </a:lnTo>
                <a:lnTo>
                  <a:pt x="11039736" y="5152614"/>
                </a:lnTo>
                <a:close/>
                <a:moveTo>
                  <a:pt x="10561618" y="5061772"/>
                </a:moveTo>
                <a:lnTo>
                  <a:pt x="10403839" y="5152614"/>
                </a:lnTo>
                <a:lnTo>
                  <a:pt x="10403839" y="5336690"/>
                </a:lnTo>
                <a:lnTo>
                  <a:pt x="10561618" y="5427532"/>
                </a:lnTo>
                <a:lnTo>
                  <a:pt x="10719397" y="5336690"/>
                </a:lnTo>
                <a:lnTo>
                  <a:pt x="10719397" y="5152614"/>
                </a:lnTo>
                <a:close/>
                <a:moveTo>
                  <a:pt x="10241280" y="5061772"/>
                </a:moveTo>
                <a:lnTo>
                  <a:pt x="10083501" y="5152614"/>
                </a:lnTo>
                <a:lnTo>
                  <a:pt x="10083501" y="5336690"/>
                </a:lnTo>
                <a:lnTo>
                  <a:pt x="10241280" y="5427532"/>
                </a:lnTo>
                <a:lnTo>
                  <a:pt x="10399058" y="5336690"/>
                </a:lnTo>
                <a:lnTo>
                  <a:pt x="10399058" y="5152614"/>
                </a:lnTo>
                <a:close/>
                <a:moveTo>
                  <a:pt x="9920941" y="5061772"/>
                </a:moveTo>
                <a:lnTo>
                  <a:pt x="9763162" y="5152614"/>
                </a:lnTo>
                <a:lnTo>
                  <a:pt x="9763162" y="5336690"/>
                </a:lnTo>
                <a:lnTo>
                  <a:pt x="9920941" y="5427532"/>
                </a:lnTo>
                <a:lnTo>
                  <a:pt x="10078720" y="5336690"/>
                </a:lnTo>
                <a:lnTo>
                  <a:pt x="10078720" y="5152614"/>
                </a:lnTo>
                <a:close/>
                <a:moveTo>
                  <a:pt x="9600602" y="5061772"/>
                </a:moveTo>
                <a:lnTo>
                  <a:pt x="9442823" y="5152614"/>
                </a:lnTo>
                <a:lnTo>
                  <a:pt x="9442823" y="5336690"/>
                </a:lnTo>
                <a:lnTo>
                  <a:pt x="9600602" y="5427532"/>
                </a:lnTo>
                <a:lnTo>
                  <a:pt x="9758380" y="5336690"/>
                </a:lnTo>
                <a:lnTo>
                  <a:pt x="9758380" y="5152614"/>
                </a:lnTo>
                <a:close/>
                <a:moveTo>
                  <a:pt x="9280263" y="5061772"/>
                </a:moveTo>
                <a:lnTo>
                  <a:pt x="9122485" y="5152614"/>
                </a:lnTo>
                <a:lnTo>
                  <a:pt x="9122485" y="5336690"/>
                </a:lnTo>
                <a:lnTo>
                  <a:pt x="9280263" y="5427532"/>
                </a:lnTo>
                <a:lnTo>
                  <a:pt x="9438042" y="5336690"/>
                </a:lnTo>
                <a:lnTo>
                  <a:pt x="9438042" y="5152614"/>
                </a:lnTo>
                <a:close/>
                <a:moveTo>
                  <a:pt x="8959924" y="5061772"/>
                </a:moveTo>
                <a:lnTo>
                  <a:pt x="8802145" y="5152614"/>
                </a:lnTo>
                <a:lnTo>
                  <a:pt x="8802145" y="5336690"/>
                </a:lnTo>
                <a:lnTo>
                  <a:pt x="8959924" y="5427532"/>
                </a:lnTo>
                <a:lnTo>
                  <a:pt x="9117703" y="5336690"/>
                </a:lnTo>
                <a:lnTo>
                  <a:pt x="9117703" y="5152614"/>
                </a:lnTo>
                <a:close/>
                <a:moveTo>
                  <a:pt x="8639585" y="5061772"/>
                </a:moveTo>
                <a:lnTo>
                  <a:pt x="8481806" y="5152614"/>
                </a:lnTo>
                <a:lnTo>
                  <a:pt x="8481806" y="5336690"/>
                </a:lnTo>
                <a:lnTo>
                  <a:pt x="8639585" y="5427532"/>
                </a:lnTo>
                <a:lnTo>
                  <a:pt x="8797364" y="5336690"/>
                </a:lnTo>
                <a:lnTo>
                  <a:pt x="8797364" y="5152614"/>
                </a:lnTo>
                <a:close/>
                <a:moveTo>
                  <a:pt x="8319247" y="5061772"/>
                </a:moveTo>
                <a:lnTo>
                  <a:pt x="8161468" y="5152614"/>
                </a:lnTo>
                <a:lnTo>
                  <a:pt x="8161468" y="5336690"/>
                </a:lnTo>
                <a:lnTo>
                  <a:pt x="8319247" y="5427532"/>
                </a:lnTo>
                <a:lnTo>
                  <a:pt x="8477026" y="5336690"/>
                </a:lnTo>
                <a:lnTo>
                  <a:pt x="8477026" y="5152614"/>
                </a:lnTo>
                <a:close/>
                <a:moveTo>
                  <a:pt x="7998908" y="5061772"/>
                </a:moveTo>
                <a:lnTo>
                  <a:pt x="7841129" y="5152614"/>
                </a:lnTo>
                <a:lnTo>
                  <a:pt x="7841129" y="5336690"/>
                </a:lnTo>
                <a:lnTo>
                  <a:pt x="7998908" y="5427532"/>
                </a:lnTo>
                <a:lnTo>
                  <a:pt x="8156687" y="5336690"/>
                </a:lnTo>
                <a:lnTo>
                  <a:pt x="8156687" y="5152614"/>
                </a:lnTo>
                <a:close/>
                <a:moveTo>
                  <a:pt x="7678569" y="5061772"/>
                </a:moveTo>
                <a:lnTo>
                  <a:pt x="7520791" y="5152614"/>
                </a:lnTo>
                <a:lnTo>
                  <a:pt x="7520791" y="5336690"/>
                </a:lnTo>
                <a:lnTo>
                  <a:pt x="7678569" y="5427532"/>
                </a:lnTo>
                <a:lnTo>
                  <a:pt x="7836348" y="5336690"/>
                </a:lnTo>
                <a:lnTo>
                  <a:pt x="7836348" y="5152614"/>
                </a:lnTo>
                <a:close/>
                <a:moveTo>
                  <a:pt x="7358230" y="5061772"/>
                </a:moveTo>
                <a:lnTo>
                  <a:pt x="7200451" y="5152614"/>
                </a:lnTo>
                <a:lnTo>
                  <a:pt x="7200451" y="5336690"/>
                </a:lnTo>
                <a:lnTo>
                  <a:pt x="7358230" y="5427532"/>
                </a:lnTo>
                <a:lnTo>
                  <a:pt x="7516009" y="5336690"/>
                </a:lnTo>
                <a:lnTo>
                  <a:pt x="7516009" y="5152614"/>
                </a:lnTo>
                <a:close/>
                <a:moveTo>
                  <a:pt x="7037892" y="5061772"/>
                </a:moveTo>
                <a:lnTo>
                  <a:pt x="6880113" y="5152614"/>
                </a:lnTo>
                <a:lnTo>
                  <a:pt x="6880113" y="5336690"/>
                </a:lnTo>
                <a:lnTo>
                  <a:pt x="7037892" y="5427532"/>
                </a:lnTo>
                <a:lnTo>
                  <a:pt x="7195671" y="5336690"/>
                </a:lnTo>
                <a:lnTo>
                  <a:pt x="7195671" y="5152614"/>
                </a:lnTo>
                <a:close/>
                <a:moveTo>
                  <a:pt x="6717553" y="5061772"/>
                </a:moveTo>
                <a:lnTo>
                  <a:pt x="6559774" y="5152614"/>
                </a:lnTo>
                <a:lnTo>
                  <a:pt x="6559774" y="5336690"/>
                </a:lnTo>
                <a:lnTo>
                  <a:pt x="6717553" y="5427532"/>
                </a:lnTo>
                <a:lnTo>
                  <a:pt x="6875332" y="5336690"/>
                </a:lnTo>
                <a:lnTo>
                  <a:pt x="6875332" y="5152614"/>
                </a:lnTo>
                <a:close/>
                <a:moveTo>
                  <a:pt x="6397214" y="5061772"/>
                </a:moveTo>
                <a:lnTo>
                  <a:pt x="6239435" y="5152614"/>
                </a:lnTo>
                <a:lnTo>
                  <a:pt x="6239435" y="5336690"/>
                </a:lnTo>
                <a:lnTo>
                  <a:pt x="6397214" y="5427532"/>
                </a:lnTo>
                <a:lnTo>
                  <a:pt x="6554992" y="5336690"/>
                </a:lnTo>
                <a:lnTo>
                  <a:pt x="6554992" y="5152614"/>
                </a:lnTo>
                <a:close/>
                <a:moveTo>
                  <a:pt x="6076875" y="5061772"/>
                </a:moveTo>
                <a:lnTo>
                  <a:pt x="5919096" y="5152614"/>
                </a:lnTo>
                <a:lnTo>
                  <a:pt x="5919096" y="5336690"/>
                </a:lnTo>
                <a:lnTo>
                  <a:pt x="6076875" y="5427532"/>
                </a:lnTo>
                <a:lnTo>
                  <a:pt x="6234654" y="5336690"/>
                </a:lnTo>
                <a:lnTo>
                  <a:pt x="6234654" y="5152614"/>
                </a:lnTo>
                <a:close/>
                <a:moveTo>
                  <a:pt x="5756536" y="5061772"/>
                </a:moveTo>
                <a:lnTo>
                  <a:pt x="5598757" y="5152614"/>
                </a:lnTo>
                <a:lnTo>
                  <a:pt x="5598757" y="5336690"/>
                </a:lnTo>
                <a:lnTo>
                  <a:pt x="5756536" y="5427532"/>
                </a:lnTo>
                <a:lnTo>
                  <a:pt x="5914316" y="5336690"/>
                </a:lnTo>
                <a:lnTo>
                  <a:pt x="5914316" y="5152614"/>
                </a:lnTo>
                <a:close/>
                <a:moveTo>
                  <a:pt x="5436198" y="5061772"/>
                </a:moveTo>
                <a:lnTo>
                  <a:pt x="5278418" y="5152614"/>
                </a:lnTo>
                <a:lnTo>
                  <a:pt x="5278418" y="5336690"/>
                </a:lnTo>
                <a:lnTo>
                  <a:pt x="5436198" y="5427532"/>
                </a:lnTo>
                <a:lnTo>
                  <a:pt x="5593976" y="5336690"/>
                </a:lnTo>
                <a:lnTo>
                  <a:pt x="5593976" y="5152614"/>
                </a:lnTo>
                <a:close/>
                <a:moveTo>
                  <a:pt x="5115859" y="5061772"/>
                </a:moveTo>
                <a:lnTo>
                  <a:pt x="4958080" y="5152614"/>
                </a:lnTo>
                <a:lnTo>
                  <a:pt x="4958080" y="5336690"/>
                </a:lnTo>
                <a:lnTo>
                  <a:pt x="5115859" y="5427532"/>
                </a:lnTo>
                <a:lnTo>
                  <a:pt x="5273637" y="5336690"/>
                </a:lnTo>
                <a:lnTo>
                  <a:pt x="5273637" y="5152614"/>
                </a:lnTo>
                <a:close/>
                <a:moveTo>
                  <a:pt x="4795520" y="5061772"/>
                </a:moveTo>
                <a:lnTo>
                  <a:pt x="4637741" y="5152614"/>
                </a:lnTo>
                <a:lnTo>
                  <a:pt x="4637741" y="5336690"/>
                </a:lnTo>
                <a:lnTo>
                  <a:pt x="4795520" y="5427532"/>
                </a:lnTo>
                <a:lnTo>
                  <a:pt x="4953299" y="5336690"/>
                </a:lnTo>
                <a:lnTo>
                  <a:pt x="4953299" y="5152614"/>
                </a:lnTo>
                <a:close/>
                <a:moveTo>
                  <a:pt x="4475181" y="5061772"/>
                </a:moveTo>
                <a:lnTo>
                  <a:pt x="4317402" y="5152614"/>
                </a:lnTo>
                <a:lnTo>
                  <a:pt x="4317402" y="5336690"/>
                </a:lnTo>
                <a:lnTo>
                  <a:pt x="4475181" y="5427532"/>
                </a:lnTo>
                <a:lnTo>
                  <a:pt x="4632960" y="5336690"/>
                </a:lnTo>
                <a:lnTo>
                  <a:pt x="4632960" y="5152614"/>
                </a:lnTo>
                <a:close/>
                <a:moveTo>
                  <a:pt x="4152451" y="5061772"/>
                </a:moveTo>
                <a:lnTo>
                  <a:pt x="3994673" y="5152614"/>
                </a:lnTo>
                <a:lnTo>
                  <a:pt x="3994673" y="5336690"/>
                </a:lnTo>
                <a:lnTo>
                  <a:pt x="4152451" y="5427532"/>
                </a:lnTo>
                <a:lnTo>
                  <a:pt x="4310230" y="5336690"/>
                </a:lnTo>
                <a:lnTo>
                  <a:pt x="4310230" y="5152614"/>
                </a:lnTo>
                <a:close/>
                <a:moveTo>
                  <a:pt x="3832112" y="5061772"/>
                </a:moveTo>
                <a:lnTo>
                  <a:pt x="3674334" y="5152614"/>
                </a:lnTo>
                <a:lnTo>
                  <a:pt x="3674334" y="5336690"/>
                </a:lnTo>
                <a:lnTo>
                  <a:pt x="3832112" y="5427532"/>
                </a:lnTo>
                <a:lnTo>
                  <a:pt x="3989891" y="5336690"/>
                </a:lnTo>
                <a:lnTo>
                  <a:pt x="3989891" y="5152614"/>
                </a:lnTo>
                <a:close/>
                <a:moveTo>
                  <a:pt x="3511774" y="5061772"/>
                </a:moveTo>
                <a:lnTo>
                  <a:pt x="3353995" y="5152614"/>
                </a:lnTo>
                <a:lnTo>
                  <a:pt x="3353995" y="5336690"/>
                </a:lnTo>
                <a:lnTo>
                  <a:pt x="3511774" y="5427532"/>
                </a:lnTo>
                <a:lnTo>
                  <a:pt x="3669553" y="5336690"/>
                </a:lnTo>
                <a:lnTo>
                  <a:pt x="3669553" y="5152614"/>
                </a:lnTo>
                <a:close/>
                <a:moveTo>
                  <a:pt x="3191435" y="5061772"/>
                </a:moveTo>
                <a:lnTo>
                  <a:pt x="3033656" y="5152614"/>
                </a:lnTo>
                <a:lnTo>
                  <a:pt x="3033656" y="5336690"/>
                </a:lnTo>
                <a:lnTo>
                  <a:pt x="3191435" y="5427532"/>
                </a:lnTo>
                <a:lnTo>
                  <a:pt x="3349214" y="5336690"/>
                </a:lnTo>
                <a:lnTo>
                  <a:pt x="3349214" y="5152614"/>
                </a:lnTo>
                <a:close/>
                <a:moveTo>
                  <a:pt x="2871096" y="5061772"/>
                </a:moveTo>
                <a:lnTo>
                  <a:pt x="2713317" y="5152614"/>
                </a:lnTo>
                <a:lnTo>
                  <a:pt x="2713317" y="5336690"/>
                </a:lnTo>
                <a:lnTo>
                  <a:pt x="2871096" y="5427532"/>
                </a:lnTo>
                <a:lnTo>
                  <a:pt x="3028875" y="5336690"/>
                </a:lnTo>
                <a:lnTo>
                  <a:pt x="3028875" y="5152614"/>
                </a:lnTo>
                <a:close/>
                <a:moveTo>
                  <a:pt x="2550757" y="5061772"/>
                </a:moveTo>
                <a:lnTo>
                  <a:pt x="2392978" y="5152614"/>
                </a:lnTo>
                <a:lnTo>
                  <a:pt x="2392978" y="5336690"/>
                </a:lnTo>
                <a:lnTo>
                  <a:pt x="2550757" y="5427532"/>
                </a:lnTo>
                <a:lnTo>
                  <a:pt x="2708536" y="5336690"/>
                </a:lnTo>
                <a:lnTo>
                  <a:pt x="2708536" y="5152614"/>
                </a:lnTo>
                <a:close/>
                <a:moveTo>
                  <a:pt x="2230419" y="5061772"/>
                </a:moveTo>
                <a:lnTo>
                  <a:pt x="2072640" y="5152614"/>
                </a:lnTo>
                <a:lnTo>
                  <a:pt x="2072640" y="5336690"/>
                </a:lnTo>
                <a:lnTo>
                  <a:pt x="2230419" y="5427532"/>
                </a:lnTo>
                <a:lnTo>
                  <a:pt x="2388197" y="5336690"/>
                </a:lnTo>
                <a:lnTo>
                  <a:pt x="2388197" y="5152614"/>
                </a:lnTo>
                <a:close/>
                <a:moveTo>
                  <a:pt x="1910080" y="5061772"/>
                </a:moveTo>
                <a:lnTo>
                  <a:pt x="1752301" y="5152614"/>
                </a:lnTo>
                <a:lnTo>
                  <a:pt x="1752301" y="5336690"/>
                </a:lnTo>
                <a:lnTo>
                  <a:pt x="1910080" y="5427532"/>
                </a:lnTo>
                <a:lnTo>
                  <a:pt x="2067858" y="5336690"/>
                </a:lnTo>
                <a:lnTo>
                  <a:pt x="2067858" y="5152614"/>
                </a:lnTo>
                <a:close/>
                <a:moveTo>
                  <a:pt x="1589741" y="5061772"/>
                </a:moveTo>
                <a:lnTo>
                  <a:pt x="1431962" y="5152614"/>
                </a:lnTo>
                <a:lnTo>
                  <a:pt x="1431962" y="5336690"/>
                </a:lnTo>
                <a:lnTo>
                  <a:pt x="1589741" y="5427532"/>
                </a:lnTo>
                <a:lnTo>
                  <a:pt x="1747520" y="5336690"/>
                </a:lnTo>
                <a:lnTo>
                  <a:pt x="1747520" y="5152614"/>
                </a:lnTo>
                <a:close/>
                <a:moveTo>
                  <a:pt x="1269402" y="5061772"/>
                </a:moveTo>
                <a:lnTo>
                  <a:pt x="1111623" y="5152614"/>
                </a:lnTo>
                <a:lnTo>
                  <a:pt x="1111623" y="5336690"/>
                </a:lnTo>
                <a:lnTo>
                  <a:pt x="1269402" y="5427532"/>
                </a:lnTo>
                <a:lnTo>
                  <a:pt x="1427181" y="5336690"/>
                </a:lnTo>
                <a:lnTo>
                  <a:pt x="1427181" y="5152614"/>
                </a:lnTo>
                <a:close/>
                <a:moveTo>
                  <a:pt x="949063" y="5061772"/>
                </a:moveTo>
                <a:lnTo>
                  <a:pt x="791284" y="5152614"/>
                </a:lnTo>
                <a:lnTo>
                  <a:pt x="791284" y="5336690"/>
                </a:lnTo>
                <a:lnTo>
                  <a:pt x="949063" y="5427532"/>
                </a:lnTo>
                <a:lnTo>
                  <a:pt x="1106842" y="5336690"/>
                </a:lnTo>
                <a:lnTo>
                  <a:pt x="1106842" y="5152614"/>
                </a:lnTo>
                <a:close/>
                <a:moveTo>
                  <a:pt x="628724" y="5061772"/>
                </a:moveTo>
                <a:lnTo>
                  <a:pt x="470945" y="5152614"/>
                </a:lnTo>
                <a:lnTo>
                  <a:pt x="470945" y="5336690"/>
                </a:lnTo>
                <a:lnTo>
                  <a:pt x="628724" y="5427532"/>
                </a:lnTo>
                <a:lnTo>
                  <a:pt x="786503" y="5336690"/>
                </a:lnTo>
                <a:lnTo>
                  <a:pt x="786503" y="5152614"/>
                </a:lnTo>
                <a:close/>
                <a:moveTo>
                  <a:pt x="308385" y="5061772"/>
                </a:moveTo>
                <a:lnTo>
                  <a:pt x="150607" y="5152614"/>
                </a:lnTo>
                <a:lnTo>
                  <a:pt x="150607" y="5336690"/>
                </a:lnTo>
                <a:lnTo>
                  <a:pt x="308385" y="5427532"/>
                </a:lnTo>
                <a:lnTo>
                  <a:pt x="466164" y="5336690"/>
                </a:lnTo>
                <a:lnTo>
                  <a:pt x="466164" y="5152614"/>
                </a:lnTo>
                <a:close/>
                <a:moveTo>
                  <a:pt x="11842974" y="5059381"/>
                </a:moveTo>
                <a:lnTo>
                  <a:pt x="11685195" y="5150224"/>
                </a:lnTo>
                <a:lnTo>
                  <a:pt x="11685195" y="5334299"/>
                </a:lnTo>
                <a:lnTo>
                  <a:pt x="11842974" y="5425141"/>
                </a:lnTo>
                <a:lnTo>
                  <a:pt x="12000753" y="5334299"/>
                </a:lnTo>
                <a:lnTo>
                  <a:pt x="12000753" y="5150224"/>
                </a:lnTo>
                <a:close/>
                <a:moveTo>
                  <a:pt x="11685195" y="4782073"/>
                </a:moveTo>
                <a:lnTo>
                  <a:pt x="11527416" y="4872915"/>
                </a:lnTo>
                <a:lnTo>
                  <a:pt x="11527416" y="5056991"/>
                </a:lnTo>
                <a:lnTo>
                  <a:pt x="11685195" y="5147833"/>
                </a:lnTo>
                <a:lnTo>
                  <a:pt x="11842974" y="5056991"/>
                </a:lnTo>
                <a:lnTo>
                  <a:pt x="11842974" y="4872915"/>
                </a:lnTo>
                <a:close/>
                <a:moveTo>
                  <a:pt x="11042127" y="4782073"/>
                </a:moveTo>
                <a:lnTo>
                  <a:pt x="10884348" y="4872915"/>
                </a:lnTo>
                <a:lnTo>
                  <a:pt x="10884348" y="5056991"/>
                </a:lnTo>
                <a:lnTo>
                  <a:pt x="11042127" y="5147833"/>
                </a:lnTo>
                <a:lnTo>
                  <a:pt x="11199906" y="5056991"/>
                </a:lnTo>
                <a:lnTo>
                  <a:pt x="11199906" y="4872915"/>
                </a:lnTo>
                <a:close/>
                <a:moveTo>
                  <a:pt x="10721788" y="4782073"/>
                </a:moveTo>
                <a:lnTo>
                  <a:pt x="10564009" y="4872915"/>
                </a:lnTo>
                <a:lnTo>
                  <a:pt x="10564009" y="5056991"/>
                </a:lnTo>
                <a:lnTo>
                  <a:pt x="10721788" y="5147833"/>
                </a:lnTo>
                <a:lnTo>
                  <a:pt x="10879567" y="5056991"/>
                </a:lnTo>
                <a:lnTo>
                  <a:pt x="10879567" y="4872915"/>
                </a:lnTo>
                <a:close/>
                <a:moveTo>
                  <a:pt x="10401449" y="4782073"/>
                </a:moveTo>
                <a:lnTo>
                  <a:pt x="10243670" y="4872915"/>
                </a:lnTo>
                <a:lnTo>
                  <a:pt x="10243670" y="5056991"/>
                </a:lnTo>
                <a:lnTo>
                  <a:pt x="10401449" y="5147833"/>
                </a:lnTo>
                <a:lnTo>
                  <a:pt x="10559227" y="5056991"/>
                </a:lnTo>
                <a:lnTo>
                  <a:pt x="10559227" y="4872915"/>
                </a:lnTo>
                <a:close/>
                <a:moveTo>
                  <a:pt x="10081110" y="4782073"/>
                </a:moveTo>
                <a:lnTo>
                  <a:pt x="9923332" y="4872915"/>
                </a:lnTo>
                <a:lnTo>
                  <a:pt x="9923332" y="5056991"/>
                </a:lnTo>
                <a:lnTo>
                  <a:pt x="10081110" y="5147833"/>
                </a:lnTo>
                <a:lnTo>
                  <a:pt x="10238889" y="5056991"/>
                </a:lnTo>
                <a:lnTo>
                  <a:pt x="10238889" y="4872915"/>
                </a:lnTo>
                <a:close/>
                <a:moveTo>
                  <a:pt x="9760771" y="4782073"/>
                </a:moveTo>
                <a:lnTo>
                  <a:pt x="9602992" y="4872915"/>
                </a:lnTo>
                <a:lnTo>
                  <a:pt x="9602992" y="5056991"/>
                </a:lnTo>
                <a:lnTo>
                  <a:pt x="9760771" y="5147833"/>
                </a:lnTo>
                <a:lnTo>
                  <a:pt x="9918550" y="5056991"/>
                </a:lnTo>
                <a:lnTo>
                  <a:pt x="9918550" y="4872915"/>
                </a:lnTo>
                <a:close/>
                <a:moveTo>
                  <a:pt x="9440432" y="4782073"/>
                </a:moveTo>
                <a:lnTo>
                  <a:pt x="9282654" y="4872915"/>
                </a:lnTo>
                <a:lnTo>
                  <a:pt x="9282654" y="5056991"/>
                </a:lnTo>
                <a:lnTo>
                  <a:pt x="9440432" y="5147833"/>
                </a:lnTo>
                <a:lnTo>
                  <a:pt x="9598211" y="5056991"/>
                </a:lnTo>
                <a:lnTo>
                  <a:pt x="9598211" y="4872915"/>
                </a:lnTo>
                <a:close/>
                <a:moveTo>
                  <a:pt x="9120094" y="4782073"/>
                </a:moveTo>
                <a:lnTo>
                  <a:pt x="8962315" y="4872915"/>
                </a:lnTo>
                <a:lnTo>
                  <a:pt x="8962315" y="5056991"/>
                </a:lnTo>
                <a:lnTo>
                  <a:pt x="9120094" y="5147833"/>
                </a:lnTo>
                <a:lnTo>
                  <a:pt x="9277873" y="5056991"/>
                </a:lnTo>
                <a:lnTo>
                  <a:pt x="9277873" y="4872915"/>
                </a:lnTo>
                <a:close/>
                <a:moveTo>
                  <a:pt x="8799755" y="4782073"/>
                </a:moveTo>
                <a:lnTo>
                  <a:pt x="8641976" y="4872915"/>
                </a:lnTo>
                <a:lnTo>
                  <a:pt x="8641976" y="5056991"/>
                </a:lnTo>
                <a:lnTo>
                  <a:pt x="8799755" y="5147833"/>
                </a:lnTo>
                <a:lnTo>
                  <a:pt x="8957533" y="5056991"/>
                </a:lnTo>
                <a:lnTo>
                  <a:pt x="8957533" y="4872915"/>
                </a:lnTo>
                <a:close/>
                <a:moveTo>
                  <a:pt x="8479416" y="4782073"/>
                </a:moveTo>
                <a:lnTo>
                  <a:pt x="8321638" y="4872915"/>
                </a:lnTo>
                <a:lnTo>
                  <a:pt x="8321638" y="5056991"/>
                </a:lnTo>
                <a:lnTo>
                  <a:pt x="8479416" y="5147833"/>
                </a:lnTo>
                <a:lnTo>
                  <a:pt x="8637195" y="5056991"/>
                </a:lnTo>
                <a:lnTo>
                  <a:pt x="8637195" y="4872915"/>
                </a:lnTo>
                <a:close/>
                <a:moveTo>
                  <a:pt x="8159077" y="4782073"/>
                </a:moveTo>
                <a:lnTo>
                  <a:pt x="8001298" y="4872915"/>
                </a:lnTo>
                <a:lnTo>
                  <a:pt x="8001298" y="5056991"/>
                </a:lnTo>
                <a:lnTo>
                  <a:pt x="8159077" y="5147833"/>
                </a:lnTo>
                <a:lnTo>
                  <a:pt x="8316856" y="5056991"/>
                </a:lnTo>
                <a:lnTo>
                  <a:pt x="8316856" y="4872915"/>
                </a:lnTo>
                <a:close/>
                <a:moveTo>
                  <a:pt x="7838739" y="4782073"/>
                </a:moveTo>
                <a:lnTo>
                  <a:pt x="7680960" y="4872915"/>
                </a:lnTo>
                <a:lnTo>
                  <a:pt x="7680960" y="5056991"/>
                </a:lnTo>
                <a:lnTo>
                  <a:pt x="7838739" y="5147833"/>
                </a:lnTo>
                <a:lnTo>
                  <a:pt x="7996518" y="5056991"/>
                </a:lnTo>
                <a:lnTo>
                  <a:pt x="7996518" y="4872915"/>
                </a:lnTo>
                <a:close/>
                <a:moveTo>
                  <a:pt x="7518400" y="4782073"/>
                </a:moveTo>
                <a:lnTo>
                  <a:pt x="7360621" y="4872915"/>
                </a:lnTo>
                <a:lnTo>
                  <a:pt x="7360621" y="5056991"/>
                </a:lnTo>
                <a:lnTo>
                  <a:pt x="7518400" y="5147833"/>
                </a:lnTo>
                <a:lnTo>
                  <a:pt x="7676179" y="5056991"/>
                </a:lnTo>
                <a:lnTo>
                  <a:pt x="7676179" y="4872915"/>
                </a:lnTo>
                <a:close/>
                <a:moveTo>
                  <a:pt x="7198061" y="4782073"/>
                </a:moveTo>
                <a:lnTo>
                  <a:pt x="7040282" y="4872915"/>
                </a:lnTo>
                <a:lnTo>
                  <a:pt x="7040282" y="5056991"/>
                </a:lnTo>
                <a:lnTo>
                  <a:pt x="7198061" y="5147833"/>
                </a:lnTo>
                <a:lnTo>
                  <a:pt x="7355839" y="5056991"/>
                </a:lnTo>
                <a:lnTo>
                  <a:pt x="7355839" y="4872915"/>
                </a:lnTo>
                <a:close/>
                <a:moveTo>
                  <a:pt x="6877722" y="4782073"/>
                </a:moveTo>
                <a:lnTo>
                  <a:pt x="6719944" y="4872915"/>
                </a:lnTo>
                <a:lnTo>
                  <a:pt x="6719944" y="5056991"/>
                </a:lnTo>
                <a:lnTo>
                  <a:pt x="6877722" y="5147833"/>
                </a:lnTo>
                <a:lnTo>
                  <a:pt x="7035501" y="5056991"/>
                </a:lnTo>
                <a:lnTo>
                  <a:pt x="7035501" y="4872915"/>
                </a:lnTo>
                <a:close/>
                <a:moveTo>
                  <a:pt x="6557383" y="4782073"/>
                </a:moveTo>
                <a:lnTo>
                  <a:pt x="6399604" y="4872915"/>
                </a:lnTo>
                <a:lnTo>
                  <a:pt x="6399604" y="5056991"/>
                </a:lnTo>
                <a:lnTo>
                  <a:pt x="6557383" y="5147833"/>
                </a:lnTo>
                <a:lnTo>
                  <a:pt x="6715162" y="5056991"/>
                </a:lnTo>
                <a:lnTo>
                  <a:pt x="6715162" y="4872915"/>
                </a:lnTo>
                <a:close/>
                <a:moveTo>
                  <a:pt x="6237044" y="4782073"/>
                </a:moveTo>
                <a:lnTo>
                  <a:pt x="6079266" y="4872915"/>
                </a:lnTo>
                <a:lnTo>
                  <a:pt x="6079266" y="5056991"/>
                </a:lnTo>
                <a:lnTo>
                  <a:pt x="6237044" y="5147833"/>
                </a:lnTo>
                <a:lnTo>
                  <a:pt x="6394823" y="5056991"/>
                </a:lnTo>
                <a:lnTo>
                  <a:pt x="6394823" y="4872915"/>
                </a:lnTo>
                <a:close/>
                <a:moveTo>
                  <a:pt x="5916706" y="4782073"/>
                </a:moveTo>
                <a:lnTo>
                  <a:pt x="5758927" y="4872915"/>
                </a:lnTo>
                <a:lnTo>
                  <a:pt x="5758927" y="5056991"/>
                </a:lnTo>
                <a:lnTo>
                  <a:pt x="5916706" y="5147833"/>
                </a:lnTo>
                <a:lnTo>
                  <a:pt x="6074484" y="5056991"/>
                </a:lnTo>
                <a:lnTo>
                  <a:pt x="6074484" y="4872915"/>
                </a:lnTo>
                <a:close/>
                <a:moveTo>
                  <a:pt x="5596368" y="4782073"/>
                </a:moveTo>
                <a:lnTo>
                  <a:pt x="5438588" y="4872915"/>
                </a:lnTo>
                <a:lnTo>
                  <a:pt x="5438588" y="5056991"/>
                </a:lnTo>
                <a:lnTo>
                  <a:pt x="5596368" y="5147833"/>
                </a:lnTo>
                <a:lnTo>
                  <a:pt x="5754146" y="5056991"/>
                </a:lnTo>
                <a:lnTo>
                  <a:pt x="5754146" y="4872915"/>
                </a:lnTo>
                <a:close/>
                <a:moveTo>
                  <a:pt x="5276028" y="4782073"/>
                </a:moveTo>
                <a:lnTo>
                  <a:pt x="5118250" y="4872915"/>
                </a:lnTo>
                <a:lnTo>
                  <a:pt x="5118250" y="5056991"/>
                </a:lnTo>
                <a:lnTo>
                  <a:pt x="5276028" y="5147833"/>
                </a:lnTo>
                <a:lnTo>
                  <a:pt x="5433807" y="5056991"/>
                </a:lnTo>
                <a:lnTo>
                  <a:pt x="5433807" y="4872915"/>
                </a:lnTo>
                <a:close/>
                <a:moveTo>
                  <a:pt x="4955689" y="4782073"/>
                </a:moveTo>
                <a:lnTo>
                  <a:pt x="4797910" y="4872915"/>
                </a:lnTo>
                <a:lnTo>
                  <a:pt x="4797910" y="5056991"/>
                </a:lnTo>
                <a:lnTo>
                  <a:pt x="4955689" y="5147833"/>
                </a:lnTo>
                <a:lnTo>
                  <a:pt x="5113468" y="5056991"/>
                </a:lnTo>
                <a:lnTo>
                  <a:pt x="5113468" y="4872915"/>
                </a:lnTo>
                <a:close/>
                <a:moveTo>
                  <a:pt x="4635350" y="4782073"/>
                </a:moveTo>
                <a:lnTo>
                  <a:pt x="4477571" y="4872915"/>
                </a:lnTo>
                <a:lnTo>
                  <a:pt x="4477571" y="5056991"/>
                </a:lnTo>
                <a:lnTo>
                  <a:pt x="4635350" y="5147833"/>
                </a:lnTo>
                <a:lnTo>
                  <a:pt x="4793129" y="5056991"/>
                </a:lnTo>
                <a:lnTo>
                  <a:pt x="4793129" y="4872915"/>
                </a:lnTo>
                <a:close/>
                <a:moveTo>
                  <a:pt x="4315012" y="4782073"/>
                </a:moveTo>
                <a:lnTo>
                  <a:pt x="4157233" y="4872915"/>
                </a:lnTo>
                <a:lnTo>
                  <a:pt x="4157233" y="5056991"/>
                </a:lnTo>
                <a:lnTo>
                  <a:pt x="4315012" y="5147833"/>
                </a:lnTo>
                <a:lnTo>
                  <a:pt x="4472790" y="5056991"/>
                </a:lnTo>
                <a:lnTo>
                  <a:pt x="4472790" y="4872915"/>
                </a:lnTo>
                <a:close/>
                <a:moveTo>
                  <a:pt x="3994673" y="4782073"/>
                </a:moveTo>
                <a:lnTo>
                  <a:pt x="3836894" y="4872915"/>
                </a:lnTo>
                <a:lnTo>
                  <a:pt x="3836894" y="5056991"/>
                </a:lnTo>
                <a:lnTo>
                  <a:pt x="3994673" y="5147833"/>
                </a:lnTo>
                <a:lnTo>
                  <a:pt x="4152451" y="5056991"/>
                </a:lnTo>
                <a:lnTo>
                  <a:pt x="4152451" y="4872915"/>
                </a:lnTo>
                <a:close/>
                <a:moveTo>
                  <a:pt x="3671943" y="4782073"/>
                </a:moveTo>
                <a:lnTo>
                  <a:pt x="3514165" y="4872915"/>
                </a:lnTo>
                <a:lnTo>
                  <a:pt x="3514165" y="5056991"/>
                </a:lnTo>
                <a:lnTo>
                  <a:pt x="3671943" y="5147833"/>
                </a:lnTo>
                <a:lnTo>
                  <a:pt x="3829722" y="5056991"/>
                </a:lnTo>
                <a:lnTo>
                  <a:pt x="3829722" y="4872915"/>
                </a:lnTo>
                <a:close/>
                <a:moveTo>
                  <a:pt x="3351604" y="4782073"/>
                </a:moveTo>
                <a:lnTo>
                  <a:pt x="3193825" y="4872915"/>
                </a:lnTo>
                <a:lnTo>
                  <a:pt x="3193825" y="5056991"/>
                </a:lnTo>
                <a:lnTo>
                  <a:pt x="3351604" y="5147833"/>
                </a:lnTo>
                <a:lnTo>
                  <a:pt x="3509383" y="5056991"/>
                </a:lnTo>
                <a:lnTo>
                  <a:pt x="3509383" y="4872915"/>
                </a:lnTo>
                <a:close/>
                <a:moveTo>
                  <a:pt x="3031266" y="4782073"/>
                </a:moveTo>
                <a:lnTo>
                  <a:pt x="2873487" y="4872915"/>
                </a:lnTo>
                <a:lnTo>
                  <a:pt x="2873487" y="5056991"/>
                </a:lnTo>
                <a:lnTo>
                  <a:pt x="3031266" y="5147833"/>
                </a:lnTo>
                <a:lnTo>
                  <a:pt x="3189044" y="5056991"/>
                </a:lnTo>
                <a:lnTo>
                  <a:pt x="3189044" y="4872915"/>
                </a:lnTo>
                <a:close/>
                <a:moveTo>
                  <a:pt x="2710927" y="4782073"/>
                </a:moveTo>
                <a:lnTo>
                  <a:pt x="2553148" y="4872915"/>
                </a:lnTo>
                <a:lnTo>
                  <a:pt x="2553148" y="5056991"/>
                </a:lnTo>
                <a:lnTo>
                  <a:pt x="2710927" y="5147833"/>
                </a:lnTo>
                <a:lnTo>
                  <a:pt x="2868706" y="5056991"/>
                </a:lnTo>
                <a:lnTo>
                  <a:pt x="2868706" y="4872915"/>
                </a:lnTo>
                <a:close/>
                <a:moveTo>
                  <a:pt x="2390588" y="4782073"/>
                </a:moveTo>
                <a:lnTo>
                  <a:pt x="2232809" y="4872915"/>
                </a:lnTo>
                <a:lnTo>
                  <a:pt x="2232809" y="5056991"/>
                </a:lnTo>
                <a:lnTo>
                  <a:pt x="2390588" y="5147833"/>
                </a:lnTo>
                <a:lnTo>
                  <a:pt x="2548367" y="5056991"/>
                </a:lnTo>
                <a:lnTo>
                  <a:pt x="2548367" y="4872915"/>
                </a:lnTo>
                <a:close/>
                <a:moveTo>
                  <a:pt x="2070249" y="4782073"/>
                </a:moveTo>
                <a:lnTo>
                  <a:pt x="1912470" y="4872915"/>
                </a:lnTo>
                <a:lnTo>
                  <a:pt x="1912470" y="5056991"/>
                </a:lnTo>
                <a:lnTo>
                  <a:pt x="2070249" y="5147833"/>
                </a:lnTo>
                <a:lnTo>
                  <a:pt x="2228028" y="5056991"/>
                </a:lnTo>
                <a:lnTo>
                  <a:pt x="2228028" y="4872915"/>
                </a:lnTo>
                <a:close/>
                <a:moveTo>
                  <a:pt x="1749910" y="4782073"/>
                </a:moveTo>
                <a:lnTo>
                  <a:pt x="1592131" y="4872915"/>
                </a:lnTo>
                <a:lnTo>
                  <a:pt x="1592131" y="5056991"/>
                </a:lnTo>
                <a:lnTo>
                  <a:pt x="1749910" y="5147833"/>
                </a:lnTo>
                <a:lnTo>
                  <a:pt x="1907689" y="5056991"/>
                </a:lnTo>
                <a:lnTo>
                  <a:pt x="1907689" y="4872915"/>
                </a:lnTo>
                <a:close/>
                <a:moveTo>
                  <a:pt x="1429571" y="4782073"/>
                </a:moveTo>
                <a:lnTo>
                  <a:pt x="1271793" y="4872915"/>
                </a:lnTo>
                <a:lnTo>
                  <a:pt x="1271793" y="5056991"/>
                </a:lnTo>
                <a:lnTo>
                  <a:pt x="1429571" y="5147833"/>
                </a:lnTo>
                <a:lnTo>
                  <a:pt x="1587350" y="5056991"/>
                </a:lnTo>
                <a:lnTo>
                  <a:pt x="1587350" y="4872915"/>
                </a:lnTo>
                <a:close/>
                <a:moveTo>
                  <a:pt x="1109233" y="4782073"/>
                </a:moveTo>
                <a:lnTo>
                  <a:pt x="951454" y="4872915"/>
                </a:lnTo>
                <a:lnTo>
                  <a:pt x="951454" y="5056991"/>
                </a:lnTo>
                <a:lnTo>
                  <a:pt x="1109233" y="5147833"/>
                </a:lnTo>
                <a:lnTo>
                  <a:pt x="1267011" y="5056991"/>
                </a:lnTo>
                <a:lnTo>
                  <a:pt x="1267011" y="4872915"/>
                </a:lnTo>
                <a:close/>
                <a:moveTo>
                  <a:pt x="788894" y="4782073"/>
                </a:moveTo>
                <a:lnTo>
                  <a:pt x="631115" y="4872915"/>
                </a:lnTo>
                <a:lnTo>
                  <a:pt x="631115" y="5056991"/>
                </a:lnTo>
                <a:lnTo>
                  <a:pt x="788894" y="5147833"/>
                </a:lnTo>
                <a:lnTo>
                  <a:pt x="946673" y="5056991"/>
                </a:lnTo>
                <a:lnTo>
                  <a:pt x="946673" y="4872915"/>
                </a:lnTo>
                <a:close/>
                <a:moveTo>
                  <a:pt x="468555" y="4782073"/>
                </a:moveTo>
                <a:lnTo>
                  <a:pt x="310776" y="4872915"/>
                </a:lnTo>
                <a:lnTo>
                  <a:pt x="310776" y="5056991"/>
                </a:lnTo>
                <a:lnTo>
                  <a:pt x="468555" y="5147833"/>
                </a:lnTo>
                <a:lnTo>
                  <a:pt x="626334" y="5056991"/>
                </a:lnTo>
                <a:lnTo>
                  <a:pt x="626334" y="4872915"/>
                </a:lnTo>
                <a:close/>
                <a:moveTo>
                  <a:pt x="11362465" y="4779682"/>
                </a:moveTo>
                <a:lnTo>
                  <a:pt x="11204686" y="4870525"/>
                </a:lnTo>
                <a:lnTo>
                  <a:pt x="11204686" y="5054600"/>
                </a:lnTo>
                <a:lnTo>
                  <a:pt x="11362465" y="5145442"/>
                </a:lnTo>
                <a:lnTo>
                  <a:pt x="11520244" y="5054600"/>
                </a:lnTo>
                <a:lnTo>
                  <a:pt x="11520244" y="4870525"/>
                </a:lnTo>
                <a:close/>
                <a:moveTo>
                  <a:pt x="11525026" y="4502374"/>
                </a:moveTo>
                <a:lnTo>
                  <a:pt x="11367247" y="4593217"/>
                </a:lnTo>
                <a:lnTo>
                  <a:pt x="11367247" y="4777292"/>
                </a:lnTo>
                <a:lnTo>
                  <a:pt x="11525026" y="4868134"/>
                </a:lnTo>
                <a:lnTo>
                  <a:pt x="11682804" y="4777292"/>
                </a:lnTo>
                <a:lnTo>
                  <a:pt x="11682804" y="4593217"/>
                </a:lnTo>
                <a:close/>
                <a:moveTo>
                  <a:pt x="11202296" y="4502374"/>
                </a:moveTo>
                <a:lnTo>
                  <a:pt x="11044517" y="4593217"/>
                </a:lnTo>
                <a:lnTo>
                  <a:pt x="11044517" y="4777292"/>
                </a:lnTo>
                <a:lnTo>
                  <a:pt x="11202296" y="4868134"/>
                </a:lnTo>
                <a:lnTo>
                  <a:pt x="11360075" y="4777292"/>
                </a:lnTo>
                <a:lnTo>
                  <a:pt x="11360075" y="4593217"/>
                </a:lnTo>
                <a:close/>
                <a:moveTo>
                  <a:pt x="10881957" y="4502374"/>
                </a:moveTo>
                <a:lnTo>
                  <a:pt x="10724179" y="4593217"/>
                </a:lnTo>
                <a:lnTo>
                  <a:pt x="10724179" y="4777292"/>
                </a:lnTo>
                <a:lnTo>
                  <a:pt x="10881957" y="4868134"/>
                </a:lnTo>
                <a:lnTo>
                  <a:pt x="11039736" y="4777292"/>
                </a:lnTo>
                <a:lnTo>
                  <a:pt x="11039736" y="4593217"/>
                </a:lnTo>
                <a:close/>
                <a:moveTo>
                  <a:pt x="10561618" y="4502374"/>
                </a:moveTo>
                <a:lnTo>
                  <a:pt x="10403839" y="4593217"/>
                </a:lnTo>
                <a:lnTo>
                  <a:pt x="10403839" y="4777292"/>
                </a:lnTo>
                <a:lnTo>
                  <a:pt x="10561618" y="4868134"/>
                </a:lnTo>
                <a:lnTo>
                  <a:pt x="10719397" y="4777292"/>
                </a:lnTo>
                <a:lnTo>
                  <a:pt x="10719397" y="4593217"/>
                </a:lnTo>
                <a:close/>
                <a:moveTo>
                  <a:pt x="10241280" y="4502374"/>
                </a:moveTo>
                <a:lnTo>
                  <a:pt x="10083501" y="4593217"/>
                </a:lnTo>
                <a:lnTo>
                  <a:pt x="10083501" y="4777292"/>
                </a:lnTo>
                <a:lnTo>
                  <a:pt x="10241280" y="4868134"/>
                </a:lnTo>
                <a:lnTo>
                  <a:pt x="10399058" y="4777292"/>
                </a:lnTo>
                <a:lnTo>
                  <a:pt x="10399058" y="4593217"/>
                </a:lnTo>
                <a:close/>
                <a:moveTo>
                  <a:pt x="9920941" y="4502374"/>
                </a:moveTo>
                <a:lnTo>
                  <a:pt x="9763162" y="4593217"/>
                </a:lnTo>
                <a:lnTo>
                  <a:pt x="9763162" y="4777292"/>
                </a:lnTo>
                <a:lnTo>
                  <a:pt x="9920941" y="4868134"/>
                </a:lnTo>
                <a:lnTo>
                  <a:pt x="10078720" y="4777292"/>
                </a:lnTo>
                <a:lnTo>
                  <a:pt x="10078720" y="4593217"/>
                </a:lnTo>
                <a:close/>
                <a:moveTo>
                  <a:pt x="9600602" y="4502374"/>
                </a:moveTo>
                <a:lnTo>
                  <a:pt x="9442823" y="4593217"/>
                </a:lnTo>
                <a:lnTo>
                  <a:pt x="9442823" y="4777292"/>
                </a:lnTo>
                <a:lnTo>
                  <a:pt x="9600602" y="4868134"/>
                </a:lnTo>
                <a:lnTo>
                  <a:pt x="9758380" y="4777292"/>
                </a:lnTo>
                <a:lnTo>
                  <a:pt x="9758380" y="4593217"/>
                </a:lnTo>
                <a:close/>
                <a:moveTo>
                  <a:pt x="9280263" y="4502374"/>
                </a:moveTo>
                <a:lnTo>
                  <a:pt x="9122485" y="4593217"/>
                </a:lnTo>
                <a:lnTo>
                  <a:pt x="9122485" y="4777292"/>
                </a:lnTo>
                <a:lnTo>
                  <a:pt x="9280263" y="4868134"/>
                </a:lnTo>
                <a:lnTo>
                  <a:pt x="9438042" y="4777292"/>
                </a:lnTo>
                <a:lnTo>
                  <a:pt x="9438042" y="4593217"/>
                </a:lnTo>
                <a:close/>
                <a:moveTo>
                  <a:pt x="8959924" y="4502374"/>
                </a:moveTo>
                <a:lnTo>
                  <a:pt x="8802145" y="4593217"/>
                </a:lnTo>
                <a:lnTo>
                  <a:pt x="8802145" y="4777292"/>
                </a:lnTo>
                <a:lnTo>
                  <a:pt x="8959924" y="4868134"/>
                </a:lnTo>
                <a:lnTo>
                  <a:pt x="9117703" y="4777292"/>
                </a:lnTo>
                <a:lnTo>
                  <a:pt x="9117703" y="4593217"/>
                </a:lnTo>
                <a:close/>
                <a:moveTo>
                  <a:pt x="8639585" y="4502374"/>
                </a:moveTo>
                <a:lnTo>
                  <a:pt x="8481806" y="4593217"/>
                </a:lnTo>
                <a:lnTo>
                  <a:pt x="8481806" y="4777292"/>
                </a:lnTo>
                <a:lnTo>
                  <a:pt x="8639585" y="4868134"/>
                </a:lnTo>
                <a:lnTo>
                  <a:pt x="8797364" y="4777292"/>
                </a:lnTo>
                <a:lnTo>
                  <a:pt x="8797364" y="4593217"/>
                </a:lnTo>
                <a:close/>
                <a:moveTo>
                  <a:pt x="8319247" y="4502374"/>
                </a:moveTo>
                <a:lnTo>
                  <a:pt x="8161468" y="4593217"/>
                </a:lnTo>
                <a:lnTo>
                  <a:pt x="8161468" y="4777292"/>
                </a:lnTo>
                <a:lnTo>
                  <a:pt x="8319247" y="4868134"/>
                </a:lnTo>
                <a:lnTo>
                  <a:pt x="8477026" y="4777292"/>
                </a:lnTo>
                <a:lnTo>
                  <a:pt x="8477026" y="4593217"/>
                </a:lnTo>
                <a:close/>
                <a:moveTo>
                  <a:pt x="7998908" y="4502374"/>
                </a:moveTo>
                <a:lnTo>
                  <a:pt x="7841129" y="4593217"/>
                </a:lnTo>
                <a:lnTo>
                  <a:pt x="7841129" y="4777292"/>
                </a:lnTo>
                <a:lnTo>
                  <a:pt x="7998908" y="4868134"/>
                </a:lnTo>
                <a:lnTo>
                  <a:pt x="8156687" y="4777292"/>
                </a:lnTo>
                <a:lnTo>
                  <a:pt x="8156687" y="4593217"/>
                </a:lnTo>
                <a:close/>
                <a:moveTo>
                  <a:pt x="7678569" y="4502374"/>
                </a:moveTo>
                <a:lnTo>
                  <a:pt x="7520791" y="4593217"/>
                </a:lnTo>
                <a:lnTo>
                  <a:pt x="7520791" y="4777292"/>
                </a:lnTo>
                <a:lnTo>
                  <a:pt x="7678569" y="4868134"/>
                </a:lnTo>
                <a:lnTo>
                  <a:pt x="7836348" y="4777292"/>
                </a:lnTo>
                <a:lnTo>
                  <a:pt x="7836348" y="4593217"/>
                </a:lnTo>
                <a:close/>
                <a:moveTo>
                  <a:pt x="7358230" y="4502374"/>
                </a:moveTo>
                <a:lnTo>
                  <a:pt x="7200451" y="4593217"/>
                </a:lnTo>
                <a:lnTo>
                  <a:pt x="7200451" y="4777292"/>
                </a:lnTo>
                <a:lnTo>
                  <a:pt x="7358230" y="4868134"/>
                </a:lnTo>
                <a:lnTo>
                  <a:pt x="7516009" y="4777292"/>
                </a:lnTo>
                <a:lnTo>
                  <a:pt x="7516009" y="4593217"/>
                </a:lnTo>
                <a:close/>
                <a:moveTo>
                  <a:pt x="7037892" y="4502374"/>
                </a:moveTo>
                <a:lnTo>
                  <a:pt x="6880113" y="4593217"/>
                </a:lnTo>
                <a:lnTo>
                  <a:pt x="6880113" y="4777292"/>
                </a:lnTo>
                <a:lnTo>
                  <a:pt x="7037892" y="4868134"/>
                </a:lnTo>
                <a:lnTo>
                  <a:pt x="7195671" y="4777292"/>
                </a:lnTo>
                <a:lnTo>
                  <a:pt x="7195671" y="4593217"/>
                </a:lnTo>
                <a:close/>
                <a:moveTo>
                  <a:pt x="6717553" y="4502374"/>
                </a:moveTo>
                <a:lnTo>
                  <a:pt x="6559774" y="4593217"/>
                </a:lnTo>
                <a:lnTo>
                  <a:pt x="6559774" y="4777292"/>
                </a:lnTo>
                <a:lnTo>
                  <a:pt x="6717553" y="4868134"/>
                </a:lnTo>
                <a:lnTo>
                  <a:pt x="6875332" y="4777292"/>
                </a:lnTo>
                <a:lnTo>
                  <a:pt x="6875332" y="4593217"/>
                </a:lnTo>
                <a:close/>
                <a:moveTo>
                  <a:pt x="6397214" y="4502374"/>
                </a:moveTo>
                <a:lnTo>
                  <a:pt x="6239435" y="4593217"/>
                </a:lnTo>
                <a:lnTo>
                  <a:pt x="6239435" y="4777292"/>
                </a:lnTo>
                <a:lnTo>
                  <a:pt x="6397214" y="4868134"/>
                </a:lnTo>
                <a:lnTo>
                  <a:pt x="6554992" y="4777292"/>
                </a:lnTo>
                <a:lnTo>
                  <a:pt x="6554992" y="4593217"/>
                </a:lnTo>
                <a:close/>
                <a:moveTo>
                  <a:pt x="6076875" y="4502374"/>
                </a:moveTo>
                <a:lnTo>
                  <a:pt x="5919096" y="4593217"/>
                </a:lnTo>
                <a:lnTo>
                  <a:pt x="5919096" y="4777292"/>
                </a:lnTo>
                <a:lnTo>
                  <a:pt x="6076875" y="4868134"/>
                </a:lnTo>
                <a:lnTo>
                  <a:pt x="6234654" y="4777292"/>
                </a:lnTo>
                <a:lnTo>
                  <a:pt x="6234654" y="4593217"/>
                </a:lnTo>
                <a:close/>
                <a:moveTo>
                  <a:pt x="5756536" y="4502374"/>
                </a:moveTo>
                <a:lnTo>
                  <a:pt x="5598757" y="4593217"/>
                </a:lnTo>
                <a:lnTo>
                  <a:pt x="5598757" y="4777292"/>
                </a:lnTo>
                <a:lnTo>
                  <a:pt x="5756536" y="4868134"/>
                </a:lnTo>
                <a:lnTo>
                  <a:pt x="5914316" y="4777292"/>
                </a:lnTo>
                <a:lnTo>
                  <a:pt x="5914316" y="4593217"/>
                </a:lnTo>
                <a:close/>
                <a:moveTo>
                  <a:pt x="5436198" y="4502374"/>
                </a:moveTo>
                <a:lnTo>
                  <a:pt x="5278418" y="4593217"/>
                </a:lnTo>
                <a:lnTo>
                  <a:pt x="5278418" y="4777292"/>
                </a:lnTo>
                <a:lnTo>
                  <a:pt x="5436198" y="4868134"/>
                </a:lnTo>
                <a:lnTo>
                  <a:pt x="5593976" y="4777292"/>
                </a:lnTo>
                <a:lnTo>
                  <a:pt x="5593976" y="4593217"/>
                </a:lnTo>
                <a:close/>
                <a:moveTo>
                  <a:pt x="5115859" y="4502374"/>
                </a:moveTo>
                <a:lnTo>
                  <a:pt x="4958080" y="4593217"/>
                </a:lnTo>
                <a:lnTo>
                  <a:pt x="4958080" y="4777292"/>
                </a:lnTo>
                <a:lnTo>
                  <a:pt x="5115859" y="4868134"/>
                </a:lnTo>
                <a:lnTo>
                  <a:pt x="5273637" y="4777292"/>
                </a:lnTo>
                <a:lnTo>
                  <a:pt x="5273637" y="4593217"/>
                </a:lnTo>
                <a:close/>
                <a:moveTo>
                  <a:pt x="4795520" y="4502374"/>
                </a:moveTo>
                <a:lnTo>
                  <a:pt x="4637741" y="4593217"/>
                </a:lnTo>
                <a:lnTo>
                  <a:pt x="4637741" y="4777292"/>
                </a:lnTo>
                <a:lnTo>
                  <a:pt x="4795520" y="4868134"/>
                </a:lnTo>
                <a:lnTo>
                  <a:pt x="4953299" y="4777292"/>
                </a:lnTo>
                <a:lnTo>
                  <a:pt x="4953299" y="4593217"/>
                </a:lnTo>
                <a:close/>
                <a:moveTo>
                  <a:pt x="4475181" y="4502374"/>
                </a:moveTo>
                <a:lnTo>
                  <a:pt x="4317402" y="4593217"/>
                </a:lnTo>
                <a:lnTo>
                  <a:pt x="4317402" y="4777292"/>
                </a:lnTo>
                <a:lnTo>
                  <a:pt x="4475181" y="4868134"/>
                </a:lnTo>
                <a:lnTo>
                  <a:pt x="4632960" y="4777292"/>
                </a:lnTo>
                <a:lnTo>
                  <a:pt x="4632960" y="4593217"/>
                </a:lnTo>
                <a:close/>
                <a:moveTo>
                  <a:pt x="4152451" y="4502374"/>
                </a:moveTo>
                <a:lnTo>
                  <a:pt x="3994673" y="4593217"/>
                </a:lnTo>
                <a:lnTo>
                  <a:pt x="3994673" y="4777292"/>
                </a:lnTo>
                <a:lnTo>
                  <a:pt x="4152451" y="4868134"/>
                </a:lnTo>
                <a:lnTo>
                  <a:pt x="4310230" y="4777292"/>
                </a:lnTo>
                <a:lnTo>
                  <a:pt x="4310230" y="4593217"/>
                </a:lnTo>
                <a:close/>
                <a:moveTo>
                  <a:pt x="3832112" y="4502374"/>
                </a:moveTo>
                <a:lnTo>
                  <a:pt x="3674334" y="4593217"/>
                </a:lnTo>
                <a:lnTo>
                  <a:pt x="3674334" y="4777292"/>
                </a:lnTo>
                <a:lnTo>
                  <a:pt x="3832112" y="4868134"/>
                </a:lnTo>
                <a:lnTo>
                  <a:pt x="3989891" y="4777292"/>
                </a:lnTo>
                <a:lnTo>
                  <a:pt x="3989891" y="4593217"/>
                </a:lnTo>
                <a:close/>
                <a:moveTo>
                  <a:pt x="3511774" y="4502374"/>
                </a:moveTo>
                <a:lnTo>
                  <a:pt x="3353995" y="4593217"/>
                </a:lnTo>
                <a:lnTo>
                  <a:pt x="3353995" y="4777292"/>
                </a:lnTo>
                <a:lnTo>
                  <a:pt x="3511774" y="4868134"/>
                </a:lnTo>
                <a:lnTo>
                  <a:pt x="3669553" y="4777292"/>
                </a:lnTo>
                <a:lnTo>
                  <a:pt x="3669553" y="4593217"/>
                </a:lnTo>
                <a:close/>
                <a:moveTo>
                  <a:pt x="3191435" y="4502374"/>
                </a:moveTo>
                <a:lnTo>
                  <a:pt x="3033656" y="4593217"/>
                </a:lnTo>
                <a:lnTo>
                  <a:pt x="3033656" y="4777292"/>
                </a:lnTo>
                <a:lnTo>
                  <a:pt x="3191435" y="4868134"/>
                </a:lnTo>
                <a:lnTo>
                  <a:pt x="3349214" y="4777292"/>
                </a:lnTo>
                <a:lnTo>
                  <a:pt x="3349214" y="4593217"/>
                </a:lnTo>
                <a:close/>
                <a:moveTo>
                  <a:pt x="2871096" y="4502374"/>
                </a:moveTo>
                <a:lnTo>
                  <a:pt x="2713317" y="4593217"/>
                </a:lnTo>
                <a:lnTo>
                  <a:pt x="2713317" y="4777292"/>
                </a:lnTo>
                <a:lnTo>
                  <a:pt x="2871096" y="4868134"/>
                </a:lnTo>
                <a:lnTo>
                  <a:pt x="3028875" y="4777292"/>
                </a:lnTo>
                <a:lnTo>
                  <a:pt x="3028875" y="4593217"/>
                </a:lnTo>
                <a:close/>
                <a:moveTo>
                  <a:pt x="2550757" y="4502374"/>
                </a:moveTo>
                <a:lnTo>
                  <a:pt x="2392978" y="4593217"/>
                </a:lnTo>
                <a:lnTo>
                  <a:pt x="2392978" y="4777292"/>
                </a:lnTo>
                <a:lnTo>
                  <a:pt x="2550757" y="4868134"/>
                </a:lnTo>
                <a:lnTo>
                  <a:pt x="2708536" y="4777292"/>
                </a:lnTo>
                <a:lnTo>
                  <a:pt x="2708536" y="4593217"/>
                </a:lnTo>
                <a:close/>
                <a:moveTo>
                  <a:pt x="2230419" y="4502374"/>
                </a:moveTo>
                <a:lnTo>
                  <a:pt x="2072640" y="4593217"/>
                </a:lnTo>
                <a:lnTo>
                  <a:pt x="2072640" y="4777292"/>
                </a:lnTo>
                <a:lnTo>
                  <a:pt x="2230419" y="4868134"/>
                </a:lnTo>
                <a:lnTo>
                  <a:pt x="2388197" y="4777292"/>
                </a:lnTo>
                <a:lnTo>
                  <a:pt x="2388197" y="4593217"/>
                </a:lnTo>
                <a:close/>
                <a:moveTo>
                  <a:pt x="1910080" y="4502374"/>
                </a:moveTo>
                <a:lnTo>
                  <a:pt x="1752301" y="4593217"/>
                </a:lnTo>
                <a:lnTo>
                  <a:pt x="1752301" y="4777292"/>
                </a:lnTo>
                <a:lnTo>
                  <a:pt x="1910080" y="4868134"/>
                </a:lnTo>
                <a:lnTo>
                  <a:pt x="2067858" y="4777292"/>
                </a:lnTo>
                <a:lnTo>
                  <a:pt x="2067858" y="4593217"/>
                </a:lnTo>
                <a:close/>
                <a:moveTo>
                  <a:pt x="1589741" y="4502374"/>
                </a:moveTo>
                <a:lnTo>
                  <a:pt x="1431962" y="4593217"/>
                </a:lnTo>
                <a:lnTo>
                  <a:pt x="1431962" y="4777292"/>
                </a:lnTo>
                <a:lnTo>
                  <a:pt x="1589741" y="4868134"/>
                </a:lnTo>
                <a:lnTo>
                  <a:pt x="1747520" y="4777292"/>
                </a:lnTo>
                <a:lnTo>
                  <a:pt x="1747520" y="4593217"/>
                </a:lnTo>
                <a:close/>
                <a:moveTo>
                  <a:pt x="1269402" y="4502374"/>
                </a:moveTo>
                <a:lnTo>
                  <a:pt x="1111623" y="4593217"/>
                </a:lnTo>
                <a:lnTo>
                  <a:pt x="1111623" y="4777292"/>
                </a:lnTo>
                <a:lnTo>
                  <a:pt x="1269402" y="4868134"/>
                </a:lnTo>
                <a:lnTo>
                  <a:pt x="1427181" y="4777292"/>
                </a:lnTo>
                <a:lnTo>
                  <a:pt x="1427181" y="4593217"/>
                </a:lnTo>
                <a:close/>
                <a:moveTo>
                  <a:pt x="949063" y="4502374"/>
                </a:moveTo>
                <a:lnTo>
                  <a:pt x="791284" y="4593217"/>
                </a:lnTo>
                <a:lnTo>
                  <a:pt x="791284" y="4777292"/>
                </a:lnTo>
                <a:lnTo>
                  <a:pt x="949063" y="4868134"/>
                </a:lnTo>
                <a:lnTo>
                  <a:pt x="1106842" y="4777292"/>
                </a:lnTo>
                <a:lnTo>
                  <a:pt x="1106842" y="4593217"/>
                </a:lnTo>
                <a:close/>
                <a:moveTo>
                  <a:pt x="628724" y="4502374"/>
                </a:moveTo>
                <a:lnTo>
                  <a:pt x="470945" y="4593217"/>
                </a:lnTo>
                <a:lnTo>
                  <a:pt x="470945" y="4777292"/>
                </a:lnTo>
                <a:lnTo>
                  <a:pt x="628724" y="4868134"/>
                </a:lnTo>
                <a:lnTo>
                  <a:pt x="786503" y="4777292"/>
                </a:lnTo>
                <a:lnTo>
                  <a:pt x="786503" y="4593217"/>
                </a:lnTo>
                <a:close/>
                <a:moveTo>
                  <a:pt x="308385" y="4502374"/>
                </a:moveTo>
                <a:lnTo>
                  <a:pt x="150607" y="4593217"/>
                </a:lnTo>
                <a:lnTo>
                  <a:pt x="150607" y="4777292"/>
                </a:lnTo>
                <a:lnTo>
                  <a:pt x="308385" y="4868134"/>
                </a:lnTo>
                <a:lnTo>
                  <a:pt x="466164" y="4777292"/>
                </a:lnTo>
                <a:lnTo>
                  <a:pt x="466164" y="4593217"/>
                </a:lnTo>
                <a:close/>
                <a:moveTo>
                  <a:pt x="11842974" y="4499984"/>
                </a:moveTo>
                <a:lnTo>
                  <a:pt x="11685195" y="4590826"/>
                </a:lnTo>
                <a:lnTo>
                  <a:pt x="11685195" y="4774901"/>
                </a:lnTo>
                <a:lnTo>
                  <a:pt x="11842974" y="4865744"/>
                </a:lnTo>
                <a:lnTo>
                  <a:pt x="12000753" y="4774901"/>
                </a:lnTo>
                <a:lnTo>
                  <a:pt x="12000753" y="4590826"/>
                </a:lnTo>
                <a:close/>
                <a:moveTo>
                  <a:pt x="11685195" y="4222675"/>
                </a:moveTo>
                <a:lnTo>
                  <a:pt x="11527416" y="4313518"/>
                </a:lnTo>
                <a:lnTo>
                  <a:pt x="11527416" y="4497593"/>
                </a:lnTo>
                <a:lnTo>
                  <a:pt x="11685195" y="4588435"/>
                </a:lnTo>
                <a:lnTo>
                  <a:pt x="11842974" y="4497593"/>
                </a:lnTo>
                <a:lnTo>
                  <a:pt x="11842974" y="4313518"/>
                </a:lnTo>
                <a:close/>
                <a:moveTo>
                  <a:pt x="11042127" y="4222675"/>
                </a:moveTo>
                <a:lnTo>
                  <a:pt x="10884348" y="4313518"/>
                </a:lnTo>
                <a:lnTo>
                  <a:pt x="10884348" y="4497593"/>
                </a:lnTo>
                <a:lnTo>
                  <a:pt x="11042127" y="4588435"/>
                </a:lnTo>
                <a:lnTo>
                  <a:pt x="11199906" y="4497593"/>
                </a:lnTo>
                <a:lnTo>
                  <a:pt x="11199906" y="4313518"/>
                </a:lnTo>
                <a:close/>
                <a:moveTo>
                  <a:pt x="10721788" y="4222675"/>
                </a:moveTo>
                <a:lnTo>
                  <a:pt x="10564009" y="4313518"/>
                </a:lnTo>
                <a:lnTo>
                  <a:pt x="10564009" y="4497593"/>
                </a:lnTo>
                <a:lnTo>
                  <a:pt x="10721788" y="4588435"/>
                </a:lnTo>
                <a:lnTo>
                  <a:pt x="10879567" y="4497593"/>
                </a:lnTo>
                <a:lnTo>
                  <a:pt x="10879567" y="4313518"/>
                </a:lnTo>
                <a:close/>
                <a:moveTo>
                  <a:pt x="10401449" y="4222675"/>
                </a:moveTo>
                <a:lnTo>
                  <a:pt x="10243670" y="4313518"/>
                </a:lnTo>
                <a:lnTo>
                  <a:pt x="10243670" y="4497593"/>
                </a:lnTo>
                <a:lnTo>
                  <a:pt x="10401449" y="4588435"/>
                </a:lnTo>
                <a:lnTo>
                  <a:pt x="10559227" y="4497593"/>
                </a:lnTo>
                <a:lnTo>
                  <a:pt x="10559227" y="4313518"/>
                </a:lnTo>
                <a:close/>
                <a:moveTo>
                  <a:pt x="10081110" y="4222675"/>
                </a:moveTo>
                <a:lnTo>
                  <a:pt x="9923332" y="4313518"/>
                </a:lnTo>
                <a:lnTo>
                  <a:pt x="9923332" y="4497593"/>
                </a:lnTo>
                <a:lnTo>
                  <a:pt x="10081110" y="4588435"/>
                </a:lnTo>
                <a:lnTo>
                  <a:pt x="10238889" y="4497593"/>
                </a:lnTo>
                <a:lnTo>
                  <a:pt x="10238889" y="4313518"/>
                </a:lnTo>
                <a:close/>
                <a:moveTo>
                  <a:pt x="9760771" y="4222675"/>
                </a:moveTo>
                <a:lnTo>
                  <a:pt x="9602992" y="4313518"/>
                </a:lnTo>
                <a:lnTo>
                  <a:pt x="9602992" y="4497593"/>
                </a:lnTo>
                <a:lnTo>
                  <a:pt x="9760771" y="4588435"/>
                </a:lnTo>
                <a:lnTo>
                  <a:pt x="9918550" y="4497593"/>
                </a:lnTo>
                <a:lnTo>
                  <a:pt x="9918550" y="4313518"/>
                </a:lnTo>
                <a:close/>
                <a:moveTo>
                  <a:pt x="9440432" y="4222675"/>
                </a:moveTo>
                <a:lnTo>
                  <a:pt x="9282654" y="4313518"/>
                </a:lnTo>
                <a:lnTo>
                  <a:pt x="9282654" y="4497593"/>
                </a:lnTo>
                <a:lnTo>
                  <a:pt x="9440432" y="4588435"/>
                </a:lnTo>
                <a:lnTo>
                  <a:pt x="9598211" y="4497593"/>
                </a:lnTo>
                <a:lnTo>
                  <a:pt x="9598211" y="4313518"/>
                </a:lnTo>
                <a:close/>
                <a:moveTo>
                  <a:pt x="9120094" y="4222675"/>
                </a:moveTo>
                <a:lnTo>
                  <a:pt x="8962315" y="4313518"/>
                </a:lnTo>
                <a:lnTo>
                  <a:pt x="8962315" y="4497593"/>
                </a:lnTo>
                <a:lnTo>
                  <a:pt x="9120094" y="4588435"/>
                </a:lnTo>
                <a:lnTo>
                  <a:pt x="9277873" y="4497593"/>
                </a:lnTo>
                <a:lnTo>
                  <a:pt x="9277873" y="4313518"/>
                </a:lnTo>
                <a:close/>
                <a:moveTo>
                  <a:pt x="8799755" y="4222675"/>
                </a:moveTo>
                <a:lnTo>
                  <a:pt x="8641976" y="4313518"/>
                </a:lnTo>
                <a:lnTo>
                  <a:pt x="8641976" y="4497593"/>
                </a:lnTo>
                <a:lnTo>
                  <a:pt x="8799755" y="4588435"/>
                </a:lnTo>
                <a:lnTo>
                  <a:pt x="8957533" y="4497593"/>
                </a:lnTo>
                <a:lnTo>
                  <a:pt x="8957533" y="4313518"/>
                </a:lnTo>
                <a:close/>
                <a:moveTo>
                  <a:pt x="8479416" y="4222675"/>
                </a:moveTo>
                <a:lnTo>
                  <a:pt x="8321638" y="4313518"/>
                </a:lnTo>
                <a:lnTo>
                  <a:pt x="8321638" y="4497593"/>
                </a:lnTo>
                <a:lnTo>
                  <a:pt x="8479416" y="4588435"/>
                </a:lnTo>
                <a:lnTo>
                  <a:pt x="8637195" y="4497593"/>
                </a:lnTo>
                <a:lnTo>
                  <a:pt x="8637195" y="4313518"/>
                </a:lnTo>
                <a:close/>
                <a:moveTo>
                  <a:pt x="8159077" y="4222675"/>
                </a:moveTo>
                <a:lnTo>
                  <a:pt x="8001298" y="4313518"/>
                </a:lnTo>
                <a:lnTo>
                  <a:pt x="8001298" y="4497593"/>
                </a:lnTo>
                <a:lnTo>
                  <a:pt x="8159077" y="4588435"/>
                </a:lnTo>
                <a:lnTo>
                  <a:pt x="8316856" y="4497593"/>
                </a:lnTo>
                <a:lnTo>
                  <a:pt x="8316856" y="4313518"/>
                </a:lnTo>
                <a:close/>
                <a:moveTo>
                  <a:pt x="7838739" y="4222675"/>
                </a:moveTo>
                <a:lnTo>
                  <a:pt x="7680960" y="4313518"/>
                </a:lnTo>
                <a:lnTo>
                  <a:pt x="7680960" y="4497593"/>
                </a:lnTo>
                <a:lnTo>
                  <a:pt x="7838739" y="4588435"/>
                </a:lnTo>
                <a:lnTo>
                  <a:pt x="7996518" y="4497593"/>
                </a:lnTo>
                <a:lnTo>
                  <a:pt x="7996518" y="4313518"/>
                </a:lnTo>
                <a:close/>
                <a:moveTo>
                  <a:pt x="7518400" y="4222675"/>
                </a:moveTo>
                <a:lnTo>
                  <a:pt x="7360621" y="4313518"/>
                </a:lnTo>
                <a:lnTo>
                  <a:pt x="7360621" y="4497593"/>
                </a:lnTo>
                <a:lnTo>
                  <a:pt x="7518400" y="4588435"/>
                </a:lnTo>
                <a:lnTo>
                  <a:pt x="7676179" y="4497593"/>
                </a:lnTo>
                <a:lnTo>
                  <a:pt x="7676179" y="4313518"/>
                </a:lnTo>
                <a:close/>
                <a:moveTo>
                  <a:pt x="7198061" y="4222675"/>
                </a:moveTo>
                <a:lnTo>
                  <a:pt x="7040282" y="4313518"/>
                </a:lnTo>
                <a:lnTo>
                  <a:pt x="7040282" y="4497593"/>
                </a:lnTo>
                <a:lnTo>
                  <a:pt x="7198061" y="4588435"/>
                </a:lnTo>
                <a:lnTo>
                  <a:pt x="7355839" y="4497593"/>
                </a:lnTo>
                <a:lnTo>
                  <a:pt x="7355839" y="4313518"/>
                </a:lnTo>
                <a:close/>
                <a:moveTo>
                  <a:pt x="6877722" y="4222675"/>
                </a:moveTo>
                <a:lnTo>
                  <a:pt x="6719944" y="4313518"/>
                </a:lnTo>
                <a:lnTo>
                  <a:pt x="6719944" y="4497593"/>
                </a:lnTo>
                <a:lnTo>
                  <a:pt x="6877722" y="4588435"/>
                </a:lnTo>
                <a:lnTo>
                  <a:pt x="7035501" y="4497593"/>
                </a:lnTo>
                <a:lnTo>
                  <a:pt x="7035501" y="4313518"/>
                </a:lnTo>
                <a:close/>
                <a:moveTo>
                  <a:pt x="6557383" y="4222675"/>
                </a:moveTo>
                <a:lnTo>
                  <a:pt x="6399604" y="4313518"/>
                </a:lnTo>
                <a:lnTo>
                  <a:pt x="6399604" y="4497593"/>
                </a:lnTo>
                <a:lnTo>
                  <a:pt x="6557383" y="4588435"/>
                </a:lnTo>
                <a:lnTo>
                  <a:pt x="6715162" y="4497593"/>
                </a:lnTo>
                <a:lnTo>
                  <a:pt x="6715162" y="4313518"/>
                </a:lnTo>
                <a:close/>
                <a:moveTo>
                  <a:pt x="6237044" y="4222675"/>
                </a:moveTo>
                <a:lnTo>
                  <a:pt x="6079266" y="4313518"/>
                </a:lnTo>
                <a:lnTo>
                  <a:pt x="6079266" y="4497593"/>
                </a:lnTo>
                <a:lnTo>
                  <a:pt x="6237044" y="4588435"/>
                </a:lnTo>
                <a:lnTo>
                  <a:pt x="6394823" y="4497593"/>
                </a:lnTo>
                <a:lnTo>
                  <a:pt x="6394823" y="4313518"/>
                </a:lnTo>
                <a:close/>
                <a:moveTo>
                  <a:pt x="5916706" y="4222675"/>
                </a:moveTo>
                <a:lnTo>
                  <a:pt x="5758927" y="4313518"/>
                </a:lnTo>
                <a:lnTo>
                  <a:pt x="5758927" y="4497593"/>
                </a:lnTo>
                <a:lnTo>
                  <a:pt x="5916706" y="4588435"/>
                </a:lnTo>
                <a:lnTo>
                  <a:pt x="6074484" y="4497593"/>
                </a:lnTo>
                <a:lnTo>
                  <a:pt x="6074484" y="4313518"/>
                </a:lnTo>
                <a:close/>
                <a:moveTo>
                  <a:pt x="5596368" y="4222675"/>
                </a:moveTo>
                <a:lnTo>
                  <a:pt x="5438588" y="4313518"/>
                </a:lnTo>
                <a:lnTo>
                  <a:pt x="5438588" y="4497593"/>
                </a:lnTo>
                <a:lnTo>
                  <a:pt x="5596368" y="4588435"/>
                </a:lnTo>
                <a:lnTo>
                  <a:pt x="5754146" y="4497593"/>
                </a:lnTo>
                <a:lnTo>
                  <a:pt x="5754146" y="4313518"/>
                </a:lnTo>
                <a:close/>
                <a:moveTo>
                  <a:pt x="5276028" y="4222675"/>
                </a:moveTo>
                <a:lnTo>
                  <a:pt x="5118250" y="4313518"/>
                </a:lnTo>
                <a:lnTo>
                  <a:pt x="5118250" y="4497593"/>
                </a:lnTo>
                <a:lnTo>
                  <a:pt x="5276028" y="4588435"/>
                </a:lnTo>
                <a:lnTo>
                  <a:pt x="5433807" y="4497593"/>
                </a:lnTo>
                <a:lnTo>
                  <a:pt x="5433807" y="4313518"/>
                </a:lnTo>
                <a:close/>
                <a:moveTo>
                  <a:pt x="4955689" y="4222675"/>
                </a:moveTo>
                <a:lnTo>
                  <a:pt x="4797910" y="4313518"/>
                </a:lnTo>
                <a:lnTo>
                  <a:pt x="4797910" y="4497593"/>
                </a:lnTo>
                <a:lnTo>
                  <a:pt x="4955689" y="4588435"/>
                </a:lnTo>
                <a:lnTo>
                  <a:pt x="5113468" y="4497593"/>
                </a:lnTo>
                <a:lnTo>
                  <a:pt x="5113468" y="4313518"/>
                </a:lnTo>
                <a:close/>
                <a:moveTo>
                  <a:pt x="4635350" y="4222675"/>
                </a:moveTo>
                <a:lnTo>
                  <a:pt x="4477571" y="4313518"/>
                </a:lnTo>
                <a:lnTo>
                  <a:pt x="4477571" y="4497593"/>
                </a:lnTo>
                <a:lnTo>
                  <a:pt x="4635350" y="4588435"/>
                </a:lnTo>
                <a:lnTo>
                  <a:pt x="4793129" y="4497593"/>
                </a:lnTo>
                <a:lnTo>
                  <a:pt x="4793129" y="4313518"/>
                </a:lnTo>
                <a:close/>
                <a:moveTo>
                  <a:pt x="4315012" y="4222675"/>
                </a:moveTo>
                <a:lnTo>
                  <a:pt x="4157233" y="4313518"/>
                </a:lnTo>
                <a:lnTo>
                  <a:pt x="4157233" y="4497593"/>
                </a:lnTo>
                <a:lnTo>
                  <a:pt x="4315012" y="4588435"/>
                </a:lnTo>
                <a:lnTo>
                  <a:pt x="4472790" y="4497593"/>
                </a:lnTo>
                <a:lnTo>
                  <a:pt x="4472790" y="4313518"/>
                </a:lnTo>
                <a:close/>
                <a:moveTo>
                  <a:pt x="3994673" y="4222675"/>
                </a:moveTo>
                <a:lnTo>
                  <a:pt x="3836894" y="4313518"/>
                </a:lnTo>
                <a:lnTo>
                  <a:pt x="3836894" y="4497593"/>
                </a:lnTo>
                <a:lnTo>
                  <a:pt x="3994673" y="4588435"/>
                </a:lnTo>
                <a:lnTo>
                  <a:pt x="4152451" y="4497593"/>
                </a:lnTo>
                <a:lnTo>
                  <a:pt x="4152451" y="4313518"/>
                </a:lnTo>
                <a:close/>
                <a:moveTo>
                  <a:pt x="3671943" y="4222675"/>
                </a:moveTo>
                <a:lnTo>
                  <a:pt x="3514165" y="4313518"/>
                </a:lnTo>
                <a:lnTo>
                  <a:pt x="3514165" y="4497593"/>
                </a:lnTo>
                <a:lnTo>
                  <a:pt x="3671943" y="4588435"/>
                </a:lnTo>
                <a:lnTo>
                  <a:pt x="3829722" y="4497593"/>
                </a:lnTo>
                <a:lnTo>
                  <a:pt x="3829722" y="4313518"/>
                </a:lnTo>
                <a:close/>
                <a:moveTo>
                  <a:pt x="3351604" y="4222675"/>
                </a:moveTo>
                <a:lnTo>
                  <a:pt x="3193825" y="4313518"/>
                </a:lnTo>
                <a:lnTo>
                  <a:pt x="3193825" y="4497593"/>
                </a:lnTo>
                <a:lnTo>
                  <a:pt x="3351604" y="4588435"/>
                </a:lnTo>
                <a:lnTo>
                  <a:pt x="3509383" y="4497593"/>
                </a:lnTo>
                <a:lnTo>
                  <a:pt x="3509383" y="4313518"/>
                </a:lnTo>
                <a:close/>
                <a:moveTo>
                  <a:pt x="3031266" y="4222675"/>
                </a:moveTo>
                <a:lnTo>
                  <a:pt x="2873487" y="4313518"/>
                </a:lnTo>
                <a:lnTo>
                  <a:pt x="2873487" y="4497593"/>
                </a:lnTo>
                <a:lnTo>
                  <a:pt x="3031266" y="4588435"/>
                </a:lnTo>
                <a:lnTo>
                  <a:pt x="3189044" y="4497593"/>
                </a:lnTo>
                <a:lnTo>
                  <a:pt x="3189044" y="4313518"/>
                </a:lnTo>
                <a:close/>
                <a:moveTo>
                  <a:pt x="2710927" y="4222675"/>
                </a:moveTo>
                <a:lnTo>
                  <a:pt x="2553148" y="4313518"/>
                </a:lnTo>
                <a:lnTo>
                  <a:pt x="2553148" y="4497593"/>
                </a:lnTo>
                <a:lnTo>
                  <a:pt x="2710927" y="4588435"/>
                </a:lnTo>
                <a:lnTo>
                  <a:pt x="2868706" y="4497593"/>
                </a:lnTo>
                <a:lnTo>
                  <a:pt x="2868706" y="4313518"/>
                </a:lnTo>
                <a:close/>
                <a:moveTo>
                  <a:pt x="2390588" y="4222675"/>
                </a:moveTo>
                <a:lnTo>
                  <a:pt x="2232809" y="4313518"/>
                </a:lnTo>
                <a:lnTo>
                  <a:pt x="2232809" y="4497593"/>
                </a:lnTo>
                <a:lnTo>
                  <a:pt x="2390588" y="4588435"/>
                </a:lnTo>
                <a:lnTo>
                  <a:pt x="2548367" y="4497593"/>
                </a:lnTo>
                <a:lnTo>
                  <a:pt x="2548367" y="4313518"/>
                </a:lnTo>
                <a:close/>
                <a:moveTo>
                  <a:pt x="2070249" y="4222675"/>
                </a:moveTo>
                <a:lnTo>
                  <a:pt x="1912470" y="4313518"/>
                </a:lnTo>
                <a:lnTo>
                  <a:pt x="1912470" y="4497593"/>
                </a:lnTo>
                <a:lnTo>
                  <a:pt x="2070249" y="4588435"/>
                </a:lnTo>
                <a:lnTo>
                  <a:pt x="2228028" y="4497593"/>
                </a:lnTo>
                <a:lnTo>
                  <a:pt x="2228028" y="4313518"/>
                </a:lnTo>
                <a:close/>
                <a:moveTo>
                  <a:pt x="1749910" y="4222675"/>
                </a:moveTo>
                <a:lnTo>
                  <a:pt x="1592131" y="4313518"/>
                </a:lnTo>
                <a:lnTo>
                  <a:pt x="1592131" y="4497593"/>
                </a:lnTo>
                <a:lnTo>
                  <a:pt x="1749910" y="4588435"/>
                </a:lnTo>
                <a:lnTo>
                  <a:pt x="1907689" y="4497593"/>
                </a:lnTo>
                <a:lnTo>
                  <a:pt x="1907689" y="4313518"/>
                </a:lnTo>
                <a:close/>
                <a:moveTo>
                  <a:pt x="1429571" y="4222675"/>
                </a:moveTo>
                <a:lnTo>
                  <a:pt x="1271793" y="4313518"/>
                </a:lnTo>
                <a:lnTo>
                  <a:pt x="1271793" y="4497593"/>
                </a:lnTo>
                <a:lnTo>
                  <a:pt x="1429571" y="4588435"/>
                </a:lnTo>
                <a:lnTo>
                  <a:pt x="1587350" y="4497593"/>
                </a:lnTo>
                <a:lnTo>
                  <a:pt x="1587350" y="4313518"/>
                </a:lnTo>
                <a:close/>
                <a:moveTo>
                  <a:pt x="1109233" y="4222675"/>
                </a:moveTo>
                <a:lnTo>
                  <a:pt x="951454" y="4313518"/>
                </a:lnTo>
                <a:lnTo>
                  <a:pt x="951454" y="4497593"/>
                </a:lnTo>
                <a:lnTo>
                  <a:pt x="1109233" y="4588435"/>
                </a:lnTo>
                <a:lnTo>
                  <a:pt x="1267011" y="4497593"/>
                </a:lnTo>
                <a:lnTo>
                  <a:pt x="1267011" y="4313518"/>
                </a:lnTo>
                <a:close/>
                <a:moveTo>
                  <a:pt x="788894" y="4222675"/>
                </a:moveTo>
                <a:lnTo>
                  <a:pt x="631115" y="4313518"/>
                </a:lnTo>
                <a:lnTo>
                  <a:pt x="631115" y="4497593"/>
                </a:lnTo>
                <a:lnTo>
                  <a:pt x="788894" y="4588435"/>
                </a:lnTo>
                <a:lnTo>
                  <a:pt x="946673" y="4497593"/>
                </a:lnTo>
                <a:lnTo>
                  <a:pt x="946673" y="4313518"/>
                </a:lnTo>
                <a:close/>
                <a:moveTo>
                  <a:pt x="468555" y="4222675"/>
                </a:moveTo>
                <a:lnTo>
                  <a:pt x="310776" y="4313518"/>
                </a:lnTo>
                <a:lnTo>
                  <a:pt x="310776" y="4497593"/>
                </a:lnTo>
                <a:lnTo>
                  <a:pt x="468555" y="4588435"/>
                </a:lnTo>
                <a:lnTo>
                  <a:pt x="626334" y="4497593"/>
                </a:lnTo>
                <a:lnTo>
                  <a:pt x="626334" y="4313518"/>
                </a:lnTo>
                <a:close/>
                <a:moveTo>
                  <a:pt x="11362465" y="4220285"/>
                </a:moveTo>
                <a:lnTo>
                  <a:pt x="11204686" y="4313518"/>
                </a:lnTo>
                <a:lnTo>
                  <a:pt x="11204686" y="4495203"/>
                </a:lnTo>
                <a:lnTo>
                  <a:pt x="11362465" y="4586045"/>
                </a:lnTo>
                <a:lnTo>
                  <a:pt x="11520244" y="4495203"/>
                </a:lnTo>
                <a:lnTo>
                  <a:pt x="11520244" y="4311127"/>
                </a:lnTo>
                <a:close/>
                <a:moveTo>
                  <a:pt x="11522635" y="3942977"/>
                </a:moveTo>
                <a:lnTo>
                  <a:pt x="11364856" y="4033819"/>
                </a:lnTo>
                <a:lnTo>
                  <a:pt x="11364856" y="4217894"/>
                </a:lnTo>
                <a:lnTo>
                  <a:pt x="11525026" y="4308737"/>
                </a:lnTo>
                <a:lnTo>
                  <a:pt x="11682804" y="4217894"/>
                </a:lnTo>
                <a:lnTo>
                  <a:pt x="11682804" y="4033819"/>
                </a:lnTo>
                <a:close/>
                <a:moveTo>
                  <a:pt x="10881957" y="3942977"/>
                </a:moveTo>
                <a:lnTo>
                  <a:pt x="10724179" y="4033819"/>
                </a:lnTo>
                <a:lnTo>
                  <a:pt x="10724179" y="4217894"/>
                </a:lnTo>
                <a:lnTo>
                  <a:pt x="10881957" y="4308737"/>
                </a:lnTo>
                <a:lnTo>
                  <a:pt x="11039736" y="4217894"/>
                </a:lnTo>
                <a:lnTo>
                  <a:pt x="11039736" y="4033819"/>
                </a:lnTo>
                <a:close/>
                <a:moveTo>
                  <a:pt x="10561618" y="3942977"/>
                </a:moveTo>
                <a:lnTo>
                  <a:pt x="10403839" y="4033819"/>
                </a:lnTo>
                <a:lnTo>
                  <a:pt x="10403839" y="4217894"/>
                </a:lnTo>
                <a:lnTo>
                  <a:pt x="10561618" y="4308737"/>
                </a:lnTo>
                <a:lnTo>
                  <a:pt x="10719397" y="4217894"/>
                </a:lnTo>
                <a:lnTo>
                  <a:pt x="10719397" y="4033819"/>
                </a:lnTo>
                <a:close/>
                <a:moveTo>
                  <a:pt x="10241280" y="3942977"/>
                </a:moveTo>
                <a:lnTo>
                  <a:pt x="10083501" y="4033819"/>
                </a:lnTo>
                <a:lnTo>
                  <a:pt x="10083501" y="4217894"/>
                </a:lnTo>
                <a:lnTo>
                  <a:pt x="10241280" y="4308737"/>
                </a:lnTo>
                <a:lnTo>
                  <a:pt x="10399058" y="4217894"/>
                </a:lnTo>
                <a:lnTo>
                  <a:pt x="10399058" y="4033819"/>
                </a:lnTo>
                <a:close/>
                <a:moveTo>
                  <a:pt x="9920941" y="3942977"/>
                </a:moveTo>
                <a:lnTo>
                  <a:pt x="9763162" y="4033819"/>
                </a:lnTo>
                <a:lnTo>
                  <a:pt x="9763162" y="4217894"/>
                </a:lnTo>
                <a:lnTo>
                  <a:pt x="9920941" y="4308737"/>
                </a:lnTo>
                <a:lnTo>
                  <a:pt x="10078720" y="4217894"/>
                </a:lnTo>
                <a:lnTo>
                  <a:pt x="10078720" y="4033819"/>
                </a:lnTo>
                <a:close/>
                <a:moveTo>
                  <a:pt x="9600602" y="3942977"/>
                </a:moveTo>
                <a:lnTo>
                  <a:pt x="9442823" y="4033819"/>
                </a:lnTo>
                <a:lnTo>
                  <a:pt x="9442823" y="4217894"/>
                </a:lnTo>
                <a:lnTo>
                  <a:pt x="9600602" y="4308737"/>
                </a:lnTo>
                <a:lnTo>
                  <a:pt x="9758380" y="4217894"/>
                </a:lnTo>
                <a:lnTo>
                  <a:pt x="9758380" y="4033819"/>
                </a:lnTo>
                <a:close/>
                <a:moveTo>
                  <a:pt x="9280263" y="3942977"/>
                </a:moveTo>
                <a:lnTo>
                  <a:pt x="9122485" y="4033819"/>
                </a:lnTo>
                <a:lnTo>
                  <a:pt x="9122485" y="4217894"/>
                </a:lnTo>
                <a:lnTo>
                  <a:pt x="9280263" y="4308737"/>
                </a:lnTo>
                <a:lnTo>
                  <a:pt x="9438042" y="4217894"/>
                </a:lnTo>
                <a:lnTo>
                  <a:pt x="9438042" y="4033819"/>
                </a:lnTo>
                <a:close/>
                <a:moveTo>
                  <a:pt x="8959924" y="3942977"/>
                </a:moveTo>
                <a:lnTo>
                  <a:pt x="8802145" y="4033819"/>
                </a:lnTo>
                <a:lnTo>
                  <a:pt x="8802145" y="4217894"/>
                </a:lnTo>
                <a:lnTo>
                  <a:pt x="8959924" y="4308737"/>
                </a:lnTo>
                <a:lnTo>
                  <a:pt x="9117703" y="4217894"/>
                </a:lnTo>
                <a:lnTo>
                  <a:pt x="9117703" y="4033819"/>
                </a:lnTo>
                <a:close/>
                <a:moveTo>
                  <a:pt x="8639585" y="3942977"/>
                </a:moveTo>
                <a:lnTo>
                  <a:pt x="8481806" y="4033819"/>
                </a:lnTo>
                <a:lnTo>
                  <a:pt x="8481806" y="4217894"/>
                </a:lnTo>
                <a:lnTo>
                  <a:pt x="8639585" y="4308737"/>
                </a:lnTo>
                <a:lnTo>
                  <a:pt x="8797364" y="4217894"/>
                </a:lnTo>
                <a:lnTo>
                  <a:pt x="8797364" y="4033819"/>
                </a:lnTo>
                <a:close/>
                <a:moveTo>
                  <a:pt x="8319247" y="3942977"/>
                </a:moveTo>
                <a:lnTo>
                  <a:pt x="8161468" y="4033819"/>
                </a:lnTo>
                <a:lnTo>
                  <a:pt x="8161468" y="4217894"/>
                </a:lnTo>
                <a:lnTo>
                  <a:pt x="8319247" y="4308737"/>
                </a:lnTo>
                <a:lnTo>
                  <a:pt x="8477026" y="4217894"/>
                </a:lnTo>
                <a:lnTo>
                  <a:pt x="8477026" y="4033819"/>
                </a:lnTo>
                <a:close/>
                <a:moveTo>
                  <a:pt x="7998908" y="3942977"/>
                </a:moveTo>
                <a:lnTo>
                  <a:pt x="7841129" y="4033819"/>
                </a:lnTo>
                <a:lnTo>
                  <a:pt x="7841129" y="4217894"/>
                </a:lnTo>
                <a:lnTo>
                  <a:pt x="7998908" y="4308737"/>
                </a:lnTo>
                <a:lnTo>
                  <a:pt x="8156687" y="4217894"/>
                </a:lnTo>
                <a:lnTo>
                  <a:pt x="8156687" y="4033819"/>
                </a:lnTo>
                <a:close/>
                <a:moveTo>
                  <a:pt x="7678569" y="3942977"/>
                </a:moveTo>
                <a:lnTo>
                  <a:pt x="7520791" y="4033819"/>
                </a:lnTo>
                <a:lnTo>
                  <a:pt x="7520791" y="4217894"/>
                </a:lnTo>
                <a:lnTo>
                  <a:pt x="7678569" y="4308737"/>
                </a:lnTo>
                <a:lnTo>
                  <a:pt x="7836348" y="4217894"/>
                </a:lnTo>
                <a:lnTo>
                  <a:pt x="7836348" y="4033819"/>
                </a:lnTo>
                <a:close/>
                <a:moveTo>
                  <a:pt x="7358230" y="3942977"/>
                </a:moveTo>
                <a:lnTo>
                  <a:pt x="7200451" y="4033819"/>
                </a:lnTo>
                <a:lnTo>
                  <a:pt x="7200451" y="4217894"/>
                </a:lnTo>
                <a:lnTo>
                  <a:pt x="7358230" y="4308737"/>
                </a:lnTo>
                <a:lnTo>
                  <a:pt x="7516009" y="4217894"/>
                </a:lnTo>
                <a:lnTo>
                  <a:pt x="7516009" y="4033819"/>
                </a:lnTo>
                <a:close/>
                <a:moveTo>
                  <a:pt x="7037892" y="3942977"/>
                </a:moveTo>
                <a:lnTo>
                  <a:pt x="6880113" y="4033819"/>
                </a:lnTo>
                <a:lnTo>
                  <a:pt x="6880113" y="4217894"/>
                </a:lnTo>
                <a:lnTo>
                  <a:pt x="7037892" y="4308737"/>
                </a:lnTo>
                <a:lnTo>
                  <a:pt x="7195671" y="4217894"/>
                </a:lnTo>
                <a:lnTo>
                  <a:pt x="7195671" y="4033819"/>
                </a:lnTo>
                <a:close/>
                <a:moveTo>
                  <a:pt x="6717553" y="3942977"/>
                </a:moveTo>
                <a:lnTo>
                  <a:pt x="6559774" y="4033819"/>
                </a:lnTo>
                <a:lnTo>
                  <a:pt x="6559774" y="4217894"/>
                </a:lnTo>
                <a:lnTo>
                  <a:pt x="6717553" y="4308737"/>
                </a:lnTo>
                <a:lnTo>
                  <a:pt x="6875332" y="4217894"/>
                </a:lnTo>
                <a:lnTo>
                  <a:pt x="6875332" y="4033819"/>
                </a:lnTo>
                <a:close/>
                <a:moveTo>
                  <a:pt x="6397214" y="3942977"/>
                </a:moveTo>
                <a:lnTo>
                  <a:pt x="6239435" y="4033819"/>
                </a:lnTo>
                <a:lnTo>
                  <a:pt x="6239435" y="4217894"/>
                </a:lnTo>
                <a:lnTo>
                  <a:pt x="6397214" y="4308737"/>
                </a:lnTo>
                <a:lnTo>
                  <a:pt x="6554992" y="4217894"/>
                </a:lnTo>
                <a:lnTo>
                  <a:pt x="6554992" y="4033819"/>
                </a:lnTo>
                <a:close/>
                <a:moveTo>
                  <a:pt x="6076875" y="3942977"/>
                </a:moveTo>
                <a:lnTo>
                  <a:pt x="5919096" y="4033819"/>
                </a:lnTo>
                <a:lnTo>
                  <a:pt x="5919096" y="4217894"/>
                </a:lnTo>
                <a:lnTo>
                  <a:pt x="6076875" y="4308737"/>
                </a:lnTo>
                <a:lnTo>
                  <a:pt x="6234654" y="4217894"/>
                </a:lnTo>
                <a:lnTo>
                  <a:pt x="6234654" y="4033819"/>
                </a:lnTo>
                <a:close/>
                <a:moveTo>
                  <a:pt x="5756536" y="3942977"/>
                </a:moveTo>
                <a:lnTo>
                  <a:pt x="5598757" y="4033819"/>
                </a:lnTo>
                <a:lnTo>
                  <a:pt x="5598757" y="4217894"/>
                </a:lnTo>
                <a:lnTo>
                  <a:pt x="5756536" y="4308737"/>
                </a:lnTo>
                <a:lnTo>
                  <a:pt x="5914316" y="4217894"/>
                </a:lnTo>
                <a:lnTo>
                  <a:pt x="5914316" y="4033819"/>
                </a:lnTo>
                <a:close/>
                <a:moveTo>
                  <a:pt x="5436198" y="3942977"/>
                </a:moveTo>
                <a:lnTo>
                  <a:pt x="5278418" y="4033819"/>
                </a:lnTo>
                <a:lnTo>
                  <a:pt x="5278418" y="4217894"/>
                </a:lnTo>
                <a:lnTo>
                  <a:pt x="5436198" y="4308737"/>
                </a:lnTo>
                <a:lnTo>
                  <a:pt x="5593976" y="4217894"/>
                </a:lnTo>
                <a:lnTo>
                  <a:pt x="5593976" y="4033819"/>
                </a:lnTo>
                <a:close/>
                <a:moveTo>
                  <a:pt x="5115859" y="3942977"/>
                </a:moveTo>
                <a:lnTo>
                  <a:pt x="4958080" y="4033819"/>
                </a:lnTo>
                <a:lnTo>
                  <a:pt x="4958080" y="4217894"/>
                </a:lnTo>
                <a:lnTo>
                  <a:pt x="5115859" y="4308737"/>
                </a:lnTo>
                <a:lnTo>
                  <a:pt x="5273637" y="4217894"/>
                </a:lnTo>
                <a:lnTo>
                  <a:pt x="5273637" y="4033819"/>
                </a:lnTo>
                <a:close/>
                <a:moveTo>
                  <a:pt x="4795520" y="3942977"/>
                </a:moveTo>
                <a:lnTo>
                  <a:pt x="4637741" y="4033819"/>
                </a:lnTo>
                <a:lnTo>
                  <a:pt x="4637741" y="4217894"/>
                </a:lnTo>
                <a:lnTo>
                  <a:pt x="4795520" y="4308737"/>
                </a:lnTo>
                <a:lnTo>
                  <a:pt x="4953299" y="4217894"/>
                </a:lnTo>
                <a:lnTo>
                  <a:pt x="4953299" y="4033819"/>
                </a:lnTo>
                <a:close/>
                <a:moveTo>
                  <a:pt x="4475181" y="3942977"/>
                </a:moveTo>
                <a:lnTo>
                  <a:pt x="4317402" y="4033819"/>
                </a:lnTo>
                <a:lnTo>
                  <a:pt x="4317402" y="4217894"/>
                </a:lnTo>
                <a:lnTo>
                  <a:pt x="4475181" y="4308737"/>
                </a:lnTo>
                <a:lnTo>
                  <a:pt x="4632960" y="4217894"/>
                </a:lnTo>
                <a:lnTo>
                  <a:pt x="4632960" y="4033819"/>
                </a:lnTo>
                <a:close/>
                <a:moveTo>
                  <a:pt x="4152451" y="3942977"/>
                </a:moveTo>
                <a:lnTo>
                  <a:pt x="3994673" y="4033819"/>
                </a:lnTo>
                <a:lnTo>
                  <a:pt x="3994673" y="4217894"/>
                </a:lnTo>
                <a:lnTo>
                  <a:pt x="4152451" y="4308737"/>
                </a:lnTo>
                <a:lnTo>
                  <a:pt x="4310230" y="4217894"/>
                </a:lnTo>
                <a:lnTo>
                  <a:pt x="4310230" y="4033819"/>
                </a:lnTo>
                <a:close/>
                <a:moveTo>
                  <a:pt x="3832112" y="3942977"/>
                </a:moveTo>
                <a:lnTo>
                  <a:pt x="3674334" y="4033819"/>
                </a:lnTo>
                <a:lnTo>
                  <a:pt x="3674334" y="4217894"/>
                </a:lnTo>
                <a:lnTo>
                  <a:pt x="3832112" y="4308737"/>
                </a:lnTo>
                <a:lnTo>
                  <a:pt x="3989891" y="4217894"/>
                </a:lnTo>
                <a:lnTo>
                  <a:pt x="3989891" y="4033819"/>
                </a:lnTo>
                <a:close/>
                <a:moveTo>
                  <a:pt x="3511774" y="3942977"/>
                </a:moveTo>
                <a:lnTo>
                  <a:pt x="3353995" y="4033819"/>
                </a:lnTo>
                <a:lnTo>
                  <a:pt x="3353995" y="4217894"/>
                </a:lnTo>
                <a:lnTo>
                  <a:pt x="3511774" y="4308737"/>
                </a:lnTo>
                <a:lnTo>
                  <a:pt x="3669553" y="4217894"/>
                </a:lnTo>
                <a:lnTo>
                  <a:pt x="3669553" y="4033819"/>
                </a:lnTo>
                <a:close/>
                <a:moveTo>
                  <a:pt x="3191435" y="3942977"/>
                </a:moveTo>
                <a:lnTo>
                  <a:pt x="3033656" y="4033819"/>
                </a:lnTo>
                <a:lnTo>
                  <a:pt x="3033656" y="4217894"/>
                </a:lnTo>
                <a:lnTo>
                  <a:pt x="3191435" y="4308737"/>
                </a:lnTo>
                <a:lnTo>
                  <a:pt x="3349214" y="4217894"/>
                </a:lnTo>
                <a:lnTo>
                  <a:pt x="3349214" y="4033819"/>
                </a:lnTo>
                <a:close/>
                <a:moveTo>
                  <a:pt x="2871096" y="3942977"/>
                </a:moveTo>
                <a:lnTo>
                  <a:pt x="2713317" y="4033819"/>
                </a:lnTo>
                <a:lnTo>
                  <a:pt x="2713317" y="4217894"/>
                </a:lnTo>
                <a:lnTo>
                  <a:pt x="2871096" y="4308737"/>
                </a:lnTo>
                <a:lnTo>
                  <a:pt x="3028875" y="4217894"/>
                </a:lnTo>
                <a:lnTo>
                  <a:pt x="3028875" y="4033819"/>
                </a:lnTo>
                <a:close/>
                <a:moveTo>
                  <a:pt x="2550757" y="3942977"/>
                </a:moveTo>
                <a:lnTo>
                  <a:pt x="2392978" y="4033819"/>
                </a:lnTo>
                <a:lnTo>
                  <a:pt x="2392978" y="4217894"/>
                </a:lnTo>
                <a:lnTo>
                  <a:pt x="2550757" y="4308737"/>
                </a:lnTo>
                <a:lnTo>
                  <a:pt x="2708536" y="4217894"/>
                </a:lnTo>
                <a:lnTo>
                  <a:pt x="2708536" y="4033819"/>
                </a:lnTo>
                <a:close/>
                <a:moveTo>
                  <a:pt x="2230419" y="3942977"/>
                </a:moveTo>
                <a:lnTo>
                  <a:pt x="2072640" y="4033819"/>
                </a:lnTo>
                <a:lnTo>
                  <a:pt x="2072640" y="4217894"/>
                </a:lnTo>
                <a:lnTo>
                  <a:pt x="2230419" y="4308737"/>
                </a:lnTo>
                <a:lnTo>
                  <a:pt x="2388197" y="4217894"/>
                </a:lnTo>
                <a:lnTo>
                  <a:pt x="2388197" y="4033819"/>
                </a:lnTo>
                <a:close/>
                <a:moveTo>
                  <a:pt x="1910080" y="3942977"/>
                </a:moveTo>
                <a:lnTo>
                  <a:pt x="1752301" y="4033819"/>
                </a:lnTo>
                <a:lnTo>
                  <a:pt x="1752301" y="4217894"/>
                </a:lnTo>
                <a:lnTo>
                  <a:pt x="1910080" y="4308737"/>
                </a:lnTo>
                <a:lnTo>
                  <a:pt x="2067858" y="4217894"/>
                </a:lnTo>
                <a:lnTo>
                  <a:pt x="2067858" y="4033819"/>
                </a:lnTo>
                <a:close/>
                <a:moveTo>
                  <a:pt x="1589741" y="3942977"/>
                </a:moveTo>
                <a:lnTo>
                  <a:pt x="1431962" y="4033819"/>
                </a:lnTo>
                <a:lnTo>
                  <a:pt x="1431962" y="4217894"/>
                </a:lnTo>
                <a:lnTo>
                  <a:pt x="1589741" y="4308737"/>
                </a:lnTo>
                <a:lnTo>
                  <a:pt x="1747520" y="4217894"/>
                </a:lnTo>
                <a:lnTo>
                  <a:pt x="1747520" y="4033819"/>
                </a:lnTo>
                <a:close/>
                <a:moveTo>
                  <a:pt x="1269402" y="3942977"/>
                </a:moveTo>
                <a:lnTo>
                  <a:pt x="1111623" y="4033819"/>
                </a:lnTo>
                <a:lnTo>
                  <a:pt x="1111623" y="4217894"/>
                </a:lnTo>
                <a:lnTo>
                  <a:pt x="1269402" y="4308737"/>
                </a:lnTo>
                <a:lnTo>
                  <a:pt x="1427181" y="4217894"/>
                </a:lnTo>
                <a:lnTo>
                  <a:pt x="1427181" y="4033819"/>
                </a:lnTo>
                <a:close/>
                <a:moveTo>
                  <a:pt x="949063" y="3942977"/>
                </a:moveTo>
                <a:lnTo>
                  <a:pt x="791284" y="4033819"/>
                </a:lnTo>
                <a:lnTo>
                  <a:pt x="791284" y="4217894"/>
                </a:lnTo>
                <a:lnTo>
                  <a:pt x="949063" y="4308737"/>
                </a:lnTo>
                <a:lnTo>
                  <a:pt x="1106842" y="4217894"/>
                </a:lnTo>
                <a:lnTo>
                  <a:pt x="1106842" y="4033819"/>
                </a:lnTo>
                <a:close/>
                <a:moveTo>
                  <a:pt x="628724" y="3942977"/>
                </a:moveTo>
                <a:lnTo>
                  <a:pt x="470945" y="4033819"/>
                </a:lnTo>
                <a:lnTo>
                  <a:pt x="470945" y="4217894"/>
                </a:lnTo>
                <a:lnTo>
                  <a:pt x="628724" y="4308737"/>
                </a:lnTo>
                <a:lnTo>
                  <a:pt x="786503" y="4217894"/>
                </a:lnTo>
                <a:lnTo>
                  <a:pt x="786503" y="4033819"/>
                </a:lnTo>
                <a:close/>
                <a:moveTo>
                  <a:pt x="308385" y="3942977"/>
                </a:moveTo>
                <a:lnTo>
                  <a:pt x="150607" y="4033819"/>
                </a:lnTo>
                <a:lnTo>
                  <a:pt x="150607" y="4217894"/>
                </a:lnTo>
                <a:lnTo>
                  <a:pt x="308385" y="4308737"/>
                </a:lnTo>
                <a:lnTo>
                  <a:pt x="466164" y="4217894"/>
                </a:lnTo>
                <a:lnTo>
                  <a:pt x="466164" y="4033819"/>
                </a:lnTo>
                <a:close/>
                <a:moveTo>
                  <a:pt x="11842974" y="3940586"/>
                </a:moveTo>
                <a:lnTo>
                  <a:pt x="11685195" y="4031428"/>
                </a:lnTo>
                <a:lnTo>
                  <a:pt x="11685195" y="4215504"/>
                </a:lnTo>
                <a:lnTo>
                  <a:pt x="11842974" y="4306346"/>
                </a:lnTo>
                <a:lnTo>
                  <a:pt x="12000753" y="4215504"/>
                </a:lnTo>
                <a:lnTo>
                  <a:pt x="12000753" y="4031428"/>
                </a:lnTo>
                <a:close/>
                <a:moveTo>
                  <a:pt x="11202296" y="3940586"/>
                </a:moveTo>
                <a:lnTo>
                  <a:pt x="11044517" y="4031428"/>
                </a:lnTo>
                <a:lnTo>
                  <a:pt x="11044517" y="4215504"/>
                </a:lnTo>
                <a:lnTo>
                  <a:pt x="11202296" y="4306346"/>
                </a:lnTo>
                <a:lnTo>
                  <a:pt x="11360075" y="4215504"/>
                </a:lnTo>
                <a:lnTo>
                  <a:pt x="11360075" y="4031428"/>
                </a:lnTo>
                <a:close/>
                <a:moveTo>
                  <a:pt x="10721788" y="3663278"/>
                </a:moveTo>
                <a:lnTo>
                  <a:pt x="10564009" y="3754120"/>
                </a:lnTo>
                <a:lnTo>
                  <a:pt x="10564009" y="3938196"/>
                </a:lnTo>
                <a:lnTo>
                  <a:pt x="10721788" y="4029038"/>
                </a:lnTo>
                <a:lnTo>
                  <a:pt x="10879567" y="3938196"/>
                </a:lnTo>
                <a:lnTo>
                  <a:pt x="10879567" y="3754120"/>
                </a:lnTo>
                <a:close/>
                <a:moveTo>
                  <a:pt x="10401449" y="3663278"/>
                </a:moveTo>
                <a:lnTo>
                  <a:pt x="10243670" y="3754120"/>
                </a:lnTo>
                <a:lnTo>
                  <a:pt x="10243670" y="3938196"/>
                </a:lnTo>
                <a:lnTo>
                  <a:pt x="10401449" y="4029038"/>
                </a:lnTo>
                <a:lnTo>
                  <a:pt x="10559227" y="3938196"/>
                </a:lnTo>
                <a:lnTo>
                  <a:pt x="10559227" y="3754120"/>
                </a:lnTo>
                <a:close/>
                <a:moveTo>
                  <a:pt x="10081110" y="3663278"/>
                </a:moveTo>
                <a:lnTo>
                  <a:pt x="9923332" y="3754120"/>
                </a:lnTo>
                <a:lnTo>
                  <a:pt x="9923332" y="3938196"/>
                </a:lnTo>
                <a:lnTo>
                  <a:pt x="10081110" y="4029038"/>
                </a:lnTo>
                <a:lnTo>
                  <a:pt x="10238889" y="3938196"/>
                </a:lnTo>
                <a:lnTo>
                  <a:pt x="10238889" y="3754120"/>
                </a:lnTo>
                <a:close/>
                <a:moveTo>
                  <a:pt x="9760771" y="3663278"/>
                </a:moveTo>
                <a:lnTo>
                  <a:pt x="9602992" y="3754120"/>
                </a:lnTo>
                <a:lnTo>
                  <a:pt x="9602992" y="3938196"/>
                </a:lnTo>
                <a:lnTo>
                  <a:pt x="9760771" y="4029038"/>
                </a:lnTo>
                <a:lnTo>
                  <a:pt x="9918550" y="3938196"/>
                </a:lnTo>
                <a:lnTo>
                  <a:pt x="9918550" y="3754120"/>
                </a:lnTo>
                <a:close/>
                <a:moveTo>
                  <a:pt x="9440432" y="3663278"/>
                </a:moveTo>
                <a:lnTo>
                  <a:pt x="9282654" y="3754120"/>
                </a:lnTo>
                <a:lnTo>
                  <a:pt x="9282654" y="3938196"/>
                </a:lnTo>
                <a:lnTo>
                  <a:pt x="9440432" y="4029038"/>
                </a:lnTo>
                <a:lnTo>
                  <a:pt x="9598211" y="3938196"/>
                </a:lnTo>
                <a:lnTo>
                  <a:pt x="9598211" y="3754120"/>
                </a:lnTo>
                <a:close/>
                <a:moveTo>
                  <a:pt x="9120094" y="3663278"/>
                </a:moveTo>
                <a:lnTo>
                  <a:pt x="8962315" y="3754120"/>
                </a:lnTo>
                <a:lnTo>
                  <a:pt x="8962315" y="3938196"/>
                </a:lnTo>
                <a:lnTo>
                  <a:pt x="9120094" y="4029038"/>
                </a:lnTo>
                <a:lnTo>
                  <a:pt x="9277873" y="3938196"/>
                </a:lnTo>
                <a:lnTo>
                  <a:pt x="9277873" y="3754120"/>
                </a:lnTo>
                <a:close/>
                <a:moveTo>
                  <a:pt x="8799755" y="3663278"/>
                </a:moveTo>
                <a:lnTo>
                  <a:pt x="8641976" y="3754120"/>
                </a:lnTo>
                <a:lnTo>
                  <a:pt x="8641976" y="3938196"/>
                </a:lnTo>
                <a:lnTo>
                  <a:pt x="8799755" y="4029038"/>
                </a:lnTo>
                <a:lnTo>
                  <a:pt x="8957533" y="3938196"/>
                </a:lnTo>
                <a:lnTo>
                  <a:pt x="8957533" y="3754120"/>
                </a:lnTo>
                <a:close/>
                <a:moveTo>
                  <a:pt x="8479416" y="3663278"/>
                </a:moveTo>
                <a:lnTo>
                  <a:pt x="8321638" y="3754120"/>
                </a:lnTo>
                <a:lnTo>
                  <a:pt x="8321638" y="3938196"/>
                </a:lnTo>
                <a:lnTo>
                  <a:pt x="8479416" y="4029038"/>
                </a:lnTo>
                <a:lnTo>
                  <a:pt x="8637195" y="3938196"/>
                </a:lnTo>
                <a:lnTo>
                  <a:pt x="8637195" y="3754120"/>
                </a:lnTo>
                <a:close/>
                <a:moveTo>
                  <a:pt x="8159077" y="3663278"/>
                </a:moveTo>
                <a:lnTo>
                  <a:pt x="8001298" y="3754120"/>
                </a:lnTo>
                <a:lnTo>
                  <a:pt x="8001298" y="3938196"/>
                </a:lnTo>
                <a:lnTo>
                  <a:pt x="8159077" y="4029038"/>
                </a:lnTo>
                <a:lnTo>
                  <a:pt x="8316856" y="3938196"/>
                </a:lnTo>
                <a:lnTo>
                  <a:pt x="8316856" y="3754120"/>
                </a:lnTo>
                <a:close/>
                <a:moveTo>
                  <a:pt x="7838739" y="3663278"/>
                </a:moveTo>
                <a:lnTo>
                  <a:pt x="7680960" y="3754120"/>
                </a:lnTo>
                <a:lnTo>
                  <a:pt x="7680960" y="3938196"/>
                </a:lnTo>
                <a:lnTo>
                  <a:pt x="7838739" y="4029038"/>
                </a:lnTo>
                <a:lnTo>
                  <a:pt x="7996518" y="3938196"/>
                </a:lnTo>
                <a:lnTo>
                  <a:pt x="7996518" y="3754120"/>
                </a:lnTo>
                <a:close/>
                <a:moveTo>
                  <a:pt x="7518400" y="3663278"/>
                </a:moveTo>
                <a:lnTo>
                  <a:pt x="7360621" y="3754120"/>
                </a:lnTo>
                <a:lnTo>
                  <a:pt x="7360621" y="3938196"/>
                </a:lnTo>
                <a:lnTo>
                  <a:pt x="7518400" y="4029038"/>
                </a:lnTo>
                <a:lnTo>
                  <a:pt x="7676179" y="3938196"/>
                </a:lnTo>
                <a:lnTo>
                  <a:pt x="7676179" y="3754120"/>
                </a:lnTo>
                <a:close/>
                <a:moveTo>
                  <a:pt x="7198061" y="3663278"/>
                </a:moveTo>
                <a:lnTo>
                  <a:pt x="7040282" y="3754120"/>
                </a:lnTo>
                <a:lnTo>
                  <a:pt x="7040282" y="3938196"/>
                </a:lnTo>
                <a:lnTo>
                  <a:pt x="7198061" y="4029038"/>
                </a:lnTo>
                <a:lnTo>
                  <a:pt x="7355839" y="3938196"/>
                </a:lnTo>
                <a:lnTo>
                  <a:pt x="7355839" y="3754120"/>
                </a:lnTo>
                <a:close/>
                <a:moveTo>
                  <a:pt x="6877722" y="3663278"/>
                </a:moveTo>
                <a:lnTo>
                  <a:pt x="6719944" y="3754120"/>
                </a:lnTo>
                <a:lnTo>
                  <a:pt x="6719944" y="3938196"/>
                </a:lnTo>
                <a:lnTo>
                  <a:pt x="6877722" y="4029038"/>
                </a:lnTo>
                <a:lnTo>
                  <a:pt x="7035501" y="3938196"/>
                </a:lnTo>
                <a:lnTo>
                  <a:pt x="7035501" y="3754120"/>
                </a:lnTo>
                <a:close/>
                <a:moveTo>
                  <a:pt x="6557383" y="3663278"/>
                </a:moveTo>
                <a:lnTo>
                  <a:pt x="6399604" y="3754120"/>
                </a:lnTo>
                <a:lnTo>
                  <a:pt x="6399604" y="3938196"/>
                </a:lnTo>
                <a:lnTo>
                  <a:pt x="6557383" y="4029038"/>
                </a:lnTo>
                <a:lnTo>
                  <a:pt x="6715162" y="3938196"/>
                </a:lnTo>
                <a:lnTo>
                  <a:pt x="6715162" y="3754120"/>
                </a:lnTo>
                <a:close/>
                <a:moveTo>
                  <a:pt x="6237044" y="3663278"/>
                </a:moveTo>
                <a:lnTo>
                  <a:pt x="6079266" y="3754120"/>
                </a:lnTo>
                <a:lnTo>
                  <a:pt x="6079266" y="3938196"/>
                </a:lnTo>
                <a:lnTo>
                  <a:pt x="6237044" y="4029038"/>
                </a:lnTo>
                <a:lnTo>
                  <a:pt x="6394823" y="3938196"/>
                </a:lnTo>
                <a:lnTo>
                  <a:pt x="6394823" y="3754120"/>
                </a:lnTo>
                <a:close/>
                <a:moveTo>
                  <a:pt x="5916706" y="3663278"/>
                </a:moveTo>
                <a:lnTo>
                  <a:pt x="5758927" y="3754120"/>
                </a:lnTo>
                <a:lnTo>
                  <a:pt x="5758927" y="3938196"/>
                </a:lnTo>
                <a:lnTo>
                  <a:pt x="5916706" y="4029038"/>
                </a:lnTo>
                <a:lnTo>
                  <a:pt x="6074484" y="3938196"/>
                </a:lnTo>
                <a:lnTo>
                  <a:pt x="6074484" y="3754120"/>
                </a:lnTo>
                <a:close/>
                <a:moveTo>
                  <a:pt x="5596368" y="3663278"/>
                </a:moveTo>
                <a:lnTo>
                  <a:pt x="5438588" y="3754120"/>
                </a:lnTo>
                <a:lnTo>
                  <a:pt x="5438588" y="3938196"/>
                </a:lnTo>
                <a:lnTo>
                  <a:pt x="5596368" y="4029038"/>
                </a:lnTo>
                <a:lnTo>
                  <a:pt x="5754146" y="3938196"/>
                </a:lnTo>
                <a:lnTo>
                  <a:pt x="5754146" y="3754120"/>
                </a:lnTo>
                <a:close/>
                <a:moveTo>
                  <a:pt x="5276028" y="3663278"/>
                </a:moveTo>
                <a:lnTo>
                  <a:pt x="5118250" y="3754120"/>
                </a:lnTo>
                <a:lnTo>
                  <a:pt x="5118250" y="3938196"/>
                </a:lnTo>
                <a:lnTo>
                  <a:pt x="5276028" y="4029038"/>
                </a:lnTo>
                <a:lnTo>
                  <a:pt x="5433807" y="3938196"/>
                </a:lnTo>
                <a:lnTo>
                  <a:pt x="5433807" y="3754120"/>
                </a:lnTo>
                <a:close/>
                <a:moveTo>
                  <a:pt x="4955689" y="3663278"/>
                </a:moveTo>
                <a:lnTo>
                  <a:pt x="4797910" y="3754120"/>
                </a:lnTo>
                <a:lnTo>
                  <a:pt x="4797910" y="3938196"/>
                </a:lnTo>
                <a:lnTo>
                  <a:pt x="4955689" y="4029038"/>
                </a:lnTo>
                <a:lnTo>
                  <a:pt x="5113468" y="3938196"/>
                </a:lnTo>
                <a:lnTo>
                  <a:pt x="5113468" y="3754120"/>
                </a:lnTo>
                <a:close/>
                <a:moveTo>
                  <a:pt x="4635350" y="3663278"/>
                </a:moveTo>
                <a:lnTo>
                  <a:pt x="4477571" y="3754120"/>
                </a:lnTo>
                <a:lnTo>
                  <a:pt x="4477571" y="3938196"/>
                </a:lnTo>
                <a:lnTo>
                  <a:pt x="4635350" y="4029038"/>
                </a:lnTo>
                <a:lnTo>
                  <a:pt x="4793129" y="3938196"/>
                </a:lnTo>
                <a:lnTo>
                  <a:pt x="4793129" y="3754120"/>
                </a:lnTo>
                <a:close/>
                <a:moveTo>
                  <a:pt x="4315012" y="3663278"/>
                </a:moveTo>
                <a:lnTo>
                  <a:pt x="4157233" y="3754120"/>
                </a:lnTo>
                <a:lnTo>
                  <a:pt x="4157233" y="3938196"/>
                </a:lnTo>
                <a:lnTo>
                  <a:pt x="4315012" y="4029038"/>
                </a:lnTo>
                <a:lnTo>
                  <a:pt x="4472790" y="3938196"/>
                </a:lnTo>
                <a:lnTo>
                  <a:pt x="4472790" y="3754120"/>
                </a:lnTo>
                <a:close/>
                <a:moveTo>
                  <a:pt x="3994673" y="3663278"/>
                </a:moveTo>
                <a:lnTo>
                  <a:pt x="3836894" y="3754120"/>
                </a:lnTo>
                <a:lnTo>
                  <a:pt x="3836894" y="3938196"/>
                </a:lnTo>
                <a:lnTo>
                  <a:pt x="3994673" y="4029038"/>
                </a:lnTo>
                <a:lnTo>
                  <a:pt x="4152451" y="3938196"/>
                </a:lnTo>
                <a:lnTo>
                  <a:pt x="4152451" y="3754120"/>
                </a:lnTo>
                <a:close/>
                <a:moveTo>
                  <a:pt x="3671943" y="3663278"/>
                </a:moveTo>
                <a:lnTo>
                  <a:pt x="3514165" y="3754120"/>
                </a:lnTo>
                <a:lnTo>
                  <a:pt x="3514165" y="3938196"/>
                </a:lnTo>
                <a:lnTo>
                  <a:pt x="3671943" y="4029038"/>
                </a:lnTo>
                <a:lnTo>
                  <a:pt x="3829722" y="3938196"/>
                </a:lnTo>
                <a:lnTo>
                  <a:pt x="3829722" y="3754120"/>
                </a:lnTo>
                <a:close/>
                <a:moveTo>
                  <a:pt x="3351604" y="3663278"/>
                </a:moveTo>
                <a:lnTo>
                  <a:pt x="3193825" y="3754120"/>
                </a:lnTo>
                <a:lnTo>
                  <a:pt x="3193825" y="3938196"/>
                </a:lnTo>
                <a:lnTo>
                  <a:pt x="3351604" y="4029038"/>
                </a:lnTo>
                <a:lnTo>
                  <a:pt x="3509383" y="3938196"/>
                </a:lnTo>
                <a:lnTo>
                  <a:pt x="3509383" y="3754120"/>
                </a:lnTo>
                <a:close/>
                <a:moveTo>
                  <a:pt x="3031266" y="3663278"/>
                </a:moveTo>
                <a:lnTo>
                  <a:pt x="2873487" y="3754120"/>
                </a:lnTo>
                <a:lnTo>
                  <a:pt x="2873487" y="3938196"/>
                </a:lnTo>
                <a:lnTo>
                  <a:pt x="3031266" y="4029038"/>
                </a:lnTo>
                <a:lnTo>
                  <a:pt x="3189044" y="3938196"/>
                </a:lnTo>
                <a:lnTo>
                  <a:pt x="3189044" y="3754120"/>
                </a:lnTo>
                <a:close/>
                <a:moveTo>
                  <a:pt x="2710927" y="3663278"/>
                </a:moveTo>
                <a:lnTo>
                  <a:pt x="2553148" y="3754120"/>
                </a:lnTo>
                <a:lnTo>
                  <a:pt x="2553148" y="3938196"/>
                </a:lnTo>
                <a:lnTo>
                  <a:pt x="2710927" y="4029038"/>
                </a:lnTo>
                <a:lnTo>
                  <a:pt x="2868706" y="3938196"/>
                </a:lnTo>
                <a:lnTo>
                  <a:pt x="2868706" y="3754120"/>
                </a:lnTo>
                <a:close/>
                <a:moveTo>
                  <a:pt x="2390588" y="3663278"/>
                </a:moveTo>
                <a:lnTo>
                  <a:pt x="2232809" y="3754120"/>
                </a:lnTo>
                <a:lnTo>
                  <a:pt x="2232809" y="3938196"/>
                </a:lnTo>
                <a:lnTo>
                  <a:pt x="2390588" y="4029038"/>
                </a:lnTo>
                <a:lnTo>
                  <a:pt x="2548367" y="3938196"/>
                </a:lnTo>
                <a:lnTo>
                  <a:pt x="2548367" y="3754120"/>
                </a:lnTo>
                <a:close/>
                <a:moveTo>
                  <a:pt x="2070249" y="3663278"/>
                </a:moveTo>
                <a:lnTo>
                  <a:pt x="1912470" y="3754120"/>
                </a:lnTo>
                <a:lnTo>
                  <a:pt x="1912470" y="3938196"/>
                </a:lnTo>
                <a:lnTo>
                  <a:pt x="2070249" y="4029038"/>
                </a:lnTo>
                <a:lnTo>
                  <a:pt x="2228028" y="3938196"/>
                </a:lnTo>
                <a:lnTo>
                  <a:pt x="2228028" y="3754120"/>
                </a:lnTo>
                <a:close/>
                <a:moveTo>
                  <a:pt x="1749910" y="3663278"/>
                </a:moveTo>
                <a:lnTo>
                  <a:pt x="1592131" y="3754120"/>
                </a:lnTo>
                <a:lnTo>
                  <a:pt x="1592131" y="3938196"/>
                </a:lnTo>
                <a:lnTo>
                  <a:pt x="1749910" y="4029038"/>
                </a:lnTo>
                <a:lnTo>
                  <a:pt x="1907689" y="3938196"/>
                </a:lnTo>
                <a:lnTo>
                  <a:pt x="1907689" y="3754120"/>
                </a:lnTo>
                <a:close/>
                <a:moveTo>
                  <a:pt x="1429571" y="3663278"/>
                </a:moveTo>
                <a:lnTo>
                  <a:pt x="1271793" y="3754120"/>
                </a:lnTo>
                <a:lnTo>
                  <a:pt x="1271793" y="3938196"/>
                </a:lnTo>
                <a:lnTo>
                  <a:pt x="1429571" y="4029038"/>
                </a:lnTo>
                <a:lnTo>
                  <a:pt x="1587350" y="3938196"/>
                </a:lnTo>
                <a:lnTo>
                  <a:pt x="1587350" y="3754120"/>
                </a:lnTo>
                <a:close/>
                <a:moveTo>
                  <a:pt x="1109233" y="3663278"/>
                </a:moveTo>
                <a:lnTo>
                  <a:pt x="951454" y="3754120"/>
                </a:lnTo>
                <a:lnTo>
                  <a:pt x="951454" y="3938196"/>
                </a:lnTo>
                <a:lnTo>
                  <a:pt x="1109233" y="4029038"/>
                </a:lnTo>
                <a:lnTo>
                  <a:pt x="1267011" y="3938196"/>
                </a:lnTo>
                <a:lnTo>
                  <a:pt x="1267011" y="3754120"/>
                </a:lnTo>
                <a:close/>
                <a:moveTo>
                  <a:pt x="788894" y="3663278"/>
                </a:moveTo>
                <a:lnTo>
                  <a:pt x="631115" y="3754120"/>
                </a:lnTo>
                <a:lnTo>
                  <a:pt x="631115" y="3938196"/>
                </a:lnTo>
                <a:lnTo>
                  <a:pt x="788894" y="4029038"/>
                </a:lnTo>
                <a:lnTo>
                  <a:pt x="946673" y="3938196"/>
                </a:lnTo>
                <a:lnTo>
                  <a:pt x="946673" y="3754120"/>
                </a:lnTo>
                <a:close/>
                <a:moveTo>
                  <a:pt x="468555" y="3663278"/>
                </a:moveTo>
                <a:lnTo>
                  <a:pt x="310776" y="3754120"/>
                </a:lnTo>
                <a:lnTo>
                  <a:pt x="310776" y="3938196"/>
                </a:lnTo>
                <a:lnTo>
                  <a:pt x="468555" y="4029038"/>
                </a:lnTo>
                <a:lnTo>
                  <a:pt x="626334" y="3938196"/>
                </a:lnTo>
                <a:lnTo>
                  <a:pt x="626334" y="3754120"/>
                </a:lnTo>
                <a:close/>
                <a:moveTo>
                  <a:pt x="11682804" y="3660887"/>
                </a:moveTo>
                <a:lnTo>
                  <a:pt x="11525026" y="3751730"/>
                </a:lnTo>
                <a:lnTo>
                  <a:pt x="11525026" y="3935805"/>
                </a:lnTo>
                <a:lnTo>
                  <a:pt x="11682804" y="4026647"/>
                </a:lnTo>
                <a:lnTo>
                  <a:pt x="11840583" y="3935805"/>
                </a:lnTo>
                <a:lnTo>
                  <a:pt x="11840583" y="3751730"/>
                </a:lnTo>
                <a:close/>
                <a:moveTo>
                  <a:pt x="11362465" y="3660887"/>
                </a:moveTo>
                <a:lnTo>
                  <a:pt x="11204686" y="3751730"/>
                </a:lnTo>
                <a:lnTo>
                  <a:pt x="11204686" y="3935805"/>
                </a:lnTo>
                <a:lnTo>
                  <a:pt x="11362465" y="4026647"/>
                </a:lnTo>
                <a:lnTo>
                  <a:pt x="11520244" y="3935805"/>
                </a:lnTo>
                <a:lnTo>
                  <a:pt x="11520244" y="3751730"/>
                </a:lnTo>
                <a:close/>
                <a:moveTo>
                  <a:pt x="11042127" y="3660887"/>
                </a:moveTo>
                <a:lnTo>
                  <a:pt x="10884348" y="3751730"/>
                </a:lnTo>
                <a:lnTo>
                  <a:pt x="10884348" y="3935805"/>
                </a:lnTo>
                <a:lnTo>
                  <a:pt x="11042127" y="4026647"/>
                </a:lnTo>
                <a:lnTo>
                  <a:pt x="11199906" y="3935805"/>
                </a:lnTo>
                <a:lnTo>
                  <a:pt x="11199906" y="3751730"/>
                </a:lnTo>
                <a:close/>
                <a:moveTo>
                  <a:pt x="11525026" y="3383579"/>
                </a:moveTo>
                <a:lnTo>
                  <a:pt x="11367247" y="3474421"/>
                </a:lnTo>
                <a:lnTo>
                  <a:pt x="11367247" y="3658497"/>
                </a:lnTo>
                <a:lnTo>
                  <a:pt x="11525026" y="3749339"/>
                </a:lnTo>
                <a:lnTo>
                  <a:pt x="11682804" y="3658497"/>
                </a:lnTo>
                <a:lnTo>
                  <a:pt x="11682804" y="3474421"/>
                </a:lnTo>
                <a:close/>
                <a:moveTo>
                  <a:pt x="11204686" y="3383579"/>
                </a:moveTo>
                <a:lnTo>
                  <a:pt x="11046908" y="3474421"/>
                </a:lnTo>
                <a:lnTo>
                  <a:pt x="11046908" y="3658497"/>
                </a:lnTo>
                <a:lnTo>
                  <a:pt x="11204686" y="3749339"/>
                </a:lnTo>
                <a:lnTo>
                  <a:pt x="11362465" y="3658497"/>
                </a:lnTo>
                <a:lnTo>
                  <a:pt x="11362465" y="3474421"/>
                </a:lnTo>
                <a:close/>
                <a:moveTo>
                  <a:pt x="10881957" y="3383579"/>
                </a:moveTo>
                <a:lnTo>
                  <a:pt x="10724179" y="3474421"/>
                </a:lnTo>
                <a:lnTo>
                  <a:pt x="10724179" y="3658497"/>
                </a:lnTo>
                <a:lnTo>
                  <a:pt x="10881957" y="3749339"/>
                </a:lnTo>
                <a:lnTo>
                  <a:pt x="11039736" y="3658497"/>
                </a:lnTo>
                <a:lnTo>
                  <a:pt x="11039736" y="3474421"/>
                </a:lnTo>
                <a:close/>
                <a:moveTo>
                  <a:pt x="10561618" y="3383579"/>
                </a:moveTo>
                <a:lnTo>
                  <a:pt x="10403839" y="3474421"/>
                </a:lnTo>
                <a:lnTo>
                  <a:pt x="10403839" y="3658497"/>
                </a:lnTo>
                <a:lnTo>
                  <a:pt x="10561618" y="3749339"/>
                </a:lnTo>
                <a:lnTo>
                  <a:pt x="10719397" y="3658497"/>
                </a:lnTo>
                <a:lnTo>
                  <a:pt x="10719397" y="3474421"/>
                </a:lnTo>
                <a:close/>
                <a:moveTo>
                  <a:pt x="10241280" y="3383579"/>
                </a:moveTo>
                <a:lnTo>
                  <a:pt x="10083501" y="3474421"/>
                </a:lnTo>
                <a:lnTo>
                  <a:pt x="10083501" y="3658497"/>
                </a:lnTo>
                <a:lnTo>
                  <a:pt x="10241280" y="3749339"/>
                </a:lnTo>
                <a:lnTo>
                  <a:pt x="10399058" y="3658497"/>
                </a:lnTo>
                <a:lnTo>
                  <a:pt x="10399058" y="3474421"/>
                </a:lnTo>
                <a:close/>
                <a:moveTo>
                  <a:pt x="9920941" y="3383579"/>
                </a:moveTo>
                <a:lnTo>
                  <a:pt x="9763162" y="3474421"/>
                </a:lnTo>
                <a:lnTo>
                  <a:pt x="9763162" y="3658497"/>
                </a:lnTo>
                <a:lnTo>
                  <a:pt x="9920941" y="3749339"/>
                </a:lnTo>
                <a:lnTo>
                  <a:pt x="10078720" y="3658497"/>
                </a:lnTo>
                <a:lnTo>
                  <a:pt x="10078720" y="3474421"/>
                </a:lnTo>
                <a:close/>
                <a:moveTo>
                  <a:pt x="9600602" y="3383579"/>
                </a:moveTo>
                <a:lnTo>
                  <a:pt x="9442823" y="3474421"/>
                </a:lnTo>
                <a:lnTo>
                  <a:pt x="9442823" y="3658497"/>
                </a:lnTo>
                <a:lnTo>
                  <a:pt x="9600602" y="3749339"/>
                </a:lnTo>
                <a:lnTo>
                  <a:pt x="9758380" y="3658497"/>
                </a:lnTo>
                <a:lnTo>
                  <a:pt x="9758380" y="3474421"/>
                </a:lnTo>
                <a:close/>
                <a:moveTo>
                  <a:pt x="9280263" y="3383579"/>
                </a:moveTo>
                <a:lnTo>
                  <a:pt x="9122485" y="3474421"/>
                </a:lnTo>
                <a:lnTo>
                  <a:pt x="9122485" y="3658497"/>
                </a:lnTo>
                <a:lnTo>
                  <a:pt x="9280263" y="3749339"/>
                </a:lnTo>
                <a:lnTo>
                  <a:pt x="9438042" y="3658497"/>
                </a:lnTo>
                <a:lnTo>
                  <a:pt x="9438042" y="3474421"/>
                </a:lnTo>
                <a:close/>
                <a:moveTo>
                  <a:pt x="8959924" y="3383579"/>
                </a:moveTo>
                <a:lnTo>
                  <a:pt x="8802145" y="3474421"/>
                </a:lnTo>
                <a:lnTo>
                  <a:pt x="8802145" y="3658497"/>
                </a:lnTo>
                <a:lnTo>
                  <a:pt x="8959924" y="3749339"/>
                </a:lnTo>
                <a:lnTo>
                  <a:pt x="9117703" y="3658497"/>
                </a:lnTo>
                <a:lnTo>
                  <a:pt x="9117703" y="3474421"/>
                </a:lnTo>
                <a:close/>
                <a:moveTo>
                  <a:pt x="8639585" y="3383579"/>
                </a:moveTo>
                <a:lnTo>
                  <a:pt x="8481806" y="3474421"/>
                </a:lnTo>
                <a:lnTo>
                  <a:pt x="8481806" y="3658497"/>
                </a:lnTo>
                <a:lnTo>
                  <a:pt x="8639585" y="3749339"/>
                </a:lnTo>
                <a:lnTo>
                  <a:pt x="8797364" y="3658497"/>
                </a:lnTo>
                <a:lnTo>
                  <a:pt x="8797364" y="3474421"/>
                </a:lnTo>
                <a:close/>
                <a:moveTo>
                  <a:pt x="8319247" y="3383579"/>
                </a:moveTo>
                <a:lnTo>
                  <a:pt x="8161468" y="3474421"/>
                </a:lnTo>
                <a:lnTo>
                  <a:pt x="8161468" y="3658497"/>
                </a:lnTo>
                <a:lnTo>
                  <a:pt x="8319247" y="3749339"/>
                </a:lnTo>
                <a:lnTo>
                  <a:pt x="8477026" y="3658497"/>
                </a:lnTo>
                <a:lnTo>
                  <a:pt x="8477026" y="3474421"/>
                </a:lnTo>
                <a:close/>
                <a:moveTo>
                  <a:pt x="7998908" y="3383579"/>
                </a:moveTo>
                <a:lnTo>
                  <a:pt x="7841129" y="3474421"/>
                </a:lnTo>
                <a:lnTo>
                  <a:pt x="7841129" y="3658497"/>
                </a:lnTo>
                <a:lnTo>
                  <a:pt x="7998908" y="3749339"/>
                </a:lnTo>
                <a:lnTo>
                  <a:pt x="8156687" y="3658497"/>
                </a:lnTo>
                <a:lnTo>
                  <a:pt x="8156687" y="3474421"/>
                </a:lnTo>
                <a:close/>
                <a:moveTo>
                  <a:pt x="7678569" y="3383579"/>
                </a:moveTo>
                <a:lnTo>
                  <a:pt x="7520791" y="3474421"/>
                </a:lnTo>
                <a:lnTo>
                  <a:pt x="7520791" y="3658497"/>
                </a:lnTo>
                <a:lnTo>
                  <a:pt x="7678569" y="3749339"/>
                </a:lnTo>
                <a:lnTo>
                  <a:pt x="7836348" y="3658497"/>
                </a:lnTo>
                <a:lnTo>
                  <a:pt x="7836348" y="3474421"/>
                </a:lnTo>
                <a:close/>
                <a:moveTo>
                  <a:pt x="7358230" y="3383579"/>
                </a:moveTo>
                <a:lnTo>
                  <a:pt x="7200451" y="3474421"/>
                </a:lnTo>
                <a:lnTo>
                  <a:pt x="7200451" y="3658497"/>
                </a:lnTo>
                <a:lnTo>
                  <a:pt x="7358230" y="3749339"/>
                </a:lnTo>
                <a:lnTo>
                  <a:pt x="7516009" y="3658497"/>
                </a:lnTo>
                <a:lnTo>
                  <a:pt x="7516009" y="3474421"/>
                </a:lnTo>
                <a:close/>
                <a:moveTo>
                  <a:pt x="7037892" y="3383579"/>
                </a:moveTo>
                <a:lnTo>
                  <a:pt x="6880113" y="3474421"/>
                </a:lnTo>
                <a:lnTo>
                  <a:pt x="6880113" y="3658497"/>
                </a:lnTo>
                <a:lnTo>
                  <a:pt x="7037892" y="3749339"/>
                </a:lnTo>
                <a:lnTo>
                  <a:pt x="7195671" y="3658497"/>
                </a:lnTo>
                <a:lnTo>
                  <a:pt x="7195671" y="3474421"/>
                </a:lnTo>
                <a:close/>
                <a:moveTo>
                  <a:pt x="6717553" y="3383579"/>
                </a:moveTo>
                <a:lnTo>
                  <a:pt x="6559774" y="3474421"/>
                </a:lnTo>
                <a:lnTo>
                  <a:pt x="6559774" y="3658497"/>
                </a:lnTo>
                <a:lnTo>
                  <a:pt x="6717553" y="3749339"/>
                </a:lnTo>
                <a:lnTo>
                  <a:pt x="6875332" y="3658497"/>
                </a:lnTo>
                <a:lnTo>
                  <a:pt x="6875332" y="3474421"/>
                </a:lnTo>
                <a:close/>
                <a:moveTo>
                  <a:pt x="6397214" y="3383579"/>
                </a:moveTo>
                <a:lnTo>
                  <a:pt x="6239435" y="3474421"/>
                </a:lnTo>
                <a:lnTo>
                  <a:pt x="6239435" y="3658497"/>
                </a:lnTo>
                <a:lnTo>
                  <a:pt x="6397214" y="3749339"/>
                </a:lnTo>
                <a:lnTo>
                  <a:pt x="6554992" y="3658497"/>
                </a:lnTo>
                <a:lnTo>
                  <a:pt x="6554992" y="3474421"/>
                </a:lnTo>
                <a:close/>
                <a:moveTo>
                  <a:pt x="6076875" y="3383579"/>
                </a:moveTo>
                <a:lnTo>
                  <a:pt x="5919096" y="3474421"/>
                </a:lnTo>
                <a:lnTo>
                  <a:pt x="5919096" y="3658497"/>
                </a:lnTo>
                <a:lnTo>
                  <a:pt x="6076875" y="3749339"/>
                </a:lnTo>
                <a:lnTo>
                  <a:pt x="6234654" y="3658497"/>
                </a:lnTo>
                <a:lnTo>
                  <a:pt x="6234654" y="3474421"/>
                </a:lnTo>
                <a:close/>
                <a:moveTo>
                  <a:pt x="5756536" y="3383579"/>
                </a:moveTo>
                <a:lnTo>
                  <a:pt x="5598757" y="3474421"/>
                </a:lnTo>
                <a:lnTo>
                  <a:pt x="5598757" y="3658497"/>
                </a:lnTo>
                <a:lnTo>
                  <a:pt x="5756536" y="3749339"/>
                </a:lnTo>
                <a:lnTo>
                  <a:pt x="5914316" y="3658497"/>
                </a:lnTo>
                <a:lnTo>
                  <a:pt x="5914316" y="3474421"/>
                </a:lnTo>
                <a:close/>
                <a:moveTo>
                  <a:pt x="5436198" y="3383579"/>
                </a:moveTo>
                <a:lnTo>
                  <a:pt x="5278418" y="3474421"/>
                </a:lnTo>
                <a:lnTo>
                  <a:pt x="5278418" y="3658497"/>
                </a:lnTo>
                <a:lnTo>
                  <a:pt x="5436198" y="3749339"/>
                </a:lnTo>
                <a:lnTo>
                  <a:pt x="5593976" y="3658497"/>
                </a:lnTo>
                <a:lnTo>
                  <a:pt x="5593976" y="3474421"/>
                </a:lnTo>
                <a:close/>
                <a:moveTo>
                  <a:pt x="5115859" y="3383579"/>
                </a:moveTo>
                <a:lnTo>
                  <a:pt x="4958080" y="3474421"/>
                </a:lnTo>
                <a:lnTo>
                  <a:pt x="4958080" y="3658497"/>
                </a:lnTo>
                <a:lnTo>
                  <a:pt x="5115859" y="3749339"/>
                </a:lnTo>
                <a:lnTo>
                  <a:pt x="5273637" y="3658497"/>
                </a:lnTo>
                <a:lnTo>
                  <a:pt x="5273637" y="3474421"/>
                </a:lnTo>
                <a:close/>
                <a:moveTo>
                  <a:pt x="4795520" y="3383579"/>
                </a:moveTo>
                <a:lnTo>
                  <a:pt x="4637741" y="3474421"/>
                </a:lnTo>
                <a:lnTo>
                  <a:pt x="4637741" y="3658497"/>
                </a:lnTo>
                <a:lnTo>
                  <a:pt x="4795520" y="3749339"/>
                </a:lnTo>
                <a:lnTo>
                  <a:pt x="4953299" y="3658497"/>
                </a:lnTo>
                <a:lnTo>
                  <a:pt x="4953299" y="3474421"/>
                </a:lnTo>
                <a:close/>
                <a:moveTo>
                  <a:pt x="4475181" y="3383579"/>
                </a:moveTo>
                <a:lnTo>
                  <a:pt x="4317402" y="3474421"/>
                </a:lnTo>
                <a:lnTo>
                  <a:pt x="4317402" y="3658497"/>
                </a:lnTo>
                <a:lnTo>
                  <a:pt x="4475181" y="3749339"/>
                </a:lnTo>
                <a:lnTo>
                  <a:pt x="4632960" y="3658497"/>
                </a:lnTo>
                <a:lnTo>
                  <a:pt x="4632960" y="3474421"/>
                </a:lnTo>
                <a:close/>
                <a:moveTo>
                  <a:pt x="4152451" y="3383579"/>
                </a:moveTo>
                <a:lnTo>
                  <a:pt x="3994673" y="3474421"/>
                </a:lnTo>
                <a:lnTo>
                  <a:pt x="3994673" y="3658497"/>
                </a:lnTo>
                <a:lnTo>
                  <a:pt x="4152451" y="3749339"/>
                </a:lnTo>
                <a:lnTo>
                  <a:pt x="4310230" y="3658497"/>
                </a:lnTo>
                <a:lnTo>
                  <a:pt x="4310230" y="3474421"/>
                </a:lnTo>
                <a:close/>
                <a:moveTo>
                  <a:pt x="3832112" y="3383579"/>
                </a:moveTo>
                <a:lnTo>
                  <a:pt x="3674334" y="3474421"/>
                </a:lnTo>
                <a:lnTo>
                  <a:pt x="3674334" y="3658497"/>
                </a:lnTo>
                <a:lnTo>
                  <a:pt x="3832112" y="3749339"/>
                </a:lnTo>
                <a:lnTo>
                  <a:pt x="3989891" y="3658497"/>
                </a:lnTo>
                <a:lnTo>
                  <a:pt x="3989891" y="3474421"/>
                </a:lnTo>
                <a:close/>
                <a:moveTo>
                  <a:pt x="3511774" y="3383579"/>
                </a:moveTo>
                <a:lnTo>
                  <a:pt x="3353995" y="3474421"/>
                </a:lnTo>
                <a:lnTo>
                  <a:pt x="3353995" y="3658497"/>
                </a:lnTo>
                <a:lnTo>
                  <a:pt x="3511774" y="3749339"/>
                </a:lnTo>
                <a:lnTo>
                  <a:pt x="3669553" y="3658497"/>
                </a:lnTo>
                <a:lnTo>
                  <a:pt x="3669553" y="3474421"/>
                </a:lnTo>
                <a:close/>
                <a:moveTo>
                  <a:pt x="3191435" y="3383579"/>
                </a:moveTo>
                <a:lnTo>
                  <a:pt x="3033656" y="3474421"/>
                </a:lnTo>
                <a:lnTo>
                  <a:pt x="3033656" y="3658497"/>
                </a:lnTo>
                <a:lnTo>
                  <a:pt x="3191435" y="3749339"/>
                </a:lnTo>
                <a:lnTo>
                  <a:pt x="3349214" y="3658497"/>
                </a:lnTo>
                <a:lnTo>
                  <a:pt x="3349214" y="3474421"/>
                </a:lnTo>
                <a:close/>
                <a:moveTo>
                  <a:pt x="2871096" y="3383579"/>
                </a:moveTo>
                <a:lnTo>
                  <a:pt x="2713317" y="3474421"/>
                </a:lnTo>
                <a:lnTo>
                  <a:pt x="2713317" y="3658497"/>
                </a:lnTo>
                <a:lnTo>
                  <a:pt x="2871096" y="3749339"/>
                </a:lnTo>
                <a:lnTo>
                  <a:pt x="3028875" y="3658497"/>
                </a:lnTo>
                <a:lnTo>
                  <a:pt x="3028875" y="3474421"/>
                </a:lnTo>
                <a:close/>
                <a:moveTo>
                  <a:pt x="2550757" y="3383579"/>
                </a:moveTo>
                <a:lnTo>
                  <a:pt x="2392978" y="3474421"/>
                </a:lnTo>
                <a:lnTo>
                  <a:pt x="2392978" y="3658497"/>
                </a:lnTo>
                <a:lnTo>
                  <a:pt x="2550757" y="3749339"/>
                </a:lnTo>
                <a:lnTo>
                  <a:pt x="2708536" y="3658497"/>
                </a:lnTo>
                <a:lnTo>
                  <a:pt x="2708536" y="3474421"/>
                </a:lnTo>
                <a:close/>
                <a:moveTo>
                  <a:pt x="2230419" y="3383579"/>
                </a:moveTo>
                <a:lnTo>
                  <a:pt x="2072640" y="3474421"/>
                </a:lnTo>
                <a:lnTo>
                  <a:pt x="2072640" y="3658497"/>
                </a:lnTo>
                <a:lnTo>
                  <a:pt x="2230419" y="3749339"/>
                </a:lnTo>
                <a:lnTo>
                  <a:pt x="2388197" y="3658497"/>
                </a:lnTo>
                <a:lnTo>
                  <a:pt x="2388197" y="3474421"/>
                </a:lnTo>
                <a:close/>
                <a:moveTo>
                  <a:pt x="1910080" y="3383579"/>
                </a:moveTo>
                <a:lnTo>
                  <a:pt x="1752301" y="3474421"/>
                </a:lnTo>
                <a:lnTo>
                  <a:pt x="1752301" y="3658497"/>
                </a:lnTo>
                <a:lnTo>
                  <a:pt x="1910080" y="3749339"/>
                </a:lnTo>
                <a:lnTo>
                  <a:pt x="2067858" y="3658497"/>
                </a:lnTo>
                <a:lnTo>
                  <a:pt x="2067858" y="3474421"/>
                </a:lnTo>
                <a:close/>
                <a:moveTo>
                  <a:pt x="1589741" y="3383579"/>
                </a:moveTo>
                <a:lnTo>
                  <a:pt x="1431962" y="3474421"/>
                </a:lnTo>
                <a:lnTo>
                  <a:pt x="1431962" y="3658497"/>
                </a:lnTo>
                <a:lnTo>
                  <a:pt x="1589741" y="3749339"/>
                </a:lnTo>
                <a:lnTo>
                  <a:pt x="1747520" y="3658497"/>
                </a:lnTo>
                <a:lnTo>
                  <a:pt x="1747520" y="3474421"/>
                </a:lnTo>
                <a:close/>
                <a:moveTo>
                  <a:pt x="1269402" y="3383579"/>
                </a:moveTo>
                <a:lnTo>
                  <a:pt x="1111623" y="3474421"/>
                </a:lnTo>
                <a:lnTo>
                  <a:pt x="1111623" y="3658497"/>
                </a:lnTo>
                <a:lnTo>
                  <a:pt x="1269402" y="3749339"/>
                </a:lnTo>
                <a:lnTo>
                  <a:pt x="1427181" y="3658497"/>
                </a:lnTo>
                <a:lnTo>
                  <a:pt x="1427181" y="3474421"/>
                </a:lnTo>
                <a:close/>
                <a:moveTo>
                  <a:pt x="949063" y="3383579"/>
                </a:moveTo>
                <a:lnTo>
                  <a:pt x="791284" y="3474421"/>
                </a:lnTo>
                <a:lnTo>
                  <a:pt x="791284" y="3658497"/>
                </a:lnTo>
                <a:lnTo>
                  <a:pt x="949063" y="3749339"/>
                </a:lnTo>
                <a:lnTo>
                  <a:pt x="1106842" y="3658497"/>
                </a:lnTo>
                <a:lnTo>
                  <a:pt x="1106842" y="3474421"/>
                </a:lnTo>
                <a:close/>
                <a:moveTo>
                  <a:pt x="628724" y="3383579"/>
                </a:moveTo>
                <a:lnTo>
                  <a:pt x="470945" y="3474421"/>
                </a:lnTo>
                <a:lnTo>
                  <a:pt x="470945" y="3658497"/>
                </a:lnTo>
                <a:lnTo>
                  <a:pt x="628724" y="3749339"/>
                </a:lnTo>
                <a:lnTo>
                  <a:pt x="786503" y="3658497"/>
                </a:lnTo>
                <a:lnTo>
                  <a:pt x="786503" y="3474421"/>
                </a:lnTo>
                <a:close/>
                <a:moveTo>
                  <a:pt x="308385" y="3383579"/>
                </a:moveTo>
                <a:lnTo>
                  <a:pt x="150607" y="3474421"/>
                </a:lnTo>
                <a:lnTo>
                  <a:pt x="150607" y="3658497"/>
                </a:lnTo>
                <a:lnTo>
                  <a:pt x="308385" y="3749339"/>
                </a:lnTo>
                <a:lnTo>
                  <a:pt x="466164" y="3658497"/>
                </a:lnTo>
                <a:lnTo>
                  <a:pt x="466164" y="3474421"/>
                </a:lnTo>
                <a:close/>
                <a:moveTo>
                  <a:pt x="11685195" y="3103880"/>
                </a:moveTo>
                <a:lnTo>
                  <a:pt x="11527416" y="3194722"/>
                </a:lnTo>
                <a:lnTo>
                  <a:pt x="11527416" y="3378798"/>
                </a:lnTo>
                <a:lnTo>
                  <a:pt x="11685195" y="3469640"/>
                </a:lnTo>
                <a:lnTo>
                  <a:pt x="11842974" y="3378798"/>
                </a:lnTo>
                <a:lnTo>
                  <a:pt x="11842974" y="3194722"/>
                </a:lnTo>
                <a:close/>
                <a:moveTo>
                  <a:pt x="6237044" y="3103880"/>
                </a:moveTo>
                <a:lnTo>
                  <a:pt x="6079266" y="3194722"/>
                </a:lnTo>
                <a:lnTo>
                  <a:pt x="6079266" y="3378798"/>
                </a:lnTo>
                <a:lnTo>
                  <a:pt x="6237044" y="3472031"/>
                </a:lnTo>
                <a:lnTo>
                  <a:pt x="6394823" y="3378798"/>
                </a:lnTo>
                <a:lnTo>
                  <a:pt x="6394823" y="3194722"/>
                </a:lnTo>
                <a:close/>
                <a:moveTo>
                  <a:pt x="1109233" y="3103880"/>
                </a:moveTo>
                <a:lnTo>
                  <a:pt x="951454" y="3194722"/>
                </a:lnTo>
                <a:lnTo>
                  <a:pt x="951454" y="3378798"/>
                </a:lnTo>
                <a:lnTo>
                  <a:pt x="1109233" y="3469640"/>
                </a:lnTo>
                <a:lnTo>
                  <a:pt x="1267011" y="3378798"/>
                </a:lnTo>
                <a:lnTo>
                  <a:pt x="1267011" y="3194722"/>
                </a:lnTo>
                <a:close/>
                <a:moveTo>
                  <a:pt x="788894" y="3103880"/>
                </a:moveTo>
                <a:lnTo>
                  <a:pt x="631115" y="3194722"/>
                </a:lnTo>
                <a:lnTo>
                  <a:pt x="631115" y="3378798"/>
                </a:lnTo>
                <a:lnTo>
                  <a:pt x="788894" y="3469640"/>
                </a:lnTo>
                <a:lnTo>
                  <a:pt x="946673" y="3378798"/>
                </a:lnTo>
                <a:lnTo>
                  <a:pt x="946673" y="3194722"/>
                </a:lnTo>
                <a:close/>
                <a:moveTo>
                  <a:pt x="468555" y="3103880"/>
                </a:moveTo>
                <a:lnTo>
                  <a:pt x="310776" y="3194722"/>
                </a:lnTo>
                <a:lnTo>
                  <a:pt x="310776" y="3378798"/>
                </a:lnTo>
                <a:lnTo>
                  <a:pt x="468555" y="3469640"/>
                </a:lnTo>
                <a:lnTo>
                  <a:pt x="626334" y="3378798"/>
                </a:lnTo>
                <a:lnTo>
                  <a:pt x="626334" y="3194722"/>
                </a:lnTo>
                <a:close/>
                <a:moveTo>
                  <a:pt x="11362465" y="3101490"/>
                </a:moveTo>
                <a:lnTo>
                  <a:pt x="11204686" y="3192332"/>
                </a:lnTo>
                <a:lnTo>
                  <a:pt x="11204686" y="3376407"/>
                </a:lnTo>
                <a:lnTo>
                  <a:pt x="11362465" y="3467250"/>
                </a:lnTo>
                <a:lnTo>
                  <a:pt x="11520244" y="3376407"/>
                </a:lnTo>
                <a:lnTo>
                  <a:pt x="11520244" y="3192332"/>
                </a:lnTo>
                <a:close/>
                <a:moveTo>
                  <a:pt x="11042127" y="3101490"/>
                </a:moveTo>
                <a:lnTo>
                  <a:pt x="10884348" y="3192332"/>
                </a:lnTo>
                <a:lnTo>
                  <a:pt x="10884348" y="3376407"/>
                </a:lnTo>
                <a:lnTo>
                  <a:pt x="11042127" y="3467250"/>
                </a:lnTo>
                <a:lnTo>
                  <a:pt x="11199906" y="3376407"/>
                </a:lnTo>
                <a:lnTo>
                  <a:pt x="11199906" y="3192332"/>
                </a:lnTo>
                <a:close/>
                <a:moveTo>
                  <a:pt x="10721788" y="3101490"/>
                </a:moveTo>
                <a:lnTo>
                  <a:pt x="10564009" y="3192332"/>
                </a:lnTo>
                <a:lnTo>
                  <a:pt x="10564009" y="3376407"/>
                </a:lnTo>
                <a:lnTo>
                  <a:pt x="10721788" y="3467250"/>
                </a:lnTo>
                <a:lnTo>
                  <a:pt x="10879567" y="3376407"/>
                </a:lnTo>
                <a:lnTo>
                  <a:pt x="10879567" y="3192332"/>
                </a:lnTo>
                <a:close/>
                <a:moveTo>
                  <a:pt x="10401449" y="3101490"/>
                </a:moveTo>
                <a:lnTo>
                  <a:pt x="10243670" y="3192332"/>
                </a:lnTo>
                <a:lnTo>
                  <a:pt x="10243670" y="3376407"/>
                </a:lnTo>
                <a:lnTo>
                  <a:pt x="10401449" y="3467250"/>
                </a:lnTo>
                <a:lnTo>
                  <a:pt x="10559227" y="3376407"/>
                </a:lnTo>
                <a:lnTo>
                  <a:pt x="10559227" y="3192332"/>
                </a:lnTo>
                <a:close/>
                <a:moveTo>
                  <a:pt x="10081110" y="3101490"/>
                </a:moveTo>
                <a:lnTo>
                  <a:pt x="9923332" y="3192332"/>
                </a:lnTo>
                <a:lnTo>
                  <a:pt x="9923332" y="3376407"/>
                </a:lnTo>
                <a:lnTo>
                  <a:pt x="10081110" y="3467250"/>
                </a:lnTo>
                <a:lnTo>
                  <a:pt x="10238889" y="3376407"/>
                </a:lnTo>
                <a:lnTo>
                  <a:pt x="10238889" y="3192332"/>
                </a:lnTo>
                <a:close/>
                <a:moveTo>
                  <a:pt x="9760771" y="3101490"/>
                </a:moveTo>
                <a:lnTo>
                  <a:pt x="9602992" y="3192332"/>
                </a:lnTo>
                <a:lnTo>
                  <a:pt x="9602992" y="3376407"/>
                </a:lnTo>
                <a:lnTo>
                  <a:pt x="9760771" y="3467250"/>
                </a:lnTo>
                <a:lnTo>
                  <a:pt x="9918550" y="3376407"/>
                </a:lnTo>
                <a:lnTo>
                  <a:pt x="9918550" y="3192332"/>
                </a:lnTo>
                <a:close/>
                <a:moveTo>
                  <a:pt x="9440432" y="3101490"/>
                </a:moveTo>
                <a:lnTo>
                  <a:pt x="9282654" y="3192332"/>
                </a:lnTo>
                <a:lnTo>
                  <a:pt x="9282654" y="3376407"/>
                </a:lnTo>
                <a:lnTo>
                  <a:pt x="9440432" y="3467250"/>
                </a:lnTo>
                <a:lnTo>
                  <a:pt x="9598211" y="3376407"/>
                </a:lnTo>
                <a:lnTo>
                  <a:pt x="9598211" y="3192332"/>
                </a:lnTo>
                <a:close/>
                <a:moveTo>
                  <a:pt x="9120094" y="3101490"/>
                </a:moveTo>
                <a:lnTo>
                  <a:pt x="8962315" y="3192332"/>
                </a:lnTo>
                <a:lnTo>
                  <a:pt x="8962315" y="3376407"/>
                </a:lnTo>
                <a:lnTo>
                  <a:pt x="9120094" y="3467250"/>
                </a:lnTo>
                <a:lnTo>
                  <a:pt x="9277873" y="3376407"/>
                </a:lnTo>
                <a:lnTo>
                  <a:pt x="9277873" y="3192332"/>
                </a:lnTo>
                <a:close/>
                <a:moveTo>
                  <a:pt x="8799755" y="3101490"/>
                </a:moveTo>
                <a:lnTo>
                  <a:pt x="8641976" y="3192332"/>
                </a:lnTo>
                <a:lnTo>
                  <a:pt x="8641976" y="3376407"/>
                </a:lnTo>
                <a:lnTo>
                  <a:pt x="8799755" y="3467250"/>
                </a:lnTo>
                <a:lnTo>
                  <a:pt x="8957533" y="3376407"/>
                </a:lnTo>
                <a:lnTo>
                  <a:pt x="8957533" y="3192332"/>
                </a:lnTo>
                <a:close/>
                <a:moveTo>
                  <a:pt x="8479416" y="3101490"/>
                </a:moveTo>
                <a:lnTo>
                  <a:pt x="8321638" y="3192332"/>
                </a:lnTo>
                <a:lnTo>
                  <a:pt x="8321638" y="3376407"/>
                </a:lnTo>
                <a:lnTo>
                  <a:pt x="8479416" y="3467250"/>
                </a:lnTo>
                <a:lnTo>
                  <a:pt x="8637195" y="3376407"/>
                </a:lnTo>
                <a:lnTo>
                  <a:pt x="8637195" y="3192332"/>
                </a:lnTo>
                <a:close/>
                <a:moveTo>
                  <a:pt x="8159077" y="3101490"/>
                </a:moveTo>
                <a:lnTo>
                  <a:pt x="8001298" y="3192332"/>
                </a:lnTo>
                <a:lnTo>
                  <a:pt x="8001298" y="3376407"/>
                </a:lnTo>
                <a:lnTo>
                  <a:pt x="8159077" y="3467250"/>
                </a:lnTo>
                <a:lnTo>
                  <a:pt x="8316856" y="3376407"/>
                </a:lnTo>
                <a:lnTo>
                  <a:pt x="8316856" y="3192332"/>
                </a:lnTo>
                <a:close/>
                <a:moveTo>
                  <a:pt x="7838739" y="3101490"/>
                </a:moveTo>
                <a:lnTo>
                  <a:pt x="7680960" y="3192332"/>
                </a:lnTo>
                <a:lnTo>
                  <a:pt x="7680960" y="3376407"/>
                </a:lnTo>
                <a:lnTo>
                  <a:pt x="7838739" y="3467250"/>
                </a:lnTo>
                <a:lnTo>
                  <a:pt x="7996518" y="3376407"/>
                </a:lnTo>
                <a:lnTo>
                  <a:pt x="7996518" y="3192332"/>
                </a:lnTo>
                <a:close/>
                <a:moveTo>
                  <a:pt x="7518400" y="3101490"/>
                </a:moveTo>
                <a:lnTo>
                  <a:pt x="7360621" y="3192332"/>
                </a:lnTo>
                <a:lnTo>
                  <a:pt x="7360621" y="3376407"/>
                </a:lnTo>
                <a:lnTo>
                  <a:pt x="7518400" y="3467250"/>
                </a:lnTo>
                <a:lnTo>
                  <a:pt x="7676179" y="3376407"/>
                </a:lnTo>
                <a:lnTo>
                  <a:pt x="7676179" y="3192332"/>
                </a:lnTo>
                <a:close/>
                <a:moveTo>
                  <a:pt x="7198061" y="3101490"/>
                </a:moveTo>
                <a:lnTo>
                  <a:pt x="7040282" y="3192332"/>
                </a:lnTo>
                <a:lnTo>
                  <a:pt x="7040282" y="3376407"/>
                </a:lnTo>
                <a:lnTo>
                  <a:pt x="7198061" y="3467250"/>
                </a:lnTo>
                <a:lnTo>
                  <a:pt x="7355839" y="3376407"/>
                </a:lnTo>
                <a:lnTo>
                  <a:pt x="7355839" y="3192332"/>
                </a:lnTo>
                <a:close/>
                <a:moveTo>
                  <a:pt x="6877722" y="3101490"/>
                </a:moveTo>
                <a:lnTo>
                  <a:pt x="6719944" y="3192332"/>
                </a:lnTo>
                <a:lnTo>
                  <a:pt x="6719944" y="3376407"/>
                </a:lnTo>
                <a:lnTo>
                  <a:pt x="6877722" y="3467250"/>
                </a:lnTo>
                <a:lnTo>
                  <a:pt x="7035501" y="3376407"/>
                </a:lnTo>
                <a:lnTo>
                  <a:pt x="7035501" y="3192332"/>
                </a:lnTo>
                <a:close/>
                <a:moveTo>
                  <a:pt x="6557383" y="3101490"/>
                </a:moveTo>
                <a:lnTo>
                  <a:pt x="6399604" y="3192332"/>
                </a:lnTo>
                <a:lnTo>
                  <a:pt x="6399604" y="3376407"/>
                </a:lnTo>
                <a:lnTo>
                  <a:pt x="6557383" y="3467250"/>
                </a:lnTo>
                <a:lnTo>
                  <a:pt x="6715162" y="3376407"/>
                </a:lnTo>
                <a:lnTo>
                  <a:pt x="6715162" y="3192332"/>
                </a:lnTo>
                <a:close/>
                <a:moveTo>
                  <a:pt x="5916706" y="3101490"/>
                </a:moveTo>
                <a:lnTo>
                  <a:pt x="5758927" y="3189941"/>
                </a:lnTo>
                <a:lnTo>
                  <a:pt x="5758927" y="3374017"/>
                </a:lnTo>
                <a:lnTo>
                  <a:pt x="5916706" y="3467250"/>
                </a:lnTo>
                <a:lnTo>
                  <a:pt x="6074484" y="3376407"/>
                </a:lnTo>
                <a:lnTo>
                  <a:pt x="6074484" y="3192332"/>
                </a:lnTo>
                <a:close/>
                <a:moveTo>
                  <a:pt x="5596368" y="3101490"/>
                </a:moveTo>
                <a:lnTo>
                  <a:pt x="5438588" y="3192332"/>
                </a:lnTo>
                <a:lnTo>
                  <a:pt x="5438588" y="3376407"/>
                </a:lnTo>
                <a:lnTo>
                  <a:pt x="5596368" y="3467250"/>
                </a:lnTo>
                <a:lnTo>
                  <a:pt x="5754146" y="3376407"/>
                </a:lnTo>
                <a:lnTo>
                  <a:pt x="5754146" y="3192332"/>
                </a:lnTo>
                <a:close/>
                <a:moveTo>
                  <a:pt x="5276028" y="3101490"/>
                </a:moveTo>
                <a:lnTo>
                  <a:pt x="5118250" y="3192332"/>
                </a:lnTo>
                <a:lnTo>
                  <a:pt x="5118250" y="3376407"/>
                </a:lnTo>
                <a:lnTo>
                  <a:pt x="5276028" y="3467250"/>
                </a:lnTo>
                <a:lnTo>
                  <a:pt x="5433807" y="3376407"/>
                </a:lnTo>
                <a:lnTo>
                  <a:pt x="5433807" y="3192332"/>
                </a:lnTo>
                <a:close/>
                <a:moveTo>
                  <a:pt x="4955689" y="3101490"/>
                </a:moveTo>
                <a:lnTo>
                  <a:pt x="4797910" y="3192332"/>
                </a:lnTo>
                <a:lnTo>
                  <a:pt x="4797910" y="3376407"/>
                </a:lnTo>
                <a:lnTo>
                  <a:pt x="4955689" y="3467250"/>
                </a:lnTo>
                <a:lnTo>
                  <a:pt x="5113468" y="3376407"/>
                </a:lnTo>
                <a:lnTo>
                  <a:pt x="5113468" y="3192332"/>
                </a:lnTo>
                <a:close/>
                <a:moveTo>
                  <a:pt x="4635350" y="3101490"/>
                </a:moveTo>
                <a:lnTo>
                  <a:pt x="4477571" y="3192332"/>
                </a:lnTo>
                <a:lnTo>
                  <a:pt x="4477571" y="3376407"/>
                </a:lnTo>
                <a:lnTo>
                  <a:pt x="4635350" y="3467250"/>
                </a:lnTo>
                <a:lnTo>
                  <a:pt x="4793129" y="3376407"/>
                </a:lnTo>
                <a:lnTo>
                  <a:pt x="4793129" y="3192332"/>
                </a:lnTo>
                <a:close/>
                <a:moveTo>
                  <a:pt x="4312621" y="3101490"/>
                </a:moveTo>
                <a:lnTo>
                  <a:pt x="4154842" y="3192332"/>
                </a:lnTo>
                <a:lnTo>
                  <a:pt x="4154842" y="3376407"/>
                </a:lnTo>
                <a:lnTo>
                  <a:pt x="4312621" y="3467250"/>
                </a:lnTo>
                <a:lnTo>
                  <a:pt x="4470400" y="3376407"/>
                </a:lnTo>
                <a:lnTo>
                  <a:pt x="4470400" y="3192332"/>
                </a:lnTo>
                <a:close/>
                <a:moveTo>
                  <a:pt x="3992282" y="3101490"/>
                </a:moveTo>
                <a:lnTo>
                  <a:pt x="3834503" y="3192332"/>
                </a:lnTo>
                <a:lnTo>
                  <a:pt x="3834503" y="3376407"/>
                </a:lnTo>
                <a:lnTo>
                  <a:pt x="3992282" y="3467250"/>
                </a:lnTo>
                <a:lnTo>
                  <a:pt x="4150061" y="3376407"/>
                </a:lnTo>
                <a:lnTo>
                  <a:pt x="4150061" y="3192332"/>
                </a:lnTo>
                <a:close/>
                <a:moveTo>
                  <a:pt x="3671943" y="3101490"/>
                </a:moveTo>
                <a:lnTo>
                  <a:pt x="3514165" y="3192332"/>
                </a:lnTo>
                <a:lnTo>
                  <a:pt x="3514165" y="3376407"/>
                </a:lnTo>
                <a:lnTo>
                  <a:pt x="3671943" y="3467250"/>
                </a:lnTo>
                <a:lnTo>
                  <a:pt x="3829722" y="3376407"/>
                </a:lnTo>
                <a:lnTo>
                  <a:pt x="3829722" y="3192332"/>
                </a:lnTo>
                <a:close/>
                <a:moveTo>
                  <a:pt x="3351604" y="3101490"/>
                </a:moveTo>
                <a:lnTo>
                  <a:pt x="3193825" y="3192332"/>
                </a:lnTo>
                <a:lnTo>
                  <a:pt x="3193825" y="3376407"/>
                </a:lnTo>
                <a:lnTo>
                  <a:pt x="3351604" y="3467250"/>
                </a:lnTo>
                <a:lnTo>
                  <a:pt x="3509383" y="3376407"/>
                </a:lnTo>
                <a:lnTo>
                  <a:pt x="3509383" y="3192332"/>
                </a:lnTo>
                <a:close/>
                <a:moveTo>
                  <a:pt x="3031266" y="3101490"/>
                </a:moveTo>
                <a:lnTo>
                  <a:pt x="2873487" y="3192332"/>
                </a:lnTo>
                <a:lnTo>
                  <a:pt x="2873487" y="3376407"/>
                </a:lnTo>
                <a:lnTo>
                  <a:pt x="3031266" y="3467250"/>
                </a:lnTo>
                <a:lnTo>
                  <a:pt x="3189044" y="3376407"/>
                </a:lnTo>
                <a:lnTo>
                  <a:pt x="3189044" y="3192332"/>
                </a:lnTo>
                <a:close/>
                <a:moveTo>
                  <a:pt x="2710927" y="3101490"/>
                </a:moveTo>
                <a:lnTo>
                  <a:pt x="2553148" y="3192332"/>
                </a:lnTo>
                <a:lnTo>
                  <a:pt x="2553148" y="3376407"/>
                </a:lnTo>
                <a:lnTo>
                  <a:pt x="2710927" y="3467250"/>
                </a:lnTo>
                <a:lnTo>
                  <a:pt x="2868706" y="3376407"/>
                </a:lnTo>
                <a:lnTo>
                  <a:pt x="2868706" y="3192332"/>
                </a:lnTo>
                <a:close/>
                <a:moveTo>
                  <a:pt x="2390588" y="3101490"/>
                </a:moveTo>
                <a:lnTo>
                  <a:pt x="2232809" y="3192332"/>
                </a:lnTo>
                <a:lnTo>
                  <a:pt x="2232809" y="3376407"/>
                </a:lnTo>
                <a:lnTo>
                  <a:pt x="2390588" y="3467250"/>
                </a:lnTo>
                <a:lnTo>
                  <a:pt x="2548367" y="3376407"/>
                </a:lnTo>
                <a:lnTo>
                  <a:pt x="2548367" y="3192332"/>
                </a:lnTo>
                <a:close/>
                <a:moveTo>
                  <a:pt x="2070249" y="3101490"/>
                </a:moveTo>
                <a:lnTo>
                  <a:pt x="1912470" y="3192332"/>
                </a:lnTo>
                <a:lnTo>
                  <a:pt x="1912470" y="3376407"/>
                </a:lnTo>
                <a:lnTo>
                  <a:pt x="2070249" y="3467250"/>
                </a:lnTo>
                <a:lnTo>
                  <a:pt x="2228028" y="3376407"/>
                </a:lnTo>
                <a:lnTo>
                  <a:pt x="2228028" y="3192332"/>
                </a:lnTo>
                <a:close/>
                <a:moveTo>
                  <a:pt x="1749910" y="3101490"/>
                </a:moveTo>
                <a:lnTo>
                  <a:pt x="1592131" y="3192332"/>
                </a:lnTo>
                <a:lnTo>
                  <a:pt x="1592131" y="3376407"/>
                </a:lnTo>
                <a:lnTo>
                  <a:pt x="1749910" y="3467250"/>
                </a:lnTo>
                <a:lnTo>
                  <a:pt x="1907689" y="3376407"/>
                </a:lnTo>
                <a:lnTo>
                  <a:pt x="1907689" y="3192332"/>
                </a:lnTo>
                <a:close/>
                <a:moveTo>
                  <a:pt x="1429571" y="3101490"/>
                </a:moveTo>
                <a:lnTo>
                  <a:pt x="1271793" y="3192332"/>
                </a:lnTo>
                <a:lnTo>
                  <a:pt x="1271793" y="3376407"/>
                </a:lnTo>
                <a:lnTo>
                  <a:pt x="1429571" y="3467250"/>
                </a:lnTo>
                <a:lnTo>
                  <a:pt x="1587350" y="3376407"/>
                </a:lnTo>
                <a:lnTo>
                  <a:pt x="1587350" y="3192332"/>
                </a:lnTo>
                <a:close/>
                <a:moveTo>
                  <a:pt x="11525026" y="2824181"/>
                </a:moveTo>
                <a:lnTo>
                  <a:pt x="11367247" y="2915024"/>
                </a:lnTo>
                <a:lnTo>
                  <a:pt x="11367247" y="3099099"/>
                </a:lnTo>
                <a:lnTo>
                  <a:pt x="11525026" y="3189941"/>
                </a:lnTo>
                <a:lnTo>
                  <a:pt x="11682804" y="3099099"/>
                </a:lnTo>
                <a:lnTo>
                  <a:pt x="11682804" y="2915024"/>
                </a:lnTo>
                <a:close/>
                <a:moveTo>
                  <a:pt x="10881957" y="2824181"/>
                </a:moveTo>
                <a:lnTo>
                  <a:pt x="10724179" y="2915024"/>
                </a:lnTo>
                <a:lnTo>
                  <a:pt x="10724179" y="3099099"/>
                </a:lnTo>
                <a:lnTo>
                  <a:pt x="10881957" y="3189941"/>
                </a:lnTo>
                <a:lnTo>
                  <a:pt x="11039736" y="3099099"/>
                </a:lnTo>
                <a:lnTo>
                  <a:pt x="11039736" y="2915024"/>
                </a:lnTo>
                <a:close/>
                <a:moveTo>
                  <a:pt x="10561618" y="2824181"/>
                </a:moveTo>
                <a:lnTo>
                  <a:pt x="10403839" y="2915024"/>
                </a:lnTo>
                <a:lnTo>
                  <a:pt x="10403839" y="3099099"/>
                </a:lnTo>
                <a:lnTo>
                  <a:pt x="10561618" y="3189941"/>
                </a:lnTo>
                <a:lnTo>
                  <a:pt x="10719397" y="3099099"/>
                </a:lnTo>
                <a:lnTo>
                  <a:pt x="10719397" y="2915024"/>
                </a:lnTo>
                <a:close/>
                <a:moveTo>
                  <a:pt x="10241280" y="2824181"/>
                </a:moveTo>
                <a:lnTo>
                  <a:pt x="10083501" y="2915024"/>
                </a:lnTo>
                <a:lnTo>
                  <a:pt x="10083501" y="3099099"/>
                </a:lnTo>
                <a:lnTo>
                  <a:pt x="10241280" y="3189941"/>
                </a:lnTo>
                <a:lnTo>
                  <a:pt x="10399058" y="3099099"/>
                </a:lnTo>
                <a:lnTo>
                  <a:pt x="10399058" y="2915024"/>
                </a:lnTo>
                <a:close/>
                <a:moveTo>
                  <a:pt x="9920941" y="2824181"/>
                </a:moveTo>
                <a:lnTo>
                  <a:pt x="9763162" y="2915024"/>
                </a:lnTo>
                <a:lnTo>
                  <a:pt x="9763162" y="3099099"/>
                </a:lnTo>
                <a:lnTo>
                  <a:pt x="9920941" y="3189941"/>
                </a:lnTo>
                <a:lnTo>
                  <a:pt x="10078720" y="3099099"/>
                </a:lnTo>
                <a:lnTo>
                  <a:pt x="10078720" y="2915024"/>
                </a:lnTo>
                <a:close/>
                <a:moveTo>
                  <a:pt x="9600602" y="2824181"/>
                </a:moveTo>
                <a:lnTo>
                  <a:pt x="9442823" y="2915024"/>
                </a:lnTo>
                <a:lnTo>
                  <a:pt x="9442823" y="3099099"/>
                </a:lnTo>
                <a:lnTo>
                  <a:pt x="9600602" y="3189941"/>
                </a:lnTo>
                <a:lnTo>
                  <a:pt x="9758380" y="3099099"/>
                </a:lnTo>
                <a:lnTo>
                  <a:pt x="9758380" y="2915024"/>
                </a:lnTo>
                <a:close/>
                <a:moveTo>
                  <a:pt x="9280263" y="2824181"/>
                </a:moveTo>
                <a:lnTo>
                  <a:pt x="9122485" y="2915024"/>
                </a:lnTo>
                <a:lnTo>
                  <a:pt x="9122485" y="3099099"/>
                </a:lnTo>
                <a:lnTo>
                  <a:pt x="9280263" y="3189941"/>
                </a:lnTo>
                <a:lnTo>
                  <a:pt x="9438042" y="3099099"/>
                </a:lnTo>
                <a:lnTo>
                  <a:pt x="9438042" y="2915024"/>
                </a:lnTo>
                <a:close/>
                <a:moveTo>
                  <a:pt x="8959924" y="2824181"/>
                </a:moveTo>
                <a:lnTo>
                  <a:pt x="8802145" y="2915024"/>
                </a:lnTo>
                <a:lnTo>
                  <a:pt x="8802145" y="3099099"/>
                </a:lnTo>
                <a:lnTo>
                  <a:pt x="8959924" y="3189941"/>
                </a:lnTo>
                <a:lnTo>
                  <a:pt x="9117703" y="3099099"/>
                </a:lnTo>
                <a:lnTo>
                  <a:pt x="9117703" y="2915024"/>
                </a:lnTo>
                <a:close/>
                <a:moveTo>
                  <a:pt x="8639585" y="2824181"/>
                </a:moveTo>
                <a:lnTo>
                  <a:pt x="8481806" y="2915024"/>
                </a:lnTo>
                <a:lnTo>
                  <a:pt x="8481806" y="3099099"/>
                </a:lnTo>
                <a:lnTo>
                  <a:pt x="8639585" y="3189941"/>
                </a:lnTo>
                <a:lnTo>
                  <a:pt x="8797364" y="3099099"/>
                </a:lnTo>
                <a:lnTo>
                  <a:pt x="8797364" y="2915024"/>
                </a:lnTo>
                <a:close/>
                <a:moveTo>
                  <a:pt x="8319247" y="2824181"/>
                </a:moveTo>
                <a:lnTo>
                  <a:pt x="8161468" y="2915024"/>
                </a:lnTo>
                <a:lnTo>
                  <a:pt x="8161468" y="3099099"/>
                </a:lnTo>
                <a:lnTo>
                  <a:pt x="8319247" y="3189941"/>
                </a:lnTo>
                <a:lnTo>
                  <a:pt x="8477026" y="3099099"/>
                </a:lnTo>
                <a:lnTo>
                  <a:pt x="8477026" y="2915024"/>
                </a:lnTo>
                <a:close/>
                <a:moveTo>
                  <a:pt x="7998908" y="2824181"/>
                </a:moveTo>
                <a:lnTo>
                  <a:pt x="7841129" y="2915024"/>
                </a:lnTo>
                <a:lnTo>
                  <a:pt x="7841129" y="3099099"/>
                </a:lnTo>
                <a:lnTo>
                  <a:pt x="7998908" y="3189941"/>
                </a:lnTo>
                <a:lnTo>
                  <a:pt x="8156687" y="3099099"/>
                </a:lnTo>
                <a:lnTo>
                  <a:pt x="8156687" y="2915024"/>
                </a:lnTo>
                <a:close/>
                <a:moveTo>
                  <a:pt x="7678569" y="2824181"/>
                </a:moveTo>
                <a:lnTo>
                  <a:pt x="7520791" y="2915024"/>
                </a:lnTo>
                <a:lnTo>
                  <a:pt x="7520791" y="3099099"/>
                </a:lnTo>
                <a:lnTo>
                  <a:pt x="7678569" y="3189941"/>
                </a:lnTo>
                <a:lnTo>
                  <a:pt x="7836348" y="3099099"/>
                </a:lnTo>
                <a:lnTo>
                  <a:pt x="7836348" y="2915024"/>
                </a:lnTo>
                <a:close/>
                <a:moveTo>
                  <a:pt x="7358230" y="2824181"/>
                </a:moveTo>
                <a:lnTo>
                  <a:pt x="7200451" y="2915024"/>
                </a:lnTo>
                <a:lnTo>
                  <a:pt x="7200451" y="3099099"/>
                </a:lnTo>
                <a:lnTo>
                  <a:pt x="7358230" y="3189941"/>
                </a:lnTo>
                <a:lnTo>
                  <a:pt x="7516009" y="3099099"/>
                </a:lnTo>
                <a:lnTo>
                  <a:pt x="7516009" y="2915024"/>
                </a:lnTo>
                <a:close/>
                <a:moveTo>
                  <a:pt x="7037892" y="2824181"/>
                </a:moveTo>
                <a:lnTo>
                  <a:pt x="6880113" y="2915024"/>
                </a:lnTo>
                <a:lnTo>
                  <a:pt x="6880113" y="3099099"/>
                </a:lnTo>
                <a:lnTo>
                  <a:pt x="7037892" y="3189941"/>
                </a:lnTo>
                <a:lnTo>
                  <a:pt x="7195671" y="3099099"/>
                </a:lnTo>
                <a:lnTo>
                  <a:pt x="7195671" y="2915024"/>
                </a:lnTo>
                <a:close/>
                <a:moveTo>
                  <a:pt x="6717553" y="2824181"/>
                </a:moveTo>
                <a:lnTo>
                  <a:pt x="6559774" y="2915024"/>
                </a:lnTo>
                <a:lnTo>
                  <a:pt x="6559774" y="3099099"/>
                </a:lnTo>
                <a:lnTo>
                  <a:pt x="6717553" y="3189941"/>
                </a:lnTo>
                <a:lnTo>
                  <a:pt x="6875332" y="3099099"/>
                </a:lnTo>
                <a:lnTo>
                  <a:pt x="6875332" y="2915024"/>
                </a:lnTo>
                <a:close/>
                <a:moveTo>
                  <a:pt x="6397214" y="2824181"/>
                </a:moveTo>
                <a:lnTo>
                  <a:pt x="6239435" y="2915024"/>
                </a:lnTo>
                <a:lnTo>
                  <a:pt x="6239435" y="3099099"/>
                </a:lnTo>
                <a:lnTo>
                  <a:pt x="6397214" y="3189941"/>
                </a:lnTo>
                <a:lnTo>
                  <a:pt x="6554992" y="3099099"/>
                </a:lnTo>
                <a:lnTo>
                  <a:pt x="6554992" y="2915024"/>
                </a:lnTo>
                <a:close/>
                <a:moveTo>
                  <a:pt x="5756536" y="2824181"/>
                </a:moveTo>
                <a:lnTo>
                  <a:pt x="5598757" y="2915024"/>
                </a:lnTo>
                <a:lnTo>
                  <a:pt x="5598757" y="3099099"/>
                </a:lnTo>
                <a:lnTo>
                  <a:pt x="5756536" y="3189941"/>
                </a:lnTo>
                <a:lnTo>
                  <a:pt x="5914316" y="3099099"/>
                </a:lnTo>
                <a:lnTo>
                  <a:pt x="5914316" y="2915024"/>
                </a:lnTo>
                <a:close/>
                <a:moveTo>
                  <a:pt x="5436198" y="2824181"/>
                </a:moveTo>
                <a:lnTo>
                  <a:pt x="5278418" y="2915024"/>
                </a:lnTo>
                <a:lnTo>
                  <a:pt x="5278418" y="3099099"/>
                </a:lnTo>
                <a:lnTo>
                  <a:pt x="5436198" y="3189941"/>
                </a:lnTo>
                <a:lnTo>
                  <a:pt x="5593976" y="3099099"/>
                </a:lnTo>
                <a:lnTo>
                  <a:pt x="5593976" y="2915024"/>
                </a:lnTo>
                <a:close/>
                <a:moveTo>
                  <a:pt x="5113468" y="2824181"/>
                </a:moveTo>
                <a:lnTo>
                  <a:pt x="4955689" y="2915024"/>
                </a:lnTo>
                <a:lnTo>
                  <a:pt x="4955689" y="3099099"/>
                </a:lnTo>
                <a:lnTo>
                  <a:pt x="5113468" y="3189941"/>
                </a:lnTo>
                <a:lnTo>
                  <a:pt x="5271247" y="3099099"/>
                </a:lnTo>
                <a:lnTo>
                  <a:pt x="5271247" y="2915024"/>
                </a:lnTo>
                <a:close/>
                <a:moveTo>
                  <a:pt x="4793129" y="2824181"/>
                </a:moveTo>
                <a:lnTo>
                  <a:pt x="4635350" y="2915024"/>
                </a:lnTo>
                <a:lnTo>
                  <a:pt x="4635350" y="3099099"/>
                </a:lnTo>
                <a:lnTo>
                  <a:pt x="4793129" y="3189941"/>
                </a:lnTo>
                <a:lnTo>
                  <a:pt x="4950908" y="3099099"/>
                </a:lnTo>
                <a:lnTo>
                  <a:pt x="4950908" y="2915024"/>
                </a:lnTo>
                <a:close/>
                <a:moveTo>
                  <a:pt x="4472790" y="2824181"/>
                </a:moveTo>
                <a:lnTo>
                  <a:pt x="4315012" y="2915024"/>
                </a:lnTo>
                <a:lnTo>
                  <a:pt x="4315012" y="3099099"/>
                </a:lnTo>
                <a:lnTo>
                  <a:pt x="4472790" y="3189941"/>
                </a:lnTo>
                <a:lnTo>
                  <a:pt x="4630569" y="3099099"/>
                </a:lnTo>
                <a:lnTo>
                  <a:pt x="4630569" y="2915024"/>
                </a:lnTo>
                <a:close/>
                <a:moveTo>
                  <a:pt x="4152451" y="2824181"/>
                </a:moveTo>
                <a:lnTo>
                  <a:pt x="3994673" y="2915024"/>
                </a:lnTo>
                <a:lnTo>
                  <a:pt x="3994673" y="3099099"/>
                </a:lnTo>
                <a:lnTo>
                  <a:pt x="4152451" y="3189941"/>
                </a:lnTo>
                <a:lnTo>
                  <a:pt x="4310230" y="3099099"/>
                </a:lnTo>
                <a:lnTo>
                  <a:pt x="4310230" y="2915024"/>
                </a:lnTo>
                <a:close/>
                <a:moveTo>
                  <a:pt x="3832112" y="2824181"/>
                </a:moveTo>
                <a:lnTo>
                  <a:pt x="3674334" y="2915024"/>
                </a:lnTo>
                <a:lnTo>
                  <a:pt x="3674334" y="3099099"/>
                </a:lnTo>
                <a:lnTo>
                  <a:pt x="3832112" y="3189941"/>
                </a:lnTo>
                <a:lnTo>
                  <a:pt x="3989891" y="3099099"/>
                </a:lnTo>
                <a:lnTo>
                  <a:pt x="3989891" y="2915024"/>
                </a:lnTo>
                <a:close/>
                <a:moveTo>
                  <a:pt x="3511774" y="2824181"/>
                </a:moveTo>
                <a:lnTo>
                  <a:pt x="3353995" y="2915024"/>
                </a:lnTo>
                <a:lnTo>
                  <a:pt x="3353995" y="3099099"/>
                </a:lnTo>
                <a:lnTo>
                  <a:pt x="3511774" y="3189941"/>
                </a:lnTo>
                <a:lnTo>
                  <a:pt x="3669553" y="3099099"/>
                </a:lnTo>
                <a:lnTo>
                  <a:pt x="3669553" y="2915024"/>
                </a:lnTo>
                <a:close/>
                <a:moveTo>
                  <a:pt x="3191435" y="2824181"/>
                </a:moveTo>
                <a:lnTo>
                  <a:pt x="3033656" y="2915024"/>
                </a:lnTo>
                <a:lnTo>
                  <a:pt x="3033656" y="3099099"/>
                </a:lnTo>
                <a:lnTo>
                  <a:pt x="3191435" y="3189941"/>
                </a:lnTo>
                <a:lnTo>
                  <a:pt x="3349214" y="3099099"/>
                </a:lnTo>
                <a:lnTo>
                  <a:pt x="3349214" y="2915024"/>
                </a:lnTo>
                <a:close/>
                <a:moveTo>
                  <a:pt x="2871096" y="2824181"/>
                </a:moveTo>
                <a:lnTo>
                  <a:pt x="2713317" y="2915024"/>
                </a:lnTo>
                <a:lnTo>
                  <a:pt x="2713317" y="3099099"/>
                </a:lnTo>
                <a:lnTo>
                  <a:pt x="2871096" y="3189941"/>
                </a:lnTo>
                <a:lnTo>
                  <a:pt x="3028875" y="3099099"/>
                </a:lnTo>
                <a:lnTo>
                  <a:pt x="3028875" y="2915024"/>
                </a:lnTo>
                <a:close/>
                <a:moveTo>
                  <a:pt x="2550757" y="2824181"/>
                </a:moveTo>
                <a:lnTo>
                  <a:pt x="2392978" y="2915024"/>
                </a:lnTo>
                <a:lnTo>
                  <a:pt x="2392978" y="3099099"/>
                </a:lnTo>
                <a:lnTo>
                  <a:pt x="2550757" y="3189941"/>
                </a:lnTo>
                <a:lnTo>
                  <a:pt x="2708536" y="3099099"/>
                </a:lnTo>
                <a:lnTo>
                  <a:pt x="2708536" y="2915024"/>
                </a:lnTo>
                <a:close/>
                <a:moveTo>
                  <a:pt x="2230419" y="2824181"/>
                </a:moveTo>
                <a:lnTo>
                  <a:pt x="2072640" y="2915024"/>
                </a:lnTo>
                <a:lnTo>
                  <a:pt x="2072640" y="3099099"/>
                </a:lnTo>
                <a:lnTo>
                  <a:pt x="2230419" y="3189941"/>
                </a:lnTo>
                <a:lnTo>
                  <a:pt x="2388197" y="3099099"/>
                </a:lnTo>
                <a:lnTo>
                  <a:pt x="2388197" y="2915024"/>
                </a:lnTo>
                <a:close/>
                <a:moveTo>
                  <a:pt x="1910080" y="2824181"/>
                </a:moveTo>
                <a:lnTo>
                  <a:pt x="1752301" y="2915024"/>
                </a:lnTo>
                <a:lnTo>
                  <a:pt x="1752301" y="3099099"/>
                </a:lnTo>
                <a:lnTo>
                  <a:pt x="1910080" y="3189941"/>
                </a:lnTo>
                <a:lnTo>
                  <a:pt x="2067858" y="3099099"/>
                </a:lnTo>
                <a:lnTo>
                  <a:pt x="2067858" y="2915024"/>
                </a:lnTo>
                <a:close/>
                <a:moveTo>
                  <a:pt x="1589741" y="2824181"/>
                </a:moveTo>
                <a:lnTo>
                  <a:pt x="1431962" y="2915024"/>
                </a:lnTo>
                <a:lnTo>
                  <a:pt x="1431962" y="3099099"/>
                </a:lnTo>
                <a:lnTo>
                  <a:pt x="1589741" y="3189941"/>
                </a:lnTo>
                <a:lnTo>
                  <a:pt x="1747520" y="3099099"/>
                </a:lnTo>
                <a:lnTo>
                  <a:pt x="1747520" y="2915024"/>
                </a:lnTo>
                <a:close/>
                <a:moveTo>
                  <a:pt x="1269402" y="2824181"/>
                </a:moveTo>
                <a:lnTo>
                  <a:pt x="1111623" y="2915024"/>
                </a:lnTo>
                <a:lnTo>
                  <a:pt x="1111623" y="3099099"/>
                </a:lnTo>
                <a:lnTo>
                  <a:pt x="1269402" y="3189941"/>
                </a:lnTo>
                <a:lnTo>
                  <a:pt x="1427181" y="3099099"/>
                </a:lnTo>
                <a:lnTo>
                  <a:pt x="1427181" y="2915024"/>
                </a:lnTo>
                <a:close/>
                <a:moveTo>
                  <a:pt x="949063" y="2824181"/>
                </a:moveTo>
                <a:lnTo>
                  <a:pt x="791284" y="2915024"/>
                </a:lnTo>
                <a:lnTo>
                  <a:pt x="791284" y="3099099"/>
                </a:lnTo>
                <a:lnTo>
                  <a:pt x="949063" y="3189941"/>
                </a:lnTo>
                <a:lnTo>
                  <a:pt x="1106842" y="3099099"/>
                </a:lnTo>
                <a:lnTo>
                  <a:pt x="1106842" y="2915024"/>
                </a:lnTo>
                <a:close/>
                <a:moveTo>
                  <a:pt x="628724" y="2824181"/>
                </a:moveTo>
                <a:lnTo>
                  <a:pt x="470945" y="2915024"/>
                </a:lnTo>
                <a:lnTo>
                  <a:pt x="470945" y="3099099"/>
                </a:lnTo>
                <a:lnTo>
                  <a:pt x="628724" y="3189941"/>
                </a:lnTo>
                <a:lnTo>
                  <a:pt x="786503" y="3099099"/>
                </a:lnTo>
                <a:lnTo>
                  <a:pt x="786503" y="2915024"/>
                </a:lnTo>
                <a:close/>
                <a:moveTo>
                  <a:pt x="308385" y="2824181"/>
                </a:moveTo>
                <a:lnTo>
                  <a:pt x="150607" y="2915024"/>
                </a:lnTo>
                <a:lnTo>
                  <a:pt x="150607" y="3099099"/>
                </a:lnTo>
                <a:lnTo>
                  <a:pt x="308385" y="3189941"/>
                </a:lnTo>
                <a:lnTo>
                  <a:pt x="466164" y="3099099"/>
                </a:lnTo>
                <a:lnTo>
                  <a:pt x="466164" y="2915024"/>
                </a:lnTo>
                <a:close/>
                <a:moveTo>
                  <a:pt x="11842974" y="2821791"/>
                </a:moveTo>
                <a:lnTo>
                  <a:pt x="11685195" y="2915024"/>
                </a:lnTo>
                <a:lnTo>
                  <a:pt x="11685195" y="3099099"/>
                </a:lnTo>
                <a:lnTo>
                  <a:pt x="11842974" y="3189941"/>
                </a:lnTo>
                <a:lnTo>
                  <a:pt x="12000753" y="3096709"/>
                </a:lnTo>
                <a:lnTo>
                  <a:pt x="12000753" y="2912633"/>
                </a:lnTo>
                <a:close/>
                <a:moveTo>
                  <a:pt x="11202296" y="2821791"/>
                </a:moveTo>
                <a:lnTo>
                  <a:pt x="11044517" y="2912633"/>
                </a:lnTo>
                <a:lnTo>
                  <a:pt x="11044517" y="3096709"/>
                </a:lnTo>
                <a:lnTo>
                  <a:pt x="11202296" y="3187551"/>
                </a:lnTo>
                <a:lnTo>
                  <a:pt x="11360075" y="3096709"/>
                </a:lnTo>
                <a:lnTo>
                  <a:pt x="11360075" y="2912633"/>
                </a:lnTo>
                <a:close/>
                <a:moveTo>
                  <a:pt x="6076875" y="2821791"/>
                </a:moveTo>
                <a:lnTo>
                  <a:pt x="5919096" y="2912633"/>
                </a:lnTo>
                <a:lnTo>
                  <a:pt x="5919096" y="3096709"/>
                </a:lnTo>
                <a:lnTo>
                  <a:pt x="6076875" y="3187551"/>
                </a:lnTo>
                <a:lnTo>
                  <a:pt x="6234654" y="3096709"/>
                </a:lnTo>
                <a:lnTo>
                  <a:pt x="6234654" y="2912633"/>
                </a:lnTo>
                <a:close/>
                <a:moveTo>
                  <a:pt x="11685195" y="2544483"/>
                </a:moveTo>
                <a:lnTo>
                  <a:pt x="11527416" y="2635325"/>
                </a:lnTo>
                <a:lnTo>
                  <a:pt x="11527416" y="2819400"/>
                </a:lnTo>
                <a:lnTo>
                  <a:pt x="11685195" y="2910243"/>
                </a:lnTo>
                <a:lnTo>
                  <a:pt x="11842974" y="2819400"/>
                </a:lnTo>
                <a:lnTo>
                  <a:pt x="11842974" y="2635325"/>
                </a:lnTo>
                <a:close/>
                <a:moveTo>
                  <a:pt x="6237044" y="2544483"/>
                </a:moveTo>
                <a:lnTo>
                  <a:pt x="6079266" y="2635325"/>
                </a:lnTo>
                <a:lnTo>
                  <a:pt x="6079266" y="2819400"/>
                </a:lnTo>
                <a:lnTo>
                  <a:pt x="6237044" y="2910243"/>
                </a:lnTo>
                <a:lnTo>
                  <a:pt x="6394823" y="2819400"/>
                </a:lnTo>
                <a:lnTo>
                  <a:pt x="6394823" y="2635325"/>
                </a:lnTo>
                <a:close/>
                <a:moveTo>
                  <a:pt x="1109233" y="2544483"/>
                </a:moveTo>
                <a:lnTo>
                  <a:pt x="951454" y="2635325"/>
                </a:lnTo>
                <a:lnTo>
                  <a:pt x="951454" y="2819400"/>
                </a:lnTo>
                <a:lnTo>
                  <a:pt x="1109233" y="2910243"/>
                </a:lnTo>
                <a:lnTo>
                  <a:pt x="1267011" y="2819400"/>
                </a:lnTo>
                <a:lnTo>
                  <a:pt x="1267011" y="2635325"/>
                </a:lnTo>
                <a:close/>
                <a:moveTo>
                  <a:pt x="788894" y="2544483"/>
                </a:moveTo>
                <a:lnTo>
                  <a:pt x="631115" y="2635325"/>
                </a:lnTo>
                <a:lnTo>
                  <a:pt x="631115" y="2819400"/>
                </a:lnTo>
                <a:lnTo>
                  <a:pt x="788894" y="2910243"/>
                </a:lnTo>
                <a:lnTo>
                  <a:pt x="946673" y="2819400"/>
                </a:lnTo>
                <a:lnTo>
                  <a:pt x="946673" y="2635325"/>
                </a:lnTo>
                <a:close/>
                <a:moveTo>
                  <a:pt x="468555" y="2544483"/>
                </a:moveTo>
                <a:lnTo>
                  <a:pt x="310776" y="2635325"/>
                </a:lnTo>
                <a:lnTo>
                  <a:pt x="310776" y="2819400"/>
                </a:lnTo>
                <a:lnTo>
                  <a:pt x="468555" y="2910243"/>
                </a:lnTo>
                <a:lnTo>
                  <a:pt x="626334" y="2819400"/>
                </a:lnTo>
                <a:lnTo>
                  <a:pt x="626334" y="2635325"/>
                </a:lnTo>
                <a:close/>
                <a:moveTo>
                  <a:pt x="11362465" y="2542092"/>
                </a:moveTo>
                <a:lnTo>
                  <a:pt x="11204686" y="2632934"/>
                </a:lnTo>
                <a:lnTo>
                  <a:pt x="11204686" y="2817009"/>
                </a:lnTo>
                <a:lnTo>
                  <a:pt x="11362465" y="2907852"/>
                </a:lnTo>
                <a:lnTo>
                  <a:pt x="11520244" y="2817009"/>
                </a:lnTo>
                <a:lnTo>
                  <a:pt x="11520244" y="2632934"/>
                </a:lnTo>
                <a:close/>
                <a:moveTo>
                  <a:pt x="11042127" y="2542092"/>
                </a:moveTo>
                <a:lnTo>
                  <a:pt x="10884348" y="2632934"/>
                </a:lnTo>
                <a:lnTo>
                  <a:pt x="10884348" y="2817009"/>
                </a:lnTo>
                <a:lnTo>
                  <a:pt x="11042127" y="2907852"/>
                </a:lnTo>
                <a:lnTo>
                  <a:pt x="11199906" y="2817009"/>
                </a:lnTo>
                <a:lnTo>
                  <a:pt x="11199906" y="2632934"/>
                </a:lnTo>
                <a:close/>
                <a:moveTo>
                  <a:pt x="10721788" y="2542092"/>
                </a:moveTo>
                <a:lnTo>
                  <a:pt x="10564009" y="2632934"/>
                </a:lnTo>
                <a:lnTo>
                  <a:pt x="10564009" y="2817009"/>
                </a:lnTo>
                <a:lnTo>
                  <a:pt x="10721788" y="2907852"/>
                </a:lnTo>
                <a:lnTo>
                  <a:pt x="10879567" y="2817009"/>
                </a:lnTo>
                <a:lnTo>
                  <a:pt x="10879567" y="2632934"/>
                </a:lnTo>
                <a:close/>
                <a:moveTo>
                  <a:pt x="10401449" y="2542092"/>
                </a:moveTo>
                <a:lnTo>
                  <a:pt x="10243670" y="2632934"/>
                </a:lnTo>
                <a:lnTo>
                  <a:pt x="10243670" y="2817009"/>
                </a:lnTo>
                <a:lnTo>
                  <a:pt x="10401449" y="2907852"/>
                </a:lnTo>
                <a:lnTo>
                  <a:pt x="10559227" y="2817009"/>
                </a:lnTo>
                <a:lnTo>
                  <a:pt x="10559227" y="2632934"/>
                </a:lnTo>
                <a:close/>
                <a:moveTo>
                  <a:pt x="10081110" y="2542092"/>
                </a:moveTo>
                <a:lnTo>
                  <a:pt x="9923332" y="2632934"/>
                </a:lnTo>
                <a:lnTo>
                  <a:pt x="9923332" y="2817009"/>
                </a:lnTo>
                <a:lnTo>
                  <a:pt x="10081110" y="2907852"/>
                </a:lnTo>
                <a:lnTo>
                  <a:pt x="10238889" y="2817009"/>
                </a:lnTo>
                <a:lnTo>
                  <a:pt x="10238889" y="2632934"/>
                </a:lnTo>
                <a:close/>
                <a:moveTo>
                  <a:pt x="9760771" y="2542092"/>
                </a:moveTo>
                <a:lnTo>
                  <a:pt x="9602992" y="2632934"/>
                </a:lnTo>
                <a:lnTo>
                  <a:pt x="9602992" y="2817009"/>
                </a:lnTo>
                <a:lnTo>
                  <a:pt x="9760771" y="2907852"/>
                </a:lnTo>
                <a:lnTo>
                  <a:pt x="9918550" y="2817009"/>
                </a:lnTo>
                <a:lnTo>
                  <a:pt x="9918550" y="2632934"/>
                </a:lnTo>
                <a:close/>
                <a:moveTo>
                  <a:pt x="9440432" y="2542092"/>
                </a:moveTo>
                <a:lnTo>
                  <a:pt x="9282654" y="2632934"/>
                </a:lnTo>
                <a:lnTo>
                  <a:pt x="9282654" y="2817009"/>
                </a:lnTo>
                <a:lnTo>
                  <a:pt x="9440432" y="2907852"/>
                </a:lnTo>
                <a:lnTo>
                  <a:pt x="9598211" y="2817009"/>
                </a:lnTo>
                <a:lnTo>
                  <a:pt x="9598211" y="2632934"/>
                </a:lnTo>
                <a:close/>
                <a:moveTo>
                  <a:pt x="9120094" y="2542092"/>
                </a:moveTo>
                <a:lnTo>
                  <a:pt x="8962315" y="2632934"/>
                </a:lnTo>
                <a:lnTo>
                  <a:pt x="8962315" y="2817009"/>
                </a:lnTo>
                <a:lnTo>
                  <a:pt x="9120094" y="2907852"/>
                </a:lnTo>
                <a:lnTo>
                  <a:pt x="9277873" y="2817009"/>
                </a:lnTo>
                <a:lnTo>
                  <a:pt x="9277873" y="2632934"/>
                </a:lnTo>
                <a:close/>
                <a:moveTo>
                  <a:pt x="8799755" y="2542092"/>
                </a:moveTo>
                <a:lnTo>
                  <a:pt x="8641976" y="2632934"/>
                </a:lnTo>
                <a:lnTo>
                  <a:pt x="8641976" y="2817009"/>
                </a:lnTo>
                <a:lnTo>
                  <a:pt x="8799755" y="2907852"/>
                </a:lnTo>
                <a:lnTo>
                  <a:pt x="8957533" y="2817009"/>
                </a:lnTo>
                <a:lnTo>
                  <a:pt x="8957533" y="2632934"/>
                </a:lnTo>
                <a:close/>
                <a:moveTo>
                  <a:pt x="8479416" y="2542092"/>
                </a:moveTo>
                <a:lnTo>
                  <a:pt x="8321638" y="2632934"/>
                </a:lnTo>
                <a:lnTo>
                  <a:pt x="8321638" y="2817009"/>
                </a:lnTo>
                <a:lnTo>
                  <a:pt x="8479416" y="2907852"/>
                </a:lnTo>
                <a:lnTo>
                  <a:pt x="8637195" y="2817009"/>
                </a:lnTo>
                <a:lnTo>
                  <a:pt x="8637195" y="2632934"/>
                </a:lnTo>
                <a:close/>
                <a:moveTo>
                  <a:pt x="8159077" y="2542092"/>
                </a:moveTo>
                <a:lnTo>
                  <a:pt x="8001298" y="2632934"/>
                </a:lnTo>
                <a:lnTo>
                  <a:pt x="8001298" y="2817009"/>
                </a:lnTo>
                <a:lnTo>
                  <a:pt x="8159077" y="2907852"/>
                </a:lnTo>
                <a:lnTo>
                  <a:pt x="8316856" y="2817009"/>
                </a:lnTo>
                <a:lnTo>
                  <a:pt x="8316856" y="2632934"/>
                </a:lnTo>
                <a:close/>
                <a:moveTo>
                  <a:pt x="7838739" y="2542092"/>
                </a:moveTo>
                <a:lnTo>
                  <a:pt x="7680960" y="2632934"/>
                </a:lnTo>
                <a:lnTo>
                  <a:pt x="7680960" y="2817009"/>
                </a:lnTo>
                <a:lnTo>
                  <a:pt x="7838739" y="2907852"/>
                </a:lnTo>
                <a:lnTo>
                  <a:pt x="7996518" y="2817009"/>
                </a:lnTo>
                <a:lnTo>
                  <a:pt x="7996518" y="2632934"/>
                </a:lnTo>
                <a:close/>
                <a:moveTo>
                  <a:pt x="7518400" y="2542092"/>
                </a:moveTo>
                <a:lnTo>
                  <a:pt x="7360621" y="2632934"/>
                </a:lnTo>
                <a:lnTo>
                  <a:pt x="7360621" y="2817009"/>
                </a:lnTo>
                <a:lnTo>
                  <a:pt x="7518400" y="2907852"/>
                </a:lnTo>
                <a:lnTo>
                  <a:pt x="7676179" y="2817009"/>
                </a:lnTo>
                <a:lnTo>
                  <a:pt x="7676179" y="2632934"/>
                </a:lnTo>
                <a:close/>
                <a:moveTo>
                  <a:pt x="7198061" y="2542092"/>
                </a:moveTo>
                <a:lnTo>
                  <a:pt x="7040282" y="2632934"/>
                </a:lnTo>
                <a:lnTo>
                  <a:pt x="7040282" y="2817009"/>
                </a:lnTo>
                <a:lnTo>
                  <a:pt x="7198061" y="2907852"/>
                </a:lnTo>
                <a:lnTo>
                  <a:pt x="7355839" y="2817009"/>
                </a:lnTo>
                <a:lnTo>
                  <a:pt x="7355839" y="2632934"/>
                </a:lnTo>
                <a:close/>
                <a:moveTo>
                  <a:pt x="6877722" y="2542092"/>
                </a:moveTo>
                <a:lnTo>
                  <a:pt x="6719944" y="2632934"/>
                </a:lnTo>
                <a:lnTo>
                  <a:pt x="6719944" y="2817009"/>
                </a:lnTo>
                <a:lnTo>
                  <a:pt x="6877722" y="2907852"/>
                </a:lnTo>
                <a:lnTo>
                  <a:pt x="7035501" y="2817009"/>
                </a:lnTo>
                <a:lnTo>
                  <a:pt x="7035501" y="2632934"/>
                </a:lnTo>
                <a:close/>
                <a:moveTo>
                  <a:pt x="6557383" y="2542092"/>
                </a:moveTo>
                <a:lnTo>
                  <a:pt x="6399604" y="2632934"/>
                </a:lnTo>
                <a:lnTo>
                  <a:pt x="6399604" y="2817009"/>
                </a:lnTo>
                <a:lnTo>
                  <a:pt x="6557383" y="2907852"/>
                </a:lnTo>
                <a:lnTo>
                  <a:pt x="6715162" y="2817009"/>
                </a:lnTo>
                <a:lnTo>
                  <a:pt x="6715162" y="2632934"/>
                </a:lnTo>
                <a:close/>
                <a:moveTo>
                  <a:pt x="5916706" y="2542092"/>
                </a:moveTo>
                <a:lnTo>
                  <a:pt x="5758927" y="2632934"/>
                </a:lnTo>
                <a:lnTo>
                  <a:pt x="5758927" y="2817009"/>
                </a:lnTo>
                <a:lnTo>
                  <a:pt x="5916706" y="2907852"/>
                </a:lnTo>
                <a:lnTo>
                  <a:pt x="6074484" y="2817009"/>
                </a:lnTo>
                <a:lnTo>
                  <a:pt x="6074484" y="2632934"/>
                </a:lnTo>
                <a:close/>
                <a:moveTo>
                  <a:pt x="5596368" y="2542092"/>
                </a:moveTo>
                <a:lnTo>
                  <a:pt x="5438588" y="2632934"/>
                </a:lnTo>
                <a:lnTo>
                  <a:pt x="5438588" y="2817009"/>
                </a:lnTo>
                <a:lnTo>
                  <a:pt x="5596368" y="2907852"/>
                </a:lnTo>
                <a:lnTo>
                  <a:pt x="5754146" y="2817009"/>
                </a:lnTo>
                <a:lnTo>
                  <a:pt x="5754146" y="2632934"/>
                </a:lnTo>
                <a:close/>
                <a:moveTo>
                  <a:pt x="5276028" y="2542092"/>
                </a:moveTo>
                <a:lnTo>
                  <a:pt x="5118250" y="2632934"/>
                </a:lnTo>
                <a:lnTo>
                  <a:pt x="5118250" y="2817009"/>
                </a:lnTo>
                <a:lnTo>
                  <a:pt x="5276028" y="2907852"/>
                </a:lnTo>
                <a:lnTo>
                  <a:pt x="5433807" y="2817009"/>
                </a:lnTo>
                <a:lnTo>
                  <a:pt x="5433807" y="2632934"/>
                </a:lnTo>
                <a:close/>
                <a:moveTo>
                  <a:pt x="4955689" y="2542092"/>
                </a:moveTo>
                <a:lnTo>
                  <a:pt x="4797910" y="2632934"/>
                </a:lnTo>
                <a:lnTo>
                  <a:pt x="4797910" y="2817009"/>
                </a:lnTo>
                <a:lnTo>
                  <a:pt x="4955689" y="2907852"/>
                </a:lnTo>
                <a:lnTo>
                  <a:pt x="5113468" y="2817009"/>
                </a:lnTo>
                <a:lnTo>
                  <a:pt x="5113468" y="2632934"/>
                </a:lnTo>
                <a:close/>
                <a:moveTo>
                  <a:pt x="4635350" y="2542092"/>
                </a:moveTo>
                <a:lnTo>
                  <a:pt x="4477571" y="2632934"/>
                </a:lnTo>
                <a:lnTo>
                  <a:pt x="4477571" y="2817009"/>
                </a:lnTo>
                <a:lnTo>
                  <a:pt x="4635350" y="2907852"/>
                </a:lnTo>
                <a:lnTo>
                  <a:pt x="4793129" y="2817009"/>
                </a:lnTo>
                <a:lnTo>
                  <a:pt x="4793129" y="2632934"/>
                </a:lnTo>
                <a:close/>
                <a:moveTo>
                  <a:pt x="4312621" y="2542092"/>
                </a:moveTo>
                <a:lnTo>
                  <a:pt x="4154842" y="2632934"/>
                </a:lnTo>
                <a:lnTo>
                  <a:pt x="4154842" y="2817009"/>
                </a:lnTo>
                <a:lnTo>
                  <a:pt x="4312621" y="2907852"/>
                </a:lnTo>
                <a:lnTo>
                  <a:pt x="4470400" y="2817009"/>
                </a:lnTo>
                <a:lnTo>
                  <a:pt x="4470400" y="2632934"/>
                </a:lnTo>
                <a:close/>
                <a:moveTo>
                  <a:pt x="3992282" y="2542092"/>
                </a:moveTo>
                <a:lnTo>
                  <a:pt x="3834503" y="2632934"/>
                </a:lnTo>
                <a:lnTo>
                  <a:pt x="3834503" y="2817009"/>
                </a:lnTo>
                <a:lnTo>
                  <a:pt x="3992282" y="2907852"/>
                </a:lnTo>
                <a:lnTo>
                  <a:pt x="4150061" y="2817009"/>
                </a:lnTo>
                <a:lnTo>
                  <a:pt x="4150061" y="2632934"/>
                </a:lnTo>
                <a:close/>
                <a:moveTo>
                  <a:pt x="3671943" y="2542092"/>
                </a:moveTo>
                <a:lnTo>
                  <a:pt x="3514165" y="2632934"/>
                </a:lnTo>
                <a:lnTo>
                  <a:pt x="3514165" y="2817009"/>
                </a:lnTo>
                <a:lnTo>
                  <a:pt x="3671943" y="2907852"/>
                </a:lnTo>
                <a:lnTo>
                  <a:pt x="3829722" y="2817009"/>
                </a:lnTo>
                <a:lnTo>
                  <a:pt x="3829722" y="2632934"/>
                </a:lnTo>
                <a:close/>
                <a:moveTo>
                  <a:pt x="3351604" y="2542092"/>
                </a:moveTo>
                <a:lnTo>
                  <a:pt x="3193825" y="2632934"/>
                </a:lnTo>
                <a:lnTo>
                  <a:pt x="3193825" y="2817009"/>
                </a:lnTo>
                <a:lnTo>
                  <a:pt x="3351604" y="2907852"/>
                </a:lnTo>
                <a:lnTo>
                  <a:pt x="3509383" y="2817009"/>
                </a:lnTo>
                <a:lnTo>
                  <a:pt x="3509383" y="2632934"/>
                </a:lnTo>
                <a:close/>
                <a:moveTo>
                  <a:pt x="3031266" y="2542092"/>
                </a:moveTo>
                <a:lnTo>
                  <a:pt x="2873487" y="2632934"/>
                </a:lnTo>
                <a:lnTo>
                  <a:pt x="2873487" y="2817009"/>
                </a:lnTo>
                <a:lnTo>
                  <a:pt x="3031266" y="2907852"/>
                </a:lnTo>
                <a:lnTo>
                  <a:pt x="3189044" y="2817009"/>
                </a:lnTo>
                <a:lnTo>
                  <a:pt x="3189044" y="2632934"/>
                </a:lnTo>
                <a:close/>
                <a:moveTo>
                  <a:pt x="2710927" y="2542092"/>
                </a:moveTo>
                <a:lnTo>
                  <a:pt x="2553148" y="2632934"/>
                </a:lnTo>
                <a:lnTo>
                  <a:pt x="2553148" y="2817009"/>
                </a:lnTo>
                <a:lnTo>
                  <a:pt x="2710927" y="2907852"/>
                </a:lnTo>
                <a:lnTo>
                  <a:pt x="2868706" y="2817009"/>
                </a:lnTo>
                <a:lnTo>
                  <a:pt x="2868706" y="2632934"/>
                </a:lnTo>
                <a:close/>
                <a:moveTo>
                  <a:pt x="2390588" y="2542092"/>
                </a:moveTo>
                <a:lnTo>
                  <a:pt x="2232809" y="2632934"/>
                </a:lnTo>
                <a:lnTo>
                  <a:pt x="2232809" y="2817009"/>
                </a:lnTo>
                <a:lnTo>
                  <a:pt x="2390588" y="2907852"/>
                </a:lnTo>
                <a:lnTo>
                  <a:pt x="2548367" y="2817009"/>
                </a:lnTo>
                <a:lnTo>
                  <a:pt x="2548367" y="2632934"/>
                </a:lnTo>
                <a:close/>
                <a:moveTo>
                  <a:pt x="2070249" y="2542092"/>
                </a:moveTo>
                <a:lnTo>
                  <a:pt x="1912470" y="2632934"/>
                </a:lnTo>
                <a:lnTo>
                  <a:pt x="1912470" y="2817009"/>
                </a:lnTo>
                <a:lnTo>
                  <a:pt x="2070249" y="2907852"/>
                </a:lnTo>
                <a:lnTo>
                  <a:pt x="2228028" y="2817009"/>
                </a:lnTo>
                <a:lnTo>
                  <a:pt x="2228028" y="2632934"/>
                </a:lnTo>
                <a:close/>
                <a:moveTo>
                  <a:pt x="1749910" y="2542092"/>
                </a:moveTo>
                <a:lnTo>
                  <a:pt x="1592131" y="2632934"/>
                </a:lnTo>
                <a:lnTo>
                  <a:pt x="1592131" y="2817009"/>
                </a:lnTo>
                <a:lnTo>
                  <a:pt x="1749910" y="2907852"/>
                </a:lnTo>
                <a:lnTo>
                  <a:pt x="1907689" y="2817009"/>
                </a:lnTo>
                <a:lnTo>
                  <a:pt x="1907689" y="2632934"/>
                </a:lnTo>
                <a:close/>
                <a:moveTo>
                  <a:pt x="1429571" y="2542092"/>
                </a:moveTo>
                <a:lnTo>
                  <a:pt x="1271793" y="2632934"/>
                </a:lnTo>
                <a:lnTo>
                  <a:pt x="1271793" y="2817009"/>
                </a:lnTo>
                <a:lnTo>
                  <a:pt x="1429571" y="2907852"/>
                </a:lnTo>
                <a:lnTo>
                  <a:pt x="1587350" y="2817009"/>
                </a:lnTo>
                <a:lnTo>
                  <a:pt x="1587350" y="2632934"/>
                </a:lnTo>
                <a:close/>
                <a:moveTo>
                  <a:pt x="11525026" y="2264784"/>
                </a:moveTo>
                <a:lnTo>
                  <a:pt x="11367247" y="2355626"/>
                </a:lnTo>
                <a:lnTo>
                  <a:pt x="11367247" y="2539701"/>
                </a:lnTo>
                <a:lnTo>
                  <a:pt x="11525026" y="2630544"/>
                </a:lnTo>
                <a:lnTo>
                  <a:pt x="11682804" y="2539701"/>
                </a:lnTo>
                <a:lnTo>
                  <a:pt x="11682804" y="2355626"/>
                </a:lnTo>
                <a:close/>
                <a:moveTo>
                  <a:pt x="11202296" y="2264784"/>
                </a:moveTo>
                <a:lnTo>
                  <a:pt x="11044517" y="2355626"/>
                </a:lnTo>
                <a:lnTo>
                  <a:pt x="11044517" y="2539701"/>
                </a:lnTo>
                <a:lnTo>
                  <a:pt x="11202296" y="2630544"/>
                </a:lnTo>
                <a:lnTo>
                  <a:pt x="11360075" y="2539701"/>
                </a:lnTo>
                <a:lnTo>
                  <a:pt x="11360075" y="2355626"/>
                </a:lnTo>
                <a:close/>
                <a:moveTo>
                  <a:pt x="10881957" y="2264784"/>
                </a:moveTo>
                <a:lnTo>
                  <a:pt x="10724179" y="2355626"/>
                </a:lnTo>
                <a:lnTo>
                  <a:pt x="10724179" y="2539701"/>
                </a:lnTo>
                <a:lnTo>
                  <a:pt x="10881957" y="2630544"/>
                </a:lnTo>
                <a:lnTo>
                  <a:pt x="11039736" y="2539701"/>
                </a:lnTo>
                <a:lnTo>
                  <a:pt x="11039736" y="2355626"/>
                </a:lnTo>
                <a:close/>
                <a:moveTo>
                  <a:pt x="10561618" y="2264784"/>
                </a:moveTo>
                <a:lnTo>
                  <a:pt x="10403839" y="2355626"/>
                </a:lnTo>
                <a:lnTo>
                  <a:pt x="10403839" y="2539701"/>
                </a:lnTo>
                <a:lnTo>
                  <a:pt x="10561618" y="2630544"/>
                </a:lnTo>
                <a:lnTo>
                  <a:pt x="10719397" y="2539701"/>
                </a:lnTo>
                <a:lnTo>
                  <a:pt x="10719397" y="2355626"/>
                </a:lnTo>
                <a:close/>
                <a:moveTo>
                  <a:pt x="10241280" y="2264784"/>
                </a:moveTo>
                <a:lnTo>
                  <a:pt x="10083501" y="2355626"/>
                </a:lnTo>
                <a:lnTo>
                  <a:pt x="10083501" y="2539701"/>
                </a:lnTo>
                <a:lnTo>
                  <a:pt x="10241280" y="2630544"/>
                </a:lnTo>
                <a:lnTo>
                  <a:pt x="10399058" y="2539701"/>
                </a:lnTo>
                <a:lnTo>
                  <a:pt x="10399058" y="2355626"/>
                </a:lnTo>
                <a:close/>
                <a:moveTo>
                  <a:pt x="9920941" y="2264784"/>
                </a:moveTo>
                <a:lnTo>
                  <a:pt x="9763162" y="2355626"/>
                </a:lnTo>
                <a:lnTo>
                  <a:pt x="9763162" y="2539701"/>
                </a:lnTo>
                <a:lnTo>
                  <a:pt x="9920941" y="2630544"/>
                </a:lnTo>
                <a:lnTo>
                  <a:pt x="10078720" y="2539701"/>
                </a:lnTo>
                <a:lnTo>
                  <a:pt x="10078720" y="2355626"/>
                </a:lnTo>
                <a:close/>
                <a:moveTo>
                  <a:pt x="9600602" y="2264784"/>
                </a:moveTo>
                <a:lnTo>
                  <a:pt x="9442823" y="2355626"/>
                </a:lnTo>
                <a:lnTo>
                  <a:pt x="9442823" y="2539701"/>
                </a:lnTo>
                <a:lnTo>
                  <a:pt x="9600602" y="2630544"/>
                </a:lnTo>
                <a:lnTo>
                  <a:pt x="9758380" y="2539701"/>
                </a:lnTo>
                <a:lnTo>
                  <a:pt x="9758380" y="2355626"/>
                </a:lnTo>
                <a:close/>
                <a:moveTo>
                  <a:pt x="9280263" y="2264784"/>
                </a:moveTo>
                <a:lnTo>
                  <a:pt x="9122485" y="2355626"/>
                </a:lnTo>
                <a:lnTo>
                  <a:pt x="9122485" y="2539701"/>
                </a:lnTo>
                <a:lnTo>
                  <a:pt x="9280263" y="2630544"/>
                </a:lnTo>
                <a:lnTo>
                  <a:pt x="9438042" y="2539701"/>
                </a:lnTo>
                <a:lnTo>
                  <a:pt x="9438042" y="2355626"/>
                </a:lnTo>
                <a:close/>
                <a:moveTo>
                  <a:pt x="8959924" y="2264784"/>
                </a:moveTo>
                <a:lnTo>
                  <a:pt x="8802145" y="2355626"/>
                </a:lnTo>
                <a:lnTo>
                  <a:pt x="8802145" y="2539701"/>
                </a:lnTo>
                <a:lnTo>
                  <a:pt x="8959924" y="2630544"/>
                </a:lnTo>
                <a:lnTo>
                  <a:pt x="9117703" y="2539701"/>
                </a:lnTo>
                <a:lnTo>
                  <a:pt x="9117703" y="2355626"/>
                </a:lnTo>
                <a:close/>
                <a:moveTo>
                  <a:pt x="8639585" y="2264784"/>
                </a:moveTo>
                <a:lnTo>
                  <a:pt x="8481806" y="2355626"/>
                </a:lnTo>
                <a:lnTo>
                  <a:pt x="8481806" y="2539701"/>
                </a:lnTo>
                <a:lnTo>
                  <a:pt x="8639585" y="2630544"/>
                </a:lnTo>
                <a:lnTo>
                  <a:pt x="8797364" y="2539701"/>
                </a:lnTo>
                <a:lnTo>
                  <a:pt x="8797364" y="2355626"/>
                </a:lnTo>
                <a:close/>
                <a:moveTo>
                  <a:pt x="8319247" y="2264784"/>
                </a:moveTo>
                <a:lnTo>
                  <a:pt x="8161468" y="2355626"/>
                </a:lnTo>
                <a:lnTo>
                  <a:pt x="8161468" y="2539701"/>
                </a:lnTo>
                <a:lnTo>
                  <a:pt x="8319247" y="2630544"/>
                </a:lnTo>
                <a:lnTo>
                  <a:pt x="8477026" y="2539701"/>
                </a:lnTo>
                <a:lnTo>
                  <a:pt x="8477026" y="2355626"/>
                </a:lnTo>
                <a:close/>
                <a:moveTo>
                  <a:pt x="7998908" y="2264784"/>
                </a:moveTo>
                <a:lnTo>
                  <a:pt x="7841129" y="2355626"/>
                </a:lnTo>
                <a:lnTo>
                  <a:pt x="7841129" y="2539701"/>
                </a:lnTo>
                <a:lnTo>
                  <a:pt x="7998908" y="2630544"/>
                </a:lnTo>
                <a:lnTo>
                  <a:pt x="8156687" y="2539701"/>
                </a:lnTo>
                <a:lnTo>
                  <a:pt x="8156687" y="2355626"/>
                </a:lnTo>
                <a:close/>
                <a:moveTo>
                  <a:pt x="7678569" y="2264784"/>
                </a:moveTo>
                <a:lnTo>
                  <a:pt x="7520791" y="2355626"/>
                </a:lnTo>
                <a:lnTo>
                  <a:pt x="7520791" y="2539701"/>
                </a:lnTo>
                <a:lnTo>
                  <a:pt x="7678569" y="2630544"/>
                </a:lnTo>
                <a:lnTo>
                  <a:pt x="7836348" y="2539701"/>
                </a:lnTo>
                <a:lnTo>
                  <a:pt x="7836348" y="2355626"/>
                </a:lnTo>
                <a:close/>
                <a:moveTo>
                  <a:pt x="7358230" y="2264784"/>
                </a:moveTo>
                <a:lnTo>
                  <a:pt x="7200451" y="2355626"/>
                </a:lnTo>
                <a:lnTo>
                  <a:pt x="7200451" y="2539701"/>
                </a:lnTo>
                <a:lnTo>
                  <a:pt x="7358230" y="2630544"/>
                </a:lnTo>
                <a:lnTo>
                  <a:pt x="7516009" y="2539701"/>
                </a:lnTo>
                <a:lnTo>
                  <a:pt x="7516009" y="2355626"/>
                </a:lnTo>
                <a:close/>
                <a:moveTo>
                  <a:pt x="7037892" y="2264784"/>
                </a:moveTo>
                <a:lnTo>
                  <a:pt x="6880113" y="2355626"/>
                </a:lnTo>
                <a:lnTo>
                  <a:pt x="6880113" y="2539701"/>
                </a:lnTo>
                <a:lnTo>
                  <a:pt x="7037892" y="2630544"/>
                </a:lnTo>
                <a:lnTo>
                  <a:pt x="7195671" y="2539701"/>
                </a:lnTo>
                <a:lnTo>
                  <a:pt x="7195671" y="2355626"/>
                </a:lnTo>
                <a:close/>
                <a:moveTo>
                  <a:pt x="6717553" y="2264784"/>
                </a:moveTo>
                <a:lnTo>
                  <a:pt x="6559774" y="2355626"/>
                </a:lnTo>
                <a:lnTo>
                  <a:pt x="6559774" y="2539701"/>
                </a:lnTo>
                <a:lnTo>
                  <a:pt x="6717553" y="2630544"/>
                </a:lnTo>
                <a:lnTo>
                  <a:pt x="6875332" y="2539701"/>
                </a:lnTo>
                <a:lnTo>
                  <a:pt x="6875332" y="2355626"/>
                </a:lnTo>
                <a:close/>
                <a:moveTo>
                  <a:pt x="6397214" y="2264784"/>
                </a:moveTo>
                <a:lnTo>
                  <a:pt x="6239435" y="2355626"/>
                </a:lnTo>
                <a:lnTo>
                  <a:pt x="6239435" y="2539701"/>
                </a:lnTo>
                <a:lnTo>
                  <a:pt x="6397214" y="2630544"/>
                </a:lnTo>
                <a:lnTo>
                  <a:pt x="6554992" y="2539701"/>
                </a:lnTo>
                <a:lnTo>
                  <a:pt x="6554992" y="2355626"/>
                </a:lnTo>
                <a:close/>
                <a:moveTo>
                  <a:pt x="5756536" y="2264784"/>
                </a:moveTo>
                <a:lnTo>
                  <a:pt x="5598757" y="2355626"/>
                </a:lnTo>
                <a:lnTo>
                  <a:pt x="5598757" y="2539701"/>
                </a:lnTo>
                <a:lnTo>
                  <a:pt x="5756536" y="2630544"/>
                </a:lnTo>
                <a:lnTo>
                  <a:pt x="5914316" y="2539701"/>
                </a:lnTo>
                <a:lnTo>
                  <a:pt x="5914316" y="2355626"/>
                </a:lnTo>
                <a:close/>
                <a:moveTo>
                  <a:pt x="5436198" y="2264784"/>
                </a:moveTo>
                <a:lnTo>
                  <a:pt x="5278418" y="2355626"/>
                </a:lnTo>
                <a:lnTo>
                  <a:pt x="5278418" y="2539701"/>
                </a:lnTo>
                <a:lnTo>
                  <a:pt x="5436198" y="2630544"/>
                </a:lnTo>
                <a:lnTo>
                  <a:pt x="5593976" y="2539701"/>
                </a:lnTo>
                <a:lnTo>
                  <a:pt x="5593976" y="2355626"/>
                </a:lnTo>
                <a:close/>
                <a:moveTo>
                  <a:pt x="5113468" y="2264784"/>
                </a:moveTo>
                <a:lnTo>
                  <a:pt x="4955689" y="2355626"/>
                </a:lnTo>
                <a:lnTo>
                  <a:pt x="4955689" y="2539701"/>
                </a:lnTo>
                <a:lnTo>
                  <a:pt x="5113468" y="2630544"/>
                </a:lnTo>
                <a:lnTo>
                  <a:pt x="5271247" y="2539701"/>
                </a:lnTo>
                <a:lnTo>
                  <a:pt x="5271247" y="2355626"/>
                </a:lnTo>
                <a:close/>
                <a:moveTo>
                  <a:pt x="4793129" y="2264784"/>
                </a:moveTo>
                <a:lnTo>
                  <a:pt x="4635350" y="2355626"/>
                </a:lnTo>
                <a:lnTo>
                  <a:pt x="4635350" y="2539701"/>
                </a:lnTo>
                <a:lnTo>
                  <a:pt x="4793129" y="2630544"/>
                </a:lnTo>
                <a:lnTo>
                  <a:pt x="4950908" y="2539701"/>
                </a:lnTo>
                <a:lnTo>
                  <a:pt x="4950908" y="2355626"/>
                </a:lnTo>
                <a:close/>
                <a:moveTo>
                  <a:pt x="4472790" y="2264784"/>
                </a:moveTo>
                <a:lnTo>
                  <a:pt x="4315012" y="2355626"/>
                </a:lnTo>
                <a:lnTo>
                  <a:pt x="4315012" y="2539701"/>
                </a:lnTo>
                <a:lnTo>
                  <a:pt x="4472790" y="2630544"/>
                </a:lnTo>
                <a:lnTo>
                  <a:pt x="4630569" y="2539701"/>
                </a:lnTo>
                <a:lnTo>
                  <a:pt x="4630569" y="2355626"/>
                </a:lnTo>
                <a:close/>
                <a:moveTo>
                  <a:pt x="4152451" y="2264784"/>
                </a:moveTo>
                <a:lnTo>
                  <a:pt x="3994673" y="2355626"/>
                </a:lnTo>
                <a:lnTo>
                  <a:pt x="3994673" y="2539701"/>
                </a:lnTo>
                <a:lnTo>
                  <a:pt x="4152451" y="2630544"/>
                </a:lnTo>
                <a:lnTo>
                  <a:pt x="4310230" y="2539701"/>
                </a:lnTo>
                <a:lnTo>
                  <a:pt x="4310230" y="2355626"/>
                </a:lnTo>
                <a:close/>
                <a:moveTo>
                  <a:pt x="3832112" y="2264784"/>
                </a:moveTo>
                <a:lnTo>
                  <a:pt x="3674334" y="2355626"/>
                </a:lnTo>
                <a:lnTo>
                  <a:pt x="3674334" y="2539701"/>
                </a:lnTo>
                <a:lnTo>
                  <a:pt x="3832112" y="2630544"/>
                </a:lnTo>
                <a:lnTo>
                  <a:pt x="3989891" y="2539701"/>
                </a:lnTo>
                <a:lnTo>
                  <a:pt x="3989891" y="2355626"/>
                </a:lnTo>
                <a:close/>
                <a:moveTo>
                  <a:pt x="3511774" y="2264784"/>
                </a:moveTo>
                <a:lnTo>
                  <a:pt x="3353995" y="2355626"/>
                </a:lnTo>
                <a:lnTo>
                  <a:pt x="3353995" y="2539701"/>
                </a:lnTo>
                <a:lnTo>
                  <a:pt x="3511774" y="2630544"/>
                </a:lnTo>
                <a:lnTo>
                  <a:pt x="3669553" y="2539701"/>
                </a:lnTo>
                <a:lnTo>
                  <a:pt x="3669553" y="2355626"/>
                </a:lnTo>
                <a:close/>
                <a:moveTo>
                  <a:pt x="3191435" y="2264784"/>
                </a:moveTo>
                <a:lnTo>
                  <a:pt x="3033656" y="2355626"/>
                </a:lnTo>
                <a:lnTo>
                  <a:pt x="3033656" y="2539701"/>
                </a:lnTo>
                <a:lnTo>
                  <a:pt x="3191435" y="2630544"/>
                </a:lnTo>
                <a:lnTo>
                  <a:pt x="3349214" y="2539701"/>
                </a:lnTo>
                <a:lnTo>
                  <a:pt x="3349214" y="2355626"/>
                </a:lnTo>
                <a:close/>
                <a:moveTo>
                  <a:pt x="2871096" y="2264784"/>
                </a:moveTo>
                <a:lnTo>
                  <a:pt x="2713317" y="2355626"/>
                </a:lnTo>
                <a:lnTo>
                  <a:pt x="2713317" y="2539701"/>
                </a:lnTo>
                <a:lnTo>
                  <a:pt x="2871096" y="2630544"/>
                </a:lnTo>
                <a:lnTo>
                  <a:pt x="3028875" y="2539701"/>
                </a:lnTo>
                <a:lnTo>
                  <a:pt x="3028875" y="2355626"/>
                </a:lnTo>
                <a:close/>
                <a:moveTo>
                  <a:pt x="2550757" y="2264784"/>
                </a:moveTo>
                <a:lnTo>
                  <a:pt x="2392978" y="2355626"/>
                </a:lnTo>
                <a:lnTo>
                  <a:pt x="2392978" y="2539701"/>
                </a:lnTo>
                <a:lnTo>
                  <a:pt x="2550757" y="2630544"/>
                </a:lnTo>
                <a:lnTo>
                  <a:pt x="2708536" y="2539701"/>
                </a:lnTo>
                <a:lnTo>
                  <a:pt x="2708536" y="2355626"/>
                </a:lnTo>
                <a:close/>
                <a:moveTo>
                  <a:pt x="2230419" y="2264784"/>
                </a:moveTo>
                <a:lnTo>
                  <a:pt x="2072640" y="2355626"/>
                </a:lnTo>
                <a:lnTo>
                  <a:pt x="2072640" y="2539701"/>
                </a:lnTo>
                <a:lnTo>
                  <a:pt x="2230419" y="2630544"/>
                </a:lnTo>
                <a:lnTo>
                  <a:pt x="2388197" y="2539701"/>
                </a:lnTo>
                <a:lnTo>
                  <a:pt x="2388197" y="2355626"/>
                </a:lnTo>
                <a:close/>
                <a:moveTo>
                  <a:pt x="1910080" y="2264784"/>
                </a:moveTo>
                <a:lnTo>
                  <a:pt x="1752301" y="2355626"/>
                </a:lnTo>
                <a:lnTo>
                  <a:pt x="1752301" y="2539701"/>
                </a:lnTo>
                <a:lnTo>
                  <a:pt x="1910080" y="2630544"/>
                </a:lnTo>
                <a:lnTo>
                  <a:pt x="2067858" y="2539701"/>
                </a:lnTo>
                <a:lnTo>
                  <a:pt x="2067858" y="2355626"/>
                </a:lnTo>
                <a:close/>
                <a:moveTo>
                  <a:pt x="1589741" y="2264784"/>
                </a:moveTo>
                <a:lnTo>
                  <a:pt x="1431962" y="2355626"/>
                </a:lnTo>
                <a:lnTo>
                  <a:pt x="1431962" y="2539701"/>
                </a:lnTo>
                <a:lnTo>
                  <a:pt x="1589741" y="2630544"/>
                </a:lnTo>
                <a:lnTo>
                  <a:pt x="1747520" y="2539701"/>
                </a:lnTo>
                <a:lnTo>
                  <a:pt x="1747520" y="2355626"/>
                </a:lnTo>
                <a:close/>
                <a:moveTo>
                  <a:pt x="1269402" y="2264784"/>
                </a:moveTo>
                <a:lnTo>
                  <a:pt x="1111623" y="2355626"/>
                </a:lnTo>
                <a:lnTo>
                  <a:pt x="1111623" y="2539701"/>
                </a:lnTo>
                <a:lnTo>
                  <a:pt x="1269402" y="2630544"/>
                </a:lnTo>
                <a:lnTo>
                  <a:pt x="1427181" y="2539701"/>
                </a:lnTo>
                <a:lnTo>
                  <a:pt x="1427181" y="2355626"/>
                </a:lnTo>
                <a:close/>
                <a:moveTo>
                  <a:pt x="949063" y="2264784"/>
                </a:moveTo>
                <a:lnTo>
                  <a:pt x="791284" y="2355626"/>
                </a:lnTo>
                <a:lnTo>
                  <a:pt x="791284" y="2539701"/>
                </a:lnTo>
                <a:lnTo>
                  <a:pt x="949063" y="2630544"/>
                </a:lnTo>
                <a:lnTo>
                  <a:pt x="1106842" y="2539701"/>
                </a:lnTo>
                <a:lnTo>
                  <a:pt x="1106842" y="2355626"/>
                </a:lnTo>
                <a:close/>
                <a:moveTo>
                  <a:pt x="628724" y="2264784"/>
                </a:moveTo>
                <a:lnTo>
                  <a:pt x="470945" y="2355626"/>
                </a:lnTo>
                <a:lnTo>
                  <a:pt x="470945" y="2539701"/>
                </a:lnTo>
                <a:lnTo>
                  <a:pt x="628724" y="2630544"/>
                </a:lnTo>
                <a:lnTo>
                  <a:pt x="786503" y="2539701"/>
                </a:lnTo>
                <a:lnTo>
                  <a:pt x="786503" y="2355626"/>
                </a:lnTo>
                <a:close/>
                <a:moveTo>
                  <a:pt x="308385" y="2264784"/>
                </a:moveTo>
                <a:lnTo>
                  <a:pt x="150607" y="2355626"/>
                </a:lnTo>
                <a:lnTo>
                  <a:pt x="150607" y="2539701"/>
                </a:lnTo>
                <a:lnTo>
                  <a:pt x="308385" y="2630544"/>
                </a:lnTo>
                <a:lnTo>
                  <a:pt x="466164" y="2539701"/>
                </a:lnTo>
                <a:lnTo>
                  <a:pt x="466164" y="2355626"/>
                </a:lnTo>
                <a:close/>
                <a:moveTo>
                  <a:pt x="11842974" y="2262393"/>
                </a:moveTo>
                <a:lnTo>
                  <a:pt x="11685195" y="2353236"/>
                </a:lnTo>
                <a:lnTo>
                  <a:pt x="11685195" y="2537311"/>
                </a:lnTo>
                <a:lnTo>
                  <a:pt x="11842974" y="2628153"/>
                </a:lnTo>
                <a:lnTo>
                  <a:pt x="12000753" y="2537311"/>
                </a:lnTo>
                <a:lnTo>
                  <a:pt x="12000753" y="2353236"/>
                </a:lnTo>
                <a:close/>
                <a:moveTo>
                  <a:pt x="6076875" y="2262393"/>
                </a:moveTo>
                <a:lnTo>
                  <a:pt x="5919096" y="2353236"/>
                </a:lnTo>
                <a:lnTo>
                  <a:pt x="5919096" y="2537311"/>
                </a:lnTo>
                <a:lnTo>
                  <a:pt x="6076875" y="2628153"/>
                </a:lnTo>
                <a:lnTo>
                  <a:pt x="6234654" y="2537311"/>
                </a:lnTo>
                <a:lnTo>
                  <a:pt x="6234654" y="2353236"/>
                </a:lnTo>
                <a:close/>
                <a:moveTo>
                  <a:pt x="11685195" y="1985085"/>
                </a:moveTo>
                <a:lnTo>
                  <a:pt x="11527416" y="2075927"/>
                </a:lnTo>
                <a:lnTo>
                  <a:pt x="11527416" y="2260003"/>
                </a:lnTo>
                <a:lnTo>
                  <a:pt x="11685195" y="2350845"/>
                </a:lnTo>
                <a:lnTo>
                  <a:pt x="11842974" y="2260003"/>
                </a:lnTo>
                <a:lnTo>
                  <a:pt x="11842974" y="2075927"/>
                </a:lnTo>
                <a:close/>
                <a:moveTo>
                  <a:pt x="6237044" y="1985085"/>
                </a:moveTo>
                <a:lnTo>
                  <a:pt x="6079266" y="2075927"/>
                </a:lnTo>
                <a:lnTo>
                  <a:pt x="6079266" y="2260003"/>
                </a:lnTo>
                <a:lnTo>
                  <a:pt x="6237044" y="2350845"/>
                </a:lnTo>
                <a:lnTo>
                  <a:pt x="6394823" y="2260003"/>
                </a:lnTo>
                <a:lnTo>
                  <a:pt x="6394823" y="2075927"/>
                </a:lnTo>
                <a:close/>
                <a:moveTo>
                  <a:pt x="788894" y="1985085"/>
                </a:moveTo>
                <a:lnTo>
                  <a:pt x="631115" y="2075927"/>
                </a:lnTo>
                <a:lnTo>
                  <a:pt x="631115" y="2260003"/>
                </a:lnTo>
                <a:lnTo>
                  <a:pt x="788894" y="2350845"/>
                </a:lnTo>
                <a:lnTo>
                  <a:pt x="946673" y="2260003"/>
                </a:lnTo>
                <a:lnTo>
                  <a:pt x="946673" y="2075927"/>
                </a:lnTo>
                <a:close/>
                <a:moveTo>
                  <a:pt x="468555" y="1985085"/>
                </a:moveTo>
                <a:lnTo>
                  <a:pt x="310776" y="2075927"/>
                </a:lnTo>
                <a:lnTo>
                  <a:pt x="310776" y="2260003"/>
                </a:lnTo>
                <a:lnTo>
                  <a:pt x="468555" y="2350845"/>
                </a:lnTo>
                <a:lnTo>
                  <a:pt x="626334" y="2260003"/>
                </a:lnTo>
                <a:lnTo>
                  <a:pt x="626334" y="2075927"/>
                </a:lnTo>
                <a:close/>
                <a:moveTo>
                  <a:pt x="11362465" y="1982694"/>
                </a:moveTo>
                <a:lnTo>
                  <a:pt x="11204686" y="2073537"/>
                </a:lnTo>
                <a:lnTo>
                  <a:pt x="11204686" y="2257612"/>
                </a:lnTo>
                <a:lnTo>
                  <a:pt x="11362465" y="2348454"/>
                </a:lnTo>
                <a:lnTo>
                  <a:pt x="11520244" y="2257612"/>
                </a:lnTo>
                <a:lnTo>
                  <a:pt x="11520244" y="2073537"/>
                </a:lnTo>
                <a:close/>
                <a:moveTo>
                  <a:pt x="11042127" y="1982694"/>
                </a:moveTo>
                <a:lnTo>
                  <a:pt x="10884348" y="2073537"/>
                </a:lnTo>
                <a:lnTo>
                  <a:pt x="10884348" y="2257612"/>
                </a:lnTo>
                <a:lnTo>
                  <a:pt x="11042127" y="2348454"/>
                </a:lnTo>
                <a:lnTo>
                  <a:pt x="11199906" y="2257612"/>
                </a:lnTo>
                <a:lnTo>
                  <a:pt x="11199906" y="2073537"/>
                </a:lnTo>
                <a:close/>
                <a:moveTo>
                  <a:pt x="10721788" y="1982694"/>
                </a:moveTo>
                <a:lnTo>
                  <a:pt x="10564009" y="2073537"/>
                </a:lnTo>
                <a:lnTo>
                  <a:pt x="10564009" y="2257612"/>
                </a:lnTo>
                <a:lnTo>
                  <a:pt x="10721788" y="2348454"/>
                </a:lnTo>
                <a:lnTo>
                  <a:pt x="10879567" y="2257612"/>
                </a:lnTo>
                <a:lnTo>
                  <a:pt x="10879567" y="2073537"/>
                </a:lnTo>
                <a:close/>
                <a:moveTo>
                  <a:pt x="10401449" y="1982694"/>
                </a:moveTo>
                <a:lnTo>
                  <a:pt x="10243670" y="2073537"/>
                </a:lnTo>
                <a:lnTo>
                  <a:pt x="10243670" y="2257612"/>
                </a:lnTo>
                <a:lnTo>
                  <a:pt x="10401449" y="2348454"/>
                </a:lnTo>
                <a:lnTo>
                  <a:pt x="10559227" y="2257612"/>
                </a:lnTo>
                <a:lnTo>
                  <a:pt x="10559227" y="2073537"/>
                </a:lnTo>
                <a:close/>
                <a:moveTo>
                  <a:pt x="10081110" y="1982694"/>
                </a:moveTo>
                <a:lnTo>
                  <a:pt x="9923332" y="2073537"/>
                </a:lnTo>
                <a:lnTo>
                  <a:pt x="9923332" y="2257612"/>
                </a:lnTo>
                <a:lnTo>
                  <a:pt x="10081110" y="2348454"/>
                </a:lnTo>
                <a:lnTo>
                  <a:pt x="10238889" y="2257612"/>
                </a:lnTo>
                <a:lnTo>
                  <a:pt x="10238889" y="2073537"/>
                </a:lnTo>
                <a:close/>
                <a:moveTo>
                  <a:pt x="9760771" y="1982694"/>
                </a:moveTo>
                <a:lnTo>
                  <a:pt x="9602992" y="2073537"/>
                </a:lnTo>
                <a:lnTo>
                  <a:pt x="9602992" y="2257612"/>
                </a:lnTo>
                <a:lnTo>
                  <a:pt x="9760771" y="2348454"/>
                </a:lnTo>
                <a:lnTo>
                  <a:pt x="9918550" y="2257612"/>
                </a:lnTo>
                <a:lnTo>
                  <a:pt x="9918550" y="2073537"/>
                </a:lnTo>
                <a:close/>
                <a:moveTo>
                  <a:pt x="9440432" y="1982694"/>
                </a:moveTo>
                <a:lnTo>
                  <a:pt x="9282654" y="2073537"/>
                </a:lnTo>
                <a:lnTo>
                  <a:pt x="9282654" y="2257612"/>
                </a:lnTo>
                <a:lnTo>
                  <a:pt x="9440432" y="2348454"/>
                </a:lnTo>
                <a:lnTo>
                  <a:pt x="9598211" y="2257612"/>
                </a:lnTo>
                <a:lnTo>
                  <a:pt x="9598211" y="2073537"/>
                </a:lnTo>
                <a:close/>
                <a:moveTo>
                  <a:pt x="9120094" y="1982694"/>
                </a:moveTo>
                <a:lnTo>
                  <a:pt x="8962315" y="2073537"/>
                </a:lnTo>
                <a:lnTo>
                  <a:pt x="8962315" y="2257612"/>
                </a:lnTo>
                <a:lnTo>
                  <a:pt x="9120094" y="2348454"/>
                </a:lnTo>
                <a:lnTo>
                  <a:pt x="9277873" y="2257612"/>
                </a:lnTo>
                <a:lnTo>
                  <a:pt x="9277873" y="2073537"/>
                </a:lnTo>
                <a:close/>
                <a:moveTo>
                  <a:pt x="8799755" y="1982694"/>
                </a:moveTo>
                <a:lnTo>
                  <a:pt x="8641976" y="2073537"/>
                </a:lnTo>
                <a:lnTo>
                  <a:pt x="8641976" y="2257612"/>
                </a:lnTo>
                <a:lnTo>
                  <a:pt x="8799755" y="2348454"/>
                </a:lnTo>
                <a:lnTo>
                  <a:pt x="8957533" y="2257612"/>
                </a:lnTo>
                <a:lnTo>
                  <a:pt x="8957533" y="2073537"/>
                </a:lnTo>
                <a:close/>
                <a:moveTo>
                  <a:pt x="8479416" y="1982694"/>
                </a:moveTo>
                <a:lnTo>
                  <a:pt x="8321638" y="2073537"/>
                </a:lnTo>
                <a:lnTo>
                  <a:pt x="8321638" y="2257612"/>
                </a:lnTo>
                <a:lnTo>
                  <a:pt x="8479416" y="2348454"/>
                </a:lnTo>
                <a:lnTo>
                  <a:pt x="8637195" y="2257612"/>
                </a:lnTo>
                <a:lnTo>
                  <a:pt x="8637195" y="2073537"/>
                </a:lnTo>
                <a:close/>
                <a:moveTo>
                  <a:pt x="8159077" y="1982694"/>
                </a:moveTo>
                <a:lnTo>
                  <a:pt x="8001298" y="2073537"/>
                </a:lnTo>
                <a:lnTo>
                  <a:pt x="8001298" y="2257612"/>
                </a:lnTo>
                <a:lnTo>
                  <a:pt x="8159077" y="2348454"/>
                </a:lnTo>
                <a:lnTo>
                  <a:pt x="8316856" y="2257612"/>
                </a:lnTo>
                <a:lnTo>
                  <a:pt x="8316856" y="2073537"/>
                </a:lnTo>
                <a:close/>
                <a:moveTo>
                  <a:pt x="7838739" y="1982694"/>
                </a:moveTo>
                <a:lnTo>
                  <a:pt x="7680960" y="2073537"/>
                </a:lnTo>
                <a:lnTo>
                  <a:pt x="7680960" y="2257612"/>
                </a:lnTo>
                <a:lnTo>
                  <a:pt x="7838739" y="2348454"/>
                </a:lnTo>
                <a:lnTo>
                  <a:pt x="7996518" y="2257612"/>
                </a:lnTo>
                <a:lnTo>
                  <a:pt x="7996518" y="2073537"/>
                </a:lnTo>
                <a:close/>
                <a:moveTo>
                  <a:pt x="7518400" y="1982694"/>
                </a:moveTo>
                <a:lnTo>
                  <a:pt x="7360621" y="2073537"/>
                </a:lnTo>
                <a:lnTo>
                  <a:pt x="7360621" y="2257612"/>
                </a:lnTo>
                <a:lnTo>
                  <a:pt x="7518400" y="2348454"/>
                </a:lnTo>
                <a:lnTo>
                  <a:pt x="7676179" y="2257612"/>
                </a:lnTo>
                <a:lnTo>
                  <a:pt x="7676179" y="2073537"/>
                </a:lnTo>
                <a:close/>
                <a:moveTo>
                  <a:pt x="7198061" y="1982694"/>
                </a:moveTo>
                <a:lnTo>
                  <a:pt x="7040282" y="2073537"/>
                </a:lnTo>
                <a:lnTo>
                  <a:pt x="7040282" y="2257612"/>
                </a:lnTo>
                <a:lnTo>
                  <a:pt x="7198061" y="2348454"/>
                </a:lnTo>
                <a:lnTo>
                  <a:pt x="7355839" y="2257612"/>
                </a:lnTo>
                <a:lnTo>
                  <a:pt x="7355839" y="2073537"/>
                </a:lnTo>
                <a:close/>
                <a:moveTo>
                  <a:pt x="6877722" y="1982694"/>
                </a:moveTo>
                <a:lnTo>
                  <a:pt x="6719944" y="2073537"/>
                </a:lnTo>
                <a:lnTo>
                  <a:pt x="6719944" y="2257612"/>
                </a:lnTo>
                <a:lnTo>
                  <a:pt x="6877722" y="2348454"/>
                </a:lnTo>
                <a:lnTo>
                  <a:pt x="7035501" y="2257612"/>
                </a:lnTo>
                <a:lnTo>
                  <a:pt x="7035501" y="2073537"/>
                </a:lnTo>
                <a:close/>
                <a:moveTo>
                  <a:pt x="6557383" y="1982694"/>
                </a:moveTo>
                <a:lnTo>
                  <a:pt x="6399604" y="2073537"/>
                </a:lnTo>
                <a:lnTo>
                  <a:pt x="6399604" y="2257612"/>
                </a:lnTo>
                <a:lnTo>
                  <a:pt x="6557383" y="2348454"/>
                </a:lnTo>
                <a:lnTo>
                  <a:pt x="6715162" y="2257612"/>
                </a:lnTo>
                <a:lnTo>
                  <a:pt x="6715162" y="2073537"/>
                </a:lnTo>
                <a:close/>
                <a:moveTo>
                  <a:pt x="5916706" y="1982694"/>
                </a:moveTo>
                <a:lnTo>
                  <a:pt x="5758927" y="2073537"/>
                </a:lnTo>
                <a:lnTo>
                  <a:pt x="5758927" y="2257612"/>
                </a:lnTo>
                <a:lnTo>
                  <a:pt x="5916706" y="2348454"/>
                </a:lnTo>
                <a:lnTo>
                  <a:pt x="6074484" y="2257612"/>
                </a:lnTo>
                <a:lnTo>
                  <a:pt x="6074484" y="2073537"/>
                </a:lnTo>
                <a:close/>
                <a:moveTo>
                  <a:pt x="5596368" y="1982694"/>
                </a:moveTo>
                <a:lnTo>
                  <a:pt x="5438588" y="2073537"/>
                </a:lnTo>
                <a:lnTo>
                  <a:pt x="5438588" y="2257612"/>
                </a:lnTo>
                <a:lnTo>
                  <a:pt x="5596368" y="2348454"/>
                </a:lnTo>
                <a:lnTo>
                  <a:pt x="5754146" y="2257612"/>
                </a:lnTo>
                <a:lnTo>
                  <a:pt x="5754146" y="2073537"/>
                </a:lnTo>
                <a:close/>
                <a:moveTo>
                  <a:pt x="5276028" y="1982694"/>
                </a:moveTo>
                <a:lnTo>
                  <a:pt x="5118250" y="2073537"/>
                </a:lnTo>
                <a:lnTo>
                  <a:pt x="5118250" y="2257612"/>
                </a:lnTo>
                <a:lnTo>
                  <a:pt x="5276028" y="2348454"/>
                </a:lnTo>
                <a:lnTo>
                  <a:pt x="5433807" y="2257612"/>
                </a:lnTo>
                <a:lnTo>
                  <a:pt x="5433807" y="2073537"/>
                </a:lnTo>
                <a:close/>
                <a:moveTo>
                  <a:pt x="4955689" y="1982694"/>
                </a:moveTo>
                <a:lnTo>
                  <a:pt x="4797910" y="2073537"/>
                </a:lnTo>
                <a:lnTo>
                  <a:pt x="4797910" y="2257612"/>
                </a:lnTo>
                <a:lnTo>
                  <a:pt x="4955689" y="2348454"/>
                </a:lnTo>
                <a:lnTo>
                  <a:pt x="5113468" y="2257612"/>
                </a:lnTo>
                <a:lnTo>
                  <a:pt x="5113468" y="2073537"/>
                </a:lnTo>
                <a:close/>
                <a:moveTo>
                  <a:pt x="4635350" y="1982694"/>
                </a:moveTo>
                <a:lnTo>
                  <a:pt x="4477571" y="2073537"/>
                </a:lnTo>
                <a:lnTo>
                  <a:pt x="4477571" y="2257612"/>
                </a:lnTo>
                <a:lnTo>
                  <a:pt x="4635350" y="2348454"/>
                </a:lnTo>
                <a:lnTo>
                  <a:pt x="4793129" y="2257612"/>
                </a:lnTo>
                <a:lnTo>
                  <a:pt x="4793129" y="2073537"/>
                </a:lnTo>
                <a:close/>
                <a:moveTo>
                  <a:pt x="4312621" y="1982694"/>
                </a:moveTo>
                <a:lnTo>
                  <a:pt x="4154842" y="2073537"/>
                </a:lnTo>
                <a:lnTo>
                  <a:pt x="4154842" y="2257612"/>
                </a:lnTo>
                <a:lnTo>
                  <a:pt x="4312621" y="2348454"/>
                </a:lnTo>
                <a:lnTo>
                  <a:pt x="4470400" y="2257612"/>
                </a:lnTo>
                <a:lnTo>
                  <a:pt x="4470400" y="2073537"/>
                </a:lnTo>
                <a:close/>
                <a:moveTo>
                  <a:pt x="3992282" y="1982694"/>
                </a:moveTo>
                <a:lnTo>
                  <a:pt x="3834503" y="2073537"/>
                </a:lnTo>
                <a:lnTo>
                  <a:pt x="3834503" y="2257612"/>
                </a:lnTo>
                <a:lnTo>
                  <a:pt x="3992282" y="2348454"/>
                </a:lnTo>
                <a:lnTo>
                  <a:pt x="4150061" y="2257612"/>
                </a:lnTo>
                <a:lnTo>
                  <a:pt x="4150061" y="2073537"/>
                </a:lnTo>
                <a:close/>
                <a:moveTo>
                  <a:pt x="3671943" y="1982694"/>
                </a:moveTo>
                <a:lnTo>
                  <a:pt x="3514165" y="2073537"/>
                </a:lnTo>
                <a:lnTo>
                  <a:pt x="3514165" y="2257612"/>
                </a:lnTo>
                <a:lnTo>
                  <a:pt x="3671943" y="2348454"/>
                </a:lnTo>
                <a:lnTo>
                  <a:pt x="3829722" y="2257612"/>
                </a:lnTo>
                <a:lnTo>
                  <a:pt x="3829722" y="2073537"/>
                </a:lnTo>
                <a:close/>
                <a:moveTo>
                  <a:pt x="3351604" y="1982694"/>
                </a:moveTo>
                <a:lnTo>
                  <a:pt x="3193825" y="2073537"/>
                </a:lnTo>
                <a:lnTo>
                  <a:pt x="3193825" y="2257612"/>
                </a:lnTo>
                <a:lnTo>
                  <a:pt x="3351604" y="2348454"/>
                </a:lnTo>
                <a:lnTo>
                  <a:pt x="3509383" y="2257612"/>
                </a:lnTo>
                <a:lnTo>
                  <a:pt x="3509383" y="2073537"/>
                </a:lnTo>
                <a:close/>
                <a:moveTo>
                  <a:pt x="3031266" y="1982694"/>
                </a:moveTo>
                <a:lnTo>
                  <a:pt x="2873487" y="2073537"/>
                </a:lnTo>
                <a:lnTo>
                  <a:pt x="2873487" y="2257612"/>
                </a:lnTo>
                <a:lnTo>
                  <a:pt x="3031266" y="2348454"/>
                </a:lnTo>
                <a:lnTo>
                  <a:pt x="3189044" y="2257612"/>
                </a:lnTo>
                <a:lnTo>
                  <a:pt x="3189044" y="2073537"/>
                </a:lnTo>
                <a:close/>
                <a:moveTo>
                  <a:pt x="2710927" y="1982694"/>
                </a:moveTo>
                <a:lnTo>
                  <a:pt x="2553148" y="2073537"/>
                </a:lnTo>
                <a:lnTo>
                  <a:pt x="2553148" y="2257612"/>
                </a:lnTo>
                <a:lnTo>
                  <a:pt x="2710927" y="2348454"/>
                </a:lnTo>
                <a:lnTo>
                  <a:pt x="2868706" y="2257612"/>
                </a:lnTo>
                <a:lnTo>
                  <a:pt x="2868706" y="2073537"/>
                </a:lnTo>
                <a:close/>
                <a:moveTo>
                  <a:pt x="2390588" y="1982694"/>
                </a:moveTo>
                <a:lnTo>
                  <a:pt x="2232809" y="2073537"/>
                </a:lnTo>
                <a:lnTo>
                  <a:pt x="2232809" y="2257612"/>
                </a:lnTo>
                <a:lnTo>
                  <a:pt x="2390588" y="2348454"/>
                </a:lnTo>
                <a:lnTo>
                  <a:pt x="2548367" y="2257612"/>
                </a:lnTo>
                <a:lnTo>
                  <a:pt x="2548367" y="2073537"/>
                </a:lnTo>
                <a:close/>
                <a:moveTo>
                  <a:pt x="2070249" y="1982694"/>
                </a:moveTo>
                <a:lnTo>
                  <a:pt x="1912470" y="2073537"/>
                </a:lnTo>
                <a:lnTo>
                  <a:pt x="1912470" y="2257612"/>
                </a:lnTo>
                <a:lnTo>
                  <a:pt x="2070249" y="2348454"/>
                </a:lnTo>
                <a:lnTo>
                  <a:pt x="2228028" y="2257612"/>
                </a:lnTo>
                <a:lnTo>
                  <a:pt x="2228028" y="2073537"/>
                </a:lnTo>
                <a:close/>
                <a:moveTo>
                  <a:pt x="1749910" y="1982694"/>
                </a:moveTo>
                <a:lnTo>
                  <a:pt x="1592131" y="2073537"/>
                </a:lnTo>
                <a:lnTo>
                  <a:pt x="1592131" y="2257612"/>
                </a:lnTo>
                <a:lnTo>
                  <a:pt x="1749910" y="2348454"/>
                </a:lnTo>
                <a:lnTo>
                  <a:pt x="1907689" y="2257612"/>
                </a:lnTo>
                <a:lnTo>
                  <a:pt x="1907689" y="2073537"/>
                </a:lnTo>
                <a:close/>
                <a:moveTo>
                  <a:pt x="1429571" y="1982694"/>
                </a:moveTo>
                <a:lnTo>
                  <a:pt x="1271793" y="2073537"/>
                </a:lnTo>
                <a:lnTo>
                  <a:pt x="1271793" y="2257612"/>
                </a:lnTo>
                <a:lnTo>
                  <a:pt x="1429571" y="2348454"/>
                </a:lnTo>
                <a:lnTo>
                  <a:pt x="1587350" y="2257612"/>
                </a:lnTo>
                <a:lnTo>
                  <a:pt x="1587350" y="2073537"/>
                </a:lnTo>
                <a:close/>
                <a:moveTo>
                  <a:pt x="1109233" y="1982694"/>
                </a:moveTo>
                <a:lnTo>
                  <a:pt x="951454" y="2073537"/>
                </a:lnTo>
                <a:lnTo>
                  <a:pt x="951454" y="2257612"/>
                </a:lnTo>
                <a:lnTo>
                  <a:pt x="1109233" y="2348454"/>
                </a:lnTo>
                <a:lnTo>
                  <a:pt x="1267011" y="2257612"/>
                </a:lnTo>
                <a:lnTo>
                  <a:pt x="1267011" y="2073537"/>
                </a:lnTo>
                <a:close/>
                <a:moveTo>
                  <a:pt x="11525026" y="1705386"/>
                </a:moveTo>
                <a:lnTo>
                  <a:pt x="11367247" y="1796228"/>
                </a:lnTo>
                <a:lnTo>
                  <a:pt x="11367247" y="1980304"/>
                </a:lnTo>
                <a:lnTo>
                  <a:pt x="11525026" y="2071146"/>
                </a:lnTo>
                <a:lnTo>
                  <a:pt x="11682804" y="1980304"/>
                </a:lnTo>
                <a:lnTo>
                  <a:pt x="11682804" y="1796228"/>
                </a:lnTo>
                <a:close/>
                <a:moveTo>
                  <a:pt x="11202296" y="1705386"/>
                </a:moveTo>
                <a:lnTo>
                  <a:pt x="11044517" y="1796228"/>
                </a:lnTo>
                <a:lnTo>
                  <a:pt x="11044517" y="1980304"/>
                </a:lnTo>
                <a:lnTo>
                  <a:pt x="11202296" y="2071146"/>
                </a:lnTo>
                <a:lnTo>
                  <a:pt x="11360075" y="1980304"/>
                </a:lnTo>
                <a:lnTo>
                  <a:pt x="11360075" y="1796228"/>
                </a:lnTo>
                <a:close/>
                <a:moveTo>
                  <a:pt x="10881957" y="1705386"/>
                </a:moveTo>
                <a:lnTo>
                  <a:pt x="10724179" y="1796228"/>
                </a:lnTo>
                <a:lnTo>
                  <a:pt x="10724179" y="1980304"/>
                </a:lnTo>
                <a:lnTo>
                  <a:pt x="10881957" y="2071146"/>
                </a:lnTo>
                <a:lnTo>
                  <a:pt x="11039736" y="1980304"/>
                </a:lnTo>
                <a:lnTo>
                  <a:pt x="11039736" y="1796228"/>
                </a:lnTo>
                <a:close/>
                <a:moveTo>
                  <a:pt x="10561618" y="1705386"/>
                </a:moveTo>
                <a:lnTo>
                  <a:pt x="10403839" y="1796228"/>
                </a:lnTo>
                <a:lnTo>
                  <a:pt x="10403839" y="1980304"/>
                </a:lnTo>
                <a:lnTo>
                  <a:pt x="10561618" y="2071146"/>
                </a:lnTo>
                <a:lnTo>
                  <a:pt x="10719397" y="1980304"/>
                </a:lnTo>
                <a:lnTo>
                  <a:pt x="10719397" y="1796228"/>
                </a:lnTo>
                <a:close/>
                <a:moveTo>
                  <a:pt x="10241280" y="1705386"/>
                </a:moveTo>
                <a:lnTo>
                  <a:pt x="10083501" y="1796228"/>
                </a:lnTo>
                <a:lnTo>
                  <a:pt x="10083501" y="1980304"/>
                </a:lnTo>
                <a:lnTo>
                  <a:pt x="10241280" y="2071146"/>
                </a:lnTo>
                <a:lnTo>
                  <a:pt x="10399058" y="1980304"/>
                </a:lnTo>
                <a:lnTo>
                  <a:pt x="10399058" y="1796228"/>
                </a:lnTo>
                <a:close/>
                <a:moveTo>
                  <a:pt x="9920941" y="1705386"/>
                </a:moveTo>
                <a:lnTo>
                  <a:pt x="9763162" y="1796228"/>
                </a:lnTo>
                <a:lnTo>
                  <a:pt x="9763162" y="1980304"/>
                </a:lnTo>
                <a:lnTo>
                  <a:pt x="9920941" y="2071146"/>
                </a:lnTo>
                <a:lnTo>
                  <a:pt x="10078720" y="1980304"/>
                </a:lnTo>
                <a:lnTo>
                  <a:pt x="10078720" y="1796228"/>
                </a:lnTo>
                <a:close/>
                <a:moveTo>
                  <a:pt x="9600602" y="1705386"/>
                </a:moveTo>
                <a:lnTo>
                  <a:pt x="9442823" y="1796228"/>
                </a:lnTo>
                <a:lnTo>
                  <a:pt x="9442823" y="1980304"/>
                </a:lnTo>
                <a:lnTo>
                  <a:pt x="9600602" y="2071146"/>
                </a:lnTo>
                <a:lnTo>
                  <a:pt x="9758380" y="1980304"/>
                </a:lnTo>
                <a:lnTo>
                  <a:pt x="9758380" y="1796228"/>
                </a:lnTo>
                <a:close/>
                <a:moveTo>
                  <a:pt x="9280263" y="1705386"/>
                </a:moveTo>
                <a:lnTo>
                  <a:pt x="9122485" y="1796228"/>
                </a:lnTo>
                <a:lnTo>
                  <a:pt x="9122485" y="1980304"/>
                </a:lnTo>
                <a:lnTo>
                  <a:pt x="9280263" y="2071146"/>
                </a:lnTo>
                <a:lnTo>
                  <a:pt x="9438042" y="1980304"/>
                </a:lnTo>
                <a:lnTo>
                  <a:pt x="9438042" y="1796228"/>
                </a:lnTo>
                <a:close/>
                <a:moveTo>
                  <a:pt x="8959924" y="1705386"/>
                </a:moveTo>
                <a:lnTo>
                  <a:pt x="8802145" y="1796228"/>
                </a:lnTo>
                <a:lnTo>
                  <a:pt x="8802145" y="1980304"/>
                </a:lnTo>
                <a:lnTo>
                  <a:pt x="8959924" y="2071146"/>
                </a:lnTo>
                <a:lnTo>
                  <a:pt x="9117703" y="1980304"/>
                </a:lnTo>
                <a:lnTo>
                  <a:pt x="9117703" y="1796228"/>
                </a:lnTo>
                <a:close/>
                <a:moveTo>
                  <a:pt x="8639585" y="1705386"/>
                </a:moveTo>
                <a:lnTo>
                  <a:pt x="8481806" y="1796228"/>
                </a:lnTo>
                <a:lnTo>
                  <a:pt x="8481806" y="1980304"/>
                </a:lnTo>
                <a:lnTo>
                  <a:pt x="8639585" y="2071146"/>
                </a:lnTo>
                <a:lnTo>
                  <a:pt x="8797364" y="1980304"/>
                </a:lnTo>
                <a:lnTo>
                  <a:pt x="8797364" y="1796228"/>
                </a:lnTo>
                <a:close/>
                <a:moveTo>
                  <a:pt x="8319247" y="1705386"/>
                </a:moveTo>
                <a:lnTo>
                  <a:pt x="8161468" y="1796228"/>
                </a:lnTo>
                <a:lnTo>
                  <a:pt x="8161468" y="1980304"/>
                </a:lnTo>
                <a:lnTo>
                  <a:pt x="8319247" y="2071146"/>
                </a:lnTo>
                <a:lnTo>
                  <a:pt x="8477026" y="1980304"/>
                </a:lnTo>
                <a:lnTo>
                  <a:pt x="8477026" y="1796228"/>
                </a:lnTo>
                <a:close/>
                <a:moveTo>
                  <a:pt x="7998908" y="1705386"/>
                </a:moveTo>
                <a:lnTo>
                  <a:pt x="7841129" y="1796228"/>
                </a:lnTo>
                <a:lnTo>
                  <a:pt x="7841129" y="1980304"/>
                </a:lnTo>
                <a:lnTo>
                  <a:pt x="7998908" y="2071146"/>
                </a:lnTo>
                <a:lnTo>
                  <a:pt x="8156687" y="1980304"/>
                </a:lnTo>
                <a:lnTo>
                  <a:pt x="8156687" y="1796228"/>
                </a:lnTo>
                <a:close/>
                <a:moveTo>
                  <a:pt x="7678569" y="1705386"/>
                </a:moveTo>
                <a:lnTo>
                  <a:pt x="7520791" y="1796228"/>
                </a:lnTo>
                <a:lnTo>
                  <a:pt x="7520791" y="1980304"/>
                </a:lnTo>
                <a:lnTo>
                  <a:pt x="7678569" y="2071146"/>
                </a:lnTo>
                <a:lnTo>
                  <a:pt x="7836348" y="1980304"/>
                </a:lnTo>
                <a:lnTo>
                  <a:pt x="7836348" y="1796228"/>
                </a:lnTo>
                <a:close/>
                <a:moveTo>
                  <a:pt x="7358230" y="1705386"/>
                </a:moveTo>
                <a:lnTo>
                  <a:pt x="7200451" y="1796228"/>
                </a:lnTo>
                <a:lnTo>
                  <a:pt x="7200451" y="1980304"/>
                </a:lnTo>
                <a:lnTo>
                  <a:pt x="7358230" y="2071146"/>
                </a:lnTo>
                <a:lnTo>
                  <a:pt x="7516009" y="1980304"/>
                </a:lnTo>
                <a:lnTo>
                  <a:pt x="7516009" y="1796228"/>
                </a:lnTo>
                <a:close/>
                <a:moveTo>
                  <a:pt x="7037892" y="1705386"/>
                </a:moveTo>
                <a:lnTo>
                  <a:pt x="6880113" y="1796228"/>
                </a:lnTo>
                <a:lnTo>
                  <a:pt x="6880113" y="1980304"/>
                </a:lnTo>
                <a:lnTo>
                  <a:pt x="7037892" y="2071146"/>
                </a:lnTo>
                <a:lnTo>
                  <a:pt x="7195671" y="1980304"/>
                </a:lnTo>
                <a:lnTo>
                  <a:pt x="7195671" y="1796228"/>
                </a:lnTo>
                <a:close/>
                <a:moveTo>
                  <a:pt x="6717553" y="1705386"/>
                </a:moveTo>
                <a:lnTo>
                  <a:pt x="6559774" y="1796228"/>
                </a:lnTo>
                <a:lnTo>
                  <a:pt x="6559774" y="1980304"/>
                </a:lnTo>
                <a:lnTo>
                  <a:pt x="6717553" y="2071146"/>
                </a:lnTo>
                <a:lnTo>
                  <a:pt x="6875332" y="1980304"/>
                </a:lnTo>
                <a:lnTo>
                  <a:pt x="6875332" y="1796228"/>
                </a:lnTo>
                <a:close/>
                <a:moveTo>
                  <a:pt x="6397214" y="1705386"/>
                </a:moveTo>
                <a:lnTo>
                  <a:pt x="6239435" y="1796228"/>
                </a:lnTo>
                <a:lnTo>
                  <a:pt x="6239435" y="1980304"/>
                </a:lnTo>
                <a:lnTo>
                  <a:pt x="6397214" y="2071146"/>
                </a:lnTo>
                <a:lnTo>
                  <a:pt x="6554992" y="1980304"/>
                </a:lnTo>
                <a:lnTo>
                  <a:pt x="6554992" y="1796228"/>
                </a:lnTo>
                <a:close/>
                <a:moveTo>
                  <a:pt x="5756536" y="1705386"/>
                </a:moveTo>
                <a:lnTo>
                  <a:pt x="5598757" y="1796228"/>
                </a:lnTo>
                <a:lnTo>
                  <a:pt x="5598757" y="1980304"/>
                </a:lnTo>
                <a:lnTo>
                  <a:pt x="5756536" y="2071146"/>
                </a:lnTo>
                <a:lnTo>
                  <a:pt x="5914316" y="1980304"/>
                </a:lnTo>
                <a:lnTo>
                  <a:pt x="5914316" y="1796228"/>
                </a:lnTo>
                <a:close/>
                <a:moveTo>
                  <a:pt x="5436198" y="1705386"/>
                </a:moveTo>
                <a:lnTo>
                  <a:pt x="5278418" y="1796228"/>
                </a:lnTo>
                <a:lnTo>
                  <a:pt x="5278418" y="1980304"/>
                </a:lnTo>
                <a:lnTo>
                  <a:pt x="5436198" y="2071146"/>
                </a:lnTo>
                <a:lnTo>
                  <a:pt x="5593976" y="1980304"/>
                </a:lnTo>
                <a:lnTo>
                  <a:pt x="5593976" y="1796228"/>
                </a:lnTo>
                <a:close/>
                <a:moveTo>
                  <a:pt x="5113468" y="1705386"/>
                </a:moveTo>
                <a:lnTo>
                  <a:pt x="4955689" y="1796228"/>
                </a:lnTo>
                <a:lnTo>
                  <a:pt x="4955689" y="1980304"/>
                </a:lnTo>
                <a:lnTo>
                  <a:pt x="5113468" y="2071146"/>
                </a:lnTo>
                <a:lnTo>
                  <a:pt x="5271247" y="1980304"/>
                </a:lnTo>
                <a:lnTo>
                  <a:pt x="5271247" y="1796228"/>
                </a:lnTo>
                <a:close/>
                <a:moveTo>
                  <a:pt x="4793129" y="1705386"/>
                </a:moveTo>
                <a:lnTo>
                  <a:pt x="4635350" y="1796228"/>
                </a:lnTo>
                <a:lnTo>
                  <a:pt x="4635350" y="1980304"/>
                </a:lnTo>
                <a:lnTo>
                  <a:pt x="4793129" y="2071146"/>
                </a:lnTo>
                <a:lnTo>
                  <a:pt x="4950908" y="1980304"/>
                </a:lnTo>
                <a:lnTo>
                  <a:pt x="4950908" y="1796228"/>
                </a:lnTo>
                <a:close/>
                <a:moveTo>
                  <a:pt x="4472790" y="1705386"/>
                </a:moveTo>
                <a:lnTo>
                  <a:pt x="4315012" y="1796228"/>
                </a:lnTo>
                <a:lnTo>
                  <a:pt x="4315012" y="1980304"/>
                </a:lnTo>
                <a:lnTo>
                  <a:pt x="4472790" y="2071146"/>
                </a:lnTo>
                <a:lnTo>
                  <a:pt x="4630569" y="1980304"/>
                </a:lnTo>
                <a:lnTo>
                  <a:pt x="4630569" y="1796228"/>
                </a:lnTo>
                <a:close/>
                <a:moveTo>
                  <a:pt x="4152451" y="1705386"/>
                </a:moveTo>
                <a:lnTo>
                  <a:pt x="3994673" y="1796228"/>
                </a:lnTo>
                <a:lnTo>
                  <a:pt x="3994673" y="1980304"/>
                </a:lnTo>
                <a:lnTo>
                  <a:pt x="4152451" y="2071146"/>
                </a:lnTo>
                <a:lnTo>
                  <a:pt x="4310230" y="1980304"/>
                </a:lnTo>
                <a:lnTo>
                  <a:pt x="4310230" y="1796228"/>
                </a:lnTo>
                <a:close/>
                <a:moveTo>
                  <a:pt x="3832112" y="1705386"/>
                </a:moveTo>
                <a:lnTo>
                  <a:pt x="3674334" y="1796228"/>
                </a:lnTo>
                <a:lnTo>
                  <a:pt x="3674334" y="1980304"/>
                </a:lnTo>
                <a:lnTo>
                  <a:pt x="3832112" y="2071146"/>
                </a:lnTo>
                <a:lnTo>
                  <a:pt x="3989891" y="1980304"/>
                </a:lnTo>
                <a:lnTo>
                  <a:pt x="3989891" y="1796228"/>
                </a:lnTo>
                <a:close/>
                <a:moveTo>
                  <a:pt x="3511774" y="1705386"/>
                </a:moveTo>
                <a:lnTo>
                  <a:pt x="3353995" y="1796228"/>
                </a:lnTo>
                <a:lnTo>
                  <a:pt x="3353995" y="1980304"/>
                </a:lnTo>
                <a:lnTo>
                  <a:pt x="3511774" y="2071146"/>
                </a:lnTo>
                <a:lnTo>
                  <a:pt x="3669553" y="1980304"/>
                </a:lnTo>
                <a:lnTo>
                  <a:pt x="3669553" y="1796228"/>
                </a:lnTo>
                <a:close/>
                <a:moveTo>
                  <a:pt x="3191435" y="1705386"/>
                </a:moveTo>
                <a:lnTo>
                  <a:pt x="3033656" y="1796228"/>
                </a:lnTo>
                <a:lnTo>
                  <a:pt x="3033656" y="1980304"/>
                </a:lnTo>
                <a:lnTo>
                  <a:pt x="3191435" y="2071146"/>
                </a:lnTo>
                <a:lnTo>
                  <a:pt x="3349214" y="1980304"/>
                </a:lnTo>
                <a:lnTo>
                  <a:pt x="3349214" y="1796228"/>
                </a:lnTo>
                <a:close/>
                <a:moveTo>
                  <a:pt x="2871096" y="1705386"/>
                </a:moveTo>
                <a:lnTo>
                  <a:pt x="2713317" y="1796228"/>
                </a:lnTo>
                <a:lnTo>
                  <a:pt x="2713317" y="1980304"/>
                </a:lnTo>
                <a:lnTo>
                  <a:pt x="2871096" y="2071146"/>
                </a:lnTo>
                <a:lnTo>
                  <a:pt x="3028875" y="1980304"/>
                </a:lnTo>
                <a:lnTo>
                  <a:pt x="3028875" y="1796228"/>
                </a:lnTo>
                <a:close/>
                <a:moveTo>
                  <a:pt x="2550757" y="1705386"/>
                </a:moveTo>
                <a:lnTo>
                  <a:pt x="2392978" y="1796228"/>
                </a:lnTo>
                <a:lnTo>
                  <a:pt x="2392978" y="1980304"/>
                </a:lnTo>
                <a:lnTo>
                  <a:pt x="2550757" y="2071146"/>
                </a:lnTo>
                <a:lnTo>
                  <a:pt x="2708536" y="1980304"/>
                </a:lnTo>
                <a:lnTo>
                  <a:pt x="2708536" y="1796228"/>
                </a:lnTo>
                <a:close/>
                <a:moveTo>
                  <a:pt x="2230419" y="1705386"/>
                </a:moveTo>
                <a:lnTo>
                  <a:pt x="2072640" y="1796228"/>
                </a:lnTo>
                <a:lnTo>
                  <a:pt x="2072640" y="1980304"/>
                </a:lnTo>
                <a:lnTo>
                  <a:pt x="2230419" y="2071146"/>
                </a:lnTo>
                <a:lnTo>
                  <a:pt x="2388197" y="1980304"/>
                </a:lnTo>
                <a:lnTo>
                  <a:pt x="2388197" y="1796228"/>
                </a:lnTo>
                <a:close/>
                <a:moveTo>
                  <a:pt x="1910080" y="1705386"/>
                </a:moveTo>
                <a:lnTo>
                  <a:pt x="1752301" y="1796228"/>
                </a:lnTo>
                <a:lnTo>
                  <a:pt x="1752301" y="1980304"/>
                </a:lnTo>
                <a:lnTo>
                  <a:pt x="1910080" y="2071146"/>
                </a:lnTo>
                <a:lnTo>
                  <a:pt x="2067858" y="1980304"/>
                </a:lnTo>
                <a:lnTo>
                  <a:pt x="2067858" y="1796228"/>
                </a:lnTo>
                <a:close/>
                <a:moveTo>
                  <a:pt x="1589741" y="1705386"/>
                </a:moveTo>
                <a:lnTo>
                  <a:pt x="1431962" y="1796228"/>
                </a:lnTo>
                <a:lnTo>
                  <a:pt x="1431962" y="1980304"/>
                </a:lnTo>
                <a:lnTo>
                  <a:pt x="1589741" y="2071146"/>
                </a:lnTo>
                <a:lnTo>
                  <a:pt x="1747520" y="1980304"/>
                </a:lnTo>
                <a:lnTo>
                  <a:pt x="1747520" y="1796228"/>
                </a:lnTo>
                <a:close/>
                <a:moveTo>
                  <a:pt x="1269402" y="1705386"/>
                </a:moveTo>
                <a:lnTo>
                  <a:pt x="1111623" y="1796228"/>
                </a:lnTo>
                <a:lnTo>
                  <a:pt x="1111623" y="1980304"/>
                </a:lnTo>
                <a:lnTo>
                  <a:pt x="1269402" y="2071146"/>
                </a:lnTo>
                <a:lnTo>
                  <a:pt x="1427181" y="1980304"/>
                </a:lnTo>
                <a:lnTo>
                  <a:pt x="1427181" y="1796228"/>
                </a:lnTo>
                <a:close/>
                <a:moveTo>
                  <a:pt x="949063" y="1705386"/>
                </a:moveTo>
                <a:lnTo>
                  <a:pt x="791284" y="1796228"/>
                </a:lnTo>
                <a:lnTo>
                  <a:pt x="791284" y="1980304"/>
                </a:lnTo>
                <a:lnTo>
                  <a:pt x="949063" y="2071146"/>
                </a:lnTo>
                <a:lnTo>
                  <a:pt x="1106842" y="1980304"/>
                </a:lnTo>
                <a:lnTo>
                  <a:pt x="1106842" y="1796228"/>
                </a:lnTo>
                <a:close/>
                <a:moveTo>
                  <a:pt x="628724" y="1705386"/>
                </a:moveTo>
                <a:lnTo>
                  <a:pt x="470945" y="1796228"/>
                </a:lnTo>
                <a:lnTo>
                  <a:pt x="470945" y="1980304"/>
                </a:lnTo>
                <a:lnTo>
                  <a:pt x="628724" y="2071146"/>
                </a:lnTo>
                <a:lnTo>
                  <a:pt x="786503" y="1980304"/>
                </a:lnTo>
                <a:lnTo>
                  <a:pt x="786503" y="1796228"/>
                </a:lnTo>
                <a:close/>
                <a:moveTo>
                  <a:pt x="308385" y="1705386"/>
                </a:moveTo>
                <a:lnTo>
                  <a:pt x="150607" y="1796228"/>
                </a:lnTo>
                <a:lnTo>
                  <a:pt x="150607" y="1980304"/>
                </a:lnTo>
                <a:lnTo>
                  <a:pt x="308385" y="2071146"/>
                </a:lnTo>
                <a:lnTo>
                  <a:pt x="466164" y="1980304"/>
                </a:lnTo>
                <a:lnTo>
                  <a:pt x="466164" y="1796228"/>
                </a:lnTo>
                <a:close/>
                <a:moveTo>
                  <a:pt x="11842974" y="1702996"/>
                </a:moveTo>
                <a:lnTo>
                  <a:pt x="11685195" y="1793838"/>
                </a:lnTo>
                <a:lnTo>
                  <a:pt x="11685195" y="1977913"/>
                </a:lnTo>
                <a:lnTo>
                  <a:pt x="11842974" y="2068756"/>
                </a:lnTo>
                <a:lnTo>
                  <a:pt x="12000753" y="1977913"/>
                </a:lnTo>
                <a:lnTo>
                  <a:pt x="12000753" y="1793838"/>
                </a:lnTo>
                <a:close/>
                <a:moveTo>
                  <a:pt x="6076875" y="1702996"/>
                </a:moveTo>
                <a:lnTo>
                  <a:pt x="5919096" y="1793838"/>
                </a:lnTo>
                <a:lnTo>
                  <a:pt x="5919096" y="1977913"/>
                </a:lnTo>
                <a:lnTo>
                  <a:pt x="6076875" y="2068756"/>
                </a:lnTo>
                <a:lnTo>
                  <a:pt x="6234654" y="1977913"/>
                </a:lnTo>
                <a:lnTo>
                  <a:pt x="6234654" y="1793838"/>
                </a:lnTo>
                <a:close/>
                <a:moveTo>
                  <a:pt x="11685195" y="1425687"/>
                </a:moveTo>
                <a:lnTo>
                  <a:pt x="11527416" y="1516530"/>
                </a:lnTo>
                <a:lnTo>
                  <a:pt x="11527416" y="1700605"/>
                </a:lnTo>
                <a:lnTo>
                  <a:pt x="11685195" y="1791447"/>
                </a:lnTo>
                <a:lnTo>
                  <a:pt x="11842974" y="1700605"/>
                </a:lnTo>
                <a:lnTo>
                  <a:pt x="11842974" y="1516530"/>
                </a:lnTo>
                <a:close/>
                <a:moveTo>
                  <a:pt x="6237044" y="1425687"/>
                </a:moveTo>
                <a:lnTo>
                  <a:pt x="6079266" y="1516530"/>
                </a:lnTo>
                <a:lnTo>
                  <a:pt x="6079266" y="1702996"/>
                </a:lnTo>
                <a:lnTo>
                  <a:pt x="6237044" y="1793838"/>
                </a:lnTo>
                <a:lnTo>
                  <a:pt x="6394823" y="1700605"/>
                </a:lnTo>
                <a:lnTo>
                  <a:pt x="6394823" y="1516530"/>
                </a:lnTo>
                <a:close/>
                <a:moveTo>
                  <a:pt x="788894" y="1425687"/>
                </a:moveTo>
                <a:lnTo>
                  <a:pt x="631115" y="1516530"/>
                </a:lnTo>
                <a:lnTo>
                  <a:pt x="631115" y="1700605"/>
                </a:lnTo>
                <a:lnTo>
                  <a:pt x="788894" y="1791447"/>
                </a:lnTo>
                <a:lnTo>
                  <a:pt x="946673" y="1700605"/>
                </a:lnTo>
                <a:lnTo>
                  <a:pt x="946673" y="1516530"/>
                </a:lnTo>
                <a:close/>
                <a:moveTo>
                  <a:pt x="468555" y="1425687"/>
                </a:moveTo>
                <a:lnTo>
                  <a:pt x="310776" y="1516530"/>
                </a:lnTo>
                <a:lnTo>
                  <a:pt x="310776" y="1700605"/>
                </a:lnTo>
                <a:lnTo>
                  <a:pt x="468555" y="1791447"/>
                </a:lnTo>
                <a:lnTo>
                  <a:pt x="626334" y="1700605"/>
                </a:lnTo>
                <a:lnTo>
                  <a:pt x="626334" y="1516530"/>
                </a:lnTo>
                <a:close/>
                <a:moveTo>
                  <a:pt x="11362465" y="1423297"/>
                </a:moveTo>
                <a:lnTo>
                  <a:pt x="11204686" y="1516530"/>
                </a:lnTo>
                <a:lnTo>
                  <a:pt x="11204686" y="1698214"/>
                </a:lnTo>
                <a:lnTo>
                  <a:pt x="11362465" y="1789057"/>
                </a:lnTo>
                <a:lnTo>
                  <a:pt x="11520244" y="1698214"/>
                </a:lnTo>
                <a:lnTo>
                  <a:pt x="11520244" y="1514139"/>
                </a:lnTo>
                <a:close/>
                <a:moveTo>
                  <a:pt x="11042127" y="1423297"/>
                </a:moveTo>
                <a:lnTo>
                  <a:pt x="10884348" y="1516530"/>
                </a:lnTo>
                <a:lnTo>
                  <a:pt x="10884348" y="1698214"/>
                </a:lnTo>
                <a:lnTo>
                  <a:pt x="11042127" y="1789057"/>
                </a:lnTo>
                <a:lnTo>
                  <a:pt x="11199906" y="1698214"/>
                </a:lnTo>
                <a:lnTo>
                  <a:pt x="11199906" y="1514139"/>
                </a:lnTo>
                <a:close/>
                <a:moveTo>
                  <a:pt x="10721788" y="1423297"/>
                </a:moveTo>
                <a:lnTo>
                  <a:pt x="10564009" y="1516530"/>
                </a:lnTo>
                <a:lnTo>
                  <a:pt x="10564009" y="1698214"/>
                </a:lnTo>
                <a:lnTo>
                  <a:pt x="10721788" y="1789057"/>
                </a:lnTo>
                <a:lnTo>
                  <a:pt x="10879567" y="1698214"/>
                </a:lnTo>
                <a:lnTo>
                  <a:pt x="10879567" y="1514139"/>
                </a:lnTo>
                <a:close/>
                <a:moveTo>
                  <a:pt x="10401449" y="1423297"/>
                </a:moveTo>
                <a:lnTo>
                  <a:pt x="10243670" y="1516530"/>
                </a:lnTo>
                <a:lnTo>
                  <a:pt x="10243670" y="1698214"/>
                </a:lnTo>
                <a:lnTo>
                  <a:pt x="10401449" y="1789057"/>
                </a:lnTo>
                <a:lnTo>
                  <a:pt x="10559227" y="1698214"/>
                </a:lnTo>
                <a:lnTo>
                  <a:pt x="10559227" y="1514139"/>
                </a:lnTo>
                <a:close/>
                <a:moveTo>
                  <a:pt x="10081110" y="1423297"/>
                </a:moveTo>
                <a:lnTo>
                  <a:pt x="9923332" y="1516530"/>
                </a:lnTo>
                <a:lnTo>
                  <a:pt x="9923332" y="1698214"/>
                </a:lnTo>
                <a:lnTo>
                  <a:pt x="10081110" y="1789057"/>
                </a:lnTo>
                <a:lnTo>
                  <a:pt x="10238889" y="1698214"/>
                </a:lnTo>
                <a:lnTo>
                  <a:pt x="10238889" y="1514139"/>
                </a:lnTo>
                <a:close/>
                <a:moveTo>
                  <a:pt x="9760771" y="1423297"/>
                </a:moveTo>
                <a:lnTo>
                  <a:pt x="9602992" y="1516530"/>
                </a:lnTo>
                <a:lnTo>
                  <a:pt x="9602992" y="1698214"/>
                </a:lnTo>
                <a:lnTo>
                  <a:pt x="9760771" y="1789057"/>
                </a:lnTo>
                <a:lnTo>
                  <a:pt x="9918550" y="1698214"/>
                </a:lnTo>
                <a:lnTo>
                  <a:pt x="9918550" y="1514139"/>
                </a:lnTo>
                <a:close/>
                <a:moveTo>
                  <a:pt x="9440432" y="1423297"/>
                </a:moveTo>
                <a:lnTo>
                  <a:pt x="9282654" y="1516530"/>
                </a:lnTo>
                <a:lnTo>
                  <a:pt x="9282654" y="1698214"/>
                </a:lnTo>
                <a:lnTo>
                  <a:pt x="9440432" y="1789057"/>
                </a:lnTo>
                <a:lnTo>
                  <a:pt x="9598211" y="1698214"/>
                </a:lnTo>
                <a:lnTo>
                  <a:pt x="9598211" y="1514139"/>
                </a:lnTo>
                <a:close/>
                <a:moveTo>
                  <a:pt x="9120094" y="1423297"/>
                </a:moveTo>
                <a:lnTo>
                  <a:pt x="8962315" y="1516530"/>
                </a:lnTo>
                <a:lnTo>
                  <a:pt x="8962315" y="1698214"/>
                </a:lnTo>
                <a:lnTo>
                  <a:pt x="9120094" y="1789057"/>
                </a:lnTo>
                <a:lnTo>
                  <a:pt x="9277873" y="1698214"/>
                </a:lnTo>
                <a:lnTo>
                  <a:pt x="9277873" y="1514139"/>
                </a:lnTo>
                <a:close/>
                <a:moveTo>
                  <a:pt x="8799755" y="1423297"/>
                </a:moveTo>
                <a:lnTo>
                  <a:pt x="8641976" y="1516530"/>
                </a:lnTo>
                <a:lnTo>
                  <a:pt x="8641976" y="1698214"/>
                </a:lnTo>
                <a:lnTo>
                  <a:pt x="8799755" y="1789057"/>
                </a:lnTo>
                <a:lnTo>
                  <a:pt x="8957533" y="1698214"/>
                </a:lnTo>
                <a:lnTo>
                  <a:pt x="8957533" y="1514139"/>
                </a:lnTo>
                <a:close/>
                <a:moveTo>
                  <a:pt x="8479416" y="1423297"/>
                </a:moveTo>
                <a:lnTo>
                  <a:pt x="8321638" y="1516530"/>
                </a:lnTo>
                <a:lnTo>
                  <a:pt x="8321638" y="1698214"/>
                </a:lnTo>
                <a:lnTo>
                  <a:pt x="8479416" y="1789057"/>
                </a:lnTo>
                <a:lnTo>
                  <a:pt x="8637195" y="1698214"/>
                </a:lnTo>
                <a:lnTo>
                  <a:pt x="8637195" y="1514139"/>
                </a:lnTo>
                <a:close/>
                <a:moveTo>
                  <a:pt x="8159077" y="1423297"/>
                </a:moveTo>
                <a:lnTo>
                  <a:pt x="8001298" y="1516530"/>
                </a:lnTo>
                <a:lnTo>
                  <a:pt x="8001298" y="1698214"/>
                </a:lnTo>
                <a:lnTo>
                  <a:pt x="8159077" y="1789057"/>
                </a:lnTo>
                <a:lnTo>
                  <a:pt x="8316856" y="1698214"/>
                </a:lnTo>
                <a:lnTo>
                  <a:pt x="8316856" y="1514139"/>
                </a:lnTo>
                <a:close/>
                <a:moveTo>
                  <a:pt x="7838739" y="1423297"/>
                </a:moveTo>
                <a:lnTo>
                  <a:pt x="7680960" y="1516530"/>
                </a:lnTo>
                <a:lnTo>
                  <a:pt x="7680960" y="1698214"/>
                </a:lnTo>
                <a:lnTo>
                  <a:pt x="7838739" y="1789057"/>
                </a:lnTo>
                <a:lnTo>
                  <a:pt x="7996518" y="1698214"/>
                </a:lnTo>
                <a:lnTo>
                  <a:pt x="7996518" y="1514139"/>
                </a:lnTo>
                <a:close/>
                <a:moveTo>
                  <a:pt x="7518400" y="1423297"/>
                </a:moveTo>
                <a:lnTo>
                  <a:pt x="7360621" y="1516530"/>
                </a:lnTo>
                <a:lnTo>
                  <a:pt x="7360621" y="1698214"/>
                </a:lnTo>
                <a:lnTo>
                  <a:pt x="7518400" y="1789057"/>
                </a:lnTo>
                <a:lnTo>
                  <a:pt x="7676179" y="1698214"/>
                </a:lnTo>
                <a:lnTo>
                  <a:pt x="7676179" y="1514139"/>
                </a:lnTo>
                <a:close/>
                <a:moveTo>
                  <a:pt x="7198061" y="1423297"/>
                </a:moveTo>
                <a:lnTo>
                  <a:pt x="7040282" y="1516530"/>
                </a:lnTo>
                <a:lnTo>
                  <a:pt x="7040282" y="1698214"/>
                </a:lnTo>
                <a:lnTo>
                  <a:pt x="7198061" y="1789057"/>
                </a:lnTo>
                <a:lnTo>
                  <a:pt x="7355839" y="1698214"/>
                </a:lnTo>
                <a:lnTo>
                  <a:pt x="7355839" y="1514139"/>
                </a:lnTo>
                <a:close/>
                <a:moveTo>
                  <a:pt x="6877722" y="1423297"/>
                </a:moveTo>
                <a:lnTo>
                  <a:pt x="6719944" y="1516530"/>
                </a:lnTo>
                <a:lnTo>
                  <a:pt x="6719944" y="1698214"/>
                </a:lnTo>
                <a:lnTo>
                  <a:pt x="6877722" y="1789057"/>
                </a:lnTo>
                <a:lnTo>
                  <a:pt x="7035501" y="1698214"/>
                </a:lnTo>
                <a:lnTo>
                  <a:pt x="7035501" y="1514139"/>
                </a:lnTo>
                <a:close/>
                <a:moveTo>
                  <a:pt x="6557383" y="1423297"/>
                </a:moveTo>
                <a:lnTo>
                  <a:pt x="6399604" y="1516530"/>
                </a:lnTo>
                <a:lnTo>
                  <a:pt x="6399604" y="1698214"/>
                </a:lnTo>
                <a:lnTo>
                  <a:pt x="6557383" y="1789057"/>
                </a:lnTo>
                <a:lnTo>
                  <a:pt x="6715162" y="1698214"/>
                </a:lnTo>
                <a:lnTo>
                  <a:pt x="6715162" y="1514139"/>
                </a:lnTo>
                <a:close/>
                <a:moveTo>
                  <a:pt x="5916706" y="1423297"/>
                </a:moveTo>
                <a:lnTo>
                  <a:pt x="5758927" y="1516530"/>
                </a:lnTo>
                <a:lnTo>
                  <a:pt x="5758927" y="1695824"/>
                </a:lnTo>
                <a:lnTo>
                  <a:pt x="5916706" y="1789057"/>
                </a:lnTo>
                <a:lnTo>
                  <a:pt x="6074484" y="1698214"/>
                </a:lnTo>
                <a:lnTo>
                  <a:pt x="6074484" y="1514139"/>
                </a:lnTo>
                <a:close/>
                <a:moveTo>
                  <a:pt x="5596368" y="1423297"/>
                </a:moveTo>
                <a:lnTo>
                  <a:pt x="5438588" y="1516530"/>
                </a:lnTo>
                <a:lnTo>
                  <a:pt x="5438588" y="1698214"/>
                </a:lnTo>
                <a:lnTo>
                  <a:pt x="5596368" y="1789057"/>
                </a:lnTo>
                <a:lnTo>
                  <a:pt x="5754146" y="1698214"/>
                </a:lnTo>
                <a:lnTo>
                  <a:pt x="5754146" y="1514139"/>
                </a:lnTo>
                <a:close/>
                <a:moveTo>
                  <a:pt x="5276028" y="1423297"/>
                </a:moveTo>
                <a:lnTo>
                  <a:pt x="5118250" y="1516530"/>
                </a:lnTo>
                <a:lnTo>
                  <a:pt x="5118250" y="1698214"/>
                </a:lnTo>
                <a:lnTo>
                  <a:pt x="5276028" y="1789057"/>
                </a:lnTo>
                <a:lnTo>
                  <a:pt x="5433807" y="1698214"/>
                </a:lnTo>
                <a:lnTo>
                  <a:pt x="5433807" y="1514139"/>
                </a:lnTo>
                <a:close/>
                <a:moveTo>
                  <a:pt x="4955689" y="1423297"/>
                </a:moveTo>
                <a:lnTo>
                  <a:pt x="4797910" y="1516530"/>
                </a:lnTo>
                <a:lnTo>
                  <a:pt x="4797910" y="1698214"/>
                </a:lnTo>
                <a:lnTo>
                  <a:pt x="4955689" y="1789057"/>
                </a:lnTo>
                <a:lnTo>
                  <a:pt x="5113468" y="1698214"/>
                </a:lnTo>
                <a:lnTo>
                  <a:pt x="5113468" y="1514139"/>
                </a:lnTo>
                <a:close/>
                <a:moveTo>
                  <a:pt x="4635350" y="1423297"/>
                </a:moveTo>
                <a:lnTo>
                  <a:pt x="4477571" y="1516530"/>
                </a:lnTo>
                <a:lnTo>
                  <a:pt x="4477571" y="1698214"/>
                </a:lnTo>
                <a:lnTo>
                  <a:pt x="4635350" y="1789057"/>
                </a:lnTo>
                <a:lnTo>
                  <a:pt x="4793129" y="1698214"/>
                </a:lnTo>
                <a:lnTo>
                  <a:pt x="4793129" y="1514139"/>
                </a:lnTo>
                <a:close/>
                <a:moveTo>
                  <a:pt x="4312621" y="1423297"/>
                </a:moveTo>
                <a:lnTo>
                  <a:pt x="4154842" y="1516530"/>
                </a:lnTo>
                <a:lnTo>
                  <a:pt x="4154842" y="1698214"/>
                </a:lnTo>
                <a:lnTo>
                  <a:pt x="4312621" y="1789057"/>
                </a:lnTo>
                <a:lnTo>
                  <a:pt x="4470400" y="1698214"/>
                </a:lnTo>
                <a:lnTo>
                  <a:pt x="4470400" y="1514139"/>
                </a:lnTo>
                <a:close/>
                <a:moveTo>
                  <a:pt x="3992282" y="1423297"/>
                </a:moveTo>
                <a:lnTo>
                  <a:pt x="3834503" y="1516530"/>
                </a:lnTo>
                <a:lnTo>
                  <a:pt x="3834503" y="1698214"/>
                </a:lnTo>
                <a:lnTo>
                  <a:pt x="3992282" y="1789057"/>
                </a:lnTo>
                <a:lnTo>
                  <a:pt x="4150061" y="1698214"/>
                </a:lnTo>
                <a:lnTo>
                  <a:pt x="4150061" y="1514139"/>
                </a:lnTo>
                <a:close/>
                <a:moveTo>
                  <a:pt x="3671943" y="1423297"/>
                </a:moveTo>
                <a:lnTo>
                  <a:pt x="3514165" y="1516530"/>
                </a:lnTo>
                <a:lnTo>
                  <a:pt x="3514165" y="1698214"/>
                </a:lnTo>
                <a:lnTo>
                  <a:pt x="3671943" y="1789057"/>
                </a:lnTo>
                <a:lnTo>
                  <a:pt x="3829722" y="1698214"/>
                </a:lnTo>
                <a:lnTo>
                  <a:pt x="3829722" y="1514139"/>
                </a:lnTo>
                <a:close/>
                <a:moveTo>
                  <a:pt x="3351604" y="1423297"/>
                </a:moveTo>
                <a:lnTo>
                  <a:pt x="3193825" y="1516530"/>
                </a:lnTo>
                <a:lnTo>
                  <a:pt x="3193825" y="1698214"/>
                </a:lnTo>
                <a:lnTo>
                  <a:pt x="3351604" y="1789057"/>
                </a:lnTo>
                <a:lnTo>
                  <a:pt x="3509383" y="1698214"/>
                </a:lnTo>
                <a:lnTo>
                  <a:pt x="3509383" y="1514139"/>
                </a:lnTo>
                <a:close/>
                <a:moveTo>
                  <a:pt x="3031266" y="1423297"/>
                </a:moveTo>
                <a:lnTo>
                  <a:pt x="2873487" y="1516530"/>
                </a:lnTo>
                <a:lnTo>
                  <a:pt x="2873487" y="1700605"/>
                </a:lnTo>
                <a:lnTo>
                  <a:pt x="3031266" y="1791447"/>
                </a:lnTo>
                <a:lnTo>
                  <a:pt x="3189044" y="1700605"/>
                </a:lnTo>
                <a:lnTo>
                  <a:pt x="3189044" y="1516530"/>
                </a:lnTo>
                <a:close/>
                <a:moveTo>
                  <a:pt x="2710927" y="1423297"/>
                </a:moveTo>
                <a:lnTo>
                  <a:pt x="2553148" y="1516530"/>
                </a:lnTo>
                <a:lnTo>
                  <a:pt x="2553148" y="1698214"/>
                </a:lnTo>
                <a:lnTo>
                  <a:pt x="2710927" y="1789057"/>
                </a:lnTo>
                <a:lnTo>
                  <a:pt x="2868706" y="1698214"/>
                </a:lnTo>
                <a:lnTo>
                  <a:pt x="2868706" y="1514139"/>
                </a:lnTo>
                <a:close/>
                <a:moveTo>
                  <a:pt x="2390588" y="1423297"/>
                </a:moveTo>
                <a:lnTo>
                  <a:pt x="2232809" y="1516530"/>
                </a:lnTo>
                <a:lnTo>
                  <a:pt x="2232809" y="1700605"/>
                </a:lnTo>
                <a:lnTo>
                  <a:pt x="2390588" y="1789057"/>
                </a:lnTo>
                <a:lnTo>
                  <a:pt x="2548367" y="1698214"/>
                </a:lnTo>
                <a:lnTo>
                  <a:pt x="2548367" y="1514139"/>
                </a:lnTo>
                <a:close/>
                <a:moveTo>
                  <a:pt x="2070249" y="1423297"/>
                </a:moveTo>
                <a:lnTo>
                  <a:pt x="1912470" y="1516530"/>
                </a:lnTo>
                <a:lnTo>
                  <a:pt x="1912470" y="1698214"/>
                </a:lnTo>
                <a:lnTo>
                  <a:pt x="2070249" y="1789057"/>
                </a:lnTo>
                <a:lnTo>
                  <a:pt x="2228028" y="1698214"/>
                </a:lnTo>
                <a:lnTo>
                  <a:pt x="2228028" y="1514139"/>
                </a:lnTo>
                <a:close/>
                <a:moveTo>
                  <a:pt x="1749910" y="1423297"/>
                </a:moveTo>
                <a:lnTo>
                  <a:pt x="1592131" y="1516530"/>
                </a:lnTo>
                <a:lnTo>
                  <a:pt x="1592131" y="1698214"/>
                </a:lnTo>
                <a:lnTo>
                  <a:pt x="1749910" y="1789057"/>
                </a:lnTo>
                <a:lnTo>
                  <a:pt x="1907689" y="1698214"/>
                </a:lnTo>
                <a:lnTo>
                  <a:pt x="1907689" y="1514139"/>
                </a:lnTo>
                <a:close/>
                <a:moveTo>
                  <a:pt x="1429571" y="1423297"/>
                </a:moveTo>
                <a:lnTo>
                  <a:pt x="1271793" y="1516530"/>
                </a:lnTo>
                <a:lnTo>
                  <a:pt x="1271793" y="1700605"/>
                </a:lnTo>
                <a:lnTo>
                  <a:pt x="1429571" y="1791447"/>
                </a:lnTo>
                <a:lnTo>
                  <a:pt x="1587350" y="1700605"/>
                </a:lnTo>
                <a:lnTo>
                  <a:pt x="1587350" y="1516530"/>
                </a:lnTo>
                <a:close/>
                <a:moveTo>
                  <a:pt x="1109233" y="1423297"/>
                </a:moveTo>
                <a:lnTo>
                  <a:pt x="951454" y="1516530"/>
                </a:lnTo>
                <a:lnTo>
                  <a:pt x="951454" y="1700605"/>
                </a:lnTo>
                <a:lnTo>
                  <a:pt x="1109233" y="1791447"/>
                </a:lnTo>
                <a:lnTo>
                  <a:pt x="1267011" y="1698214"/>
                </a:lnTo>
                <a:lnTo>
                  <a:pt x="1267011" y="1514139"/>
                </a:lnTo>
                <a:close/>
                <a:moveTo>
                  <a:pt x="11522635" y="1145989"/>
                </a:moveTo>
                <a:lnTo>
                  <a:pt x="11364856" y="1236831"/>
                </a:lnTo>
                <a:lnTo>
                  <a:pt x="11364856" y="1420906"/>
                </a:lnTo>
                <a:lnTo>
                  <a:pt x="11522635" y="1511749"/>
                </a:lnTo>
                <a:lnTo>
                  <a:pt x="11680414" y="1420906"/>
                </a:lnTo>
                <a:lnTo>
                  <a:pt x="11680414" y="1236831"/>
                </a:lnTo>
                <a:close/>
                <a:moveTo>
                  <a:pt x="11202296" y="1145989"/>
                </a:moveTo>
                <a:lnTo>
                  <a:pt x="11044517" y="1236831"/>
                </a:lnTo>
                <a:lnTo>
                  <a:pt x="11044517" y="1420906"/>
                </a:lnTo>
                <a:lnTo>
                  <a:pt x="11202296" y="1511749"/>
                </a:lnTo>
                <a:lnTo>
                  <a:pt x="11360075" y="1420906"/>
                </a:lnTo>
                <a:lnTo>
                  <a:pt x="11360075" y="1236831"/>
                </a:lnTo>
                <a:close/>
                <a:moveTo>
                  <a:pt x="10881957" y="1145989"/>
                </a:moveTo>
                <a:lnTo>
                  <a:pt x="10724179" y="1236831"/>
                </a:lnTo>
                <a:lnTo>
                  <a:pt x="10724179" y="1420906"/>
                </a:lnTo>
                <a:lnTo>
                  <a:pt x="10881957" y="1511749"/>
                </a:lnTo>
                <a:lnTo>
                  <a:pt x="11039736" y="1420906"/>
                </a:lnTo>
                <a:lnTo>
                  <a:pt x="11039736" y="1236831"/>
                </a:lnTo>
                <a:close/>
                <a:moveTo>
                  <a:pt x="10561618" y="1145989"/>
                </a:moveTo>
                <a:lnTo>
                  <a:pt x="10403839" y="1236831"/>
                </a:lnTo>
                <a:lnTo>
                  <a:pt x="10403839" y="1420906"/>
                </a:lnTo>
                <a:lnTo>
                  <a:pt x="10561618" y="1511749"/>
                </a:lnTo>
                <a:lnTo>
                  <a:pt x="10719397" y="1420906"/>
                </a:lnTo>
                <a:lnTo>
                  <a:pt x="10719397" y="1236831"/>
                </a:lnTo>
                <a:close/>
                <a:moveTo>
                  <a:pt x="10241280" y="1145989"/>
                </a:moveTo>
                <a:lnTo>
                  <a:pt x="10083501" y="1236831"/>
                </a:lnTo>
                <a:lnTo>
                  <a:pt x="10083501" y="1420906"/>
                </a:lnTo>
                <a:lnTo>
                  <a:pt x="10241280" y="1511749"/>
                </a:lnTo>
                <a:lnTo>
                  <a:pt x="10399058" y="1420906"/>
                </a:lnTo>
                <a:lnTo>
                  <a:pt x="10399058" y="1236831"/>
                </a:lnTo>
                <a:close/>
                <a:moveTo>
                  <a:pt x="9920941" y="1145989"/>
                </a:moveTo>
                <a:lnTo>
                  <a:pt x="9763162" y="1236831"/>
                </a:lnTo>
                <a:lnTo>
                  <a:pt x="9763162" y="1420906"/>
                </a:lnTo>
                <a:lnTo>
                  <a:pt x="9920941" y="1511749"/>
                </a:lnTo>
                <a:lnTo>
                  <a:pt x="10078720" y="1420906"/>
                </a:lnTo>
                <a:lnTo>
                  <a:pt x="10078720" y="1236831"/>
                </a:lnTo>
                <a:close/>
                <a:moveTo>
                  <a:pt x="9600602" y="1145989"/>
                </a:moveTo>
                <a:lnTo>
                  <a:pt x="9442823" y="1236831"/>
                </a:lnTo>
                <a:lnTo>
                  <a:pt x="9442823" y="1420906"/>
                </a:lnTo>
                <a:lnTo>
                  <a:pt x="9600602" y="1511749"/>
                </a:lnTo>
                <a:lnTo>
                  <a:pt x="9758380" y="1420906"/>
                </a:lnTo>
                <a:lnTo>
                  <a:pt x="9758380" y="1236831"/>
                </a:lnTo>
                <a:close/>
                <a:moveTo>
                  <a:pt x="9280263" y="1145989"/>
                </a:moveTo>
                <a:lnTo>
                  <a:pt x="9122485" y="1236831"/>
                </a:lnTo>
                <a:lnTo>
                  <a:pt x="9122485" y="1420906"/>
                </a:lnTo>
                <a:lnTo>
                  <a:pt x="9280263" y="1511749"/>
                </a:lnTo>
                <a:lnTo>
                  <a:pt x="9438042" y="1420906"/>
                </a:lnTo>
                <a:lnTo>
                  <a:pt x="9438042" y="1236831"/>
                </a:lnTo>
                <a:close/>
                <a:moveTo>
                  <a:pt x="8959924" y="1145989"/>
                </a:moveTo>
                <a:lnTo>
                  <a:pt x="8802145" y="1236831"/>
                </a:lnTo>
                <a:lnTo>
                  <a:pt x="8802145" y="1420906"/>
                </a:lnTo>
                <a:lnTo>
                  <a:pt x="8959924" y="1511749"/>
                </a:lnTo>
                <a:lnTo>
                  <a:pt x="9117703" y="1420906"/>
                </a:lnTo>
                <a:lnTo>
                  <a:pt x="9117703" y="1236831"/>
                </a:lnTo>
                <a:close/>
                <a:moveTo>
                  <a:pt x="8639585" y="1145989"/>
                </a:moveTo>
                <a:lnTo>
                  <a:pt x="8481806" y="1236831"/>
                </a:lnTo>
                <a:lnTo>
                  <a:pt x="8481806" y="1420906"/>
                </a:lnTo>
                <a:lnTo>
                  <a:pt x="8639585" y="1511749"/>
                </a:lnTo>
                <a:lnTo>
                  <a:pt x="8797364" y="1420906"/>
                </a:lnTo>
                <a:lnTo>
                  <a:pt x="8797364" y="1236831"/>
                </a:lnTo>
                <a:close/>
                <a:moveTo>
                  <a:pt x="8319247" y="1145989"/>
                </a:moveTo>
                <a:lnTo>
                  <a:pt x="8161468" y="1236831"/>
                </a:lnTo>
                <a:lnTo>
                  <a:pt x="8161468" y="1420906"/>
                </a:lnTo>
                <a:lnTo>
                  <a:pt x="8319247" y="1511749"/>
                </a:lnTo>
                <a:lnTo>
                  <a:pt x="8477026" y="1420906"/>
                </a:lnTo>
                <a:lnTo>
                  <a:pt x="8477026" y="1236831"/>
                </a:lnTo>
                <a:close/>
                <a:moveTo>
                  <a:pt x="7998908" y="1145989"/>
                </a:moveTo>
                <a:lnTo>
                  <a:pt x="7841129" y="1236831"/>
                </a:lnTo>
                <a:lnTo>
                  <a:pt x="7841129" y="1420906"/>
                </a:lnTo>
                <a:lnTo>
                  <a:pt x="7998908" y="1511749"/>
                </a:lnTo>
                <a:lnTo>
                  <a:pt x="8156687" y="1420906"/>
                </a:lnTo>
                <a:lnTo>
                  <a:pt x="8156687" y="1236831"/>
                </a:lnTo>
                <a:close/>
                <a:moveTo>
                  <a:pt x="7678569" y="1145989"/>
                </a:moveTo>
                <a:lnTo>
                  <a:pt x="7520791" y="1236831"/>
                </a:lnTo>
                <a:lnTo>
                  <a:pt x="7520791" y="1420906"/>
                </a:lnTo>
                <a:lnTo>
                  <a:pt x="7678569" y="1511749"/>
                </a:lnTo>
                <a:lnTo>
                  <a:pt x="7836348" y="1420906"/>
                </a:lnTo>
                <a:lnTo>
                  <a:pt x="7836348" y="1236831"/>
                </a:lnTo>
                <a:close/>
                <a:moveTo>
                  <a:pt x="7358230" y="1145989"/>
                </a:moveTo>
                <a:lnTo>
                  <a:pt x="7200451" y="1236831"/>
                </a:lnTo>
                <a:lnTo>
                  <a:pt x="7200451" y="1420906"/>
                </a:lnTo>
                <a:lnTo>
                  <a:pt x="7358230" y="1511749"/>
                </a:lnTo>
                <a:lnTo>
                  <a:pt x="7516009" y="1420906"/>
                </a:lnTo>
                <a:lnTo>
                  <a:pt x="7516009" y="1236831"/>
                </a:lnTo>
                <a:close/>
                <a:moveTo>
                  <a:pt x="7037892" y="1145989"/>
                </a:moveTo>
                <a:lnTo>
                  <a:pt x="6880113" y="1236831"/>
                </a:lnTo>
                <a:lnTo>
                  <a:pt x="6880113" y="1420906"/>
                </a:lnTo>
                <a:lnTo>
                  <a:pt x="7037892" y="1511749"/>
                </a:lnTo>
                <a:lnTo>
                  <a:pt x="7195671" y="1420906"/>
                </a:lnTo>
                <a:lnTo>
                  <a:pt x="7195671" y="1236831"/>
                </a:lnTo>
                <a:close/>
                <a:moveTo>
                  <a:pt x="6717553" y="1145989"/>
                </a:moveTo>
                <a:lnTo>
                  <a:pt x="6559774" y="1236831"/>
                </a:lnTo>
                <a:lnTo>
                  <a:pt x="6559774" y="1420906"/>
                </a:lnTo>
                <a:lnTo>
                  <a:pt x="6717553" y="1511749"/>
                </a:lnTo>
                <a:lnTo>
                  <a:pt x="6875332" y="1420906"/>
                </a:lnTo>
                <a:lnTo>
                  <a:pt x="6875332" y="1236831"/>
                </a:lnTo>
                <a:close/>
                <a:moveTo>
                  <a:pt x="6397214" y="1145989"/>
                </a:moveTo>
                <a:lnTo>
                  <a:pt x="6239435" y="1236831"/>
                </a:lnTo>
                <a:lnTo>
                  <a:pt x="6239435" y="1420906"/>
                </a:lnTo>
                <a:lnTo>
                  <a:pt x="6397214" y="1511749"/>
                </a:lnTo>
                <a:lnTo>
                  <a:pt x="6554992" y="1420906"/>
                </a:lnTo>
                <a:lnTo>
                  <a:pt x="6554992" y="1236831"/>
                </a:lnTo>
                <a:close/>
                <a:moveTo>
                  <a:pt x="5756536" y="1145989"/>
                </a:moveTo>
                <a:lnTo>
                  <a:pt x="5598757" y="1236831"/>
                </a:lnTo>
                <a:lnTo>
                  <a:pt x="5598757" y="1420906"/>
                </a:lnTo>
                <a:lnTo>
                  <a:pt x="5756536" y="1511749"/>
                </a:lnTo>
                <a:lnTo>
                  <a:pt x="5914316" y="1420906"/>
                </a:lnTo>
                <a:lnTo>
                  <a:pt x="5914316" y="1236831"/>
                </a:lnTo>
                <a:close/>
                <a:moveTo>
                  <a:pt x="5436198" y="1145989"/>
                </a:moveTo>
                <a:lnTo>
                  <a:pt x="5278418" y="1236831"/>
                </a:lnTo>
                <a:lnTo>
                  <a:pt x="5278418" y="1420906"/>
                </a:lnTo>
                <a:lnTo>
                  <a:pt x="5436198" y="1511749"/>
                </a:lnTo>
                <a:lnTo>
                  <a:pt x="5593976" y="1420906"/>
                </a:lnTo>
                <a:lnTo>
                  <a:pt x="5593976" y="1236831"/>
                </a:lnTo>
                <a:close/>
                <a:moveTo>
                  <a:pt x="5113468" y="1145989"/>
                </a:moveTo>
                <a:lnTo>
                  <a:pt x="4955689" y="1236831"/>
                </a:lnTo>
                <a:lnTo>
                  <a:pt x="4955689" y="1420906"/>
                </a:lnTo>
                <a:lnTo>
                  <a:pt x="5113468" y="1511749"/>
                </a:lnTo>
                <a:lnTo>
                  <a:pt x="5271247" y="1420906"/>
                </a:lnTo>
                <a:lnTo>
                  <a:pt x="5271247" y="1236831"/>
                </a:lnTo>
                <a:close/>
                <a:moveTo>
                  <a:pt x="4793129" y="1145989"/>
                </a:moveTo>
                <a:lnTo>
                  <a:pt x="4635350" y="1236831"/>
                </a:lnTo>
                <a:lnTo>
                  <a:pt x="4635350" y="1420906"/>
                </a:lnTo>
                <a:lnTo>
                  <a:pt x="4793129" y="1511749"/>
                </a:lnTo>
                <a:lnTo>
                  <a:pt x="4950908" y="1420906"/>
                </a:lnTo>
                <a:lnTo>
                  <a:pt x="4950908" y="1236831"/>
                </a:lnTo>
                <a:close/>
                <a:moveTo>
                  <a:pt x="4472790" y="1145989"/>
                </a:moveTo>
                <a:lnTo>
                  <a:pt x="4315012" y="1236831"/>
                </a:lnTo>
                <a:lnTo>
                  <a:pt x="4315012" y="1420906"/>
                </a:lnTo>
                <a:lnTo>
                  <a:pt x="4472790" y="1511749"/>
                </a:lnTo>
                <a:lnTo>
                  <a:pt x="4630569" y="1420906"/>
                </a:lnTo>
                <a:lnTo>
                  <a:pt x="4630569" y="1236831"/>
                </a:lnTo>
                <a:close/>
                <a:moveTo>
                  <a:pt x="4152451" y="1145989"/>
                </a:moveTo>
                <a:lnTo>
                  <a:pt x="3994673" y="1236831"/>
                </a:lnTo>
                <a:lnTo>
                  <a:pt x="3994673" y="1420906"/>
                </a:lnTo>
                <a:lnTo>
                  <a:pt x="4152451" y="1511749"/>
                </a:lnTo>
                <a:lnTo>
                  <a:pt x="4310230" y="1420906"/>
                </a:lnTo>
                <a:lnTo>
                  <a:pt x="4310230" y="1236831"/>
                </a:lnTo>
                <a:close/>
                <a:moveTo>
                  <a:pt x="3832112" y="1145989"/>
                </a:moveTo>
                <a:lnTo>
                  <a:pt x="3674334" y="1236831"/>
                </a:lnTo>
                <a:lnTo>
                  <a:pt x="3674334" y="1420906"/>
                </a:lnTo>
                <a:lnTo>
                  <a:pt x="3832112" y="1511749"/>
                </a:lnTo>
                <a:lnTo>
                  <a:pt x="3989891" y="1420906"/>
                </a:lnTo>
                <a:lnTo>
                  <a:pt x="3989891" y="1236831"/>
                </a:lnTo>
                <a:close/>
                <a:moveTo>
                  <a:pt x="3511774" y="1145989"/>
                </a:moveTo>
                <a:lnTo>
                  <a:pt x="3353995" y="1236831"/>
                </a:lnTo>
                <a:lnTo>
                  <a:pt x="3353995" y="1420906"/>
                </a:lnTo>
                <a:lnTo>
                  <a:pt x="3511774" y="1511749"/>
                </a:lnTo>
                <a:lnTo>
                  <a:pt x="3669553" y="1420906"/>
                </a:lnTo>
                <a:lnTo>
                  <a:pt x="3669553" y="1236831"/>
                </a:lnTo>
                <a:close/>
                <a:moveTo>
                  <a:pt x="3191435" y="1145989"/>
                </a:moveTo>
                <a:lnTo>
                  <a:pt x="3033656" y="1236831"/>
                </a:lnTo>
                <a:lnTo>
                  <a:pt x="3033656" y="1420906"/>
                </a:lnTo>
                <a:lnTo>
                  <a:pt x="3191435" y="1511749"/>
                </a:lnTo>
                <a:lnTo>
                  <a:pt x="3349214" y="1420906"/>
                </a:lnTo>
                <a:lnTo>
                  <a:pt x="3349214" y="1236831"/>
                </a:lnTo>
                <a:close/>
                <a:moveTo>
                  <a:pt x="2871096" y="1145989"/>
                </a:moveTo>
                <a:lnTo>
                  <a:pt x="2713317" y="1236831"/>
                </a:lnTo>
                <a:lnTo>
                  <a:pt x="2713317" y="1420906"/>
                </a:lnTo>
                <a:lnTo>
                  <a:pt x="2871096" y="1511749"/>
                </a:lnTo>
                <a:lnTo>
                  <a:pt x="3028875" y="1420906"/>
                </a:lnTo>
                <a:lnTo>
                  <a:pt x="3028875" y="1236831"/>
                </a:lnTo>
                <a:close/>
                <a:moveTo>
                  <a:pt x="2550757" y="1145989"/>
                </a:moveTo>
                <a:lnTo>
                  <a:pt x="2392978" y="1236831"/>
                </a:lnTo>
                <a:lnTo>
                  <a:pt x="2392978" y="1420906"/>
                </a:lnTo>
                <a:lnTo>
                  <a:pt x="2550757" y="1511749"/>
                </a:lnTo>
                <a:lnTo>
                  <a:pt x="2708536" y="1420906"/>
                </a:lnTo>
                <a:lnTo>
                  <a:pt x="2708536" y="1236831"/>
                </a:lnTo>
                <a:close/>
                <a:moveTo>
                  <a:pt x="2230419" y="1145989"/>
                </a:moveTo>
                <a:lnTo>
                  <a:pt x="2072640" y="1236831"/>
                </a:lnTo>
                <a:lnTo>
                  <a:pt x="2072640" y="1420906"/>
                </a:lnTo>
                <a:lnTo>
                  <a:pt x="2230419" y="1511749"/>
                </a:lnTo>
                <a:lnTo>
                  <a:pt x="2388197" y="1420906"/>
                </a:lnTo>
                <a:lnTo>
                  <a:pt x="2388197" y="1236831"/>
                </a:lnTo>
                <a:close/>
                <a:moveTo>
                  <a:pt x="1910080" y="1145989"/>
                </a:moveTo>
                <a:lnTo>
                  <a:pt x="1752301" y="1236831"/>
                </a:lnTo>
                <a:lnTo>
                  <a:pt x="1752301" y="1420906"/>
                </a:lnTo>
                <a:lnTo>
                  <a:pt x="1910080" y="1511749"/>
                </a:lnTo>
                <a:lnTo>
                  <a:pt x="2067858" y="1420906"/>
                </a:lnTo>
                <a:lnTo>
                  <a:pt x="2067858" y="1236831"/>
                </a:lnTo>
                <a:close/>
                <a:moveTo>
                  <a:pt x="1589741" y="1145989"/>
                </a:moveTo>
                <a:lnTo>
                  <a:pt x="1431962" y="1236831"/>
                </a:lnTo>
                <a:lnTo>
                  <a:pt x="1431962" y="1420906"/>
                </a:lnTo>
                <a:lnTo>
                  <a:pt x="1589741" y="1511749"/>
                </a:lnTo>
                <a:lnTo>
                  <a:pt x="1747520" y="1420906"/>
                </a:lnTo>
                <a:lnTo>
                  <a:pt x="1747520" y="1236831"/>
                </a:lnTo>
                <a:close/>
                <a:moveTo>
                  <a:pt x="1269402" y="1145989"/>
                </a:moveTo>
                <a:lnTo>
                  <a:pt x="1111623" y="1236831"/>
                </a:lnTo>
                <a:lnTo>
                  <a:pt x="1111623" y="1420906"/>
                </a:lnTo>
                <a:lnTo>
                  <a:pt x="1269402" y="1511749"/>
                </a:lnTo>
                <a:lnTo>
                  <a:pt x="1427181" y="1420906"/>
                </a:lnTo>
                <a:lnTo>
                  <a:pt x="1427181" y="1236831"/>
                </a:lnTo>
                <a:close/>
                <a:moveTo>
                  <a:pt x="949063" y="1145989"/>
                </a:moveTo>
                <a:lnTo>
                  <a:pt x="791284" y="1236831"/>
                </a:lnTo>
                <a:lnTo>
                  <a:pt x="791284" y="1420906"/>
                </a:lnTo>
                <a:lnTo>
                  <a:pt x="949063" y="1511749"/>
                </a:lnTo>
                <a:lnTo>
                  <a:pt x="1106842" y="1420906"/>
                </a:lnTo>
                <a:lnTo>
                  <a:pt x="1106842" y="1236831"/>
                </a:lnTo>
                <a:close/>
                <a:moveTo>
                  <a:pt x="628724" y="1145989"/>
                </a:moveTo>
                <a:lnTo>
                  <a:pt x="470945" y="1236831"/>
                </a:lnTo>
                <a:lnTo>
                  <a:pt x="470945" y="1420906"/>
                </a:lnTo>
                <a:lnTo>
                  <a:pt x="628724" y="1511749"/>
                </a:lnTo>
                <a:lnTo>
                  <a:pt x="786503" y="1420906"/>
                </a:lnTo>
                <a:lnTo>
                  <a:pt x="786503" y="1236831"/>
                </a:lnTo>
                <a:close/>
                <a:moveTo>
                  <a:pt x="308385" y="1145989"/>
                </a:moveTo>
                <a:lnTo>
                  <a:pt x="150607" y="1236831"/>
                </a:lnTo>
                <a:lnTo>
                  <a:pt x="150607" y="1420906"/>
                </a:lnTo>
                <a:lnTo>
                  <a:pt x="308385" y="1511749"/>
                </a:lnTo>
                <a:lnTo>
                  <a:pt x="466164" y="1420906"/>
                </a:lnTo>
                <a:lnTo>
                  <a:pt x="466164" y="1236831"/>
                </a:lnTo>
                <a:close/>
                <a:moveTo>
                  <a:pt x="11842974" y="1143598"/>
                </a:moveTo>
                <a:lnTo>
                  <a:pt x="11685195" y="1236831"/>
                </a:lnTo>
                <a:lnTo>
                  <a:pt x="11685195" y="1420906"/>
                </a:lnTo>
                <a:lnTo>
                  <a:pt x="11842974" y="1511749"/>
                </a:lnTo>
                <a:lnTo>
                  <a:pt x="12000753" y="1420906"/>
                </a:lnTo>
                <a:lnTo>
                  <a:pt x="12000753" y="1234440"/>
                </a:lnTo>
                <a:close/>
                <a:moveTo>
                  <a:pt x="6076875" y="1143598"/>
                </a:moveTo>
                <a:lnTo>
                  <a:pt x="5919096" y="1236831"/>
                </a:lnTo>
                <a:lnTo>
                  <a:pt x="5919096" y="1420906"/>
                </a:lnTo>
                <a:lnTo>
                  <a:pt x="6076875" y="1511749"/>
                </a:lnTo>
                <a:lnTo>
                  <a:pt x="6234654" y="1420906"/>
                </a:lnTo>
                <a:lnTo>
                  <a:pt x="6234654" y="1234440"/>
                </a:lnTo>
                <a:close/>
                <a:moveTo>
                  <a:pt x="6237044" y="866290"/>
                </a:moveTo>
                <a:lnTo>
                  <a:pt x="6079266" y="957132"/>
                </a:lnTo>
                <a:lnTo>
                  <a:pt x="6079266" y="1141207"/>
                </a:lnTo>
                <a:lnTo>
                  <a:pt x="6237044" y="1232050"/>
                </a:lnTo>
                <a:lnTo>
                  <a:pt x="6394823" y="1141207"/>
                </a:lnTo>
                <a:lnTo>
                  <a:pt x="6394823" y="957132"/>
                </a:lnTo>
                <a:close/>
                <a:moveTo>
                  <a:pt x="468555" y="866290"/>
                </a:moveTo>
                <a:lnTo>
                  <a:pt x="310776" y="957132"/>
                </a:lnTo>
                <a:lnTo>
                  <a:pt x="310776" y="1141207"/>
                </a:lnTo>
                <a:lnTo>
                  <a:pt x="468555" y="1232050"/>
                </a:lnTo>
                <a:lnTo>
                  <a:pt x="626334" y="1141207"/>
                </a:lnTo>
                <a:lnTo>
                  <a:pt x="626334" y="957132"/>
                </a:lnTo>
                <a:close/>
                <a:moveTo>
                  <a:pt x="11682804" y="863899"/>
                </a:moveTo>
                <a:lnTo>
                  <a:pt x="11525026" y="954742"/>
                </a:lnTo>
                <a:lnTo>
                  <a:pt x="11525026" y="1138817"/>
                </a:lnTo>
                <a:lnTo>
                  <a:pt x="11682804" y="1229659"/>
                </a:lnTo>
                <a:lnTo>
                  <a:pt x="11840583" y="1138817"/>
                </a:lnTo>
                <a:lnTo>
                  <a:pt x="11840583" y="954742"/>
                </a:lnTo>
                <a:close/>
                <a:moveTo>
                  <a:pt x="11362465" y="863899"/>
                </a:moveTo>
                <a:lnTo>
                  <a:pt x="11204686" y="954742"/>
                </a:lnTo>
                <a:lnTo>
                  <a:pt x="11204686" y="1138817"/>
                </a:lnTo>
                <a:lnTo>
                  <a:pt x="11362465" y="1229659"/>
                </a:lnTo>
                <a:lnTo>
                  <a:pt x="11520244" y="1138817"/>
                </a:lnTo>
                <a:lnTo>
                  <a:pt x="11520244" y="954742"/>
                </a:lnTo>
                <a:close/>
                <a:moveTo>
                  <a:pt x="11042127" y="863899"/>
                </a:moveTo>
                <a:lnTo>
                  <a:pt x="10884348" y="954742"/>
                </a:lnTo>
                <a:lnTo>
                  <a:pt x="10884348" y="1138817"/>
                </a:lnTo>
                <a:lnTo>
                  <a:pt x="11042127" y="1229659"/>
                </a:lnTo>
                <a:lnTo>
                  <a:pt x="11199906" y="1138817"/>
                </a:lnTo>
                <a:lnTo>
                  <a:pt x="11199906" y="954742"/>
                </a:lnTo>
                <a:close/>
                <a:moveTo>
                  <a:pt x="10721788" y="863899"/>
                </a:moveTo>
                <a:lnTo>
                  <a:pt x="10564009" y="954742"/>
                </a:lnTo>
                <a:lnTo>
                  <a:pt x="10564009" y="1138817"/>
                </a:lnTo>
                <a:lnTo>
                  <a:pt x="10721788" y="1229659"/>
                </a:lnTo>
                <a:lnTo>
                  <a:pt x="10879567" y="1138817"/>
                </a:lnTo>
                <a:lnTo>
                  <a:pt x="10879567" y="954742"/>
                </a:lnTo>
                <a:close/>
                <a:moveTo>
                  <a:pt x="10401449" y="863899"/>
                </a:moveTo>
                <a:lnTo>
                  <a:pt x="10243670" y="954742"/>
                </a:lnTo>
                <a:lnTo>
                  <a:pt x="10243670" y="1138817"/>
                </a:lnTo>
                <a:lnTo>
                  <a:pt x="10401449" y="1229659"/>
                </a:lnTo>
                <a:lnTo>
                  <a:pt x="10559227" y="1138817"/>
                </a:lnTo>
                <a:lnTo>
                  <a:pt x="10559227" y="954742"/>
                </a:lnTo>
                <a:close/>
                <a:moveTo>
                  <a:pt x="10081110" y="863899"/>
                </a:moveTo>
                <a:lnTo>
                  <a:pt x="9923332" y="954742"/>
                </a:lnTo>
                <a:lnTo>
                  <a:pt x="9923332" y="1138817"/>
                </a:lnTo>
                <a:lnTo>
                  <a:pt x="10081110" y="1229659"/>
                </a:lnTo>
                <a:lnTo>
                  <a:pt x="10238889" y="1138817"/>
                </a:lnTo>
                <a:lnTo>
                  <a:pt x="10238889" y="954742"/>
                </a:lnTo>
                <a:close/>
                <a:moveTo>
                  <a:pt x="9760771" y="863899"/>
                </a:moveTo>
                <a:lnTo>
                  <a:pt x="9602992" y="954742"/>
                </a:lnTo>
                <a:lnTo>
                  <a:pt x="9602992" y="1138817"/>
                </a:lnTo>
                <a:lnTo>
                  <a:pt x="9760771" y="1229659"/>
                </a:lnTo>
                <a:lnTo>
                  <a:pt x="9918550" y="1138817"/>
                </a:lnTo>
                <a:lnTo>
                  <a:pt x="9918550" y="954742"/>
                </a:lnTo>
                <a:close/>
                <a:moveTo>
                  <a:pt x="9440432" y="863899"/>
                </a:moveTo>
                <a:lnTo>
                  <a:pt x="9282654" y="954742"/>
                </a:lnTo>
                <a:lnTo>
                  <a:pt x="9282654" y="1138817"/>
                </a:lnTo>
                <a:lnTo>
                  <a:pt x="9440432" y="1229659"/>
                </a:lnTo>
                <a:lnTo>
                  <a:pt x="9598211" y="1138817"/>
                </a:lnTo>
                <a:lnTo>
                  <a:pt x="9598211" y="954742"/>
                </a:lnTo>
                <a:close/>
                <a:moveTo>
                  <a:pt x="9120094" y="863899"/>
                </a:moveTo>
                <a:lnTo>
                  <a:pt x="8962315" y="954742"/>
                </a:lnTo>
                <a:lnTo>
                  <a:pt x="8962315" y="1138817"/>
                </a:lnTo>
                <a:lnTo>
                  <a:pt x="9120094" y="1229659"/>
                </a:lnTo>
                <a:lnTo>
                  <a:pt x="9277873" y="1138817"/>
                </a:lnTo>
                <a:lnTo>
                  <a:pt x="9277873" y="954742"/>
                </a:lnTo>
                <a:close/>
                <a:moveTo>
                  <a:pt x="8799755" y="863899"/>
                </a:moveTo>
                <a:lnTo>
                  <a:pt x="8641976" y="954742"/>
                </a:lnTo>
                <a:lnTo>
                  <a:pt x="8641976" y="1138817"/>
                </a:lnTo>
                <a:lnTo>
                  <a:pt x="8799755" y="1229659"/>
                </a:lnTo>
                <a:lnTo>
                  <a:pt x="8957533" y="1138817"/>
                </a:lnTo>
                <a:lnTo>
                  <a:pt x="8957533" y="954742"/>
                </a:lnTo>
                <a:close/>
                <a:moveTo>
                  <a:pt x="8479416" y="863899"/>
                </a:moveTo>
                <a:lnTo>
                  <a:pt x="8321638" y="954742"/>
                </a:lnTo>
                <a:lnTo>
                  <a:pt x="8321638" y="1138817"/>
                </a:lnTo>
                <a:lnTo>
                  <a:pt x="8479416" y="1229659"/>
                </a:lnTo>
                <a:lnTo>
                  <a:pt x="8637195" y="1138817"/>
                </a:lnTo>
                <a:lnTo>
                  <a:pt x="8637195" y="954742"/>
                </a:lnTo>
                <a:close/>
                <a:moveTo>
                  <a:pt x="8159077" y="863899"/>
                </a:moveTo>
                <a:lnTo>
                  <a:pt x="8001298" y="954742"/>
                </a:lnTo>
                <a:lnTo>
                  <a:pt x="8001298" y="1138817"/>
                </a:lnTo>
                <a:lnTo>
                  <a:pt x="8159077" y="1229659"/>
                </a:lnTo>
                <a:lnTo>
                  <a:pt x="8316856" y="1138817"/>
                </a:lnTo>
                <a:lnTo>
                  <a:pt x="8316856" y="954742"/>
                </a:lnTo>
                <a:close/>
                <a:moveTo>
                  <a:pt x="7838739" y="863899"/>
                </a:moveTo>
                <a:lnTo>
                  <a:pt x="7680960" y="954742"/>
                </a:lnTo>
                <a:lnTo>
                  <a:pt x="7680960" y="1138817"/>
                </a:lnTo>
                <a:lnTo>
                  <a:pt x="7838739" y="1229659"/>
                </a:lnTo>
                <a:lnTo>
                  <a:pt x="7996518" y="1138817"/>
                </a:lnTo>
                <a:lnTo>
                  <a:pt x="7996518" y="954742"/>
                </a:lnTo>
                <a:close/>
                <a:moveTo>
                  <a:pt x="7518400" y="863899"/>
                </a:moveTo>
                <a:lnTo>
                  <a:pt x="7360621" y="954742"/>
                </a:lnTo>
                <a:lnTo>
                  <a:pt x="7360621" y="1138817"/>
                </a:lnTo>
                <a:lnTo>
                  <a:pt x="7518400" y="1229659"/>
                </a:lnTo>
                <a:lnTo>
                  <a:pt x="7676179" y="1138817"/>
                </a:lnTo>
                <a:lnTo>
                  <a:pt x="7676179" y="954742"/>
                </a:lnTo>
                <a:close/>
                <a:moveTo>
                  <a:pt x="7198061" y="863899"/>
                </a:moveTo>
                <a:lnTo>
                  <a:pt x="7040282" y="954742"/>
                </a:lnTo>
                <a:lnTo>
                  <a:pt x="7040282" y="1138817"/>
                </a:lnTo>
                <a:lnTo>
                  <a:pt x="7198061" y="1229659"/>
                </a:lnTo>
                <a:lnTo>
                  <a:pt x="7355839" y="1138817"/>
                </a:lnTo>
                <a:lnTo>
                  <a:pt x="7355839" y="954742"/>
                </a:lnTo>
                <a:close/>
                <a:moveTo>
                  <a:pt x="6877722" y="863899"/>
                </a:moveTo>
                <a:lnTo>
                  <a:pt x="6719944" y="954742"/>
                </a:lnTo>
                <a:lnTo>
                  <a:pt x="6719944" y="1138817"/>
                </a:lnTo>
                <a:lnTo>
                  <a:pt x="6877722" y="1229659"/>
                </a:lnTo>
                <a:lnTo>
                  <a:pt x="7035501" y="1138817"/>
                </a:lnTo>
                <a:lnTo>
                  <a:pt x="7035501" y="954742"/>
                </a:lnTo>
                <a:close/>
                <a:moveTo>
                  <a:pt x="6557383" y="863899"/>
                </a:moveTo>
                <a:lnTo>
                  <a:pt x="6399604" y="954742"/>
                </a:lnTo>
                <a:lnTo>
                  <a:pt x="6399604" y="1138817"/>
                </a:lnTo>
                <a:lnTo>
                  <a:pt x="6557383" y="1229659"/>
                </a:lnTo>
                <a:lnTo>
                  <a:pt x="6715162" y="1138817"/>
                </a:lnTo>
                <a:lnTo>
                  <a:pt x="6715162" y="954742"/>
                </a:lnTo>
                <a:close/>
                <a:moveTo>
                  <a:pt x="5916706" y="863899"/>
                </a:moveTo>
                <a:lnTo>
                  <a:pt x="5758927" y="954742"/>
                </a:lnTo>
                <a:lnTo>
                  <a:pt x="5758927" y="1138817"/>
                </a:lnTo>
                <a:lnTo>
                  <a:pt x="5916706" y="1229659"/>
                </a:lnTo>
                <a:lnTo>
                  <a:pt x="6074484" y="1138817"/>
                </a:lnTo>
                <a:lnTo>
                  <a:pt x="6074484" y="954742"/>
                </a:lnTo>
                <a:close/>
                <a:moveTo>
                  <a:pt x="5596368" y="863899"/>
                </a:moveTo>
                <a:lnTo>
                  <a:pt x="5438588" y="954742"/>
                </a:lnTo>
                <a:lnTo>
                  <a:pt x="5438588" y="1138817"/>
                </a:lnTo>
                <a:lnTo>
                  <a:pt x="5596368" y="1229659"/>
                </a:lnTo>
                <a:lnTo>
                  <a:pt x="5754146" y="1138817"/>
                </a:lnTo>
                <a:lnTo>
                  <a:pt x="5754146" y="954742"/>
                </a:lnTo>
                <a:close/>
                <a:moveTo>
                  <a:pt x="5276028" y="863899"/>
                </a:moveTo>
                <a:lnTo>
                  <a:pt x="5118250" y="954742"/>
                </a:lnTo>
                <a:lnTo>
                  <a:pt x="5118250" y="1138817"/>
                </a:lnTo>
                <a:lnTo>
                  <a:pt x="5276028" y="1229659"/>
                </a:lnTo>
                <a:lnTo>
                  <a:pt x="5433807" y="1138817"/>
                </a:lnTo>
                <a:lnTo>
                  <a:pt x="5433807" y="954742"/>
                </a:lnTo>
                <a:close/>
                <a:moveTo>
                  <a:pt x="4955689" y="863899"/>
                </a:moveTo>
                <a:lnTo>
                  <a:pt x="4797910" y="954742"/>
                </a:lnTo>
                <a:lnTo>
                  <a:pt x="4797910" y="1138817"/>
                </a:lnTo>
                <a:lnTo>
                  <a:pt x="4955689" y="1229659"/>
                </a:lnTo>
                <a:lnTo>
                  <a:pt x="5113468" y="1138817"/>
                </a:lnTo>
                <a:lnTo>
                  <a:pt x="5113468" y="954742"/>
                </a:lnTo>
                <a:close/>
                <a:moveTo>
                  <a:pt x="4635350" y="863899"/>
                </a:moveTo>
                <a:lnTo>
                  <a:pt x="4477571" y="954742"/>
                </a:lnTo>
                <a:lnTo>
                  <a:pt x="4477571" y="1138817"/>
                </a:lnTo>
                <a:lnTo>
                  <a:pt x="4635350" y="1229659"/>
                </a:lnTo>
                <a:lnTo>
                  <a:pt x="4793129" y="1138817"/>
                </a:lnTo>
                <a:lnTo>
                  <a:pt x="4793129" y="954742"/>
                </a:lnTo>
                <a:close/>
                <a:moveTo>
                  <a:pt x="4312621" y="863899"/>
                </a:moveTo>
                <a:lnTo>
                  <a:pt x="4154842" y="954742"/>
                </a:lnTo>
                <a:lnTo>
                  <a:pt x="4154842" y="1138817"/>
                </a:lnTo>
                <a:lnTo>
                  <a:pt x="4312621" y="1229659"/>
                </a:lnTo>
                <a:lnTo>
                  <a:pt x="4470400" y="1138817"/>
                </a:lnTo>
                <a:lnTo>
                  <a:pt x="4470400" y="954742"/>
                </a:lnTo>
                <a:close/>
                <a:moveTo>
                  <a:pt x="3992282" y="863899"/>
                </a:moveTo>
                <a:lnTo>
                  <a:pt x="3834503" y="954742"/>
                </a:lnTo>
                <a:lnTo>
                  <a:pt x="3834503" y="1138817"/>
                </a:lnTo>
                <a:lnTo>
                  <a:pt x="3992282" y="1229659"/>
                </a:lnTo>
                <a:lnTo>
                  <a:pt x="4150061" y="1138817"/>
                </a:lnTo>
                <a:lnTo>
                  <a:pt x="4150061" y="954742"/>
                </a:lnTo>
                <a:close/>
                <a:moveTo>
                  <a:pt x="3671943" y="863899"/>
                </a:moveTo>
                <a:lnTo>
                  <a:pt x="3514165" y="954742"/>
                </a:lnTo>
                <a:lnTo>
                  <a:pt x="3514165" y="1138817"/>
                </a:lnTo>
                <a:lnTo>
                  <a:pt x="3671943" y="1229659"/>
                </a:lnTo>
                <a:lnTo>
                  <a:pt x="3829722" y="1138817"/>
                </a:lnTo>
                <a:lnTo>
                  <a:pt x="3829722" y="954742"/>
                </a:lnTo>
                <a:close/>
                <a:moveTo>
                  <a:pt x="3351604" y="863899"/>
                </a:moveTo>
                <a:lnTo>
                  <a:pt x="3193825" y="954742"/>
                </a:lnTo>
                <a:lnTo>
                  <a:pt x="3193825" y="1138817"/>
                </a:lnTo>
                <a:lnTo>
                  <a:pt x="3351604" y="1229659"/>
                </a:lnTo>
                <a:lnTo>
                  <a:pt x="3509383" y="1138817"/>
                </a:lnTo>
                <a:lnTo>
                  <a:pt x="3509383" y="954742"/>
                </a:lnTo>
                <a:close/>
                <a:moveTo>
                  <a:pt x="3031266" y="863899"/>
                </a:moveTo>
                <a:lnTo>
                  <a:pt x="2873487" y="954742"/>
                </a:lnTo>
                <a:lnTo>
                  <a:pt x="2873487" y="1138817"/>
                </a:lnTo>
                <a:lnTo>
                  <a:pt x="3031266" y="1229659"/>
                </a:lnTo>
                <a:lnTo>
                  <a:pt x="3189044" y="1138817"/>
                </a:lnTo>
                <a:lnTo>
                  <a:pt x="3189044" y="954742"/>
                </a:lnTo>
                <a:close/>
                <a:moveTo>
                  <a:pt x="2710927" y="863899"/>
                </a:moveTo>
                <a:lnTo>
                  <a:pt x="2553148" y="954742"/>
                </a:lnTo>
                <a:lnTo>
                  <a:pt x="2553148" y="1138817"/>
                </a:lnTo>
                <a:lnTo>
                  <a:pt x="2710927" y="1229659"/>
                </a:lnTo>
                <a:lnTo>
                  <a:pt x="2868706" y="1138817"/>
                </a:lnTo>
                <a:lnTo>
                  <a:pt x="2868706" y="954742"/>
                </a:lnTo>
                <a:close/>
                <a:moveTo>
                  <a:pt x="2390588" y="863899"/>
                </a:moveTo>
                <a:lnTo>
                  <a:pt x="2232809" y="957132"/>
                </a:lnTo>
                <a:lnTo>
                  <a:pt x="2232809" y="1141207"/>
                </a:lnTo>
                <a:lnTo>
                  <a:pt x="2390588" y="1229659"/>
                </a:lnTo>
                <a:lnTo>
                  <a:pt x="2548367" y="1138817"/>
                </a:lnTo>
                <a:lnTo>
                  <a:pt x="2548367" y="954742"/>
                </a:lnTo>
                <a:close/>
                <a:moveTo>
                  <a:pt x="2070249" y="863899"/>
                </a:moveTo>
                <a:lnTo>
                  <a:pt x="1912470" y="954742"/>
                </a:lnTo>
                <a:lnTo>
                  <a:pt x="1912470" y="1138817"/>
                </a:lnTo>
                <a:lnTo>
                  <a:pt x="2070249" y="1229659"/>
                </a:lnTo>
                <a:lnTo>
                  <a:pt x="2228028" y="1138817"/>
                </a:lnTo>
                <a:lnTo>
                  <a:pt x="2228028" y="954742"/>
                </a:lnTo>
                <a:close/>
                <a:moveTo>
                  <a:pt x="1749910" y="863899"/>
                </a:moveTo>
                <a:lnTo>
                  <a:pt x="1592131" y="954742"/>
                </a:lnTo>
                <a:lnTo>
                  <a:pt x="1592131" y="1138817"/>
                </a:lnTo>
                <a:lnTo>
                  <a:pt x="1749910" y="1229659"/>
                </a:lnTo>
                <a:lnTo>
                  <a:pt x="1907689" y="1138817"/>
                </a:lnTo>
                <a:lnTo>
                  <a:pt x="1907689" y="954742"/>
                </a:lnTo>
                <a:close/>
                <a:moveTo>
                  <a:pt x="1429571" y="863899"/>
                </a:moveTo>
                <a:lnTo>
                  <a:pt x="1271793" y="954742"/>
                </a:lnTo>
                <a:lnTo>
                  <a:pt x="1271793" y="1138817"/>
                </a:lnTo>
                <a:lnTo>
                  <a:pt x="1429571" y="1229659"/>
                </a:lnTo>
                <a:lnTo>
                  <a:pt x="1587350" y="1138817"/>
                </a:lnTo>
                <a:lnTo>
                  <a:pt x="1587350" y="954742"/>
                </a:lnTo>
                <a:close/>
                <a:moveTo>
                  <a:pt x="1109233" y="863899"/>
                </a:moveTo>
                <a:lnTo>
                  <a:pt x="951454" y="957132"/>
                </a:lnTo>
                <a:lnTo>
                  <a:pt x="951454" y="1141207"/>
                </a:lnTo>
                <a:lnTo>
                  <a:pt x="1109233" y="1232050"/>
                </a:lnTo>
                <a:lnTo>
                  <a:pt x="1267011" y="1138817"/>
                </a:lnTo>
                <a:lnTo>
                  <a:pt x="1267011" y="954742"/>
                </a:lnTo>
                <a:close/>
                <a:moveTo>
                  <a:pt x="788894" y="863899"/>
                </a:moveTo>
                <a:lnTo>
                  <a:pt x="631115" y="957132"/>
                </a:lnTo>
                <a:lnTo>
                  <a:pt x="631115" y="1141207"/>
                </a:lnTo>
                <a:lnTo>
                  <a:pt x="788894" y="1229659"/>
                </a:lnTo>
                <a:lnTo>
                  <a:pt x="946673" y="1138817"/>
                </a:lnTo>
                <a:lnTo>
                  <a:pt x="946673" y="954742"/>
                </a:lnTo>
                <a:close/>
                <a:moveTo>
                  <a:pt x="11522635" y="586591"/>
                </a:moveTo>
                <a:lnTo>
                  <a:pt x="11364856" y="677433"/>
                </a:lnTo>
                <a:lnTo>
                  <a:pt x="11364856" y="861509"/>
                </a:lnTo>
                <a:lnTo>
                  <a:pt x="11522635" y="952351"/>
                </a:lnTo>
                <a:lnTo>
                  <a:pt x="11680414" y="861509"/>
                </a:lnTo>
                <a:lnTo>
                  <a:pt x="11680414" y="677433"/>
                </a:lnTo>
                <a:close/>
                <a:moveTo>
                  <a:pt x="11202296" y="586591"/>
                </a:moveTo>
                <a:lnTo>
                  <a:pt x="11044517" y="677433"/>
                </a:lnTo>
                <a:lnTo>
                  <a:pt x="11044517" y="861509"/>
                </a:lnTo>
                <a:lnTo>
                  <a:pt x="11202296" y="952351"/>
                </a:lnTo>
                <a:lnTo>
                  <a:pt x="11360075" y="861509"/>
                </a:lnTo>
                <a:lnTo>
                  <a:pt x="11360075" y="677433"/>
                </a:lnTo>
                <a:close/>
                <a:moveTo>
                  <a:pt x="10881957" y="586591"/>
                </a:moveTo>
                <a:lnTo>
                  <a:pt x="10724179" y="677433"/>
                </a:lnTo>
                <a:lnTo>
                  <a:pt x="10724179" y="861509"/>
                </a:lnTo>
                <a:lnTo>
                  <a:pt x="10881957" y="952351"/>
                </a:lnTo>
                <a:lnTo>
                  <a:pt x="11039736" y="861509"/>
                </a:lnTo>
                <a:lnTo>
                  <a:pt x="11039736" y="677433"/>
                </a:lnTo>
                <a:close/>
                <a:moveTo>
                  <a:pt x="10561618" y="586591"/>
                </a:moveTo>
                <a:lnTo>
                  <a:pt x="10403839" y="677433"/>
                </a:lnTo>
                <a:lnTo>
                  <a:pt x="10403839" y="861509"/>
                </a:lnTo>
                <a:lnTo>
                  <a:pt x="10561618" y="952351"/>
                </a:lnTo>
                <a:lnTo>
                  <a:pt x="10719397" y="861509"/>
                </a:lnTo>
                <a:lnTo>
                  <a:pt x="10719397" y="677433"/>
                </a:lnTo>
                <a:close/>
                <a:moveTo>
                  <a:pt x="9920941" y="586591"/>
                </a:moveTo>
                <a:lnTo>
                  <a:pt x="9763162" y="677433"/>
                </a:lnTo>
                <a:lnTo>
                  <a:pt x="9763162" y="861509"/>
                </a:lnTo>
                <a:lnTo>
                  <a:pt x="9920941" y="952351"/>
                </a:lnTo>
                <a:lnTo>
                  <a:pt x="10078720" y="861509"/>
                </a:lnTo>
                <a:lnTo>
                  <a:pt x="10078720" y="677433"/>
                </a:lnTo>
                <a:close/>
                <a:moveTo>
                  <a:pt x="9600602" y="586591"/>
                </a:moveTo>
                <a:lnTo>
                  <a:pt x="9442823" y="677433"/>
                </a:lnTo>
                <a:lnTo>
                  <a:pt x="9442823" y="861509"/>
                </a:lnTo>
                <a:lnTo>
                  <a:pt x="9600602" y="952351"/>
                </a:lnTo>
                <a:lnTo>
                  <a:pt x="9758380" y="861509"/>
                </a:lnTo>
                <a:lnTo>
                  <a:pt x="9758380" y="677433"/>
                </a:lnTo>
                <a:close/>
                <a:moveTo>
                  <a:pt x="9280263" y="586591"/>
                </a:moveTo>
                <a:lnTo>
                  <a:pt x="9122485" y="677433"/>
                </a:lnTo>
                <a:lnTo>
                  <a:pt x="9122485" y="861509"/>
                </a:lnTo>
                <a:lnTo>
                  <a:pt x="9280263" y="952351"/>
                </a:lnTo>
                <a:lnTo>
                  <a:pt x="9438042" y="861509"/>
                </a:lnTo>
                <a:lnTo>
                  <a:pt x="9438042" y="677433"/>
                </a:lnTo>
                <a:close/>
                <a:moveTo>
                  <a:pt x="8959924" y="586591"/>
                </a:moveTo>
                <a:lnTo>
                  <a:pt x="8802145" y="677433"/>
                </a:lnTo>
                <a:lnTo>
                  <a:pt x="8802145" y="861509"/>
                </a:lnTo>
                <a:lnTo>
                  <a:pt x="8959924" y="952351"/>
                </a:lnTo>
                <a:lnTo>
                  <a:pt x="9117703" y="861509"/>
                </a:lnTo>
                <a:lnTo>
                  <a:pt x="9117703" y="677433"/>
                </a:lnTo>
                <a:close/>
                <a:moveTo>
                  <a:pt x="8319247" y="586591"/>
                </a:moveTo>
                <a:lnTo>
                  <a:pt x="8161468" y="677433"/>
                </a:lnTo>
                <a:lnTo>
                  <a:pt x="8161468" y="861509"/>
                </a:lnTo>
                <a:lnTo>
                  <a:pt x="8319247" y="952351"/>
                </a:lnTo>
                <a:lnTo>
                  <a:pt x="8477026" y="861509"/>
                </a:lnTo>
                <a:lnTo>
                  <a:pt x="8477026" y="677433"/>
                </a:lnTo>
                <a:close/>
                <a:moveTo>
                  <a:pt x="7998908" y="586591"/>
                </a:moveTo>
                <a:lnTo>
                  <a:pt x="7841129" y="677433"/>
                </a:lnTo>
                <a:lnTo>
                  <a:pt x="7841129" y="861509"/>
                </a:lnTo>
                <a:lnTo>
                  <a:pt x="7998908" y="952351"/>
                </a:lnTo>
                <a:lnTo>
                  <a:pt x="8156687" y="861509"/>
                </a:lnTo>
                <a:lnTo>
                  <a:pt x="8156687" y="677433"/>
                </a:lnTo>
                <a:close/>
                <a:moveTo>
                  <a:pt x="7678569" y="586591"/>
                </a:moveTo>
                <a:lnTo>
                  <a:pt x="7520791" y="677433"/>
                </a:lnTo>
                <a:lnTo>
                  <a:pt x="7520791" y="861509"/>
                </a:lnTo>
                <a:lnTo>
                  <a:pt x="7678569" y="952351"/>
                </a:lnTo>
                <a:lnTo>
                  <a:pt x="7836348" y="861509"/>
                </a:lnTo>
                <a:lnTo>
                  <a:pt x="7836348" y="677433"/>
                </a:lnTo>
                <a:close/>
                <a:moveTo>
                  <a:pt x="7358230" y="586591"/>
                </a:moveTo>
                <a:lnTo>
                  <a:pt x="7200451" y="677433"/>
                </a:lnTo>
                <a:lnTo>
                  <a:pt x="7200451" y="861509"/>
                </a:lnTo>
                <a:lnTo>
                  <a:pt x="7358230" y="952351"/>
                </a:lnTo>
                <a:lnTo>
                  <a:pt x="7516009" y="861509"/>
                </a:lnTo>
                <a:lnTo>
                  <a:pt x="7516009" y="677433"/>
                </a:lnTo>
                <a:close/>
                <a:moveTo>
                  <a:pt x="6717553" y="586591"/>
                </a:moveTo>
                <a:lnTo>
                  <a:pt x="6559774" y="677433"/>
                </a:lnTo>
                <a:lnTo>
                  <a:pt x="6559774" y="861509"/>
                </a:lnTo>
                <a:lnTo>
                  <a:pt x="6717553" y="952351"/>
                </a:lnTo>
                <a:lnTo>
                  <a:pt x="6875332" y="861509"/>
                </a:lnTo>
                <a:lnTo>
                  <a:pt x="6875332" y="677433"/>
                </a:lnTo>
                <a:close/>
                <a:moveTo>
                  <a:pt x="6397214" y="586591"/>
                </a:moveTo>
                <a:lnTo>
                  <a:pt x="6239435" y="677433"/>
                </a:lnTo>
                <a:lnTo>
                  <a:pt x="6239435" y="861509"/>
                </a:lnTo>
                <a:lnTo>
                  <a:pt x="6397214" y="952351"/>
                </a:lnTo>
                <a:lnTo>
                  <a:pt x="6554992" y="861509"/>
                </a:lnTo>
                <a:lnTo>
                  <a:pt x="6554992" y="677433"/>
                </a:lnTo>
                <a:close/>
                <a:moveTo>
                  <a:pt x="5756536" y="586591"/>
                </a:moveTo>
                <a:lnTo>
                  <a:pt x="5598757" y="677433"/>
                </a:lnTo>
                <a:lnTo>
                  <a:pt x="5598757" y="861509"/>
                </a:lnTo>
                <a:lnTo>
                  <a:pt x="5756536" y="952351"/>
                </a:lnTo>
                <a:lnTo>
                  <a:pt x="5914316" y="861509"/>
                </a:lnTo>
                <a:lnTo>
                  <a:pt x="5914316" y="677433"/>
                </a:lnTo>
                <a:close/>
                <a:moveTo>
                  <a:pt x="5113468" y="586591"/>
                </a:moveTo>
                <a:lnTo>
                  <a:pt x="4955689" y="677433"/>
                </a:lnTo>
                <a:lnTo>
                  <a:pt x="4955689" y="861509"/>
                </a:lnTo>
                <a:lnTo>
                  <a:pt x="5113468" y="952351"/>
                </a:lnTo>
                <a:lnTo>
                  <a:pt x="5271247" y="861509"/>
                </a:lnTo>
                <a:lnTo>
                  <a:pt x="5271247" y="677433"/>
                </a:lnTo>
                <a:close/>
                <a:moveTo>
                  <a:pt x="4793129" y="586591"/>
                </a:moveTo>
                <a:lnTo>
                  <a:pt x="4635350" y="677433"/>
                </a:lnTo>
                <a:lnTo>
                  <a:pt x="4635350" y="861509"/>
                </a:lnTo>
                <a:lnTo>
                  <a:pt x="4793129" y="952351"/>
                </a:lnTo>
                <a:lnTo>
                  <a:pt x="4950908" y="861509"/>
                </a:lnTo>
                <a:lnTo>
                  <a:pt x="4950908" y="677433"/>
                </a:lnTo>
                <a:close/>
                <a:moveTo>
                  <a:pt x="4472790" y="586591"/>
                </a:moveTo>
                <a:lnTo>
                  <a:pt x="4315012" y="677433"/>
                </a:lnTo>
                <a:lnTo>
                  <a:pt x="4315012" y="861509"/>
                </a:lnTo>
                <a:lnTo>
                  <a:pt x="4472790" y="952351"/>
                </a:lnTo>
                <a:lnTo>
                  <a:pt x="4630569" y="861509"/>
                </a:lnTo>
                <a:lnTo>
                  <a:pt x="4630569" y="677433"/>
                </a:lnTo>
                <a:close/>
                <a:moveTo>
                  <a:pt x="4152451" y="586591"/>
                </a:moveTo>
                <a:lnTo>
                  <a:pt x="3994673" y="677433"/>
                </a:lnTo>
                <a:lnTo>
                  <a:pt x="3994673" y="861509"/>
                </a:lnTo>
                <a:lnTo>
                  <a:pt x="4152451" y="952351"/>
                </a:lnTo>
                <a:lnTo>
                  <a:pt x="4310230" y="861509"/>
                </a:lnTo>
                <a:lnTo>
                  <a:pt x="4310230" y="677433"/>
                </a:lnTo>
                <a:close/>
                <a:moveTo>
                  <a:pt x="3832112" y="586591"/>
                </a:moveTo>
                <a:lnTo>
                  <a:pt x="3674334" y="677433"/>
                </a:lnTo>
                <a:lnTo>
                  <a:pt x="3674334" y="861509"/>
                </a:lnTo>
                <a:lnTo>
                  <a:pt x="3832112" y="952351"/>
                </a:lnTo>
                <a:lnTo>
                  <a:pt x="3989891" y="861509"/>
                </a:lnTo>
                <a:lnTo>
                  <a:pt x="3989891" y="677433"/>
                </a:lnTo>
                <a:close/>
                <a:moveTo>
                  <a:pt x="3511774" y="586591"/>
                </a:moveTo>
                <a:lnTo>
                  <a:pt x="3353995" y="677433"/>
                </a:lnTo>
                <a:lnTo>
                  <a:pt x="3353995" y="861509"/>
                </a:lnTo>
                <a:lnTo>
                  <a:pt x="3511774" y="952351"/>
                </a:lnTo>
                <a:lnTo>
                  <a:pt x="3669553" y="861509"/>
                </a:lnTo>
                <a:lnTo>
                  <a:pt x="3669553" y="677433"/>
                </a:lnTo>
                <a:close/>
                <a:moveTo>
                  <a:pt x="3191435" y="586591"/>
                </a:moveTo>
                <a:lnTo>
                  <a:pt x="3033656" y="677433"/>
                </a:lnTo>
                <a:lnTo>
                  <a:pt x="3033656" y="861509"/>
                </a:lnTo>
                <a:lnTo>
                  <a:pt x="3191435" y="952351"/>
                </a:lnTo>
                <a:lnTo>
                  <a:pt x="3349214" y="861509"/>
                </a:lnTo>
                <a:lnTo>
                  <a:pt x="3349214" y="677433"/>
                </a:lnTo>
                <a:close/>
                <a:moveTo>
                  <a:pt x="2871096" y="586591"/>
                </a:moveTo>
                <a:lnTo>
                  <a:pt x="2713317" y="677433"/>
                </a:lnTo>
                <a:lnTo>
                  <a:pt x="2713317" y="861509"/>
                </a:lnTo>
                <a:lnTo>
                  <a:pt x="2871096" y="952351"/>
                </a:lnTo>
                <a:lnTo>
                  <a:pt x="3028875" y="861509"/>
                </a:lnTo>
                <a:lnTo>
                  <a:pt x="3028875" y="677433"/>
                </a:lnTo>
                <a:close/>
                <a:moveTo>
                  <a:pt x="2550757" y="586591"/>
                </a:moveTo>
                <a:lnTo>
                  <a:pt x="2392978" y="677433"/>
                </a:lnTo>
                <a:lnTo>
                  <a:pt x="2392978" y="861509"/>
                </a:lnTo>
                <a:lnTo>
                  <a:pt x="2550757" y="952351"/>
                </a:lnTo>
                <a:lnTo>
                  <a:pt x="2708536" y="861509"/>
                </a:lnTo>
                <a:lnTo>
                  <a:pt x="2708536" y="677433"/>
                </a:lnTo>
                <a:close/>
                <a:moveTo>
                  <a:pt x="2230419" y="586591"/>
                </a:moveTo>
                <a:lnTo>
                  <a:pt x="2072640" y="677433"/>
                </a:lnTo>
                <a:lnTo>
                  <a:pt x="2072640" y="861509"/>
                </a:lnTo>
                <a:lnTo>
                  <a:pt x="2230419" y="952351"/>
                </a:lnTo>
                <a:lnTo>
                  <a:pt x="2388197" y="861509"/>
                </a:lnTo>
                <a:lnTo>
                  <a:pt x="2388197" y="677433"/>
                </a:lnTo>
                <a:close/>
                <a:moveTo>
                  <a:pt x="1910080" y="586591"/>
                </a:moveTo>
                <a:lnTo>
                  <a:pt x="1752301" y="677433"/>
                </a:lnTo>
                <a:lnTo>
                  <a:pt x="1752301" y="861509"/>
                </a:lnTo>
                <a:lnTo>
                  <a:pt x="1910080" y="952351"/>
                </a:lnTo>
                <a:lnTo>
                  <a:pt x="2067858" y="861509"/>
                </a:lnTo>
                <a:lnTo>
                  <a:pt x="2067858" y="677433"/>
                </a:lnTo>
                <a:close/>
                <a:moveTo>
                  <a:pt x="1589741" y="586591"/>
                </a:moveTo>
                <a:lnTo>
                  <a:pt x="1431962" y="677433"/>
                </a:lnTo>
                <a:lnTo>
                  <a:pt x="1431962" y="861509"/>
                </a:lnTo>
                <a:lnTo>
                  <a:pt x="1589741" y="952351"/>
                </a:lnTo>
                <a:lnTo>
                  <a:pt x="1747520" y="861509"/>
                </a:lnTo>
                <a:lnTo>
                  <a:pt x="1747520" y="677433"/>
                </a:lnTo>
                <a:close/>
                <a:moveTo>
                  <a:pt x="1269402" y="586591"/>
                </a:moveTo>
                <a:lnTo>
                  <a:pt x="1111623" y="677433"/>
                </a:lnTo>
                <a:lnTo>
                  <a:pt x="1111623" y="861509"/>
                </a:lnTo>
                <a:lnTo>
                  <a:pt x="1269402" y="952351"/>
                </a:lnTo>
                <a:lnTo>
                  <a:pt x="1427181" y="861509"/>
                </a:lnTo>
                <a:lnTo>
                  <a:pt x="1427181" y="677433"/>
                </a:lnTo>
                <a:close/>
                <a:moveTo>
                  <a:pt x="949063" y="586591"/>
                </a:moveTo>
                <a:lnTo>
                  <a:pt x="791284" y="677433"/>
                </a:lnTo>
                <a:lnTo>
                  <a:pt x="791284" y="861509"/>
                </a:lnTo>
                <a:lnTo>
                  <a:pt x="949063" y="952351"/>
                </a:lnTo>
                <a:lnTo>
                  <a:pt x="1106842" y="861509"/>
                </a:lnTo>
                <a:lnTo>
                  <a:pt x="1106842" y="677433"/>
                </a:lnTo>
                <a:close/>
                <a:moveTo>
                  <a:pt x="628724" y="586591"/>
                </a:moveTo>
                <a:lnTo>
                  <a:pt x="470945" y="677433"/>
                </a:lnTo>
                <a:lnTo>
                  <a:pt x="470945" y="861509"/>
                </a:lnTo>
                <a:lnTo>
                  <a:pt x="628724" y="952351"/>
                </a:lnTo>
                <a:lnTo>
                  <a:pt x="786503" y="861509"/>
                </a:lnTo>
                <a:lnTo>
                  <a:pt x="786503" y="677433"/>
                </a:lnTo>
                <a:close/>
                <a:moveTo>
                  <a:pt x="308385" y="586591"/>
                </a:moveTo>
                <a:lnTo>
                  <a:pt x="150607" y="677433"/>
                </a:lnTo>
                <a:lnTo>
                  <a:pt x="150607" y="861509"/>
                </a:lnTo>
                <a:lnTo>
                  <a:pt x="308385" y="952351"/>
                </a:lnTo>
                <a:lnTo>
                  <a:pt x="466164" y="861509"/>
                </a:lnTo>
                <a:lnTo>
                  <a:pt x="466164" y="677433"/>
                </a:lnTo>
                <a:close/>
                <a:moveTo>
                  <a:pt x="11842974" y="584200"/>
                </a:moveTo>
                <a:lnTo>
                  <a:pt x="11685195" y="675043"/>
                </a:lnTo>
                <a:lnTo>
                  <a:pt x="11685195" y="859118"/>
                </a:lnTo>
                <a:lnTo>
                  <a:pt x="11842974" y="949960"/>
                </a:lnTo>
                <a:lnTo>
                  <a:pt x="12000753" y="859118"/>
                </a:lnTo>
                <a:lnTo>
                  <a:pt x="12000753" y="675043"/>
                </a:lnTo>
                <a:close/>
                <a:moveTo>
                  <a:pt x="10241280" y="584200"/>
                </a:moveTo>
                <a:lnTo>
                  <a:pt x="10083501" y="677433"/>
                </a:lnTo>
                <a:lnTo>
                  <a:pt x="10083501" y="859118"/>
                </a:lnTo>
                <a:lnTo>
                  <a:pt x="10241280" y="949960"/>
                </a:lnTo>
                <a:lnTo>
                  <a:pt x="10399058" y="859118"/>
                </a:lnTo>
                <a:lnTo>
                  <a:pt x="10399058" y="675043"/>
                </a:lnTo>
                <a:close/>
                <a:moveTo>
                  <a:pt x="8639585" y="584200"/>
                </a:moveTo>
                <a:lnTo>
                  <a:pt x="8481806" y="677433"/>
                </a:lnTo>
                <a:lnTo>
                  <a:pt x="8481806" y="859118"/>
                </a:lnTo>
                <a:lnTo>
                  <a:pt x="8639585" y="949960"/>
                </a:lnTo>
                <a:lnTo>
                  <a:pt x="8797364" y="859118"/>
                </a:lnTo>
                <a:lnTo>
                  <a:pt x="8797364" y="675043"/>
                </a:lnTo>
                <a:close/>
                <a:moveTo>
                  <a:pt x="7037892" y="584200"/>
                </a:moveTo>
                <a:lnTo>
                  <a:pt x="6880113" y="677433"/>
                </a:lnTo>
                <a:lnTo>
                  <a:pt x="6880113" y="859118"/>
                </a:lnTo>
                <a:lnTo>
                  <a:pt x="7037892" y="949960"/>
                </a:lnTo>
                <a:lnTo>
                  <a:pt x="7195671" y="859118"/>
                </a:lnTo>
                <a:lnTo>
                  <a:pt x="7195671" y="675043"/>
                </a:lnTo>
                <a:close/>
                <a:moveTo>
                  <a:pt x="6076875" y="584200"/>
                </a:moveTo>
                <a:lnTo>
                  <a:pt x="5919096" y="675043"/>
                </a:lnTo>
                <a:lnTo>
                  <a:pt x="5919096" y="859118"/>
                </a:lnTo>
                <a:lnTo>
                  <a:pt x="6076875" y="949960"/>
                </a:lnTo>
                <a:lnTo>
                  <a:pt x="6234654" y="859118"/>
                </a:lnTo>
                <a:lnTo>
                  <a:pt x="6234654" y="675043"/>
                </a:lnTo>
                <a:close/>
                <a:moveTo>
                  <a:pt x="5436198" y="584200"/>
                </a:moveTo>
                <a:lnTo>
                  <a:pt x="5278418" y="677433"/>
                </a:lnTo>
                <a:lnTo>
                  <a:pt x="5278418" y="859118"/>
                </a:lnTo>
                <a:lnTo>
                  <a:pt x="5436198" y="949960"/>
                </a:lnTo>
                <a:lnTo>
                  <a:pt x="5593976" y="859118"/>
                </a:lnTo>
                <a:lnTo>
                  <a:pt x="5593976" y="675043"/>
                </a:lnTo>
                <a:close/>
                <a:moveTo>
                  <a:pt x="6237044" y="306892"/>
                </a:moveTo>
                <a:lnTo>
                  <a:pt x="6079266" y="397735"/>
                </a:lnTo>
                <a:lnTo>
                  <a:pt x="6079266" y="581810"/>
                </a:lnTo>
                <a:lnTo>
                  <a:pt x="6237044" y="672652"/>
                </a:lnTo>
                <a:lnTo>
                  <a:pt x="6394823" y="581810"/>
                </a:lnTo>
                <a:lnTo>
                  <a:pt x="6394823" y="397735"/>
                </a:lnTo>
                <a:close/>
                <a:moveTo>
                  <a:pt x="468555" y="306892"/>
                </a:moveTo>
                <a:lnTo>
                  <a:pt x="310776" y="397735"/>
                </a:lnTo>
                <a:lnTo>
                  <a:pt x="310776" y="581810"/>
                </a:lnTo>
                <a:lnTo>
                  <a:pt x="468555" y="672652"/>
                </a:lnTo>
                <a:lnTo>
                  <a:pt x="626334" y="581810"/>
                </a:lnTo>
                <a:lnTo>
                  <a:pt x="626334" y="397735"/>
                </a:lnTo>
                <a:close/>
                <a:moveTo>
                  <a:pt x="11682804" y="304502"/>
                </a:moveTo>
                <a:lnTo>
                  <a:pt x="11525026" y="395344"/>
                </a:lnTo>
                <a:lnTo>
                  <a:pt x="11525026" y="579419"/>
                </a:lnTo>
                <a:lnTo>
                  <a:pt x="11682804" y="670262"/>
                </a:lnTo>
                <a:lnTo>
                  <a:pt x="11840583" y="579419"/>
                </a:lnTo>
                <a:lnTo>
                  <a:pt x="11840583" y="395344"/>
                </a:lnTo>
                <a:close/>
                <a:moveTo>
                  <a:pt x="11362465" y="304502"/>
                </a:moveTo>
                <a:lnTo>
                  <a:pt x="11204686" y="395344"/>
                </a:lnTo>
                <a:lnTo>
                  <a:pt x="11204686" y="579419"/>
                </a:lnTo>
                <a:lnTo>
                  <a:pt x="11362465" y="670262"/>
                </a:lnTo>
                <a:lnTo>
                  <a:pt x="11520244" y="579419"/>
                </a:lnTo>
                <a:lnTo>
                  <a:pt x="11520244" y="395344"/>
                </a:lnTo>
                <a:close/>
                <a:moveTo>
                  <a:pt x="11042127" y="304502"/>
                </a:moveTo>
                <a:lnTo>
                  <a:pt x="10884348" y="395344"/>
                </a:lnTo>
                <a:lnTo>
                  <a:pt x="10884348" y="579419"/>
                </a:lnTo>
                <a:lnTo>
                  <a:pt x="11042127" y="670262"/>
                </a:lnTo>
                <a:lnTo>
                  <a:pt x="11199906" y="579419"/>
                </a:lnTo>
                <a:lnTo>
                  <a:pt x="11199906" y="395344"/>
                </a:lnTo>
                <a:close/>
                <a:moveTo>
                  <a:pt x="10721788" y="304502"/>
                </a:moveTo>
                <a:lnTo>
                  <a:pt x="10564009" y="395344"/>
                </a:lnTo>
                <a:lnTo>
                  <a:pt x="10564009" y="579419"/>
                </a:lnTo>
                <a:lnTo>
                  <a:pt x="10721788" y="670262"/>
                </a:lnTo>
                <a:lnTo>
                  <a:pt x="10879567" y="579419"/>
                </a:lnTo>
                <a:lnTo>
                  <a:pt x="10879567" y="395344"/>
                </a:lnTo>
                <a:close/>
                <a:moveTo>
                  <a:pt x="10401449" y="304502"/>
                </a:moveTo>
                <a:lnTo>
                  <a:pt x="10243670" y="395344"/>
                </a:lnTo>
                <a:lnTo>
                  <a:pt x="10243670" y="579419"/>
                </a:lnTo>
                <a:lnTo>
                  <a:pt x="10401449" y="670262"/>
                </a:lnTo>
                <a:lnTo>
                  <a:pt x="10559227" y="579419"/>
                </a:lnTo>
                <a:lnTo>
                  <a:pt x="10559227" y="395344"/>
                </a:lnTo>
                <a:close/>
                <a:moveTo>
                  <a:pt x="10081110" y="304502"/>
                </a:moveTo>
                <a:lnTo>
                  <a:pt x="9923332" y="395344"/>
                </a:lnTo>
                <a:lnTo>
                  <a:pt x="9923332" y="579419"/>
                </a:lnTo>
                <a:lnTo>
                  <a:pt x="10081110" y="670262"/>
                </a:lnTo>
                <a:lnTo>
                  <a:pt x="10238889" y="579419"/>
                </a:lnTo>
                <a:lnTo>
                  <a:pt x="10238889" y="395344"/>
                </a:lnTo>
                <a:close/>
                <a:moveTo>
                  <a:pt x="9760771" y="304502"/>
                </a:moveTo>
                <a:lnTo>
                  <a:pt x="9602992" y="395344"/>
                </a:lnTo>
                <a:lnTo>
                  <a:pt x="9602992" y="579419"/>
                </a:lnTo>
                <a:lnTo>
                  <a:pt x="9760771" y="670262"/>
                </a:lnTo>
                <a:lnTo>
                  <a:pt x="9918550" y="579419"/>
                </a:lnTo>
                <a:lnTo>
                  <a:pt x="9918550" y="395344"/>
                </a:lnTo>
                <a:close/>
                <a:moveTo>
                  <a:pt x="9440432" y="304502"/>
                </a:moveTo>
                <a:lnTo>
                  <a:pt x="9282654" y="395344"/>
                </a:lnTo>
                <a:lnTo>
                  <a:pt x="9282654" y="579419"/>
                </a:lnTo>
                <a:lnTo>
                  <a:pt x="9440432" y="670262"/>
                </a:lnTo>
                <a:lnTo>
                  <a:pt x="9598211" y="579419"/>
                </a:lnTo>
                <a:lnTo>
                  <a:pt x="9598211" y="395344"/>
                </a:lnTo>
                <a:close/>
                <a:moveTo>
                  <a:pt x="9120094" y="304502"/>
                </a:moveTo>
                <a:lnTo>
                  <a:pt x="8962315" y="395344"/>
                </a:lnTo>
                <a:lnTo>
                  <a:pt x="8962315" y="579419"/>
                </a:lnTo>
                <a:lnTo>
                  <a:pt x="9120094" y="670262"/>
                </a:lnTo>
                <a:lnTo>
                  <a:pt x="9277873" y="579419"/>
                </a:lnTo>
                <a:lnTo>
                  <a:pt x="9277873" y="395344"/>
                </a:lnTo>
                <a:close/>
                <a:moveTo>
                  <a:pt x="8799755" y="304502"/>
                </a:moveTo>
                <a:lnTo>
                  <a:pt x="8641976" y="395344"/>
                </a:lnTo>
                <a:lnTo>
                  <a:pt x="8641976" y="579419"/>
                </a:lnTo>
                <a:lnTo>
                  <a:pt x="8799755" y="670262"/>
                </a:lnTo>
                <a:lnTo>
                  <a:pt x="8957533" y="579419"/>
                </a:lnTo>
                <a:lnTo>
                  <a:pt x="8957533" y="395344"/>
                </a:lnTo>
                <a:close/>
                <a:moveTo>
                  <a:pt x="8479416" y="304502"/>
                </a:moveTo>
                <a:lnTo>
                  <a:pt x="8321638" y="395344"/>
                </a:lnTo>
                <a:lnTo>
                  <a:pt x="8321638" y="579419"/>
                </a:lnTo>
                <a:lnTo>
                  <a:pt x="8479416" y="670262"/>
                </a:lnTo>
                <a:lnTo>
                  <a:pt x="8637195" y="579419"/>
                </a:lnTo>
                <a:lnTo>
                  <a:pt x="8637195" y="395344"/>
                </a:lnTo>
                <a:close/>
                <a:moveTo>
                  <a:pt x="8159077" y="304502"/>
                </a:moveTo>
                <a:lnTo>
                  <a:pt x="8001298" y="395344"/>
                </a:lnTo>
                <a:lnTo>
                  <a:pt x="8001298" y="579419"/>
                </a:lnTo>
                <a:lnTo>
                  <a:pt x="8159077" y="670262"/>
                </a:lnTo>
                <a:lnTo>
                  <a:pt x="8316856" y="579419"/>
                </a:lnTo>
                <a:lnTo>
                  <a:pt x="8316856" y="395344"/>
                </a:lnTo>
                <a:close/>
                <a:moveTo>
                  <a:pt x="7838739" y="304502"/>
                </a:moveTo>
                <a:lnTo>
                  <a:pt x="7680960" y="395344"/>
                </a:lnTo>
                <a:lnTo>
                  <a:pt x="7680960" y="579419"/>
                </a:lnTo>
                <a:lnTo>
                  <a:pt x="7838739" y="670262"/>
                </a:lnTo>
                <a:lnTo>
                  <a:pt x="7996518" y="579419"/>
                </a:lnTo>
                <a:lnTo>
                  <a:pt x="7996518" y="395344"/>
                </a:lnTo>
                <a:close/>
                <a:moveTo>
                  <a:pt x="7518400" y="304502"/>
                </a:moveTo>
                <a:lnTo>
                  <a:pt x="7360621" y="395344"/>
                </a:lnTo>
                <a:lnTo>
                  <a:pt x="7360621" y="579419"/>
                </a:lnTo>
                <a:lnTo>
                  <a:pt x="7518400" y="670262"/>
                </a:lnTo>
                <a:lnTo>
                  <a:pt x="7676179" y="579419"/>
                </a:lnTo>
                <a:lnTo>
                  <a:pt x="7676179" y="395344"/>
                </a:lnTo>
                <a:close/>
                <a:moveTo>
                  <a:pt x="7198061" y="304502"/>
                </a:moveTo>
                <a:lnTo>
                  <a:pt x="7040282" y="395344"/>
                </a:lnTo>
                <a:lnTo>
                  <a:pt x="7040282" y="579419"/>
                </a:lnTo>
                <a:lnTo>
                  <a:pt x="7198061" y="670262"/>
                </a:lnTo>
                <a:lnTo>
                  <a:pt x="7355839" y="579419"/>
                </a:lnTo>
                <a:lnTo>
                  <a:pt x="7355839" y="395344"/>
                </a:lnTo>
                <a:close/>
                <a:moveTo>
                  <a:pt x="6877722" y="304502"/>
                </a:moveTo>
                <a:lnTo>
                  <a:pt x="6719944" y="395344"/>
                </a:lnTo>
                <a:lnTo>
                  <a:pt x="6719944" y="579419"/>
                </a:lnTo>
                <a:lnTo>
                  <a:pt x="6877722" y="670262"/>
                </a:lnTo>
                <a:lnTo>
                  <a:pt x="7035501" y="579419"/>
                </a:lnTo>
                <a:lnTo>
                  <a:pt x="7035501" y="395344"/>
                </a:lnTo>
                <a:close/>
                <a:moveTo>
                  <a:pt x="6557383" y="304502"/>
                </a:moveTo>
                <a:lnTo>
                  <a:pt x="6399604" y="395344"/>
                </a:lnTo>
                <a:lnTo>
                  <a:pt x="6399604" y="579419"/>
                </a:lnTo>
                <a:lnTo>
                  <a:pt x="6557383" y="670262"/>
                </a:lnTo>
                <a:lnTo>
                  <a:pt x="6715162" y="579419"/>
                </a:lnTo>
                <a:lnTo>
                  <a:pt x="6715162" y="395344"/>
                </a:lnTo>
                <a:close/>
                <a:moveTo>
                  <a:pt x="5916706" y="304502"/>
                </a:moveTo>
                <a:lnTo>
                  <a:pt x="5758927" y="395344"/>
                </a:lnTo>
                <a:lnTo>
                  <a:pt x="5758927" y="579419"/>
                </a:lnTo>
                <a:lnTo>
                  <a:pt x="5916706" y="670262"/>
                </a:lnTo>
                <a:lnTo>
                  <a:pt x="6074484" y="579419"/>
                </a:lnTo>
                <a:lnTo>
                  <a:pt x="6074484" y="395344"/>
                </a:lnTo>
                <a:close/>
                <a:moveTo>
                  <a:pt x="5596368" y="304502"/>
                </a:moveTo>
                <a:lnTo>
                  <a:pt x="5438588" y="395344"/>
                </a:lnTo>
                <a:lnTo>
                  <a:pt x="5438588" y="579419"/>
                </a:lnTo>
                <a:lnTo>
                  <a:pt x="5596368" y="670262"/>
                </a:lnTo>
                <a:lnTo>
                  <a:pt x="5754146" y="579419"/>
                </a:lnTo>
                <a:lnTo>
                  <a:pt x="5754146" y="395344"/>
                </a:lnTo>
                <a:close/>
                <a:moveTo>
                  <a:pt x="5276028" y="304502"/>
                </a:moveTo>
                <a:lnTo>
                  <a:pt x="5118250" y="395344"/>
                </a:lnTo>
                <a:lnTo>
                  <a:pt x="5118250" y="579419"/>
                </a:lnTo>
                <a:lnTo>
                  <a:pt x="5276028" y="670262"/>
                </a:lnTo>
                <a:lnTo>
                  <a:pt x="5433807" y="579419"/>
                </a:lnTo>
                <a:lnTo>
                  <a:pt x="5433807" y="395344"/>
                </a:lnTo>
                <a:close/>
                <a:moveTo>
                  <a:pt x="4955689" y="304502"/>
                </a:moveTo>
                <a:lnTo>
                  <a:pt x="4797910" y="395344"/>
                </a:lnTo>
                <a:lnTo>
                  <a:pt x="4797910" y="579419"/>
                </a:lnTo>
                <a:lnTo>
                  <a:pt x="4955689" y="670262"/>
                </a:lnTo>
                <a:lnTo>
                  <a:pt x="5113468" y="579419"/>
                </a:lnTo>
                <a:lnTo>
                  <a:pt x="5113468" y="395344"/>
                </a:lnTo>
                <a:close/>
                <a:moveTo>
                  <a:pt x="4635350" y="304502"/>
                </a:moveTo>
                <a:lnTo>
                  <a:pt x="4477571" y="395344"/>
                </a:lnTo>
                <a:lnTo>
                  <a:pt x="4477571" y="579419"/>
                </a:lnTo>
                <a:lnTo>
                  <a:pt x="4635350" y="670262"/>
                </a:lnTo>
                <a:lnTo>
                  <a:pt x="4793129" y="579419"/>
                </a:lnTo>
                <a:lnTo>
                  <a:pt x="4793129" y="395344"/>
                </a:lnTo>
                <a:close/>
                <a:moveTo>
                  <a:pt x="4312621" y="304502"/>
                </a:moveTo>
                <a:lnTo>
                  <a:pt x="4154842" y="395344"/>
                </a:lnTo>
                <a:lnTo>
                  <a:pt x="4154842" y="579419"/>
                </a:lnTo>
                <a:lnTo>
                  <a:pt x="4312621" y="670262"/>
                </a:lnTo>
                <a:lnTo>
                  <a:pt x="4470400" y="579419"/>
                </a:lnTo>
                <a:lnTo>
                  <a:pt x="4470400" y="395344"/>
                </a:lnTo>
                <a:close/>
                <a:moveTo>
                  <a:pt x="3992282" y="304502"/>
                </a:moveTo>
                <a:lnTo>
                  <a:pt x="3834503" y="395344"/>
                </a:lnTo>
                <a:lnTo>
                  <a:pt x="3834503" y="579419"/>
                </a:lnTo>
                <a:lnTo>
                  <a:pt x="3992282" y="670262"/>
                </a:lnTo>
                <a:lnTo>
                  <a:pt x="4150061" y="579419"/>
                </a:lnTo>
                <a:lnTo>
                  <a:pt x="4150061" y="395344"/>
                </a:lnTo>
                <a:close/>
                <a:moveTo>
                  <a:pt x="3671943" y="304502"/>
                </a:moveTo>
                <a:lnTo>
                  <a:pt x="3514165" y="395344"/>
                </a:lnTo>
                <a:lnTo>
                  <a:pt x="3514165" y="579419"/>
                </a:lnTo>
                <a:lnTo>
                  <a:pt x="3671943" y="670262"/>
                </a:lnTo>
                <a:lnTo>
                  <a:pt x="3829722" y="579419"/>
                </a:lnTo>
                <a:lnTo>
                  <a:pt x="3829722" y="395344"/>
                </a:lnTo>
                <a:close/>
                <a:moveTo>
                  <a:pt x="3351604" y="304502"/>
                </a:moveTo>
                <a:lnTo>
                  <a:pt x="3193825" y="395344"/>
                </a:lnTo>
                <a:lnTo>
                  <a:pt x="3193825" y="579419"/>
                </a:lnTo>
                <a:lnTo>
                  <a:pt x="3351604" y="670262"/>
                </a:lnTo>
                <a:lnTo>
                  <a:pt x="3509383" y="579419"/>
                </a:lnTo>
                <a:lnTo>
                  <a:pt x="3509383" y="395344"/>
                </a:lnTo>
                <a:close/>
                <a:moveTo>
                  <a:pt x="3031266" y="304502"/>
                </a:moveTo>
                <a:lnTo>
                  <a:pt x="2873487" y="395344"/>
                </a:lnTo>
                <a:lnTo>
                  <a:pt x="2873487" y="579419"/>
                </a:lnTo>
                <a:lnTo>
                  <a:pt x="3031266" y="670262"/>
                </a:lnTo>
                <a:lnTo>
                  <a:pt x="3189044" y="579419"/>
                </a:lnTo>
                <a:lnTo>
                  <a:pt x="3189044" y="395344"/>
                </a:lnTo>
                <a:close/>
                <a:moveTo>
                  <a:pt x="2710927" y="304502"/>
                </a:moveTo>
                <a:lnTo>
                  <a:pt x="2553148" y="395344"/>
                </a:lnTo>
                <a:lnTo>
                  <a:pt x="2553148" y="579419"/>
                </a:lnTo>
                <a:lnTo>
                  <a:pt x="2710927" y="670262"/>
                </a:lnTo>
                <a:lnTo>
                  <a:pt x="2868706" y="579419"/>
                </a:lnTo>
                <a:lnTo>
                  <a:pt x="2868706" y="395344"/>
                </a:lnTo>
                <a:close/>
                <a:moveTo>
                  <a:pt x="2390588" y="304502"/>
                </a:moveTo>
                <a:lnTo>
                  <a:pt x="2232809" y="397735"/>
                </a:lnTo>
                <a:lnTo>
                  <a:pt x="2232809" y="581810"/>
                </a:lnTo>
                <a:lnTo>
                  <a:pt x="2390588" y="670262"/>
                </a:lnTo>
                <a:lnTo>
                  <a:pt x="2548367" y="579419"/>
                </a:lnTo>
                <a:lnTo>
                  <a:pt x="2548367" y="395344"/>
                </a:lnTo>
                <a:close/>
                <a:moveTo>
                  <a:pt x="2070249" y="304502"/>
                </a:moveTo>
                <a:lnTo>
                  <a:pt x="1912470" y="395344"/>
                </a:lnTo>
                <a:lnTo>
                  <a:pt x="1912470" y="579419"/>
                </a:lnTo>
                <a:lnTo>
                  <a:pt x="2070249" y="670262"/>
                </a:lnTo>
                <a:lnTo>
                  <a:pt x="2228028" y="579419"/>
                </a:lnTo>
                <a:lnTo>
                  <a:pt x="2228028" y="395344"/>
                </a:lnTo>
                <a:close/>
                <a:moveTo>
                  <a:pt x="1749910" y="304502"/>
                </a:moveTo>
                <a:lnTo>
                  <a:pt x="1592131" y="395344"/>
                </a:lnTo>
                <a:lnTo>
                  <a:pt x="1592131" y="579419"/>
                </a:lnTo>
                <a:lnTo>
                  <a:pt x="1749910" y="670262"/>
                </a:lnTo>
                <a:lnTo>
                  <a:pt x="1907689" y="579419"/>
                </a:lnTo>
                <a:lnTo>
                  <a:pt x="1907689" y="395344"/>
                </a:lnTo>
                <a:close/>
                <a:moveTo>
                  <a:pt x="1429571" y="304502"/>
                </a:moveTo>
                <a:lnTo>
                  <a:pt x="1271793" y="395344"/>
                </a:lnTo>
                <a:lnTo>
                  <a:pt x="1271793" y="579419"/>
                </a:lnTo>
                <a:lnTo>
                  <a:pt x="1429571" y="670262"/>
                </a:lnTo>
                <a:lnTo>
                  <a:pt x="1587350" y="579419"/>
                </a:lnTo>
                <a:lnTo>
                  <a:pt x="1587350" y="395344"/>
                </a:lnTo>
                <a:close/>
                <a:moveTo>
                  <a:pt x="1109233" y="304502"/>
                </a:moveTo>
                <a:lnTo>
                  <a:pt x="951454" y="397735"/>
                </a:lnTo>
                <a:lnTo>
                  <a:pt x="951454" y="581810"/>
                </a:lnTo>
                <a:lnTo>
                  <a:pt x="1109233" y="672652"/>
                </a:lnTo>
                <a:lnTo>
                  <a:pt x="1267011" y="579419"/>
                </a:lnTo>
                <a:lnTo>
                  <a:pt x="1267011" y="395344"/>
                </a:lnTo>
                <a:close/>
                <a:moveTo>
                  <a:pt x="788894" y="304502"/>
                </a:moveTo>
                <a:lnTo>
                  <a:pt x="631115" y="397735"/>
                </a:lnTo>
                <a:lnTo>
                  <a:pt x="631115" y="581810"/>
                </a:lnTo>
                <a:lnTo>
                  <a:pt x="788894" y="670262"/>
                </a:lnTo>
                <a:lnTo>
                  <a:pt x="946673" y="579419"/>
                </a:lnTo>
                <a:lnTo>
                  <a:pt x="946673" y="395344"/>
                </a:lnTo>
                <a:close/>
                <a:moveTo>
                  <a:pt x="11842974" y="27193"/>
                </a:moveTo>
                <a:lnTo>
                  <a:pt x="11685195" y="118036"/>
                </a:lnTo>
                <a:lnTo>
                  <a:pt x="11685195" y="302111"/>
                </a:lnTo>
                <a:lnTo>
                  <a:pt x="11842974" y="392953"/>
                </a:lnTo>
                <a:lnTo>
                  <a:pt x="12000753" y="302111"/>
                </a:lnTo>
                <a:lnTo>
                  <a:pt x="12000753" y="118036"/>
                </a:lnTo>
                <a:close/>
                <a:moveTo>
                  <a:pt x="11522635" y="27193"/>
                </a:moveTo>
                <a:lnTo>
                  <a:pt x="11364856" y="118036"/>
                </a:lnTo>
                <a:lnTo>
                  <a:pt x="11364856" y="302111"/>
                </a:lnTo>
                <a:lnTo>
                  <a:pt x="11522635" y="392953"/>
                </a:lnTo>
                <a:lnTo>
                  <a:pt x="11680414" y="302111"/>
                </a:lnTo>
                <a:lnTo>
                  <a:pt x="11680414" y="118036"/>
                </a:lnTo>
                <a:close/>
                <a:moveTo>
                  <a:pt x="11202296" y="27193"/>
                </a:moveTo>
                <a:lnTo>
                  <a:pt x="11044517" y="118036"/>
                </a:lnTo>
                <a:lnTo>
                  <a:pt x="11044517" y="302111"/>
                </a:lnTo>
                <a:lnTo>
                  <a:pt x="11202296" y="392953"/>
                </a:lnTo>
                <a:lnTo>
                  <a:pt x="11360075" y="302111"/>
                </a:lnTo>
                <a:lnTo>
                  <a:pt x="11360075" y="118036"/>
                </a:lnTo>
                <a:close/>
                <a:moveTo>
                  <a:pt x="10881957" y="27193"/>
                </a:moveTo>
                <a:lnTo>
                  <a:pt x="10724179" y="118036"/>
                </a:lnTo>
                <a:lnTo>
                  <a:pt x="10724179" y="302111"/>
                </a:lnTo>
                <a:lnTo>
                  <a:pt x="10881957" y="392953"/>
                </a:lnTo>
                <a:lnTo>
                  <a:pt x="11039736" y="302111"/>
                </a:lnTo>
                <a:lnTo>
                  <a:pt x="11039736" y="118036"/>
                </a:lnTo>
                <a:close/>
                <a:moveTo>
                  <a:pt x="10561618" y="27193"/>
                </a:moveTo>
                <a:lnTo>
                  <a:pt x="10403839" y="118036"/>
                </a:lnTo>
                <a:lnTo>
                  <a:pt x="10403839" y="302111"/>
                </a:lnTo>
                <a:lnTo>
                  <a:pt x="10561618" y="392953"/>
                </a:lnTo>
                <a:lnTo>
                  <a:pt x="10719397" y="302111"/>
                </a:lnTo>
                <a:lnTo>
                  <a:pt x="10719397" y="118036"/>
                </a:lnTo>
                <a:close/>
                <a:moveTo>
                  <a:pt x="10241280" y="27193"/>
                </a:moveTo>
                <a:lnTo>
                  <a:pt x="10083501" y="118036"/>
                </a:lnTo>
                <a:lnTo>
                  <a:pt x="10083501" y="302111"/>
                </a:lnTo>
                <a:lnTo>
                  <a:pt x="10241280" y="392953"/>
                </a:lnTo>
                <a:lnTo>
                  <a:pt x="10399058" y="302111"/>
                </a:lnTo>
                <a:lnTo>
                  <a:pt x="10399058" y="118036"/>
                </a:lnTo>
                <a:close/>
                <a:moveTo>
                  <a:pt x="9920941" y="27193"/>
                </a:moveTo>
                <a:lnTo>
                  <a:pt x="9763162" y="118036"/>
                </a:lnTo>
                <a:lnTo>
                  <a:pt x="9763162" y="302111"/>
                </a:lnTo>
                <a:lnTo>
                  <a:pt x="9920941" y="392953"/>
                </a:lnTo>
                <a:lnTo>
                  <a:pt x="10078720" y="302111"/>
                </a:lnTo>
                <a:lnTo>
                  <a:pt x="10078720" y="118036"/>
                </a:lnTo>
                <a:close/>
                <a:moveTo>
                  <a:pt x="9600602" y="27193"/>
                </a:moveTo>
                <a:lnTo>
                  <a:pt x="9442823" y="118036"/>
                </a:lnTo>
                <a:lnTo>
                  <a:pt x="9442823" y="302111"/>
                </a:lnTo>
                <a:lnTo>
                  <a:pt x="9600602" y="392953"/>
                </a:lnTo>
                <a:lnTo>
                  <a:pt x="9758380" y="302111"/>
                </a:lnTo>
                <a:lnTo>
                  <a:pt x="9758380" y="118036"/>
                </a:lnTo>
                <a:close/>
                <a:moveTo>
                  <a:pt x="9280263" y="27193"/>
                </a:moveTo>
                <a:lnTo>
                  <a:pt x="9122485" y="118036"/>
                </a:lnTo>
                <a:lnTo>
                  <a:pt x="9122485" y="302111"/>
                </a:lnTo>
                <a:lnTo>
                  <a:pt x="9280263" y="392953"/>
                </a:lnTo>
                <a:lnTo>
                  <a:pt x="9438042" y="302111"/>
                </a:lnTo>
                <a:lnTo>
                  <a:pt x="9438042" y="118036"/>
                </a:lnTo>
                <a:close/>
                <a:moveTo>
                  <a:pt x="8959924" y="27193"/>
                </a:moveTo>
                <a:lnTo>
                  <a:pt x="8802145" y="118036"/>
                </a:lnTo>
                <a:lnTo>
                  <a:pt x="8802145" y="302111"/>
                </a:lnTo>
                <a:lnTo>
                  <a:pt x="8959924" y="392953"/>
                </a:lnTo>
                <a:lnTo>
                  <a:pt x="9117703" y="302111"/>
                </a:lnTo>
                <a:lnTo>
                  <a:pt x="9117703" y="118036"/>
                </a:lnTo>
                <a:close/>
                <a:moveTo>
                  <a:pt x="8639585" y="27193"/>
                </a:moveTo>
                <a:lnTo>
                  <a:pt x="8481806" y="118036"/>
                </a:lnTo>
                <a:lnTo>
                  <a:pt x="8481806" y="302111"/>
                </a:lnTo>
                <a:lnTo>
                  <a:pt x="8639585" y="392953"/>
                </a:lnTo>
                <a:lnTo>
                  <a:pt x="8797364" y="302111"/>
                </a:lnTo>
                <a:lnTo>
                  <a:pt x="8797364" y="118036"/>
                </a:lnTo>
                <a:close/>
                <a:moveTo>
                  <a:pt x="8319247" y="27193"/>
                </a:moveTo>
                <a:lnTo>
                  <a:pt x="8161468" y="118036"/>
                </a:lnTo>
                <a:lnTo>
                  <a:pt x="8161468" y="302111"/>
                </a:lnTo>
                <a:lnTo>
                  <a:pt x="8319247" y="392953"/>
                </a:lnTo>
                <a:lnTo>
                  <a:pt x="8477026" y="302111"/>
                </a:lnTo>
                <a:lnTo>
                  <a:pt x="8477026" y="118036"/>
                </a:lnTo>
                <a:close/>
                <a:moveTo>
                  <a:pt x="7998908" y="27193"/>
                </a:moveTo>
                <a:lnTo>
                  <a:pt x="7841129" y="118036"/>
                </a:lnTo>
                <a:lnTo>
                  <a:pt x="7841129" y="302111"/>
                </a:lnTo>
                <a:lnTo>
                  <a:pt x="7998908" y="392953"/>
                </a:lnTo>
                <a:lnTo>
                  <a:pt x="8156687" y="302111"/>
                </a:lnTo>
                <a:lnTo>
                  <a:pt x="8156687" y="118036"/>
                </a:lnTo>
                <a:close/>
                <a:moveTo>
                  <a:pt x="7678569" y="27193"/>
                </a:moveTo>
                <a:lnTo>
                  <a:pt x="7520791" y="118036"/>
                </a:lnTo>
                <a:lnTo>
                  <a:pt x="7520791" y="302111"/>
                </a:lnTo>
                <a:lnTo>
                  <a:pt x="7678569" y="392953"/>
                </a:lnTo>
                <a:lnTo>
                  <a:pt x="7836348" y="302111"/>
                </a:lnTo>
                <a:lnTo>
                  <a:pt x="7836348" y="118036"/>
                </a:lnTo>
                <a:close/>
                <a:moveTo>
                  <a:pt x="7358230" y="27193"/>
                </a:moveTo>
                <a:lnTo>
                  <a:pt x="7200451" y="118036"/>
                </a:lnTo>
                <a:lnTo>
                  <a:pt x="7200451" y="302111"/>
                </a:lnTo>
                <a:lnTo>
                  <a:pt x="7358230" y="392953"/>
                </a:lnTo>
                <a:lnTo>
                  <a:pt x="7516009" y="302111"/>
                </a:lnTo>
                <a:lnTo>
                  <a:pt x="7516009" y="118036"/>
                </a:lnTo>
                <a:close/>
                <a:moveTo>
                  <a:pt x="7037892" y="27193"/>
                </a:moveTo>
                <a:lnTo>
                  <a:pt x="6880113" y="118036"/>
                </a:lnTo>
                <a:lnTo>
                  <a:pt x="6880113" y="302111"/>
                </a:lnTo>
                <a:lnTo>
                  <a:pt x="7037892" y="392953"/>
                </a:lnTo>
                <a:lnTo>
                  <a:pt x="7195671" y="302111"/>
                </a:lnTo>
                <a:lnTo>
                  <a:pt x="7195671" y="118036"/>
                </a:lnTo>
                <a:close/>
                <a:moveTo>
                  <a:pt x="6717553" y="27193"/>
                </a:moveTo>
                <a:lnTo>
                  <a:pt x="6559774" y="118036"/>
                </a:lnTo>
                <a:lnTo>
                  <a:pt x="6559774" y="302111"/>
                </a:lnTo>
                <a:lnTo>
                  <a:pt x="6717553" y="392953"/>
                </a:lnTo>
                <a:lnTo>
                  <a:pt x="6875332" y="302111"/>
                </a:lnTo>
                <a:lnTo>
                  <a:pt x="6875332" y="118036"/>
                </a:lnTo>
                <a:close/>
                <a:moveTo>
                  <a:pt x="6397214" y="27193"/>
                </a:moveTo>
                <a:lnTo>
                  <a:pt x="6239435" y="118036"/>
                </a:lnTo>
                <a:lnTo>
                  <a:pt x="6239435" y="302111"/>
                </a:lnTo>
                <a:lnTo>
                  <a:pt x="6397214" y="392953"/>
                </a:lnTo>
                <a:lnTo>
                  <a:pt x="6554992" y="302111"/>
                </a:lnTo>
                <a:lnTo>
                  <a:pt x="6554992" y="118036"/>
                </a:lnTo>
                <a:close/>
                <a:moveTo>
                  <a:pt x="5756536" y="27193"/>
                </a:moveTo>
                <a:lnTo>
                  <a:pt x="5598757" y="118036"/>
                </a:lnTo>
                <a:lnTo>
                  <a:pt x="5598757" y="302111"/>
                </a:lnTo>
                <a:lnTo>
                  <a:pt x="5756536" y="392953"/>
                </a:lnTo>
                <a:lnTo>
                  <a:pt x="5914316" y="302111"/>
                </a:lnTo>
                <a:lnTo>
                  <a:pt x="5914316" y="118036"/>
                </a:lnTo>
                <a:close/>
                <a:moveTo>
                  <a:pt x="5436198" y="27193"/>
                </a:moveTo>
                <a:lnTo>
                  <a:pt x="5278418" y="118036"/>
                </a:lnTo>
                <a:lnTo>
                  <a:pt x="5278418" y="302111"/>
                </a:lnTo>
                <a:lnTo>
                  <a:pt x="5436198" y="392953"/>
                </a:lnTo>
                <a:lnTo>
                  <a:pt x="5593976" y="302111"/>
                </a:lnTo>
                <a:lnTo>
                  <a:pt x="5593976" y="118036"/>
                </a:lnTo>
                <a:close/>
                <a:moveTo>
                  <a:pt x="5113468" y="27193"/>
                </a:moveTo>
                <a:lnTo>
                  <a:pt x="4955689" y="118036"/>
                </a:lnTo>
                <a:lnTo>
                  <a:pt x="4955689" y="302111"/>
                </a:lnTo>
                <a:lnTo>
                  <a:pt x="5113468" y="392953"/>
                </a:lnTo>
                <a:lnTo>
                  <a:pt x="5271247" y="302111"/>
                </a:lnTo>
                <a:lnTo>
                  <a:pt x="5271247" y="118036"/>
                </a:lnTo>
                <a:close/>
                <a:moveTo>
                  <a:pt x="4793129" y="27193"/>
                </a:moveTo>
                <a:lnTo>
                  <a:pt x="4635350" y="118036"/>
                </a:lnTo>
                <a:lnTo>
                  <a:pt x="4635350" y="302111"/>
                </a:lnTo>
                <a:lnTo>
                  <a:pt x="4793129" y="392953"/>
                </a:lnTo>
                <a:lnTo>
                  <a:pt x="4950908" y="302111"/>
                </a:lnTo>
                <a:lnTo>
                  <a:pt x="4950908" y="118036"/>
                </a:lnTo>
                <a:close/>
                <a:moveTo>
                  <a:pt x="4472790" y="27193"/>
                </a:moveTo>
                <a:lnTo>
                  <a:pt x="4315012" y="118036"/>
                </a:lnTo>
                <a:lnTo>
                  <a:pt x="4315012" y="302111"/>
                </a:lnTo>
                <a:lnTo>
                  <a:pt x="4472790" y="392953"/>
                </a:lnTo>
                <a:lnTo>
                  <a:pt x="4630569" y="302111"/>
                </a:lnTo>
                <a:lnTo>
                  <a:pt x="4630569" y="118036"/>
                </a:lnTo>
                <a:close/>
                <a:moveTo>
                  <a:pt x="4152451" y="27193"/>
                </a:moveTo>
                <a:lnTo>
                  <a:pt x="3994673" y="118036"/>
                </a:lnTo>
                <a:lnTo>
                  <a:pt x="3994673" y="302111"/>
                </a:lnTo>
                <a:lnTo>
                  <a:pt x="4152451" y="392953"/>
                </a:lnTo>
                <a:lnTo>
                  <a:pt x="4310230" y="302111"/>
                </a:lnTo>
                <a:lnTo>
                  <a:pt x="4310230" y="118036"/>
                </a:lnTo>
                <a:close/>
                <a:moveTo>
                  <a:pt x="3832112" y="27193"/>
                </a:moveTo>
                <a:lnTo>
                  <a:pt x="3674334" y="118036"/>
                </a:lnTo>
                <a:lnTo>
                  <a:pt x="3674334" y="302111"/>
                </a:lnTo>
                <a:lnTo>
                  <a:pt x="3832112" y="392953"/>
                </a:lnTo>
                <a:lnTo>
                  <a:pt x="3989891" y="302111"/>
                </a:lnTo>
                <a:lnTo>
                  <a:pt x="3989891" y="118036"/>
                </a:lnTo>
                <a:close/>
                <a:moveTo>
                  <a:pt x="3511774" y="27193"/>
                </a:moveTo>
                <a:lnTo>
                  <a:pt x="3353995" y="118036"/>
                </a:lnTo>
                <a:lnTo>
                  <a:pt x="3353995" y="302111"/>
                </a:lnTo>
                <a:lnTo>
                  <a:pt x="3511774" y="392953"/>
                </a:lnTo>
                <a:lnTo>
                  <a:pt x="3669553" y="302111"/>
                </a:lnTo>
                <a:lnTo>
                  <a:pt x="3669553" y="118036"/>
                </a:lnTo>
                <a:close/>
                <a:moveTo>
                  <a:pt x="3191435" y="27193"/>
                </a:moveTo>
                <a:lnTo>
                  <a:pt x="3033656" y="118036"/>
                </a:lnTo>
                <a:lnTo>
                  <a:pt x="3033656" y="302111"/>
                </a:lnTo>
                <a:lnTo>
                  <a:pt x="3191435" y="392953"/>
                </a:lnTo>
                <a:lnTo>
                  <a:pt x="3349214" y="302111"/>
                </a:lnTo>
                <a:lnTo>
                  <a:pt x="3349214" y="118036"/>
                </a:lnTo>
                <a:close/>
                <a:moveTo>
                  <a:pt x="2871096" y="27193"/>
                </a:moveTo>
                <a:lnTo>
                  <a:pt x="2713317" y="118036"/>
                </a:lnTo>
                <a:lnTo>
                  <a:pt x="2713317" y="302111"/>
                </a:lnTo>
                <a:lnTo>
                  <a:pt x="2871096" y="392953"/>
                </a:lnTo>
                <a:lnTo>
                  <a:pt x="3028875" y="302111"/>
                </a:lnTo>
                <a:lnTo>
                  <a:pt x="3028875" y="118036"/>
                </a:lnTo>
                <a:close/>
                <a:moveTo>
                  <a:pt x="2550757" y="27193"/>
                </a:moveTo>
                <a:lnTo>
                  <a:pt x="2392978" y="118036"/>
                </a:lnTo>
                <a:lnTo>
                  <a:pt x="2392978" y="302111"/>
                </a:lnTo>
                <a:lnTo>
                  <a:pt x="2550757" y="392953"/>
                </a:lnTo>
                <a:lnTo>
                  <a:pt x="2708536" y="302111"/>
                </a:lnTo>
                <a:lnTo>
                  <a:pt x="2708536" y="118036"/>
                </a:lnTo>
                <a:close/>
                <a:moveTo>
                  <a:pt x="2230419" y="27193"/>
                </a:moveTo>
                <a:lnTo>
                  <a:pt x="2072640" y="118036"/>
                </a:lnTo>
                <a:lnTo>
                  <a:pt x="2072640" y="302111"/>
                </a:lnTo>
                <a:lnTo>
                  <a:pt x="2230419" y="392953"/>
                </a:lnTo>
                <a:lnTo>
                  <a:pt x="2388197" y="302111"/>
                </a:lnTo>
                <a:lnTo>
                  <a:pt x="2388197" y="118036"/>
                </a:lnTo>
                <a:close/>
                <a:moveTo>
                  <a:pt x="1910080" y="27193"/>
                </a:moveTo>
                <a:lnTo>
                  <a:pt x="1752301" y="118036"/>
                </a:lnTo>
                <a:lnTo>
                  <a:pt x="1752301" y="302111"/>
                </a:lnTo>
                <a:lnTo>
                  <a:pt x="1910080" y="392953"/>
                </a:lnTo>
                <a:lnTo>
                  <a:pt x="2067858" y="302111"/>
                </a:lnTo>
                <a:lnTo>
                  <a:pt x="2067858" y="118036"/>
                </a:lnTo>
                <a:close/>
                <a:moveTo>
                  <a:pt x="1589741" y="27193"/>
                </a:moveTo>
                <a:lnTo>
                  <a:pt x="1431962" y="118036"/>
                </a:lnTo>
                <a:lnTo>
                  <a:pt x="1431962" y="302111"/>
                </a:lnTo>
                <a:lnTo>
                  <a:pt x="1589741" y="392953"/>
                </a:lnTo>
                <a:lnTo>
                  <a:pt x="1747520" y="302111"/>
                </a:lnTo>
                <a:lnTo>
                  <a:pt x="1747520" y="118036"/>
                </a:lnTo>
                <a:close/>
                <a:moveTo>
                  <a:pt x="1269402" y="27193"/>
                </a:moveTo>
                <a:lnTo>
                  <a:pt x="1111623" y="118036"/>
                </a:lnTo>
                <a:lnTo>
                  <a:pt x="1111623" y="302111"/>
                </a:lnTo>
                <a:lnTo>
                  <a:pt x="1269402" y="392953"/>
                </a:lnTo>
                <a:lnTo>
                  <a:pt x="1427181" y="302111"/>
                </a:lnTo>
                <a:lnTo>
                  <a:pt x="1427181" y="118036"/>
                </a:lnTo>
                <a:close/>
                <a:moveTo>
                  <a:pt x="949063" y="27193"/>
                </a:moveTo>
                <a:lnTo>
                  <a:pt x="791284" y="118036"/>
                </a:lnTo>
                <a:lnTo>
                  <a:pt x="791284" y="302111"/>
                </a:lnTo>
                <a:lnTo>
                  <a:pt x="949063" y="392953"/>
                </a:lnTo>
                <a:lnTo>
                  <a:pt x="1106842" y="302111"/>
                </a:lnTo>
                <a:lnTo>
                  <a:pt x="1106842" y="118036"/>
                </a:lnTo>
                <a:close/>
                <a:moveTo>
                  <a:pt x="628724" y="27193"/>
                </a:moveTo>
                <a:lnTo>
                  <a:pt x="470945" y="118036"/>
                </a:lnTo>
                <a:lnTo>
                  <a:pt x="470945" y="302111"/>
                </a:lnTo>
                <a:lnTo>
                  <a:pt x="628724" y="392953"/>
                </a:lnTo>
                <a:lnTo>
                  <a:pt x="786503" y="302111"/>
                </a:lnTo>
                <a:lnTo>
                  <a:pt x="786503" y="118036"/>
                </a:lnTo>
                <a:close/>
                <a:moveTo>
                  <a:pt x="308385" y="27193"/>
                </a:moveTo>
                <a:lnTo>
                  <a:pt x="150607" y="118036"/>
                </a:lnTo>
                <a:lnTo>
                  <a:pt x="150607" y="302111"/>
                </a:lnTo>
                <a:lnTo>
                  <a:pt x="308385" y="392953"/>
                </a:lnTo>
                <a:lnTo>
                  <a:pt x="466164" y="302111"/>
                </a:lnTo>
                <a:lnTo>
                  <a:pt x="466164" y="118036"/>
                </a:lnTo>
                <a:close/>
                <a:moveTo>
                  <a:pt x="6076875" y="24803"/>
                </a:moveTo>
                <a:lnTo>
                  <a:pt x="5919096" y="115645"/>
                </a:lnTo>
                <a:lnTo>
                  <a:pt x="5919096" y="299720"/>
                </a:lnTo>
                <a:lnTo>
                  <a:pt x="6076875" y="390563"/>
                </a:lnTo>
                <a:lnTo>
                  <a:pt x="6234654" y="299720"/>
                </a:lnTo>
                <a:lnTo>
                  <a:pt x="6234654" y="115645"/>
                </a:lnTo>
                <a:close/>
                <a:moveTo>
                  <a:pt x="305995" y="0"/>
                </a:moveTo>
                <a:lnTo>
                  <a:pt x="310776" y="0"/>
                </a:lnTo>
                <a:lnTo>
                  <a:pt x="310776" y="20022"/>
                </a:lnTo>
                <a:lnTo>
                  <a:pt x="468555" y="110864"/>
                </a:lnTo>
                <a:lnTo>
                  <a:pt x="626334" y="20022"/>
                </a:lnTo>
                <a:lnTo>
                  <a:pt x="626334" y="0"/>
                </a:lnTo>
                <a:lnTo>
                  <a:pt x="631115" y="0"/>
                </a:lnTo>
                <a:lnTo>
                  <a:pt x="631115" y="22412"/>
                </a:lnTo>
                <a:lnTo>
                  <a:pt x="788894" y="110864"/>
                </a:lnTo>
                <a:lnTo>
                  <a:pt x="946673" y="20022"/>
                </a:lnTo>
                <a:lnTo>
                  <a:pt x="946673" y="0"/>
                </a:lnTo>
                <a:lnTo>
                  <a:pt x="951454" y="0"/>
                </a:lnTo>
                <a:lnTo>
                  <a:pt x="951454" y="22412"/>
                </a:lnTo>
                <a:lnTo>
                  <a:pt x="1109233" y="113255"/>
                </a:lnTo>
                <a:lnTo>
                  <a:pt x="1267011" y="20022"/>
                </a:lnTo>
                <a:lnTo>
                  <a:pt x="1267011" y="0"/>
                </a:lnTo>
                <a:lnTo>
                  <a:pt x="1271793" y="0"/>
                </a:lnTo>
                <a:lnTo>
                  <a:pt x="1271793" y="22412"/>
                </a:lnTo>
                <a:lnTo>
                  <a:pt x="1429571" y="113255"/>
                </a:lnTo>
                <a:lnTo>
                  <a:pt x="1587350" y="22412"/>
                </a:lnTo>
                <a:lnTo>
                  <a:pt x="1587350" y="0"/>
                </a:lnTo>
                <a:lnTo>
                  <a:pt x="1592131" y="0"/>
                </a:lnTo>
                <a:lnTo>
                  <a:pt x="1592131" y="20022"/>
                </a:lnTo>
                <a:lnTo>
                  <a:pt x="1749910" y="110864"/>
                </a:lnTo>
                <a:lnTo>
                  <a:pt x="1907689" y="20022"/>
                </a:lnTo>
                <a:lnTo>
                  <a:pt x="1907689" y="0"/>
                </a:lnTo>
                <a:lnTo>
                  <a:pt x="1912470" y="0"/>
                </a:lnTo>
                <a:lnTo>
                  <a:pt x="1912470" y="20022"/>
                </a:lnTo>
                <a:lnTo>
                  <a:pt x="2070249" y="110864"/>
                </a:lnTo>
                <a:lnTo>
                  <a:pt x="2228028" y="20022"/>
                </a:lnTo>
                <a:lnTo>
                  <a:pt x="2228028" y="0"/>
                </a:lnTo>
                <a:lnTo>
                  <a:pt x="2232809" y="0"/>
                </a:lnTo>
                <a:lnTo>
                  <a:pt x="2232809" y="22412"/>
                </a:lnTo>
                <a:lnTo>
                  <a:pt x="2390588" y="110864"/>
                </a:lnTo>
                <a:lnTo>
                  <a:pt x="2548367" y="20022"/>
                </a:lnTo>
                <a:lnTo>
                  <a:pt x="2548367" y="0"/>
                </a:lnTo>
                <a:lnTo>
                  <a:pt x="2553148" y="0"/>
                </a:lnTo>
                <a:lnTo>
                  <a:pt x="2553148" y="20022"/>
                </a:lnTo>
                <a:lnTo>
                  <a:pt x="2710927" y="110864"/>
                </a:lnTo>
                <a:lnTo>
                  <a:pt x="2868706" y="20022"/>
                </a:lnTo>
                <a:lnTo>
                  <a:pt x="2868706" y="0"/>
                </a:lnTo>
                <a:lnTo>
                  <a:pt x="2873487" y="0"/>
                </a:lnTo>
                <a:lnTo>
                  <a:pt x="2873487" y="20022"/>
                </a:lnTo>
                <a:lnTo>
                  <a:pt x="3031266" y="110864"/>
                </a:lnTo>
                <a:lnTo>
                  <a:pt x="3189044" y="20022"/>
                </a:lnTo>
                <a:lnTo>
                  <a:pt x="3189044" y="0"/>
                </a:lnTo>
                <a:lnTo>
                  <a:pt x="3193825" y="0"/>
                </a:lnTo>
                <a:lnTo>
                  <a:pt x="3193825" y="20022"/>
                </a:lnTo>
                <a:lnTo>
                  <a:pt x="3351604" y="110864"/>
                </a:lnTo>
                <a:lnTo>
                  <a:pt x="3509383" y="20022"/>
                </a:lnTo>
                <a:lnTo>
                  <a:pt x="3509383" y="0"/>
                </a:lnTo>
                <a:lnTo>
                  <a:pt x="3514165" y="0"/>
                </a:lnTo>
                <a:lnTo>
                  <a:pt x="3514165" y="20022"/>
                </a:lnTo>
                <a:lnTo>
                  <a:pt x="3671943" y="110864"/>
                </a:lnTo>
                <a:lnTo>
                  <a:pt x="3829722" y="20022"/>
                </a:lnTo>
                <a:lnTo>
                  <a:pt x="3829722" y="0"/>
                </a:lnTo>
                <a:lnTo>
                  <a:pt x="3836894" y="0"/>
                </a:lnTo>
                <a:lnTo>
                  <a:pt x="3836894" y="22412"/>
                </a:lnTo>
                <a:lnTo>
                  <a:pt x="3994673" y="113255"/>
                </a:lnTo>
                <a:lnTo>
                  <a:pt x="4152451" y="22412"/>
                </a:lnTo>
                <a:lnTo>
                  <a:pt x="4152451" y="0"/>
                </a:lnTo>
                <a:lnTo>
                  <a:pt x="4154842" y="0"/>
                </a:lnTo>
                <a:lnTo>
                  <a:pt x="4154842" y="20022"/>
                </a:lnTo>
                <a:lnTo>
                  <a:pt x="4312621" y="110864"/>
                </a:lnTo>
                <a:lnTo>
                  <a:pt x="4470400" y="20022"/>
                </a:lnTo>
                <a:lnTo>
                  <a:pt x="4470400" y="0"/>
                </a:lnTo>
                <a:lnTo>
                  <a:pt x="4477571" y="0"/>
                </a:lnTo>
                <a:lnTo>
                  <a:pt x="4477571" y="20022"/>
                </a:lnTo>
                <a:lnTo>
                  <a:pt x="4635350" y="110864"/>
                </a:lnTo>
                <a:lnTo>
                  <a:pt x="4793129" y="20022"/>
                </a:lnTo>
                <a:lnTo>
                  <a:pt x="4793129" y="0"/>
                </a:lnTo>
                <a:lnTo>
                  <a:pt x="4797910" y="0"/>
                </a:lnTo>
                <a:lnTo>
                  <a:pt x="4797910" y="20022"/>
                </a:lnTo>
                <a:lnTo>
                  <a:pt x="4955689" y="110864"/>
                </a:lnTo>
                <a:lnTo>
                  <a:pt x="5113468" y="20022"/>
                </a:lnTo>
                <a:lnTo>
                  <a:pt x="5113468" y="0"/>
                </a:lnTo>
                <a:lnTo>
                  <a:pt x="5118250" y="0"/>
                </a:lnTo>
                <a:lnTo>
                  <a:pt x="5118250" y="20022"/>
                </a:lnTo>
                <a:lnTo>
                  <a:pt x="5276028" y="110864"/>
                </a:lnTo>
                <a:lnTo>
                  <a:pt x="5433807" y="20022"/>
                </a:lnTo>
                <a:lnTo>
                  <a:pt x="5433807" y="0"/>
                </a:lnTo>
                <a:lnTo>
                  <a:pt x="5438588" y="0"/>
                </a:lnTo>
                <a:lnTo>
                  <a:pt x="5438588" y="22412"/>
                </a:lnTo>
                <a:lnTo>
                  <a:pt x="5596368" y="113255"/>
                </a:lnTo>
                <a:lnTo>
                  <a:pt x="5754146" y="22412"/>
                </a:lnTo>
                <a:lnTo>
                  <a:pt x="5754146" y="0"/>
                </a:lnTo>
                <a:lnTo>
                  <a:pt x="5758927" y="0"/>
                </a:lnTo>
                <a:lnTo>
                  <a:pt x="5758927" y="22412"/>
                </a:lnTo>
                <a:lnTo>
                  <a:pt x="5916706" y="113255"/>
                </a:lnTo>
                <a:lnTo>
                  <a:pt x="6074484" y="22412"/>
                </a:lnTo>
                <a:lnTo>
                  <a:pt x="6074484" y="0"/>
                </a:lnTo>
                <a:lnTo>
                  <a:pt x="6079266" y="0"/>
                </a:lnTo>
                <a:lnTo>
                  <a:pt x="6079266" y="22412"/>
                </a:lnTo>
                <a:lnTo>
                  <a:pt x="6237044" y="113255"/>
                </a:lnTo>
                <a:lnTo>
                  <a:pt x="6394823" y="20022"/>
                </a:lnTo>
                <a:lnTo>
                  <a:pt x="6394823" y="0"/>
                </a:lnTo>
                <a:lnTo>
                  <a:pt x="6399604" y="0"/>
                </a:lnTo>
                <a:lnTo>
                  <a:pt x="6399604" y="20022"/>
                </a:lnTo>
                <a:lnTo>
                  <a:pt x="6557383" y="110864"/>
                </a:lnTo>
                <a:lnTo>
                  <a:pt x="6715162" y="20022"/>
                </a:lnTo>
                <a:lnTo>
                  <a:pt x="6715162" y="0"/>
                </a:lnTo>
                <a:lnTo>
                  <a:pt x="6719944" y="0"/>
                </a:lnTo>
                <a:lnTo>
                  <a:pt x="6719944" y="20022"/>
                </a:lnTo>
                <a:lnTo>
                  <a:pt x="6877722" y="110864"/>
                </a:lnTo>
                <a:lnTo>
                  <a:pt x="7035501" y="20022"/>
                </a:lnTo>
                <a:lnTo>
                  <a:pt x="7035501" y="0"/>
                </a:lnTo>
                <a:lnTo>
                  <a:pt x="7040282" y="0"/>
                </a:lnTo>
                <a:lnTo>
                  <a:pt x="7040282" y="20022"/>
                </a:lnTo>
                <a:lnTo>
                  <a:pt x="7198061" y="110864"/>
                </a:lnTo>
                <a:lnTo>
                  <a:pt x="7355839" y="20022"/>
                </a:lnTo>
                <a:lnTo>
                  <a:pt x="7355839" y="0"/>
                </a:lnTo>
                <a:lnTo>
                  <a:pt x="7360621" y="0"/>
                </a:lnTo>
                <a:lnTo>
                  <a:pt x="7360621" y="22412"/>
                </a:lnTo>
                <a:lnTo>
                  <a:pt x="7518400" y="113255"/>
                </a:lnTo>
                <a:lnTo>
                  <a:pt x="7676179" y="22412"/>
                </a:lnTo>
                <a:lnTo>
                  <a:pt x="7676179" y="0"/>
                </a:lnTo>
                <a:lnTo>
                  <a:pt x="7680960" y="0"/>
                </a:lnTo>
                <a:lnTo>
                  <a:pt x="7680960" y="20022"/>
                </a:lnTo>
                <a:lnTo>
                  <a:pt x="7838739" y="110864"/>
                </a:lnTo>
                <a:lnTo>
                  <a:pt x="7996518" y="20022"/>
                </a:lnTo>
                <a:lnTo>
                  <a:pt x="7996518" y="0"/>
                </a:lnTo>
                <a:lnTo>
                  <a:pt x="8001298" y="0"/>
                </a:lnTo>
                <a:lnTo>
                  <a:pt x="8001298" y="20022"/>
                </a:lnTo>
                <a:lnTo>
                  <a:pt x="8159077" y="110864"/>
                </a:lnTo>
                <a:lnTo>
                  <a:pt x="8316856" y="20022"/>
                </a:lnTo>
                <a:lnTo>
                  <a:pt x="8316856" y="0"/>
                </a:lnTo>
                <a:lnTo>
                  <a:pt x="8321638" y="0"/>
                </a:lnTo>
                <a:lnTo>
                  <a:pt x="8321638" y="20022"/>
                </a:lnTo>
                <a:lnTo>
                  <a:pt x="8479416" y="110864"/>
                </a:lnTo>
                <a:lnTo>
                  <a:pt x="8637195" y="20022"/>
                </a:lnTo>
                <a:lnTo>
                  <a:pt x="8637195" y="0"/>
                </a:lnTo>
                <a:lnTo>
                  <a:pt x="8641976" y="0"/>
                </a:lnTo>
                <a:lnTo>
                  <a:pt x="8641976" y="22412"/>
                </a:lnTo>
                <a:lnTo>
                  <a:pt x="8799755" y="113255"/>
                </a:lnTo>
                <a:lnTo>
                  <a:pt x="8957533" y="22412"/>
                </a:lnTo>
                <a:lnTo>
                  <a:pt x="8957533" y="0"/>
                </a:lnTo>
                <a:lnTo>
                  <a:pt x="8962315" y="0"/>
                </a:lnTo>
                <a:lnTo>
                  <a:pt x="8962315" y="20022"/>
                </a:lnTo>
                <a:lnTo>
                  <a:pt x="9120094" y="110864"/>
                </a:lnTo>
                <a:lnTo>
                  <a:pt x="9277873" y="20022"/>
                </a:lnTo>
                <a:lnTo>
                  <a:pt x="9277873" y="0"/>
                </a:lnTo>
                <a:lnTo>
                  <a:pt x="9282654" y="0"/>
                </a:lnTo>
                <a:lnTo>
                  <a:pt x="9282654" y="20022"/>
                </a:lnTo>
                <a:lnTo>
                  <a:pt x="9440432" y="110864"/>
                </a:lnTo>
                <a:lnTo>
                  <a:pt x="9598211" y="20022"/>
                </a:lnTo>
                <a:lnTo>
                  <a:pt x="9598211" y="0"/>
                </a:lnTo>
                <a:lnTo>
                  <a:pt x="9602992" y="0"/>
                </a:lnTo>
                <a:lnTo>
                  <a:pt x="9602992" y="20022"/>
                </a:lnTo>
                <a:lnTo>
                  <a:pt x="9760771" y="110864"/>
                </a:lnTo>
                <a:lnTo>
                  <a:pt x="9918550" y="20022"/>
                </a:lnTo>
                <a:lnTo>
                  <a:pt x="9918550" y="0"/>
                </a:lnTo>
                <a:lnTo>
                  <a:pt x="9923332" y="0"/>
                </a:lnTo>
                <a:lnTo>
                  <a:pt x="9923332" y="22412"/>
                </a:lnTo>
                <a:lnTo>
                  <a:pt x="10081110" y="113255"/>
                </a:lnTo>
                <a:lnTo>
                  <a:pt x="10238889" y="22412"/>
                </a:lnTo>
                <a:lnTo>
                  <a:pt x="10238889" y="0"/>
                </a:lnTo>
                <a:lnTo>
                  <a:pt x="10243670" y="0"/>
                </a:lnTo>
                <a:lnTo>
                  <a:pt x="10243670" y="20022"/>
                </a:lnTo>
                <a:lnTo>
                  <a:pt x="10401449" y="110864"/>
                </a:lnTo>
                <a:lnTo>
                  <a:pt x="10559227" y="20022"/>
                </a:lnTo>
                <a:lnTo>
                  <a:pt x="10559227" y="0"/>
                </a:lnTo>
                <a:lnTo>
                  <a:pt x="10564009" y="0"/>
                </a:lnTo>
                <a:lnTo>
                  <a:pt x="10564009" y="20022"/>
                </a:lnTo>
                <a:lnTo>
                  <a:pt x="10721788" y="110864"/>
                </a:lnTo>
                <a:lnTo>
                  <a:pt x="10879567" y="20022"/>
                </a:lnTo>
                <a:lnTo>
                  <a:pt x="10879567" y="0"/>
                </a:lnTo>
                <a:lnTo>
                  <a:pt x="10884348" y="0"/>
                </a:lnTo>
                <a:lnTo>
                  <a:pt x="10884348" y="20022"/>
                </a:lnTo>
                <a:lnTo>
                  <a:pt x="11042127" y="110864"/>
                </a:lnTo>
                <a:lnTo>
                  <a:pt x="11199906" y="20022"/>
                </a:lnTo>
                <a:lnTo>
                  <a:pt x="11199906" y="0"/>
                </a:lnTo>
                <a:lnTo>
                  <a:pt x="11204686" y="0"/>
                </a:lnTo>
                <a:lnTo>
                  <a:pt x="11204686" y="20022"/>
                </a:lnTo>
                <a:lnTo>
                  <a:pt x="11362465" y="110864"/>
                </a:lnTo>
                <a:lnTo>
                  <a:pt x="11520244" y="20022"/>
                </a:lnTo>
                <a:lnTo>
                  <a:pt x="11520244" y="0"/>
                </a:lnTo>
                <a:lnTo>
                  <a:pt x="11527416" y="0"/>
                </a:lnTo>
                <a:lnTo>
                  <a:pt x="11527416" y="22412"/>
                </a:lnTo>
                <a:lnTo>
                  <a:pt x="11685195" y="113255"/>
                </a:lnTo>
                <a:lnTo>
                  <a:pt x="11842974" y="22412"/>
                </a:lnTo>
                <a:lnTo>
                  <a:pt x="11842974" y="0"/>
                </a:lnTo>
                <a:lnTo>
                  <a:pt x="11847755" y="0"/>
                </a:lnTo>
                <a:lnTo>
                  <a:pt x="11847755" y="22412"/>
                </a:lnTo>
                <a:lnTo>
                  <a:pt x="12005533" y="113255"/>
                </a:lnTo>
                <a:lnTo>
                  <a:pt x="12163312" y="22412"/>
                </a:lnTo>
                <a:lnTo>
                  <a:pt x="12163312" y="24803"/>
                </a:lnTo>
                <a:lnTo>
                  <a:pt x="12003143" y="118036"/>
                </a:lnTo>
                <a:lnTo>
                  <a:pt x="12003143" y="302111"/>
                </a:lnTo>
                <a:lnTo>
                  <a:pt x="12163312" y="395344"/>
                </a:lnTo>
                <a:lnTo>
                  <a:pt x="12163312" y="397735"/>
                </a:lnTo>
                <a:lnTo>
                  <a:pt x="12005533" y="306892"/>
                </a:lnTo>
                <a:lnTo>
                  <a:pt x="11847755" y="397735"/>
                </a:lnTo>
                <a:lnTo>
                  <a:pt x="11847755" y="581810"/>
                </a:lnTo>
                <a:lnTo>
                  <a:pt x="12005533" y="672652"/>
                </a:lnTo>
                <a:lnTo>
                  <a:pt x="12163312" y="581810"/>
                </a:lnTo>
                <a:lnTo>
                  <a:pt x="12163312" y="584200"/>
                </a:lnTo>
                <a:lnTo>
                  <a:pt x="12003143" y="677433"/>
                </a:lnTo>
                <a:lnTo>
                  <a:pt x="12003143" y="861509"/>
                </a:lnTo>
                <a:lnTo>
                  <a:pt x="12163312" y="954742"/>
                </a:lnTo>
                <a:lnTo>
                  <a:pt x="12163312" y="957132"/>
                </a:lnTo>
                <a:lnTo>
                  <a:pt x="12005533" y="866290"/>
                </a:lnTo>
                <a:lnTo>
                  <a:pt x="11847755" y="957132"/>
                </a:lnTo>
                <a:lnTo>
                  <a:pt x="11847755" y="1141207"/>
                </a:lnTo>
                <a:lnTo>
                  <a:pt x="12005533" y="1232050"/>
                </a:lnTo>
                <a:lnTo>
                  <a:pt x="12163312" y="1141207"/>
                </a:lnTo>
                <a:lnTo>
                  <a:pt x="12163312" y="1143598"/>
                </a:lnTo>
                <a:lnTo>
                  <a:pt x="12003143" y="1236831"/>
                </a:lnTo>
                <a:lnTo>
                  <a:pt x="12003143" y="1420906"/>
                </a:lnTo>
                <a:lnTo>
                  <a:pt x="12163312" y="1514139"/>
                </a:lnTo>
                <a:lnTo>
                  <a:pt x="12163312" y="1516530"/>
                </a:lnTo>
                <a:lnTo>
                  <a:pt x="12005533" y="1425687"/>
                </a:lnTo>
                <a:lnTo>
                  <a:pt x="11847755" y="1516530"/>
                </a:lnTo>
                <a:lnTo>
                  <a:pt x="11847755" y="1698214"/>
                </a:lnTo>
                <a:lnTo>
                  <a:pt x="12005533" y="1791447"/>
                </a:lnTo>
                <a:lnTo>
                  <a:pt x="12163312" y="1700605"/>
                </a:lnTo>
                <a:lnTo>
                  <a:pt x="12163312" y="1702996"/>
                </a:lnTo>
                <a:lnTo>
                  <a:pt x="12003143" y="1796228"/>
                </a:lnTo>
                <a:lnTo>
                  <a:pt x="12003143" y="1980304"/>
                </a:lnTo>
                <a:lnTo>
                  <a:pt x="12163312" y="2073537"/>
                </a:lnTo>
                <a:lnTo>
                  <a:pt x="12163312" y="2075927"/>
                </a:lnTo>
                <a:lnTo>
                  <a:pt x="12005533" y="1985085"/>
                </a:lnTo>
                <a:lnTo>
                  <a:pt x="11847755" y="2075927"/>
                </a:lnTo>
                <a:lnTo>
                  <a:pt x="11847755" y="2260003"/>
                </a:lnTo>
                <a:lnTo>
                  <a:pt x="12005533" y="2350845"/>
                </a:lnTo>
                <a:lnTo>
                  <a:pt x="12163312" y="2260003"/>
                </a:lnTo>
                <a:lnTo>
                  <a:pt x="12163312" y="2262393"/>
                </a:lnTo>
                <a:lnTo>
                  <a:pt x="12003143" y="2355626"/>
                </a:lnTo>
                <a:lnTo>
                  <a:pt x="12003143" y="2539701"/>
                </a:lnTo>
                <a:lnTo>
                  <a:pt x="12163312" y="2632934"/>
                </a:lnTo>
                <a:lnTo>
                  <a:pt x="12163312" y="2635325"/>
                </a:lnTo>
                <a:lnTo>
                  <a:pt x="12005533" y="2544483"/>
                </a:lnTo>
                <a:lnTo>
                  <a:pt x="11847755" y="2635325"/>
                </a:lnTo>
                <a:lnTo>
                  <a:pt x="11847755" y="2819400"/>
                </a:lnTo>
                <a:lnTo>
                  <a:pt x="12005533" y="2910243"/>
                </a:lnTo>
                <a:lnTo>
                  <a:pt x="12163312" y="2819400"/>
                </a:lnTo>
                <a:lnTo>
                  <a:pt x="12163312" y="2821791"/>
                </a:lnTo>
                <a:lnTo>
                  <a:pt x="12003143" y="2915024"/>
                </a:lnTo>
                <a:lnTo>
                  <a:pt x="12003143" y="3099099"/>
                </a:lnTo>
                <a:lnTo>
                  <a:pt x="12163312" y="3192332"/>
                </a:lnTo>
                <a:lnTo>
                  <a:pt x="12005533" y="3101490"/>
                </a:lnTo>
                <a:lnTo>
                  <a:pt x="11847755" y="3192332"/>
                </a:lnTo>
                <a:lnTo>
                  <a:pt x="11847755" y="3376407"/>
                </a:lnTo>
                <a:lnTo>
                  <a:pt x="12005533" y="3469640"/>
                </a:lnTo>
                <a:lnTo>
                  <a:pt x="12163312" y="3378798"/>
                </a:lnTo>
                <a:lnTo>
                  <a:pt x="12163312" y="3381188"/>
                </a:lnTo>
                <a:lnTo>
                  <a:pt x="12003143" y="3474421"/>
                </a:lnTo>
                <a:lnTo>
                  <a:pt x="11845364" y="3383579"/>
                </a:lnTo>
                <a:lnTo>
                  <a:pt x="11687585" y="3474421"/>
                </a:lnTo>
                <a:lnTo>
                  <a:pt x="11687585" y="3658497"/>
                </a:lnTo>
                <a:lnTo>
                  <a:pt x="11845364" y="3749339"/>
                </a:lnTo>
                <a:lnTo>
                  <a:pt x="12003143" y="3658497"/>
                </a:lnTo>
                <a:lnTo>
                  <a:pt x="12163312" y="3751730"/>
                </a:lnTo>
                <a:lnTo>
                  <a:pt x="12163312" y="3754120"/>
                </a:lnTo>
                <a:lnTo>
                  <a:pt x="12005533" y="3663278"/>
                </a:lnTo>
                <a:lnTo>
                  <a:pt x="11847755" y="3754120"/>
                </a:lnTo>
                <a:lnTo>
                  <a:pt x="11847755" y="3938196"/>
                </a:lnTo>
                <a:lnTo>
                  <a:pt x="12005533" y="4029038"/>
                </a:lnTo>
                <a:lnTo>
                  <a:pt x="12163312" y="3938196"/>
                </a:lnTo>
                <a:lnTo>
                  <a:pt x="12163312" y="3940586"/>
                </a:lnTo>
                <a:lnTo>
                  <a:pt x="12003143" y="4033819"/>
                </a:lnTo>
                <a:lnTo>
                  <a:pt x="12003143" y="4217894"/>
                </a:lnTo>
                <a:lnTo>
                  <a:pt x="12163312" y="4311127"/>
                </a:lnTo>
                <a:lnTo>
                  <a:pt x="12163312" y="4313518"/>
                </a:lnTo>
                <a:lnTo>
                  <a:pt x="12005533" y="4222675"/>
                </a:lnTo>
                <a:lnTo>
                  <a:pt x="11847755" y="4313518"/>
                </a:lnTo>
                <a:lnTo>
                  <a:pt x="11847755" y="4497593"/>
                </a:lnTo>
                <a:lnTo>
                  <a:pt x="12005533" y="4588435"/>
                </a:lnTo>
                <a:lnTo>
                  <a:pt x="12163312" y="4497593"/>
                </a:lnTo>
                <a:lnTo>
                  <a:pt x="12163312" y="4499984"/>
                </a:lnTo>
                <a:lnTo>
                  <a:pt x="12003143" y="4593217"/>
                </a:lnTo>
                <a:lnTo>
                  <a:pt x="12003143" y="4777292"/>
                </a:lnTo>
                <a:lnTo>
                  <a:pt x="12163312" y="4870525"/>
                </a:lnTo>
                <a:lnTo>
                  <a:pt x="12163312" y="4872915"/>
                </a:lnTo>
                <a:lnTo>
                  <a:pt x="12005533" y="4782073"/>
                </a:lnTo>
                <a:lnTo>
                  <a:pt x="11847755" y="4872915"/>
                </a:lnTo>
                <a:lnTo>
                  <a:pt x="11847755" y="5056991"/>
                </a:lnTo>
                <a:lnTo>
                  <a:pt x="12005533" y="5147833"/>
                </a:lnTo>
                <a:lnTo>
                  <a:pt x="12163312" y="5056991"/>
                </a:lnTo>
                <a:lnTo>
                  <a:pt x="12163312" y="5059381"/>
                </a:lnTo>
                <a:lnTo>
                  <a:pt x="12003143" y="5152614"/>
                </a:lnTo>
                <a:lnTo>
                  <a:pt x="12003143" y="5336690"/>
                </a:lnTo>
                <a:lnTo>
                  <a:pt x="12163312" y="5429922"/>
                </a:lnTo>
                <a:lnTo>
                  <a:pt x="12005533" y="5339080"/>
                </a:lnTo>
                <a:lnTo>
                  <a:pt x="11847755" y="5429922"/>
                </a:lnTo>
                <a:lnTo>
                  <a:pt x="11847755" y="5613997"/>
                </a:lnTo>
                <a:lnTo>
                  <a:pt x="12005533" y="5707230"/>
                </a:lnTo>
                <a:lnTo>
                  <a:pt x="12163312" y="5613997"/>
                </a:lnTo>
                <a:lnTo>
                  <a:pt x="12163312" y="5618779"/>
                </a:lnTo>
                <a:lnTo>
                  <a:pt x="12003143" y="5712012"/>
                </a:lnTo>
                <a:lnTo>
                  <a:pt x="12003143" y="5896087"/>
                </a:lnTo>
                <a:lnTo>
                  <a:pt x="12163312" y="5989320"/>
                </a:lnTo>
                <a:lnTo>
                  <a:pt x="12163312" y="5991711"/>
                </a:lnTo>
                <a:lnTo>
                  <a:pt x="12005533" y="5900868"/>
                </a:lnTo>
                <a:lnTo>
                  <a:pt x="11847755" y="5991711"/>
                </a:lnTo>
                <a:lnTo>
                  <a:pt x="11847755" y="6175786"/>
                </a:lnTo>
                <a:lnTo>
                  <a:pt x="12005533" y="6266628"/>
                </a:lnTo>
                <a:lnTo>
                  <a:pt x="12163312" y="6175786"/>
                </a:lnTo>
                <a:lnTo>
                  <a:pt x="12163312" y="6178176"/>
                </a:lnTo>
                <a:lnTo>
                  <a:pt x="12003143" y="6271409"/>
                </a:lnTo>
                <a:lnTo>
                  <a:pt x="12003143" y="6455485"/>
                </a:lnTo>
                <a:lnTo>
                  <a:pt x="12163312" y="6548718"/>
                </a:lnTo>
                <a:lnTo>
                  <a:pt x="12163312" y="6551108"/>
                </a:lnTo>
                <a:lnTo>
                  <a:pt x="12005533" y="6460265"/>
                </a:lnTo>
                <a:lnTo>
                  <a:pt x="11847755" y="6551108"/>
                </a:lnTo>
                <a:lnTo>
                  <a:pt x="11847755" y="6735183"/>
                </a:lnTo>
                <a:lnTo>
                  <a:pt x="12005533" y="6826026"/>
                </a:lnTo>
                <a:lnTo>
                  <a:pt x="12163312" y="6735183"/>
                </a:lnTo>
                <a:lnTo>
                  <a:pt x="12163312" y="6737574"/>
                </a:lnTo>
                <a:lnTo>
                  <a:pt x="12003143" y="6830807"/>
                </a:lnTo>
                <a:lnTo>
                  <a:pt x="12003143" y="6858000"/>
                </a:lnTo>
                <a:lnTo>
                  <a:pt x="12000753" y="6858000"/>
                </a:lnTo>
                <a:lnTo>
                  <a:pt x="12000753" y="6830807"/>
                </a:lnTo>
                <a:lnTo>
                  <a:pt x="11842974" y="6739965"/>
                </a:lnTo>
                <a:lnTo>
                  <a:pt x="11685195" y="6830807"/>
                </a:lnTo>
                <a:lnTo>
                  <a:pt x="11685195" y="6858000"/>
                </a:lnTo>
                <a:lnTo>
                  <a:pt x="11680414" y="6858000"/>
                </a:lnTo>
                <a:lnTo>
                  <a:pt x="11680414" y="6830807"/>
                </a:lnTo>
                <a:lnTo>
                  <a:pt x="11522635" y="6739965"/>
                </a:lnTo>
                <a:lnTo>
                  <a:pt x="11364856" y="6830807"/>
                </a:lnTo>
                <a:lnTo>
                  <a:pt x="11364856" y="6858000"/>
                </a:lnTo>
                <a:lnTo>
                  <a:pt x="11360075" y="6858000"/>
                </a:lnTo>
                <a:lnTo>
                  <a:pt x="11360075" y="6830807"/>
                </a:lnTo>
                <a:lnTo>
                  <a:pt x="11202296" y="6739965"/>
                </a:lnTo>
                <a:lnTo>
                  <a:pt x="11044517" y="6830807"/>
                </a:lnTo>
                <a:lnTo>
                  <a:pt x="11044517" y="6858000"/>
                </a:lnTo>
                <a:lnTo>
                  <a:pt x="11039736" y="6858000"/>
                </a:lnTo>
                <a:lnTo>
                  <a:pt x="11039736" y="6830807"/>
                </a:lnTo>
                <a:lnTo>
                  <a:pt x="10881957" y="6739965"/>
                </a:lnTo>
                <a:lnTo>
                  <a:pt x="10724179" y="6830807"/>
                </a:lnTo>
                <a:lnTo>
                  <a:pt x="10724179" y="6858000"/>
                </a:lnTo>
                <a:lnTo>
                  <a:pt x="10719397" y="6858000"/>
                </a:lnTo>
                <a:lnTo>
                  <a:pt x="10719397" y="6830807"/>
                </a:lnTo>
                <a:lnTo>
                  <a:pt x="10561618" y="6739965"/>
                </a:lnTo>
                <a:lnTo>
                  <a:pt x="10403839" y="6830807"/>
                </a:lnTo>
                <a:lnTo>
                  <a:pt x="10403839" y="6858000"/>
                </a:lnTo>
                <a:lnTo>
                  <a:pt x="10399058" y="6858000"/>
                </a:lnTo>
                <a:lnTo>
                  <a:pt x="10399058" y="6830807"/>
                </a:lnTo>
                <a:lnTo>
                  <a:pt x="10241280" y="6739965"/>
                </a:lnTo>
                <a:lnTo>
                  <a:pt x="10083501" y="6830807"/>
                </a:lnTo>
                <a:lnTo>
                  <a:pt x="10083501" y="6858000"/>
                </a:lnTo>
                <a:lnTo>
                  <a:pt x="10078720" y="6858000"/>
                </a:lnTo>
                <a:lnTo>
                  <a:pt x="10078720" y="6830807"/>
                </a:lnTo>
                <a:lnTo>
                  <a:pt x="9920941" y="6739965"/>
                </a:lnTo>
                <a:lnTo>
                  <a:pt x="9763162" y="6830807"/>
                </a:lnTo>
                <a:lnTo>
                  <a:pt x="9763162" y="6858000"/>
                </a:lnTo>
                <a:lnTo>
                  <a:pt x="9758380" y="6858000"/>
                </a:lnTo>
                <a:lnTo>
                  <a:pt x="9758380" y="6830807"/>
                </a:lnTo>
                <a:lnTo>
                  <a:pt x="9600602" y="6739965"/>
                </a:lnTo>
                <a:lnTo>
                  <a:pt x="9442823" y="6830807"/>
                </a:lnTo>
                <a:lnTo>
                  <a:pt x="9442823" y="6858000"/>
                </a:lnTo>
                <a:lnTo>
                  <a:pt x="9438042" y="6858000"/>
                </a:lnTo>
                <a:lnTo>
                  <a:pt x="9438042" y="6830807"/>
                </a:lnTo>
                <a:lnTo>
                  <a:pt x="9280263" y="6739965"/>
                </a:lnTo>
                <a:lnTo>
                  <a:pt x="9122485" y="6830807"/>
                </a:lnTo>
                <a:lnTo>
                  <a:pt x="9122485" y="6858000"/>
                </a:lnTo>
                <a:lnTo>
                  <a:pt x="9117703" y="6858000"/>
                </a:lnTo>
                <a:lnTo>
                  <a:pt x="9117703" y="6830807"/>
                </a:lnTo>
                <a:lnTo>
                  <a:pt x="8959924" y="6739965"/>
                </a:lnTo>
                <a:lnTo>
                  <a:pt x="8802145" y="6830807"/>
                </a:lnTo>
                <a:lnTo>
                  <a:pt x="8802145" y="6858000"/>
                </a:lnTo>
                <a:lnTo>
                  <a:pt x="8797364" y="6858000"/>
                </a:lnTo>
                <a:lnTo>
                  <a:pt x="8797364" y="6830807"/>
                </a:lnTo>
                <a:lnTo>
                  <a:pt x="8639585" y="6739965"/>
                </a:lnTo>
                <a:lnTo>
                  <a:pt x="8481806" y="6830807"/>
                </a:lnTo>
                <a:lnTo>
                  <a:pt x="8481806" y="6858000"/>
                </a:lnTo>
                <a:lnTo>
                  <a:pt x="8477026" y="6858000"/>
                </a:lnTo>
                <a:lnTo>
                  <a:pt x="8477026" y="6830807"/>
                </a:lnTo>
                <a:lnTo>
                  <a:pt x="8319247" y="6739965"/>
                </a:lnTo>
                <a:lnTo>
                  <a:pt x="8161468" y="6830807"/>
                </a:lnTo>
                <a:lnTo>
                  <a:pt x="8161468" y="6858000"/>
                </a:lnTo>
                <a:lnTo>
                  <a:pt x="8156687" y="6858000"/>
                </a:lnTo>
                <a:lnTo>
                  <a:pt x="8156687" y="6830807"/>
                </a:lnTo>
                <a:lnTo>
                  <a:pt x="7998908" y="6739965"/>
                </a:lnTo>
                <a:lnTo>
                  <a:pt x="7841129" y="6830807"/>
                </a:lnTo>
                <a:lnTo>
                  <a:pt x="7841129" y="6858000"/>
                </a:lnTo>
                <a:lnTo>
                  <a:pt x="7836348" y="6858000"/>
                </a:lnTo>
                <a:lnTo>
                  <a:pt x="7836348" y="6830807"/>
                </a:lnTo>
                <a:lnTo>
                  <a:pt x="7678569" y="6739965"/>
                </a:lnTo>
                <a:lnTo>
                  <a:pt x="7520791" y="6830807"/>
                </a:lnTo>
                <a:lnTo>
                  <a:pt x="7520791" y="6858000"/>
                </a:lnTo>
                <a:lnTo>
                  <a:pt x="7516009" y="6858000"/>
                </a:lnTo>
                <a:lnTo>
                  <a:pt x="7516009" y="6830807"/>
                </a:lnTo>
                <a:lnTo>
                  <a:pt x="7358230" y="6739965"/>
                </a:lnTo>
                <a:lnTo>
                  <a:pt x="7200451" y="6830807"/>
                </a:lnTo>
                <a:lnTo>
                  <a:pt x="7200451" y="6858000"/>
                </a:lnTo>
                <a:lnTo>
                  <a:pt x="7195671" y="6858000"/>
                </a:lnTo>
                <a:lnTo>
                  <a:pt x="7195671" y="6830807"/>
                </a:lnTo>
                <a:lnTo>
                  <a:pt x="7037892" y="6739965"/>
                </a:lnTo>
                <a:lnTo>
                  <a:pt x="6880113" y="6830807"/>
                </a:lnTo>
                <a:lnTo>
                  <a:pt x="6880113" y="6858000"/>
                </a:lnTo>
                <a:lnTo>
                  <a:pt x="6875332" y="6858000"/>
                </a:lnTo>
                <a:lnTo>
                  <a:pt x="6875332" y="6830807"/>
                </a:lnTo>
                <a:lnTo>
                  <a:pt x="6717553" y="6739965"/>
                </a:lnTo>
                <a:lnTo>
                  <a:pt x="6559774" y="6830807"/>
                </a:lnTo>
                <a:lnTo>
                  <a:pt x="6559774" y="6858000"/>
                </a:lnTo>
                <a:lnTo>
                  <a:pt x="6554992" y="6858000"/>
                </a:lnTo>
                <a:lnTo>
                  <a:pt x="6554992" y="6830807"/>
                </a:lnTo>
                <a:lnTo>
                  <a:pt x="6397214" y="6739965"/>
                </a:lnTo>
                <a:lnTo>
                  <a:pt x="6239435" y="6830807"/>
                </a:lnTo>
                <a:lnTo>
                  <a:pt x="6239435" y="6858000"/>
                </a:lnTo>
                <a:lnTo>
                  <a:pt x="6234654" y="6858000"/>
                </a:lnTo>
                <a:lnTo>
                  <a:pt x="6234654" y="6830807"/>
                </a:lnTo>
                <a:lnTo>
                  <a:pt x="6076875" y="6739965"/>
                </a:lnTo>
                <a:lnTo>
                  <a:pt x="5919096" y="6830807"/>
                </a:lnTo>
                <a:lnTo>
                  <a:pt x="5919096" y="6858000"/>
                </a:lnTo>
                <a:lnTo>
                  <a:pt x="5914316" y="6858000"/>
                </a:lnTo>
                <a:lnTo>
                  <a:pt x="5914316" y="6830807"/>
                </a:lnTo>
                <a:lnTo>
                  <a:pt x="5756536" y="6739965"/>
                </a:lnTo>
                <a:lnTo>
                  <a:pt x="5598757" y="6830807"/>
                </a:lnTo>
                <a:lnTo>
                  <a:pt x="5598757" y="6858000"/>
                </a:lnTo>
                <a:lnTo>
                  <a:pt x="5593976" y="6858000"/>
                </a:lnTo>
                <a:lnTo>
                  <a:pt x="5593976" y="6830807"/>
                </a:lnTo>
                <a:lnTo>
                  <a:pt x="5436198" y="6739965"/>
                </a:lnTo>
                <a:lnTo>
                  <a:pt x="5278418" y="6830807"/>
                </a:lnTo>
                <a:lnTo>
                  <a:pt x="5278418" y="6858000"/>
                </a:lnTo>
                <a:lnTo>
                  <a:pt x="5273637" y="6858000"/>
                </a:lnTo>
                <a:lnTo>
                  <a:pt x="5273637" y="6830807"/>
                </a:lnTo>
                <a:lnTo>
                  <a:pt x="5115859" y="6739965"/>
                </a:lnTo>
                <a:lnTo>
                  <a:pt x="4958080" y="6830807"/>
                </a:lnTo>
                <a:lnTo>
                  <a:pt x="4958080" y="6858000"/>
                </a:lnTo>
                <a:lnTo>
                  <a:pt x="4953299" y="6858000"/>
                </a:lnTo>
                <a:lnTo>
                  <a:pt x="4953299" y="6830807"/>
                </a:lnTo>
                <a:lnTo>
                  <a:pt x="4795520" y="6739965"/>
                </a:lnTo>
                <a:lnTo>
                  <a:pt x="4637741" y="6830807"/>
                </a:lnTo>
                <a:lnTo>
                  <a:pt x="4637741" y="6858000"/>
                </a:lnTo>
                <a:lnTo>
                  <a:pt x="4632960" y="6858000"/>
                </a:lnTo>
                <a:lnTo>
                  <a:pt x="4632960" y="6830807"/>
                </a:lnTo>
                <a:lnTo>
                  <a:pt x="4475181" y="6739965"/>
                </a:lnTo>
                <a:lnTo>
                  <a:pt x="4317402" y="6830807"/>
                </a:lnTo>
                <a:lnTo>
                  <a:pt x="4317402" y="6858000"/>
                </a:lnTo>
                <a:lnTo>
                  <a:pt x="4310230" y="6858000"/>
                </a:lnTo>
                <a:lnTo>
                  <a:pt x="4310230" y="6830807"/>
                </a:lnTo>
                <a:lnTo>
                  <a:pt x="4152451" y="6739965"/>
                </a:lnTo>
                <a:lnTo>
                  <a:pt x="3994673" y="6830807"/>
                </a:lnTo>
                <a:lnTo>
                  <a:pt x="3994673" y="6858000"/>
                </a:lnTo>
                <a:lnTo>
                  <a:pt x="3989891" y="6858000"/>
                </a:lnTo>
                <a:lnTo>
                  <a:pt x="3989891" y="6830807"/>
                </a:lnTo>
                <a:lnTo>
                  <a:pt x="3832112" y="6739965"/>
                </a:lnTo>
                <a:lnTo>
                  <a:pt x="3674334" y="6830807"/>
                </a:lnTo>
                <a:lnTo>
                  <a:pt x="3674334" y="6858000"/>
                </a:lnTo>
                <a:lnTo>
                  <a:pt x="3669553" y="6858000"/>
                </a:lnTo>
                <a:lnTo>
                  <a:pt x="3669553" y="6830807"/>
                </a:lnTo>
                <a:lnTo>
                  <a:pt x="3511774" y="6739965"/>
                </a:lnTo>
                <a:lnTo>
                  <a:pt x="3353995" y="6830807"/>
                </a:lnTo>
                <a:lnTo>
                  <a:pt x="3353995" y="6858000"/>
                </a:lnTo>
                <a:lnTo>
                  <a:pt x="3349214" y="6858000"/>
                </a:lnTo>
                <a:lnTo>
                  <a:pt x="3349214" y="6830807"/>
                </a:lnTo>
                <a:lnTo>
                  <a:pt x="3191435" y="6739965"/>
                </a:lnTo>
                <a:lnTo>
                  <a:pt x="3033656" y="6830807"/>
                </a:lnTo>
                <a:lnTo>
                  <a:pt x="3033656" y="6858000"/>
                </a:lnTo>
                <a:lnTo>
                  <a:pt x="3028875" y="6858000"/>
                </a:lnTo>
                <a:lnTo>
                  <a:pt x="3028875" y="6830807"/>
                </a:lnTo>
                <a:lnTo>
                  <a:pt x="2871096" y="6739965"/>
                </a:lnTo>
                <a:lnTo>
                  <a:pt x="2713317" y="6830807"/>
                </a:lnTo>
                <a:lnTo>
                  <a:pt x="2713317" y="6858000"/>
                </a:lnTo>
                <a:lnTo>
                  <a:pt x="2708536" y="6858000"/>
                </a:lnTo>
                <a:lnTo>
                  <a:pt x="2708536" y="6830807"/>
                </a:lnTo>
                <a:lnTo>
                  <a:pt x="2550757" y="6739965"/>
                </a:lnTo>
                <a:lnTo>
                  <a:pt x="2392978" y="6830807"/>
                </a:lnTo>
                <a:lnTo>
                  <a:pt x="2392978" y="6858000"/>
                </a:lnTo>
                <a:lnTo>
                  <a:pt x="2388197" y="6858000"/>
                </a:lnTo>
                <a:lnTo>
                  <a:pt x="2388197" y="6830807"/>
                </a:lnTo>
                <a:lnTo>
                  <a:pt x="2230419" y="6739965"/>
                </a:lnTo>
                <a:lnTo>
                  <a:pt x="2072640" y="6830807"/>
                </a:lnTo>
                <a:lnTo>
                  <a:pt x="2072640" y="6858000"/>
                </a:lnTo>
                <a:lnTo>
                  <a:pt x="2067858" y="6858000"/>
                </a:lnTo>
                <a:lnTo>
                  <a:pt x="2067858" y="6830807"/>
                </a:lnTo>
                <a:lnTo>
                  <a:pt x="1910080" y="6739965"/>
                </a:lnTo>
                <a:lnTo>
                  <a:pt x="1752301" y="6830807"/>
                </a:lnTo>
                <a:lnTo>
                  <a:pt x="1752301" y="6858000"/>
                </a:lnTo>
                <a:lnTo>
                  <a:pt x="1747520" y="6858000"/>
                </a:lnTo>
                <a:lnTo>
                  <a:pt x="1747520" y="6830807"/>
                </a:lnTo>
                <a:lnTo>
                  <a:pt x="1589741" y="6739965"/>
                </a:lnTo>
                <a:lnTo>
                  <a:pt x="1431962" y="6830807"/>
                </a:lnTo>
                <a:lnTo>
                  <a:pt x="1431962" y="6858000"/>
                </a:lnTo>
                <a:lnTo>
                  <a:pt x="1427181" y="6858000"/>
                </a:lnTo>
                <a:lnTo>
                  <a:pt x="1427181" y="6830807"/>
                </a:lnTo>
                <a:lnTo>
                  <a:pt x="1269402" y="6739965"/>
                </a:lnTo>
                <a:lnTo>
                  <a:pt x="1111623" y="6830807"/>
                </a:lnTo>
                <a:lnTo>
                  <a:pt x="1111623" y="6858000"/>
                </a:lnTo>
                <a:lnTo>
                  <a:pt x="1106842" y="6858000"/>
                </a:lnTo>
                <a:lnTo>
                  <a:pt x="1106842" y="6830807"/>
                </a:lnTo>
                <a:lnTo>
                  <a:pt x="949063" y="6739965"/>
                </a:lnTo>
                <a:lnTo>
                  <a:pt x="791284" y="6830807"/>
                </a:lnTo>
                <a:lnTo>
                  <a:pt x="791284" y="6858000"/>
                </a:lnTo>
                <a:lnTo>
                  <a:pt x="786503" y="6858000"/>
                </a:lnTo>
                <a:lnTo>
                  <a:pt x="786503" y="6830807"/>
                </a:lnTo>
                <a:lnTo>
                  <a:pt x="628724" y="6739965"/>
                </a:lnTo>
                <a:lnTo>
                  <a:pt x="470945" y="6830807"/>
                </a:lnTo>
                <a:lnTo>
                  <a:pt x="470945" y="6858000"/>
                </a:lnTo>
                <a:lnTo>
                  <a:pt x="466164" y="6858000"/>
                </a:lnTo>
                <a:lnTo>
                  <a:pt x="466164" y="6830807"/>
                </a:lnTo>
                <a:lnTo>
                  <a:pt x="308385" y="6739965"/>
                </a:lnTo>
                <a:lnTo>
                  <a:pt x="150607" y="6830807"/>
                </a:lnTo>
                <a:lnTo>
                  <a:pt x="150607" y="6858000"/>
                </a:lnTo>
                <a:lnTo>
                  <a:pt x="145825" y="6858000"/>
                </a:lnTo>
                <a:lnTo>
                  <a:pt x="145825" y="6830807"/>
                </a:lnTo>
                <a:lnTo>
                  <a:pt x="0" y="6745924"/>
                </a:lnTo>
                <a:lnTo>
                  <a:pt x="0" y="6740689"/>
                </a:lnTo>
                <a:lnTo>
                  <a:pt x="148216" y="6826026"/>
                </a:lnTo>
                <a:lnTo>
                  <a:pt x="305995" y="6735183"/>
                </a:lnTo>
                <a:lnTo>
                  <a:pt x="305995" y="6551108"/>
                </a:lnTo>
                <a:lnTo>
                  <a:pt x="148216" y="6460265"/>
                </a:lnTo>
                <a:lnTo>
                  <a:pt x="0" y="6545602"/>
                </a:lnTo>
                <a:lnTo>
                  <a:pt x="0" y="6540369"/>
                </a:lnTo>
                <a:lnTo>
                  <a:pt x="145825" y="6455485"/>
                </a:lnTo>
                <a:lnTo>
                  <a:pt x="145825" y="6271409"/>
                </a:lnTo>
                <a:lnTo>
                  <a:pt x="0" y="6186526"/>
                </a:lnTo>
                <a:lnTo>
                  <a:pt x="0" y="6181292"/>
                </a:lnTo>
                <a:lnTo>
                  <a:pt x="148216" y="6266628"/>
                </a:lnTo>
                <a:lnTo>
                  <a:pt x="305995" y="6175786"/>
                </a:lnTo>
                <a:lnTo>
                  <a:pt x="305995" y="5991711"/>
                </a:lnTo>
                <a:lnTo>
                  <a:pt x="148216" y="5900868"/>
                </a:lnTo>
                <a:lnTo>
                  <a:pt x="0" y="5986205"/>
                </a:lnTo>
                <a:lnTo>
                  <a:pt x="0" y="5980971"/>
                </a:lnTo>
                <a:lnTo>
                  <a:pt x="145825" y="5896087"/>
                </a:lnTo>
                <a:lnTo>
                  <a:pt x="145825" y="5712012"/>
                </a:lnTo>
                <a:lnTo>
                  <a:pt x="0" y="5627129"/>
                </a:lnTo>
                <a:lnTo>
                  <a:pt x="0" y="5621894"/>
                </a:lnTo>
                <a:lnTo>
                  <a:pt x="148216" y="5707230"/>
                </a:lnTo>
                <a:lnTo>
                  <a:pt x="305995" y="5613997"/>
                </a:lnTo>
                <a:lnTo>
                  <a:pt x="305995" y="5429922"/>
                </a:lnTo>
                <a:lnTo>
                  <a:pt x="148216" y="5339080"/>
                </a:lnTo>
                <a:lnTo>
                  <a:pt x="0" y="5426662"/>
                </a:lnTo>
                <a:lnTo>
                  <a:pt x="0" y="5421573"/>
                </a:lnTo>
                <a:lnTo>
                  <a:pt x="145825" y="5336690"/>
                </a:lnTo>
                <a:lnTo>
                  <a:pt x="145825" y="5152614"/>
                </a:lnTo>
                <a:lnTo>
                  <a:pt x="0" y="5067731"/>
                </a:lnTo>
                <a:lnTo>
                  <a:pt x="0" y="5060106"/>
                </a:lnTo>
                <a:lnTo>
                  <a:pt x="148216" y="5145442"/>
                </a:lnTo>
                <a:lnTo>
                  <a:pt x="305995" y="5054600"/>
                </a:lnTo>
                <a:lnTo>
                  <a:pt x="305995" y="4870525"/>
                </a:lnTo>
                <a:lnTo>
                  <a:pt x="148216" y="4779682"/>
                </a:lnTo>
                <a:lnTo>
                  <a:pt x="0" y="4865019"/>
                </a:lnTo>
                <a:lnTo>
                  <a:pt x="0" y="4862176"/>
                </a:lnTo>
                <a:lnTo>
                  <a:pt x="145825" y="4777292"/>
                </a:lnTo>
                <a:lnTo>
                  <a:pt x="145825" y="4593217"/>
                </a:lnTo>
                <a:lnTo>
                  <a:pt x="0" y="4508334"/>
                </a:lnTo>
                <a:lnTo>
                  <a:pt x="0" y="4500709"/>
                </a:lnTo>
                <a:lnTo>
                  <a:pt x="148216" y="4586045"/>
                </a:lnTo>
                <a:lnTo>
                  <a:pt x="305995" y="4495203"/>
                </a:lnTo>
                <a:lnTo>
                  <a:pt x="305995" y="4311127"/>
                </a:lnTo>
                <a:lnTo>
                  <a:pt x="148216" y="4220285"/>
                </a:lnTo>
                <a:lnTo>
                  <a:pt x="0" y="4307867"/>
                </a:lnTo>
                <a:lnTo>
                  <a:pt x="0" y="4302778"/>
                </a:lnTo>
                <a:lnTo>
                  <a:pt x="145825" y="4217894"/>
                </a:lnTo>
                <a:lnTo>
                  <a:pt x="145825" y="4033819"/>
                </a:lnTo>
                <a:lnTo>
                  <a:pt x="0" y="3948936"/>
                </a:lnTo>
                <a:lnTo>
                  <a:pt x="0" y="3941311"/>
                </a:lnTo>
                <a:lnTo>
                  <a:pt x="148216" y="4026647"/>
                </a:lnTo>
                <a:lnTo>
                  <a:pt x="305995" y="3935805"/>
                </a:lnTo>
                <a:lnTo>
                  <a:pt x="305995" y="3751730"/>
                </a:lnTo>
                <a:lnTo>
                  <a:pt x="148216" y="3660887"/>
                </a:lnTo>
                <a:lnTo>
                  <a:pt x="0" y="3746224"/>
                </a:lnTo>
                <a:lnTo>
                  <a:pt x="0" y="3743381"/>
                </a:lnTo>
                <a:lnTo>
                  <a:pt x="145825" y="3658497"/>
                </a:lnTo>
                <a:lnTo>
                  <a:pt x="145825" y="3474421"/>
                </a:lnTo>
                <a:lnTo>
                  <a:pt x="0" y="3389538"/>
                </a:lnTo>
                <a:lnTo>
                  <a:pt x="0" y="3384304"/>
                </a:lnTo>
                <a:lnTo>
                  <a:pt x="148216" y="3469640"/>
                </a:lnTo>
                <a:lnTo>
                  <a:pt x="305995" y="3376407"/>
                </a:lnTo>
                <a:lnTo>
                  <a:pt x="305995" y="3192332"/>
                </a:lnTo>
                <a:lnTo>
                  <a:pt x="148216" y="3101490"/>
                </a:lnTo>
                <a:lnTo>
                  <a:pt x="0" y="3189071"/>
                </a:lnTo>
                <a:lnTo>
                  <a:pt x="0" y="3183983"/>
                </a:lnTo>
                <a:lnTo>
                  <a:pt x="145825" y="3099099"/>
                </a:lnTo>
                <a:lnTo>
                  <a:pt x="145825" y="2915024"/>
                </a:lnTo>
                <a:lnTo>
                  <a:pt x="0" y="2830141"/>
                </a:lnTo>
                <a:lnTo>
                  <a:pt x="0" y="2822515"/>
                </a:lnTo>
                <a:lnTo>
                  <a:pt x="148216" y="2907852"/>
                </a:lnTo>
                <a:lnTo>
                  <a:pt x="305995" y="2817009"/>
                </a:lnTo>
                <a:lnTo>
                  <a:pt x="305995" y="2632934"/>
                </a:lnTo>
                <a:lnTo>
                  <a:pt x="148216" y="2542092"/>
                </a:lnTo>
                <a:lnTo>
                  <a:pt x="0" y="2627428"/>
                </a:lnTo>
                <a:lnTo>
                  <a:pt x="0" y="2624585"/>
                </a:lnTo>
                <a:lnTo>
                  <a:pt x="145825" y="2539701"/>
                </a:lnTo>
                <a:lnTo>
                  <a:pt x="145825" y="2355626"/>
                </a:lnTo>
                <a:lnTo>
                  <a:pt x="0" y="2270743"/>
                </a:lnTo>
                <a:lnTo>
                  <a:pt x="0" y="2263118"/>
                </a:lnTo>
                <a:lnTo>
                  <a:pt x="148216" y="2348454"/>
                </a:lnTo>
                <a:lnTo>
                  <a:pt x="305995" y="2257612"/>
                </a:lnTo>
                <a:lnTo>
                  <a:pt x="305995" y="2073537"/>
                </a:lnTo>
                <a:lnTo>
                  <a:pt x="148216" y="1982694"/>
                </a:lnTo>
                <a:lnTo>
                  <a:pt x="0" y="2068031"/>
                </a:lnTo>
                <a:lnTo>
                  <a:pt x="0" y="2065188"/>
                </a:lnTo>
                <a:lnTo>
                  <a:pt x="145825" y="1980304"/>
                </a:lnTo>
                <a:lnTo>
                  <a:pt x="145825" y="1796228"/>
                </a:lnTo>
                <a:lnTo>
                  <a:pt x="0" y="1711346"/>
                </a:lnTo>
                <a:lnTo>
                  <a:pt x="0" y="1706111"/>
                </a:lnTo>
                <a:lnTo>
                  <a:pt x="148216" y="1791447"/>
                </a:lnTo>
                <a:lnTo>
                  <a:pt x="305995" y="1698214"/>
                </a:lnTo>
                <a:lnTo>
                  <a:pt x="305995" y="1514139"/>
                </a:lnTo>
                <a:lnTo>
                  <a:pt x="148216" y="1423297"/>
                </a:lnTo>
                <a:lnTo>
                  <a:pt x="0" y="1510879"/>
                </a:lnTo>
                <a:lnTo>
                  <a:pt x="0" y="1505790"/>
                </a:lnTo>
                <a:lnTo>
                  <a:pt x="145825" y="1420906"/>
                </a:lnTo>
                <a:lnTo>
                  <a:pt x="145825" y="1236831"/>
                </a:lnTo>
                <a:lnTo>
                  <a:pt x="0" y="1151948"/>
                </a:lnTo>
                <a:lnTo>
                  <a:pt x="0" y="1144323"/>
                </a:lnTo>
                <a:lnTo>
                  <a:pt x="148216" y="1229659"/>
                </a:lnTo>
                <a:lnTo>
                  <a:pt x="305995" y="1138817"/>
                </a:lnTo>
                <a:lnTo>
                  <a:pt x="305995" y="954742"/>
                </a:lnTo>
                <a:lnTo>
                  <a:pt x="148216" y="863899"/>
                </a:lnTo>
                <a:lnTo>
                  <a:pt x="0" y="949236"/>
                </a:lnTo>
                <a:lnTo>
                  <a:pt x="0" y="946393"/>
                </a:lnTo>
                <a:lnTo>
                  <a:pt x="145825" y="861509"/>
                </a:lnTo>
                <a:lnTo>
                  <a:pt x="145825" y="677433"/>
                </a:lnTo>
                <a:lnTo>
                  <a:pt x="0" y="592550"/>
                </a:lnTo>
                <a:lnTo>
                  <a:pt x="0" y="584925"/>
                </a:lnTo>
                <a:lnTo>
                  <a:pt x="148216" y="670262"/>
                </a:lnTo>
                <a:lnTo>
                  <a:pt x="305995" y="579419"/>
                </a:lnTo>
                <a:lnTo>
                  <a:pt x="305995" y="395344"/>
                </a:lnTo>
                <a:lnTo>
                  <a:pt x="148216" y="304502"/>
                </a:lnTo>
                <a:lnTo>
                  <a:pt x="0" y="389838"/>
                </a:lnTo>
                <a:lnTo>
                  <a:pt x="0" y="386995"/>
                </a:lnTo>
                <a:lnTo>
                  <a:pt x="145825" y="302111"/>
                </a:lnTo>
                <a:lnTo>
                  <a:pt x="145825" y="118036"/>
                </a:lnTo>
                <a:lnTo>
                  <a:pt x="0" y="33153"/>
                </a:lnTo>
                <a:lnTo>
                  <a:pt x="0" y="28063"/>
                </a:lnTo>
                <a:lnTo>
                  <a:pt x="148216" y="115645"/>
                </a:lnTo>
                <a:lnTo>
                  <a:pt x="305995" y="22412"/>
                </a:lnTo>
                <a:close/>
              </a:path>
            </a:pathLst>
          </a:custGeom>
          <a:solidFill>
            <a:schemeClr val="accent1">
              <a:lumMod val="50000"/>
              <a:alpha val="25000"/>
            </a:schemeClr>
          </a:solidFill>
          <a:ln w="23906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4" name="矩形 93">
            <a:extLst>
              <a:ext uri="{FF2B5EF4-FFF2-40B4-BE49-F238E27FC236}">
                <a16:creationId xmlns:a16="http://schemas.microsoft.com/office/drawing/2014/main" id="{20954216-F05A-4A12-801C-13155860A0F8}"/>
              </a:ext>
            </a:extLst>
          </p:cNvPr>
          <p:cNvSpPr/>
          <p:nvPr/>
        </p:nvSpPr>
        <p:spPr>
          <a:xfrm>
            <a:off x="746760" y="515828"/>
            <a:ext cx="5624294" cy="451912"/>
          </a:xfrm>
          <a:prstGeom prst="rect">
            <a:avLst/>
          </a:prstGeom>
          <a:gradFill>
            <a:gsLst>
              <a:gs pos="22000">
                <a:schemeClr val="accent1">
                  <a:lumMod val="60000"/>
                  <a:lumOff val="40000"/>
                  <a:alpha val="65000"/>
                </a:schemeClr>
              </a:gs>
              <a:gs pos="100000">
                <a:schemeClr val="accent1">
                  <a:lumMod val="60000"/>
                  <a:lumOff val="40000"/>
                  <a:alpha val="0"/>
                </a:schemeClr>
              </a:gs>
              <a:gs pos="0">
                <a:schemeClr val="accent1">
                  <a:lumMod val="60000"/>
                  <a:lumOff val="4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454641B9-B58E-4B74-98F7-24EA49E55C87}"/>
              </a:ext>
            </a:extLst>
          </p:cNvPr>
          <p:cNvGrpSpPr/>
          <p:nvPr/>
        </p:nvGrpSpPr>
        <p:grpSpPr>
          <a:xfrm>
            <a:off x="506733" y="468112"/>
            <a:ext cx="535935" cy="535180"/>
            <a:chOff x="68734" y="372855"/>
            <a:chExt cx="535935" cy="535180"/>
          </a:xfrm>
        </p:grpSpPr>
        <p:sp>
          <p:nvSpPr>
            <p:cNvPr id="96" name="图形 7">
              <a:extLst>
                <a:ext uri="{FF2B5EF4-FFF2-40B4-BE49-F238E27FC236}">
                  <a16:creationId xmlns:a16="http://schemas.microsoft.com/office/drawing/2014/main" id="{1DBBFD34-7A6B-4CB3-8465-E32D731DD9A7}"/>
                </a:ext>
              </a:extLst>
            </p:cNvPr>
            <p:cNvSpPr/>
            <p:nvPr/>
          </p:nvSpPr>
          <p:spPr>
            <a:xfrm rot="20839156">
              <a:off x="149221" y="372855"/>
              <a:ext cx="408687" cy="297135"/>
            </a:xfrm>
            <a:custGeom>
              <a:avLst/>
              <a:gdLst>
                <a:gd name="connsiteX0" fmla="*/ 240759 w 408687"/>
                <a:gd name="connsiteY0" fmla="*/ 0 h 297135"/>
                <a:gd name="connsiteX1" fmla="*/ 408688 w 408687"/>
                <a:gd name="connsiteY1" fmla="*/ 229800 h 297135"/>
                <a:gd name="connsiteX2" fmla="*/ 167391 w 408687"/>
                <a:gd name="connsiteY2" fmla="*/ 297135 h 297135"/>
                <a:gd name="connsiteX3" fmla="*/ 0 w 408687"/>
                <a:gd name="connsiteY3" fmla="*/ 60008 h 29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687" h="297135">
                  <a:moveTo>
                    <a:pt x="240759" y="0"/>
                  </a:moveTo>
                  <a:lnTo>
                    <a:pt x="408688" y="229800"/>
                  </a:lnTo>
                  <a:lnTo>
                    <a:pt x="167391" y="297135"/>
                  </a:lnTo>
                  <a:lnTo>
                    <a:pt x="0" y="600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图形 7">
              <a:extLst>
                <a:ext uri="{FF2B5EF4-FFF2-40B4-BE49-F238E27FC236}">
                  <a16:creationId xmlns:a16="http://schemas.microsoft.com/office/drawing/2014/main" id="{2E45492D-FE86-4A6A-814D-FBDE5F5ED763}"/>
                </a:ext>
              </a:extLst>
            </p:cNvPr>
            <p:cNvSpPr/>
            <p:nvPr/>
          </p:nvSpPr>
          <p:spPr>
            <a:xfrm rot="20839156">
              <a:off x="68734" y="468618"/>
              <a:ext cx="280996" cy="439417"/>
            </a:xfrm>
            <a:custGeom>
              <a:avLst/>
              <a:gdLst>
                <a:gd name="connsiteX0" fmla="*/ 113605 w 280996"/>
                <a:gd name="connsiteY0" fmla="*/ 0 h 439417"/>
                <a:gd name="connsiteX1" fmla="*/ 0 w 280996"/>
                <a:gd name="connsiteY1" fmla="*/ 208797 h 439417"/>
                <a:gd name="connsiteX2" fmla="*/ 168149 w 280996"/>
                <a:gd name="connsiteY2" fmla="*/ 439417 h 439417"/>
                <a:gd name="connsiteX3" fmla="*/ 280996 w 280996"/>
                <a:gd name="connsiteY3" fmla="*/ 237127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96" h="439417">
                  <a:moveTo>
                    <a:pt x="113605" y="0"/>
                  </a:moveTo>
                  <a:lnTo>
                    <a:pt x="0" y="208797"/>
                  </a:lnTo>
                  <a:lnTo>
                    <a:pt x="168149" y="439417"/>
                  </a:lnTo>
                  <a:lnTo>
                    <a:pt x="280996" y="237127"/>
                  </a:lnTo>
                  <a:close/>
                </a:path>
              </a:pathLst>
            </a:custGeom>
            <a:gradFill>
              <a:gsLst>
                <a:gs pos="75000">
                  <a:schemeClr val="accent1">
                    <a:lumMod val="75000"/>
                  </a:schemeClr>
                </a:gs>
                <a:gs pos="0">
                  <a:schemeClr val="accent1"/>
                </a:gs>
              </a:gsLst>
              <a:lin ang="0" scaled="0"/>
            </a:gra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图形 7">
              <a:extLst>
                <a:ext uri="{FF2B5EF4-FFF2-40B4-BE49-F238E27FC236}">
                  <a16:creationId xmlns:a16="http://schemas.microsoft.com/office/drawing/2014/main" id="{17DC721F-AD48-4C00-947D-DA3DA327EFEE}"/>
                </a:ext>
              </a:extLst>
            </p:cNvPr>
            <p:cNvSpPr/>
            <p:nvPr/>
          </p:nvSpPr>
          <p:spPr>
            <a:xfrm rot="20839156">
              <a:off x="250526" y="591397"/>
              <a:ext cx="354143" cy="269626"/>
            </a:xfrm>
            <a:custGeom>
              <a:avLst/>
              <a:gdLst>
                <a:gd name="connsiteX0" fmla="*/ 354143 w 354143"/>
                <a:gd name="connsiteY0" fmla="*/ 0 h 269626"/>
                <a:gd name="connsiteX1" fmla="*/ 238612 w 354143"/>
                <a:gd name="connsiteY1" fmla="*/ 206839 h 269626"/>
                <a:gd name="connsiteX2" fmla="*/ 0 w 354143"/>
                <a:gd name="connsiteY2" fmla="*/ 269626 h 269626"/>
                <a:gd name="connsiteX3" fmla="*/ 112847 w 354143"/>
                <a:gd name="connsiteY3" fmla="*/ 67335 h 26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43" h="269626">
                  <a:moveTo>
                    <a:pt x="354143" y="0"/>
                  </a:moveTo>
                  <a:lnTo>
                    <a:pt x="238612" y="206839"/>
                  </a:lnTo>
                  <a:lnTo>
                    <a:pt x="0" y="269626"/>
                  </a:lnTo>
                  <a:lnTo>
                    <a:pt x="112847" y="67335"/>
                  </a:lnTo>
                  <a:close/>
                </a:path>
              </a:pathLst>
            </a:custGeom>
            <a:gradFill>
              <a:gsLst>
                <a:gs pos="100000">
                  <a:schemeClr val="accent1">
                    <a:lumMod val="60000"/>
                    <a:lumOff val="40000"/>
                  </a:schemeClr>
                </a:gs>
                <a:gs pos="0">
                  <a:schemeClr val="accent1"/>
                </a:gs>
              </a:gsLst>
              <a:lin ang="0" scaled="0"/>
            </a:gradFill>
            <a:ln w="31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9AB2B7F7-AEBF-4B50-8799-9F30DB8EC8AC}"/>
              </a:ext>
            </a:extLst>
          </p:cNvPr>
          <p:cNvSpPr txBox="1"/>
          <p:nvPr/>
        </p:nvSpPr>
        <p:spPr>
          <a:xfrm>
            <a:off x="990329" y="511146"/>
            <a:ext cx="27484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+mn-ea"/>
                <a:cs typeface="阿里巴巴普惠体 H" panose="00020600040101010101" pitchFamily="18" charset="-122"/>
              </a:rPr>
              <a:t>产品运营的目标</a:t>
            </a: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0D5BB7D2-0687-4324-B093-527D586CD0F7}"/>
              </a:ext>
            </a:extLst>
          </p:cNvPr>
          <p:cNvGrpSpPr/>
          <p:nvPr/>
        </p:nvGrpSpPr>
        <p:grpSpPr>
          <a:xfrm>
            <a:off x="1506463" y="1738148"/>
            <a:ext cx="2021682" cy="2222500"/>
            <a:chOff x="1021282" y="1738148"/>
            <a:chExt cx="2021682" cy="2222500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5E717C6C-14D6-4117-9811-1529DA32F309}"/>
                </a:ext>
              </a:extLst>
            </p:cNvPr>
            <p:cNvGrpSpPr/>
            <p:nvPr/>
          </p:nvGrpSpPr>
          <p:grpSpPr>
            <a:xfrm>
              <a:off x="1021282" y="1738148"/>
              <a:ext cx="2021682" cy="2222500"/>
              <a:chOff x="5085159" y="839270"/>
              <a:chExt cx="2021682" cy="2222500"/>
            </a:xfrm>
          </p:grpSpPr>
          <p:sp>
            <p:nvSpPr>
              <p:cNvPr id="9" name="菱形 8">
                <a:extLst>
                  <a:ext uri="{FF2B5EF4-FFF2-40B4-BE49-F238E27FC236}">
                    <a16:creationId xmlns:a16="http://schemas.microsoft.com/office/drawing/2014/main" id="{EC79FE9E-5C50-4636-8E4C-0D947274A428}"/>
                  </a:ext>
                </a:extLst>
              </p:cNvPr>
              <p:cNvSpPr/>
              <p:nvPr/>
            </p:nvSpPr>
            <p:spPr>
              <a:xfrm>
                <a:off x="5272088" y="1960869"/>
                <a:ext cx="1646742" cy="551386"/>
              </a:xfrm>
              <a:prstGeom prst="diamond">
                <a:avLst/>
              </a:prstGeom>
              <a:solidFill>
                <a:schemeClr val="accent1">
                  <a:alpha val="58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10" name="平行四边形 9">
                <a:extLst>
                  <a:ext uri="{FF2B5EF4-FFF2-40B4-BE49-F238E27FC236}">
                    <a16:creationId xmlns:a16="http://schemas.microsoft.com/office/drawing/2014/main" id="{AA48C358-7199-4B22-AB8F-8145CD00A6A5}"/>
                  </a:ext>
                </a:extLst>
              </p:cNvPr>
              <p:cNvSpPr/>
              <p:nvPr/>
            </p:nvSpPr>
            <p:spPr>
              <a:xfrm rot="16200000" flipH="1" flipV="1">
                <a:off x="5273100" y="2236939"/>
                <a:ext cx="825206" cy="824456"/>
              </a:xfrm>
              <a:prstGeom prst="parallelogram">
                <a:avLst>
                  <a:gd name="adj" fmla="val 3307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11" name="平行四边形 10">
                <a:extLst>
                  <a:ext uri="{FF2B5EF4-FFF2-40B4-BE49-F238E27FC236}">
                    <a16:creationId xmlns:a16="http://schemas.microsoft.com/office/drawing/2014/main" id="{87F522DB-A10A-4385-AC80-AC53D157B545}"/>
                  </a:ext>
                </a:extLst>
              </p:cNvPr>
              <p:cNvSpPr/>
              <p:nvPr/>
            </p:nvSpPr>
            <p:spPr>
              <a:xfrm rot="5400000" flipV="1">
                <a:off x="6095084" y="2236938"/>
                <a:ext cx="825204" cy="824456"/>
              </a:xfrm>
              <a:prstGeom prst="parallelogram">
                <a:avLst>
                  <a:gd name="adj" fmla="val 3307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cxnSp>
            <p:nvCxnSpPr>
              <p:cNvPr id="12" name="直接连接符 11">
                <a:extLst>
                  <a:ext uri="{FF2B5EF4-FFF2-40B4-BE49-F238E27FC236}">
                    <a16:creationId xmlns:a16="http://schemas.microsoft.com/office/drawing/2014/main" id="{C8F8B784-7935-426C-82BB-8CA2432A7EEC}"/>
                  </a:ext>
                </a:extLst>
              </p:cNvPr>
              <p:cNvCxnSpPr>
                <a:endCxn id="9" idx="1"/>
              </p:cNvCxnSpPr>
              <p:nvPr/>
            </p:nvCxnSpPr>
            <p:spPr>
              <a:xfrm flipH="1" flipV="1">
                <a:off x="5272088" y="2236562"/>
                <a:ext cx="823370" cy="275693"/>
              </a:xfrm>
              <a:prstGeom prst="line">
                <a:avLst/>
              </a:prstGeom>
              <a:ln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>
                <a:extLst>
                  <a:ext uri="{FF2B5EF4-FFF2-40B4-BE49-F238E27FC236}">
                    <a16:creationId xmlns:a16="http://schemas.microsoft.com/office/drawing/2014/main" id="{455A7790-D9F7-46A9-ACA3-DD9D7BB0A74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096543" y="2236562"/>
                <a:ext cx="823370" cy="275693"/>
              </a:xfrm>
              <a:prstGeom prst="line">
                <a:avLst/>
              </a:prstGeom>
              <a:ln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直接连接符 13">
                <a:extLst>
                  <a:ext uri="{FF2B5EF4-FFF2-40B4-BE49-F238E27FC236}">
                    <a16:creationId xmlns:a16="http://schemas.microsoft.com/office/drawing/2014/main" id="{0E52F67E-9F53-4B11-92AA-8DF63DE38B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6544" y="2512256"/>
                <a:ext cx="0" cy="549512"/>
              </a:xfrm>
              <a:prstGeom prst="line">
                <a:avLst/>
              </a:prstGeom>
              <a:ln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菱形 14">
                <a:extLst>
                  <a:ext uri="{FF2B5EF4-FFF2-40B4-BE49-F238E27FC236}">
                    <a16:creationId xmlns:a16="http://schemas.microsoft.com/office/drawing/2014/main" id="{E3BF9C18-0043-4D9B-ABB9-027A67731E86}"/>
                  </a:ext>
                </a:extLst>
              </p:cNvPr>
              <p:cNvSpPr/>
              <p:nvPr/>
            </p:nvSpPr>
            <p:spPr>
              <a:xfrm>
                <a:off x="5484019" y="2020669"/>
                <a:ext cx="1223962" cy="409824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  <a:effectLst>
                <a:glow rad="63500">
                  <a:schemeClr val="accent1">
                    <a:alpha val="63000"/>
                  </a:schemeClr>
                </a:glow>
              </a:effectLst>
              <a:scene3d>
                <a:camera prst="orthographicFront"/>
                <a:lightRig rig="flat" dir="t"/>
              </a:scene3d>
              <a:sp3d>
                <a:bevelT w="0" h="0" prst="riblet"/>
                <a:bevelB w="0" h="0" prst="relaxedInset"/>
                <a:extrusionClr>
                  <a:schemeClr val="tx1"/>
                </a:extrusionClr>
                <a:contourClr>
                  <a:schemeClr val="accent1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D9C69C1E-7EFC-466C-BB8D-66F671623A44}"/>
                  </a:ext>
                </a:extLst>
              </p:cNvPr>
              <p:cNvSpPr/>
              <p:nvPr/>
            </p:nvSpPr>
            <p:spPr>
              <a:xfrm>
                <a:off x="5085159" y="1547295"/>
                <a:ext cx="2021682" cy="675724"/>
              </a:xfrm>
              <a:custGeom>
                <a:avLst/>
                <a:gdLst>
                  <a:gd name="connsiteX0" fmla="*/ 0 w 2021682"/>
                  <a:gd name="connsiteY0" fmla="*/ 0 h 675724"/>
                  <a:gd name="connsiteX1" fmla="*/ 2021682 w 2021682"/>
                  <a:gd name="connsiteY1" fmla="*/ 0 h 675724"/>
                  <a:gd name="connsiteX2" fmla="*/ 1617346 w 2021682"/>
                  <a:gd name="connsiteY2" fmla="*/ 675724 h 675724"/>
                  <a:gd name="connsiteX3" fmla="*/ 1615171 w 2021682"/>
                  <a:gd name="connsiteY3" fmla="*/ 675724 h 675724"/>
                  <a:gd name="connsiteX4" fmla="*/ 1010841 w 2021682"/>
                  <a:gd name="connsiteY4" fmla="*/ 473374 h 675724"/>
                  <a:gd name="connsiteX5" fmla="*/ 406512 w 2021682"/>
                  <a:gd name="connsiteY5" fmla="*/ 675724 h 675724"/>
                  <a:gd name="connsiteX6" fmla="*/ 404337 w 2021682"/>
                  <a:gd name="connsiteY6" fmla="*/ 675724 h 67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1682" h="675724">
                    <a:moveTo>
                      <a:pt x="0" y="0"/>
                    </a:moveTo>
                    <a:lnTo>
                      <a:pt x="2021682" y="0"/>
                    </a:lnTo>
                    <a:lnTo>
                      <a:pt x="1617346" y="675724"/>
                    </a:lnTo>
                    <a:lnTo>
                      <a:pt x="1615171" y="675724"/>
                    </a:lnTo>
                    <a:lnTo>
                      <a:pt x="1010841" y="473374"/>
                    </a:lnTo>
                    <a:lnTo>
                      <a:pt x="406512" y="675724"/>
                    </a:lnTo>
                    <a:lnTo>
                      <a:pt x="404337" y="675724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24000"/>
                    </a:schemeClr>
                  </a:gs>
                  <a:gs pos="55000">
                    <a:schemeClr val="bg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C9505932-1E5D-4A1B-9993-B02B21961DF1}"/>
                  </a:ext>
                </a:extLst>
              </p:cNvPr>
              <p:cNvSpPr/>
              <p:nvPr/>
            </p:nvSpPr>
            <p:spPr>
              <a:xfrm>
                <a:off x="5085159" y="839270"/>
                <a:ext cx="2021682" cy="1383749"/>
              </a:xfrm>
              <a:custGeom>
                <a:avLst/>
                <a:gdLst>
                  <a:gd name="connsiteX0" fmla="*/ 0 w 2021682"/>
                  <a:gd name="connsiteY0" fmla="*/ 0 h 1383749"/>
                  <a:gd name="connsiteX1" fmla="*/ 2021682 w 2021682"/>
                  <a:gd name="connsiteY1" fmla="*/ 0 h 1383749"/>
                  <a:gd name="connsiteX2" fmla="*/ 1617346 w 2021682"/>
                  <a:gd name="connsiteY2" fmla="*/ 1383749 h 1383749"/>
                  <a:gd name="connsiteX3" fmla="*/ 1615171 w 2021682"/>
                  <a:gd name="connsiteY3" fmla="*/ 1383749 h 1383749"/>
                  <a:gd name="connsiteX4" fmla="*/ 1010841 w 2021682"/>
                  <a:gd name="connsiteY4" fmla="*/ 1181399 h 1383749"/>
                  <a:gd name="connsiteX5" fmla="*/ 406512 w 2021682"/>
                  <a:gd name="connsiteY5" fmla="*/ 1383749 h 1383749"/>
                  <a:gd name="connsiteX6" fmla="*/ 404337 w 2021682"/>
                  <a:gd name="connsiteY6" fmla="*/ 1383749 h 138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1682" h="1383749">
                    <a:moveTo>
                      <a:pt x="0" y="0"/>
                    </a:moveTo>
                    <a:lnTo>
                      <a:pt x="2021682" y="0"/>
                    </a:lnTo>
                    <a:lnTo>
                      <a:pt x="1617346" y="1383749"/>
                    </a:lnTo>
                    <a:lnTo>
                      <a:pt x="1615171" y="1383749"/>
                    </a:lnTo>
                    <a:lnTo>
                      <a:pt x="1010841" y="1181399"/>
                    </a:lnTo>
                    <a:lnTo>
                      <a:pt x="406512" y="1383749"/>
                    </a:lnTo>
                    <a:lnTo>
                      <a:pt x="404337" y="1383749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24000"/>
                    </a:schemeClr>
                  </a:gs>
                  <a:gs pos="55000">
                    <a:schemeClr val="bg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06FB76A1-0B52-41D6-8661-C829BB7A99D0}"/>
                </a:ext>
              </a:extLst>
            </p:cNvPr>
            <p:cNvSpPr txBox="1"/>
            <p:nvPr/>
          </p:nvSpPr>
          <p:spPr>
            <a:xfrm>
              <a:off x="1619896" y="2106856"/>
              <a:ext cx="755335" cy="646331"/>
            </a:xfrm>
            <a:prstGeom prst="rect">
              <a:avLst/>
            </a:prstGeom>
            <a:noFill/>
          </p:spPr>
          <p:txBody>
            <a:bodyPr wrap="none" numCol="1" rtlCol="0">
              <a:prstTxWarp prst="textPlain">
                <a:avLst>
                  <a:gd name="adj" fmla="val 44956"/>
                </a:avLst>
              </a:prstTxWarp>
              <a:spAutoFit/>
            </a:bodyPr>
            <a:lstStyle>
              <a:defPPr>
                <a:defRPr lang="zh-CN"/>
              </a:defPPr>
              <a:lvl1pPr>
                <a:defRPr sz="4400" b="1" spc="600">
                  <a:gradFill flip="none" rotWithShape="1">
                    <a:gsLst>
                      <a:gs pos="0">
                        <a:schemeClr val="accent1"/>
                      </a:gs>
                      <a:gs pos="22000">
                        <a:schemeClr val="bg1"/>
                      </a:gs>
                    </a:gsLst>
                    <a:lin ang="15600000" scaled="0"/>
                    <a:tileRect/>
                  </a:gradFill>
                  <a:effectLst>
                    <a:outerShdw blurRad="101600" sx="102000" sy="102000" algn="ctr" rotWithShape="0">
                      <a:schemeClr val="bg1">
                        <a:alpha val="20000"/>
                      </a:schemeClr>
                    </a:outerShdw>
                  </a:effectLst>
                </a:defRPr>
              </a:lvl1pPr>
            </a:lstStyle>
            <a:p>
              <a:r>
                <a:rPr lang="en-US" altLang="zh-CN" sz="3600" spc="0" dirty="0">
                  <a:gradFill flip="none" rotWithShape="1">
                    <a:gsLst>
                      <a:gs pos="0">
                        <a:schemeClr val="accent1"/>
                      </a:gs>
                      <a:gs pos="22000">
                        <a:schemeClr val="bg1"/>
                      </a:gs>
                    </a:gsLst>
                    <a:lin ang="6600000" scaled="0"/>
                    <a:tileRect/>
                  </a:gradFill>
                  <a:effectLst>
                    <a:outerShdw blurRad="101600" sx="102000" sy="102000" algn="ctr" rotWithShape="0">
                      <a:schemeClr val="bg1">
                        <a:alpha val="40000"/>
                      </a:schemeClr>
                    </a:outerShdw>
                  </a:effectLst>
                  <a:latin typeface="+mn-ea"/>
                </a:rPr>
                <a:t>01</a:t>
              </a:r>
              <a:endParaRPr lang="zh-CN" altLang="en-US" sz="3600" spc="0" dirty="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6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40000"/>
                    </a:schemeClr>
                  </a:outerShdw>
                </a:effectLst>
                <a:latin typeface="+mn-ea"/>
              </a:endParaRPr>
            </a:p>
          </p:txBody>
        </p:sp>
      </p:grpSp>
      <p:sp>
        <p:nvSpPr>
          <p:cNvPr id="43" name="矩形 71">
            <a:extLst>
              <a:ext uri="{FF2B5EF4-FFF2-40B4-BE49-F238E27FC236}">
                <a16:creationId xmlns:a16="http://schemas.microsoft.com/office/drawing/2014/main" id="{73B00686-B4CC-41BB-8668-71FCA99EA44E}"/>
              </a:ext>
            </a:extLst>
          </p:cNvPr>
          <p:cNvSpPr txBox="1"/>
          <p:nvPr/>
        </p:nvSpPr>
        <p:spPr>
          <a:xfrm>
            <a:off x="1475781" y="4391180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algn="ctr"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用户增长</a:t>
            </a: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1D098F2E-AA7D-47E2-8FF3-C7E63244642C}"/>
              </a:ext>
            </a:extLst>
          </p:cNvPr>
          <p:cNvSpPr/>
          <p:nvPr/>
        </p:nvSpPr>
        <p:spPr>
          <a:xfrm>
            <a:off x="990330" y="4816125"/>
            <a:ext cx="3020718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B4407A17-C051-4ED0-8E77-8075DA01705B}"/>
              </a:ext>
            </a:extLst>
          </p:cNvPr>
          <p:cNvGrpSpPr/>
          <p:nvPr/>
        </p:nvGrpSpPr>
        <p:grpSpPr>
          <a:xfrm>
            <a:off x="3244884" y="4486908"/>
            <a:ext cx="793122" cy="108000"/>
            <a:chOff x="611526" y="3827650"/>
            <a:chExt cx="793122" cy="108000"/>
          </a:xfrm>
        </p:grpSpPr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id="{C6735F37-B893-442F-A6A0-625E22BB4E0D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椭圆 48">
              <a:extLst>
                <a:ext uri="{FF2B5EF4-FFF2-40B4-BE49-F238E27FC236}">
                  <a16:creationId xmlns:a16="http://schemas.microsoft.com/office/drawing/2014/main" id="{12EC3792-1699-4D65-9E44-F2EF305266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20671FB3-2C00-4AAF-A563-C7EB4E219FED}"/>
              </a:ext>
            </a:extLst>
          </p:cNvPr>
          <p:cNvGrpSpPr/>
          <p:nvPr/>
        </p:nvGrpSpPr>
        <p:grpSpPr>
          <a:xfrm flipH="1">
            <a:off x="990600" y="4486908"/>
            <a:ext cx="793122" cy="108000"/>
            <a:chOff x="611526" y="3827650"/>
            <a:chExt cx="793122" cy="108000"/>
          </a:xfrm>
        </p:grpSpPr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id="{BF0E506D-AC02-42D0-BF00-700CE6250B35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椭圆 52">
              <a:extLst>
                <a:ext uri="{FF2B5EF4-FFF2-40B4-BE49-F238E27FC236}">
                  <a16:creationId xmlns:a16="http://schemas.microsoft.com/office/drawing/2014/main" id="{3630453D-48DD-4F61-8FC9-BA76654A69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E0A03352-0E64-4667-AA10-78AF1A5BD1E2}"/>
              </a:ext>
            </a:extLst>
          </p:cNvPr>
          <p:cNvGrpSpPr/>
          <p:nvPr/>
        </p:nvGrpSpPr>
        <p:grpSpPr>
          <a:xfrm>
            <a:off x="5101103" y="1738148"/>
            <a:ext cx="2021682" cy="2222500"/>
            <a:chOff x="1021282" y="1738148"/>
            <a:chExt cx="2021682" cy="2222500"/>
          </a:xfrm>
        </p:grpSpPr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535A038E-78A3-4767-A097-DA7BBC1C4E8C}"/>
                </a:ext>
              </a:extLst>
            </p:cNvPr>
            <p:cNvGrpSpPr/>
            <p:nvPr/>
          </p:nvGrpSpPr>
          <p:grpSpPr>
            <a:xfrm>
              <a:off x="1021282" y="1738148"/>
              <a:ext cx="2021682" cy="2222500"/>
              <a:chOff x="5085159" y="839270"/>
              <a:chExt cx="2021682" cy="2222500"/>
            </a:xfrm>
          </p:grpSpPr>
          <p:sp>
            <p:nvSpPr>
              <p:cNvPr id="57" name="菱形 56">
                <a:extLst>
                  <a:ext uri="{FF2B5EF4-FFF2-40B4-BE49-F238E27FC236}">
                    <a16:creationId xmlns:a16="http://schemas.microsoft.com/office/drawing/2014/main" id="{4983AE7C-7894-4CF4-ADC7-068306FBAE51}"/>
                  </a:ext>
                </a:extLst>
              </p:cNvPr>
              <p:cNvSpPr/>
              <p:nvPr/>
            </p:nvSpPr>
            <p:spPr>
              <a:xfrm>
                <a:off x="5272088" y="1960869"/>
                <a:ext cx="1646742" cy="551386"/>
              </a:xfrm>
              <a:prstGeom prst="diamond">
                <a:avLst/>
              </a:prstGeom>
              <a:solidFill>
                <a:schemeClr val="accent1">
                  <a:alpha val="58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8" name="平行四边形 57">
                <a:extLst>
                  <a:ext uri="{FF2B5EF4-FFF2-40B4-BE49-F238E27FC236}">
                    <a16:creationId xmlns:a16="http://schemas.microsoft.com/office/drawing/2014/main" id="{091DDA6B-475B-41F9-8E02-86E267BA4EB5}"/>
                  </a:ext>
                </a:extLst>
              </p:cNvPr>
              <p:cNvSpPr/>
              <p:nvPr/>
            </p:nvSpPr>
            <p:spPr>
              <a:xfrm rot="16200000" flipH="1" flipV="1">
                <a:off x="5273100" y="2236939"/>
                <a:ext cx="825206" cy="824456"/>
              </a:xfrm>
              <a:prstGeom prst="parallelogram">
                <a:avLst>
                  <a:gd name="adj" fmla="val 3307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9" name="平行四边形 58">
                <a:extLst>
                  <a:ext uri="{FF2B5EF4-FFF2-40B4-BE49-F238E27FC236}">
                    <a16:creationId xmlns:a16="http://schemas.microsoft.com/office/drawing/2014/main" id="{281AD5CD-5908-4B66-93C5-AAF20BA11987}"/>
                  </a:ext>
                </a:extLst>
              </p:cNvPr>
              <p:cNvSpPr/>
              <p:nvPr/>
            </p:nvSpPr>
            <p:spPr>
              <a:xfrm rot="5400000" flipV="1">
                <a:off x="6095084" y="2236938"/>
                <a:ext cx="825204" cy="824456"/>
              </a:xfrm>
              <a:prstGeom prst="parallelogram">
                <a:avLst>
                  <a:gd name="adj" fmla="val 3307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cxnSp>
            <p:nvCxnSpPr>
              <p:cNvPr id="60" name="直接连接符 59">
                <a:extLst>
                  <a:ext uri="{FF2B5EF4-FFF2-40B4-BE49-F238E27FC236}">
                    <a16:creationId xmlns:a16="http://schemas.microsoft.com/office/drawing/2014/main" id="{7767745E-62AA-4360-928F-DF165343BCEE}"/>
                  </a:ext>
                </a:extLst>
              </p:cNvPr>
              <p:cNvCxnSpPr>
                <a:endCxn id="57" idx="1"/>
              </p:cNvCxnSpPr>
              <p:nvPr/>
            </p:nvCxnSpPr>
            <p:spPr>
              <a:xfrm flipH="1" flipV="1">
                <a:off x="5272088" y="2236562"/>
                <a:ext cx="823370" cy="275693"/>
              </a:xfrm>
              <a:prstGeom prst="line">
                <a:avLst/>
              </a:prstGeom>
              <a:ln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直接连接符 60">
                <a:extLst>
                  <a:ext uri="{FF2B5EF4-FFF2-40B4-BE49-F238E27FC236}">
                    <a16:creationId xmlns:a16="http://schemas.microsoft.com/office/drawing/2014/main" id="{B24D2219-DB0A-493C-A4C6-77418298FF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096543" y="2236562"/>
                <a:ext cx="823370" cy="275693"/>
              </a:xfrm>
              <a:prstGeom prst="line">
                <a:avLst/>
              </a:prstGeom>
              <a:ln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直接连接符 61">
                <a:extLst>
                  <a:ext uri="{FF2B5EF4-FFF2-40B4-BE49-F238E27FC236}">
                    <a16:creationId xmlns:a16="http://schemas.microsoft.com/office/drawing/2014/main" id="{88EBD938-5173-4B78-98DE-03EC7945C5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6544" y="2512256"/>
                <a:ext cx="0" cy="549512"/>
              </a:xfrm>
              <a:prstGeom prst="line">
                <a:avLst/>
              </a:prstGeom>
              <a:ln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菱形 62">
                <a:extLst>
                  <a:ext uri="{FF2B5EF4-FFF2-40B4-BE49-F238E27FC236}">
                    <a16:creationId xmlns:a16="http://schemas.microsoft.com/office/drawing/2014/main" id="{C26E1C1D-AB57-457D-B84F-AD987F9546E4}"/>
                  </a:ext>
                </a:extLst>
              </p:cNvPr>
              <p:cNvSpPr/>
              <p:nvPr/>
            </p:nvSpPr>
            <p:spPr>
              <a:xfrm>
                <a:off x="5484019" y="2020669"/>
                <a:ext cx="1223962" cy="409824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  <a:effectLst>
                <a:glow rad="63500">
                  <a:schemeClr val="accent1">
                    <a:alpha val="63000"/>
                  </a:schemeClr>
                </a:glow>
              </a:effectLst>
              <a:scene3d>
                <a:camera prst="orthographicFront"/>
                <a:lightRig rig="flat" dir="t"/>
              </a:scene3d>
              <a:sp3d>
                <a:bevelT w="0" h="0" prst="riblet"/>
                <a:bevelB w="0" h="0" prst="relaxedInset"/>
                <a:extrusionClr>
                  <a:schemeClr val="tx1"/>
                </a:extrusionClr>
                <a:contourClr>
                  <a:schemeClr val="accent1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E27295EB-6201-4248-882A-A24979400F42}"/>
                  </a:ext>
                </a:extLst>
              </p:cNvPr>
              <p:cNvSpPr/>
              <p:nvPr/>
            </p:nvSpPr>
            <p:spPr>
              <a:xfrm>
                <a:off x="5085159" y="1547295"/>
                <a:ext cx="2021682" cy="675724"/>
              </a:xfrm>
              <a:custGeom>
                <a:avLst/>
                <a:gdLst>
                  <a:gd name="connsiteX0" fmla="*/ 0 w 2021682"/>
                  <a:gd name="connsiteY0" fmla="*/ 0 h 675724"/>
                  <a:gd name="connsiteX1" fmla="*/ 2021682 w 2021682"/>
                  <a:gd name="connsiteY1" fmla="*/ 0 h 675724"/>
                  <a:gd name="connsiteX2" fmla="*/ 1617346 w 2021682"/>
                  <a:gd name="connsiteY2" fmla="*/ 675724 h 675724"/>
                  <a:gd name="connsiteX3" fmla="*/ 1615171 w 2021682"/>
                  <a:gd name="connsiteY3" fmla="*/ 675724 h 675724"/>
                  <a:gd name="connsiteX4" fmla="*/ 1010841 w 2021682"/>
                  <a:gd name="connsiteY4" fmla="*/ 473374 h 675724"/>
                  <a:gd name="connsiteX5" fmla="*/ 406512 w 2021682"/>
                  <a:gd name="connsiteY5" fmla="*/ 675724 h 675724"/>
                  <a:gd name="connsiteX6" fmla="*/ 404337 w 2021682"/>
                  <a:gd name="connsiteY6" fmla="*/ 675724 h 67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1682" h="675724">
                    <a:moveTo>
                      <a:pt x="0" y="0"/>
                    </a:moveTo>
                    <a:lnTo>
                      <a:pt x="2021682" y="0"/>
                    </a:lnTo>
                    <a:lnTo>
                      <a:pt x="1617346" y="675724"/>
                    </a:lnTo>
                    <a:lnTo>
                      <a:pt x="1615171" y="675724"/>
                    </a:lnTo>
                    <a:lnTo>
                      <a:pt x="1010841" y="473374"/>
                    </a:lnTo>
                    <a:lnTo>
                      <a:pt x="406512" y="675724"/>
                    </a:lnTo>
                    <a:lnTo>
                      <a:pt x="404337" y="675724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24000"/>
                    </a:schemeClr>
                  </a:gs>
                  <a:gs pos="55000">
                    <a:schemeClr val="bg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E407CA09-B63E-4832-B57F-82B8D27590E4}"/>
                  </a:ext>
                </a:extLst>
              </p:cNvPr>
              <p:cNvSpPr/>
              <p:nvPr/>
            </p:nvSpPr>
            <p:spPr>
              <a:xfrm>
                <a:off x="5085159" y="839270"/>
                <a:ext cx="2021682" cy="1383749"/>
              </a:xfrm>
              <a:custGeom>
                <a:avLst/>
                <a:gdLst>
                  <a:gd name="connsiteX0" fmla="*/ 0 w 2021682"/>
                  <a:gd name="connsiteY0" fmla="*/ 0 h 1383749"/>
                  <a:gd name="connsiteX1" fmla="*/ 2021682 w 2021682"/>
                  <a:gd name="connsiteY1" fmla="*/ 0 h 1383749"/>
                  <a:gd name="connsiteX2" fmla="*/ 1617346 w 2021682"/>
                  <a:gd name="connsiteY2" fmla="*/ 1383749 h 1383749"/>
                  <a:gd name="connsiteX3" fmla="*/ 1615171 w 2021682"/>
                  <a:gd name="connsiteY3" fmla="*/ 1383749 h 1383749"/>
                  <a:gd name="connsiteX4" fmla="*/ 1010841 w 2021682"/>
                  <a:gd name="connsiteY4" fmla="*/ 1181399 h 1383749"/>
                  <a:gd name="connsiteX5" fmla="*/ 406512 w 2021682"/>
                  <a:gd name="connsiteY5" fmla="*/ 1383749 h 1383749"/>
                  <a:gd name="connsiteX6" fmla="*/ 404337 w 2021682"/>
                  <a:gd name="connsiteY6" fmla="*/ 1383749 h 138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1682" h="1383749">
                    <a:moveTo>
                      <a:pt x="0" y="0"/>
                    </a:moveTo>
                    <a:lnTo>
                      <a:pt x="2021682" y="0"/>
                    </a:lnTo>
                    <a:lnTo>
                      <a:pt x="1617346" y="1383749"/>
                    </a:lnTo>
                    <a:lnTo>
                      <a:pt x="1615171" y="1383749"/>
                    </a:lnTo>
                    <a:lnTo>
                      <a:pt x="1010841" y="1181399"/>
                    </a:lnTo>
                    <a:lnTo>
                      <a:pt x="406512" y="1383749"/>
                    </a:lnTo>
                    <a:lnTo>
                      <a:pt x="404337" y="1383749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24000"/>
                    </a:schemeClr>
                  </a:gs>
                  <a:gs pos="55000">
                    <a:schemeClr val="bg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E60F061D-F59F-4D91-B1F1-113A030A10AB}"/>
                </a:ext>
              </a:extLst>
            </p:cNvPr>
            <p:cNvSpPr txBox="1"/>
            <p:nvPr/>
          </p:nvSpPr>
          <p:spPr>
            <a:xfrm>
              <a:off x="1619896" y="2106856"/>
              <a:ext cx="755335" cy="646331"/>
            </a:xfrm>
            <a:prstGeom prst="rect">
              <a:avLst/>
            </a:prstGeom>
            <a:noFill/>
          </p:spPr>
          <p:txBody>
            <a:bodyPr wrap="none" numCol="1" rtlCol="0">
              <a:prstTxWarp prst="textPlain">
                <a:avLst>
                  <a:gd name="adj" fmla="val 44956"/>
                </a:avLst>
              </a:prstTxWarp>
              <a:spAutoFit/>
            </a:bodyPr>
            <a:lstStyle>
              <a:defPPr>
                <a:defRPr lang="zh-CN"/>
              </a:defPPr>
              <a:lvl1pPr>
                <a:defRPr sz="4400" b="1" spc="600">
                  <a:gradFill flip="none" rotWithShape="1">
                    <a:gsLst>
                      <a:gs pos="0">
                        <a:schemeClr val="accent1"/>
                      </a:gs>
                      <a:gs pos="22000">
                        <a:schemeClr val="bg1"/>
                      </a:gs>
                    </a:gsLst>
                    <a:lin ang="15600000" scaled="0"/>
                    <a:tileRect/>
                  </a:gradFill>
                  <a:effectLst>
                    <a:outerShdw blurRad="101600" sx="102000" sy="102000" algn="ctr" rotWithShape="0">
                      <a:schemeClr val="bg1">
                        <a:alpha val="20000"/>
                      </a:schemeClr>
                    </a:outerShdw>
                  </a:effectLst>
                </a:defRPr>
              </a:lvl1pPr>
            </a:lstStyle>
            <a:p>
              <a:r>
                <a:rPr lang="en-US" altLang="zh-CN" sz="3600" spc="0" dirty="0">
                  <a:gradFill flip="none" rotWithShape="1">
                    <a:gsLst>
                      <a:gs pos="0">
                        <a:schemeClr val="accent1"/>
                      </a:gs>
                      <a:gs pos="22000">
                        <a:schemeClr val="bg1"/>
                      </a:gs>
                    </a:gsLst>
                    <a:lin ang="6600000" scaled="0"/>
                    <a:tileRect/>
                  </a:gradFill>
                  <a:effectLst>
                    <a:outerShdw blurRad="101600" sx="102000" sy="102000" algn="ctr" rotWithShape="0">
                      <a:schemeClr val="bg1">
                        <a:alpha val="40000"/>
                      </a:schemeClr>
                    </a:outerShdw>
                  </a:effectLst>
                  <a:latin typeface="+mn-ea"/>
                </a:rPr>
                <a:t>02</a:t>
              </a:r>
              <a:endParaRPr lang="zh-CN" altLang="en-US" sz="3600" spc="0" dirty="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6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40000"/>
                    </a:schemeClr>
                  </a:outerShdw>
                </a:effectLst>
                <a:latin typeface="+mn-ea"/>
              </a:endParaRPr>
            </a:p>
          </p:txBody>
        </p:sp>
      </p:grpSp>
      <p:sp>
        <p:nvSpPr>
          <p:cNvPr id="66" name="矩形 71">
            <a:extLst>
              <a:ext uri="{FF2B5EF4-FFF2-40B4-BE49-F238E27FC236}">
                <a16:creationId xmlns:a16="http://schemas.microsoft.com/office/drawing/2014/main" id="{0B7C0D47-3051-4BA3-9F70-8D8C4709BB5B}"/>
              </a:ext>
            </a:extLst>
          </p:cNvPr>
          <p:cNvSpPr txBox="1"/>
          <p:nvPr/>
        </p:nvSpPr>
        <p:spPr>
          <a:xfrm>
            <a:off x="5070421" y="4391180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algn="ctr"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活跃增强</a:t>
            </a:r>
          </a:p>
        </p:txBody>
      </p: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56031D96-2303-4272-BC50-0109F489F929}"/>
              </a:ext>
            </a:extLst>
          </p:cNvPr>
          <p:cNvGrpSpPr/>
          <p:nvPr/>
        </p:nvGrpSpPr>
        <p:grpSpPr>
          <a:xfrm>
            <a:off x="6839524" y="4486908"/>
            <a:ext cx="793122" cy="108000"/>
            <a:chOff x="611526" y="3827650"/>
            <a:chExt cx="793122" cy="108000"/>
          </a:xfrm>
        </p:grpSpPr>
        <p:cxnSp>
          <p:nvCxnSpPr>
            <p:cNvPr id="69" name="直接连接符 68">
              <a:extLst>
                <a:ext uri="{FF2B5EF4-FFF2-40B4-BE49-F238E27FC236}">
                  <a16:creationId xmlns:a16="http://schemas.microsoft.com/office/drawing/2014/main" id="{0E765DC6-597F-465E-9457-2E6DDCBF4298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椭圆 69">
              <a:extLst>
                <a:ext uri="{FF2B5EF4-FFF2-40B4-BE49-F238E27FC236}">
                  <a16:creationId xmlns:a16="http://schemas.microsoft.com/office/drawing/2014/main" id="{DEC5989A-ADF3-4E4D-A559-F64B4AF8B5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F2CE1C6D-86E2-45A0-9FB3-41632B526E05}"/>
              </a:ext>
            </a:extLst>
          </p:cNvPr>
          <p:cNvGrpSpPr/>
          <p:nvPr/>
        </p:nvGrpSpPr>
        <p:grpSpPr>
          <a:xfrm flipH="1">
            <a:off x="4585240" y="4486908"/>
            <a:ext cx="793122" cy="108000"/>
            <a:chOff x="611526" y="3827650"/>
            <a:chExt cx="793122" cy="108000"/>
          </a:xfrm>
        </p:grpSpPr>
        <p:cxnSp>
          <p:nvCxnSpPr>
            <p:cNvPr id="72" name="直接连接符 71">
              <a:extLst>
                <a:ext uri="{FF2B5EF4-FFF2-40B4-BE49-F238E27FC236}">
                  <a16:creationId xmlns:a16="http://schemas.microsoft.com/office/drawing/2014/main" id="{3CBD0C4D-85B3-4F32-8060-19427F0AA647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椭圆 72">
              <a:extLst>
                <a:ext uri="{FF2B5EF4-FFF2-40B4-BE49-F238E27FC236}">
                  <a16:creationId xmlns:a16="http://schemas.microsoft.com/office/drawing/2014/main" id="{A800F855-75FC-4BAF-BD7C-F5B2EC4194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" name="组合 73">
            <a:extLst>
              <a:ext uri="{FF2B5EF4-FFF2-40B4-BE49-F238E27FC236}">
                <a16:creationId xmlns:a16="http://schemas.microsoft.com/office/drawing/2014/main" id="{1ABFC970-8C96-4698-A09E-1FDC2EF4521A}"/>
              </a:ext>
            </a:extLst>
          </p:cNvPr>
          <p:cNvGrpSpPr/>
          <p:nvPr/>
        </p:nvGrpSpPr>
        <p:grpSpPr>
          <a:xfrm>
            <a:off x="8695743" y="1738148"/>
            <a:ext cx="2021682" cy="2222500"/>
            <a:chOff x="1021282" y="1738148"/>
            <a:chExt cx="2021682" cy="2222500"/>
          </a:xfrm>
        </p:grpSpPr>
        <p:grpSp>
          <p:nvGrpSpPr>
            <p:cNvPr id="75" name="组合 74">
              <a:extLst>
                <a:ext uri="{FF2B5EF4-FFF2-40B4-BE49-F238E27FC236}">
                  <a16:creationId xmlns:a16="http://schemas.microsoft.com/office/drawing/2014/main" id="{5A928EE4-99FF-4E03-9E07-36C67B59CCDB}"/>
                </a:ext>
              </a:extLst>
            </p:cNvPr>
            <p:cNvGrpSpPr/>
            <p:nvPr/>
          </p:nvGrpSpPr>
          <p:grpSpPr>
            <a:xfrm>
              <a:off x="1021282" y="1738148"/>
              <a:ext cx="2021682" cy="2222500"/>
              <a:chOff x="5085159" y="839270"/>
              <a:chExt cx="2021682" cy="2222500"/>
            </a:xfrm>
          </p:grpSpPr>
          <p:sp>
            <p:nvSpPr>
              <p:cNvPr id="77" name="菱形 76">
                <a:extLst>
                  <a:ext uri="{FF2B5EF4-FFF2-40B4-BE49-F238E27FC236}">
                    <a16:creationId xmlns:a16="http://schemas.microsoft.com/office/drawing/2014/main" id="{53B26C88-1B1C-41BE-A6C6-5BD805988866}"/>
                  </a:ext>
                </a:extLst>
              </p:cNvPr>
              <p:cNvSpPr/>
              <p:nvPr/>
            </p:nvSpPr>
            <p:spPr>
              <a:xfrm>
                <a:off x="5272088" y="1960869"/>
                <a:ext cx="1646742" cy="551386"/>
              </a:xfrm>
              <a:prstGeom prst="diamond">
                <a:avLst/>
              </a:prstGeom>
              <a:solidFill>
                <a:schemeClr val="accent1">
                  <a:alpha val="58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8" name="平行四边形 77">
                <a:extLst>
                  <a:ext uri="{FF2B5EF4-FFF2-40B4-BE49-F238E27FC236}">
                    <a16:creationId xmlns:a16="http://schemas.microsoft.com/office/drawing/2014/main" id="{5AA023CA-3A9D-4067-A407-70973026F44C}"/>
                  </a:ext>
                </a:extLst>
              </p:cNvPr>
              <p:cNvSpPr/>
              <p:nvPr/>
            </p:nvSpPr>
            <p:spPr>
              <a:xfrm rot="16200000" flipH="1" flipV="1">
                <a:off x="5273100" y="2236939"/>
                <a:ext cx="825206" cy="824456"/>
              </a:xfrm>
              <a:prstGeom prst="parallelogram">
                <a:avLst>
                  <a:gd name="adj" fmla="val 3307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9" name="平行四边形 78">
                <a:extLst>
                  <a:ext uri="{FF2B5EF4-FFF2-40B4-BE49-F238E27FC236}">
                    <a16:creationId xmlns:a16="http://schemas.microsoft.com/office/drawing/2014/main" id="{D048E798-8085-48C3-9308-BCBA43BD59B5}"/>
                  </a:ext>
                </a:extLst>
              </p:cNvPr>
              <p:cNvSpPr/>
              <p:nvPr/>
            </p:nvSpPr>
            <p:spPr>
              <a:xfrm rot="5400000" flipV="1">
                <a:off x="6095084" y="2236938"/>
                <a:ext cx="825204" cy="824456"/>
              </a:xfrm>
              <a:prstGeom prst="parallelogram">
                <a:avLst>
                  <a:gd name="adj" fmla="val 3307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cxnSp>
            <p:nvCxnSpPr>
              <p:cNvPr id="80" name="直接连接符 79">
                <a:extLst>
                  <a:ext uri="{FF2B5EF4-FFF2-40B4-BE49-F238E27FC236}">
                    <a16:creationId xmlns:a16="http://schemas.microsoft.com/office/drawing/2014/main" id="{21C291E3-FD6B-4325-81F2-58C3E64FFD8C}"/>
                  </a:ext>
                </a:extLst>
              </p:cNvPr>
              <p:cNvCxnSpPr>
                <a:endCxn id="77" idx="1"/>
              </p:cNvCxnSpPr>
              <p:nvPr/>
            </p:nvCxnSpPr>
            <p:spPr>
              <a:xfrm flipH="1" flipV="1">
                <a:off x="5272088" y="2236562"/>
                <a:ext cx="823370" cy="275693"/>
              </a:xfrm>
              <a:prstGeom prst="line">
                <a:avLst/>
              </a:prstGeom>
              <a:ln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直接连接符 80">
                <a:extLst>
                  <a:ext uri="{FF2B5EF4-FFF2-40B4-BE49-F238E27FC236}">
                    <a16:creationId xmlns:a16="http://schemas.microsoft.com/office/drawing/2014/main" id="{AD3D5B52-63BD-4DD1-AEE6-FA0BCCD4E08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096543" y="2236562"/>
                <a:ext cx="823370" cy="275693"/>
              </a:xfrm>
              <a:prstGeom prst="line">
                <a:avLst/>
              </a:prstGeom>
              <a:ln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直接连接符 81">
                <a:extLst>
                  <a:ext uri="{FF2B5EF4-FFF2-40B4-BE49-F238E27FC236}">
                    <a16:creationId xmlns:a16="http://schemas.microsoft.com/office/drawing/2014/main" id="{CFBB9DA7-FC71-4D91-882E-0415FBA523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96544" y="2512256"/>
                <a:ext cx="0" cy="549512"/>
              </a:xfrm>
              <a:prstGeom prst="line">
                <a:avLst/>
              </a:prstGeom>
              <a:ln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菱形 82">
                <a:extLst>
                  <a:ext uri="{FF2B5EF4-FFF2-40B4-BE49-F238E27FC236}">
                    <a16:creationId xmlns:a16="http://schemas.microsoft.com/office/drawing/2014/main" id="{1753A144-9A1D-4A39-83DC-E1A7696E0991}"/>
                  </a:ext>
                </a:extLst>
              </p:cNvPr>
              <p:cNvSpPr/>
              <p:nvPr/>
            </p:nvSpPr>
            <p:spPr>
              <a:xfrm>
                <a:off x="5484019" y="2020669"/>
                <a:ext cx="1223962" cy="409824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  <a:effectLst>
                <a:glow rad="63500">
                  <a:schemeClr val="accent1">
                    <a:alpha val="63000"/>
                  </a:schemeClr>
                </a:glow>
              </a:effectLst>
              <a:scene3d>
                <a:camera prst="orthographicFront"/>
                <a:lightRig rig="flat" dir="t"/>
              </a:scene3d>
              <a:sp3d>
                <a:bevelT w="0" h="0" prst="riblet"/>
                <a:bevelB w="0" h="0" prst="relaxedInset"/>
                <a:extrusionClr>
                  <a:schemeClr val="tx1"/>
                </a:extrusionClr>
                <a:contourClr>
                  <a:schemeClr val="accent1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659A6D8F-6DC7-44D6-A744-B79D2B7FD765}"/>
                  </a:ext>
                </a:extLst>
              </p:cNvPr>
              <p:cNvSpPr/>
              <p:nvPr/>
            </p:nvSpPr>
            <p:spPr>
              <a:xfrm>
                <a:off x="5085159" y="1547295"/>
                <a:ext cx="2021682" cy="675724"/>
              </a:xfrm>
              <a:custGeom>
                <a:avLst/>
                <a:gdLst>
                  <a:gd name="connsiteX0" fmla="*/ 0 w 2021682"/>
                  <a:gd name="connsiteY0" fmla="*/ 0 h 675724"/>
                  <a:gd name="connsiteX1" fmla="*/ 2021682 w 2021682"/>
                  <a:gd name="connsiteY1" fmla="*/ 0 h 675724"/>
                  <a:gd name="connsiteX2" fmla="*/ 1617346 w 2021682"/>
                  <a:gd name="connsiteY2" fmla="*/ 675724 h 675724"/>
                  <a:gd name="connsiteX3" fmla="*/ 1615171 w 2021682"/>
                  <a:gd name="connsiteY3" fmla="*/ 675724 h 675724"/>
                  <a:gd name="connsiteX4" fmla="*/ 1010841 w 2021682"/>
                  <a:gd name="connsiteY4" fmla="*/ 473374 h 675724"/>
                  <a:gd name="connsiteX5" fmla="*/ 406512 w 2021682"/>
                  <a:gd name="connsiteY5" fmla="*/ 675724 h 675724"/>
                  <a:gd name="connsiteX6" fmla="*/ 404337 w 2021682"/>
                  <a:gd name="connsiteY6" fmla="*/ 675724 h 67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1682" h="675724">
                    <a:moveTo>
                      <a:pt x="0" y="0"/>
                    </a:moveTo>
                    <a:lnTo>
                      <a:pt x="2021682" y="0"/>
                    </a:lnTo>
                    <a:lnTo>
                      <a:pt x="1617346" y="675724"/>
                    </a:lnTo>
                    <a:lnTo>
                      <a:pt x="1615171" y="675724"/>
                    </a:lnTo>
                    <a:lnTo>
                      <a:pt x="1010841" y="473374"/>
                    </a:lnTo>
                    <a:lnTo>
                      <a:pt x="406512" y="675724"/>
                    </a:lnTo>
                    <a:lnTo>
                      <a:pt x="404337" y="675724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24000"/>
                    </a:schemeClr>
                  </a:gs>
                  <a:gs pos="55000">
                    <a:schemeClr val="bg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75087EF1-A468-4A07-BB9E-B684F6BCAC00}"/>
                  </a:ext>
                </a:extLst>
              </p:cNvPr>
              <p:cNvSpPr/>
              <p:nvPr/>
            </p:nvSpPr>
            <p:spPr>
              <a:xfrm>
                <a:off x="5085159" y="839270"/>
                <a:ext cx="2021682" cy="1383749"/>
              </a:xfrm>
              <a:custGeom>
                <a:avLst/>
                <a:gdLst>
                  <a:gd name="connsiteX0" fmla="*/ 0 w 2021682"/>
                  <a:gd name="connsiteY0" fmla="*/ 0 h 1383749"/>
                  <a:gd name="connsiteX1" fmla="*/ 2021682 w 2021682"/>
                  <a:gd name="connsiteY1" fmla="*/ 0 h 1383749"/>
                  <a:gd name="connsiteX2" fmla="*/ 1617346 w 2021682"/>
                  <a:gd name="connsiteY2" fmla="*/ 1383749 h 1383749"/>
                  <a:gd name="connsiteX3" fmla="*/ 1615171 w 2021682"/>
                  <a:gd name="connsiteY3" fmla="*/ 1383749 h 1383749"/>
                  <a:gd name="connsiteX4" fmla="*/ 1010841 w 2021682"/>
                  <a:gd name="connsiteY4" fmla="*/ 1181399 h 1383749"/>
                  <a:gd name="connsiteX5" fmla="*/ 406512 w 2021682"/>
                  <a:gd name="connsiteY5" fmla="*/ 1383749 h 1383749"/>
                  <a:gd name="connsiteX6" fmla="*/ 404337 w 2021682"/>
                  <a:gd name="connsiteY6" fmla="*/ 1383749 h 138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1682" h="1383749">
                    <a:moveTo>
                      <a:pt x="0" y="0"/>
                    </a:moveTo>
                    <a:lnTo>
                      <a:pt x="2021682" y="0"/>
                    </a:lnTo>
                    <a:lnTo>
                      <a:pt x="1617346" y="1383749"/>
                    </a:lnTo>
                    <a:lnTo>
                      <a:pt x="1615171" y="1383749"/>
                    </a:lnTo>
                    <a:lnTo>
                      <a:pt x="1010841" y="1181399"/>
                    </a:lnTo>
                    <a:lnTo>
                      <a:pt x="406512" y="1383749"/>
                    </a:lnTo>
                    <a:lnTo>
                      <a:pt x="404337" y="1383749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alpha val="24000"/>
                    </a:schemeClr>
                  </a:gs>
                  <a:gs pos="55000">
                    <a:schemeClr val="bg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013CE53C-A4A4-4AB8-B748-C356EDA678C7}"/>
                </a:ext>
              </a:extLst>
            </p:cNvPr>
            <p:cNvSpPr txBox="1"/>
            <p:nvPr/>
          </p:nvSpPr>
          <p:spPr>
            <a:xfrm>
              <a:off x="1619896" y="2106856"/>
              <a:ext cx="755335" cy="646331"/>
            </a:xfrm>
            <a:prstGeom prst="rect">
              <a:avLst/>
            </a:prstGeom>
            <a:noFill/>
          </p:spPr>
          <p:txBody>
            <a:bodyPr wrap="none" numCol="1" rtlCol="0">
              <a:prstTxWarp prst="textPlain">
                <a:avLst>
                  <a:gd name="adj" fmla="val 44956"/>
                </a:avLst>
              </a:prstTxWarp>
              <a:spAutoFit/>
            </a:bodyPr>
            <a:lstStyle>
              <a:defPPr>
                <a:defRPr lang="zh-CN"/>
              </a:defPPr>
              <a:lvl1pPr>
                <a:defRPr sz="4400" b="1" spc="600">
                  <a:gradFill flip="none" rotWithShape="1">
                    <a:gsLst>
                      <a:gs pos="0">
                        <a:schemeClr val="accent1"/>
                      </a:gs>
                      <a:gs pos="22000">
                        <a:schemeClr val="bg1"/>
                      </a:gs>
                    </a:gsLst>
                    <a:lin ang="15600000" scaled="0"/>
                    <a:tileRect/>
                  </a:gradFill>
                  <a:effectLst>
                    <a:outerShdw blurRad="101600" sx="102000" sy="102000" algn="ctr" rotWithShape="0">
                      <a:schemeClr val="bg1">
                        <a:alpha val="20000"/>
                      </a:schemeClr>
                    </a:outerShdw>
                  </a:effectLst>
                </a:defRPr>
              </a:lvl1pPr>
            </a:lstStyle>
            <a:p>
              <a:r>
                <a:rPr lang="en-US" altLang="zh-CN" sz="3600" spc="0" dirty="0">
                  <a:gradFill flip="none" rotWithShape="1">
                    <a:gsLst>
                      <a:gs pos="0">
                        <a:schemeClr val="accent1"/>
                      </a:gs>
                      <a:gs pos="22000">
                        <a:schemeClr val="bg1"/>
                      </a:gs>
                    </a:gsLst>
                    <a:lin ang="6600000" scaled="0"/>
                    <a:tileRect/>
                  </a:gradFill>
                  <a:effectLst>
                    <a:outerShdw blurRad="101600" sx="102000" sy="102000" algn="ctr" rotWithShape="0">
                      <a:schemeClr val="bg1">
                        <a:alpha val="40000"/>
                      </a:schemeClr>
                    </a:outerShdw>
                  </a:effectLst>
                  <a:latin typeface="+mn-ea"/>
                </a:rPr>
                <a:t>03</a:t>
              </a:r>
              <a:endParaRPr lang="zh-CN" altLang="en-US" sz="3600" spc="0" dirty="0">
                <a:gradFill flip="none" rotWithShape="1">
                  <a:gsLst>
                    <a:gs pos="0">
                      <a:schemeClr val="accent1"/>
                    </a:gs>
                    <a:gs pos="22000">
                      <a:schemeClr val="bg1"/>
                    </a:gs>
                  </a:gsLst>
                  <a:lin ang="6600000" scaled="0"/>
                  <a:tileRect/>
                </a:gradFill>
                <a:effectLst>
                  <a:outerShdw blurRad="101600" sx="102000" sy="102000" algn="ctr" rotWithShape="0">
                    <a:schemeClr val="bg1">
                      <a:alpha val="40000"/>
                    </a:schemeClr>
                  </a:outerShdw>
                </a:effectLst>
                <a:latin typeface="+mn-ea"/>
              </a:endParaRPr>
            </a:p>
          </p:txBody>
        </p:sp>
      </p:grpSp>
      <p:sp>
        <p:nvSpPr>
          <p:cNvPr id="86" name="矩形 71">
            <a:extLst>
              <a:ext uri="{FF2B5EF4-FFF2-40B4-BE49-F238E27FC236}">
                <a16:creationId xmlns:a16="http://schemas.microsoft.com/office/drawing/2014/main" id="{8E5405A4-4A86-488E-8BFB-8B565514BB99}"/>
              </a:ext>
            </a:extLst>
          </p:cNvPr>
          <p:cNvSpPr txBox="1"/>
          <p:nvPr/>
        </p:nvSpPr>
        <p:spPr>
          <a:xfrm>
            <a:off x="8665061" y="4391180"/>
            <a:ext cx="2049814" cy="323163"/>
          </a:xfrm>
          <a:prstGeom prst="rect">
            <a:avLst/>
          </a:prstGeom>
          <a:noFill/>
        </p:spPr>
        <p:txBody>
          <a:bodyPr wrap="square" lIns="45719" tIns="22859" rIns="45719" bIns="22859" rtlCol="0">
            <a:spAutoFit/>
          </a:bodyPr>
          <a:lstStyle/>
          <a:p>
            <a:pPr algn="ctr" defTabSz="914400">
              <a:defRPr/>
            </a:pPr>
            <a:r>
              <a:rPr lang="zh-CN" altLang="en-US" b="1" dirty="0">
                <a:solidFill>
                  <a:schemeClr val="bg1"/>
                </a:solidFill>
                <a:latin typeface="+mn-ea"/>
                <a:cs typeface="阿里巴巴普惠体 M" panose="00020600040101010101" pitchFamily="18" charset="-122"/>
              </a:rPr>
              <a:t>营收增长</a:t>
            </a:r>
          </a:p>
        </p:txBody>
      </p: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1E289BE7-5042-497A-91E8-D1542884E1F4}"/>
              </a:ext>
            </a:extLst>
          </p:cNvPr>
          <p:cNvGrpSpPr/>
          <p:nvPr/>
        </p:nvGrpSpPr>
        <p:grpSpPr>
          <a:xfrm>
            <a:off x="10434164" y="4486908"/>
            <a:ext cx="793122" cy="108000"/>
            <a:chOff x="611526" y="3827650"/>
            <a:chExt cx="793122" cy="108000"/>
          </a:xfrm>
        </p:grpSpPr>
        <p:cxnSp>
          <p:nvCxnSpPr>
            <p:cNvPr id="89" name="直接连接符 88">
              <a:extLst>
                <a:ext uri="{FF2B5EF4-FFF2-40B4-BE49-F238E27FC236}">
                  <a16:creationId xmlns:a16="http://schemas.microsoft.com/office/drawing/2014/main" id="{865A6646-6B18-4B87-AD0F-6D660D0B39F2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椭圆 89">
              <a:extLst>
                <a:ext uri="{FF2B5EF4-FFF2-40B4-BE49-F238E27FC236}">
                  <a16:creationId xmlns:a16="http://schemas.microsoft.com/office/drawing/2014/main" id="{80AF8523-4C10-4F94-AAFD-5AF64D1D9A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" name="组合 90">
            <a:extLst>
              <a:ext uri="{FF2B5EF4-FFF2-40B4-BE49-F238E27FC236}">
                <a16:creationId xmlns:a16="http://schemas.microsoft.com/office/drawing/2014/main" id="{20B562D7-7905-493F-8DEE-F280F0F91777}"/>
              </a:ext>
            </a:extLst>
          </p:cNvPr>
          <p:cNvGrpSpPr/>
          <p:nvPr/>
        </p:nvGrpSpPr>
        <p:grpSpPr>
          <a:xfrm flipH="1">
            <a:off x="8179880" y="4486908"/>
            <a:ext cx="793122" cy="108000"/>
            <a:chOff x="611526" y="3827650"/>
            <a:chExt cx="793122" cy="108000"/>
          </a:xfrm>
        </p:grpSpPr>
        <p:cxnSp>
          <p:nvCxnSpPr>
            <p:cNvPr id="92" name="直接连接符 91">
              <a:extLst>
                <a:ext uri="{FF2B5EF4-FFF2-40B4-BE49-F238E27FC236}">
                  <a16:creationId xmlns:a16="http://schemas.microsoft.com/office/drawing/2014/main" id="{0FE5205F-B17C-4ED2-8703-2F391275C134}"/>
                </a:ext>
              </a:extLst>
            </p:cNvPr>
            <p:cNvCxnSpPr>
              <a:cxnSpLocks/>
            </p:cNvCxnSpPr>
            <p:nvPr/>
          </p:nvCxnSpPr>
          <p:spPr>
            <a:xfrm>
              <a:off x="680766" y="3878475"/>
              <a:ext cx="723882" cy="0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lin ang="0" scaled="0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椭圆 92">
              <a:extLst>
                <a:ext uri="{FF2B5EF4-FFF2-40B4-BE49-F238E27FC236}">
                  <a16:creationId xmlns:a16="http://schemas.microsoft.com/office/drawing/2014/main" id="{D2E86A44-3127-4CDD-98BD-139072E1E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526" y="3827650"/>
              <a:ext cx="108000" cy="10800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0"/>
                    <a:lumOff val="10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127000" sx="105000" sy="105000" algn="ctr" rotWithShape="0">
                <a:schemeClr val="accent1"/>
              </a:outerShdw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9" name="矩形 98">
            <a:extLst>
              <a:ext uri="{FF2B5EF4-FFF2-40B4-BE49-F238E27FC236}">
                <a16:creationId xmlns:a16="http://schemas.microsoft.com/office/drawing/2014/main" id="{63FAFEC2-3C11-4174-BAE8-B8EFFD10BC34}"/>
              </a:ext>
            </a:extLst>
          </p:cNvPr>
          <p:cNvSpPr/>
          <p:nvPr/>
        </p:nvSpPr>
        <p:spPr>
          <a:xfrm>
            <a:off x="4582182" y="4816125"/>
            <a:ext cx="3020718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</a:p>
        </p:txBody>
      </p:sp>
      <p:sp>
        <p:nvSpPr>
          <p:cNvPr id="100" name="矩形 99">
            <a:extLst>
              <a:ext uri="{FF2B5EF4-FFF2-40B4-BE49-F238E27FC236}">
                <a16:creationId xmlns:a16="http://schemas.microsoft.com/office/drawing/2014/main" id="{C7B4B892-4495-4036-A821-5EC3BB59C33C}"/>
              </a:ext>
            </a:extLst>
          </p:cNvPr>
          <p:cNvSpPr/>
          <p:nvPr/>
        </p:nvSpPr>
        <p:spPr>
          <a:xfrm>
            <a:off x="8179609" y="4816125"/>
            <a:ext cx="3020718" cy="1021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+mn-ea"/>
                <a:cs typeface="+mn-ea"/>
                <a:sym typeface="+mn-lt"/>
              </a:rPr>
              <a:t>请在此输入文本内容，以一段话的形式进行简要描述，尽量保证观点传达清晰。</a:t>
            </a:r>
          </a:p>
        </p:txBody>
      </p:sp>
    </p:spTree>
    <p:extLst>
      <p:ext uri="{BB962C8B-B14F-4D97-AF65-F5344CB8AC3E}">
        <p14:creationId xmlns:p14="http://schemas.microsoft.com/office/powerpoint/2010/main" val="222781857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5d647789-3849-40c3-9ca5-c6b93b6a2fff&quot;,&quot;Name&quot;:null,&quot;Kind&quot;:&quot;Custom&quot;,&quot;OldGuidesSetting&quot;:{&quot;HeaderHeight&quot;:13.0,&quot;FooterHeight&quot;:6.0,&quot;SideMargin&quot;:4.0,&quot;TopMargin&quot;:0.0,&quot;BottomMargin&quot;:0.0,&quot;IntervalMargin&quot;:1.5}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0009;#149650;#179764;#175018;#179558;#400826;#373167;"/>
</p:tagLst>
</file>

<file path=ppt/theme/theme1.xml><?xml version="1.0" encoding="utf-8"?>
<a:theme xmlns:a="http://schemas.openxmlformats.org/drawingml/2006/main" name="Office 主题">
  <a:themeElements>
    <a:clrScheme name="音神の配色">
      <a:dk1>
        <a:sysClr val="windowText" lastClr="000000"/>
      </a:dk1>
      <a:lt1>
        <a:sysClr val="window" lastClr="FFFFFF"/>
      </a:lt1>
      <a:dk2>
        <a:srgbClr val="222A35"/>
      </a:dk2>
      <a:lt2>
        <a:srgbClr val="DBEFF9"/>
      </a:lt2>
      <a:accent1>
        <a:srgbClr val="2290FC"/>
      </a:accent1>
      <a:accent2>
        <a:srgbClr val="037BF0"/>
      </a:accent2>
      <a:accent3>
        <a:srgbClr val="7BDF9B"/>
      </a:accent3>
      <a:accent4>
        <a:srgbClr val="25AE9E"/>
      </a:accent4>
      <a:accent5>
        <a:srgbClr val="FC9783"/>
      </a:accent5>
      <a:accent6>
        <a:srgbClr val="FB7598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黄绿色">
    <a:dk1>
      <a:sysClr val="windowText" lastClr="000000"/>
    </a:dk1>
    <a:lt1>
      <a:sysClr val="window" lastClr="FFFFFF"/>
    </a:lt1>
    <a:dk2>
      <a:srgbClr val="455F51"/>
    </a:dk2>
    <a:lt2>
      <a:srgbClr val="E2DFCC"/>
    </a:lt2>
    <a:accent1>
      <a:srgbClr val="99CB38"/>
    </a:accent1>
    <a:accent2>
      <a:srgbClr val="63A537"/>
    </a:accent2>
    <a:accent3>
      <a:srgbClr val="37A76F"/>
    </a:accent3>
    <a:accent4>
      <a:srgbClr val="44C1A3"/>
    </a:accent4>
    <a:accent5>
      <a:srgbClr val="4EB3CF"/>
    </a:accent5>
    <a:accent6>
      <a:srgbClr val="51C3F9"/>
    </a:accent6>
    <a:hlink>
      <a:srgbClr val="EE7B08"/>
    </a:hlink>
    <a:folHlink>
      <a:srgbClr val="977B2D"/>
    </a:folHlink>
  </a:clrScheme>
  <a:fontScheme name="OFFICEPLUS">
    <a:majorFont>
      <a:latin typeface="Calibri Light"/>
      <a:ea typeface="微软雅黑"/>
      <a:cs typeface=""/>
    </a:majorFont>
    <a:minorFont>
      <a:latin typeface="Calibri"/>
      <a:ea typeface="微软雅黑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637586702153553201</Template>
  <TotalTime>3730</TotalTime>
  <Words>2384</Words>
  <Application>Microsoft Office PowerPoint</Application>
  <PresentationFormat>宽屏</PresentationFormat>
  <Paragraphs>793</Paragraphs>
  <Slides>32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32</vt:i4>
      </vt:variant>
    </vt:vector>
  </HeadingPairs>
  <TitlesOfParts>
    <vt:vector size="41" baseType="lpstr">
      <vt:lpstr>Microsoft YaHei Light</vt:lpstr>
      <vt:lpstr>等线</vt:lpstr>
      <vt:lpstr>Microsoft YaHei</vt:lpstr>
      <vt:lpstr>Microsoft YaHei</vt:lpstr>
      <vt:lpstr>微软雅黑 Light</vt:lpstr>
      <vt:lpstr>Arial</vt:lpstr>
      <vt:lpstr>Calibri</vt:lpstr>
      <vt:lpstr>DIN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圈圈</dc:creator>
  <cp:lastModifiedBy>张 鑫</cp:lastModifiedBy>
  <cp:revision>726</cp:revision>
  <dcterms:created xsi:type="dcterms:W3CDTF">2021-06-05T10:09:51Z</dcterms:created>
  <dcterms:modified xsi:type="dcterms:W3CDTF">2022-05-07T10:34:31Z</dcterms:modified>
</cp:coreProperties>
</file>