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3" r:id="rId2"/>
  </p:sldMasterIdLst>
  <p:sldIdLst>
    <p:sldId id="256" r:id="rId3"/>
    <p:sldId id="257" r:id="rId4"/>
    <p:sldId id="258" r:id="rId5"/>
    <p:sldId id="263" r:id="rId6"/>
    <p:sldId id="274" r:id="rId7"/>
    <p:sldId id="264" r:id="rId8"/>
    <p:sldId id="281" r:id="rId9"/>
    <p:sldId id="260" r:id="rId10"/>
    <p:sldId id="284" r:id="rId11"/>
    <p:sldId id="282" r:id="rId12"/>
    <p:sldId id="280" r:id="rId13"/>
    <p:sldId id="269" r:id="rId14"/>
    <p:sldId id="265" r:id="rId15"/>
    <p:sldId id="270" r:id="rId16"/>
    <p:sldId id="261" r:id="rId17"/>
    <p:sldId id="271" r:id="rId18"/>
    <p:sldId id="273" r:id="rId19"/>
    <p:sldId id="272" r:id="rId20"/>
    <p:sldId id="262" r:id="rId21"/>
    <p:sldId id="267" r:id="rId22"/>
    <p:sldId id="276" r:id="rId23"/>
    <p:sldId id="277" r:id="rId24"/>
    <p:sldId id="285" r:id="rId25"/>
    <p:sldId id="279" r:id="rId26"/>
    <p:sldId id="287" r:id="rId27"/>
    <p:sldId id="288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F9A6AA3-9496-426D-81F2-C2BABCCF9CC7}">
          <p14:sldIdLst>
            <p14:sldId id="256"/>
            <p14:sldId id="257"/>
            <p14:sldId id="258"/>
            <p14:sldId id="263"/>
            <p14:sldId id="274"/>
            <p14:sldId id="264"/>
            <p14:sldId id="281"/>
            <p14:sldId id="260"/>
            <p14:sldId id="284"/>
            <p14:sldId id="282"/>
            <p14:sldId id="280"/>
            <p14:sldId id="269"/>
            <p14:sldId id="265"/>
            <p14:sldId id="270"/>
            <p14:sldId id="261"/>
            <p14:sldId id="271"/>
            <p14:sldId id="273"/>
            <p14:sldId id="272"/>
            <p14:sldId id="262"/>
            <p14:sldId id="267"/>
            <p14:sldId id="276"/>
            <p14:sldId id="277"/>
            <p14:sldId id="285"/>
          </p14:sldIdLst>
        </p14:section>
        <p14:section name="标注页" id="{163AB0BA-E26A-427A-9B77-9A6E181996EF}">
          <p14:sldIdLst>
            <p14:sldId id="279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F5F6FB"/>
    <a:srgbClr val="418D42"/>
    <a:srgbClr val="ADCFFB"/>
    <a:srgbClr val="3A86E7"/>
    <a:srgbClr val="0F3887"/>
    <a:srgbClr val="07204C"/>
    <a:srgbClr val="313C4E"/>
    <a:srgbClr val="80DBBC"/>
    <a:srgbClr val="232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0608F-1C59-47A4-ACC0-2B936AA96B9D}" v="879" dt="2021-11-08T05:13:41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8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B070608F-1C59-47A4-ACC0-2B936AA96B9D}"/>
    <pc:docChg chg="undo custSel addSld delSld modSld sldOrd modMainMaster modSection">
      <pc:chgData name="Xin Zhang (FA Talent)" userId="474f572f-8271-4f60-858e-cee871e0aec6" providerId="ADAL" clId="{B070608F-1C59-47A4-ACC0-2B936AA96B9D}" dt="2021-11-10T03:43:13.062" v="1962" actId="735"/>
      <pc:docMkLst>
        <pc:docMk/>
      </pc:docMkLst>
      <pc:sldChg chg="addSp delSp modSp mod">
        <pc:chgData name="Xin Zhang (FA Talent)" userId="474f572f-8271-4f60-858e-cee871e0aec6" providerId="ADAL" clId="{B070608F-1C59-47A4-ACC0-2B936AA96B9D}" dt="2021-11-05T10:29:29.900" v="355"/>
        <pc:sldMkLst>
          <pc:docMk/>
          <pc:sldMk cId="3160251367" sldId="263"/>
        </pc:sldMkLst>
        <pc:spChg chg="del">
          <ac:chgData name="Xin Zhang (FA Talent)" userId="474f572f-8271-4f60-858e-cee871e0aec6" providerId="ADAL" clId="{B070608F-1C59-47A4-ACC0-2B936AA96B9D}" dt="2021-11-05T10:09:54.029" v="55" actId="478"/>
          <ac:spMkLst>
            <pc:docMk/>
            <pc:sldMk cId="3160251367" sldId="263"/>
            <ac:spMk id="17" creationId="{43186C9F-54F9-4B9E-B313-489D11722E80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18" creationId="{A7D1D29E-F41B-43A1-A737-0845CA6B58F3}"/>
          </ac:spMkLst>
        </pc:spChg>
        <pc:spChg chg="del">
          <ac:chgData name="Xin Zhang (FA Talent)" userId="474f572f-8271-4f60-858e-cee871e0aec6" providerId="ADAL" clId="{B070608F-1C59-47A4-ACC0-2B936AA96B9D}" dt="2021-11-05T10:21:03.705" v="111" actId="478"/>
          <ac:spMkLst>
            <pc:docMk/>
            <pc:sldMk cId="3160251367" sldId="263"/>
            <ac:spMk id="19" creationId="{9F34A7AA-2171-410B-BB20-B54C8F656FA8}"/>
          </ac:spMkLst>
        </pc:spChg>
        <pc:spChg chg="add mod or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20" creationId="{E38416A1-32C0-4E9A-A0C0-038AFD9961B7}"/>
          </ac:spMkLst>
        </pc:spChg>
        <pc:spChg chg="add 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21" creationId="{099333A6-7682-48A1-BF8E-0B63B4C5BE0B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23" creationId="{0CF8628A-E740-408F-A231-B7D3102D082F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24" creationId="{02FAF933-7EE6-4D13-B54F-1EA6DC97DEDF}"/>
          </ac:spMkLst>
        </pc:spChg>
        <pc:spChg chg="mod topLvl">
          <ac:chgData name="Xin Zhang (FA Talent)" userId="474f572f-8271-4f60-858e-cee871e0aec6" providerId="ADAL" clId="{B070608F-1C59-47A4-ACC0-2B936AA96B9D}" dt="2021-11-05T10:25:42.235" v="175" actId="20577"/>
          <ac:spMkLst>
            <pc:docMk/>
            <pc:sldMk cId="3160251367" sldId="263"/>
            <ac:spMk id="25" creationId="{F0F590EF-583A-4DD7-AFD4-6D403BEEF473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28" creationId="{124CFE9B-4A13-4413-827A-D0B1545E105B}"/>
          </ac:spMkLst>
        </pc:spChg>
        <pc:spChg chg="del">
          <ac:chgData name="Xin Zhang (FA Talent)" userId="474f572f-8271-4f60-858e-cee871e0aec6" providerId="ADAL" clId="{B070608F-1C59-47A4-ACC0-2B936AA96B9D}" dt="2021-11-05T10:10:02.163" v="57" actId="478"/>
          <ac:spMkLst>
            <pc:docMk/>
            <pc:sldMk cId="3160251367" sldId="263"/>
            <ac:spMk id="29" creationId="{A5595AA0-BA41-49F4-827C-7C622117A6D2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30" creationId="{21409DF7-BE68-429D-A103-87C5C9F5E9F7}"/>
          </ac:spMkLst>
        </pc:spChg>
        <pc:spChg chg="del">
          <ac:chgData name="Xin Zhang (FA Talent)" userId="474f572f-8271-4f60-858e-cee871e0aec6" providerId="ADAL" clId="{B070608F-1C59-47A4-ACC0-2B936AA96B9D}" dt="2021-11-05T10:20:39.761" v="105" actId="478"/>
          <ac:spMkLst>
            <pc:docMk/>
            <pc:sldMk cId="3160251367" sldId="263"/>
            <ac:spMk id="31" creationId="{1F69E4CD-896A-4B11-80D2-7D70040E0037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32" creationId="{3E581D12-6140-4F8B-8884-4DFAD37D2AEA}"/>
          </ac:spMkLst>
        </pc:spChg>
        <pc:spChg chg="del">
          <ac:chgData name="Xin Zhang (FA Talent)" userId="474f572f-8271-4f60-858e-cee871e0aec6" providerId="ADAL" clId="{B070608F-1C59-47A4-ACC0-2B936AA96B9D}" dt="2021-11-05T10:10:01.034" v="56" actId="478"/>
          <ac:spMkLst>
            <pc:docMk/>
            <pc:sldMk cId="3160251367" sldId="263"/>
            <ac:spMk id="34" creationId="{1A78A587-71D4-409B-9503-9073F1D1817D}"/>
          </ac:spMkLst>
        </pc:spChg>
        <pc:spChg chg="del">
          <ac:chgData name="Xin Zhang (FA Talent)" userId="474f572f-8271-4f60-858e-cee871e0aec6" providerId="ADAL" clId="{B070608F-1C59-47A4-ACC0-2B936AA96B9D}" dt="2021-11-05T10:20:39.761" v="105" actId="478"/>
          <ac:spMkLst>
            <pc:docMk/>
            <pc:sldMk cId="3160251367" sldId="263"/>
            <ac:spMk id="35" creationId="{0093E214-D026-4221-9D48-216E13871DA3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37" creationId="{731DD28E-9E07-429D-973F-DE91AC433550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38" creationId="{70AB2E42-E127-4861-9915-AECB65AE8F93}"/>
          </ac:spMkLst>
        </pc:spChg>
        <pc:spChg chg="mod">
          <ac:chgData name="Xin Zhang (FA Talent)" userId="474f572f-8271-4f60-858e-cee871e0aec6" providerId="ADAL" clId="{B070608F-1C59-47A4-ACC0-2B936AA96B9D}" dt="2021-11-05T10:24:19.567" v="133" actId="571"/>
          <ac:spMkLst>
            <pc:docMk/>
            <pc:sldMk cId="3160251367" sldId="263"/>
            <ac:spMk id="39" creationId="{607852E8-A061-4A10-BA17-5869CFC234F4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42" creationId="{D7C44021-FCB2-4596-B40C-F52D4C3CF69B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43" creationId="{B5FB6F25-838D-4A38-8D3D-81F2E03D4D7B}"/>
          </ac:spMkLst>
        </pc:spChg>
        <pc:spChg chg="mod topLvl">
          <ac:chgData name="Xin Zhang (FA Talent)" userId="474f572f-8271-4f60-858e-cee871e0aec6" providerId="ADAL" clId="{B070608F-1C59-47A4-ACC0-2B936AA96B9D}" dt="2021-11-05T10:25:46.451" v="185" actId="20577"/>
          <ac:spMkLst>
            <pc:docMk/>
            <pc:sldMk cId="3160251367" sldId="263"/>
            <ac:spMk id="44" creationId="{14362455-1448-4218-99FE-6505A96BB90E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46" creationId="{3C79003F-FADD-46A3-BD86-1C35FB4B3AB1}"/>
          </ac:spMkLst>
        </pc:spChg>
        <pc:spChg chg="mod topLvl">
          <ac:chgData name="Xin Zhang (FA Talent)" userId="474f572f-8271-4f60-858e-cee871e0aec6" providerId="ADAL" clId="{B070608F-1C59-47A4-ACC0-2B936AA96B9D}" dt="2021-11-05T10:25:14.837" v="148" actId="165"/>
          <ac:spMkLst>
            <pc:docMk/>
            <pc:sldMk cId="3160251367" sldId="263"/>
            <ac:spMk id="47" creationId="{155EDA70-7149-4D5C-A55B-CC75FEC6F469}"/>
          </ac:spMkLst>
        </pc:spChg>
        <pc:spChg chg="mod topLvl">
          <ac:chgData name="Xin Zhang (FA Talent)" userId="474f572f-8271-4f60-858e-cee871e0aec6" providerId="ADAL" clId="{B070608F-1C59-47A4-ACC0-2B936AA96B9D}" dt="2021-11-05T10:26:31.250" v="201" actId="20577"/>
          <ac:spMkLst>
            <pc:docMk/>
            <pc:sldMk cId="3160251367" sldId="263"/>
            <ac:spMk id="48" creationId="{70BC220F-8B31-456C-A6C8-0901C6A079FA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2" creationId="{9E7BE6B3-B10B-48A1-8AE3-3EDB2FAC07CF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3" creationId="{6F76BAF1-FE9E-424A-AEBF-D89A10EB4C89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4" creationId="{0A4B10BD-AC8B-40AD-88FF-43B748C1188E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6" creationId="{8CFA6181-8162-42F7-9C54-F366806AC60E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7" creationId="{1539EA47-57E9-41B4-88CC-5C19E1C9FF4A}"/>
          </ac:spMkLst>
        </pc:spChg>
        <pc:spChg chg="add del mod">
          <ac:chgData name="Xin Zhang (FA Talent)" userId="474f572f-8271-4f60-858e-cee871e0aec6" providerId="ADAL" clId="{B070608F-1C59-47A4-ACC0-2B936AA96B9D}" dt="2021-11-05T10:29:29.900" v="355"/>
          <ac:spMkLst>
            <pc:docMk/>
            <pc:sldMk cId="3160251367" sldId="263"/>
            <ac:spMk id="58" creationId="{5E2D0E0A-6627-4DF7-B7D7-D1CD4DB85D94}"/>
          </ac:spMkLst>
        </pc:spChg>
        <pc:grpChg chg="add del mod">
          <ac:chgData name="Xin Zhang (FA Talent)" userId="474f572f-8271-4f60-858e-cee871e0aec6" providerId="ADAL" clId="{B070608F-1C59-47A4-ACC0-2B936AA96B9D}" dt="2021-11-05T10:24:44.625" v="138" actId="165"/>
          <ac:grpSpMkLst>
            <pc:docMk/>
            <pc:sldMk cId="3160251367" sldId="263"/>
            <ac:grpSpMk id="5" creationId="{5753CACE-8364-4AFE-A3A1-A8CCD1533D77}"/>
          </ac:grpSpMkLst>
        </pc:grpChg>
        <pc:grpChg chg="add del mod topLvl">
          <ac:chgData name="Xin Zhang (FA Talent)" userId="474f572f-8271-4f60-858e-cee871e0aec6" providerId="ADAL" clId="{B070608F-1C59-47A4-ACC0-2B936AA96B9D}" dt="2021-11-05T10:25:14.837" v="148" actId="165"/>
          <ac:grpSpMkLst>
            <pc:docMk/>
            <pc:sldMk cId="3160251367" sldId="263"/>
            <ac:grpSpMk id="6" creationId="{18D9AA39-1336-40C0-92D7-92BFF6EFABEA}"/>
          </ac:grpSpMkLst>
        </pc:grpChg>
        <pc:grpChg chg="add del mod">
          <ac:chgData name="Xin Zhang (FA Talent)" userId="474f572f-8271-4f60-858e-cee871e0aec6" providerId="ADAL" clId="{B070608F-1C59-47A4-ACC0-2B936AA96B9D}" dt="2021-11-05T10:25:14.391" v="147" actId="165"/>
          <ac:grpSpMkLst>
            <pc:docMk/>
            <pc:sldMk cId="3160251367" sldId="263"/>
            <ac:grpSpMk id="7" creationId="{3715E7E4-C2B2-4F3C-BDE6-266A7D41BAE9}"/>
          </ac:grpSpMkLst>
        </pc:grpChg>
        <pc:grpChg chg="del">
          <ac:chgData name="Xin Zhang (FA Talent)" userId="474f572f-8271-4f60-858e-cee871e0aec6" providerId="ADAL" clId="{B070608F-1C59-47A4-ACC0-2B936AA96B9D}" dt="2021-11-05T10:09:50.792" v="54" actId="478"/>
          <ac:grpSpMkLst>
            <pc:docMk/>
            <pc:sldMk cId="3160251367" sldId="263"/>
            <ac:grpSpMk id="16" creationId="{379B3363-D0ED-4E8B-B25E-A9963182E26C}"/>
          </ac:grpSpMkLst>
        </pc:grpChg>
        <pc:grpChg chg="add del mod">
          <ac:chgData name="Xin Zhang (FA Talent)" userId="474f572f-8271-4f60-858e-cee871e0aec6" providerId="ADAL" clId="{B070608F-1C59-47A4-ACC0-2B936AA96B9D}" dt="2021-11-05T10:24:44.625" v="138" actId="165"/>
          <ac:grpSpMkLst>
            <pc:docMk/>
            <pc:sldMk cId="3160251367" sldId="263"/>
            <ac:grpSpMk id="22" creationId="{39C162AD-3316-496E-A6B1-0137638DE251}"/>
          </ac:grpSpMkLst>
        </pc:grpChg>
        <pc:grpChg chg="add del mod">
          <ac:chgData name="Xin Zhang (FA Talent)" userId="474f572f-8271-4f60-858e-cee871e0aec6" providerId="ADAL" clId="{B070608F-1C59-47A4-ACC0-2B936AA96B9D}" dt="2021-11-05T10:24:34.332" v="135" actId="478"/>
          <ac:grpSpMkLst>
            <pc:docMk/>
            <pc:sldMk cId="3160251367" sldId="263"/>
            <ac:grpSpMk id="27" creationId="{04F3D795-14C3-4CA3-B6AA-D78B706D11D4}"/>
          </ac:grpSpMkLst>
        </pc:grpChg>
        <pc:grpChg chg="add del mod">
          <ac:chgData name="Xin Zhang (FA Talent)" userId="474f572f-8271-4f60-858e-cee871e0aec6" providerId="ADAL" clId="{B070608F-1C59-47A4-ACC0-2B936AA96B9D}" dt="2021-11-05T10:24:34.332" v="135" actId="478"/>
          <ac:grpSpMkLst>
            <pc:docMk/>
            <pc:sldMk cId="3160251367" sldId="263"/>
            <ac:grpSpMk id="36" creationId="{A6517225-A424-425A-8F59-18007A7761C2}"/>
          </ac:grpSpMkLst>
        </pc:grpChg>
        <pc:grpChg chg="add del mod topLvl">
          <ac:chgData name="Xin Zhang (FA Talent)" userId="474f572f-8271-4f60-858e-cee871e0aec6" providerId="ADAL" clId="{B070608F-1C59-47A4-ACC0-2B936AA96B9D}" dt="2021-11-05T10:25:14.837" v="148" actId="165"/>
          <ac:grpSpMkLst>
            <pc:docMk/>
            <pc:sldMk cId="3160251367" sldId="263"/>
            <ac:grpSpMk id="41" creationId="{345A90C9-F1B7-4C58-A79C-218643BEA1A9}"/>
          </ac:grpSpMkLst>
        </pc:grpChg>
        <pc:picChg chg="add mod topLvl">
          <ac:chgData name="Xin Zhang (FA Talent)" userId="474f572f-8271-4f60-858e-cee871e0aec6" providerId="ADAL" clId="{B070608F-1C59-47A4-ACC0-2B936AA96B9D}" dt="2021-11-05T10:27:58.926" v="224" actId="207"/>
          <ac:picMkLst>
            <pc:docMk/>
            <pc:sldMk cId="3160251367" sldId="263"/>
            <ac:picMk id="4" creationId="{8B6291FC-2D35-4AB8-B57F-FBF700C48E9B}"/>
          </ac:picMkLst>
        </pc:picChg>
        <pc:picChg chg="add mod ord">
          <ac:chgData name="Xin Zhang (FA Talent)" userId="474f572f-8271-4f60-858e-cee871e0aec6" providerId="ADAL" clId="{B070608F-1C59-47A4-ACC0-2B936AA96B9D}" dt="2021-11-05T10:28:12.619" v="302"/>
          <ac:picMkLst>
            <pc:docMk/>
            <pc:sldMk cId="3160251367" sldId="263"/>
            <ac:picMk id="9" creationId="{75E60EEC-19B2-4AC1-AEDE-EC310236F59E}"/>
          </ac:picMkLst>
        </pc:picChg>
        <pc:picChg chg="add mod ord">
          <ac:chgData name="Xin Zhang (FA Talent)" userId="474f572f-8271-4f60-858e-cee871e0aec6" providerId="ADAL" clId="{B070608F-1C59-47A4-ACC0-2B936AA96B9D}" dt="2021-11-05T10:28:09.378" v="278"/>
          <ac:picMkLst>
            <pc:docMk/>
            <pc:sldMk cId="3160251367" sldId="263"/>
            <ac:picMk id="11" creationId="{82206832-2D19-403F-ACEC-CAD5080B9653}"/>
          </ac:picMkLst>
        </pc:picChg>
        <pc:picChg chg="del mod ord topLvl">
          <ac:chgData name="Xin Zhang (FA Talent)" userId="474f572f-8271-4f60-858e-cee871e0aec6" providerId="ADAL" clId="{B070608F-1C59-47A4-ACC0-2B936AA96B9D}" dt="2021-11-05T10:28:20.227" v="347" actId="478"/>
          <ac:picMkLst>
            <pc:docMk/>
            <pc:sldMk cId="3160251367" sldId="263"/>
            <ac:picMk id="26" creationId="{C2BB04A2-26D5-4975-8DB7-DBEAF057D8DB}"/>
          </ac:picMkLst>
        </pc:picChg>
        <pc:picChg chg="mod">
          <ac:chgData name="Xin Zhang (FA Talent)" userId="474f572f-8271-4f60-858e-cee871e0aec6" providerId="ADAL" clId="{B070608F-1C59-47A4-ACC0-2B936AA96B9D}" dt="2021-11-05T10:24:19.567" v="133" actId="571"/>
          <ac:picMkLst>
            <pc:docMk/>
            <pc:sldMk cId="3160251367" sldId="263"/>
            <ac:picMk id="33" creationId="{102249AF-3CE6-4D8C-8AE1-9EADF13856A2}"/>
          </ac:picMkLst>
        </pc:picChg>
        <pc:picChg chg="mod">
          <ac:chgData name="Xin Zhang (FA Talent)" userId="474f572f-8271-4f60-858e-cee871e0aec6" providerId="ADAL" clId="{B070608F-1C59-47A4-ACC0-2B936AA96B9D}" dt="2021-11-05T10:24:19.567" v="133" actId="571"/>
          <ac:picMkLst>
            <pc:docMk/>
            <pc:sldMk cId="3160251367" sldId="263"/>
            <ac:picMk id="40" creationId="{4AFE2AC0-9FED-46CA-A794-DD5509D60581}"/>
          </ac:picMkLst>
        </pc:picChg>
        <pc:picChg chg="del mod ord topLvl">
          <ac:chgData name="Xin Zhang (FA Talent)" userId="474f572f-8271-4f60-858e-cee871e0aec6" providerId="ADAL" clId="{B070608F-1C59-47A4-ACC0-2B936AA96B9D}" dt="2021-11-05T10:28:20.227" v="347" actId="478"/>
          <ac:picMkLst>
            <pc:docMk/>
            <pc:sldMk cId="3160251367" sldId="263"/>
            <ac:picMk id="45" creationId="{127064E5-B98B-4584-8EF3-DC5DFADE4FA8}"/>
          </ac:picMkLst>
        </pc:picChg>
        <pc:picChg chg="del mod topLvl">
          <ac:chgData name="Xin Zhang (FA Talent)" userId="474f572f-8271-4f60-858e-cee871e0aec6" providerId="ADAL" clId="{B070608F-1C59-47A4-ACC0-2B936AA96B9D}" dt="2021-11-05T10:28:20.227" v="347" actId="478"/>
          <ac:picMkLst>
            <pc:docMk/>
            <pc:sldMk cId="3160251367" sldId="263"/>
            <ac:picMk id="49" creationId="{D6A7180A-1392-4F6C-874F-664009AEB3D0}"/>
          </ac:picMkLst>
        </pc:picChg>
        <pc:picChg chg="add mod ord">
          <ac:chgData name="Xin Zhang (FA Talent)" userId="474f572f-8271-4f60-858e-cee871e0aec6" providerId="ADAL" clId="{B070608F-1C59-47A4-ACC0-2B936AA96B9D}" dt="2021-11-05T10:28:36.947" v="348" actId="1076"/>
          <ac:picMkLst>
            <pc:docMk/>
            <pc:sldMk cId="3160251367" sldId="263"/>
            <ac:picMk id="51" creationId="{EA4E2EE5-FE00-4442-BA6C-8C19AB4134BD}"/>
          </ac:picMkLst>
        </pc:picChg>
        <pc:picChg chg="add del mod">
          <ac:chgData name="Xin Zhang (FA Talent)" userId="474f572f-8271-4f60-858e-cee871e0aec6" providerId="ADAL" clId="{B070608F-1C59-47A4-ACC0-2B936AA96B9D}" dt="2021-11-05T10:29:29.900" v="355"/>
          <ac:picMkLst>
            <pc:docMk/>
            <pc:sldMk cId="3160251367" sldId="263"/>
            <ac:picMk id="55" creationId="{6D7E4969-B119-40B2-BDAF-59DF834B59B4}"/>
          </ac:picMkLst>
        </pc:picChg>
        <pc:picChg chg="add del mod">
          <ac:chgData name="Xin Zhang (FA Talent)" userId="474f572f-8271-4f60-858e-cee871e0aec6" providerId="ADAL" clId="{B070608F-1C59-47A4-ACC0-2B936AA96B9D}" dt="2021-11-05T10:29:29.900" v="355"/>
          <ac:picMkLst>
            <pc:docMk/>
            <pc:sldMk cId="3160251367" sldId="263"/>
            <ac:picMk id="59" creationId="{017E6CEB-17C2-44B1-9771-14F6CF05E131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5T10:34:42.643" v="584" actId="14100"/>
        <pc:sldMkLst>
          <pc:docMk/>
          <pc:sldMk cId="4142963484" sldId="264"/>
        </pc:sldMkLst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2" creationId="{720C018C-4910-497B-961B-18E12DCF19D0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3" creationId="{6B13B7AD-F4BC-46D4-83F4-4A68372C7590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4" creationId="{D35E3084-7D2A-4030-8761-2AB885C6162E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5" creationId="{F6FC1AF7-64D2-4CE1-BC28-74E870B2BD95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6" creationId="{A21A8D09-1884-4611-917B-36CF75373F65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7" creationId="{13687134-9678-4459-98DF-370C37A4342F}"/>
          </ac:spMkLst>
        </pc:spChg>
        <pc:spChg chg="mod">
          <ac:chgData name="Xin Zhang (FA Talent)" userId="474f572f-8271-4f60-858e-cee871e0aec6" providerId="ADAL" clId="{B070608F-1C59-47A4-ACC0-2B936AA96B9D}" dt="2021-11-05T10:34:18.811" v="576" actId="164"/>
          <ac:spMkLst>
            <pc:docMk/>
            <pc:sldMk cId="4142963484" sldId="264"/>
            <ac:spMk id="8" creationId="{44206AFA-6F66-4852-893C-9CAE41F005BC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9" creationId="{9D2E9952-4A78-498F-BB7D-B93DECCBF45B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10" creationId="{979E70AB-856D-4E65-BA82-50AF48331A5A}"/>
          </ac:spMkLst>
        </pc:spChg>
        <pc:spChg chg="del">
          <ac:chgData name="Xin Zhang (FA Talent)" userId="474f572f-8271-4f60-858e-cee871e0aec6" providerId="ADAL" clId="{B070608F-1C59-47A4-ACC0-2B936AA96B9D}" dt="2021-11-05T10:31:03.917" v="406" actId="478"/>
          <ac:spMkLst>
            <pc:docMk/>
            <pc:sldMk cId="4142963484" sldId="264"/>
            <ac:spMk id="18" creationId="{E1780D89-CA1C-451E-9281-FCBB5549F873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19" creationId="{EA033E84-40C7-4C7A-BDDB-DB425C2D543F}"/>
          </ac:spMkLst>
        </pc:spChg>
        <pc:spChg chg="add mod ord">
          <ac:chgData name="Xin Zhang (FA Talent)" userId="474f572f-8271-4f60-858e-cee871e0aec6" providerId="ADAL" clId="{B070608F-1C59-47A4-ACC0-2B936AA96B9D}" dt="2021-11-05T10:34:42.643" v="584" actId="14100"/>
          <ac:spMkLst>
            <pc:docMk/>
            <pc:sldMk cId="4142963484" sldId="264"/>
            <ac:spMk id="20" creationId="{0DD769C4-67E9-4A68-B6B8-2BF4311DCF1A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21" creationId="{0EDD24E7-F33E-4789-A3FF-43403FCA2158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22" creationId="{DDBDFC75-7598-465F-B365-8AD702357324}"/>
          </ac:spMkLst>
        </pc:spChg>
        <pc:spChg chg="add mod ord">
          <ac:chgData name="Xin Zhang (FA Talent)" userId="474f572f-8271-4f60-858e-cee871e0aec6" providerId="ADAL" clId="{B070608F-1C59-47A4-ACC0-2B936AA96B9D}" dt="2021-11-05T10:33:42.876" v="510" actId="1076"/>
          <ac:spMkLst>
            <pc:docMk/>
            <pc:sldMk cId="4142963484" sldId="264"/>
            <ac:spMk id="23" creationId="{EA818392-6031-48D7-92DB-43E004AC6030}"/>
          </ac:spMkLst>
        </pc:spChg>
        <pc:spChg chg="del">
          <ac:chgData name="Xin Zhang (FA Talent)" userId="474f572f-8271-4f60-858e-cee871e0aec6" providerId="ADAL" clId="{B070608F-1C59-47A4-ACC0-2B936AA96B9D}" dt="2021-11-05T10:31:03.917" v="406" actId="478"/>
          <ac:spMkLst>
            <pc:docMk/>
            <pc:sldMk cId="4142963484" sldId="264"/>
            <ac:spMk id="24" creationId="{D886D194-EB33-4CDA-A9A9-65ADAA4FFA44}"/>
          </ac:spMkLst>
        </pc:spChg>
        <pc:spChg chg="del">
          <ac:chgData name="Xin Zhang (FA Talent)" userId="474f572f-8271-4f60-858e-cee871e0aec6" providerId="ADAL" clId="{B070608F-1C59-47A4-ACC0-2B936AA96B9D}" dt="2021-11-05T10:30:59.192" v="405" actId="478"/>
          <ac:spMkLst>
            <pc:docMk/>
            <pc:sldMk cId="4142963484" sldId="264"/>
            <ac:spMk id="25" creationId="{AE4034A6-72C5-44BE-95F9-F1BCF7028149}"/>
          </ac:spMkLst>
        </pc:spChg>
        <pc:spChg chg="add mod ord">
          <ac:chgData name="Xin Zhang (FA Talent)" userId="474f572f-8271-4f60-858e-cee871e0aec6" providerId="ADAL" clId="{B070608F-1C59-47A4-ACC0-2B936AA96B9D}" dt="2021-11-05T10:33:18.563" v="502" actId="14100"/>
          <ac:spMkLst>
            <pc:docMk/>
            <pc:sldMk cId="4142963484" sldId="264"/>
            <ac:spMk id="26" creationId="{A48ABF21-F4DA-440C-B756-F50D17E6C0C2}"/>
          </ac:spMkLst>
        </pc:spChg>
        <pc:spChg chg="add del mod ord">
          <ac:chgData name="Xin Zhang (FA Talent)" userId="474f572f-8271-4f60-858e-cee871e0aec6" providerId="ADAL" clId="{B070608F-1C59-47A4-ACC0-2B936AA96B9D}" dt="2021-11-05T10:34:35.137" v="582" actId="478"/>
          <ac:spMkLst>
            <pc:docMk/>
            <pc:sldMk cId="4142963484" sldId="264"/>
            <ac:spMk id="28" creationId="{8DCAC031-3E47-409B-A7A5-195EFADD59D2}"/>
          </ac:spMkLst>
        </pc:spChg>
        <pc:spChg chg="add del mod ord">
          <ac:chgData name="Xin Zhang (FA Talent)" userId="474f572f-8271-4f60-858e-cee871e0aec6" providerId="ADAL" clId="{B070608F-1C59-47A4-ACC0-2B936AA96B9D}" dt="2021-11-05T10:34:11.926" v="575" actId="478"/>
          <ac:spMkLst>
            <pc:docMk/>
            <pc:sldMk cId="4142963484" sldId="264"/>
            <ac:spMk id="29" creationId="{382561DA-BDAC-4915-9630-8A84B094E5D4}"/>
          </ac:spMkLst>
        </pc:spChg>
        <pc:spChg chg="add del mod ord">
          <ac:chgData name="Xin Zhang (FA Talent)" userId="474f572f-8271-4f60-858e-cee871e0aec6" providerId="ADAL" clId="{B070608F-1C59-47A4-ACC0-2B936AA96B9D}" dt="2021-11-05T10:34:09.873" v="574" actId="478"/>
          <ac:spMkLst>
            <pc:docMk/>
            <pc:sldMk cId="4142963484" sldId="264"/>
            <ac:spMk id="30" creationId="{BDBC34AC-7616-4CDF-82B5-8427EEDCB886}"/>
          </ac:spMkLst>
        </pc:spChg>
        <pc:spChg chg="add mod">
          <ac:chgData name="Xin Zhang (FA Talent)" userId="474f572f-8271-4f60-858e-cee871e0aec6" providerId="ADAL" clId="{B070608F-1C59-47A4-ACC0-2B936AA96B9D}" dt="2021-11-05T10:33:39.804" v="509" actId="404"/>
          <ac:spMkLst>
            <pc:docMk/>
            <pc:sldMk cId="4142963484" sldId="264"/>
            <ac:spMk id="32" creationId="{CC5C8292-9405-4D06-A741-CF262C016494}"/>
          </ac:spMkLst>
        </pc:spChg>
        <pc:spChg chg="add mod">
          <ac:chgData name="Xin Zhang (FA Talent)" userId="474f572f-8271-4f60-858e-cee871e0aec6" providerId="ADAL" clId="{B070608F-1C59-47A4-ACC0-2B936AA96B9D}" dt="2021-11-05T10:33:59.167" v="512" actId="571"/>
          <ac:spMkLst>
            <pc:docMk/>
            <pc:sldMk cId="4142963484" sldId="264"/>
            <ac:spMk id="33" creationId="{87142974-0DA2-419E-BE0F-97EE70D5BED4}"/>
          </ac:spMkLst>
        </pc:spChg>
        <pc:spChg chg="add mod">
          <ac:chgData name="Xin Zhang (FA Talent)" userId="474f572f-8271-4f60-858e-cee871e0aec6" providerId="ADAL" clId="{B070608F-1C59-47A4-ACC0-2B936AA96B9D}" dt="2021-11-05T10:34:05.138" v="513"/>
          <ac:spMkLst>
            <pc:docMk/>
            <pc:sldMk cId="4142963484" sldId="264"/>
            <ac:spMk id="34" creationId="{488BCC76-2E32-471A-8C34-3C52B09F3F95}"/>
          </ac:spMkLst>
        </pc:spChg>
        <pc:spChg chg="add mod">
          <ac:chgData name="Xin Zhang (FA Talent)" userId="474f572f-8271-4f60-858e-cee871e0aec6" providerId="ADAL" clId="{B070608F-1C59-47A4-ACC0-2B936AA96B9D}" dt="2021-11-05T10:33:59.167" v="512" actId="571"/>
          <ac:spMkLst>
            <pc:docMk/>
            <pc:sldMk cId="4142963484" sldId="264"/>
            <ac:spMk id="36" creationId="{8D73F4FC-53E8-4481-8F28-6A54D51BA16D}"/>
          </ac:spMkLst>
        </pc:spChg>
        <pc:grpChg chg="add mod">
          <ac:chgData name="Xin Zhang (FA Talent)" userId="474f572f-8271-4f60-858e-cee871e0aec6" providerId="ADAL" clId="{B070608F-1C59-47A4-ACC0-2B936AA96B9D}" dt="2021-11-05T10:34:23.350" v="578" actId="14100"/>
          <ac:grpSpMkLst>
            <pc:docMk/>
            <pc:sldMk cId="4142963484" sldId="264"/>
            <ac:grpSpMk id="12" creationId="{F26DCA15-092B-4504-9E87-A21DD7C39A33}"/>
          </ac:grpSpMkLst>
        </pc:grpChg>
        <pc:picChg chg="add mod ord">
          <ac:chgData name="Xin Zhang (FA Talent)" userId="474f572f-8271-4f60-858e-cee871e0aec6" providerId="ADAL" clId="{B070608F-1C59-47A4-ACC0-2B936AA96B9D}" dt="2021-11-05T10:33:18.563" v="502" actId="14100"/>
          <ac:picMkLst>
            <pc:docMk/>
            <pc:sldMk cId="4142963484" sldId="264"/>
            <ac:picMk id="27" creationId="{14E8F0ED-6227-4790-827B-E9BA7C2E0C20}"/>
          </ac:picMkLst>
        </pc:picChg>
        <pc:picChg chg="add mod ord">
          <ac:chgData name="Xin Zhang (FA Talent)" userId="474f572f-8271-4f60-858e-cee871e0aec6" providerId="ADAL" clId="{B070608F-1C59-47A4-ACC0-2B936AA96B9D}" dt="2021-11-05T10:34:07.862" v="573"/>
          <ac:picMkLst>
            <pc:docMk/>
            <pc:sldMk cId="4142963484" sldId="264"/>
            <ac:picMk id="31" creationId="{844C12B2-6B61-4599-B513-EC598033186E}"/>
          </ac:picMkLst>
        </pc:picChg>
        <pc:picChg chg="add del mod ord">
          <ac:chgData name="Xin Zhang (FA Talent)" userId="474f572f-8271-4f60-858e-cee871e0aec6" providerId="ADAL" clId="{B070608F-1C59-47A4-ACC0-2B936AA96B9D}" dt="2021-11-05T10:34:09.873" v="574" actId="478"/>
          <ac:picMkLst>
            <pc:docMk/>
            <pc:sldMk cId="4142963484" sldId="264"/>
            <ac:picMk id="35" creationId="{3D48F2AD-6E0C-4E24-A888-637A058201A5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7T07:02:13.025" v="1260" actId="20577"/>
        <pc:sldMkLst>
          <pc:docMk/>
          <pc:sldMk cId="1756252857" sldId="265"/>
        </pc:sldMkLst>
        <pc:spChg chg="add mod">
          <ac:chgData name="Xin Zhang (FA Talent)" userId="474f572f-8271-4f60-858e-cee871e0aec6" providerId="ADAL" clId="{B070608F-1C59-47A4-ACC0-2B936AA96B9D}" dt="2021-11-05T11:01:38.601" v="1114" actId="1076"/>
          <ac:spMkLst>
            <pc:docMk/>
            <pc:sldMk cId="1756252857" sldId="265"/>
            <ac:spMk id="3" creationId="{6481EF66-7837-4313-8473-9246CA0C83B3}"/>
          </ac:spMkLst>
        </pc:spChg>
        <pc:spChg chg="add del">
          <ac:chgData name="Xin Zhang (FA Talent)" userId="474f572f-8271-4f60-858e-cee871e0aec6" providerId="ADAL" clId="{B070608F-1C59-47A4-ACC0-2B936AA96B9D}" dt="2021-11-07T06:59:25.957" v="1215"/>
          <ac:spMkLst>
            <pc:docMk/>
            <pc:sldMk cId="1756252857" sldId="265"/>
            <ac:spMk id="6" creationId="{22EBDE27-D956-4672-A05D-9A7933F38EB5}"/>
          </ac:spMkLst>
        </pc:spChg>
        <pc:spChg chg="add mod ord">
          <ac:chgData name="Xin Zhang (FA Talent)" userId="474f572f-8271-4f60-858e-cee871e0aec6" providerId="ADAL" clId="{B070608F-1C59-47A4-ACC0-2B936AA96B9D}" dt="2021-11-07T06:41:21.969" v="1159" actId="14100"/>
          <ac:spMkLst>
            <pc:docMk/>
            <pc:sldMk cId="1756252857" sldId="265"/>
            <ac:spMk id="14" creationId="{4907A7F6-D858-42A3-980E-96E3A8CEEBFD}"/>
          </ac:spMkLst>
        </pc:spChg>
        <pc:spChg chg="mod">
          <ac:chgData name="Xin Zhang (FA Talent)" userId="474f572f-8271-4f60-858e-cee871e0aec6" providerId="ADAL" clId="{B070608F-1C59-47A4-ACC0-2B936AA96B9D}" dt="2021-11-05T11:03:48.249" v="1136" actId="164"/>
          <ac:spMkLst>
            <pc:docMk/>
            <pc:sldMk cId="1756252857" sldId="265"/>
            <ac:spMk id="15" creationId="{5828CBB3-9E33-4EB6-9EB0-DD725A8F0E4B}"/>
          </ac:spMkLst>
        </pc:spChg>
        <pc:spChg chg="mod">
          <ac:chgData name="Xin Zhang (FA Talent)" userId="474f572f-8271-4f60-858e-cee871e0aec6" providerId="ADAL" clId="{B070608F-1C59-47A4-ACC0-2B936AA96B9D}" dt="2021-11-05T11:03:45.185" v="1135" actId="164"/>
          <ac:spMkLst>
            <pc:docMk/>
            <pc:sldMk cId="1756252857" sldId="265"/>
            <ac:spMk id="16" creationId="{FC85738B-7747-413F-BB45-714288D0805B}"/>
          </ac:spMkLst>
        </pc:spChg>
        <pc:spChg chg="add mod">
          <ac:chgData name="Xin Zhang (FA Talent)" userId="474f572f-8271-4f60-858e-cee871e0aec6" providerId="ADAL" clId="{B070608F-1C59-47A4-ACC0-2B936AA96B9D}" dt="2021-11-07T06:57:26.241" v="1204" actId="12789"/>
          <ac:spMkLst>
            <pc:docMk/>
            <pc:sldMk cId="1756252857" sldId="265"/>
            <ac:spMk id="17" creationId="{491BFC84-3C1D-4EB0-ACAF-B67227FD752B}"/>
          </ac:spMkLst>
        </pc:spChg>
        <pc:spChg chg="mod">
          <ac:chgData name="Xin Zhang (FA Talent)" userId="474f572f-8271-4f60-858e-cee871e0aec6" providerId="ADAL" clId="{B070608F-1C59-47A4-ACC0-2B936AA96B9D}" dt="2021-11-05T11:04:23.572" v="1139" actId="16037"/>
          <ac:spMkLst>
            <pc:docMk/>
            <pc:sldMk cId="1756252857" sldId="265"/>
            <ac:spMk id="18" creationId="{61CAC3B0-E14D-4A81-90B6-4693B5902285}"/>
          </ac:spMkLst>
        </pc:spChg>
        <pc:spChg chg="mod">
          <ac:chgData name="Xin Zhang (FA Talent)" userId="474f572f-8271-4f60-858e-cee871e0aec6" providerId="ADAL" clId="{B070608F-1C59-47A4-ACC0-2B936AA96B9D}" dt="2021-11-05T11:03:48.249" v="1136" actId="164"/>
          <ac:spMkLst>
            <pc:docMk/>
            <pc:sldMk cId="1756252857" sldId="265"/>
            <ac:spMk id="19" creationId="{11864DFD-24C6-49D5-BB6D-661775EB125B}"/>
          </ac:spMkLst>
        </pc:spChg>
        <pc:spChg chg="mod">
          <ac:chgData name="Xin Zhang (FA Talent)" userId="474f572f-8271-4f60-858e-cee871e0aec6" providerId="ADAL" clId="{B070608F-1C59-47A4-ACC0-2B936AA96B9D}" dt="2021-11-05T11:03:45.185" v="1135" actId="164"/>
          <ac:spMkLst>
            <pc:docMk/>
            <pc:sldMk cId="1756252857" sldId="265"/>
            <ac:spMk id="20" creationId="{08814337-5E03-4FA9-96A5-BD4B2C6273E4}"/>
          </ac:spMkLst>
        </pc:spChg>
        <pc:spChg chg="add del mod">
          <ac:chgData name="Xin Zhang (FA Talent)" userId="474f572f-8271-4f60-858e-cee871e0aec6" providerId="ADAL" clId="{B070608F-1C59-47A4-ACC0-2B936AA96B9D}" dt="2021-11-07T06:59:25.957" v="1215"/>
          <ac:spMkLst>
            <pc:docMk/>
            <pc:sldMk cId="1756252857" sldId="265"/>
            <ac:spMk id="21" creationId="{DB45B9BD-F707-4100-8E8D-8C0145B1F95D}"/>
          </ac:spMkLst>
        </pc:spChg>
        <pc:spChg chg="mod">
          <ac:chgData name="Xin Zhang (FA Talent)" userId="474f572f-8271-4f60-858e-cee871e0aec6" providerId="ADAL" clId="{B070608F-1C59-47A4-ACC0-2B936AA96B9D}" dt="2021-11-05T11:04:23.572" v="1139" actId="16037"/>
          <ac:spMkLst>
            <pc:docMk/>
            <pc:sldMk cId="1756252857" sldId="265"/>
            <ac:spMk id="22" creationId="{E7F95079-DD34-4829-84FC-09502A97B962}"/>
          </ac:spMkLst>
        </pc:spChg>
        <pc:spChg chg="mod">
          <ac:chgData name="Xin Zhang (FA Talent)" userId="474f572f-8271-4f60-858e-cee871e0aec6" providerId="ADAL" clId="{B070608F-1C59-47A4-ACC0-2B936AA96B9D}" dt="2021-11-07T06:59:25.957" v="1215"/>
          <ac:spMkLst>
            <pc:docMk/>
            <pc:sldMk cId="1756252857" sldId="265"/>
            <ac:spMk id="23" creationId="{07A8D377-7D5B-416C-8AD9-B860B3822DF5}"/>
          </ac:spMkLst>
        </pc:spChg>
        <pc:spChg chg="add mod ord">
          <ac:chgData name="Xin Zhang (FA Talent)" userId="474f572f-8271-4f60-858e-cee871e0aec6" providerId="ADAL" clId="{B070608F-1C59-47A4-ACC0-2B936AA96B9D}" dt="2021-11-07T07:02:06.761" v="1249" actId="164"/>
          <ac:spMkLst>
            <pc:docMk/>
            <pc:sldMk cId="1756252857" sldId="265"/>
            <ac:spMk id="24" creationId="{C1AB0FED-F172-4E4A-ADBC-E068DFDB5A1D}"/>
          </ac:spMkLst>
        </pc:spChg>
        <pc:spChg chg="del mod">
          <ac:chgData name="Xin Zhang (FA Talent)" userId="474f572f-8271-4f60-858e-cee871e0aec6" providerId="ADAL" clId="{B070608F-1C59-47A4-ACC0-2B936AA96B9D}" dt="2021-11-05T11:02:19.209" v="1121" actId="478"/>
          <ac:spMkLst>
            <pc:docMk/>
            <pc:sldMk cId="1756252857" sldId="265"/>
            <ac:spMk id="24" creationId="{F1974436-E31C-4ECA-90D5-8935D8B3D19A}"/>
          </ac:spMkLst>
        </pc:spChg>
        <pc:spChg chg="add mod">
          <ac:chgData name="Xin Zhang (FA Talent)" userId="474f572f-8271-4f60-858e-cee871e0aec6" providerId="ADAL" clId="{B070608F-1C59-47A4-ACC0-2B936AA96B9D}" dt="2021-11-07T07:02:06.761" v="1249" actId="164"/>
          <ac:spMkLst>
            <pc:docMk/>
            <pc:sldMk cId="1756252857" sldId="265"/>
            <ac:spMk id="25" creationId="{092CA088-0516-4DFF-8B41-BDECDBC8281F}"/>
          </ac:spMkLst>
        </pc:spChg>
        <pc:spChg chg="add mod">
          <ac:chgData name="Xin Zhang (FA Talent)" userId="474f572f-8271-4f60-858e-cee871e0aec6" providerId="ADAL" clId="{B070608F-1C59-47A4-ACC0-2B936AA96B9D}" dt="2021-11-07T07:01:13.655" v="1222" actId="571"/>
          <ac:spMkLst>
            <pc:docMk/>
            <pc:sldMk cId="1756252857" sldId="265"/>
            <ac:spMk id="26" creationId="{23B8EE5B-355A-4AB3-8BDC-8EDD276605EE}"/>
          </ac:spMkLst>
        </pc:spChg>
        <pc:spChg chg="mod">
          <ac:chgData name="Xin Zhang (FA Talent)" userId="474f572f-8271-4f60-858e-cee871e0aec6" providerId="ADAL" clId="{B070608F-1C59-47A4-ACC0-2B936AA96B9D}" dt="2021-11-07T07:02:09.060" v="1250" actId="571"/>
          <ac:spMkLst>
            <pc:docMk/>
            <pc:sldMk cId="1756252857" sldId="265"/>
            <ac:spMk id="28" creationId="{51DEAB52-2802-4E25-BF46-873DCCAEDFFD}"/>
          </ac:spMkLst>
        </pc:spChg>
        <pc:spChg chg="del">
          <ac:chgData name="Xin Zhang (FA Talent)" userId="474f572f-8271-4f60-858e-cee871e0aec6" providerId="ADAL" clId="{B070608F-1C59-47A4-ACC0-2B936AA96B9D}" dt="2021-11-05T10:59:58.326" v="1103" actId="478"/>
          <ac:spMkLst>
            <pc:docMk/>
            <pc:sldMk cId="1756252857" sldId="265"/>
            <ac:spMk id="29" creationId="{306A7AF0-4359-4707-8EBB-B9DABB5FB8E7}"/>
          </ac:spMkLst>
        </pc:spChg>
        <pc:spChg chg="mod">
          <ac:chgData name="Xin Zhang (FA Talent)" userId="474f572f-8271-4f60-858e-cee871e0aec6" providerId="ADAL" clId="{B070608F-1C59-47A4-ACC0-2B936AA96B9D}" dt="2021-11-07T07:02:13.025" v="1260" actId="20577"/>
          <ac:spMkLst>
            <pc:docMk/>
            <pc:sldMk cId="1756252857" sldId="265"/>
            <ac:spMk id="29" creationId="{E29D72C0-B1A1-41AB-A058-E8D61E1D611A}"/>
          </ac:spMkLst>
        </pc:spChg>
        <pc:spChg chg="del">
          <ac:chgData name="Xin Zhang (FA Talent)" userId="474f572f-8271-4f60-858e-cee871e0aec6" providerId="ADAL" clId="{B070608F-1C59-47A4-ACC0-2B936AA96B9D}" dt="2021-11-05T10:59:57.997" v="1102" actId="478"/>
          <ac:spMkLst>
            <pc:docMk/>
            <pc:sldMk cId="1756252857" sldId="265"/>
            <ac:spMk id="30" creationId="{5AFBF2E2-BEB6-494A-8C12-2D632A8C9B8B}"/>
          </ac:spMkLst>
        </pc:spChg>
        <pc:grpChg chg="add mod">
          <ac:chgData name="Xin Zhang (FA Talent)" userId="474f572f-8271-4f60-858e-cee871e0aec6" providerId="ADAL" clId="{B070608F-1C59-47A4-ACC0-2B936AA96B9D}" dt="2021-11-05T11:03:48.249" v="1136" actId="164"/>
          <ac:grpSpMkLst>
            <pc:docMk/>
            <pc:sldMk cId="1756252857" sldId="265"/>
            <ac:grpSpMk id="4" creationId="{5872AE98-16DA-4952-A159-89819276A7C7}"/>
          </ac:grpSpMkLst>
        </pc:grpChg>
        <pc:grpChg chg="add mod">
          <ac:chgData name="Xin Zhang (FA Talent)" userId="474f572f-8271-4f60-858e-cee871e0aec6" providerId="ADAL" clId="{B070608F-1C59-47A4-ACC0-2B936AA96B9D}" dt="2021-11-05T11:03:50.677" v="1138" actId="12788"/>
          <ac:grpSpMkLst>
            <pc:docMk/>
            <pc:sldMk cId="1756252857" sldId="265"/>
            <ac:grpSpMk id="5" creationId="{7D0AE823-2E6A-4720-B81A-86A5FD4082E9}"/>
          </ac:grpSpMkLst>
        </pc:grpChg>
        <pc:grpChg chg="add mod">
          <ac:chgData name="Xin Zhang (FA Talent)" userId="474f572f-8271-4f60-858e-cee871e0aec6" providerId="ADAL" clId="{B070608F-1C59-47A4-ACC0-2B936AA96B9D}" dt="2021-11-07T07:02:06.761" v="1249" actId="164"/>
          <ac:grpSpMkLst>
            <pc:docMk/>
            <pc:sldMk cId="1756252857" sldId="265"/>
            <ac:grpSpMk id="7" creationId="{303DEC79-1F7C-4EAE-A7CA-B21D0E5DEDE4}"/>
          </ac:grpSpMkLst>
        </pc:grpChg>
        <pc:grpChg chg="add mod">
          <ac:chgData name="Xin Zhang (FA Talent)" userId="474f572f-8271-4f60-858e-cee871e0aec6" providerId="ADAL" clId="{B070608F-1C59-47A4-ACC0-2B936AA96B9D}" dt="2021-11-07T07:02:09.060" v="1250" actId="571"/>
          <ac:grpSpMkLst>
            <pc:docMk/>
            <pc:sldMk cId="1756252857" sldId="265"/>
            <ac:grpSpMk id="27" creationId="{1AC4CF6B-9EB3-4FC4-95D3-A4885728D573}"/>
          </ac:grpSpMkLst>
        </pc:grpChg>
        <pc:graphicFrameChg chg="mod">
          <ac:chgData name="Xin Zhang (FA Talent)" userId="474f572f-8271-4f60-858e-cee871e0aec6" providerId="ADAL" clId="{B070608F-1C59-47A4-ACC0-2B936AA96B9D}" dt="2021-11-07T06:57:26.241" v="1204" actId="12789"/>
          <ac:graphicFrameMkLst>
            <pc:docMk/>
            <pc:sldMk cId="1756252857" sldId="265"/>
            <ac:graphicFrameMk id="42" creationId="{7CDFE532-A0E7-41FA-9EE7-13C2A1375C2F}"/>
          </ac:graphicFrameMkLst>
        </pc:graphicFrameChg>
      </pc:sldChg>
      <pc:sldChg chg="addSp delSp modSp mod">
        <pc:chgData name="Xin Zhang (FA Talent)" userId="474f572f-8271-4f60-858e-cee871e0aec6" providerId="ADAL" clId="{B070608F-1C59-47A4-ACC0-2B936AA96B9D}" dt="2021-11-08T05:07:06.810" v="1924" actId="692"/>
        <pc:sldMkLst>
          <pc:docMk/>
          <pc:sldMk cId="979156790" sldId="267"/>
        </pc:sldMkLst>
        <pc:spChg chg="del mod">
          <ac:chgData name="Xin Zhang (FA Talent)" userId="474f572f-8271-4f60-858e-cee871e0aec6" providerId="ADAL" clId="{B070608F-1C59-47A4-ACC0-2B936AA96B9D}" dt="2021-11-08T05:06:04.944" v="1790" actId="478"/>
          <ac:spMkLst>
            <pc:docMk/>
            <pc:sldMk cId="979156790" sldId="267"/>
            <ac:spMk id="17" creationId="{4D811676-63FE-40C5-892D-9D114B975071}"/>
          </ac:spMkLst>
        </pc:spChg>
        <pc:spChg chg="del mod">
          <ac:chgData name="Xin Zhang (FA Talent)" userId="474f572f-8271-4f60-858e-cee871e0aec6" providerId="ADAL" clId="{B070608F-1C59-47A4-ACC0-2B936AA96B9D}" dt="2021-11-08T05:06:04.944" v="1790" actId="478"/>
          <ac:spMkLst>
            <pc:docMk/>
            <pc:sldMk cId="979156790" sldId="267"/>
            <ac:spMk id="18" creationId="{0F100C5E-A6AA-4520-8FD4-D0599E56488E}"/>
          </ac:spMkLst>
        </pc:spChg>
        <pc:spChg chg="mod">
          <ac:chgData name="Xin Zhang (FA Talent)" userId="474f572f-8271-4f60-858e-cee871e0aec6" providerId="ADAL" clId="{B070608F-1C59-47A4-ACC0-2B936AA96B9D}" dt="2021-11-08T05:05:21.703" v="1773" actId="553"/>
          <ac:spMkLst>
            <pc:docMk/>
            <pc:sldMk cId="979156790" sldId="267"/>
            <ac:spMk id="19" creationId="{4CAEC492-9EBE-4A73-8B82-7282B8159EDC}"/>
          </ac:spMkLst>
        </pc:spChg>
        <pc:spChg chg="mod">
          <ac:chgData name="Xin Zhang (FA Talent)" userId="474f572f-8271-4f60-858e-cee871e0aec6" providerId="ADAL" clId="{B070608F-1C59-47A4-ACC0-2B936AA96B9D}" dt="2021-11-08T05:05:42.718" v="1780" actId="14100"/>
          <ac:spMkLst>
            <pc:docMk/>
            <pc:sldMk cId="979156790" sldId="267"/>
            <ac:spMk id="20" creationId="{124650EA-BA45-45E3-8BAC-596FEDD38DA1}"/>
          </ac:spMkLst>
        </pc:spChg>
        <pc:spChg chg="mod">
          <ac:chgData name="Xin Zhang (FA Talent)" userId="474f572f-8271-4f60-858e-cee871e0aec6" providerId="ADAL" clId="{B070608F-1C59-47A4-ACC0-2B936AA96B9D}" dt="2021-11-08T05:05:57.280" v="1787" actId="14100"/>
          <ac:spMkLst>
            <pc:docMk/>
            <pc:sldMk cId="979156790" sldId="267"/>
            <ac:spMk id="21" creationId="{892BF6D8-EFDD-4380-84AE-1AD8754868E4}"/>
          </ac:spMkLst>
        </pc:spChg>
        <pc:spChg chg="add mod">
          <ac:chgData name="Xin Zhang (FA Talent)" userId="474f572f-8271-4f60-858e-cee871e0aec6" providerId="ADAL" clId="{B070608F-1C59-47A4-ACC0-2B936AA96B9D}" dt="2021-11-08T05:05:03.358" v="1769" actId="552"/>
          <ac:spMkLst>
            <pc:docMk/>
            <pc:sldMk cId="979156790" sldId="267"/>
            <ac:spMk id="22" creationId="{0B0F9F6C-8EE4-4084-AC56-BC976754147C}"/>
          </ac:spMkLst>
        </pc:spChg>
        <pc:spChg chg="add mod">
          <ac:chgData name="Xin Zhang (FA Talent)" userId="474f572f-8271-4f60-858e-cee871e0aec6" providerId="ADAL" clId="{B070608F-1C59-47A4-ACC0-2B936AA96B9D}" dt="2021-11-08T05:05:25.497" v="1775" actId="20577"/>
          <ac:spMkLst>
            <pc:docMk/>
            <pc:sldMk cId="979156790" sldId="267"/>
            <ac:spMk id="23" creationId="{13676271-339C-4AB4-A791-BA172439E135}"/>
          </ac:spMkLst>
        </pc:spChg>
        <pc:spChg chg="mod">
          <ac:chgData name="Xin Zhang (FA Talent)" userId="474f572f-8271-4f60-858e-cee871e0aec6" providerId="ADAL" clId="{B070608F-1C59-47A4-ACC0-2B936AA96B9D}" dt="2021-11-08T05:05:03.358" v="1769" actId="552"/>
          <ac:spMkLst>
            <pc:docMk/>
            <pc:sldMk cId="979156790" sldId="267"/>
            <ac:spMk id="24" creationId="{74EE0F04-CE05-4356-BE9D-B760FFFBEE77}"/>
          </ac:spMkLst>
        </pc:spChg>
        <pc:spChg chg="add mod">
          <ac:chgData name="Xin Zhang (FA Talent)" userId="474f572f-8271-4f60-858e-cee871e0aec6" providerId="ADAL" clId="{B070608F-1C59-47A4-ACC0-2B936AA96B9D}" dt="2021-11-08T05:05:46.109" v="1783" actId="20577"/>
          <ac:spMkLst>
            <pc:docMk/>
            <pc:sldMk cId="979156790" sldId="267"/>
            <ac:spMk id="25" creationId="{EA90F0C5-F017-4743-8F03-2CF7E9F27E42}"/>
          </ac:spMkLst>
        </pc:spChg>
        <pc:spChg chg="mod">
          <ac:chgData name="Xin Zhang (FA Talent)" userId="474f572f-8271-4f60-858e-cee871e0aec6" providerId="ADAL" clId="{B070608F-1C59-47A4-ACC0-2B936AA96B9D}" dt="2021-11-08T05:07:06.810" v="1924" actId="692"/>
          <ac:spMkLst>
            <pc:docMk/>
            <pc:sldMk cId="979156790" sldId="267"/>
            <ac:spMk id="26" creationId="{BC9E4311-2A73-4EFB-A383-0292F03E5D28}"/>
          </ac:spMkLst>
        </pc:spChg>
        <pc:spChg chg="add mod">
          <ac:chgData name="Xin Zhang (FA Talent)" userId="474f572f-8271-4f60-858e-cee871e0aec6" providerId="ADAL" clId="{B070608F-1C59-47A4-ACC0-2B936AA96B9D}" dt="2021-11-08T05:05:59.607" v="1789" actId="20577"/>
          <ac:spMkLst>
            <pc:docMk/>
            <pc:sldMk cId="979156790" sldId="267"/>
            <ac:spMk id="27" creationId="{26B6FAB1-7549-40B9-8471-46F5C435C2B1}"/>
          </ac:spMkLst>
        </pc:spChg>
        <pc:spChg chg="add mod">
          <ac:chgData name="Xin Zhang (FA Talent)" userId="474f572f-8271-4f60-858e-cee871e0aec6" providerId="ADAL" clId="{B070608F-1C59-47A4-ACC0-2B936AA96B9D}" dt="2021-11-08T05:06:40.905" v="1797" actId="1076"/>
          <ac:spMkLst>
            <pc:docMk/>
            <pc:sldMk cId="979156790" sldId="267"/>
            <ac:spMk id="28" creationId="{8DB20A2E-E780-40B0-B60F-5E9623D50029}"/>
          </ac:spMkLst>
        </pc:spChg>
        <pc:spChg chg="mod">
          <ac:chgData name="Xin Zhang (FA Talent)" userId="474f572f-8271-4f60-858e-cee871e0aec6" providerId="ADAL" clId="{B070608F-1C59-47A4-ACC0-2B936AA96B9D}" dt="2021-11-07T07:10:07.078" v="1576" actId="207"/>
          <ac:spMkLst>
            <pc:docMk/>
            <pc:sldMk cId="979156790" sldId="267"/>
            <ac:spMk id="30" creationId="{12890710-F107-4933-AB51-A1BFE29C2EEC}"/>
          </ac:spMkLst>
        </pc:spChg>
        <pc:spChg chg="mod">
          <ac:chgData name="Xin Zhang (FA Talent)" userId="474f572f-8271-4f60-858e-cee871e0aec6" providerId="ADAL" clId="{B070608F-1C59-47A4-ACC0-2B936AA96B9D}" dt="2021-11-07T07:11:43.747" v="1590" actId="1076"/>
          <ac:spMkLst>
            <pc:docMk/>
            <pc:sldMk cId="979156790" sldId="267"/>
            <ac:spMk id="31" creationId="{2B418FED-50C6-42D9-B2BF-D51702047C3E}"/>
          </ac:spMkLst>
        </pc:spChg>
        <pc:spChg chg="mod">
          <ac:chgData name="Xin Zhang (FA Talent)" userId="474f572f-8271-4f60-858e-cee871e0aec6" providerId="ADAL" clId="{B070608F-1C59-47A4-ACC0-2B936AA96B9D}" dt="2021-11-07T07:11:30.895" v="1588" actId="1076"/>
          <ac:spMkLst>
            <pc:docMk/>
            <pc:sldMk cId="979156790" sldId="267"/>
            <ac:spMk id="32" creationId="{0B02A55D-B451-4E15-A21A-F48FD7DEDEC6}"/>
          </ac:spMkLst>
        </pc:spChg>
        <pc:spChg chg="mod">
          <ac:chgData name="Xin Zhang (FA Talent)" userId="474f572f-8271-4f60-858e-cee871e0aec6" providerId="ADAL" clId="{B070608F-1C59-47A4-ACC0-2B936AA96B9D}" dt="2021-11-07T07:11:05.576" v="1585" actId="1076"/>
          <ac:spMkLst>
            <pc:docMk/>
            <pc:sldMk cId="979156790" sldId="267"/>
            <ac:spMk id="33" creationId="{3015C684-8C0D-49F0-829F-8FCDE0D7F594}"/>
          </ac:spMkLst>
        </pc:spChg>
        <pc:spChg chg="mod">
          <ac:chgData name="Xin Zhang (FA Talent)" userId="474f572f-8271-4f60-858e-cee871e0aec6" providerId="ADAL" clId="{B070608F-1C59-47A4-ACC0-2B936AA96B9D}" dt="2021-11-07T07:10:55.337" v="1584" actId="1076"/>
          <ac:spMkLst>
            <pc:docMk/>
            <pc:sldMk cId="979156790" sldId="267"/>
            <ac:spMk id="34" creationId="{1BBA7C31-0CEE-473F-A9E6-650DA430D0CB}"/>
          </ac:spMkLst>
        </pc:spChg>
        <pc:spChg chg="mod">
          <ac:chgData name="Xin Zhang (FA Talent)" userId="474f572f-8271-4f60-858e-cee871e0aec6" providerId="ADAL" clId="{B070608F-1C59-47A4-ACC0-2B936AA96B9D}" dt="2021-11-08T05:03:57.646" v="1737" actId="207"/>
          <ac:spMkLst>
            <pc:docMk/>
            <pc:sldMk cId="979156790" sldId="267"/>
            <ac:spMk id="35" creationId="{52960EA9-715C-4649-8F78-167342DA4310}"/>
          </ac:spMkLst>
        </pc:spChg>
        <pc:spChg chg="mod">
          <ac:chgData name="Xin Zhang (FA Talent)" userId="474f572f-8271-4f60-858e-cee871e0aec6" providerId="ADAL" clId="{B070608F-1C59-47A4-ACC0-2B936AA96B9D}" dt="2021-11-08T05:03:57.646" v="1737" actId="207"/>
          <ac:spMkLst>
            <pc:docMk/>
            <pc:sldMk cId="979156790" sldId="267"/>
            <ac:spMk id="36" creationId="{470AD24C-713F-4F87-9E3E-4353F5AE03E3}"/>
          </ac:spMkLst>
        </pc:spChg>
        <pc:spChg chg="mod">
          <ac:chgData name="Xin Zhang (FA Talent)" userId="474f572f-8271-4f60-858e-cee871e0aec6" providerId="ADAL" clId="{B070608F-1C59-47A4-ACC0-2B936AA96B9D}" dt="2021-11-08T05:03:57.646" v="1737" actId="207"/>
          <ac:spMkLst>
            <pc:docMk/>
            <pc:sldMk cId="979156790" sldId="267"/>
            <ac:spMk id="37" creationId="{450338A0-83CF-4441-9E11-931CC1F92C51}"/>
          </ac:spMkLst>
        </pc:spChg>
        <pc:spChg chg="mod">
          <ac:chgData name="Xin Zhang (FA Talent)" userId="474f572f-8271-4f60-858e-cee871e0aec6" providerId="ADAL" clId="{B070608F-1C59-47A4-ACC0-2B936AA96B9D}" dt="2021-11-08T05:03:57.646" v="1737" actId="207"/>
          <ac:spMkLst>
            <pc:docMk/>
            <pc:sldMk cId="979156790" sldId="267"/>
            <ac:spMk id="38" creationId="{E3746B4C-820B-48F2-8276-EFB9C9783879}"/>
          </ac:spMkLst>
        </pc:spChg>
        <pc:spChg chg="mod">
          <ac:chgData name="Xin Zhang (FA Talent)" userId="474f572f-8271-4f60-858e-cee871e0aec6" providerId="ADAL" clId="{B070608F-1C59-47A4-ACC0-2B936AA96B9D}" dt="2021-11-08T05:04:00.195" v="1738" actId="14100"/>
          <ac:spMkLst>
            <pc:docMk/>
            <pc:sldMk cId="979156790" sldId="267"/>
            <ac:spMk id="39" creationId="{DAF28EB7-8661-4F98-85B8-EC336EA48A9F}"/>
          </ac:spMkLst>
        </pc:spChg>
        <pc:spChg chg="mod">
          <ac:chgData name="Xin Zhang (FA Talent)" userId="474f572f-8271-4f60-858e-cee871e0aec6" providerId="ADAL" clId="{B070608F-1C59-47A4-ACC0-2B936AA96B9D}" dt="2021-11-08T05:03:57.646" v="1737" actId="207"/>
          <ac:spMkLst>
            <pc:docMk/>
            <pc:sldMk cId="979156790" sldId="267"/>
            <ac:spMk id="40" creationId="{0EC2EB35-9999-44E4-9F8B-4CDAC32FDCC0}"/>
          </ac:spMkLst>
        </pc:spChg>
        <pc:spChg chg="add mod">
          <ac:chgData name="Xin Zhang (FA Talent)" userId="474f572f-8271-4f60-858e-cee871e0aec6" providerId="ADAL" clId="{B070608F-1C59-47A4-ACC0-2B936AA96B9D}" dt="2021-11-08T05:06:40.905" v="1797" actId="1076"/>
          <ac:spMkLst>
            <pc:docMk/>
            <pc:sldMk cId="979156790" sldId="267"/>
            <ac:spMk id="41" creationId="{176C7F9A-CC58-45C7-9206-38F2C3AA2AE9}"/>
          </ac:spMkLst>
        </pc:spChg>
        <pc:spChg chg="add mod">
          <ac:chgData name="Xin Zhang (FA Talent)" userId="474f572f-8271-4f60-858e-cee871e0aec6" providerId="ADAL" clId="{B070608F-1C59-47A4-ACC0-2B936AA96B9D}" dt="2021-11-08T05:06:12.249" v="1792" actId="571"/>
          <ac:spMkLst>
            <pc:docMk/>
            <pc:sldMk cId="979156790" sldId="267"/>
            <ac:spMk id="42" creationId="{F57491B8-249C-4AC5-917D-838B3FCB6F9B}"/>
          </ac:spMkLst>
        </pc:spChg>
        <pc:spChg chg="add mod">
          <ac:chgData name="Xin Zhang (FA Talent)" userId="474f572f-8271-4f60-858e-cee871e0aec6" providerId="ADAL" clId="{B070608F-1C59-47A4-ACC0-2B936AA96B9D}" dt="2021-11-08T05:06:15.029" v="1794" actId="20577"/>
          <ac:spMkLst>
            <pc:docMk/>
            <pc:sldMk cId="979156790" sldId="267"/>
            <ac:spMk id="43" creationId="{5BAEDABC-1778-4270-9C05-9C386AF17BAD}"/>
          </ac:spMkLst>
        </pc:spChg>
      </pc:sldChg>
      <pc:sldChg chg="addSp delSp modSp mod">
        <pc:chgData name="Xin Zhang (FA Talent)" userId="474f572f-8271-4f60-858e-cee871e0aec6" providerId="ADAL" clId="{B070608F-1C59-47A4-ACC0-2B936AA96B9D}" dt="2021-11-07T06:56:20.925" v="1167" actId="1076"/>
        <pc:sldMkLst>
          <pc:docMk/>
          <pc:sldMk cId="3247306073" sldId="269"/>
        </pc:sldMkLst>
        <pc:spChg chg="add mod ord topLvl">
          <ac:chgData name="Xin Zhang (FA Talent)" userId="474f572f-8271-4f60-858e-cee871e0aec6" providerId="ADAL" clId="{B070608F-1C59-47A4-ACC0-2B936AA96B9D}" dt="2021-11-05T10:52:01.401" v="899" actId="164"/>
          <ac:spMkLst>
            <pc:docMk/>
            <pc:sldMk cId="3247306073" sldId="269"/>
            <ac:spMk id="16" creationId="{4DE79CE0-FEAD-40D7-B3E5-23D7B65E2E6B}"/>
          </ac:spMkLst>
        </pc:spChg>
        <pc:spChg chg="add mod topLvl">
          <ac:chgData name="Xin Zhang (FA Talent)" userId="474f572f-8271-4f60-858e-cee871e0aec6" providerId="ADAL" clId="{B070608F-1C59-47A4-ACC0-2B936AA96B9D}" dt="2021-11-05T10:51:54.291" v="897" actId="164"/>
          <ac:spMkLst>
            <pc:docMk/>
            <pc:sldMk cId="3247306073" sldId="269"/>
            <ac:spMk id="18" creationId="{ADFDB31B-FFEF-4C37-A838-DB01F2C682B1}"/>
          </ac:spMkLst>
        </pc:spChg>
        <pc:spChg chg="mod">
          <ac:chgData name="Xin Zhang (FA Talent)" userId="474f572f-8271-4f60-858e-cee871e0aec6" providerId="ADAL" clId="{B070608F-1C59-47A4-ACC0-2B936AA96B9D}" dt="2021-11-05T10:57:07.078" v="974"/>
          <ac:spMkLst>
            <pc:docMk/>
            <pc:sldMk cId="3247306073" sldId="269"/>
            <ac:spMk id="20" creationId="{B1B039F6-633C-4F26-8DAA-C049C845F812}"/>
          </ac:spMkLst>
        </pc:spChg>
        <pc:spChg chg="mod">
          <ac:chgData name="Xin Zhang (FA Talent)" userId="474f572f-8271-4f60-858e-cee871e0aec6" providerId="ADAL" clId="{B070608F-1C59-47A4-ACC0-2B936AA96B9D}" dt="2021-11-05T10:51:54.291" v="897" actId="164"/>
          <ac:spMkLst>
            <pc:docMk/>
            <pc:sldMk cId="3247306073" sldId="269"/>
            <ac:spMk id="21" creationId="{F25E85A2-E781-44DC-96AB-5E5436B678B3}"/>
          </ac:spMkLst>
        </pc:spChg>
        <pc:spChg chg="add mod topLvl">
          <ac:chgData name="Xin Zhang (FA Talent)" userId="474f572f-8271-4f60-858e-cee871e0aec6" providerId="ADAL" clId="{B070608F-1C59-47A4-ACC0-2B936AA96B9D}" dt="2021-11-05T10:54:45.718" v="928" actId="14100"/>
          <ac:spMkLst>
            <pc:docMk/>
            <pc:sldMk cId="3247306073" sldId="269"/>
            <ac:spMk id="22" creationId="{57D6DB68-6D0B-4EE1-B11E-57E85C6387C0}"/>
          </ac:spMkLst>
        </pc:spChg>
        <pc:spChg chg="mod">
          <ac:chgData name="Xin Zhang (FA Talent)" userId="474f572f-8271-4f60-858e-cee871e0aec6" providerId="ADAL" clId="{B070608F-1C59-47A4-ACC0-2B936AA96B9D}" dt="2021-11-05T10:57:10.086" v="976"/>
          <ac:spMkLst>
            <pc:docMk/>
            <pc:sldMk cId="3247306073" sldId="269"/>
            <ac:spMk id="24" creationId="{21F376BE-EDE6-4AD8-B7CE-B0E9C639189E}"/>
          </ac:spMkLst>
        </pc:spChg>
        <pc:spChg chg="mod">
          <ac:chgData name="Xin Zhang (FA Talent)" userId="474f572f-8271-4f60-858e-cee871e0aec6" providerId="ADAL" clId="{B070608F-1C59-47A4-ACC0-2B936AA96B9D}" dt="2021-11-05T10:51:54.291" v="897" actId="164"/>
          <ac:spMkLst>
            <pc:docMk/>
            <pc:sldMk cId="3247306073" sldId="269"/>
            <ac:spMk id="25" creationId="{3461AA23-AA06-434E-8F83-8AEB7E65EAFF}"/>
          </ac:spMkLst>
        </pc:spChg>
        <pc:spChg chg="add del mod">
          <ac:chgData name="Xin Zhang (FA Talent)" userId="474f572f-8271-4f60-858e-cee871e0aec6" providerId="ADAL" clId="{B070608F-1C59-47A4-ACC0-2B936AA96B9D}" dt="2021-11-07T06:56:13.911" v="1165" actId="478"/>
          <ac:spMkLst>
            <pc:docMk/>
            <pc:sldMk cId="3247306073" sldId="269"/>
            <ac:spMk id="26" creationId="{2FB1FE3D-7572-4D65-84C2-16B485AB6FC5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28" creationId="{783DA6BA-B440-4AF2-B94C-CE1485B36D6E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0" creationId="{00C4373D-7489-44C3-83E2-F1B24C682EA3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2" creationId="{C6E0847F-72F4-483E-9487-5CEB4ACD03B2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4" creationId="{C73F3567-19EA-4AFF-A1B9-FCC4EF975E70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5" creationId="{55AC127C-DFFB-40AF-9BA4-3FBF8FC9D287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6" creationId="{92E1310C-1B6B-4A9B-A00E-71E20287FBDA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7" creationId="{029A963B-94F6-490A-B9CD-6C2C246DF1FF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8" creationId="{704421DB-C278-4F60-B8E7-FEC056FAC82B}"/>
          </ac:spMkLst>
        </pc:spChg>
        <pc:spChg chg="mod">
          <ac:chgData name="Xin Zhang (FA Talent)" userId="474f572f-8271-4f60-858e-cee871e0aec6" providerId="ADAL" clId="{B070608F-1C59-47A4-ACC0-2B936AA96B9D}" dt="2021-11-05T10:51:43.922" v="892" actId="571"/>
          <ac:spMkLst>
            <pc:docMk/>
            <pc:sldMk cId="3247306073" sldId="269"/>
            <ac:spMk id="39" creationId="{AD482A09-6AA4-48DC-B1F9-092E1BB3B278}"/>
          </ac:spMkLst>
        </pc:spChg>
        <pc:spChg chg="mod topLvl">
          <ac:chgData name="Xin Zhang (FA Talent)" userId="474f572f-8271-4f60-858e-cee871e0aec6" providerId="ADAL" clId="{B070608F-1C59-47A4-ACC0-2B936AA96B9D}" dt="2021-11-07T06:41:33.408" v="1160" actId="165"/>
          <ac:spMkLst>
            <pc:docMk/>
            <pc:sldMk cId="3247306073" sldId="269"/>
            <ac:spMk id="45" creationId="{79BBBE19-5CA8-4BE0-90DE-2BAF93263A12}"/>
          </ac:spMkLst>
        </pc:spChg>
        <pc:spChg chg="mod topLvl">
          <ac:chgData name="Xin Zhang (FA Talent)" userId="474f572f-8271-4f60-858e-cee871e0aec6" providerId="ADAL" clId="{B070608F-1C59-47A4-ACC0-2B936AA96B9D}" dt="2021-11-07T06:41:35.283" v="1161" actId="165"/>
          <ac:spMkLst>
            <pc:docMk/>
            <pc:sldMk cId="3247306073" sldId="269"/>
            <ac:spMk id="47" creationId="{39AFB8E8-0CE6-47AF-9B45-5DADAD77BC69}"/>
          </ac:spMkLst>
        </pc:spChg>
        <pc:spChg chg="mod topLvl">
          <ac:chgData name="Xin Zhang (FA Talent)" userId="474f572f-8271-4f60-858e-cee871e0aec6" providerId="ADAL" clId="{B070608F-1C59-47A4-ACC0-2B936AA96B9D}" dt="2021-11-07T06:41:35.283" v="1161" actId="165"/>
          <ac:spMkLst>
            <pc:docMk/>
            <pc:sldMk cId="3247306073" sldId="269"/>
            <ac:spMk id="48" creationId="{E9F6CA24-2451-4E64-9EF9-B009D1573263}"/>
          </ac:spMkLst>
        </pc:spChg>
        <pc:spChg chg="add mod">
          <ac:chgData name="Xin Zhang (FA Talent)" userId="474f572f-8271-4f60-858e-cee871e0aec6" providerId="ADAL" clId="{B070608F-1C59-47A4-ACC0-2B936AA96B9D}" dt="2021-11-05T11:00:32.090" v="1107" actId="12789"/>
          <ac:spMkLst>
            <pc:docMk/>
            <pc:sldMk cId="3247306073" sldId="269"/>
            <ac:spMk id="49" creationId="{D259AE52-72AA-4FFE-BA07-6469B503FF62}"/>
          </ac:spMkLst>
        </pc:spChg>
        <pc:spChg chg="add del mod">
          <ac:chgData name="Xin Zhang (FA Talent)" userId="474f572f-8271-4f60-858e-cee871e0aec6" providerId="ADAL" clId="{B070608F-1C59-47A4-ACC0-2B936AA96B9D}" dt="2021-11-05T10:57:45.682" v="1089" actId="478"/>
          <ac:spMkLst>
            <pc:docMk/>
            <pc:sldMk cId="3247306073" sldId="269"/>
            <ac:spMk id="50" creationId="{E0428AA9-736F-49AA-8A59-2CCD49107552}"/>
          </ac:spMkLst>
        </pc:spChg>
        <pc:spChg chg="mod">
          <ac:chgData name="Xin Zhang (FA Talent)" userId="474f572f-8271-4f60-858e-cee871e0aec6" providerId="ADAL" clId="{B070608F-1C59-47A4-ACC0-2B936AA96B9D}" dt="2021-11-05T10:57:05.054" v="973" actId="20577"/>
          <ac:spMkLst>
            <pc:docMk/>
            <pc:sldMk cId="3247306073" sldId="269"/>
            <ac:spMk id="168" creationId="{4F0894C4-89E9-448E-A7A8-7CA3B526DE27}"/>
          </ac:spMkLst>
        </pc:spChg>
        <pc:spChg chg="mod">
          <ac:chgData name="Xin Zhang (FA Talent)" userId="474f572f-8271-4f60-858e-cee871e0aec6" providerId="ADAL" clId="{B070608F-1C59-47A4-ACC0-2B936AA96B9D}" dt="2021-11-05T10:51:48.354" v="894" actId="165"/>
          <ac:spMkLst>
            <pc:docMk/>
            <pc:sldMk cId="3247306073" sldId="269"/>
            <ac:spMk id="169" creationId="{DF213C96-B925-418E-8052-709A6900273A}"/>
          </ac:spMkLst>
        </pc:spChg>
        <pc:spChg chg="del">
          <ac:chgData name="Xin Zhang (FA Talent)" userId="474f572f-8271-4f60-858e-cee871e0aec6" providerId="ADAL" clId="{B070608F-1C59-47A4-ACC0-2B936AA96B9D}" dt="2021-11-05T10:49:37.537" v="856" actId="478"/>
          <ac:spMkLst>
            <pc:docMk/>
            <pc:sldMk cId="3247306073" sldId="269"/>
            <ac:spMk id="170" creationId="{4D4EC04B-F81C-4505-A08C-1606938C3CA7}"/>
          </ac:spMkLst>
        </pc:spChg>
        <pc:spChg chg="del mod">
          <ac:chgData name="Xin Zhang (FA Talent)" userId="474f572f-8271-4f60-858e-cee871e0aec6" providerId="ADAL" clId="{B070608F-1C59-47A4-ACC0-2B936AA96B9D}" dt="2021-11-05T10:49:37.537" v="856" actId="478"/>
          <ac:spMkLst>
            <pc:docMk/>
            <pc:sldMk cId="3247306073" sldId="269"/>
            <ac:spMk id="171" creationId="{B79047B2-7CB7-4E8E-AE82-3FD465E14332}"/>
          </ac:spMkLst>
        </pc:spChg>
        <pc:spChg chg="del">
          <ac:chgData name="Xin Zhang (FA Talent)" userId="474f572f-8271-4f60-858e-cee871e0aec6" providerId="ADAL" clId="{B070608F-1C59-47A4-ACC0-2B936AA96B9D}" dt="2021-11-05T10:49:40.608" v="857" actId="478"/>
          <ac:spMkLst>
            <pc:docMk/>
            <pc:sldMk cId="3247306073" sldId="269"/>
            <ac:spMk id="172" creationId="{1111CA4A-3E97-4940-BB29-F6D6B13EED8E}"/>
          </ac:spMkLst>
        </pc:spChg>
        <pc:spChg chg="del mod">
          <ac:chgData name="Xin Zhang (FA Talent)" userId="474f572f-8271-4f60-858e-cee871e0aec6" providerId="ADAL" clId="{B070608F-1C59-47A4-ACC0-2B936AA96B9D}" dt="2021-11-05T10:49:40.608" v="857" actId="478"/>
          <ac:spMkLst>
            <pc:docMk/>
            <pc:sldMk cId="3247306073" sldId="269"/>
            <ac:spMk id="173" creationId="{133D3A48-F738-48D5-85B7-A0C6FDE54E1F}"/>
          </ac:spMkLst>
        </pc:spChg>
        <pc:spChg chg="del">
          <ac:chgData name="Xin Zhang (FA Talent)" userId="474f572f-8271-4f60-858e-cee871e0aec6" providerId="ADAL" clId="{B070608F-1C59-47A4-ACC0-2B936AA96B9D}" dt="2021-11-05T10:49:40.608" v="857" actId="478"/>
          <ac:spMkLst>
            <pc:docMk/>
            <pc:sldMk cId="3247306073" sldId="269"/>
            <ac:spMk id="174" creationId="{8FCCF400-248A-4749-AA2D-E6D538A6B8B6}"/>
          </ac:spMkLst>
        </pc:spChg>
        <pc:spChg chg="del mod">
          <ac:chgData name="Xin Zhang (FA Talent)" userId="474f572f-8271-4f60-858e-cee871e0aec6" providerId="ADAL" clId="{B070608F-1C59-47A4-ACC0-2B936AA96B9D}" dt="2021-11-05T10:49:40.608" v="857" actId="478"/>
          <ac:spMkLst>
            <pc:docMk/>
            <pc:sldMk cId="3247306073" sldId="269"/>
            <ac:spMk id="175" creationId="{817DDD48-F910-4807-AE43-2A361EA79229}"/>
          </ac:spMkLst>
        </pc:spChg>
        <pc:spChg chg="del">
          <ac:chgData name="Xin Zhang (FA Talent)" userId="474f572f-8271-4f60-858e-cee871e0aec6" providerId="ADAL" clId="{B070608F-1C59-47A4-ACC0-2B936AA96B9D}" dt="2021-11-05T10:49:34.910" v="855" actId="478"/>
          <ac:spMkLst>
            <pc:docMk/>
            <pc:sldMk cId="3247306073" sldId="269"/>
            <ac:spMk id="176" creationId="{FDFCE7F4-7D8A-449F-AED5-A5B5E56A9350}"/>
          </ac:spMkLst>
        </pc:spChg>
        <pc:spChg chg="del">
          <ac:chgData name="Xin Zhang (FA Talent)" userId="474f572f-8271-4f60-858e-cee871e0aec6" providerId="ADAL" clId="{B070608F-1C59-47A4-ACC0-2B936AA96B9D}" dt="2021-11-05T10:49:34.910" v="855" actId="478"/>
          <ac:spMkLst>
            <pc:docMk/>
            <pc:sldMk cId="3247306073" sldId="269"/>
            <ac:spMk id="177" creationId="{4E5ADAD9-96BA-4908-BE91-8BA6831FF642}"/>
          </ac:spMkLst>
        </pc:spChg>
        <pc:spChg chg="del">
          <ac:chgData name="Xin Zhang (FA Talent)" userId="474f572f-8271-4f60-858e-cee871e0aec6" providerId="ADAL" clId="{B070608F-1C59-47A4-ACC0-2B936AA96B9D}" dt="2021-11-05T10:49:34.910" v="855" actId="478"/>
          <ac:spMkLst>
            <pc:docMk/>
            <pc:sldMk cId="3247306073" sldId="269"/>
            <ac:spMk id="178" creationId="{4CD92C02-0163-4AEA-91CD-AAABF9294257}"/>
          </ac:spMkLst>
        </pc:spChg>
        <pc:spChg chg="del">
          <ac:chgData name="Xin Zhang (FA Talent)" userId="474f572f-8271-4f60-858e-cee871e0aec6" providerId="ADAL" clId="{B070608F-1C59-47A4-ACC0-2B936AA96B9D}" dt="2021-11-05T10:49:34.910" v="855" actId="478"/>
          <ac:spMkLst>
            <pc:docMk/>
            <pc:sldMk cId="3247306073" sldId="269"/>
            <ac:spMk id="179" creationId="{ABF7B555-F8F9-4981-9050-BA50C480F2BE}"/>
          </ac:spMkLst>
        </pc:spChg>
        <pc:grpChg chg="add mod topLvl">
          <ac:chgData name="Xin Zhang (FA Talent)" userId="474f572f-8271-4f60-858e-cee871e0aec6" providerId="ADAL" clId="{B070608F-1C59-47A4-ACC0-2B936AA96B9D}" dt="2021-11-05T10:52:01.401" v="899" actId="164"/>
          <ac:grpSpMkLst>
            <pc:docMk/>
            <pc:sldMk cId="3247306073" sldId="269"/>
            <ac:grpSpMk id="3" creationId="{2166F089-EEE4-4014-A730-44E1A4CD689E}"/>
          </ac:grpSpMkLst>
        </pc:grpChg>
        <pc:grpChg chg="add del mod">
          <ac:chgData name="Xin Zhang (FA Talent)" userId="474f572f-8271-4f60-858e-cee871e0aec6" providerId="ADAL" clId="{B070608F-1C59-47A4-ACC0-2B936AA96B9D}" dt="2021-11-05T10:51:48.354" v="894" actId="165"/>
          <ac:grpSpMkLst>
            <pc:docMk/>
            <pc:sldMk cId="3247306073" sldId="269"/>
            <ac:grpSpMk id="4" creationId="{2067477E-39F8-4048-8011-E2BB2B460091}"/>
          </ac:grpSpMkLst>
        </pc:grpChg>
        <pc:grpChg chg="add mod">
          <ac:chgData name="Xin Zhang (FA Talent)" userId="474f572f-8271-4f60-858e-cee871e0aec6" providerId="ADAL" clId="{B070608F-1C59-47A4-ACC0-2B936AA96B9D}" dt="2021-11-05T10:55:47.580" v="934" actId="1076"/>
          <ac:grpSpMkLst>
            <pc:docMk/>
            <pc:sldMk cId="3247306073" sldId="269"/>
            <ac:grpSpMk id="5" creationId="{26240D29-055E-43AF-A802-C61E3A3E2C9C}"/>
          </ac:grpSpMkLst>
        </pc:grpChg>
        <pc:grpChg chg="add mod">
          <ac:chgData name="Xin Zhang (FA Talent)" userId="474f572f-8271-4f60-858e-cee871e0aec6" providerId="ADAL" clId="{B070608F-1C59-47A4-ACC0-2B936AA96B9D}" dt="2021-11-05T10:51:54.291" v="897" actId="164"/>
          <ac:grpSpMkLst>
            <pc:docMk/>
            <pc:sldMk cId="3247306073" sldId="269"/>
            <ac:grpSpMk id="6" creationId="{A92C357E-A707-4708-8929-D9058242ADD7}"/>
          </ac:grpSpMkLst>
        </pc:grpChg>
        <pc:grpChg chg="add mod">
          <ac:chgData name="Xin Zhang (FA Talent)" userId="474f572f-8271-4f60-858e-cee871e0aec6" providerId="ADAL" clId="{B070608F-1C59-47A4-ACC0-2B936AA96B9D}" dt="2021-11-05T10:55:05.745" v="932" actId="1076"/>
          <ac:grpSpMkLst>
            <pc:docMk/>
            <pc:sldMk cId="3247306073" sldId="269"/>
            <ac:grpSpMk id="7" creationId="{7887CA9A-E2E2-4929-BC51-2052FC09383D}"/>
          </ac:grpSpMkLst>
        </pc:grpChg>
        <pc:grpChg chg="add mod">
          <ac:chgData name="Xin Zhang (FA Talent)" userId="474f572f-8271-4f60-858e-cee871e0aec6" providerId="ADAL" clId="{B070608F-1C59-47A4-ACC0-2B936AA96B9D}" dt="2021-11-07T06:56:20.925" v="1167" actId="1076"/>
          <ac:grpSpMkLst>
            <pc:docMk/>
            <pc:sldMk cId="3247306073" sldId="269"/>
            <ac:grpSpMk id="8" creationId="{3BDE6A08-F588-456F-A75D-EA0D6587541C}"/>
          </ac:grpSpMkLst>
        </pc:grpChg>
        <pc:grpChg chg="add mod topLvl">
          <ac:chgData name="Xin Zhang (FA Talent)" userId="474f572f-8271-4f60-858e-cee871e0aec6" providerId="ADAL" clId="{B070608F-1C59-47A4-ACC0-2B936AA96B9D}" dt="2021-11-05T10:51:54.291" v="897" actId="164"/>
          <ac:grpSpMkLst>
            <pc:docMk/>
            <pc:sldMk cId="3247306073" sldId="269"/>
            <ac:grpSpMk id="19" creationId="{001BA134-E637-4F51-B306-0A4DA3F61B9A}"/>
          </ac:grpSpMkLst>
        </pc:grpChg>
        <pc:grpChg chg="add mod topLvl">
          <ac:chgData name="Xin Zhang (FA Talent)" userId="474f572f-8271-4f60-858e-cee871e0aec6" providerId="ADAL" clId="{B070608F-1C59-47A4-ACC0-2B936AA96B9D}" dt="2021-11-05T10:51:55.929" v="898" actId="164"/>
          <ac:grpSpMkLst>
            <pc:docMk/>
            <pc:sldMk cId="3247306073" sldId="269"/>
            <ac:grpSpMk id="23" creationId="{41D10C01-2F4E-40A9-A6F9-C4CA8305187A}"/>
          </ac:grpSpMkLst>
        </pc:grpChg>
        <pc:grpChg chg="add mod">
          <ac:chgData name="Xin Zhang (FA Talent)" userId="474f572f-8271-4f60-858e-cee871e0aec6" providerId="ADAL" clId="{B070608F-1C59-47A4-ACC0-2B936AA96B9D}" dt="2021-11-05T10:51:43.922" v="892" actId="571"/>
          <ac:grpSpMkLst>
            <pc:docMk/>
            <pc:sldMk cId="3247306073" sldId="269"/>
            <ac:grpSpMk id="27" creationId="{B6E5D710-3BE2-4D68-9B98-483CF9D8BF3A}"/>
          </ac:grpSpMkLst>
        </pc:grpChg>
        <pc:grpChg chg="mod">
          <ac:chgData name="Xin Zhang (FA Talent)" userId="474f572f-8271-4f60-858e-cee871e0aec6" providerId="ADAL" clId="{B070608F-1C59-47A4-ACC0-2B936AA96B9D}" dt="2021-11-05T10:51:43.922" v="892" actId="571"/>
          <ac:grpSpMkLst>
            <pc:docMk/>
            <pc:sldMk cId="3247306073" sldId="269"/>
            <ac:grpSpMk id="29" creationId="{2273CE97-0A41-43E4-B28C-20A92B0F15BB}"/>
          </ac:grpSpMkLst>
        </pc:grpChg>
        <pc:grpChg chg="mod">
          <ac:chgData name="Xin Zhang (FA Talent)" userId="474f572f-8271-4f60-858e-cee871e0aec6" providerId="ADAL" clId="{B070608F-1C59-47A4-ACC0-2B936AA96B9D}" dt="2021-11-05T10:51:43.922" v="892" actId="571"/>
          <ac:grpSpMkLst>
            <pc:docMk/>
            <pc:sldMk cId="3247306073" sldId="269"/>
            <ac:grpSpMk id="31" creationId="{AD087AC7-EF2A-4C6F-B2ED-CDA1E0886602}"/>
          </ac:grpSpMkLst>
        </pc:grpChg>
        <pc:grpChg chg="mod">
          <ac:chgData name="Xin Zhang (FA Talent)" userId="474f572f-8271-4f60-858e-cee871e0aec6" providerId="ADAL" clId="{B070608F-1C59-47A4-ACC0-2B936AA96B9D}" dt="2021-11-05T10:51:43.922" v="892" actId="571"/>
          <ac:grpSpMkLst>
            <pc:docMk/>
            <pc:sldMk cId="3247306073" sldId="269"/>
            <ac:grpSpMk id="33" creationId="{C5BA3145-765C-4998-B5B4-E5C229F93B4F}"/>
          </ac:grpSpMkLst>
        </pc:grpChg>
        <pc:grpChg chg="add del mod">
          <ac:chgData name="Xin Zhang (FA Talent)" userId="474f572f-8271-4f60-858e-cee871e0aec6" providerId="ADAL" clId="{B070608F-1C59-47A4-ACC0-2B936AA96B9D}" dt="2021-11-07T06:41:33.408" v="1160" actId="165"/>
          <ac:grpSpMkLst>
            <pc:docMk/>
            <pc:sldMk cId="3247306073" sldId="269"/>
            <ac:grpSpMk id="44" creationId="{BEB5F2A5-C523-4243-A0C4-4A169EB29B92}"/>
          </ac:grpSpMkLst>
        </pc:grpChg>
        <pc:grpChg chg="del mod topLvl">
          <ac:chgData name="Xin Zhang (FA Talent)" userId="474f572f-8271-4f60-858e-cee871e0aec6" providerId="ADAL" clId="{B070608F-1C59-47A4-ACC0-2B936AA96B9D}" dt="2021-11-07T06:41:35.283" v="1161" actId="165"/>
          <ac:grpSpMkLst>
            <pc:docMk/>
            <pc:sldMk cId="3247306073" sldId="269"/>
            <ac:grpSpMk id="46" creationId="{6C227A4F-EB5E-419D-8381-AEE662F056D4}"/>
          </ac:grpSpMkLst>
        </pc:grpChg>
        <pc:picChg chg="add mod">
          <ac:chgData name="Xin Zhang (FA Talent)" userId="474f572f-8271-4f60-858e-cee871e0aec6" providerId="ADAL" clId="{B070608F-1C59-47A4-ACC0-2B936AA96B9D}" dt="2021-11-05T11:00:59.322" v="1111" actId="14100"/>
          <ac:picMkLst>
            <pc:docMk/>
            <pc:sldMk cId="3247306073" sldId="269"/>
            <ac:picMk id="10" creationId="{D6D426E0-7E45-41A2-A3B0-DAE38DE605A5}"/>
          </ac:picMkLst>
        </pc:picChg>
        <pc:picChg chg="add del mod">
          <ac:chgData name="Xin Zhang (FA Talent)" userId="474f572f-8271-4f60-858e-cee871e0aec6" providerId="ADAL" clId="{B070608F-1C59-47A4-ACC0-2B936AA96B9D}" dt="2021-11-07T06:56:13.911" v="1165" actId="478"/>
          <ac:picMkLst>
            <pc:docMk/>
            <pc:sldMk cId="3247306073" sldId="269"/>
            <ac:picMk id="27" creationId="{FA8B2C49-9578-4EA0-97EC-07E4C301EFCA}"/>
          </ac:picMkLst>
        </pc:picChg>
        <pc:picChg chg="del mod modCrop">
          <ac:chgData name="Xin Zhang (FA Talent)" userId="474f572f-8271-4f60-858e-cee871e0aec6" providerId="ADAL" clId="{B070608F-1C59-47A4-ACC0-2B936AA96B9D}" dt="2021-11-05T10:54:32.469" v="924" actId="478"/>
          <ac:picMkLst>
            <pc:docMk/>
            <pc:sldMk cId="3247306073" sldId="269"/>
            <ac:picMk id="183" creationId="{401D2BF4-C31B-4D25-86AC-41C9D19B0000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7T07:03:41.960" v="1285" actId="165"/>
        <pc:sldMkLst>
          <pc:docMk/>
          <pc:sldMk cId="155592663" sldId="270"/>
        </pc:sldMkLst>
        <pc:spChg chg="del mod">
          <ac:chgData name="Xin Zhang (FA Talent)" userId="474f572f-8271-4f60-858e-cee871e0aec6" providerId="ADAL" clId="{B070608F-1C59-47A4-ACC0-2B936AA96B9D}" dt="2021-11-07T07:03:09.963" v="1274" actId="478"/>
          <ac:spMkLst>
            <pc:docMk/>
            <pc:sldMk cId="155592663" sldId="270"/>
            <ac:spMk id="4" creationId="{E4DA4F14-6145-4CC4-A43E-429CF0B30C51}"/>
          </ac:spMkLst>
        </pc:spChg>
        <pc:spChg chg="del">
          <ac:chgData name="Xin Zhang (FA Talent)" userId="474f572f-8271-4f60-858e-cee871e0aec6" providerId="ADAL" clId="{B070608F-1C59-47A4-ACC0-2B936AA96B9D}" dt="2021-11-07T07:03:09.963" v="1274" actId="478"/>
          <ac:spMkLst>
            <pc:docMk/>
            <pc:sldMk cId="155592663" sldId="270"/>
            <ac:spMk id="5" creationId="{06833730-2497-4B1D-BF2B-876FEA1961AD}"/>
          </ac:spMkLst>
        </pc:spChg>
        <pc:spChg chg="del mod">
          <ac:chgData name="Xin Zhang (FA Talent)" userId="474f572f-8271-4f60-858e-cee871e0aec6" providerId="ADAL" clId="{B070608F-1C59-47A4-ACC0-2B936AA96B9D}" dt="2021-11-07T07:03:08.215" v="1273" actId="478"/>
          <ac:spMkLst>
            <pc:docMk/>
            <pc:sldMk cId="155592663" sldId="270"/>
            <ac:spMk id="7" creationId="{B0A17B04-72B6-48EC-9785-035799B62887}"/>
          </ac:spMkLst>
        </pc:spChg>
        <pc:spChg chg="del">
          <ac:chgData name="Xin Zhang (FA Talent)" userId="474f572f-8271-4f60-858e-cee871e0aec6" providerId="ADAL" clId="{B070608F-1C59-47A4-ACC0-2B936AA96B9D}" dt="2021-11-07T07:03:08.215" v="1273" actId="478"/>
          <ac:spMkLst>
            <pc:docMk/>
            <pc:sldMk cId="155592663" sldId="270"/>
            <ac:spMk id="8" creationId="{B379BC82-0BBA-4F69-AF81-93B8CE75EF2D}"/>
          </ac:spMkLst>
        </pc:spChg>
        <pc:spChg chg="del mod">
          <ac:chgData name="Xin Zhang (FA Talent)" userId="474f572f-8271-4f60-858e-cee871e0aec6" providerId="ADAL" clId="{B070608F-1C59-47A4-ACC0-2B936AA96B9D}" dt="2021-11-07T07:03:08.215" v="1273" actId="478"/>
          <ac:spMkLst>
            <pc:docMk/>
            <pc:sldMk cId="155592663" sldId="270"/>
            <ac:spMk id="10" creationId="{D4E25338-E2C3-48C5-BE17-9D86739E0DDC}"/>
          </ac:spMkLst>
        </pc:spChg>
        <pc:spChg chg="del">
          <ac:chgData name="Xin Zhang (FA Talent)" userId="474f572f-8271-4f60-858e-cee871e0aec6" providerId="ADAL" clId="{B070608F-1C59-47A4-ACC0-2B936AA96B9D}" dt="2021-11-07T07:03:08.215" v="1273" actId="478"/>
          <ac:spMkLst>
            <pc:docMk/>
            <pc:sldMk cId="155592663" sldId="270"/>
            <ac:spMk id="11" creationId="{3C777315-956A-40A7-9EB1-7584E8A83C74}"/>
          </ac:spMkLst>
        </pc:spChg>
        <pc:spChg chg="mod topLvl">
          <ac:chgData name="Xin Zhang (FA Talent)" userId="474f572f-8271-4f60-858e-cee871e0aec6" providerId="ADAL" clId="{B070608F-1C59-47A4-ACC0-2B936AA96B9D}" dt="2021-11-07T07:03:27.418" v="1279" actId="165"/>
          <ac:spMkLst>
            <pc:docMk/>
            <pc:sldMk cId="155592663" sldId="270"/>
            <ac:spMk id="13" creationId="{CFDA6DEF-8461-4207-BD2F-01F89A9D0E9A}"/>
          </ac:spMkLst>
        </pc:spChg>
        <pc:spChg chg="mod topLvl">
          <ac:chgData name="Xin Zhang (FA Talent)" userId="474f572f-8271-4f60-858e-cee871e0aec6" providerId="ADAL" clId="{B070608F-1C59-47A4-ACC0-2B936AA96B9D}" dt="2021-11-07T07:03:27.418" v="1279" actId="165"/>
          <ac:spMkLst>
            <pc:docMk/>
            <pc:sldMk cId="155592663" sldId="270"/>
            <ac:spMk id="14" creationId="{2702DBCA-75D4-43A1-9D03-DA3FB25D1F1C}"/>
          </ac:spMkLst>
        </pc:spChg>
        <pc:spChg chg="mod">
          <ac:chgData name="Xin Zhang (FA Talent)" userId="474f572f-8271-4f60-858e-cee871e0aec6" providerId="ADAL" clId="{B070608F-1C59-47A4-ACC0-2B936AA96B9D}" dt="2021-11-07T06:56:39.415" v="1169" actId="207"/>
          <ac:spMkLst>
            <pc:docMk/>
            <pc:sldMk cId="155592663" sldId="270"/>
            <ac:spMk id="17" creationId="{0D8F59B7-23C3-44A5-AD58-2DFACE6B048C}"/>
          </ac:spMkLst>
        </pc:spChg>
        <pc:spChg chg="mod">
          <ac:chgData name="Xin Zhang (FA Talent)" userId="474f572f-8271-4f60-858e-cee871e0aec6" providerId="ADAL" clId="{B070608F-1C59-47A4-ACC0-2B936AA96B9D}" dt="2021-11-07T06:56:47.346" v="1170" actId="2711"/>
          <ac:spMkLst>
            <pc:docMk/>
            <pc:sldMk cId="155592663" sldId="270"/>
            <ac:spMk id="18" creationId="{EC33713F-7F76-4218-A1B5-E091B04E1844}"/>
          </ac:spMkLst>
        </pc:spChg>
        <pc:spChg chg="mod">
          <ac:chgData name="Xin Zhang (FA Talent)" userId="474f572f-8271-4f60-858e-cee871e0aec6" providerId="ADAL" clId="{B070608F-1C59-47A4-ACC0-2B936AA96B9D}" dt="2021-11-07T06:56:33.161" v="1168" actId="2085"/>
          <ac:spMkLst>
            <pc:docMk/>
            <pc:sldMk cId="155592663" sldId="270"/>
            <ac:spMk id="19" creationId="{39C05E7C-32D2-41B8-8AED-C10F6A63E823}"/>
          </ac:spMkLst>
        </pc:spChg>
        <pc:spChg chg="mod">
          <ac:chgData name="Xin Zhang (FA Talent)" userId="474f572f-8271-4f60-858e-cee871e0aec6" providerId="ADAL" clId="{B070608F-1C59-47A4-ACC0-2B936AA96B9D}" dt="2021-11-07T06:56:47.346" v="1170" actId="2711"/>
          <ac:spMkLst>
            <pc:docMk/>
            <pc:sldMk cId="155592663" sldId="270"/>
            <ac:spMk id="20" creationId="{4FC134DE-3ADC-4633-9F85-19F63CB2A58E}"/>
          </ac:spMkLst>
        </pc:spChg>
        <pc:spChg chg="mod">
          <ac:chgData name="Xin Zhang (FA Talent)" userId="474f572f-8271-4f60-858e-cee871e0aec6" providerId="ADAL" clId="{B070608F-1C59-47A4-ACC0-2B936AA96B9D}" dt="2021-11-07T06:56:39.415" v="1169" actId="207"/>
          <ac:spMkLst>
            <pc:docMk/>
            <pc:sldMk cId="155592663" sldId="270"/>
            <ac:spMk id="21" creationId="{0521BDF5-968F-456D-AB86-7FF241D725AA}"/>
          </ac:spMkLst>
        </pc:spChg>
        <pc:spChg chg="mod">
          <ac:chgData name="Xin Zhang (FA Talent)" userId="474f572f-8271-4f60-858e-cee871e0aec6" providerId="ADAL" clId="{B070608F-1C59-47A4-ACC0-2B936AA96B9D}" dt="2021-11-07T06:56:47.346" v="1170" actId="2711"/>
          <ac:spMkLst>
            <pc:docMk/>
            <pc:sldMk cId="155592663" sldId="270"/>
            <ac:spMk id="22" creationId="{C8FBD6B4-AD6B-4166-BF2E-864E929CF1CD}"/>
          </ac:spMkLst>
        </pc:spChg>
        <pc:spChg chg="mod">
          <ac:chgData name="Xin Zhang (FA Talent)" userId="474f572f-8271-4f60-858e-cee871e0aec6" providerId="ADAL" clId="{B070608F-1C59-47A4-ACC0-2B936AA96B9D}" dt="2021-11-07T06:56:33.161" v="1168" actId="2085"/>
          <ac:spMkLst>
            <pc:docMk/>
            <pc:sldMk cId="155592663" sldId="270"/>
            <ac:spMk id="23" creationId="{E74A4830-33A9-4902-94F6-47B84FBF9009}"/>
          </ac:spMkLst>
        </pc:spChg>
        <pc:spChg chg="add mod ord topLvl">
          <ac:chgData name="Xin Zhang (FA Talent)" userId="474f572f-8271-4f60-858e-cee871e0aec6" providerId="ADAL" clId="{B070608F-1C59-47A4-ACC0-2B936AA96B9D}" dt="2021-11-07T07:03:26.072" v="1277" actId="165"/>
          <ac:spMkLst>
            <pc:docMk/>
            <pc:sldMk cId="155592663" sldId="270"/>
            <ac:spMk id="24" creationId="{2BFF0ABF-A5C0-4327-AF73-AD5B6BA78B84}"/>
          </ac:spMkLst>
        </pc:spChg>
        <pc:spChg chg="mod">
          <ac:chgData name="Xin Zhang (FA Talent)" userId="474f572f-8271-4f60-858e-cee871e0aec6" providerId="ADAL" clId="{B070608F-1C59-47A4-ACC0-2B936AA96B9D}" dt="2021-11-07T06:56:47.346" v="1170" actId="2711"/>
          <ac:spMkLst>
            <pc:docMk/>
            <pc:sldMk cId="155592663" sldId="270"/>
            <ac:spMk id="25" creationId="{305F8B73-FDF2-48FA-923F-1FFFA5EAA723}"/>
          </ac:spMkLst>
        </pc:spChg>
        <pc:spChg chg="mod topLvl">
          <ac:chgData name="Xin Zhang (FA Talent)" userId="474f572f-8271-4f60-858e-cee871e0aec6" providerId="ADAL" clId="{B070608F-1C59-47A4-ACC0-2B936AA96B9D}" dt="2021-11-07T07:03:26.072" v="1277" actId="165"/>
          <ac:spMkLst>
            <pc:docMk/>
            <pc:sldMk cId="155592663" sldId="270"/>
            <ac:spMk id="27" creationId="{9864BE5B-9307-4909-862B-B3AF3056C954}"/>
          </ac:spMkLst>
        </pc:spChg>
        <pc:spChg chg="mod topLvl">
          <ac:chgData name="Xin Zhang (FA Talent)" userId="474f572f-8271-4f60-858e-cee871e0aec6" providerId="ADAL" clId="{B070608F-1C59-47A4-ACC0-2B936AA96B9D}" dt="2021-11-07T07:03:27.841" v="1280" actId="165"/>
          <ac:spMkLst>
            <pc:docMk/>
            <pc:sldMk cId="155592663" sldId="270"/>
            <ac:spMk id="29" creationId="{72826EA8-0A30-42E3-9150-166839BEF8C8}"/>
          </ac:spMkLst>
        </pc:spChg>
        <pc:spChg chg="mod topLvl">
          <ac:chgData name="Xin Zhang (FA Talent)" userId="474f572f-8271-4f60-858e-cee871e0aec6" providerId="ADAL" clId="{B070608F-1C59-47A4-ACC0-2B936AA96B9D}" dt="2021-11-07T07:03:27.841" v="1280" actId="165"/>
          <ac:spMkLst>
            <pc:docMk/>
            <pc:sldMk cId="155592663" sldId="270"/>
            <ac:spMk id="30" creationId="{3AD58200-5C9B-44D1-B17D-69EB6FA6C77E}"/>
          </ac:spMkLst>
        </pc:spChg>
        <pc:spChg chg="mod topLvl">
          <ac:chgData name="Xin Zhang (FA Talent)" userId="474f572f-8271-4f60-858e-cee871e0aec6" providerId="ADAL" clId="{B070608F-1C59-47A4-ACC0-2B936AA96B9D}" dt="2021-11-07T07:03:26.072" v="1277" actId="165"/>
          <ac:spMkLst>
            <pc:docMk/>
            <pc:sldMk cId="155592663" sldId="270"/>
            <ac:spMk id="32" creationId="{28655E49-7F78-4051-B2B6-ACB2718E6DA5}"/>
          </ac:spMkLst>
        </pc:spChg>
        <pc:spChg chg="mod topLvl">
          <ac:chgData name="Xin Zhang (FA Talent)" userId="474f572f-8271-4f60-858e-cee871e0aec6" providerId="ADAL" clId="{B070608F-1C59-47A4-ACC0-2B936AA96B9D}" dt="2021-11-07T07:03:26.967" v="1278" actId="165"/>
          <ac:spMkLst>
            <pc:docMk/>
            <pc:sldMk cId="155592663" sldId="270"/>
            <ac:spMk id="34" creationId="{2CB622E8-1E4A-41B6-925B-497651D0262E}"/>
          </ac:spMkLst>
        </pc:spChg>
        <pc:spChg chg="mod topLvl">
          <ac:chgData name="Xin Zhang (FA Talent)" userId="474f572f-8271-4f60-858e-cee871e0aec6" providerId="ADAL" clId="{B070608F-1C59-47A4-ACC0-2B936AA96B9D}" dt="2021-11-07T07:03:26.967" v="1278" actId="165"/>
          <ac:spMkLst>
            <pc:docMk/>
            <pc:sldMk cId="155592663" sldId="270"/>
            <ac:spMk id="35" creationId="{B85A7A89-349A-480E-A22C-492B9B354F19}"/>
          </ac:spMkLst>
        </pc:spChg>
        <pc:spChg chg="mod topLvl">
          <ac:chgData name="Xin Zhang (FA Talent)" userId="474f572f-8271-4f60-858e-cee871e0aec6" providerId="ADAL" clId="{B070608F-1C59-47A4-ACC0-2B936AA96B9D}" dt="2021-11-07T07:03:26.072" v="1277" actId="165"/>
          <ac:spMkLst>
            <pc:docMk/>
            <pc:sldMk cId="155592663" sldId="270"/>
            <ac:spMk id="37" creationId="{555AF87D-740A-4A44-9042-903A6CE76A58}"/>
          </ac:spMkLst>
        </pc:spChg>
        <pc:spChg chg="mod topLvl">
          <ac:chgData name="Xin Zhang (FA Talent)" userId="474f572f-8271-4f60-858e-cee871e0aec6" providerId="ADAL" clId="{B070608F-1C59-47A4-ACC0-2B936AA96B9D}" dt="2021-11-07T07:03:41.960" v="1285" actId="165"/>
          <ac:spMkLst>
            <pc:docMk/>
            <pc:sldMk cId="155592663" sldId="270"/>
            <ac:spMk id="39" creationId="{F8D587C2-2733-4B17-A8FB-CF535FA712D9}"/>
          </ac:spMkLst>
        </pc:spChg>
        <pc:spChg chg="mod topLvl">
          <ac:chgData name="Xin Zhang (FA Talent)" userId="474f572f-8271-4f60-858e-cee871e0aec6" providerId="ADAL" clId="{B070608F-1C59-47A4-ACC0-2B936AA96B9D}" dt="2021-11-07T07:03:41.960" v="1285" actId="165"/>
          <ac:spMkLst>
            <pc:docMk/>
            <pc:sldMk cId="155592663" sldId="270"/>
            <ac:spMk id="40" creationId="{5932ADCA-36B0-4ECA-A961-46FD0A636E44}"/>
          </ac:spMkLst>
        </pc:spChg>
        <pc:grpChg chg="add del mod topLvl">
          <ac:chgData name="Xin Zhang (FA Talent)" userId="474f572f-8271-4f60-858e-cee871e0aec6" providerId="ADAL" clId="{B070608F-1C59-47A4-ACC0-2B936AA96B9D}" dt="2021-11-07T07:03:27.418" v="1279" actId="165"/>
          <ac:grpSpMkLst>
            <pc:docMk/>
            <pc:sldMk cId="155592663" sldId="270"/>
            <ac:grpSpMk id="3" creationId="{367E1C70-463B-4DB1-8909-89724001379D}"/>
          </ac:grpSpMkLst>
        </pc:grpChg>
        <pc:grpChg chg="add del mod">
          <ac:chgData name="Xin Zhang (FA Talent)" userId="474f572f-8271-4f60-858e-cee871e0aec6" providerId="ADAL" clId="{B070608F-1C59-47A4-ACC0-2B936AA96B9D}" dt="2021-11-07T07:03:26.072" v="1277" actId="165"/>
          <ac:grpSpMkLst>
            <pc:docMk/>
            <pc:sldMk cId="155592663" sldId="270"/>
            <ac:grpSpMk id="6" creationId="{73835DF4-5C53-4A6D-B4CF-22B37F9EA9D6}"/>
          </ac:grpSpMkLst>
        </pc:grpChg>
        <pc:grpChg chg="add del mod">
          <ac:chgData name="Xin Zhang (FA Talent)" userId="474f572f-8271-4f60-858e-cee871e0aec6" providerId="ADAL" clId="{B070608F-1C59-47A4-ACC0-2B936AA96B9D}" dt="2021-11-07T07:03:26.072" v="1277" actId="165"/>
          <ac:grpSpMkLst>
            <pc:docMk/>
            <pc:sldMk cId="155592663" sldId="270"/>
            <ac:grpSpMk id="26" creationId="{8AC7598B-9CC4-4543-AF27-6434005BB207}"/>
          </ac:grpSpMkLst>
        </pc:grpChg>
        <pc:grpChg chg="del mod topLvl">
          <ac:chgData name="Xin Zhang (FA Talent)" userId="474f572f-8271-4f60-858e-cee871e0aec6" providerId="ADAL" clId="{B070608F-1C59-47A4-ACC0-2B936AA96B9D}" dt="2021-11-07T07:03:27.841" v="1280" actId="165"/>
          <ac:grpSpMkLst>
            <pc:docMk/>
            <pc:sldMk cId="155592663" sldId="270"/>
            <ac:grpSpMk id="28" creationId="{29FBEF87-7CED-4F12-B547-69C2C611916E}"/>
          </ac:grpSpMkLst>
        </pc:grpChg>
        <pc:grpChg chg="add del mod">
          <ac:chgData name="Xin Zhang (FA Talent)" userId="474f572f-8271-4f60-858e-cee871e0aec6" providerId="ADAL" clId="{B070608F-1C59-47A4-ACC0-2B936AA96B9D}" dt="2021-11-07T07:03:26.072" v="1277" actId="165"/>
          <ac:grpSpMkLst>
            <pc:docMk/>
            <pc:sldMk cId="155592663" sldId="270"/>
            <ac:grpSpMk id="31" creationId="{A082A2CF-3D05-4F21-A8FF-E8758AA3E2F7}"/>
          </ac:grpSpMkLst>
        </pc:grpChg>
        <pc:grpChg chg="del mod topLvl">
          <ac:chgData name="Xin Zhang (FA Talent)" userId="474f572f-8271-4f60-858e-cee871e0aec6" providerId="ADAL" clId="{B070608F-1C59-47A4-ACC0-2B936AA96B9D}" dt="2021-11-07T07:03:26.967" v="1278" actId="165"/>
          <ac:grpSpMkLst>
            <pc:docMk/>
            <pc:sldMk cId="155592663" sldId="270"/>
            <ac:grpSpMk id="33" creationId="{834ED98E-80D2-4036-8373-5BD7CB7FBD6C}"/>
          </ac:grpSpMkLst>
        </pc:grpChg>
        <pc:grpChg chg="add del mod">
          <ac:chgData name="Xin Zhang (FA Talent)" userId="474f572f-8271-4f60-858e-cee871e0aec6" providerId="ADAL" clId="{B070608F-1C59-47A4-ACC0-2B936AA96B9D}" dt="2021-11-07T07:03:26.072" v="1277" actId="165"/>
          <ac:grpSpMkLst>
            <pc:docMk/>
            <pc:sldMk cId="155592663" sldId="270"/>
            <ac:grpSpMk id="36" creationId="{EE192D71-6231-4460-AFA1-36A30A591E9E}"/>
          </ac:grpSpMkLst>
        </pc:grpChg>
        <pc:grpChg chg="add del mod topLvl">
          <ac:chgData name="Xin Zhang (FA Talent)" userId="474f572f-8271-4f60-858e-cee871e0aec6" providerId="ADAL" clId="{B070608F-1C59-47A4-ACC0-2B936AA96B9D}" dt="2021-11-07T07:03:41.960" v="1285" actId="165"/>
          <ac:grpSpMkLst>
            <pc:docMk/>
            <pc:sldMk cId="155592663" sldId="270"/>
            <ac:grpSpMk id="38" creationId="{F9AD3D92-87F1-42C8-9750-112BD410FE78}"/>
          </ac:grpSpMkLst>
        </pc:grpChg>
      </pc:sldChg>
      <pc:sldChg chg="addSp delSp modSp mod">
        <pc:chgData name="Xin Zhang (FA Talent)" userId="474f572f-8271-4f60-858e-cee871e0aec6" providerId="ADAL" clId="{B070608F-1C59-47A4-ACC0-2B936AA96B9D}" dt="2021-11-07T07:05:01.703" v="1304" actId="207"/>
        <pc:sldMkLst>
          <pc:docMk/>
          <pc:sldMk cId="3975524783" sldId="271"/>
        </pc:sldMkLst>
        <pc:spChg chg="mod">
          <ac:chgData name="Xin Zhang (FA Talent)" userId="474f572f-8271-4f60-858e-cee871e0aec6" providerId="ADAL" clId="{B070608F-1C59-47A4-ACC0-2B936AA96B9D}" dt="2021-11-07T07:05:01.703" v="1304" actId="207"/>
          <ac:spMkLst>
            <pc:docMk/>
            <pc:sldMk cId="3975524783" sldId="271"/>
            <ac:spMk id="9" creationId="{9722BB7B-354C-4C74-B18A-4C354192A9E0}"/>
          </ac:spMkLst>
        </pc:spChg>
        <pc:spChg chg="mod">
          <ac:chgData name="Xin Zhang (FA Talent)" userId="474f572f-8271-4f60-858e-cee871e0aec6" providerId="ADAL" clId="{B070608F-1C59-47A4-ACC0-2B936AA96B9D}" dt="2021-11-07T07:04:42.638" v="1300" actId="1076"/>
          <ac:spMkLst>
            <pc:docMk/>
            <pc:sldMk cId="3975524783" sldId="271"/>
            <ac:spMk id="10" creationId="{E8C1EBED-F27A-4E20-805F-90F7E2AB879D}"/>
          </ac:spMkLst>
        </pc:spChg>
        <pc:spChg chg="mod">
          <ac:chgData name="Xin Zhang (FA Talent)" userId="474f572f-8271-4f60-858e-cee871e0aec6" providerId="ADAL" clId="{B070608F-1C59-47A4-ACC0-2B936AA96B9D}" dt="2021-11-07T07:05:01.703" v="1304" actId="207"/>
          <ac:spMkLst>
            <pc:docMk/>
            <pc:sldMk cId="3975524783" sldId="271"/>
            <ac:spMk id="11" creationId="{AF092270-924F-4297-AF8A-58DF7505816B}"/>
          </ac:spMkLst>
        </pc:spChg>
        <pc:spChg chg="mod">
          <ac:chgData name="Xin Zhang (FA Talent)" userId="474f572f-8271-4f60-858e-cee871e0aec6" providerId="ADAL" clId="{B070608F-1C59-47A4-ACC0-2B936AA96B9D}" dt="2021-11-07T07:04:42.638" v="1300" actId="1076"/>
          <ac:spMkLst>
            <pc:docMk/>
            <pc:sldMk cId="3975524783" sldId="271"/>
            <ac:spMk id="12" creationId="{1FDE4017-7CAB-4DF1-BB1B-12A940C347D6}"/>
          </ac:spMkLst>
        </pc:spChg>
        <pc:spChg chg="mod">
          <ac:chgData name="Xin Zhang (FA Talent)" userId="474f572f-8271-4f60-858e-cee871e0aec6" providerId="ADAL" clId="{B070608F-1C59-47A4-ACC0-2B936AA96B9D}" dt="2021-11-07T07:05:01.703" v="1304" actId="207"/>
          <ac:spMkLst>
            <pc:docMk/>
            <pc:sldMk cId="3975524783" sldId="271"/>
            <ac:spMk id="13" creationId="{ED5C456A-DDCE-4387-8CE5-ECBC639BE5F8}"/>
          </ac:spMkLst>
        </pc:spChg>
        <pc:spChg chg="mod">
          <ac:chgData name="Xin Zhang (FA Talent)" userId="474f572f-8271-4f60-858e-cee871e0aec6" providerId="ADAL" clId="{B070608F-1C59-47A4-ACC0-2B936AA96B9D}" dt="2021-11-07T07:04:42.638" v="1300" actId="1076"/>
          <ac:spMkLst>
            <pc:docMk/>
            <pc:sldMk cId="3975524783" sldId="271"/>
            <ac:spMk id="14" creationId="{14C52D32-AB60-410F-B4EC-9878683F320C}"/>
          </ac:spMkLst>
        </pc:spChg>
        <pc:spChg chg="mod">
          <ac:chgData name="Xin Zhang (FA Talent)" userId="474f572f-8271-4f60-858e-cee871e0aec6" providerId="ADAL" clId="{B070608F-1C59-47A4-ACC0-2B936AA96B9D}" dt="2021-11-07T07:04:53.795" v="1302" actId="207"/>
          <ac:spMkLst>
            <pc:docMk/>
            <pc:sldMk cId="3975524783" sldId="271"/>
            <ac:spMk id="15" creationId="{45627C26-CC98-44F8-BEC1-7242E205D598}"/>
          </ac:spMkLst>
        </pc:spChg>
        <pc:spChg chg="mod">
          <ac:chgData name="Xin Zhang (FA Talent)" userId="474f572f-8271-4f60-858e-cee871e0aec6" providerId="ADAL" clId="{B070608F-1C59-47A4-ACC0-2B936AA96B9D}" dt="2021-11-07T07:04:48.684" v="1301" actId="207"/>
          <ac:spMkLst>
            <pc:docMk/>
            <pc:sldMk cId="3975524783" sldId="271"/>
            <ac:spMk id="16" creationId="{8BB857F9-9330-4265-BE62-58D0FB8FE145}"/>
          </ac:spMkLst>
        </pc:spChg>
        <pc:spChg chg="mod">
          <ac:chgData name="Xin Zhang (FA Talent)" userId="474f572f-8271-4f60-858e-cee871e0aec6" providerId="ADAL" clId="{B070608F-1C59-47A4-ACC0-2B936AA96B9D}" dt="2021-11-07T07:04:53.795" v="1302" actId="207"/>
          <ac:spMkLst>
            <pc:docMk/>
            <pc:sldMk cId="3975524783" sldId="271"/>
            <ac:spMk id="17" creationId="{B67A0DC0-E04C-4A14-A1DA-59076E18E58F}"/>
          </ac:spMkLst>
        </pc:spChg>
        <pc:spChg chg="mod">
          <ac:chgData name="Xin Zhang (FA Talent)" userId="474f572f-8271-4f60-858e-cee871e0aec6" providerId="ADAL" clId="{B070608F-1C59-47A4-ACC0-2B936AA96B9D}" dt="2021-11-07T07:04:48.684" v="1301" actId="207"/>
          <ac:spMkLst>
            <pc:docMk/>
            <pc:sldMk cId="3975524783" sldId="271"/>
            <ac:spMk id="18" creationId="{AC73F2DB-3805-475C-8E2A-E9E9C63FEA4D}"/>
          </ac:spMkLst>
        </pc:spChg>
        <pc:spChg chg="mod">
          <ac:chgData name="Xin Zhang (FA Talent)" userId="474f572f-8271-4f60-858e-cee871e0aec6" providerId="ADAL" clId="{B070608F-1C59-47A4-ACC0-2B936AA96B9D}" dt="2021-11-07T07:04:53.795" v="1302" actId="207"/>
          <ac:spMkLst>
            <pc:docMk/>
            <pc:sldMk cId="3975524783" sldId="271"/>
            <ac:spMk id="19" creationId="{DB49DBD3-CD2A-437F-8A5F-C6738826E552}"/>
          </ac:spMkLst>
        </pc:spChg>
        <pc:spChg chg="mod">
          <ac:chgData name="Xin Zhang (FA Talent)" userId="474f572f-8271-4f60-858e-cee871e0aec6" providerId="ADAL" clId="{B070608F-1C59-47A4-ACC0-2B936AA96B9D}" dt="2021-11-07T07:04:48.684" v="1301" actId="207"/>
          <ac:spMkLst>
            <pc:docMk/>
            <pc:sldMk cId="3975524783" sldId="271"/>
            <ac:spMk id="20" creationId="{59101C55-496B-4F0C-8732-B15C42928B9F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1" creationId="{B2E171CB-AB99-4245-9A0F-6B6F321EB706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2" creationId="{8002ED60-33AC-4AEB-BD1E-44209047EA4C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3" creationId="{2E9A1234-D980-4477-92E2-BE50AF7573E0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4" creationId="{D69E8436-898B-41C2-9BE0-BAF92CE13D71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5" creationId="{EEACFDC6-B17D-4DD6-97FF-8DDE7350535F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6" creationId="{F577F939-BFE5-49A4-84C0-FD26DCBB09C8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7" creationId="{C0894CE9-B722-466D-B853-E15E65299F81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8" creationId="{6FED7530-7D3C-4B57-8ED4-70DD901EE01E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29" creationId="{09ED5881-670C-4A05-83B1-B314D2D37CFD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0" creationId="{6288C48E-3F19-45CF-980C-EAAC6B16F564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1" creationId="{959D3065-8185-4DC5-B09D-6D061015C191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2" creationId="{B0147F33-42D7-46C3-8B57-7966EABDFF1F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3" creationId="{86077744-7AC8-464D-B18E-39A690511ACE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4" creationId="{4DA90A31-ACD0-4029-9889-8A72B850D22F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5" creationId="{14ECA843-91C6-4790-A366-A08126396D12}"/>
          </ac:spMkLst>
        </pc:spChg>
        <pc:spChg chg="mod">
          <ac:chgData name="Xin Zhang (FA Talent)" userId="474f572f-8271-4f60-858e-cee871e0aec6" providerId="ADAL" clId="{B070608F-1C59-47A4-ACC0-2B936AA96B9D}" dt="2021-11-07T07:03:50.815" v="1290" actId="164"/>
          <ac:spMkLst>
            <pc:docMk/>
            <pc:sldMk cId="3975524783" sldId="271"/>
            <ac:spMk id="36" creationId="{7D4FA6EA-BEC7-464F-892F-CE7DB90DD13E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37" creationId="{9C4AE46B-86AD-495D-A69E-72D5CDD063A1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38" creationId="{BB9164E6-FDCF-46E1-AB61-55EF1E4BDBCF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39" creationId="{965010A1-4A87-45D6-A56F-02D0AE393077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0" creationId="{4860241A-06AD-48D0-AE68-3A478F9C4FEE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1" creationId="{32A591AA-3740-4503-B5D6-4A01A006630C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2" creationId="{9818A851-7D99-44A9-BA96-853C4BB88EED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3" creationId="{8E999904-B4FB-4D56-9933-DCBE12EFBF25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4" creationId="{27B296E7-11B6-42E4-A612-ABF2AA8BF9C0}"/>
          </ac:spMkLst>
        </pc:spChg>
        <pc:spChg chg="mod topLvl">
          <ac:chgData name="Xin Zhang (FA Talent)" userId="474f572f-8271-4f60-858e-cee871e0aec6" providerId="ADAL" clId="{B070608F-1C59-47A4-ACC0-2B936AA96B9D}" dt="2021-11-07T07:03:46.777" v="1287" actId="164"/>
          <ac:spMkLst>
            <pc:docMk/>
            <pc:sldMk cId="3975524783" sldId="271"/>
            <ac:spMk id="45" creationId="{80284368-CD01-4686-9B91-B4871521C0C4}"/>
          </ac:spMkLst>
        </pc:spChg>
        <pc:grpChg chg="del mod">
          <ac:chgData name="Xin Zhang (FA Talent)" userId="474f572f-8271-4f60-858e-cee871e0aec6" providerId="ADAL" clId="{B070608F-1C59-47A4-ACC0-2B936AA96B9D}" dt="2021-11-07T07:03:45.559" v="1286" actId="165"/>
          <ac:grpSpMkLst>
            <pc:docMk/>
            <pc:sldMk cId="3975524783" sldId="271"/>
            <ac:grpSpMk id="3" creationId="{DED3DF47-F2E0-45EC-90D0-99EF424F9B1B}"/>
          </ac:grpSpMkLst>
        </pc:grpChg>
        <pc:grpChg chg="add mod">
          <ac:chgData name="Xin Zhang (FA Talent)" userId="474f572f-8271-4f60-858e-cee871e0aec6" providerId="ADAL" clId="{B070608F-1C59-47A4-ACC0-2B936AA96B9D}" dt="2021-11-07T07:03:50.815" v="1290" actId="164"/>
          <ac:grpSpMkLst>
            <pc:docMk/>
            <pc:sldMk cId="3975524783" sldId="271"/>
            <ac:grpSpMk id="4" creationId="{0B89FE89-5661-4DFF-90DE-90B2E54544EF}"/>
          </ac:grpSpMkLst>
        </pc:grpChg>
        <pc:grpChg chg="add del mod">
          <ac:chgData name="Xin Zhang (FA Talent)" userId="474f572f-8271-4f60-858e-cee871e0aec6" providerId="ADAL" clId="{B070608F-1C59-47A4-ACC0-2B936AA96B9D}" dt="2021-11-07T07:04:02.703" v="1292" actId="478"/>
          <ac:grpSpMkLst>
            <pc:docMk/>
            <pc:sldMk cId="3975524783" sldId="271"/>
            <ac:grpSpMk id="5" creationId="{06BA833C-C398-44E5-8589-D13A95F801A3}"/>
          </ac:grpSpMkLst>
        </pc:grpChg>
        <pc:picChg chg="add mod">
          <ac:chgData name="Xin Zhang (FA Talent)" userId="474f572f-8271-4f60-858e-cee871e0aec6" providerId="ADAL" clId="{B070608F-1C59-47A4-ACC0-2B936AA96B9D}" dt="2021-11-07T07:04:38.058" v="1299" actId="1076"/>
          <ac:picMkLst>
            <pc:docMk/>
            <pc:sldMk cId="3975524783" sldId="271"/>
            <ac:picMk id="7" creationId="{4D53C6D8-0B36-4BAC-8866-4660D50F29BC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8T05:08:23.282" v="1934" actId="12788"/>
        <pc:sldMkLst>
          <pc:docMk/>
          <pc:sldMk cId="152259450" sldId="272"/>
        </pc:sldMkLst>
        <pc:spChg chg="del mod topLvl">
          <ac:chgData name="Xin Zhang (FA Talent)" userId="474f572f-8271-4f60-858e-cee871e0aec6" providerId="ADAL" clId="{B070608F-1C59-47A4-ACC0-2B936AA96B9D}" dt="2021-11-08T05:07:53.031" v="1925" actId="478"/>
          <ac:spMkLst>
            <pc:docMk/>
            <pc:sldMk cId="152259450" sldId="272"/>
            <ac:spMk id="6" creationId="{85A0F029-06F5-41EF-8D2C-97D833AD9699}"/>
          </ac:spMkLst>
        </pc:spChg>
        <pc:spChg chg="del">
          <ac:chgData name="Xin Zhang (FA Talent)" userId="474f572f-8271-4f60-858e-cee871e0aec6" providerId="ADAL" clId="{B070608F-1C59-47A4-ACC0-2B936AA96B9D}" dt="2021-11-07T07:07:01.758" v="1369" actId="478"/>
          <ac:spMkLst>
            <pc:docMk/>
            <pc:sldMk cId="152259450" sldId="272"/>
            <ac:spMk id="7" creationId="{30B8273D-B912-409E-9023-6F0D686ECA0B}"/>
          </ac:spMkLst>
        </pc:spChg>
        <pc:spChg chg="del mod">
          <ac:chgData name="Xin Zhang (FA Talent)" userId="474f572f-8271-4f60-858e-cee871e0aec6" providerId="ADAL" clId="{B070608F-1C59-47A4-ACC0-2B936AA96B9D}" dt="2021-11-07T07:07:55.708" v="1395" actId="478"/>
          <ac:spMkLst>
            <pc:docMk/>
            <pc:sldMk cId="152259450" sldId="272"/>
            <ac:spMk id="9" creationId="{C97969AB-43F1-4D04-B47D-E6401B0C5ACD}"/>
          </ac:spMkLst>
        </pc:spChg>
        <pc:spChg chg="del mod">
          <ac:chgData name="Xin Zhang (FA Talent)" userId="474f572f-8271-4f60-858e-cee871e0aec6" providerId="ADAL" clId="{B070608F-1C59-47A4-ACC0-2B936AA96B9D}" dt="2021-11-07T07:08:47.569" v="1415" actId="478"/>
          <ac:spMkLst>
            <pc:docMk/>
            <pc:sldMk cId="152259450" sldId="272"/>
            <ac:spMk id="11" creationId="{F20C28AD-7B47-41C8-9D76-AEC9B0C9D6F6}"/>
          </ac:spMkLst>
        </pc:spChg>
        <pc:spChg chg="del">
          <ac:chgData name="Xin Zhang (FA Talent)" userId="474f572f-8271-4f60-858e-cee871e0aec6" providerId="ADAL" clId="{B070608F-1C59-47A4-ACC0-2B936AA96B9D}" dt="2021-11-07T07:07:01.758" v="1369" actId="478"/>
          <ac:spMkLst>
            <pc:docMk/>
            <pc:sldMk cId="152259450" sldId="272"/>
            <ac:spMk id="12" creationId="{6191F158-5D46-43AD-8C1E-69813F197DB6}"/>
          </ac:spMkLst>
        </pc:spChg>
        <pc:spChg chg="del">
          <ac:chgData name="Xin Zhang (FA Talent)" userId="474f572f-8271-4f60-858e-cee871e0aec6" providerId="ADAL" clId="{B070608F-1C59-47A4-ACC0-2B936AA96B9D}" dt="2021-11-07T07:07:55.708" v="1395" actId="478"/>
          <ac:spMkLst>
            <pc:docMk/>
            <pc:sldMk cId="152259450" sldId="272"/>
            <ac:spMk id="14" creationId="{C31668BB-ED6F-43B3-89A4-A4ED120EE809}"/>
          </ac:spMkLst>
        </pc:spChg>
        <pc:spChg chg="add mod ord topLvl">
          <ac:chgData name="Xin Zhang (FA Talent)" userId="474f572f-8271-4f60-858e-cee871e0aec6" providerId="ADAL" clId="{B070608F-1C59-47A4-ACC0-2B936AA96B9D}" dt="2021-11-08T05:08:23.282" v="1934" actId="12788"/>
          <ac:spMkLst>
            <pc:docMk/>
            <pc:sldMk cId="152259450" sldId="272"/>
            <ac:spMk id="15" creationId="{05562AA5-E322-4496-BDCE-A29942B63651}"/>
          </ac:spMkLst>
        </pc:spChg>
        <pc:spChg chg="del mod">
          <ac:chgData name="Xin Zhang (FA Talent)" userId="474f572f-8271-4f60-858e-cee871e0aec6" providerId="ADAL" clId="{B070608F-1C59-47A4-ACC0-2B936AA96B9D}" dt="2021-11-07T07:08:46.141" v="1414" actId="478"/>
          <ac:spMkLst>
            <pc:docMk/>
            <pc:sldMk cId="152259450" sldId="272"/>
            <ac:spMk id="16" creationId="{6E9F997C-7505-42ED-8865-C809E2EFB8EC}"/>
          </ac:spMkLst>
        </pc:spChg>
        <pc:spChg chg="del">
          <ac:chgData name="Xin Zhang (FA Talent)" userId="474f572f-8271-4f60-858e-cee871e0aec6" providerId="ADAL" clId="{B070608F-1C59-47A4-ACC0-2B936AA96B9D}" dt="2021-11-07T07:07:01.758" v="1369" actId="478"/>
          <ac:spMkLst>
            <pc:docMk/>
            <pc:sldMk cId="152259450" sldId="272"/>
            <ac:spMk id="17" creationId="{9E5ADF01-0C7A-464B-9591-23ED0EA7D23B}"/>
          </ac:spMkLst>
        </pc:spChg>
        <pc:spChg chg="add 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18" creationId="{2C3BBC51-E2EB-4759-A02E-4986A0701EF1}"/>
          </ac:spMkLst>
        </pc:spChg>
        <pc:spChg chg="add 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19" creationId="{3E21AADD-3C7E-408F-9C50-688469FCF5BD}"/>
          </ac:spMkLst>
        </pc:spChg>
        <pc:spChg chg="del">
          <ac:chgData name="Xin Zhang (FA Talent)" userId="474f572f-8271-4f60-858e-cee871e0aec6" providerId="ADAL" clId="{B070608F-1C59-47A4-ACC0-2B936AA96B9D}" dt="2021-11-07T07:07:55.708" v="1395" actId="478"/>
          <ac:spMkLst>
            <pc:docMk/>
            <pc:sldMk cId="152259450" sldId="272"/>
            <ac:spMk id="21" creationId="{539E6076-FD43-40FD-9893-13FEBE472B59}"/>
          </ac:spMkLst>
        </pc:spChg>
        <pc:spChg chg="mod topLvl">
          <ac:chgData name="Xin Zhang (FA Talent)" userId="474f572f-8271-4f60-858e-cee871e0aec6" providerId="ADAL" clId="{B070608F-1C59-47A4-ACC0-2B936AA96B9D}" dt="2021-11-07T07:09:07.694" v="1424" actId="165"/>
          <ac:spMkLst>
            <pc:docMk/>
            <pc:sldMk cId="152259450" sldId="272"/>
            <ac:spMk id="22" creationId="{6843FE3F-2609-4F07-8FCB-1C01ECFE11AA}"/>
          </ac:spMkLst>
        </pc:spChg>
        <pc:spChg chg="del mod topLvl">
          <ac:chgData name="Xin Zhang (FA Talent)" userId="474f572f-8271-4f60-858e-cee871e0aec6" providerId="ADAL" clId="{B070608F-1C59-47A4-ACC0-2B936AA96B9D}" dt="2021-11-08T05:07:53.031" v="1925" actId="478"/>
          <ac:spMkLst>
            <pc:docMk/>
            <pc:sldMk cId="152259450" sldId="272"/>
            <ac:spMk id="26" creationId="{027796E8-8D3A-49AD-96E2-DBF6F9281DCA}"/>
          </ac:spMkLst>
        </pc:spChg>
        <pc:spChg chg="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28" creationId="{F15B0DEF-93A3-4020-97A5-7106E6692329}"/>
          </ac:spMkLst>
        </pc:spChg>
        <pc:spChg chg="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29" creationId="{B13E5D8C-4006-488F-9D20-2B393911BDF4}"/>
          </ac:spMkLst>
        </pc:spChg>
        <pc:spChg chg="mod topLvl">
          <ac:chgData name="Xin Zhang (FA Talent)" userId="474f572f-8271-4f60-858e-cee871e0aec6" providerId="ADAL" clId="{B070608F-1C59-47A4-ACC0-2B936AA96B9D}" dt="2021-11-08T05:08:17.181" v="1931" actId="12788"/>
          <ac:spMkLst>
            <pc:docMk/>
            <pc:sldMk cId="152259450" sldId="272"/>
            <ac:spMk id="31" creationId="{0A748175-69B9-4607-8694-53018553141C}"/>
          </ac:spMkLst>
        </pc:spChg>
        <pc:spChg chg="del mod topLvl">
          <ac:chgData name="Xin Zhang (FA Talent)" userId="474f572f-8271-4f60-858e-cee871e0aec6" providerId="ADAL" clId="{B070608F-1C59-47A4-ACC0-2B936AA96B9D}" dt="2021-11-08T05:07:53.031" v="1925" actId="478"/>
          <ac:spMkLst>
            <pc:docMk/>
            <pc:sldMk cId="152259450" sldId="272"/>
            <ac:spMk id="32" creationId="{0C18F694-8F7F-41E8-ACF2-F3C1F3E2BA8D}"/>
          </ac:spMkLst>
        </pc:spChg>
        <pc:spChg chg="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34" creationId="{07A51B76-6620-43C7-BF92-6E2933AB42C4}"/>
          </ac:spMkLst>
        </pc:spChg>
        <pc:spChg chg="mod topLvl">
          <ac:chgData name="Xin Zhang (FA Talent)" userId="474f572f-8271-4f60-858e-cee871e0aec6" providerId="ADAL" clId="{B070608F-1C59-47A4-ACC0-2B936AA96B9D}" dt="2021-11-07T07:09:23.070" v="1435" actId="1036"/>
          <ac:spMkLst>
            <pc:docMk/>
            <pc:sldMk cId="152259450" sldId="272"/>
            <ac:spMk id="35" creationId="{D4222031-F14B-4CBF-9D8E-D6911A3EFEA7}"/>
          </ac:spMkLst>
        </pc:spChg>
        <pc:grpChg chg="add del mod topLvl">
          <ac:chgData name="Xin Zhang (FA Talent)" userId="474f572f-8271-4f60-858e-cee871e0aec6" providerId="ADAL" clId="{B070608F-1C59-47A4-ACC0-2B936AA96B9D}" dt="2021-11-07T07:09:07.694" v="1424" actId="165"/>
          <ac:grpSpMkLst>
            <pc:docMk/>
            <pc:sldMk cId="152259450" sldId="272"/>
            <ac:grpSpMk id="3" creationId="{E0770581-1026-422B-94C2-D0227E4F5F00}"/>
          </ac:grpSpMkLst>
        </pc:grpChg>
        <pc:grpChg chg="add del mod">
          <ac:chgData name="Xin Zhang (FA Talent)" userId="474f572f-8271-4f60-858e-cee871e0aec6" providerId="ADAL" clId="{B070608F-1C59-47A4-ACC0-2B936AA96B9D}" dt="2021-11-07T07:09:07.081" v="1423" actId="165"/>
          <ac:grpSpMkLst>
            <pc:docMk/>
            <pc:sldMk cId="152259450" sldId="272"/>
            <ac:grpSpMk id="4" creationId="{ED07624B-83DA-419E-BD2F-4F4B4EB1C201}"/>
          </ac:grpSpMkLst>
        </pc:grpChg>
        <pc:grpChg chg="add del mod topLvl">
          <ac:chgData name="Xin Zhang (FA Talent)" userId="474f572f-8271-4f60-858e-cee871e0aec6" providerId="ADAL" clId="{B070608F-1C59-47A4-ACC0-2B936AA96B9D}" dt="2021-11-07T07:09:07.694" v="1424" actId="165"/>
          <ac:grpSpMkLst>
            <pc:docMk/>
            <pc:sldMk cId="152259450" sldId="272"/>
            <ac:grpSpMk id="20" creationId="{23CC36C2-16D4-4CB9-8434-A3EAA025BEF2}"/>
          </ac:grpSpMkLst>
        </pc:grpChg>
        <pc:grpChg chg="add del mod topLvl">
          <ac:chgData name="Xin Zhang (FA Talent)" userId="474f572f-8271-4f60-858e-cee871e0aec6" providerId="ADAL" clId="{B070608F-1C59-47A4-ACC0-2B936AA96B9D}" dt="2021-11-07T07:09:07.694" v="1424" actId="165"/>
          <ac:grpSpMkLst>
            <pc:docMk/>
            <pc:sldMk cId="152259450" sldId="272"/>
            <ac:grpSpMk id="30" creationId="{0FE260A0-820B-41F7-B9FF-339EBD8834B3}"/>
          </ac:grpSpMkLst>
        </pc:grpChg>
        <pc:picChg chg="add mod">
          <ac:chgData name="Xin Zhang (FA Talent)" userId="474f572f-8271-4f60-858e-cee871e0aec6" providerId="ADAL" clId="{B070608F-1C59-47A4-ACC0-2B936AA96B9D}" dt="2021-11-08T05:08:17.181" v="1931" actId="12788"/>
          <ac:picMkLst>
            <pc:docMk/>
            <pc:sldMk cId="152259450" sldId="272"/>
            <ac:picMk id="20" creationId="{5B65B89A-17A6-43AC-9689-305C79FF2A38}"/>
          </ac:picMkLst>
        </pc:picChg>
        <pc:picChg chg="add mod">
          <ac:chgData name="Xin Zhang (FA Talent)" userId="474f572f-8271-4f60-858e-cee871e0aec6" providerId="ADAL" clId="{B070608F-1C59-47A4-ACC0-2B936AA96B9D}" dt="2021-11-08T05:08:20.459" v="1932" actId="571"/>
          <ac:picMkLst>
            <pc:docMk/>
            <pc:sldMk cId="152259450" sldId="272"/>
            <ac:picMk id="21" creationId="{8E8741D0-ADEE-4D3C-AAB7-3BC15CD9FC11}"/>
          </ac:picMkLst>
        </pc:picChg>
        <pc:picChg chg="del mod">
          <ac:chgData name="Xin Zhang (FA Talent)" userId="474f572f-8271-4f60-858e-cee871e0aec6" providerId="ADAL" clId="{B070608F-1C59-47A4-ACC0-2B936AA96B9D}" dt="2021-11-07T07:08:47.569" v="1415" actId="478"/>
          <ac:picMkLst>
            <pc:docMk/>
            <pc:sldMk cId="152259450" sldId="272"/>
            <ac:picMk id="23" creationId="{A91081D0-D8D7-404C-9E0F-2D8E4B19B441}"/>
          </ac:picMkLst>
        </pc:picChg>
        <pc:picChg chg="add mod">
          <ac:chgData name="Xin Zhang (FA Talent)" userId="474f572f-8271-4f60-858e-cee871e0aec6" providerId="ADAL" clId="{B070608F-1C59-47A4-ACC0-2B936AA96B9D}" dt="2021-11-08T05:08:23.282" v="1934" actId="12788"/>
          <ac:picMkLst>
            <pc:docMk/>
            <pc:sldMk cId="152259450" sldId="272"/>
            <ac:picMk id="23" creationId="{C5AED624-BB74-4B82-9375-A766CC79F277}"/>
          </ac:picMkLst>
        </pc:picChg>
        <pc:picChg chg="del mod topLvl">
          <ac:chgData name="Xin Zhang (FA Talent)" userId="474f572f-8271-4f60-858e-cee871e0aec6" providerId="ADAL" clId="{B070608F-1C59-47A4-ACC0-2B936AA96B9D}" dt="2021-11-08T05:07:53.031" v="1925" actId="478"/>
          <ac:picMkLst>
            <pc:docMk/>
            <pc:sldMk cId="152259450" sldId="272"/>
            <ac:picMk id="24" creationId="{3F801447-F544-4341-A5CF-7885304FFCDA}"/>
          </ac:picMkLst>
        </pc:picChg>
        <pc:picChg chg="del mod">
          <ac:chgData name="Xin Zhang (FA Talent)" userId="474f572f-8271-4f60-858e-cee871e0aec6" providerId="ADAL" clId="{B070608F-1C59-47A4-ACC0-2B936AA96B9D}" dt="2021-11-07T07:08:46.141" v="1414" actId="478"/>
          <ac:picMkLst>
            <pc:docMk/>
            <pc:sldMk cId="152259450" sldId="272"/>
            <ac:picMk id="25" creationId="{0B205C23-796E-4AC6-9EDA-B73DF5CDDC93}"/>
          </ac:picMkLst>
        </pc:picChg>
        <pc:picChg chg="del mod topLvl">
          <ac:chgData name="Xin Zhang (FA Talent)" userId="474f572f-8271-4f60-858e-cee871e0aec6" providerId="ADAL" clId="{B070608F-1C59-47A4-ACC0-2B936AA96B9D}" dt="2021-11-08T05:07:53.031" v="1925" actId="478"/>
          <ac:picMkLst>
            <pc:docMk/>
            <pc:sldMk cId="152259450" sldId="272"/>
            <ac:picMk id="27" creationId="{3522DDB9-5D4F-4016-8BB6-580B4485F0FB}"/>
          </ac:picMkLst>
        </pc:picChg>
        <pc:picChg chg="del mod topLvl">
          <ac:chgData name="Xin Zhang (FA Talent)" userId="474f572f-8271-4f60-858e-cee871e0aec6" providerId="ADAL" clId="{B070608F-1C59-47A4-ACC0-2B936AA96B9D}" dt="2021-11-08T05:07:53.031" v="1925" actId="478"/>
          <ac:picMkLst>
            <pc:docMk/>
            <pc:sldMk cId="152259450" sldId="272"/>
            <ac:picMk id="33" creationId="{132BD9F1-838F-44E5-B64A-82AC416DDE8A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8T05:09:25.897" v="1945" actId="1076"/>
        <pc:sldMkLst>
          <pc:docMk/>
          <pc:sldMk cId="414842642" sldId="273"/>
        </pc:sldMkLst>
        <pc:spChg chg="del">
          <ac:chgData name="Xin Zhang (FA Talent)" userId="474f572f-8271-4f60-858e-cee871e0aec6" providerId="ADAL" clId="{B070608F-1C59-47A4-ACC0-2B936AA96B9D}" dt="2021-11-07T07:05:51.172" v="1310" actId="478"/>
          <ac:spMkLst>
            <pc:docMk/>
            <pc:sldMk cId="414842642" sldId="273"/>
            <ac:spMk id="4" creationId="{0793F74F-B017-47EC-B070-41244E762591}"/>
          </ac:spMkLst>
        </pc:spChg>
        <pc:spChg chg="del mod">
          <ac:chgData name="Xin Zhang (FA Talent)" userId="474f572f-8271-4f60-858e-cee871e0aec6" providerId="ADAL" clId="{B070608F-1C59-47A4-ACC0-2B936AA96B9D}" dt="2021-11-07T07:05:51.172" v="1310" actId="478"/>
          <ac:spMkLst>
            <pc:docMk/>
            <pc:sldMk cId="414842642" sldId="273"/>
            <ac:spMk id="5" creationId="{86024BFB-BF0F-4B7A-818C-893418141032}"/>
          </ac:spMkLst>
        </pc:spChg>
        <pc:spChg chg="del mod">
          <ac:chgData name="Xin Zhang (FA Talent)" userId="474f572f-8271-4f60-858e-cee871e0aec6" providerId="ADAL" clId="{B070608F-1C59-47A4-ACC0-2B936AA96B9D}" dt="2021-11-07T07:05:51.172" v="1310" actId="478"/>
          <ac:spMkLst>
            <pc:docMk/>
            <pc:sldMk cId="414842642" sldId="273"/>
            <ac:spMk id="6" creationId="{30C77F58-EAAE-4DE1-B5E7-E3B0A723E0C5}"/>
          </ac:spMkLst>
        </pc:spChg>
        <pc:spChg chg="del">
          <ac:chgData name="Xin Zhang (FA Talent)" userId="474f572f-8271-4f60-858e-cee871e0aec6" providerId="ADAL" clId="{B070608F-1C59-47A4-ACC0-2B936AA96B9D}" dt="2021-11-07T07:05:51.172" v="1310" actId="478"/>
          <ac:spMkLst>
            <pc:docMk/>
            <pc:sldMk cId="414842642" sldId="273"/>
            <ac:spMk id="7" creationId="{27927C07-34F7-4037-B18A-0C1702451715}"/>
          </ac:spMkLst>
        </pc:spChg>
        <pc:spChg chg="add mod topLvl">
          <ac:chgData name="Xin Zhang (FA Talent)" userId="474f572f-8271-4f60-858e-cee871e0aec6" providerId="ADAL" clId="{B070608F-1C59-47A4-ACC0-2B936AA96B9D}" dt="2021-11-07T07:06:53.624" v="1368" actId="207"/>
          <ac:spMkLst>
            <pc:docMk/>
            <pc:sldMk cId="414842642" sldId="273"/>
            <ac:spMk id="10" creationId="{ED210C1E-2D64-4226-8991-43390F5528E9}"/>
          </ac:spMkLst>
        </pc:spChg>
        <pc:spChg chg="add 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11" creationId="{71C4B990-C55C-4F65-A286-60B697EF10A9}"/>
          </ac:spMkLst>
        </pc:spChg>
        <pc:spChg chg="add 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12" creationId="{F3428268-EBD5-4904-8CAB-0BB835390A23}"/>
          </ac:spMkLst>
        </pc:spChg>
        <pc:spChg chg="mod topLvl">
          <ac:chgData name="Xin Zhang (FA Talent)" userId="474f572f-8271-4f60-858e-cee871e0aec6" providerId="ADAL" clId="{B070608F-1C59-47A4-ACC0-2B936AA96B9D}" dt="2021-11-07T07:06:53.624" v="1368" actId="207"/>
          <ac:spMkLst>
            <pc:docMk/>
            <pc:sldMk cId="414842642" sldId="273"/>
            <ac:spMk id="15" creationId="{60F5ED75-958A-43A3-97ED-1122E2552190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16" creationId="{87DA1DA3-B2B4-44C9-84E0-D7FCAF8C6AEB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17" creationId="{DE93E634-AAB3-4B44-A635-2DCF34397070}"/>
          </ac:spMkLst>
        </pc:spChg>
        <pc:spChg chg="mod topLvl">
          <ac:chgData name="Xin Zhang (FA Talent)" userId="474f572f-8271-4f60-858e-cee871e0aec6" providerId="ADAL" clId="{B070608F-1C59-47A4-ACC0-2B936AA96B9D}" dt="2021-11-07T07:06:53.624" v="1368" actId="207"/>
          <ac:spMkLst>
            <pc:docMk/>
            <pc:sldMk cId="414842642" sldId="273"/>
            <ac:spMk id="19" creationId="{F4889083-6F5C-4EDD-8F4B-2DDF86665DA3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20" creationId="{C14F753B-976F-42F4-8297-D5BF00AB5C41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21" creationId="{62356112-77B0-4213-9159-1C55CA9FDEA8}"/>
          </ac:spMkLst>
        </pc:spChg>
        <pc:spChg chg="mod topLvl">
          <ac:chgData name="Xin Zhang (FA Talent)" userId="474f572f-8271-4f60-858e-cee871e0aec6" providerId="ADAL" clId="{B070608F-1C59-47A4-ACC0-2B936AA96B9D}" dt="2021-11-07T07:06:53.624" v="1368" actId="207"/>
          <ac:spMkLst>
            <pc:docMk/>
            <pc:sldMk cId="414842642" sldId="273"/>
            <ac:spMk id="23" creationId="{74151DD8-F569-40A7-A77B-2963C2677A9F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24" creationId="{A7D496C2-7353-49BD-939C-08F11BB6FCF6}"/>
          </ac:spMkLst>
        </pc:spChg>
        <pc:spChg chg="mod topLvl">
          <ac:chgData name="Xin Zhang (FA Talent)" userId="474f572f-8271-4f60-858e-cee871e0aec6" providerId="ADAL" clId="{B070608F-1C59-47A4-ACC0-2B936AA96B9D}" dt="2021-11-07T07:06:40.789" v="1336" actId="165"/>
          <ac:spMkLst>
            <pc:docMk/>
            <pc:sldMk cId="414842642" sldId="273"/>
            <ac:spMk id="25" creationId="{60FB584E-8841-4505-802C-C94806E83262}"/>
          </ac:spMkLst>
        </pc:spChg>
        <pc:grpChg chg="add del mod">
          <ac:chgData name="Xin Zhang (FA Talent)" userId="474f572f-8271-4f60-858e-cee871e0aec6" providerId="ADAL" clId="{B070608F-1C59-47A4-ACC0-2B936AA96B9D}" dt="2021-11-07T07:06:40.789" v="1336" actId="165"/>
          <ac:grpSpMkLst>
            <pc:docMk/>
            <pc:sldMk cId="414842642" sldId="273"/>
            <ac:grpSpMk id="13" creationId="{FF5526BD-F50C-4C4B-9E07-9F311F51B7B8}"/>
          </ac:grpSpMkLst>
        </pc:grpChg>
        <pc:grpChg chg="add del mod">
          <ac:chgData name="Xin Zhang (FA Talent)" userId="474f572f-8271-4f60-858e-cee871e0aec6" providerId="ADAL" clId="{B070608F-1C59-47A4-ACC0-2B936AA96B9D}" dt="2021-11-07T07:06:40.789" v="1336" actId="165"/>
          <ac:grpSpMkLst>
            <pc:docMk/>
            <pc:sldMk cId="414842642" sldId="273"/>
            <ac:grpSpMk id="14" creationId="{1EFAD914-44C7-4227-A4D0-38E188CAF263}"/>
          </ac:grpSpMkLst>
        </pc:grpChg>
        <pc:grpChg chg="add del mod">
          <ac:chgData name="Xin Zhang (FA Talent)" userId="474f572f-8271-4f60-858e-cee871e0aec6" providerId="ADAL" clId="{B070608F-1C59-47A4-ACC0-2B936AA96B9D}" dt="2021-11-07T07:06:40.789" v="1336" actId="165"/>
          <ac:grpSpMkLst>
            <pc:docMk/>
            <pc:sldMk cId="414842642" sldId="273"/>
            <ac:grpSpMk id="18" creationId="{61B2BA13-BAEE-4AB3-BA7B-410FD38EFA6F}"/>
          </ac:grpSpMkLst>
        </pc:grpChg>
        <pc:grpChg chg="add del mod">
          <ac:chgData name="Xin Zhang (FA Talent)" userId="474f572f-8271-4f60-858e-cee871e0aec6" providerId="ADAL" clId="{B070608F-1C59-47A4-ACC0-2B936AA96B9D}" dt="2021-11-07T07:06:40.789" v="1336" actId="165"/>
          <ac:grpSpMkLst>
            <pc:docMk/>
            <pc:sldMk cId="414842642" sldId="273"/>
            <ac:grpSpMk id="22" creationId="{FC17A281-A458-41DA-B6A0-D95511AEE54D}"/>
          </ac:grpSpMkLst>
        </pc:grpChg>
        <pc:picChg chg="del">
          <ac:chgData name="Xin Zhang (FA Talent)" userId="474f572f-8271-4f60-858e-cee871e0aec6" providerId="ADAL" clId="{B070608F-1C59-47A4-ACC0-2B936AA96B9D}" dt="2021-11-07T07:05:33.637" v="1305" actId="478"/>
          <ac:picMkLst>
            <pc:docMk/>
            <pc:sldMk cId="414842642" sldId="273"/>
            <ac:picMk id="8" creationId="{EF2889A5-1B24-42F2-B77D-0E0CA0B6D32F}"/>
          </ac:picMkLst>
        </pc:picChg>
        <pc:picChg chg="add mod">
          <ac:chgData name="Xin Zhang (FA Talent)" userId="474f572f-8271-4f60-858e-cee871e0aec6" providerId="ADAL" clId="{B070608F-1C59-47A4-ACC0-2B936AA96B9D}" dt="2021-11-07T07:06:24.096" v="1331" actId="1076"/>
          <ac:picMkLst>
            <pc:docMk/>
            <pc:sldMk cId="414842642" sldId="273"/>
            <ac:picMk id="9" creationId="{57A20D29-1E98-49AF-8D54-0D6E54CC0F44}"/>
          </ac:picMkLst>
        </pc:picChg>
        <pc:picChg chg="add mod">
          <ac:chgData name="Xin Zhang (FA Talent)" userId="474f572f-8271-4f60-858e-cee871e0aec6" providerId="ADAL" clId="{B070608F-1C59-47A4-ACC0-2B936AA96B9D}" dt="2021-11-08T05:08:50.463" v="1938" actId="1076"/>
          <ac:picMkLst>
            <pc:docMk/>
            <pc:sldMk cId="414842642" sldId="273"/>
            <ac:picMk id="18" creationId="{A6E10B16-A099-4B4E-93E6-192A2FDA0F1C}"/>
          </ac:picMkLst>
        </pc:picChg>
        <pc:picChg chg="add mod">
          <ac:chgData name="Xin Zhang (FA Talent)" userId="474f572f-8271-4f60-858e-cee871e0aec6" providerId="ADAL" clId="{B070608F-1C59-47A4-ACC0-2B936AA96B9D}" dt="2021-11-08T05:09:07.234" v="1941" actId="1076"/>
          <ac:picMkLst>
            <pc:docMk/>
            <pc:sldMk cId="414842642" sldId="273"/>
            <ac:picMk id="22" creationId="{6D78CC03-5BC7-437C-B02E-493DE6CBFB5C}"/>
          </ac:picMkLst>
        </pc:picChg>
        <pc:picChg chg="add mod">
          <ac:chgData name="Xin Zhang (FA Talent)" userId="474f572f-8271-4f60-858e-cee871e0aec6" providerId="ADAL" clId="{B070608F-1C59-47A4-ACC0-2B936AA96B9D}" dt="2021-11-08T05:09:17.204" v="1943" actId="1076"/>
          <ac:picMkLst>
            <pc:docMk/>
            <pc:sldMk cId="414842642" sldId="273"/>
            <ac:picMk id="26" creationId="{11677F87-6110-44BE-B06D-8B92B5AF8E49}"/>
          </ac:picMkLst>
        </pc:picChg>
        <pc:picChg chg="add mod">
          <ac:chgData name="Xin Zhang (FA Talent)" userId="474f572f-8271-4f60-858e-cee871e0aec6" providerId="ADAL" clId="{B070608F-1C59-47A4-ACC0-2B936AA96B9D}" dt="2021-11-08T05:09:25.897" v="1945" actId="1076"/>
          <ac:picMkLst>
            <pc:docMk/>
            <pc:sldMk cId="414842642" sldId="273"/>
            <ac:picMk id="27" creationId="{57921694-3C92-4833-B213-C629C089856B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5T11:06:00.039" v="1156" actId="2711"/>
        <pc:sldMkLst>
          <pc:docMk/>
          <pc:sldMk cId="141728660" sldId="274"/>
        </pc:sldMkLst>
        <pc:spChg chg="del">
          <ac:chgData name="Xin Zhang (FA Talent)" userId="474f572f-8271-4f60-858e-cee871e0aec6" providerId="ADAL" clId="{B070608F-1C59-47A4-ACC0-2B936AA96B9D}" dt="2021-11-05T10:29:20.104" v="353" actId="478"/>
          <ac:spMkLst>
            <pc:docMk/>
            <pc:sldMk cId="141728660" sldId="274"/>
            <ac:spMk id="5" creationId="{3C6F7117-99A1-4D0C-8941-DCE2417E279D}"/>
          </ac:spMkLst>
        </pc:spChg>
        <pc:spChg chg="del">
          <ac:chgData name="Xin Zhang (FA Talent)" userId="474f572f-8271-4f60-858e-cee871e0aec6" providerId="ADAL" clId="{B070608F-1C59-47A4-ACC0-2B936AA96B9D}" dt="2021-11-05T10:29:20.104" v="353" actId="478"/>
          <ac:spMkLst>
            <pc:docMk/>
            <pc:sldMk cId="141728660" sldId="274"/>
            <ac:spMk id="6" creationId="{F63DAE8E-8AF9-4FC0-BF05-CFF365636CEE}"/>
          </ac:spMkLst>
        </pc:spChg>
        <pc:spChg chg="del">
          <ac:chgData name="Xin Zhang (FA Talent)" userId="474f572f-8271-4f60-858e-cee871e0aec6" providerId="ADAL" clId="{B070608F-1C59-47A4-ACC0-2B936AA96B9D}" dt="2021-11-05T10:29:20.104" v="353" actId="478"/>
          <ac:spMkLst>
            <pc:docMk/>
            <pc:sldMk cId="141728660" sldId="274"/>
            <ac:spMk id="7" creationId="{DD596761-E1EB-41F7-9513-CAFD8D6A61F4}"/>
          </ac:spMkLst>
        </pc:spChg>
        <pc:spChg chg="del">
          <ac:chgData name="Xin Zhang (FA Talent)" userId="474f572f-8271-4f60-858e-cee871e0aec6" providerId="ADAL" clId="{B070608F-1C59-47A4-ACC0-2B936AA96B9D}" dt="2021-11-05T10:29:20.104" v="353" actId="478"/>
          <ac:spMkLst>
            <pc:docMk/>
            <pc:sldMk cId="141728660" sldId="274"/>
            <ac:spMk id="8" creationId="{3CA979FA-8717-4D34-A7D0-84BA44708AF0}"/>
          </ac:spMkLst>
        </pc:spChg>
        <pc:spChg chg="add mod">
          <ac:chgData name="Xin Zhang (FA Talent)" userId="474f572f-8271-4f60-858e-cee871e0aec6" providerId="ADAL" clId="{B070608F-1C59-47A4-ACC0-2B936AA96B9D}" dt="2021-11-05T10:29:31.851" v="356"/>
          <ac:spMkLst>
            <pc:docMk/>
            <pc:sldMk cId="141728660" sldId="274"/>
            <ac:spMk id="9" creationId="{71025C9B-7393-4FF4-9A51-1BA4401CF6D3}"/>
          </ac:spMkLst>
        </pc:spChg>
        <pc:spChg chg="add mod">
          <ac:chgData name="Xin Zhang (FA Talent)" userId="474f572f-8271-4f60-858e-cee871e0aec6" providerId="ADAL" clId="{B070608F-1C59-47A4-ACC0-2B936AA96B9D}" dt="2021-11-05T10:29:31.851" v="356"/>
          <ac:spMkLst>
            <pc:docMk/>
            <pc:sldMk cId="141728660" sldId="274"/>
            <ac:spMk id="10" creationId="{3171FFC9-433F-4CD0-8752-9576ACB0B1E5}"/>
          </ac:spMkLst>
        </pc:spChg>
        <pc:spChg chg="add mod">
          <ac:chgData name="Xin Zhang (FA Talent)" userId="474f572f-8271-4f60-858e-cee871e0aec6" providerId="ADAL" clId="{B070608F-1C59-47A4-ACC0-2B936AA96B9D}" dt="2021-11-05T10:29:58.963" v="395" actId="20577"/>
          <ac:spMkLst>
            <pc:docMk/>
            <pc:sldMk cId="141728660" sldId="274"/>
            <ac:spMk id="11" creationId="{ADB0CD96-6527-4E0E-8D2C-FC44381D90B5}"/>
          </ac:spMkLst>
        </pc:spChg>
        <pc:spChg chg="add mod">
          <ac:chgData name="Xin Zhang (FA Talent)" userId="474f572f-8271-4f60-858e-cee871e0aec6" providerId="ADAL" clId="{B070608F-1C59-47A4-ACC0-2B936AA96B9D}" dt="2021-11-05T10:29:39.666" v="358" actId="571"/>
          <ac:spMkLst>
            <pc:docMk/>
            <pc:sldMk cId="141728660" sldId="274"/>
            <ac:spMk id="13" creationId="{AE2A26BA-4BBE-4512-AF7D-FE2791B04108}"/>
          </ac:spMkLst>
        </pc:spChg>
        <pc:spChg chg="add mod">
          <ac:chgData name="Xin Zhang (FA Talent)" userId="474f572f-8271-4f60-858e-cee871e0aec6" providerId="ADAL" clId="{B070608F-1C59-47A4-ACC0-2B936AA96B9D}" dt="2021-11-05T10:29:39.666" v="358" actId="571"/>
          <ac:spMkLst>
            <pc:docMk/>
            <pc:sldMk cId="141728660" sldId="274"/>
            <ac:spMk id="14" creationId="{F79A396D-AFC7-448F-9CBE-9DB4C93A2522}"/>
          </ac:spMkLst>
        </pc:spChg>
        <pc:spChg chg="add mod">
          <ac:chgData name="Xin Zhang (FA Talent)" userId="474f572f-8271-4f60-858e-cee871e0aec6" providerId="ADAL" clId="{B070608F-1C59-47A4-ACC0-2B936AA96B9D}" dt="2021-11-05T10:29:55.314" v="382" actId="20577"/>
          <ac:spMkLst>
            <pc:docMk/>
            <pc:sldMk cId="141728660" sldId="274"/>
            <ac:spMk id="15" creationId="{8D76715F-EBE7-432A-8F5D-CEF6FA04CAB4}"/>
          </ac:spMkLst>
        </pc:spChg>
        <pc:spChg chg="add mod ord">
          <ac:chgData name="Xin Zhang (FA Talent)" userId="474f572f-8271-4f60-858e-cee871e0aec6" providerId="ADAL" clId="{B070608F-1C59-47A4-ACC0-2B936AA96B9D}" dt="2021-11-05T10:30:32.063" v="403" actId="12788"/>
          <ac:spMkLst>
            <pc:docMk/>
            <pc:sldMk cId="141728660" sldId="274"/>
            <ac:spMk id="17" creationId="{B7403DD8-627E-4BD3-AE7D-CD45D218F262}"/>
          </ac:spMkLst>
        </pc:spChg>
        <pc:graphicFrameChg chg="mod">
          <ac:chgData name="Xin Zhang (FA Talent)" userId="474f572f-8271-4f60-858e-cee871e0aec6" providerId="ADAL" clId="{B070608F-1C59-47A4-ACC0-2B936AA96B9D}" dt="2021-11-05T11:06:00.039" v="1156" actId="2711"/>
          <ac:graphicFrameMkLst>
            <pc:docMk/>
            <pc:sldMk cId="141728660" sldId="274"/>
            <ac:graphicFrameMk id="4" creationId="{6A1FB60F-706E-49D4-A56B-B046C3476BA2}"/>
          </ac:graphicFrameMkLst>
        </pc:graphicFrameChg>
        <pc:picChg chg="add mod">
          <ac:chgData name="Xin Zhang (FA Talent)" userId="474f572f-8271-4f60-858e-cee871e0aec6" providerId="ADAL" clId="{B070608F-1C59-47A4-ACC0-2B936AA96B9D}" dt="2021-11-05T10:29:31.851" v="356"/>
          <ac:picMkLst>
            <pc:docMk/>
            <pc:sldMk cId="141728660" sldId="274"/>
            <ac:picMk id="12" creationId="{B36A74A8-C412-4D6D-853E-01B9CB622CEE}"/>
          </ac:picMkLst>
        </pc:picChg>
        <pc:picChg chg="add mod">
          <ac:chgData name="Xin Zhang (FA Talent)" userId="474f572f-8271-4f60-858e-cee871e0aec6" providerId="ADAL" clId="{B070608F-1C59-47A4-ACC0-2B936AA96B9D}" dt="2021-11-05T10:29:39.666" v="358" actId="571"/>
          <ac:picMkLst>
            <pc:docMk/>
            <pc:sldMk cId="141728660" sldId="274"/>
            <ac:picMk id="16" creationId="{5E2EA2B8-1DBE-4F3B-A57A-6BF48D203163}"/>
          </ac:picMkLst>
        </pc:picChg>
      </pc:sldChg>
      <pc:sldChg chg="addSp delSp modSp mod">
        <pc:chgData name="Xin Zhang (FA Talent)" userId="474f572f-8271-4f60-858e-cee871e0aec6" providerId="ADAL" clId="{B070608F-1C59-47A4-ACC0-2B936AA96B9D}" dt="2021-11-07T07:14:54.926" v="1677" actId="165"/>
        <pc:sldMkLst>
          <pc:docMk/>
          <pc:sldMk cId="369372259" sldId="276"/>
        </pc:sldMkLst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2" creationId="{CB63DC26-D234-4CD1-A163-D25EE953EC0F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3" creationId="{2807E6A1-1763-46E1-98B5-E2B606797E6A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4" creationId="{F38596BF-64EA-4F0F-B1D4-55D48B6B86F1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5" creationId="{FFEB4C84-A7CD-4E39-BF99-1E12ADB8CF3E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6" creationId="{37E26FF8-7FE1-41BB-940F-47852CF282C9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7" creationId="{9AE23831-8B3A-47BF-B8F6-439F664F1444}"/>
          </ac:spMkLst>
        </pc:spChg>
        <pc:spChg chg="mod">
          <ac:chgData name="Xin Zhang (FA Talent)" userId="474f572f-8271-4f60-858e-cee871e0aec6" providerId="ADAL" clId="{B070608F-1C59-47A4-ACC0-2B936AA96B9D}" dt="2021-11-07T07:13:56.229" v="1636" actId="1076"/>
          <ac:spMkLst>
            <pc:docMk/>
            <pc:sldMk cId="369372259" sldId="276"/>
            <ac:spMk id="8" creationId="{D93884B1-FBE6-4842-BF49-6D4C448A6696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14" creationId="{148E1E1A-5EA4-422B-9BF8-5FAD634B3657}"/>
          </ac:spMkLst>
        </pc:spChg>
        <pc:spChg chg="add 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17" creationId="{D8C978C4-D17F-461E-B02B-2515BBEA9613}"/>
          </ac:spMkLst>
        </pc:spChg>
        <pc:spChg chg="add 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18" creationId="{C98D97E9-43B7-403E-AA2C-09231C04B9A8}"/>
          </ac:spMkLst>
        </pc:spChg>
        <pc:spChg chg="add 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19" creationId="{0C466CA1-31F4-4547-89D7-B9C8BAE3FB1D}"/>
          </ac:spMkLst>
        </pc:spChg>
        <pc:spChg chg="add del mod topLvl">
          <ac:chgData name="Xin Zhang (FA Talent)" userId="474f572f-8271-4f60-858e-cee871e0aec6" providerId="ADAL" clId="{B070608F-1C59-47A4-ACC0-2B936AA96B9D}" dt="2021-11-07T07:14:31.918" v="1656" actId="478"/>
          <ac:spMkLst>
            <pc:docMk/>
            <pc:sldMk cId="369372259" sldId="276"/>
            <ac:spMk id="20" creationId="{8016723A-E73C-40DA-90F8-1FBE098769E3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21" creationId="{A8F88031-EE49-434E-8D04-9CF94B8E1671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22" creationId="{7868E428-69A7-41D9-BB95-A7B6FFDF8586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23" creationId="{21A4B980-9474-46B1-83FE-EC1419BF119A}"/>
          </ac:spMkLst>
        </pc:spChg>
        <pc:spChg chg="mod topLvl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24" creationId="{FB07C683-EA5D-4280-A855-F0AA3AA00532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25" creationId="{24861C91-7383-4A8C-9C93-07ADBACA35DC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26" creationId="{5D8DC741-7556-4E64-B0D4-F742754C7420}"/>
          </ac:spMkLst>
        </pc:spChg>
        <pc:spChg chg="del">
          <ac:chgData name="Xin Zhang (FA Talent)" userId="474f572f-8271-4f60-858e-cee871e0aec6" providerId="ADAL" clId="{B070608F-1C59-47A4-ACC0-2B936AA96B9D}" dt="2021-11-07T07:12:28.403" v="1601" actId="478"/>
          <ac:spMkLst>
            <pc:docMk/>
            <pc:sldMk cId="369372259" sldId="276"/>
            <ac:spMk id="27" creationId="{B8398343-177A-4083-9613-12CE3B67844F}"/>
          </ac:spMkLst>
        </pc:spChg>
        <pc:spChg chg="add del mod topLvl">
          <ac:chgData name="Xin Zhang (FA Talent)" userId="474f572f-8271-4f60-858e-cee871e0aec6" providerId="ADAL" clId="{B070608F-1C59-47A4-ACC0-2B936AA96B9D}" dt="2021-11-07T07:14:31.918" v="1656" actId="478"/>
          <ac:spMkLst>
            <pc:docMk/>
            <pc:sldMk cId="369372259" sldId="276"/>
            <ac:spMk id="28" creationId="{CC2DBEA0-7425-41AC-B0C7-F28FFE58C7C5}"/>
          </ac:spMkLst>
        </pc:spChg>
        <pc:spChg chg="add del mod topLvl">
          <ac:chgData name="Xin Zhang (FA Talent)" userId="474f572f-8271-4f60-858e-cee871e0aec6" providerId="ADAL" clId="{B070608F-1C59-47A4-ACC0-2B936AA96B9D}" dt="2021-11-07T07:14:31.918" v="1656" actId="478"/>
          <ac:spMkLst>
            <pc:docMk/>
            <pc:sldMk cId="369372259" sldId="276"/>
            <ac:spMk id="29" creationId="{74153869-DCF0-49E6-9B61-4916398067F3}"/>
          </ac:spMkLst>
        </pc:spChg>
        <pc:spChg chg="add mod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30" creationId="{0F988B47-1E52-46FB-9A10-683C63946CFE}"/>
          </ac:spMkLst>
        </pc:spChg>
        <pc:spChg chg="mod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32" creationId="{0C9D3D3B-CAF2-43CE-AF50-AA291D899BA0}"/>
          </ac:spMkLst>
        </pc:spChg>
        <pc:spChg chg="mod">
          <ac:chgData name="Xin Zhang (FA Talent)" userId="474f572f-8271-4f60-858e-cee871e0aec6" providerId="ADAL" clId="{B070608F-1C59-47A4-ACC0-2B936AA96B9D}" dt="2021-11-07T07:14:54.926" v="1677" actId="165"/>
          <ac:spMkLst>
            <pc:docMk/>
            <pc:sldMk cId="369372259" sldId="276"/>
            <ac:spMk id="33" creationId="{67E68958-61A2-4732-8632-FEE8D3070CF1}"/>
          </ac:spMkLst>
        </pc:spChg>
        <pc:grpChg chg="add del mod topLvl">
          <ac:chgData name="Xin Zhang (FA Talent)" userId="474f572f-8271-4f60-858e-cee871e0aec6" providerId="ADAL" clId="{B070608F-1C59-47A4-ACC0-2B936AA96B9D}" dt="2021-11-07T07:13:22.760" v="1621" actId="165"/>
          <ac:grpSpMkLst>
            <pc:docMk/>
            <pc:sldMk cId="369372259" sldId="276"/>
            <ac:grpSpMk id="9" creationId="{7A22C9EB-10BB-4E50-B752-F8C70B1D827A}"/>
          </ac:grpSpMkLst>
        </pc:grpChg>
        <pc:grpChg chg="add del mod">
          <ac:chgData name="Xin Zhang (FA Talent)" userId="474f572f-8271-4f60-858e-cee871e0aec6" providerId="ADAL" clId="{B070608F-1C59-47A4-ACC0-2B936AA96B9D}" dt="2021-11-07T07:12:57.598" v="1610" actId="165"/>
          <ac:grpSpMkLst>
            <pc:docMk/>
            <pc:sldMk cId="369372259" sldId="276"/>
            <ac:grpSpMk id="10" creationId="{F6E33E74-570C-4033-80C9-20BC9C7846E0}"/>
          </ac:grpSpMkLst>
        </pc:grpChg>
        <pc:grpChg chg="add del mod">
          <ac:chgData name="Xin Zhang (FA Talent)" userId="474f572f-8271-4f60-858e-cee871e0aec6" providerId="ADAL" clId="{B070608F-1C59-47A4-ACC0-2B936AA96B9D}" dt="2021-11-07T07:13:18.618" v="1618" actId="165"/>
          <ac:grpSpMkLst>
            <pc:docMk/>
            <pc:sldMk cId="369372259" sldId="276"/>
            <ac:grpSpMk id="11" creationId="{6EEBB528-632C-4ED2-B536-D07521B4CCCC}"/>
          </ac:grpSpMkLst>
        </pc:grpChg>
        <pc:grpChg chg="add del mod">
          <ac:chgData name="Xin Zhang (FA Talent)" userId="474f572f-8271-4f60-858e-cee871e0aec6" providerId="ADAL" clId="{B070608F-1C59-47A4-ACC0-2B936AA96B9D}" dt="2021-11-07T07:13:50.403" v="1633" actId="165"/>
          <ac:grpSpMkLst>
            <pc:docMk/>
            <pc:sldMk cId="369372259" sldId="276"/>
            <ac:grpSpMk id="12" creationId="{8D10928A-5846-4FA0-AD22-DED63A4A67EE}"/>
          </ac:grpSpMkLst>
        </pc:grpChg>
        <pc:grpChg chg="add del mod topLvl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13" creationId="{79DFDEA7-4007-4045-8B03-33156373C900}"/>
          </ac:grpSpMkLst>
        </pc:grpChg>
        <pc:grpChg chg="add mod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15" creationId="{2718A50A-93D9-4546-85C6-6D32F5B90FA1}"/>
          </ac:grpSpMkLst>
        </pc:grpChg>
        <pc:grpChg chg="add mod topLvl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16" creationId="{6BBF2678-AF16-4482-BB97-BCC327A711D7}"/>
          </ac:grpSpMkLst>
        </pc:grpChg>
        <pc:grpChg chg="add mod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31" creationId="{6361DB41-792D-45B8-9C55-64F23F05926D}"/>
          </ac:grpSpMkLst>
        </pc:grpChg>
        <pc:grpChg chg="add mod topLvl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34" creationId="{315B4218-100A-40CE-8D6B-7016706FB374}"/>
          </ac:grpSpMkLst>
        </pc:grpChg>
        <pc:grpChg chg="add del mod topLvl">
          <ac:chgData name="Xin Zhang (FA Talent)" userId="474f572f-8271-4f60-858e-cee871e0aec6" providerId="ADAL" clId="{B070608F-1C59-47A4-ACC0-2B936AA96B9D}" dt="2021-11-07T07:14:54.926" v="1677" actId="165"/>
          <ac:grpSpMkLst>
            <pc:docMk/>
            <pc:sldMk cId="369372259" sldId="276"/>
            <ac:grpSpMk id="35" creationId="{46E8CA25-7369-41CE-AEE6-E079844D3217}"/>
          </ac:grpSpMkLst>
        </pc:grpChg>
        <pc:grpChg chg="add del mod">
          <ac:chgData name="Xin Zhang (FA Talent)" userId="474f572f-8271-4f60-858e-cee871e0aec6" providerId="ADAL" clId="{B070608F-1C59-47A4-ACC0-2B936AA96B9D}" dt="2021-11-07T07:14:54.510" v="1676" actId="165"/>
          <ac:grpSpMkLst>
            <pc:docMk/>
            <pc:sldMk cId="369372259" sldId="276"/>
            <ac:grpSpMk id="36" creationId="{7278F497-6647-429F-AE81-C6EFEA8955A2}"/>
          </ac:grpSpMkLst>
        </pc:grpChg>
      </pc:sldChg>
      <pc:sldChg chg="addSp delSp modSp mod">
        <pc:chgData name="Xin Zhang (FA Talent)" userId="474f572f-8271-4f60-858e-cee871e0aec6" providerId="ADAL" clId="{B070608F-1C59-47A4-ACC0-2B936AA96B9D}" dt="2021-11-08T05:10:23.402" v="1949" actId="14826"/>
        <pc:sldMkLst>
          <pc:docMk/>
          <pc:sldMk cId="906829519" sldId="277"/>
        </pc:sldMkLst>
        <pc:spChg chg="add mod ord">
          <ac:chgData name="Xin Zhang (FA Talent)" userId="474f572f-8271-4f60-858e-cee871e0aec6" providerId="ADAL" clId="{B070608F-1C59-47A4-ACC0-2B936AA96B9D}" dt="2021-11-08T05:09:49.836" v="1947" actId="207"/>
          <ac:spMkLst>
            <pc:docMk/>
            <pc:sldMk cId="906829519" sldId="277"/>
            <ac:spMk id="3" creationId="{5FBD2012-2963-4C4F-A320-BBEC055119E1}"/>
          </ac:spMkLst>
        </pc:spChg>
        <pc:spChg chg="add mod">
          <ac:chgData name="Xin Zhang (FA Talent)" userId="474f572f-8271-4f60-858e-cee871e0aec6" providerId="ADAL" clId="{B070608F-1C59-47A4-ACC0-2B936AA96B9D}" dt="2021-11-07T07:16:21.057" v="1698" actId="14100"/>
          <ac:spMkLst>
            <pc:docMk/>
            <pc:sldMk cId="906829519" sldId="277"/>
            <ac:spMk id="15" creationId="{630185D4-9934-44CA-9ABA-61C2D9745B22}"/>
          </ac:spMkLst>
        </pc:spChg>
        <pc:spChg chg="add del mod">
          <ac:chgData name="Xin Zhang (FA Talent)" userId="474f572f-8271-4f60-858e-cee871e0aec6" providerId="ADAL" clId="{B070608F-1C59-47A4-ACC0-2B936AA96B9D}" dt="2021-11-07T07:15:44.244" v="1685" actId="478"/>
          <ac:spMkLst>
            <pc:docMk/>
            <pc:sldMk cId="906829519" sldId="277"/>
            <ac:spMk id="16" creationId="{F579EFE8-515B-4D89-B8C1-007719C02500}"/>
          </ac:spMkLst>
        </pc:spChg>
        <pc:spChg chg="del">
          <ac:chgData name="Xin Zhang (FA Talent)" userId="474f572f-8271-4f60-858e-cee871e0aec6" providerId="ADAL" clId="{B070608F-1C59-47A4-ACC0-2B936AA96B9D}" dt="2021-11-07T07:15:34.590" v="1683" actId="478"/>
          <ac:spMkLst>
            <pc:docMk/>
            <pc:sldMk cId="906829519" sldId="277"/>
            <ac:spMk id="19" creationId="{92A228D4-A102-40FA-BA6F-F25DC8728624}"/>
          </ac:spMkLst>
        </pc:spChg>
        <pc:spChg chg="del">
          <ac:chgData name="Xin Zhang (FA Talent)" userId="474f572f-8271-4f60-858e-cee871e0aec6" providerId="ADAL" clId="{B070608F-1C59-47A4-ACC0-2B936AA96B9D}" dt="2021-11-07T07:15:34.590" v="1683" actId="478"/>
          <ac:spMkLst>
            <pc:docMk/>
            <pc:sldMk cId="906829519" sldId="277"/>
            <ac:spMk id="20" creationId="{516FB91E-A2CE-4137-9DF8-9A026C514014}"/>
          </ac:spMkLst>
        </pc:spChg>
        <pc:spChg chg="add mod">
          <ac:chgData name="Xin Zhang (FA Talent)" userId="474f572f-8271-4f60-858e-cee871e0aec6" providerId="ADAL" clId="{B070608F-1C59-47A4-ACC0-2B936AA96B9D}" dt="2021-11-08T05:03:25.387" v="1726" actId="20577"/>
          <ac:spMkLst>
            <pc:docMk/>
            <pc:sldMk cId="906829519" sldId="277"/>
            <ac:spMk id="23" creationId="{4D7E3A37-9A2D-4710-BA04-71BCD1C0F4DA}"/>
          </ac:spMkLst>
        </pc:spChg>
        <pc:spChg chg="del mod">
          <ac:chgData name="Xin Zhang (FA Talent)" userId="474f572f-8271-4f60-858e-cee871e0aec6" providerId="ADAL" clId="{B070608F-1C59-47A4-ACC0-2B936AA96B9D}" dt="2021-11-07T07:15:22.117" v="1681" actId="478"/>
          <ac:spMkLst>
            <pc:docMk/>
            <pc:sldMk cId="906829519" sldId="277"/>
            <ac:spMk id="24" creationId="{119E7FCC-2423-42E3-AE76-965E85ECEE1E}"/>
          </ac:spMkLst>
        </pc:spChg>
        <pc:spChg chg="del mod">
          <ac:chgData name="Xin Zhang (FA Talent)" userId="474f572f-8271-4f60-858e-cee871e0aec6" providerId="ADAL" clId="{B070608F-1C59-47A4-ACC0-2B936AA96B9D}" dt="2021-11-07T07:15:22.117" v="1681" actId="478"/>
          <ac:spMkLst>
            <pc:docMk/>
            <pc:sldMk cId="906829519" sldId="277"/>
            <ac:spMk id="25" creationId="{F66AF19C-CDF1-49A2-9E3E-28FA7C720F61}"/>
          </ac:spMkLst>
        </pc:spChg>
        <pc:spChg chg="del">
          <ac:chgData name="Xin Zhang (FA Talent)" userId="474f572f-8271-4f60-858e-cee871e0aec6" providerId="ADAL" clId="{B070608F-1C59-47A4-ACC0-2B936AA96B9D}" dt="2021-11-07T07:16:10.077" v="1696" actId="478"/>
          <ac:spMkLst>
            <pc:docMk/>
            <pc:sldMk cId="906829519" sldId="277"/>
            <ac:spMk id="26" creationId="{508D8BAE-520E-4FAA-8A22-446FA3581699}"/>
          </ac:spMkLst>
        </pc:spChg>
        <pc:spChg chg="del">
          <ac:chgData name="Xin Zhang (FA Talent)" userId="474f572f-8271-4f60-858e-cee871e0aec6" providerId="ADAL" clId="{B070608F-1C59-47A4-ACC0-2B936AA96B9D}" dt="2021-11-07T07:16:10.077" v="1696" actId="478"/>
          <ac:spMkLst>
            <pc:docMk/>
            <pc:sldMk cId="906829519" sldId="277"/>
            <ac:spMk id="27" creationId="{9012A189-920B-4867-9FB7-03E0D03ABF45}"/>
          </ac:spMkLst>
        </pc:spChg>
        <pc:spChg chg="del mod">
          <ac:chgData name="Xin Zhang (FA Talent)" userId="474f572f-8271-4f60-858e-cee871e0aec6" providerId="ADAL" clId="{B070608F-1C59-47A4-ACC0-2B936AA96B9D}" dt="2021-11-07T07:15:22.117" v="1681" actId="478"/>
          <ac:spMkLst>
            <pc:docMk/>
            <pc:sldMk cId="906829519" sldId="277"/>
            <ac:spMk id="28" creationId="{CC77B690-71C8-487A-AE62-D641F9EAAB91}"/>
          </ac:spMkLst>
        </pc:spChg>
        <pc:spChg chg="del mod">
          <ac:chgData name="Xin Zhang (FA Talent)" userId="474f572f-8271-4f60-858e-cee871e0aec6" providerId="ADAL" clId="{B070608F-1C59-47A4-ACC0-2B936AA96B9D}" dt="2021-11-07T07:15:22.117" v="1681" actId="478"/>
          <ac:spMkLst>
            <pc:docMk/>
            <pc:sldMk cId="906829519" sldId="277"/>
            <ac:spMk id="29" creationId="{9F1E4C72-CB1C-4547-BBD8-82361FBD1B2C}"/>
          </ac:spMkLst>
        </pc:spChg>
        <pc:spChg chg="add mod">
          <ac:chgData name="Xin Zhang (FA Talent)" userId="474f572f-8271-4f60-858e-cee871e0aec6" providerId="ADAL" clId="{B070608F-1C59-47A4-ACC0-2B936AA96B9D}" dt="2021-11-08T05:03:31.588" v="1735" actId="20577"/>
          <ac:spMkLst>
            <pc:docMk/>
            <pc:sldMk cId="906829519" sldId="277"/>
            <ac:spMk id="30" creationId="{B381600D-85AA-416C-A5A8-2C704B0F326A}"/>
          </ac:spMkLst>
        </pc:spChg>
        <pc:spChg chg="mod">
          <ac:chgData name="Xin Zhang (FA Talent)" userId="474f572f-8271-4f60-858e-cee871e0aec6" providerId="ADAL" clId="{B070608F-1C59-47A4-ACC0-2B936AA96B9D}" dt="2021-11-07T07:16:26.857" v="1699" actId="571"/>
          <ac:spMkLst>
            <pc:docMk/>
            <pc:sldMk cId="906829519" sldId="277"/>
            <ac:spMk id="32" creationId="{A8D31917-0C6B-4D64-A9ED-6AE1C04A9EE9}"/>
          </ac:spMkLst>
        </pc:spChg>
        <pc:spChg chg="mod">
          <ac:chgData name="Xin Zhang (FA Talent)" userId="474f572f-8271-4f60-858e-cee871e0aec6" providerId="ADAL" clId="{B070608F-1C59-47A4-ACC0-2B936AA96B9D}" dt="2021-11-08T05:03:27.231" v="1727"/>
          <ac:spMkLst>
            <pc:docMk/>
            <pc:sldMk cId="906829519" sldId="277"/>
            <ac:spMk id="34" creationId="{D534E113-A010-4FAA-9751-2B6B154D0A8E}"/>
          </ac:spMkLst>
        </pc:spChg>
        <pc:spChg chg="mod">
          <ac:chgData name="Xin Zhang (FA Talent)" userId="474f572f-8271-4f60-858e-cee871e0aec6" providerId="ADAL" clId="{B070608F-1C59-47A4-ACC0-2B936AA96B9D}" dt="2021-11-08T05:03:33.512" v="1736"/>
          <ac:spMkLst>
            <pc:docMk/>
            <pc:sldMk cId="906829519" sldId="277"/>
            <ac:spMk id="35" creationId="{E41A7174-716D-42EE-BA71-7322E39A9F6C}"/>
          </ac:spMkLst>
        </pc:spChg>
        <pc:grpChg chg="add mod">
          <ac:chgData name="Xin Zhang (FA Talent)" userId="474f572f-8271-4f60-858e-cee871e0aec6" providerId="ADAL" clId="{B070608F-1C59-47A4-ACC0-2B936AA96B9D}" dt="2021-11-07T07:15:59.413" v="1692" actId="164"/>
          <ac:grpSpMkLst>
            <pc:docMk/>
            <pc:sldMk cId="906829519" sldId="277"/>
            <ac:grpSpMk id="4" creationId="{D7397EAA-121B-4933-B840-B343A3D85639}"/>
          </ac:grpSpMkLst>
        </pc:grpChg>
        <pc:grpChg chg="add mod ord">
          <ac:chgData name="Xin Zhang (FA Talent)" userId="474f572f-8271-4f60-858e-cee871e0aec6" providerId="ADAL" clId="{B070608F-1C59-47A4-ACC0-2B936AA96B9D}" dt="2021-11-07T07:16:32.228" v="1700" actId="167"/>
          <ac:grpSpMkLst>
            <pc:docMk/>
            <pc:sldMk cId="906829519" sldId="277"/>
            <ac:grpSpMk id="5" creationId="{73FAA5CD-6E43-4930-951A-302540A6D54E}"/>
          </ac:grpSpMkLst>
        </pc:grpChg>
        <pc:grpChg chg="del mod">
          <ac:chgData name="Xin Zhang (FA Talent)" userId="474f572f-8271-4f60-858e-cee871e0aec6" providerId="ADAL" clId="{B070608F-1C59-47A4-ACC0-2B936AA96B9D}" dt="2021-11-08T05:09:52.841" v="1948" actId="165"/>
          <ac:grpSpMkLst>
            <pc:docMk/>
            <pc:sldMk cId="906829519" sldId="277"/>
            <ac:grpSpMk id="21" creationId="{FB94E0E6-4FB6-43C9-9738-6B05CC33CF87}"/>
          </ac:grpSpMkLst>
        </pc:grpChg>
        <pc:grpChg chg="add mod ord">
          <ac:chgData name="Xin Zhang (FA Talent)" userId="474f572f-8271-4f60-858e-cee871e0aec6" providerId="ADAL" clId="{B070608F-1C59-47A4-ACC0-2B936AA96B9D}" dt="2021-11-07T07:16:32.228" v="1700" actId="167"/>
          <ac:grpSpMkLst>
            <pc:docMk/>
            <pc:sldMk cId="906829519" sldId="277"/>
            <ac:grpSpMk id="31" creationId="{A57AD18E-00A9-4831-8A6A-C8339E827F33}"/>
          </ac:grpSpMkLst>
        </pc:grpChg>
        <pc:grpChg chg="mod">
          <ac:chgData name="Xin Zhang (FA Talent)" userId="474f572f-8271-4f60-858e-cee871e0aec6" providerId="ADAL" clId="{B070608F-1C59-47A4-ACC0-2B936AA96B9D}" dt="2021-11-07T07:16:26.857" v="1699" actId="571"/>
          <ac:grpSpMkLst>
            <pc:docMk/>
            <pc:sldMk cId="906829519" sldId="277"/>
            <ac:grpSpMk id="33" creationId="{CDD9868E-3168-46A6-83D0-8EF47F572B27}"/>
          </ac:grpSpMkLst>
        </pc:grpChg>
        <pc:picChg chg="mod topLvl">
          <ac:chgData name="Xin Zhang (FA Talent)" userId="474f572f-8271-4f60-858e-cee871e0aec6" providerId="ADAL" clId="{B070608F-1C59-47A4-ACC0-2B936AA96B9D}" dt="2021-11-08T05:09:52.841" v="1948" actId="165"/>
          <ac:picMkLst>
            <pc:docMk/>
            <pc:sldMk cId="906829519" sldId="277"/>
            <ac:picMk id="17" creationId="{80D9EA61-8947-47F6-A345-9E7248DBB7EC}"/>
          </ac:picMkLst>
        </pc:picChg>
        <pc:picChg chg="mod topLvl">
          <ac:chgData name="Xin Zhang (FA Talent)" userId="474f572f-8271-4f60-858e-cee871e0aec6" providerId="ADAL" clId="{B070608F-1C59-47A4-ACC0-2B936AA96B9D}" dt="2021-11-08T05:10:23.402" v="1949" actId="14826"/>
          <ac:picMkLst>
            <pc:docMk/>
            <pc:sldMk cId="906829519" sldId="277"/>
            <ac:picMk id="18" creationId="{91EA172A-801C-4273-9673-5A72CAEA5604}"/>
          </ac:picMkLst>
        </pc:picChg>
        <pc:picChg chg="add del mod">
          <ac:chgData name="Xin Zhang (FA Talent)" userId="474f572f-8271-4f60-858e-cee871e0aec6" providerId="ADAL" clId="{B070608F-1C59-47A4-ACC0-2B936AA96B9D}" dt="2021-11-07T07:15:44.244" v="1685" actId="478"/>
          <ac:picMkLst>
            <pc:docMk/>
            <pc:sldMk cId="906829519" sldId="277"/>
            <ac:picMk id="22" creationId="{44CDE079-9493-46DB-88E1-D9AD2074A245}"/>
          </ac:picMkLst>
        </pc:picChg>
      </pc:sldChg>
      <pc:sldChg chg="delSp del mod">
        <pc:chgData name="Xin Zhang (FA Talent)" userId="474f572f-8271-4f60-858e-cee871e0aec6" providerId="ADAL" clId="{B070608F-1C59-47A4-ACC0-2B936AA96B9D}" dt="2021-11-07T07:16:56.125" v="1703" actId="47"/>
        <pc:sldMkLst>
          <pc:docMk/>
          <pc:sldMk cId="730811562" sldId="278"/>
        </pc:sldMkLst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13" creationId="{EC6F42E8-B366-4AAE-A8C4-9407022E4830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15" creationId="{3ED39EE4-BBFA-4B0C-AF1E-4CBE4AAE18D9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17" creationId="{153F3573-FFF8-4C60-BF12-C7D47240A6D9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19" creationId="{255CD54D-C17D-442B-B5D3-7A206E6EBC9A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21" creationId="{3BCA68C0-73A8-4230-BDF9-F33021F00A59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23" creationId="{8EFC3959-432C-4F5E-A419-86B850E3AF5B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25" creationId="{FD667A2D-7A9E-4DFB-B597-14DA6C19EE04}"/>
          </ac:spMkLst>
        </pc:spChg>
        <pc:spChg chg="del">
          <ac:chgData name="Xin Zhang (FA Talent)" userId="474f572f-8271-4f60-858e-cee871e0aec6" providerId="ADAL" clId="{B070608F-1C59-47A4-ACC0-2B936AA96B9D}" dt="2021-11-07T07:16:53.788" v="1702" actId="478"/>
          <ac:spMkLst>
            <pc:docMk/>
            <pc:sldMk cId="730811562" sldId="278"/>
            <ac:spMk id="27" creationId="{991C4C9B-1C47-4F46-8F37-4CEAAD783343}"/>
          </ac:spMkLst>
        </pc:spChg>
        <pc:grpChg chg="del">
          <ac:chgData name="Xin Zhang (FA Talent)" userId="474f572f-8271-4f60-858e-cee871e0aec6" providerId="ADAL" clId="{B070608F-1C59-47A4-ACC0-2B936AA96B9D}" dt="2021-11-07T07:16:53.788" v="1702" actId="478"/>
          <ac:grpSpMkLst>
            <pc:docMk/>
            <pc:sldMk cId="730811562" sldId="278"/>
            <ac:grpSpMk id="2" creationId="{F5359F6B-C0A2-446B-953F-48D8F8F36A5E}"/>
          </ac:grpSpMkLst>
        </pc:grpChg>
      </pc:sldChg>
      <pc:sldChg chg="add del">
        <pc:chgData name="Xin Zhang (FA Talent)" userId="474f572f-8271-4f60-858e-cee871e0aec6" providerId="ADAL" clId="{B070608F-1C59-47A4-ACC0-2B936AA96B9D}" dt="2021-11-05T09:04:20.764" v="3"/>
        <pc:sldMkLst>
          <pc:docMk/>
          <pc:sldMk cId="1966117333" sldId="279"/>
        </pc:sldMkLst>
      </pc:sldChg>
      <pc:sldChg chg="addSp delSp modSp mod">
        <pc:chgData name="Xin Zhang (FA Talent)" userId="474f572f-8271-4f60-858e-cee871e0aec6" providerId="ADAL" clId="{B070608F-1C59-47A4-ACC0-2B936AA96B9D}" dt="2021-11-07T07:02:00.073" v="1248" actId="2711"/>
        <pc:sldMkLst>
          <pc:docMk/>
          <pc:sldMk cId="421855491" sldId="280"/>
        </pc:sldMkLst>
        <pc:spChg chg="mod topLvl">
          <ac:chgData name="Xin Zhang (FA Talent)" userId="474f572f-8271-4f60-858e-cee871e0aec6" providerId="ADAL" clId="{B070608F-1C59-47A4-ACC0-2B936AA96B9D}" dt="2021-11-07T07:01:52.080" v="1247" actId="113"/>
          <ac:spMkLst>
            <pc:docMk/>
            <pc:sldMk cId="421855491" sldId="280"/>
            <ac:spMk id="17" creationId="{BE65FCFE-29A2-4314-A4A4-88E96CDC93A4}"/>
          </ac:spMkLst>
        </pc:spChg>
        <pc:spChg chg="mod topLvl">
          <ac:chgData name="Xin Zhang (FA Talent)" userId="474f572f-8271-4f60-858e-cee871e0aec6" providerId="ADAL" clId="{B070608F-1C59-47A4-ACC0-2B936AA96B9D}" dt="2021-11-05T10:48:10.669" v="797" actId="1076"/>
          <ac:spMkLst>
            <pc:docMk/>
            <pc:sldMk cId="421855491" sldId="280"/>
            <ac:spMk id="21" creationId="{CDBC8665-EFB7-4C81-8173-788E9EEA7CB7}"/>
          </ac:spMkLst>
        </pc:spChg>
        <pc:spChg chg="mod topLvl">
          <ac:chgData name="Xin Zhang (FA Talent)" userId="474f572f-8271-4f60-858e-cee871e0aec6" providerId="ADAL" clId="{B070608F-1C59-47A4-ACC0-2B936AA96B9D}" dt="2021-11-07T07:01:52.080" v="1247" actId="113"/>
          <ac:spMkLst>
            <pc:docMk/>
            <pc:sldMk cId="421855491" sldId="280"/>
            <ac:spMk id="25" creationId="{928D4BB5-1B06-42EC-BC52-F52A82ECE1F4}"/>
          </ac:spMkLst>
        </pc:spChg>
        <pc:spChg chg="mod topLvl">
          <ac:chgData name="Xin Zhang (FA Talent)" userId="474f572f-8271-4f60-858e-cee871e0aec6" providerId="ADAL" clId="{B070608F-1C59-47A4-ACC0-2B936AA96B9D}" dt="2021-11-05T10:48:10.669" v="797" actId="1076"/>
          <ac:spMkLst>
            <pc:docMk/>
            <pc:sldMk cId="421855491" sldId="280"/>
            <ac:spMk id="26" creationId="{96944035-1081-4C7E-93E5-742AC35E482D}"/>
          </ac:spMkLst>
        </pc:spChg>
        <pc:spChg chg="mod topLvl">
          <ac:chgData name="Xin Zhang (FA Talent)" userId="474f572f-8271-4f60-858e-cee871e0aec6" providerId="ADAL" clId="{B070608F-1C59-47A4-ACC0-2B936AA96B9D}" dt="2021-11-05T10:48:34.970" v="803" actId="207"/>
          <ac:spMkLst>
            <pc:docMk/>
            <pc:sldMk cId="421855491" sldId="280"/>
            <ac:spMk id="28" creationId="{55F1C4C5-8442-444D-8D53-181D81D8C26C}"/>
          </ac:spMkLst>
        </pc:spChg>
        <pc:spChg chg="mod topLvl">
          <ac:chgData name="Xin Zhang (FA Talent)" userId="474f572f-8271-4f60-858e-cee871e0aec6" providerId="ADAL" clId="{B070608F-1C59-47A4-ACC0-2B936AA96B9D}" dt="2021-11-07T07:02:00.073" v="1248" actId="2711"/>
          <ac:spMkLst>
            <pc:docMk/>
            <pc:sldMk cId="421855491" sldId="280"/>
            <ac:spMk id="29" creationId="{633707C4-DAD5-4948-A892-B114A204B67A}"/>
          </ac:spMkLst>
        </pc:spChg>
        <pc:spChg chg="mod topLvl">
          <ac:chgData name="Xin Zhang (FA Talent)" userId="474f572f-8271-4f60-858e-cee871e0aec6" providerId="ADAL" clId="{B070608F-1C59-47A4-ACC0-2B936AA96B9D}" dt="2021-11-07T07:01:52.080" v="1247" actId="113"/>
          <ac:spMkLst>
            <pc:docMk/>
            <pc:sldMk cId="421855491" sldId="280"/>
            <ac:spMk id="31" creationId="{D829BE55-0F7D-4DBE-A1CC-E7334613FB8A}"/>
          </ac:spMkLst>
        </pc:spChg>
        <pc:spChg chg="mod topLvl">
          <ac:chgData name="Xin Zhang (FA Talent)" userId="474f572f-8271-4f60-858e-cee871e0aec6" providerId="ADAL" clId="{B070608F-1C59-47A4-ACC0-2B936AA96B9D}" dt="2021-11-05T10:48:10.669" v="797" actId="1076"/>
          <ac:spMkLst>
            <pc:docMk/>
            <pc:sldMk cId="421855491" sldId="280"/>
            <ac:spMk id="32" creationId="{A40E09E4-4A2F-460F-9D44-4AF5CB02716B}"/>
          </ac:spMkLst>
        </pc:spChg>
        <pc:spChg chg="mod topLvl">
          <ac:chgData name="Xin Zhang (FA Talent)" userId="474f572f-8271-4f60-858e-cee871e0aec6" providerId="ADAL" clId="{B070608F-1C59-47A4-ACC0-2B936AA96B9D}" dt="2021-11-05T10:48:34.970" v="803" actId="207"/>
          <ac:spMkLst>
            <pc:docMk/>
            <pc:sldMk cId="421855491" sldId="280"/>
            <ac:spMk id="33" creationId="{F1D115CE-4E81-4B99-9FF2-54CEA751415C}"/>
          </ac:spMkLst>
        </pc:spChg>
        <pc:spChg chg="del mod topLvl">
          <ac:chgData name="Xin Zhang (FA Talent)" userId="474f572f-8271-4f60-858e-cee871e0aec6" providerId="ADAL" clId="{B070608F-1C59-47A4-ACC0-2B936AA96B9D}" dt="2021-11-05T10:46:08.980" v="763" actId="478"/>
          <ac:spMkLst>
            <pc:docMk/>
            <pc:sldMk cId="421855491" sldId="280"/>
            <ac:spMk id="34" creationId="{CFF67AE9-C5AA-47F3-98DF-420BABCC8C2F}"/>
          </ac:spMkLst>
        </pc:spChg>
        <pc:spChg chg="del mod topLvl">
          <ac:chgData name="Xin Zhang (FA Talent)" userId="474f572f-8271-4f60-858e-cee871e0aec6" providerId="ADAL" clId="{B070608F-1C59-47A4-ACC0-2B936AA96B9D}" dt="2021-11-05T10:46:08.980" v="763" actId="478"/>
          <ac:spMkLst>
            <pc:docMk/>
            <pc:sldMk cId="421855491" sldId="280"/>
            <ac:spMk id="35" creationId="{C24DB10E-87DD-47FE-BF79-FC0CBB19EA55}"/>
          </ac:spMkLst>
        </pc:spChg>
        <pc:spChg chg="del mod topLvl">
          <ac:chgData name="Xin Zhang (FA Talent)" userId="474f572f-8271-4f60-858e-cee871e0aec6" providerId="ADAL" clId="{B070608F-1C59-47A4-ACC0-2B936AA96B9D}" dt="2021-11-05T10:46:08.980" v="763" actId="478"/>
          <ac:spMkLst>
            <pc:docMk/>
            <pc:sldMk cId="421855491" sldId="280"/>
            <ac:spMk id="36" creationId="{7FDFB273-AEF0-4140-B517-2E44F9526260}"/>
          </ac:spMkLst>
        </pc:spChg>
        <pc:spChg chg="mod topLvl">
          <ac:chgData name="Xin Zhang (FA Talent)" userId="474f572f-8271-4f60-858e-cee871e0aec6" providerId="ADAL" clId="{B070608F-1C59-47A4-ACC0-2B936AA96B9D}" dt="2021-11-07T07:02:00.073" v="1248" actId="2711"/>
          <ac:spMkLst>
            <pc:docMk/>
            <pc:sldMk cId="421855491" sldId="280"/>
            <ac:spMk id="37" creationId="{AF5860D6-CE2B-4C09-A5F4-29BFA387B078}"/>
          </ac:spMkLst>
        </pc:spChg>
        <pc:spChg chg="mod topLvl">
          <ac:chgData name="Xin Zhang (FA Talent)" userId="474f572f-8271-4f60-858e-cee871e0aec6" providerId="ADAL" clId="{B070608F-1C59-47A4-ACC0-2B936AA96B9D}" dt="2021-11-05T10:47:40.886" v="793" actId="14100"/>
          <ac:spMkLst>
            <pc:docMk/>
            <pc:sldMk cId="421855491" sldId="280"/>
            <ac:spMk id="41" creationId="{7DCEC4A8-E94A-4298-9A3F-864F4A0A2A7B}"/>
          </ac:spMkLst>
        </pc:spChg>
        <pc:spChg chg="mod topLvl">
          <ac:chgData name="Xin Zhang (FA Talent)" userId="474f572f-8271-4f60-858e-cee871e0aec6" providerId="ADAL" clId="{B070608F-1C59-47A4-ACC0-2B936AA96B9D}" dt="2021-11-05T10:47:40.886" v="793" actId="14100"/>
          <ac:spMkLst>
            <pc:docMk/>
            <pc:sldMk cId="421855491" sldId="280"/>
            <ac:spMk id="47" creationId="{AF7AD263-4E81-4FA9-9494-F5BB967BEA21}"/>
          </ac:spMkLst>
        </pc:spChg>
        <pc:spChg chg="mod topLvl">
          <ac:chgData name="Xin Zhang (FA Talent)" userId="474f572f-8271-4f60-858e-cee871e0aec6" providerId="ADAL" clId="{B070608F-1C59-47A4-ACC0-2B936AA96B9D}" dt="2021-11-05T10:47:40.886" v="793" actId="14100"/>
          <ac:spMkLst>
            <pc:docMk/>
            <pc:sldMk cId="421855491" sldId="280"/>
            <ac:spMk id="52" creationId="{9F3CD339-BA6C-4D1A-9832-64475646ECD5}"/>
          </ac:spMkLst>
        </pc:spChg>
        <pc:spChg chg="del mod topLvl">
          <ac:chgData name="Xin Zhang (FA Talent)" userId="474f572f-8271-4f60-858e-cee871e0aec6" providerId="ADAL" clId="{B070608F-1C59-47A4-ACC0-2B936AA96B9D}" dt="2021-11-05T10:46:50.646" v="776" actId="478"/>
          <ac:spMkLst>
            <pc:docMk/>
            <pc:sldMk cId="421855491" sldId="280"/>
            <ac:spMk id="58" creationId="{DCF6B258-BD9C-4209-8D7C-6500B34ADB3C}"/>
          </ac:spMkLst>
        </pc:spChg>
        <pc:spChg chg="del mod topLvl">
          <ac:chgData name="Xin Zhang (FA Talent)" userId="474f572f-8271-4f60-858e-cee871e0aec6" providerId="ADAL" clId="{B070608F-1C59-47A4-ACC0-2B936AA96B9D}" dt="2021-11-05T10:46:53.061" v="777" actId="478"/>
          <ac:spMkLst>
            <pc:docMk/>
            <pc:sldMk cId="421855491" sldId="280"/>
            <ac:spMk id="59" creationId="{DBE66119-6BF0-48AD-A17B-97762C364E2A}"/>
          </ac:spMkLst>
        </pc:spChg>
        <pc:spChg chg="del mod topLvl">
          <ac:chgData name="Xin Zhang (FA Talent)" userId="474f572f-8271-4f60-858e-cee871e0aec6" providerId="ADAL" clId="{B070608F-1C59-47A4-ACC0-2B936AA96B9D}" dt="2021-11-05T10:46:50.646" v="776" actId="478"/>
          <ac:spMkLst>
            <pc:docMk/>
            <pc:sldMk cId="421855491" sldId="280"/>
            <ac:spMk id="70" creationId="{F1C045F7-D92E-4F3F-86F4-F109825A60E3}"/>
          </ac:spMkLst>
        </pc:spChg>
        <pc:spChg chg="del mod topLvl">
          <ac:chgData name="Xin Zhang (FA Talent)" userId="474f572f-8271-4f60-858e-cee871e0aec6" providerId="ADAL" clId="{B070608F-1C59-47A4-ACC0-2B936AA96B9D}" dt="2021-11-05T10:46:53.061" v="777" actId="478"/>
          <ac:spMkLst>
            <pc:docMk/>
            <pc:sldMk cId="421855491" sldId="280"/>
            <ac:spMk id="71" creationId="{A90FCDC6-3961-407D-B9F3-1F715110C6F5}"/>
          </ac:spMkLst>
        </pc:spChg>
        <pc:spChg chg="mod topLvl">
          <ac:chgData name="Xin Zhang (FA Talent)" userId="474f572f-8271-4f60-858e-cee871e0aec6" providerId="ADAL" clId="{B070608F-1C59-47A4-ACC0-2B936AA96B9D}" dt="2021-11-05T10:48:34.970" v="803" actId="207"/>
          <ac:spMkLst>
            <pc:docMk/>
            <pc:sldMk cId="421855491" sldId="280"/>
            <ac:spMk id="73" creationId="{59587007-2A65-4AE6-AD42-DB1B263CF6C5}"/>
          </ac:spMkLst>
        </pc:spChg>
        <pc:spChg chg="mod topLvl">
          <ac:chgData name="Xin Zhang (FA Talent)" userId="474f572f-8271-4f60-858e-cee871e0aec6" providerId="ADAL" clId="{B070608F-1C59-47A4-ACC0-2B936AA96B9D}" dt="2021-11-07T07:02:00.073" v="1248" actId="2711"/>
          <ac:spMkLst>
            <pc:docMk/>
            <pc:sldMk cId="421855491" sldId="280"/>
            <ac:spMk id="74" creationId="{9B3A8A22-3293-4A24-857C-1B48AE526B9A}"/>
          </ac:spMkLst>
        </pc:spChg>
        <pc:spChg chg="del mod topLvl">
          <ac:chgData name="Xin Zhang (FA Talent)" userId="474f572f-8271-4f60-858e-cee871e0aec6" providerId="ADAL" clId="{B070608F-1C59-47A4-ACC0-2B936AA96B9D}" dt="2021-11-05T10:46:08.980" v="763" actId="478"/>
          <ac:spMkLst>
            <pc:docMk/>
            <pc:sldMk cId="421855491" sldId="280"/>
            <ac:spMk id="76" creationId="{5C406465-7BC4-4915-80B4-5E7BA0786C80}"/>
          </ac:spMkLst>
        </pc:spChg>
        <pc:spChg chg="del mod topLvl">
          <ac:chgData name="Xin Zhang (FA Talent)" userId="474f572f-8271-4f60-858e-cee871e0aec6" providerId="ADAL" clId="{B070608F-1C59-47A4-ACC0-2B936AA96B9D}" dt="2021-11-05T10:46:08.980" v="763" actId="478"/>
          <ac:spMkLst>
            <pc:docMk/>
            <pc:sldMk cId="421855491" sldId="280"/>
            <ac:spMk id="77" creationId="{38CF41CB-50AE-476A-BD7D-DF4789AE3357}"/>
          </ac:spMkLst>
        </pc:spChg>
        <pc:grpChg chg="del">
          <ac:chgData name="Xin Zhang (FA Talent)" userId="474f572f-8271-4f60-858e-cee871e0aec6" providerId="ADAL" clId="{B070608F-1C59-47A4-ACC0-2B936AA96B9D}" dt="2021-11-05T10:45:27.633" v="759" actId="165"/>
          <ac:grpSpMkLst>
            <pc:docMk/>
            <pc:sldMk cId="421855491" sldId="280"/>
            <ac:grpSpMk id="2" creationId="{0F6091B2-0182-4ADE-A4F9-95B3FA85C43E}"/>
          </ac:grpSpMkLst>
        </pc:grpChg>
        <pc:grpChg chg="add del mod">
          <ac:chgData name="Xin Zhang (FA Talent)" userId="474f572f-8271-4f60-858e-cee871e0aec6" providerId="ADAL" clId="{B070608F-1C59-47A4-ACC0-2B936AA96B9D}" dt="2021-11-05T10:46:36.893" v="773" actId="165"/>
          <ac:grpSpMkLst>
            <pc:docMk/>
            <pc:sldMk cId="421855491" sldId="280"/>
            <ac:grpSpMk id="4" creationId="{2BA305DB-9929-461D-9146-2EEDFF223131}"/>
          </ac:grpSpMkLst>
        </pc:grpChg>
        <pc:grpChg chg="add del mod topLvl">
          <ac:chgData name="Xin Zhang (FA Talent)" userId="474f572f-8271-4f60-858e-cee871e0aec6" providerId="ADAL" clId="{B070608F-1C59-47A4-ACC0-2B936AA96B9D}" dt="2021-11-05T10:48:19.783" v="798" actId="165"/>
          <ac:grpSpMkLst>
            <pc:docMk/>
            <pc:sldMk cId="421855491" sldId="280"/>
            <ac:grpSpMk id="5" creationId="{45A60F4E-9668-49F2-9FB7-4285B3A08B4A}"/>
          </ac:grpSpMkLst>
        </pc:grpChg>
        <pc:grpChg chg="add del mod">
          <ac:chgData name="Xin Zhang (FA Talent)" userId="474f572f-8271-4f60-858e-cee871e0aec6" providerId="ADAL" clId="{B070608F-1C59-47A4-ACC0-2B936AA96B9D}" dt="2021-11-05T10:47:22.145" v="789" actId="165"/>
          <ac:grpSpMkLst>
            <pc:docMk/>
            <pc:sldMk cId="421855491" sldId="280"/>
            <ac:grpSpMk id="6" creationId="{FFB83470-7C72-4650-A9DA-181D483B3CB5}"/>
          </ac:grpSpMkLst>
        </pc:grpChg>
        <pc:grpChg chg="add del mod topLvl">
          <ac:chgData name="Xin Zhang (FA Talent)" userId="474f572f-8271-4f60-858e-cee871e0aec6" providerId="ADAL" clId="{B070608F-1C59-47A4-ACC0-2B936AA96B9D}" dt="2021-11-05T10:48:19.783" v="798" actId="165"/>
          <ac:grpSpMkLst>
            <pc:docMk/>
            <pc:sldMk cId="421855491" sldId="280"/>
            <ac:grpSpMk id="27" creationId="{9BF010EA-B48A-43E8-A938-63EBC8D1AC74}"/>
          </ac:grpSpMkLst>
        </pc:grpChg>
        <pc:grpChg chg="add del mod topLvl">
          <ac:chgData name="Xin Zhang (FA Talent)" userId="474f572f-8271-4f60-858e-cee871e0aec6" providerId="ADAL" clId="{B070608F-1C59-47A4-ACC0-2B936AA96B9D}" dt="2021-11-05T10:48:19.783" v="798" actId="165"/>
          <ac:grpSpMkLst>
            <pc:docMk/>
            <pc:sldMk cId="421855491" sldId="280"/>
            <ac:grpSpMk id="30" creationId="{CDA6190D-C60B-495C-A8E3-D1B17153728F}"/>
          </ac:grpSpMkLst>
        </pc:grpChg>
      </pc:sldChg>
      <pc:sldChg chg="addSp delSp modSp mod ord">
        <pc:chgData name="Xin Zhang (FA Talent)" userId="474f572f-8271-4f60-858e-cee871e0aec6" providerId="ADAL" clId="{B070608F-1C59-47A4-ACC0-2B936AA96B9D}" dt="2021-11-08T05:34:42.661" v="1961"/>
        <pc:sldMkLst>
          <pc:docMk/>
          <pc:sldMk cId="1945580749" sldId="281"/>
        </pc:sldMkLst>
        <pc:spChg chg="mod">
          <ac:chgData name="Xin Zhang (FA Talent)" userId="474f572f-8271-4f60-858e-cee871e0aec6" providerId="ADAL" clId="{B070608F-1C59-47A4-ACC0-2B936AA96B9D}" dt="2021-11-05T11:05:28.914" v="1153" actId="1076"/>
          <ac:spMkLst>
            <pc:docMk/>
            <pc:sldMk cId="1945580749" sldId="281"/>
            <ac:spMk id="2" creationId="{82A5A4AE-123A-4DD2-98A5-CCDFBEEFFEFF}"/>
          </ac:spMkLst>
        </pc:spChg>
        <pc:spChg chg="ord">
          <ac:chgData name="Xin Zhang (FA Talent)" userId="474f572f-8271-4f60-858e-cee871e0aec6" providerId="ADAL" clId="{B070608F-1C59-47A4-ACC0-2B936AA96B9D}" dt="2021-11-05T09:08:39.803" v="27" actId="167"/>
          <ac:spMkLst>
            <pc:docMk/>
            <pc:sldMk cId="1945580749" sldId="281"/>
            <ac:spMk id="10" creationId="{DDFEAE4D-7F72-4F79-BABD-15DC8DC1C426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11" creationId="{26974132-B310-44A3-B262-F51B597B0F01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13" creationId="{7131FF71-B8CC-4B68-9E0B-E99686003D9C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16" creationId="{A21A70CA-FDD6-4054-A098-21DD2EAE1603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17" creationId="{F2A06A79-A19F-428C-ABED-A625B99233E3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19" creationId="{F91D6B36-2882-49FE-8B7E-A69FCFE16DC9}"/>
          </ac:spMkLst>
        </pc:spChg>
        <pc:spChg chg="mod">
          <ac:chgData name="Xin Zhang (FA Talent)" userId="474f572f-8271-4f60-858e-cee871e0aec6" providerId="ADAL" clId="{B070608F-1C59-47A4-ACC0-2B936AA96B9D}" dt="2021-11-05T11:05:37.604" v="1155" actId="1076"/>
          <ac:spMkLst>
            <pc:docMk/>
            <pc:sldMk cId="1945580749" sldId="281"/>
            <ac:spMk id="20" creationId="{FE33FC05-8591-4C81-93DB-0C31C9698126}"/>
          </ac:spMkLst>
        </pc:spChg>
        <pc:spChg chg="del mod">
          <ac:chgData name="Xin Zhang (FA Talent)" userId="474f572f-8271-4f60-858e-cee871e0aec6" providerId="ADAL" clId="{B070608F-1C59-47A4-ACC0-2B936AA96B9D}" dt="2021-11-05T11:05:04.237" v="1142" actId="478"/>
          <ac:spMkLst>
            <pc:docMk/>
            <pc:sldMk cId="1945580749" sldId="281"/>
            <ac:spMk id="25" creationId="{5DDB25F3-BBD1-4F93-B855-5EAB642D813B}"/>
          </ac:spMkLst>
        </pc:spChg>
        <pc:spChg chg="add mod ord">
          <ac:chgData name="Xin Zhang (FA Talent)" userId="474f572f-8271-4f60-858e-cee871e0aec6" providerId="ADAL" clId="{B070608F-1C59-47A4-ACC0-2B936AA96B9D}" dt="2021-11-05T11:05:00.710" v="1141" actId="14100"/>
          <ac:spMkLst>
            <pc:docMk/>
            <pc:sldMk cId="1945580749" sldId="281"/>
            <ac:spMk id="26" creationId="{E4E88A50-AEAC-4DAF-9D9D-DAB69D43E5E5}"/>
          </ac:spMkLst>
        </pc:spChg>
        <pc:picChg chg="mod">
          <ac:chgData name="Xin Zhang (FA Talent)" userId="474f572f-8271-4f60-858e-cee871e0aec6" providerId="ADAL" clId="{B070608F-1C59-47A4-ACC0-2B936AA96B9D}" dt="2021-11-08T05:14:06.355" v="1959" actId="108"/>
          <ac:picMkLst>
            <pc:docMk/>
            <pc:sldMk cId="1945580749" sldId="281"/>
            <ac:picMk id="9" creationId="{A3B37DCC-E332-4A16-8FFC-4BF68C0A75A5}"/>
          </ac:picMkLst>
        </pc:picChg>
      </pc:sldChg>
      <pc:sldChg chg="addSp delSp modSp mod ord">
        <pc:chgData name="Xin Zhang (FA Talent)" userId="474f572f-8271-4f60-858e-cee871e0aec6" providerId="ADAL" clId="{B070608F-1C59-47A4-ACC0-2B936AA96B9D}" dt="2021-11-05T10:43:36.137" v="758" actId="20577"/>
        <pc:sldMkLst>
          <pc:docMk/>
          <pc:sldMk cId="639590143" sldId="284"/>
        </pc:sldMkLst>
        <pc:spChg chg="mod">
          <ac:chgData name="Xin Zhang (FA Talent)" userId="474f572f-8271-4f60-858e-cee871e0aec6" providerId="ADAL" clId="{B070608F-1C59-47A4-ACC0-2B936AA96B9D}" dt="2021-11-05T10:43:01.174" v="691"/>
          <ac:spMkLst>
            <pc:docMk/>
            <pc:sldMk cId="639590143" sldId="284"/>
            <ac:spMk id="2" creationId="{221B1A84-35C9-4341-88AF-0E97E65FB582}"/>
          </ac:spMkLst>
        </pc:spChg>
        <pc:spChg chg="mod">
          <ac:chgData name="Xin Zhang (FA Talent)" userId="474f572f-8271-4f60-858e-cee871e0aec6" providerId="ADAL" clId="{B070608F-1C59-47A4-ACC0-2B936AA96B9D}" dt="2021-11-05T10:43:22.971" v="740" actId="20577"/>
          <ac:spMkLst>
            <pc:docMk/>
            <pc:sldMk cId="639590143" sldId="284"/>
            <ac:spMk id="9" creationId="{57B193E6-9E12-4CFB-849E-7C4D4324E1D2}"/>
          </ac:spMkLst>
        </pc:spChg>
        <pc:spChg chg="mod">
          <ac:chgData name="Xin Zhang (FA Talent)" userId="474f572f-8271-4f60-858e-cee871e0aec6" providerId="ADAL" clId="{B070608F-1C59-47A4-ACC0-2B936AA96B9D}" dt="2021-11-05T10:35:45.824" v="588" actId="1076"/>
          <ac:spMkLst>
            <pc:docMk/>
            <pc:sldMk cId="639590143" sldId="284"/>
            <ac:spMk id="10" creationId="{BF4B95B1-9DFD-41C0-8E10-3E4131DA45C1}"/>
          </ac:spMkLst>
        </pc:spChg>
        <pc:spChg chg="mod">
          <ac:chgData name="Xin Zhang (FA Talent)" userId="474f572f-8271-4f60-858e-cee871e0aec6" providerId="ADAL" clId="{B070608F-1C59-47A4-ACC0-2B936AA96B9D}" dt="2021-11-05T10:43:36.137" v="758" actId="20577"/>
          <ac:spMkLst>
            <pc:docMk/>
            <pc:sldMk cId="639590143" sldId="284"/>
            <ac:spMk id="11" creationId="{95FBC009-B477-4EA5-A2B4-012D8786EC8A}"/>
          </ac:spMkLst>
        </pc:spChg>
        <pc:spChg chg="mod">
          <ac:chgData name="Xin Zhang (FA Talent)" userId="474f572f-8271-4f60-858e-cee871e0aec6" providerId="ADAL" clId="{B070608F-1C59-47A4-ACC0-2B936AA96B9D}" dt="2021-11-05T10:35:49.764" v="589" actId="1076"/>
          <ac:spMkLst>
            <pc:docMk/>
            <pc:sldMk cId="639590143" sldId="284"/>
            <ac:spMk id="12" creationId="{9FDD25EA-08D8-4CB2-B68A-6FD43C5E8772}"/>
          </ac:spMkLst>
        </pc:spChg>
        <pc:spChg chg="mod">
          <ac:chgData name="Xin Zhang (FA Talent)" userId="474f572f-8271-4f60-858e-cee871e0aec6" providerId="ADAL" clId="{B070608F-1C59-47A4-ACC0-2B936AA96B9D}" dt="2021-11-05T10:43:27.791" v="750" actId="20577"/>
          <ac:spMkLst>
            <pc:docMk/>
            <pc:sldMk cId="639590143" sldId="284"/>
            <ac:spMk id="13" creationId="{B6B69B88-D091-4E10-B339-2661E869B2F9}"/>
          </ac:spMkLst>
        </pc:spChg>
        <pc:spChg chg="mod">
          <ac:chgData name="Xin Zhang (FA Talent)" userId="474f572f-8271-4f60-858e-cee871e0aec6" providerId="ADAL" clId="{B070608F-1C59-47A4-ACC0-2B936AA96B9D}" dt="2021-11-05T10:35:49.764" v="589" actId="1076"/>
          <ac:spMkLst>
            <pc:docMk/>
            <pc:sldMk cId="639590143" sldId="284"/>
            <ac:spMk id="14" creationId="{01042355-F961-4D11-8617-78A58B673B23}"/>
          </ac:spMkLst>
        </pc:spChg>
        <pc:spChg chg="mod">
          <ac:chgData name="Xin Zhang (FA Talent)" userId="474f572f-8271-4f60-858e-cee871e0aec6" providerId="ADAL" clId="{B070608F-1C59-47A4-ACC0-2B936AA96B9D}" dt="2021-11-05T10:43:14.257" v="727" actId="20577"/>
          <ac:spMkLst>
            <pc:docMk/>
            <pc:sldMk cId="639590143" sldId="284"/>
            <ac:spMk id="15" creationId="{A3F40638-BDEB-4DDA-BE26-9F7DBB5914EC}"/>
          </ac:spMkLst>
        </pc:spChg>
        <pc:spChg chg="mod">
          <ac:chgData name="Xin Zhang (FA Talent)" userId="474f572f-8271-4f60-858e-cee871e0aec6" providerId="ADAL" clId="{B070608F-1C59-47A4-ACC0-2B936AA96B9D}" dt="2021-11-05T10:35:45.824" v="588" actId="1076"/>
          <ac:spMkLst>
            <pc:docMk/>
            <pc:sldMk cId="639590143" sldId="284"/>
            <ac:spMk id="16" creationId="{4074937F-C75F-481C-BA5C-DBDF41861F8D}"/>
          </ac:spMkLst>
        </pc:spChg>
        <pc:spChg chg="mod">
          <ac:chgData name="Xin Zhang (FA Talent)" userId="474f572f-8271-4f60-858e-cee871e0aec6" providerId="ADAL" clId="{B070608F-1C59-47A4-ACC0-2B936AA96B9D}" dt="2021-11-05T10:34:51.793" v="585" actId="164"/>
          <ac:spMkLst>
            <pc:docMk/>
            <pc:sldMk cId="639590143" sldId="284"/>
            <ac:spMk id="17" creationId="{9A958616-4BB6-4B6A-9A14-A562F79C9D0E}"/>
          </ac:spMkLst>
        </pc:spChg>
        <pc:spChg chg="mod">
          <ac:chgData name="Xin Zhang (FA Talent)" userId="474f572f-8271-4f60-858e-cee871e0aec6" providerId="ADAL" clId="{B070608F-1C59-47A4-ACC0-2B936AA96B9D}" dt="2021-11-05T10:34:51.793" v="585" actId="164"/>
          <ac:spMkLst>
            <pc:docMk/>
            <pc:sldMk cId="639590143" sldId="284"/>
            <ac:spMk id="18" creationId="{DAD1FE91-FA32-4169-98D3-06009E926FFB}"/>
          </ac:spMkLst>
        </pc:spChg>
        <pc:spChg chg="add del mod ord">
          <ac:chgData name="Xin Zhang (FA Talent)" userId="474f572f-8271-4f60-858e-cee871e0aec6" providerId="ADAL" clId="{B070608F-1C59-47A4-ACC0-2B936AA96B9D}" dt="2021-11-05T10:36:49.297" v="605" actId="21"/>
          <ac:spMkLst>
            <pc:docMk/>
            <pc:sldMk cId="639590143" sldId="284"/>
            <ac:spMk id="19" creationId="{444FF15B-D7BD-4571-BA52-83B8B7346FA4}"/>
          </ac:spMkLst>
        </pc:spChg>
        <pc:spChg chg="mod">
          <ac:chgData name="Xin Zhang (FA Talent)" userId="474f572f-8271-4f60-858e-cee871e0aec6" providerId="ADAL" clId="{B070608F-1C59-47A4-ACC0-2B936AA96B9D}" dt="2021-11-05T10:34:51.793" v="585" actId="164"/>
          <ac:spMkLst>
            <pc:docMk/>
            <pc:sldMk cId="639590143" sldId="284"/>
            <ac:spMk id="20" creationId="{E692C7D3-5BA0-4B6C-9B58-50128DF6D8F2}"/>
          </ac:spMkLst>
        </pc:spChg>
        <pc:spChg chg="mod">
          <ac:chgData name="Xin Zhang (FA Talent)" userId="474f572f-8271-4f60-858e-cee871e0aec6" providerId="ADAL" clId="{B070608F-1C59-47A4-ACC0-2B936AA96B9D}" dt="2021-11-05T10:38:40.129" v="683" actId="207"/>
          <ac:spMkLst>
            <pc:docMk/>
            <pc:sldMk cId="639590143" sldId="284"/>
            <ac:spMk id="22" creationId="{04C3CAD4-0F88-4EBD-80EE-17527576BB58}"/>
          </ac:spMkLst>
        </pc:spChg>
        <pc:spChg chg="mod">
          <ac:chgData name="Xin Zhang (FA Talent)" userId="474f572f-8271-4f60-858e-cee871e0aec6" providerId="ADAL" clId="{B070608F-1C59-47A4-ACC0-2B936AA96B9D}" dt="2021-11-05T10:38:40.129" v="683" actId="207"/>
          <ac:spMkLst>
            <pc:docMk/>
            <pc:sldMk cId="639590143" sldId="284"/>
            <ac:spMk id="23" creationId="{8E43BE57-4EDA-44F7-B18D-C33102E69BFC}"/>
          </ac:spMkLst>
        </pc:spChg>
        <pc:spChg chg="mod">
          <ac:chgData name="Xin Zhang (FA Talent)" userId="474f572f-8271-4f60-858e-cee871e0aec6" providerId="ADAL" clId="{B070608F-1C59-47A4-ACC0-2B936AA96B9D}" dt="2021-11-05T10:38:40.129" v="683" actId="207"/>
          <ac:spMkLst>
            <pc:docMk/>
            <pc:sldMk cId="639590143" sldId="284"/>
            <ac:spMk id="24" creationId="{FD5588BB-5283-48D6-A2F8-A9BE4539C5FC}"/>
          </ac:spMkLst>
        </pc:spChg>
        <pc:spChg chg="add mod ord">
          <ac:chgData name="Xin Zhang (FA Talent)" userId="474f572f-8271-4f60-858e-cee871e0aec6" providerId="ADAL" clId="{B070608F-1C59-47A4-ACC0-2B936AA96B9D}" dt="2021-11-05T10:40:49.693" v="688" actId="14100"/>
          <ac:spMkLst>
            <pc:docMk/>
            <pc:sldMk cId="639590143" sldId="284"/>
            <ac:spMk id="26" creationId="{601E0330-A515-4813-985F-6B4BBE7E5C07}"/>
          </ac:spMkLst>
        </pc:spChg>
        <pc:grpChg chg="add mod">
          <ac:chgData name="Xin Zhang (FA Talent)" userId="474f572f-8271-4f60-858e-cee871e0aec6" providerId="ADAL" clId="{B070608F-1C59-47A4-ACC0-2B936AA96B9D}" dt="2021-11-05T10:34:53.486" v="586" actId="14100"/>
          <ac:grpSpMkLst>
            <pc:docMk/>
            <pc:sldMk cId="639590143" sldId="284"/>
            <ac:grpSpMk id="3" creationId="{7C32F2B0-EFAF-448B-B115-CC15245AA45D}"/>
          </ac:grpSpMkLst>
        </pc:grpChg>
        <pc:grpChg chg="add del mod">
          <ac:chgData name="Xin Zhang (FA Talent)" userId="474f572f-8271-4f60-858e-cee871e0aec6" providerId="ADAL" clId="{B070608F-1C59-47A4-ACC0-2B936AA96B9D}" dt="2021-11-05T10:38:41.375" v="684" actId="478"/>
          <ac:grpSpMkLst>
            <pc:docMk/>
            <pc:sldMk cId="639590143" sldId="284"/>
            <ac:grpSpMk id="21" creationId="{554297B6-ACE0-4110-9369-7E96355ABF40}"/>
          </ac:grpSpMkLst>
        </pc:grpChg>
        <pc:picChg chg="add del mod ord">
          <ac:chgData name="Xin Zhang (FA Talent)" userId="474f572f-8271-4f60-858e-cee871e0aec6" providerId="ADAL" clId="{B070608F-1C59-47A4-ACC0-2B936AA96B9D}" dt="2021-11-05T10:40:42.036" v="685" actId="478"/>
          <ac:picMkLst>
            <pc:docMk/>
            <pc:sldMk cId="639590143" sldId="284"/>
            <ac:picMk id="4" creationId="{283FDE6C-FE63-45AC-947D-B1D757ABA4A8}"/>
          </ac:picMkLst>
        </pc:picChg>
        <pc:picChg chg="add del mod">
          <ac:chgData name="Xin Zhang (FA Talent)" userId="474f572f-8271-4f60-858e-cee871e0aec6" providerId="ADAL" clId="{B070608F-1C59-47A4-ACC0-2B936AA96B9D}" dt="2021-11-05T10:37:37.729" v="614"/>
          <ac:picMkLst>
            <pc:docMk/>
            <pc:sldMk cId="639590143" sldId="284"/>
            <ac:picMk id="5" creationId="{1203A03E-1F5E-462B-B868-1F2966412908}"/>
          </ac:picMkLst>
        </pc:picChg>
        <pc:picChg chg="add del mod ord">
          <ac:chgData name="Xin Zhang (FA Talent)" userId="474f572f-8271-4f60-858e-cee871e0aec6" providerId="ADAL" clId="{B070608F-1C59-47A4-ACC0-2B936AA96B9D}" dt="2021-11-05T10:38:03.873" v="618" actId="478"/>
          <ac:picMkLst>
            <pc:docMk/>
            <pc:sldMk cId="639590143" sldId="284"/>
            <ac:picMk id="25" creationId="{253AC6BF-A567-4550-B287-DDC57EC3F543}"/>
          </ac:picMkLst>
        </pc:picChg>
      </pc:sldChg>
      <pc:sldChg chg="modSp mod">
        <pc:chgData name="Xin Zhang (FA Talent)" userId="474f572f-8271-4f60-858e-cee871e0aec6" providerId="ADAL" clId="{B070608F-1C59-47A4-ACC0-2B936AA96B9D}" dt="2021-11-07T07:17:05.115" v="1704" actId="113"/>
        <pc:sldMkLst>
          <pc:docMk/>
          <pc:sldMk cId="4050761214" sldId="285"/>
        </pc:sldMkLst>
        <pc:spChg chg="mod">
          <ac:chgData name="Xin Zhang (FA Talent)" userId="474f572f-8271-4f60-858e-cee871e0aec6" providerId="ADAL" clId="{B070608F-1C59-47A4-ACC0-2B936AA96B9D}" dt="2021-11-07T07:17:05.115" v="1704" actId="113"/>
          <ac:spMkLst>
            <pc:docMk/>
            <pc:sldMk cId="4050761214" sldId="285"/>
            <ac:spMk id="6" creationId="{63A97044-C5C4-4A38-A3EC-1F57E73C573C}"/>
          </ac:spMkLst>
        </pc:spChg>
      </pc:sldChg>
      <pc:sldChg chg="new del">
        <pc:chgData name="Xin Zhang (FA Talent)" userId="474f572f-8271-4f60-858e-cee871e0aec6" providerId="ADAL" clId="{B070608F-1C59-47A4-ACC0-2B936AA96B9D}" dt="2021-11-05T10:21:31.230" v="118" actId="47"/>
        <pc:sldMkLst>
          <pc:docMk/>
          <pc:sldMk cId="2522307839" sldId="286"/>
        </pc:sldMkLst>
      </pc:sldChg>
      <pc:sldChg chg="add del">
        <pc:chgData name="Xin Zhang (FA Talent)" userId="474f572f-8271-4f60-858e-cee871e0aec6" providerId="ADAL" clId="{B070608F-1C59-47A4-ACC0-2B936AA96B9D}" dt="2021-11-05T09:04:20.764" v="3"/>
        <pc:sldMkLst>
          <pc:docMk/>
          <pc:sldMk cId="2425294303" sldId="287"/>
        </pc:sldMkLst>
      </pc:sldChg>
      <pc:sldChg chg="add del">
        <pc:chgData name="Xin Zhang (FA Talent)" userId="474f572f-8271-4f60-858e-cee871e0aec6" providerId="ADAL" clId="{B070608F-1C59-47A4-ACC0-2B936AA96B9D}" dt="2021-11-05T09:04:20.764" v="3"/>
        <pc:sldMkLst>
          <pc:docMk/>
          <pc:sldMk cId="2622759500" sldId="288"/>
        </pc:sldMkLst>
      </pc:sldChg>
      <pc:sldMasterChg chg="delSp modSp mod setBg modSldLayout">
        <pc:chgData name="Xin Zhang (FA Talent)" userId="474f572f-8271-4f60-858e-cee871e0aec6" providerId="ADAL" clId="{B070608F-1C59-47A4-ACC0-2B936AA96B9D}" dt="2021-11-10T03:43:13.062" v="1962" actId="735"/>
        <pc:sldMasterMkLst>
          <pc:docMk/>
          <pc:sldMasterMk cId="1132807788" sldId="2147483692"/>
        </pc:sldMasterMkLst>
        <pc:picChg chg="del">
          <ac:chgData name="Xin Zhang (FA Talent)" userId="474f572f-8271-4f60-858e-cee871e0aec6" providerId="ADAL" clId="{B070608F-1C59-47A4-ACC0-2B936AA96B9D}" dt="2021-11-05T10:59:37.159" v="1095" actId="21"/>
          <ac:picMkLst>
            <pc:docMk/>
            <pc:sldMasterMk cId="1132807788" sldId="2147483692"/>
            <ac:picMk id="2" creationId="{8AF9A531-6C28-4B1F-AB11-480D7A8651C1}"/>
          </ac:picMkLst>
        </pc:picChg>
        <pc:sldLayoutChg chg="modSp mod">
          <pc:chgData name="Xin Zhang (FA Talent)" userId="474f572f-8271-4f60-858e-cee871e0aec6" providerId="ADAL" clId="{B070608F-1C59-47A4-ACC0-2B936AA96B9D}" dt="2021-11-05T10:09:43.036" v="53" actId="14100"/>
          <pc:sldLayoutMkLst>
            <pc:docMk/>
            <pc:sldMasterMk cId="1132807788" sldId="2147483692"/>
            <pc:sldLayoutMk cId="2908834847" sldId="2147483701"/>
          </pc:sldLayoutMkLst>
          <pc:picChg chg="mod">
            <ac:chgData name="Xin Zhang (FA Talent)" userId="474f572f-8271-4f60-858e-cee871e0aec6" providerId="ADAL" clId="{B070608F-1C59-47A4-ACC0-2B936AA96B9D}" dt="2021-11-05T10:09:43.036" v="53" actId="14100"/>
            <ac:picMkLst>
              <pc:docMk/>
              <pc:sldMasterMk cId="1132807788" sldId="2147483692"/>
              <pc:sldLayoutMk cId="2908834847" sldId="2147483701"/>
              <ac:picMk id="2" creationId="{FC602FC7-05B6-499D-9923-EF08DF2FB8FE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r>
              <a:rPr lang="zh-CN" altLang="en-US" sz="1800" b="1" dirty="0">
                <a:solidFill>
                  <a:schemeClr val="tx1"/>
                </a:solidFill>
                <a:latin typeface="+mj-ea"/>
                <a:ea typeface="+mj-ea"/>
              </a:rPr>
              <a:t>数据分析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一月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F2-4CD6-A201-15BF73A7FD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二月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F2-4CD6-A201-15BF73A7FD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三月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2-4CD6-A201-15BF73A7F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92457600"/>
        <c:axId val="1192471328"/>
      </c:barChart>
      <c:catAx>
        <c:axId val="119245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2471328"/>
        <c:crosses val="autoZero"/>
        <c:auto val="1"/>
        <c:lblAlgn val="ctr"/>
        <c:lblOffset val="100"/>
        <c:noMultiLvlLbl val="0"/>
      </c:catAx>
      <c:valAx>
        <c:axId val="11924713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9245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c:spPr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14-47C5-8A14-39C8D974A97D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4-47C5-8A14-39C8D974A97D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4-47C5-8A14-39C8D974A97D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14-47C5-8A14-39C8D974A97D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14-47C5-8A14-39C8D974A97D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43-4E50-888B-5C5A631326D6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2021.01</c:v>
                </c:pt>
                <c:pt idx="1">
                  <c:v>2021.02</c:v>
                </c:pt>
                <c:pt idx="2">
                  <c:v>2021.03</c:v>
                </c:pt>
                <c:pt idx="3">
                  <c:v>2021.04</c:v>
                </c:pt>
                <c:pt idx="4">
                  <c:v>2021.05</c:v>
                </c:pt>
                <c:pt idx="5">
                  <c:v>2021.06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14-47C5-8A14-39C8D974A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5072CA-C108-492A-8CD3-DD85D161E5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228" y="2962656"/>
            <a:ext cx="6081776" cy="948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5400" b="1" dirty="0">
                <a:latin typeface="+mj-ea"/>
                <a:ea typeface="+mj-ea"/>
              </a:rPr>
              <a:t>工作总结</a:t>
            </a:r>
            <a:r>
              <a:rPr lang="en-US" altLang="zh-CN" sz="5400" b="1" dirty="0">
                <a:latin typeface="+mj-ea"/>
                <a:ea typeface="+mj-ea"/>
              </a:rPr>
              <a:t>/</a:t>
            </a:r>
            <a:r>
              <a:rPr lang="zh-CN" altLang="en-US" sz="5400" b="1" dirty="0">
                <a:latin typeface="+mj-ea"/>
                <a:ea typeface="+mj-ea"/>
              </a:rPr>
              <a:t>述职汇报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68CF060-D74F-4150-84FB-4E0859DBAA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228" y="3800923"/>
            <a:ext cx="6081776" cy="335587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altLang="zh-CN" dirty="0"/>
              <a:t>YEAR-END WORK SUMMARY/REPORTING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DA0D78-FEA9-4C0E-91DB-A04208F024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61152"/>
            <a:ext cx="2006600" cy="2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占位符 7">
            <a:extLst>
              <a:ext uri="{FF2B5EF4-FFF2-40B4-BE49-F238E27FC236}">
                <a16:creationId xmlns:a16="http://schemas.microsoft.com/office/drawing/2014/main" id="{377B2954-C62D-4378-B292-7BAAD482E0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401" y="5753100"/>
            <a:ext cx="1401633" cy="4826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/>
            </a:lvl1pPr>
          </a:lstStyle>
          <a:p>
            <a:pPr lvl="0"/>
            <a:r>
              <a:rPr lang="zh-CN" altLang="en-US" dirty="0"/>
              <a:t>汇报人</a:t>
            </a:r>
            <a:endParaRPr lang="en-US" altLang="zh-CN" dirty="0"/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21F5E63C-FBB2-4C2D-BD52-0B6ED4E06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2034" y="5753100"/>
            <a:ext cx="1510222" cy="4826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1"/>
            </a:lvl1pPr>
          </a:lstStyle>
          <a:p>
            <a:pPr lvl="0"/>
            <a:r>
              <a:rPr lang="zh-CN" altLang="en-US" dirty="0"/>
              <a:t>产品运营部</a:t>
            </a:r>
            <a:endParaRPr lang="en-US" altLang="zh-CN" dirty="0"/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86EBD723-50C0-44A7-BB1A-51CD5AFC2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228" y="2108133"/>
            <a:ext cx="6081776" cy="948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5400" b="1" dirty="0">
                <a:latin typeface="+mj-ea"/>
                <a:ea typeface="+mj-ea"/>
              </a:rPr>
              <a:t>2022</a:t>
            </a:r>
            <a:endParaRPr lang="zh-CN" altLang="en-US" sz="5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8368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14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602FC7-05B6-499D-9923-EF08DF2FB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 l="7627" t="15955" r="7627" b="1595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4B8011-4ED4-4E43-B8EC-BD4A330E01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610" y="1432387"/>
            <a:ext cx="8638780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3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EF47DD-8702-465A-992E-F2A0F2DC0D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517525"/>
            <a:ext cx="5435600" cy="612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519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5999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阿里巴巴普惠体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3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2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4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ED27A3E-00B1-4587-843B-44992C8DE3B3}"/>
              </a:ext>
            </a:extLst>
          </p:cNvPr>
          <p:cNvSpPr/>
          <p:nvPr/>
        </p:nvSpPr>
        <p:spPr>
          <a:xfrm flipV="1">
            <a:off x="1193715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C03A2DA-2F16-4FDA-9BAA-028E6037BC1D}"/>
              </a:ext>
            </a:extLst>
          </p:cNvPr>
          <p:cNvSpPr/>
          <p:nvPr/>
        </p:nvSpPr>
        <p:spPr>
          <a:xfrm>
            <a:off x="-143234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BEDAC7A-BF60-4244-A815-4468DAC00067}"/>
              </a:ext>
            </a:extLst>
          </p:cNvPr>
          <p:cNvSpPr/>
          <p:nvPr/>
        </p:nvSpPr>
        <p:spPr>
          <a:xfrm>
            <a:off x="7553383" y="0"/>
            <a:ext cx="4591231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26F6861-0CC1-4AED-A1F2-BCFDB4FD2C4E}"/>
              </a:ext>
            </a:extLst>
          </p:cNvPr>
          <p:cNvSpPr/>
          <p:nvPr/>
        </p:nvSpPr>
        <p:spPr>
          <a:xfrm flipV="1">
            <a:off x="6925473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EBE4485-1FB2-488F-A4E5-4E5BEFEF2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748" y="2922016"/>
            <a:ext cx="5572252" cy="948944"/>
          </a:xfrm>
        </p:spPr>
        <p:txBody>
          <a:bodyPr/>
          <a:lstStyle/>
          <a:p>
            <a:r>
              <a:rPr lang="zh-CN" altLang="en-US" sz="6600" b="1" dirty="0">
                <a:latin typeface="+mj-ea"/>
                <a:ea typeface="+mj-ea"/>
              </a:rPr>
              <a:t>工作总结汇报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640610E-2551-47DE-A336-19565A593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228" y="3800923"/>
            <a:ext cx="5125212" cy="335587"/>
          </a:xfrm>
        </p:spPr>
        <p:txBody>
          <a:bodyPr/>
          <a:lstStyle/>
          <a:p>
            <a:r>
              <a:rPr lang="en-US" altLang="zh-CN" sz="1800" dirty="0"/>
              <a:t>WORK SUMMARY/REPORTING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3A97044-C5C4-4A38-A3EC-1F57E73C5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FA6D37F-52BC-4ADE-A506-D438AEF7D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产品运营部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878F9E5-3924-48C9-9983-CFDD2EAF29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227" y="2047173"/>
            <a:ext cx="2844755" cy="948944"/>
          </a:xfrm>
        </p:spPr>
        <p:txBody>
          <a:bodyPr/>
          <a:lstStyle/>
          <a:p>
            <a:r>
              <a:rPr lang="en-US" altLang="zh-CN" sz="6600" b="1" dirty="0">
                <a:ln w="412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18900000" scaled="1"/>
                </a:gradFill>
                <a:latin typeface="+mj-lt"/>
              </a:rPr>
              <a:t>20XX</a:t>
            </a:r>
            <a:endParaRPr lang="zh-CN" altLang="en-US" sz="6600" b="1" dirty="0">
              <a:ln w="41275"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18900000" scaled="1"/>
              </a:gradFill>
              <a:latin typeface="+mj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90B49B2-FC17-47A9-AAA0-572798F37E68}"/>
              </a:ext>
            </a:extLst>
          </p:cNvPr>
          <p:cNvSpPr>
            <a:spLocks/>
          </p:cNvSpPr>
          <p:nvPr/>
        </p:nvSpPr>
        <p:spPr>
          <a:xfrm>
            <a:off x="7288646" y="1432673"/>
            <a:ext cx="2937544" cy="6184620"/>
          </a:xfrm>
          <a:prstGeom prst="roundRect">
            <a:avLst>
              <a:gd name="adj" fmla="val 107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E9D0732-79A3-4D30-9A0C-D2A68B036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81" y="1130300"/>
            <a:ext cx="3458275" cy="670124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8BEA3AB-8317-4564-A0F4-2B718B50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61152"/>
            <a:ext cx="2006600" cy="2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503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75A07A-317A-4BD6-BA11-AA5178CEA478}"/>
              </a:ext>
            </a:extLst>
          </p:cNvPr>
          <p:cNvSpPr/>
          <p:nvPr/>
        </p:nvSpPr>
        <p:spPr>
          <a:xfrm>
            <a:off x="0" y="5160633"/>
            <a:ext cx="12192000" cy="1697367"/>
          </a:xfrm>
          <a:prstGeom prst="rect">
            <a:avLst/>
          </a:pr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pic>
        <p:nvPicPr>
          <p:cNvPr id="3" name="图片占位符 28">
            <a:extLst>
              <a:ext uri="{FF2B5EF4-FFF2-40B4-BE49-F238E27FC236}">
                <a16:creationId xmlns:a16="http://schemas.microsoft.com/office/drawing/2014/main" id="{5A192BA2-E7B8-4D2E-A250-0FC46F08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790"/>
          <a:stretch>
            <a:fillRect/>
          </a:stretch>
        </p:blipFill>
        <p:spPr>
          <a:xfrm rot="20700000">
            <a:off x="6257717" y="1848581"/>
            <a:ext cx="4086466" cy="2298636"/>
          </a:xfrm>
          <a:prstGeom prst="rect">
            <a:avLst/>
          </a:prstGeom>
        </p:spPr>
      </p:pic>
      <p:pic>
        <p:nvPicPr>
          <p:cNvPr id="4" name="图片占位符 36">
            <a:extLst>
              <a:ext uri="{FF2B5EF4-FFF2-40B4-BE49-F238E27FC236}">
                <a16:creationId xmlns:a16="http://schemas.microsoft.com/office/drawing/2014/main" id="{A5AE94D7-8744-4F20-987C-85B926D31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>
          <a:xfrm rot="935372">
            <a:off x="2829650" y="1598308"/>
            <a:ext cx="3773494" cy="2122590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5" name="图片占位符 32">
            <a:extLst>
              <a:ext uri="{FF2B5EF4-FFF2-40B4-BE49-F238E27FC236}">
                <a16:creationId xmlns:a16="http://schemas.microsoft.com/office/drawing/2014/main" id="{6FF2AC72-67DD-4601-8A31-E67AFAF66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 rot="900000">
            <a:off x="4189467" y="3225306"/>
            <a:ext cx="3567027" cy="2006453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6" name="图片占位符 30">
            <a:extLst>
              <a:ext uri="{FF2B5EF4-FFF2-40B4-BE49-F238E27FC236}">
                <a16:creationId xmlns:a16="http://schemas.microsoft.com/office/drawing/2014/main" id="{21C92963-B93B-4B94-896D-67C208F99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7765"/>
          <a:stretch>
            <a:fillRect/>
          </a:stretch>
        </p:blipFill>
        <p:spPr>
          <a:xfrm>
            <a:off x="7690954" y="3429000"/>
            <a:ext cx="3827946" cy="2153220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7" name="图片占位符 34">
            <a:extLst>
              <a:ext uri="{FF2B5EF4-FFF2-40B4-BE49-F238E27FC236}">
                <a16:creationId xmlns:a16="http://schemas.microsoft.com/office/drawing/2014/main" id="{03173CA9-C3C5-4D2E-B411-0CA4133C5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b="7763"/>
          <a:stretch>
            <a:fillRect/>
          </a:stretch>
        </p:blipFill>
        <p:spPr>
          <a:xfrm>
            <a:off x="542245" y="2869623"/>
            <a:ext cx="4111107" cy="2312498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60D3F09-251B-4E1A-A101-34D0DA9AE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01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BFCAD-72F5-4798-BC78-4B8F73645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9F3CD339-BA6C-4D1A-9832-64475646ECD5}"/>
              </a:ext>
            </a:extLst>
          </p:cNvPr>
          <p:cNvSpPr/>
          <p:nvPr/>
        </p:nvSpPr>
        <p:spPr>
          <a:xfrm>
            <a:off x="660400" y="2191384"/>
            <a:ext cx="3389073" cy="3942715"/>
          </a:xfrm>
          <a:prstGeom prst="roundRect">
            <a:avLst>
              <a:gd name="adj" fmla="val 2601"/>
            </a:avLst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65FCFE-29A2-4314-A4A4-88E96CDC93A4}"/>
              </a:ext>
            </a:extLst>
          </p:cNvPr>
          <p:cNvSpPr txBox="1"/>
          <p:nvPr/>
        </p:nvSpPr>
        <p:spPr>
          <a:xfrm>
            <a:off x="1082298" y="3074952"/>
            <a:ext cx="254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  <a:cs typeface="Lato Regular"/>
              </a:rPr>
              <a:t>运营亮点总结</a:t>
            </a:r>
          </a:p>
        </p:txBody>
      </p:sp>
      <p:sp>
        <p:nvSpPr>
          <p:cNvPr id="21" name="文本占位符 11">
            <a:extLst>
              <a:ext uri="{FF2B5EF4-FFF2-40B4-BE49-F238E27FC236}">
                <a16:creationId xmlns:a16="http://schemas.microsoft.com/office/drawing/2014/main" id="{CDBC8665-EFB7-4C81-8173-788E9EEA7CB7}"/>
              </a:ext>
            </a:extLst>
          </p:cNvPr>
          <p:cNvSpPr txBox="1">
            <a:spLocks/>
          </p:cNvSpPr>
          <p:nvPr/>
        </p:nvSpPr>
        <p:spPr>
          <a:xfrm>
            <a:off x="1015760" y="3683777"/>
            <a:ext cx="2678350" cy="17362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F7AD263-4E81-4FA9-9494-F5BB967BEA21}"/>
              </a:ext>
            </a:extLst>
          </p:cNvPr>
          <p:cNvSpPr/>
          <p:nvPr/>
        </p:nvSpPr>
        <p:spPr>
          <a:xfrm>
            <a:off x="4401464" y="2191384"/>
            <a:ext cx="3389073" cy="3942715"/>
          </a:xfrm>
          <a:prstGeom prst="roundRect">
            <a:avLst>
              <a:gd name="adj" fmla="val 2601"/>
            </a:avLst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28D4BB5-1B06-42EC-BC52-F52A82ECE1F4}"/>
              </a:ext>
            </a:extLst>
          </p:cNvPr>
          <p:cNvSpPr/>
          <p:nvPr/>
        </p:nvSpPr>
        <p:spPr>
          <a:xfrm>
            <a:off x="5094767" y="3074952"/>
            <a:ext cx="200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  <a:cs typeface="Lato Regular"/>
              </a:rPr>
              <a:t>活动亮点总结</a:t>
            </a:r>
          </a:p>
        </p:txBody>
      </p:sp>
      <p:sp>
        <p:nvSpPr>
          <p:cNvPr id="26" name="文本占位符 13">
            <a:extLst>
              <a:ext uri="{FF2B5EF4-FFF2-40B4-BE49-F238E27FC236}">
                <a16:creationId xmlns:a16="http://schemas.microsoft.com/office/drawing/2014/main" id="{96944035-1081-4C7E-93E5-742AC35E482D}"/>
              </a:ext>
            </a:extLst>
          </p:cNvPr>
          <p:cNvSpPr txBox="1">
            <a:spLocks/>
          </p:cNvSpPr>
          <p:nvPr/>
        </p:nvSpPr>
        <p:spPr>
          <a:xfrm>
            <a:off x="4743687" y="3691609"/>
            <a:ext cx="2751498" cy="17362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DCEC4A8-E94A-4298-9A3F-864F4A0A2A7B}"/>
              </a:ext>
            </a:extLst>
          </p:cNvPr>
          <p:cNvSpPr/>
          <p:nvPr/>
        </p:nvSpPr>
        <p:spPr>
          <a:xfrm>
            <a:off x="8142527" y="2191384"/>
            <a:ext cx="3389073" cy="3942715"/>
          </a:xfrm>
          <a:prstGeom prst="roundRect">
            <a:avLst>
              <a:gd name="adj" fmla="val 2601"/>
            </a:avLst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829BE55-0F7D-4DBE-A1CC-E7334613FB8A}"/>
              </a:ext>
            </a:extLst>
          </p:cNvPr>
          <p:cNvSpPr/>
          <p:nvPr/>
        </p:nvSpPr>
        <p:spPr>
          <a:xfrm>
            <a:off x="8835829" y="3074952"/>
            <a:ext cx="200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  <a:cs typeface="Lato Regular"/>
              </a:rPr>
              <a:t>产品亮点总结</a:t>
            </a:r>
          </a:p>
        </p:txBody>
      </p:sp>
      <p:sp>
        <p:nvSpPr>
          <p:cNvPr id="32" name="文本占位符 15">
            <a:extLst>
              <a:ext uri="{FF2B5EF4-FFF2-40B4-BE49-F238E27FC236}">
                <a16:creationId xmlns:a16="http://schemas.microsoft.com/office/drawing/2014/main" id="{A40E09E4-4A2F-460F-9D44-4AF5CB02716B}"/>
              </a:ext>
            </a:extLst>
          </p:cNvPr>
          <p:cNvSpPr txBox="1">
            <a:spLocks/>
          </p:cNvSpPr>
          <p:nvPr/>
        </p:nvSpPr>
        <p:spPr>
          <a:xfrm>
            <a:off x="8458200" y="3640587"/>
            <a:ext cx="2837502" cy="17362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59587007-2A65-4AE6-AD42-DB1B263CF6C5}"/>
              </a:ext>
            </a:extLst>
          </p:cNvPr>
          <p:cNvSpPr/>
          <p:nvPr/>
        </p:nvSpPr>
        <p:spPr>
          <a:xfrm>
            <a:off x="9200668" y="1857269"/>
            <a:ext cx="1366537" cy="721547"/>
          </a:xfrm>
          <a:prstGeom prst="roundRect">
            <a:avLst>
              <a:gd name="adj" fmla="val 50000"/>
            </a:avLst>
          </a:prstGeom>
          <a:gradFill>
            <a:gsLst>
              <a:gs pos="72800">
                <a:srgbClr val="F7B3A5"/>
              </a:gs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B3A8A22-3293-4A24-857C-1B48AE526B9A}"/>
              </a:ext>
            </a:extLst>
          </p:cNvPr>
          <p:cNvSpPr txBox="1"/>
          <p:nvPr/>
        </p:nvSpPr>
        <p:spPr>
          <a:xfrm>
            <a:off x="9413497" y="1987211"/>
            <a:ext cx="94087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5F1C4C5-8442-444D-8D53-181D81D8C26C}"/>
              </a:ext>
            </a:extLst>
          </p:cNvPr>
          <p:cNvSpPr/>
          <p:nvPr/>
        </p:nvSpPr>
        <p:spPr>
          <a:xfrm>
            <a:off x="5412732" y="1857269"/>
            <a:ext cx="1366537" cy="721547"/>
          </a:xfrm>
          <a:prstGeom prst="roundRect">
            <a:avLst>
              <a:gd name="adj" fmla="val 50000"/>
            </a:avLst>
          </a:prstGeom>
          <a:gradFill>
            <a:gsLst>
              <a:gs pos="72800">
                <a:srgbClr val="F7B3A5"/>
              </a:gs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3707C4-DAD5-4948-A892-B114A204B67A}"/>
              </a:ext>
            </a:extLst>
          </p:cNvPr>
          <p:cNvSpPr txBox="1"/>
          <p:nvPr/>
        </p:nvSpPr>
        <p:spPr>
          <a:xfrm>
            <a:off x="5625561" y="1987211"/>
            <a:ext cx="94087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1D115CE-4E81-4B99-9FF2-54CEA751415C}"/>
              </a:ext>
            </a:extLst>
          </p:cNvPr>
          <p:cNvSpPr/>
          <p:nvPr/>
        </p:nvSpPr>
        <p:spPr>
          <a:xfrm>
            <a:off x="1671668" y="1857269"/>
            <a:ext cx="1366537" cy="721547"/>
          </a:xfrm>
          <a:prstGeom prst="roundRect">
            <a:avLst>
              <a:gd name="adj" fmla="val 50000"/>
            </a:avLst>
          </a:prstGeom>
          <a:gradFill>
            <a:gsLst>
              <a:gs pos="72800">
                <a:srgbClr val="F7B3A5"/>
              </a:gs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F5860D6-CE2B-4C09-A5F4-29BFA387B078}"/>
              </a:ext>
            </a:extLst>
          </p:cNvPr>
          <p:cNvSpPr txBox="1"/>
          <p:nvPr/>
        </p:nvSpPr>
        <p:spPr>
          <a:xfrm>
            <a:off x="1884497" y="1987211"/>
            <a:ext cx="94087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55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80E49AD-8132-403A-8C68-3E98CFCC4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DE6A08-F588-456F-A75D-EA0D6587541C}"/>
              </a:ext>
            </a:extLst>
          </p:cNvPr>
          <p:cNvGrpSpPr/>
          <p:nvPr/>
        </p:nvGrpSpPr>
        <p:grpSpPr>
          <a:xfrm>
            <a:off x="968975" y="1956905"/>
            <a:ext cx="3318114" cy="1892924"/>
            <a:chOff x="1084217" y="1340505"/>
            <a:chExt cx="4137048" cy="158168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4DE79CE0-FEAD-40D7-B3E5-23D7B65E2E6B}"/>
                </a:ext>
              </a:extLst>
            </p:cNvPr>
            <p:cNvSpPr/>
            <p:nvPr/>
          </p:nvSpPr>
          <p:spPr>
            <a:xfrm>
              <a:off x="1084217" y="1340505"/>
              <a:ext cx="4137048" cy="1581680"/>
            </a:xfrm>
            <a:prstGeom prst="roundRect">
              <a:avLst>
                <a:gd name="adj" fmla="val 2601"/>
              </a:avLst>
            </a:prstGeom>
            <a:solidFill>
              <a:schemeClr val="bg1">
                <a:alpha val="30000"/>
              </a:schemeClr>
            </a:soli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166F089-EEE4-4014-A730-44E1A4CD689E}"/>
                </a:ext>
              </a:extLst>
            </p:cNvPr>
            <p:cNvGrpSpPr/>
            <p:nvPr/>
          </p:nvGrpSpPr>
          <p:grpSpPr>
            <a:xfrm>
              <a:off x="1369179" y="1529508"/>
              <a:ext cx="3567126" cy="1228977"/>
              <a:chOff x="1460605" y="1726318"/>
              <a:chExt cx="4269635" cy="1228977"/>
            </a:xfrm>
          </p:grpSpPr>
          <p:sp>
            <p:nvSpPr>
              <p:cNvPr id="168" name="Title 20">
                <a:extLst>
                  <a:ext uri="{FF2B5EF4-FFF2-40B4-BE49-F238E27FC236}">
                    <a16:creationId xmlns:a16="http://schemas.microsoft.com/office/drawing/2014/main" id="{4F0894C4-89E9-448E-A7A8-7CA3B526DE27}"/>
                  </a:ext>
                </a:extLst>
              </p:cNvPr>
              <p:cNvSpPr txBox="1"/>
              <p:nvPr/>
            </p:nvSpPr>
            <p:spPr>
              <a:xfrm>
                <a:off x="1460605" y="1726318"/>
                <a:ext cx="1869699" cy="257171"/>
              </a:xfrm>
              <a:prstGeom prst="rect">
                <a:avLst/>
              </a:prstGeom>
            </p:spPr>
            <p:txBody>
              <a:bodyPr vert="horz" wrap="none" lIns="121893" tIns="0" rIns="121893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000" b="1" dirty="0">
                    <a:solidFill>
                      <a:schemeClr val="tx1"/>
                    </a:solidFill>
                    <a:latin typeface="+mj-ea"/>
                    <a:cs typeface="Lato Regular"/>
                  </a:rPr>
                  <a:t>活动亮点</a:t>
                </a:r>
              </a:p>
            </p:txBody>
          </p:sp>
          <p:sp>
            <p:nvSpPr>
              <p:cNvPr id="169" name="Title 20">
                <a:extLst>
                  <a:ext uri="{FF2B5EF4-FFF2-40B4-BE49-F238E27FC236}">
                    <a16:creationId xmlns:a16="http://schemas.microsoft.com/office/drawing/2014/main" id="{DF213C96-B925-418E-8052-709A6900273A}"/>
                  </a:ext>
                </a:extLst>
              </p:cNvPr>
              <p:cNvSpPr txBox="1"/>
              <p:nvPr/>
            </p:nvSpPr>
            <p:spPr>
              <a:xfrm>
                <a:off x="1473155" y="2070658"/>
                <a:ext cx="4257085" cy="884637"/>
              </a:xfrm>
              <a:prstGeom prst="rect">
                <a:avLst/>
              </a:prstGeom>
            </p:spPr>
            <p:txBody>
              <a:bodyPr vert="horz" wrap="square" lIns="121893" tIns="60946" rIns="121893" bIns="60946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/>
                    </a:solidFill>
                    <a:latin typeface="+mn-ea"/>
                    <a:ea typeface="+mn-ea"/>
                  </a:rPr>
                  <a:t>请在此输入有关于工作亮点的相关说明，以便于观众更好的理解，输入文字时可以直接复制，粘贴时请选择右键只保留文本。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6240D29-055E-43AF-A802-C61E3A3E2C9C}"/>
              </a:ext>
            </a:extLst>
          </p:cNvPr>
          <p:cNvGrpSpPr/>
          <p:nvPr/>
        </p:nvGrpSpPr>
        <p:grpSpPr>
          <a:xfrm>
            <a:off x="2302466" y="4150124"/>
            <a:ext cx="3969247" cy="1781111"/>
            <a:chOff x="1084217" y="3190285"/>
            <a:chExt cx="4137048" cy="15816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DFDB31B-FFEF-4C37-A838-DB01F2C682B1}"/>
                </a:ext>
              </a:extLst>
            </p:cNvPr>
            <p:cNvSpPr/>
            <p:nvPr/>
          </p:nvSpPr>
          <p:spPr>
            <a:xfrm>
              <a:off x="1084217" y="3190285"/>
              <a:ext cx="4137048" cy="1581680"/>
            </a:xfrm>
            <a:prstGeom prst="roundRect">
              <a:avLst>
                <a:gd name="adj" fmla="val 2601"/>
              </a:avLst>
            </a:prstGeom>
            <a:solidFill>
              <a:schemeClr val="bg1">
                <a:alpha val="30000"/>
              </a:schemeClr>
            </a:soli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01BA134-E637-4F51-B306-0A4DA3F61B9A}"/>
                </a:ext>
              </a:extLst>
            </p:cNvPr>
            <p:cNvGrpSpPr/>
            <p:nvPr/>
          </p:nvGrpSpPr>
          <p:grpSpPr>
            <a:xfrm>
              <a:off x="1369179" y="3371215"/>
              <a:ext cx="3567126" cy="1237050"/>
              <a:chOff x="1460605" y="1718245"/>
              <a:chExt cx="4269635" cy="1237050"/>
            </a:xfrm>
          </p:grpSpPr>
          <p:sp>
            <p:nvSpPr>
              <p:cNvPr id="20" name="Title 20">
                <a:extLst>
                  <a:ext uri="{FF2B5EF4-FFF2-40B4-BE49-F238E27FC236}">
                    <a16:creationId xmlns:a16="http://schemas.microsoft.com/office/drawing/2014/main" id="{B1B039F6-633C-4F26-8DAA-C049C845F812}"/>
                  </a:ext>
                </a:extLst>
              </p:cNvPr>
              <p:cNvSpPr txBox="1"/>
              <p:nvPr/>
            </p:nvSpPr>
            <p:spPr>
              <a:xfrm>
                <a:off x="1460605" y="1718245"/>
                <a:ext cx="1562985" cy="273315"/>
              </a:xfrm>
              <a:prstGeom prst="rect">
                <a:avLst/>
              </a:prstGeom>
            </p:spPr>
            <p:txBody>
              <a:bodyPr vert="horz" wrap="none" lIns="121893" tIns="0" rIns="121893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000" b="1" dirty="0">
                    <a:solidFill>
                      <a:schemeClr val="tx1"/>
                    </a:solidFill>
                    <a:latin typeface="+mj-ea"/>
                    <a:cs typeface="Lato Regular"/>
                  </a:rPr>
                  <a:t>活动亮点</a:t>
                </a:r>
              </a:p>
            </p:txBody>
          </p:sp>
          <p:sp>
            <p:nvSpPr>
              <p:cNvPr id="21" name="Title 20">
                <a:extLst>
                  <a:ext uri="{FF2B5EF4-FFF2-40B4-BE49-F238E27FC236}">
                    <a16:creationId xmlns:a16="http://schemas.microsoft.com/office/drawing/2014/main" id="{F25E85A2-E781-44DC-96AB-5E5436B678B3}"/>
                  </a:ext>
                </a:extLst>
              </p:cNvPr>
              <p:cNvSpPr txBox="1"/>
              <p:nvPr/>
            </p:nvSpPr>
            <p:spPr>
              <a:xfrm>
                <a:off x="1473155" y="2070658"/>
                <a:ext cx="4257085" cy="884637"/>
              </a:xfrm>
              <a:prstGeom prst="rect">
                <a:avLst/>
              </a:prstGeom>
            </p:spPr>
            <p:txBody>
              <a:bodyPr vert="horz" wrap="square" lIns="121893" tIns="60946" rIns="121893" bIns="60946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/>
                    </a:solidFill>
                    <a:latin typeface="+mn-ea"/>
                    <a:ea typeface="+mn-ea"/>
                  </a:rPr>
                  <a:t>请在此输入有关于工作亮点的相关说明，以便于观众更好的理解，输入文字时可以直接复制，粘贴时请选择右键只保留文本。</a:t>
                </a: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887CA9A-E2E2-4929-BC51-2052FC09383D}"/>
              </a:ext>
            </a:extLst>
          </p:cNvPr>
          <p:cNvGrpSpPr/>
          <p:nvPr/>
        </p:nvGrpSpPr>
        <p:grpSpPr>
          <a:xfrm>
            <a:off x="4707363" y="1700387"/>
            <a:ext cx="3643397" cy="1781111"/>
            <a:chOff x="1084217" y="5040065"/>
            <a:chExt cx="4137048" cy="1931814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7D6DB68-6D0B-4EE1-B11E-57E85C6387C0}"/>
                </a:ext>
              </a:extLst>
            </p:cNvPr>
            <p:cNvSpPr/>
            <p:nvPr/>
          </p:nvSpPr>
          <p:spPr>
            <a:xfrm>
              <a:off x="1084217" y="5040065"/>
              <a:ext cx="4137048" cy="1931814"/>
            </a:xfrm>
            <a:prstGeom prst="roundRect">
              <a:avLst>
                <a:gd name="adj" fmla="val 2601"/>
              </a:avLst>
            </a:prstGeom>
            <a:solidFill>
              <a:schemeClr val="bg1">
                <a:alpha val="30000"/>
              </a:schemeClr>
            </a:soli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1D10C01-2F4E-40A9-A6F9-C4CA8305187A}"/>
                </a:ext>
              </a:extLst>
            </p:cNvPr>
            <p:cNvGrpSpPr/>
            <p:nvPr/>
          </p:nvGrpSpPr>
          <p:grpSpPr>
            <a:xfrm>
              <a:off x="1369179" y="5190744"/>
              <a:ext cx="3567126" cy="1267301"/>
              <a:chOff x="1460605" y="1687994"/>
              <a:chExt cx="4269635" cy="1267301"/>
            </a:xfrm>
          </p:grpSpPr>
          <p:sp>
            <p:nvSpPr>
              <p:cNvPr id="24" name="Title 20">
                <a:extLst>
                  <a:ext uri="{FF2B5EF4-FFF2-40B4-BE49-F238E27FC236}">
                    <a16:creationId xmlns:a16="http://schemas.microsoft.com/office/drawing/2014/main" id="{21F376BE-EDE6-4AD8-B7CE-B0E9C639189E}"/>
                  </a:ext>
                </a:extLst>
              </p:cNvPr>
              <p:cNvSpPr txBox="1"/>
              <p:nvPr/>
            </p:nvSpPr>
            <p:spPr>
              <a:xfrm>
                <a:off x="1460605" y="1687994"/>
                <a:ext cx="1702772" cy="333819"/>
              </a:xfrm>
              <a:prstGeom prst="rect">
                <a:avLst/>
              </a:prstGeom>
            </p:spPr>
            <p:txBody>
              <a:bodyPr vert="horz" wrap="none" lIns="121893" tIns="0" rIns="121893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000" b="1" dirty="0">
                    <a:solidFill>
                      <a:schemeClr val="tx1"/>
                    </a:solidFill>
                    <a:latin typeface="+mj-ea"/>
                    <a:cs typeface="Lato Regular"/>
                  </a:rPr>
                  <a:t>活动亮点</a:t>
                </a:r>
              </a:p>
            </p:txBody>
          </p:sp>
          <p:sp>
            <p:nvSpPr>
              <p:cNvPr id="25" name="Title 20">
                <a:extLst>
                  <a:ext uri="{FF2B5EF4-FFF2-40B4-BE49-F238E27FC236}">
                    <a16:creationId xmlns:a16="http://schemas.microsoft.com/office/drawing/2014/main" id="{3461AA23-AA06-434E-8F83-8AEB7E65EAFF}"/>
                  </a:ext>
                </a:extLst>
              </p:cNvPr>
              <p:cNvSpPr txBox="1"/>
              <p:nvPr/>
            </p:nvSpPr>
            <p:spPr>
              <a:xfrm>
                <a:off x="1473155" y="2070658"/>
                <a:ext cx="4257085" cy="884637"/>
              </a:xfrm>
              <a:prstGeom prst="rect">
                <a:avLst/>
              </a:prstGeom>
            </p:spPr>
            <p:txBody>
              <a:bodyPr vert="horz" wrap="square" lIns="121893" tIns="60946" rIns="121893" bIns="60946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/>
                    </a:solidFill>
                    <a:latin typeface="+mn-ea"/>
                    <a:ea typeface="+mn-ea"/>
                  </a:rPr>
                  <a:t>请在此输入有关于工作亮点的相关说明，以便于观众更好的理解，输入文字时可以直接复制，粘贴时请选择右键只保留文本。</a:t>
                </a:r>
              </a:p>
            </p:txBody>
          </p:sp>
        </p:grpSp>
      </p:grp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9BBBE19-5CA8-4BE0-90DE-2BAF93263A12}"/>
              </a:ext>
            </a:extLst>
          </p:cNvPr>
          <p:cNvSpPr/>
          <p:nvPr/>
        </p:nvSpPr>
        <p:spPr>
          <a:xfrm>
            <a:off x="6646501" y="3841129"/>
            <a:ext cx="3969247" cy="1781111"/>
          </a:xfrm>
          <a:prstGeom prst="roundRect">
            <a:avLst>
              <a:gd name="adj" fmla="val 2601"/>
            </a:avLst>
          </a:prstGeom>
          <a:solidFill>
            <a:schemeClr val="bg1">
              <a:alpha val="30000"/>
            </a:schemeClr>
          </a:soli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Title 20">
            <a:extLst>
              <a:ext uri="{FF2B5EF4-FFF2-40B4-BE49-F238E27FC236}">
                <a16:creationId xmlns:a16="http://schemas.microsoft.com/office/drawing/2014/main" id="{39AFB8E8-0CE6-47AF-9B45-5DADAD77BC69}"/>
              </a:ext>
            </a:extLst>
          </p:cNvPr>
          <p:cNvSpPr txBox="1"/>
          <p:nvPr/>
        </p:nvSpPr>
        <p:spPr>
          <a:xfrm>
            <a:off x="6919905" y="4044872"/>
            <a:ext cx="1252853" cy="30777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+mj-ea"/>
                <a:cs typeface="Lato Regular"/>
              </a:rPr>
              <a:t>活动亮点</a:t>
            </a:r>
          </a:p>
        </p:txBody>
      </p:sp>
      <p:sp>
        <p:nvSpPr>
          <p:cNvPr id="48" name="Title 20">
            <a:extLst>
              <a:ext uri="{FF2B5EF4-FFF2-40B4-BE49-F238E27FC236}">
                <a16:creationId xmlns:a16="http://schemas.microsoft.com/office/drawing/2014/main" id="{E9F6CA24-2451-4E64-9EF9-B009D1573263}"/>
              </a:ext>
            </a:extLst>
          </p:cNvPr>
          <p:cNvSpPr txBox="1"/>
          <p:nvPr/>
        </p:nvSpPr>
        <p:spPr>
          <a:xfrm>
            <a:off x="6929965" y="4441720"/>
            <a:ext cx="3412381" cy="996179"/>
          </a:xfrm>
          <a:prstGeom prst="rect">
            <a:avLst/>
          </a:prstGeom>
        </p:spPr>
        <p:txBody>
          <a:bodyPr vert="horz" wrap="square" lIns="121893" tIns="60946" rIns="121893" bIns="60946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ea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D259AE52-72AA-4FFE-BA07-6469B503FF62}"/>
              </a:ext>
            </a:extLst>
          </p:cNvPr>
          <p:cNvSpPr/>
          <p:nvPr/>
        </p:nvSpPr>
        <p:spPr>
          <a:xfrm>
            <a:off x="8780376" y="1700387"/>
            <a:ext cx="1835372" cy="172861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1000"/>
                  <a:lumOff val="59000"/>
                </a:schemeClr>
              </a:gs>
            </a:gsLst>
            <a:lin ang="0" scaled="1"/>
          </a:gradFill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图形 9" descr="Address Book 轮廓">
            <a:extLst>
              <a:ext uri="{FF2B5EF4-FFF2-40B4-BE49-F238E27FC236}">
                <a16:creationId xmlns:a16="http://schemas.microsoft.com/office/drawing/2014/main" id="{D6D426E0-7E45-41A2-A3B0-DAE38DE6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0309" y="1866940"/>
            <a:ext cx="1395506" cy="1395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0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907A7F6-D858-42A3-980E-96E3A8CEEBFD}"/>
              </a:ext>
            </a:extLst>
          </p:cNvPr>
          <p:cNvSpPr/>
          <p:nvPr/>
        </p:nvSpPr>
        <p:spPr>
          <a:xfrm>
            <a:off x="660400" y="3429000"/>
            <a:ext cx="11531600" cy="278095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1000"/>
                  <a:lumOff val="59000"/>
                </a:schemeClr>
              </a:gs>
            </a:gsLst>
            <a:lin ang="0" scaled="1"/>
          </a:gradFill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D0AE823-2E6A-4720-B81A-86A5FD4082E9}"/>
              </a:ext>
            </a:extLst>
          </p:cNvPr>
          <p:cNvGrpSpPr/>
          <p:nvPr/>
        </p:nvGrpSpPr>
        <p:grpSpPr>
          <a:xfrm>
            <a:off x="1012770" y="3758934"/>
            <a:ext cx="4730861" cy="2121082"/>
            <a:chOff x="1080683" y="3805047"/>
            <a:chExt cx="4730861" cy="2121082"/>
          </a:xfrm>
        </p:grpSpPr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5828CBB3-9E33-4EB6-9EB0-DD725A8F0E4B}"/>
                </a:ext>
              </a:extLst>
            </p:cNvPr>
            <p:cNvSpPr/>
            <p:nvPr/>
          </p:nvSpPr>
          <p:spPr>
            <a:xfrm>
              <a:off x="1080683" y="3835003"/>
              <a:ext cx="335748" cy="33574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61CAC3B0-E14D-4A81-90B6-4693B5902285}"/>
                </a:ext>
              </a:extLst>
            </p:cNvPr>
            <p:cNvSpPr txBox="1"/>
            <p:nvPr/>
          </p:nvSpPr>
          <p:spPr>
            <a:xfrm>
              <a:off x="1600200" y="3805047"/>
              <a:ext cx="4211344" cy="953723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+mn-ea"/>
                </a:rPr>
                <a:t>请在此输入有关于工作亮点的相关说明，以便于观众更好的理解，输入文字时可以直接复制，粘贴时请选择右键只保留文本。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11864DFD-24C6-49D5-BB6D-661775EB125B}"/>
                </a:ext>
              </a:extLst>
            </p:cNvPr>
            <p:cNvSpPr txBox="1"/>
            <p:nvPr/>
          </p:nvSpPr>
          <p:spPr>
            <a:xfrm>
              <a:off x="1107512" y="3887461"/>
              <a:ext cx="282090" cy="230832"/>
            </a:xfrm>
            <a:prstGeom prst="rect">
              <a:avLst/>
            </a:prstGeom>
            <a:noFill/>
          </p:spPr>
          <p:txBody>
            <a:bodyPr wrap="square" numCol="1" spcCol="4572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1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872AE98-16DA-4952-A159-89819276A7C7}"/>
                </a:ext>
              </a:extLst>
            </p:cNvPr>
            <p:cNvGrpSpPr/>
            <p:nvPr/>
          </p:nvGrpSpPr>
          <p:grpSpPr>
            <a:xfrm>
              <a:off x="1080683" y="4972406"/>
              <a:ext cx="4730861" cy="953723"/>
              <a:chOff x="1080683" y="4972406"/>
              <a:chExt cx="4730861" cy="953723"/>
            </a:xfrm>
          </p:grpSpPr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FC85738B-7747-413F-BB45-714288D0805B}"/>
                  </a:ext>
                </a:extLst>
              </p:cNvPr>
              <p:cNvSpPr/>
              <p:nvPr/>
            </p:nvSpPr>
            <p:spPr>
              <a:xfrm>
                <a:off x="1080683" y="4993701"/>
                <a:ext cx="335748" cy="335748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22">
                <a:extLst>
                  <a:ext uri="{FF2B5EF4-FFF2-40B4-BE49-F238E27FC236}">
                    <a16:creationId xmlns:a16="http://schemas.microsoft.com/office/drawing/2014/main" id="{08814337-5E03-4FA9-96A5-BD4B2C6273E4}"/>
                  </a:ext>
                </a:extLst>
              </p:cNvPr>
              <p:cNvSpPr txBox="1"/>
              <p:nvPr/>
            </p:nvSpPr>
            <p:spPr>
              <a:xfrm>
                <a:off x="1107512" y="5046159"/>
                <a:ext cx="282090" cy="230832"/>
              </a:xfrm>
              <a:prstGeom prst="rect">
                <a:avLst/>
              </a:prstGeom>
              <a:noFill/>
            </p:spPr>
            <p:txBody>
              <a:bodyPr wrap="square" numCol="1" spcCol="457200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bg1"/>
                    </a:solidFill>
                    <a:latin typeface="Montserrat" charset="0"/>
                    <a:ea typeface="Montserrat" charset="0"/>
                    <a:cs typeface="Montserrat" charset="0"/>
                  </a:rPr>
                  <a:t>2</a:t>
                </a: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E7F95079-DD34-4829-84FC-09502A97B962}"/>
                  </a:ext>
                </a:extLst>
              </p:cNvPr>
              <p:cNvSpPr txBox="1"/>
              <p:nvPr/>
            </p:nvSpPr>
            <p:spPr>
              <a:xfrm>
                <a:off x="1600200" y="4972406"/>
                <a:ext cx="4211344" cy="953723"/>
              </a:xfrm>
              <a:prstGeom prst="rect">
                <a:avLst/>
              </a:prstGeom>
              <a:noFill/>
            </p:spPr>
            <p:txBody>
              <a:bodyPr wrap="square" numCol="1" spcCol="457200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</a:rPr>
                  <a:t>请在此输入有关于工作亮点的相关说明，以便于观众更好的理解，输入文字时可以直接复制，粘贴时请选择右键只保留文本。</a:t>
                </a:r>
              </a:p>
            </p:txBody>
          </p:sp>
        </p:grpSp>
      </p:grpSp>
      <p:graphicFrame>
        <p:nvGraphicFramePr>
          <p:cNvPr id="42" name="Chart 5">
            <a:extLst>
              <a:ext uri="{FF2B5EF4-FFF2-40B4-BE49-F238E27FC236}">
                <a16:creationId xmlns:a16="http://schemas.microsoft.com/office/drawing/2014/main" id="{7CDFE532-A0E7-41FA-9EE7-13C2A1375C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116338"/>
              </p:ext>
            </p:extLst>
          </p:nvPr>
        </p:nvGraphicFramePr>
        <p:xfrm>
          <a:off x="6463538" y="1434742"/>
          <a:ext cx="4806862" cy="477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E307056-09FA-43E7-90B7-E35FCB571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481EF66-7837-4313-8473-9246CA0C83B3}"/>
              </a:ext>
            </a:extLst>
          </p:cNvPr>
          <p:cNvSpPr/>
          <p:nvPr/>
        </p:nvSpPr>
        <p:spPr>
          <a:xfrm>
            <a:off x="7475041" y="2444643"/>
            <a:ext cx="2763152" cy="2763152"/>
          </a:xfrm>
          <a:prstGeom prst="ellipse">
            <a:avLst/>
          </a:prstGeom>
          <a:solidFill>
            <a:srgbClr val="F5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itle 20">
            <a:extLst>
              <a:ext uri="{FF2B5EF4-FFF2-40B4-BE49-F238E27FC236}">
                <a16:creationId xmlns:a16="http://schemas.microsoft.com/office/drawing/2014/main" id="{491BFC84-3C1D-4EB0-ACAF-B67227FD752B}"/>
              </a:ext>
            </a:extLst>
          </p:cNvPr>
          <p:cNvSpPr txBox="1"/>
          <p:nvPr/>
        </p:nvSpPr>
        <p:spPr>
          <a:xfrm>
            <a:off x="8038565" y="3606903"/>
            <a:ext cx="1656809" cy="43088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+mj-ea"/>
                <a:cs typeface="Lato Regular"/>
              </a:rPr>
              <a:t>数据亮点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07A8D377-7D5B-416C-8AD9-B860B3822DF5}"/>
              </a:ext>
            </a:extLst>
          </p:cNvPr>
          <p:cNvSpPr/>
          <p:nvPr/>
        </p:nvSpPr>
        <p:spPr>
          <a:xfrm>
            <a:off x="7392" y="1497964"/>
            <a:ext cx="6088608" cy="1513955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03DEC79-1F7C-4EAE-A7CA-B21D0E5DEDE4}"/>
              </a:ext>
            </a:extLst>
          </p:cNvPr>
          <p:cNvGrpSpPr/>
          <p:nvPr/>
        </p:nvGrpSpPr>
        <p:grpSpPr>
          <a:xfrm>
            <a:off x="1073779" y="1881884"/>
            <a:ext cx="1656809" cy="721547"/>
            <a:chOff x="1073779" y="1881884"/>
            <a:chExt cx="1656809" cy="721547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92CA088-0516-4DFF-8B41-BDECDBC8281F}"/>
                </a:ext>
              </a:extLst>
            </p:cNvPr>
            <p:cNvSpPr/>
            <p:nvPr/>
          </p:nvSpPr>
          <p:spPr>
            <a:xfrm>
              <a:off x="1073779" y="1881884"/>
              <a:ext cx="1656809" cy="721547"/>
            </a:xfrm>
            <a:prstGeom prst="roundRect">
              <a:avLst>
                <a:gd name="adj" fmla="val 50000"/>
              </a:avLst>
            </a:prstGeom>
            <a:gradFill>
              <a:gsLst>
                <a:gs pos="72800">
                  <a:srgbClr val="F7B3A5"/>
                </a:gs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Title 20">
              <a:extLst>
                <a:ext uri="{FF2B5EF4-FFF2-40B4-BE49-F238E27FC236}">
                  <a16:creationId xmlns:a16="http://schemas.microsoft.com/office/drawing/2014/main" id="{C1AB0FED-F172-4E4A-ADBC-E068DFDB5A1D}"/>
                </a:ext>
              </a:extLst>
            </p:cNvPr>
            <p:cNvSpPr txBox="1"/>
            <p:nvPr/>
          </p:nvSpPr>
          <p:spPr>
            <a:xfrm>
              <a:off x="1173165" y="2057991"/>
              <a:ext cx="1458037" cy="369332"/>
            </a:xfrm>
            <a:prstGeom prst="rect">
              <a:avLst/>
            </a:prstGeom>
          </p:spPr>
          <p:txBody>
            <a:bodyPr vert="horz" wrap="none" lIns="121893" tIns="0" rIns="121893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latin typeface="+mj-ea"/>
                  <a:cs typeface="Lato Regular"/>
                </a:rPr>
                <a:t>运营数据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AC4CF6B-9EB3-4FC4-95D3-A4885728D573}"/>
              </a:ext>
            </a:extLst>
          </p:cNvPr>
          <p:cNvGrpSpPr/>
          <p:nvPr/>
        </p:nvGrpSpPr>
        <p:grpSpPr>
          <a:xfrm>
            <a:off x="3579272" y="1881884"/>
            <a:ext cx="1656809" cy="721547"/>
            <a:chOff x="1073779" y="1881884"/>
            <a:chExt cx="1656809" cy="721547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1DEAB52-2802-4E25-BF46-873DCCAEDFFD}"/>
                </a:ext>
              </a:extLst>
            </p:cNvPr>
            <p:cNvSpPr/>
            <p:nvPr/>
          </p:nvSpPr>
          <p:spPr>
            <a:xfrm>
              <a:off x="1073779" y="1881884"/>
              <a:ext cx="1656809" cy="721547"/>
            </a:xfrm>
            <a:prstGeom prst="roundRect">
              <a:avLst>
                <a:gd name="adj" fmla="val 50000"/>
              </a:avLst>
            </a:prstGeom>
            <a:gradFill>
              <a:gsLst>
                <a:gs pos="72800">
                  <a:srgbClr val="F7B3A5"/>
                </a:gs>
                <a:gs pos="0">
                  <a:schemeClr val="accent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Title 20">
              <a:extLst>
                <a:ext uri="{FF2B5EF4-FFF2-40B4-BE49-F238E27FC236}">
                  <a16:creationId xmlns:a16="http://schemas.microsoft.com/office/drawing/2014/main" id="{E29D72C0-B1A1-41AB-A058-E8D61E1D611A}"/>
                </a:ext>
              </a:extLst>
            </p:cNvPr>
            <p:cNvSpPr txBox="1"/>
            <p:nvPr/>
          </p:nvSpPr>
          <p:spPr>
            <a:xfrm>
              <a:off x="1173165" y="2057991"/>
              <a:ext cx="1458037" cy="369332"/>
            </a:xfrm>
            <a:prstGeom prst="rect">
              <a:avLst/>
            </a:prstGeom>
          </p:spPr>
          <p:txBody>
            <a:bodyPr vert="horz" wrap="none" lIns="121893" tIns="0" rIns="121893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latin typeface="+mj-ea"/>
                  <a:cs typeface="Lato Regular"/>
                </a:rPr>
                <a:t>活动数据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25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BFF0ABF-A5C0-4327-AF73-AD5B6BA78B84}"/>
              </a:ext>
            </a:extLst>
          </p:cNvPr>
          <p:cNvSpPr/>
          <p:nvPr/>
        </p:nvSpPr>
        <p:spPr>
          <a:xfrm>
            <a:off x="683725" y="1757908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FDA6DEF-8461-4207-BD2F-01F89A9D0E9A}"/>
              </a:ext>
            </a:extLst>
          </p:cNvPr>
          <p:cNvSpPr txBox="1"/>
          <p:nvPr/>
        </p:nvSpPr>
        <p:spPr>
          <a:xfrm>
            <a:off x="988792" y="1892397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工作亮点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2702DBCA-75D4-43A1-9D03-DA3FB25D1F1C}"/>
              </a:ext>
            </a:extLst>
          </p:cNvPr>
          <p:cNvSpPr/>
          <p:nvPr/>
        </p:nvSpPr>
        <p:spPr>
          <a:xfrm>
            <a:off x="988792" y="2393179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" name="箭头: 环形 16">
            <a:extLst>
              <a:ext uri="{FF2B5EF4-FFF2-40B4-BE49-F238E27FC236}">
                <a16:creationId xmlns:a16="http://schemas.microsoft.com/office/drawing/2014/main" id="{0D8F59B7-23C3-44A5-AD58-2DFACE6B048C}"/>
              </a:ext>
            </a:extLst>
          </p:cNvPr>
          <p:cNvSpPr/>
          <p:nvPr/>
        </p:nvSpPr>
        <p:spPr>
          <a:xfrm>
            <a:off x="5313654" y="1261016"/>
            <a:ext cx="1624959" cy="162512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C33713F-7F76-4218-A1B5-E091B04E1844}"/>
              </a:ext>
            </a:extLst>
          </p:cNvPr>
          <p:cNvSpPr/>
          <p:nvPr/>
        </p:nvSpPr>
        <p:spPr>
          <a:xfrm>
            <a:off x="5672419" y="1849267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>
                <a:latin typeface="+mj-ea"/>
                <a:ea typeface="+mj-ea"/>
              </a:rPr>
              <a:t>01</a:t>
            </a:r>
            <a:endParaRPr lang="zh-CN" altLang="en-US" sz="3100" kern="1200" dirty="0">
              <a:latin typeface="+mj-ea"/>
              <a:ea typeface="+mj-ea"/>
            </a:endParaRPr>
          </a:p>
        </p:txBody>
      </p:sp>
      <p:sp>
        <p:nvSpPr>
          <p:cNvPr id="19" name="形状 18">
            <a:extLst>
              <a:ext uri="{FF2B5EF4-FFF2-40B4-BE49-F238E27FC236}">
                <a16:creationId xmlns:a16="http://schemas.microsoft.com/office/drawing/2014/main" id="{39C05E7C-32D2-41B8-8AED-C10F6A63E823}"/>
              </a:ext>
            </a:extLst>
          </p:cNvPr>
          <p:cNvSpPr/>
          <p:nvPr/>
        </p:nvSpPr>
        <p:spPr>
          <a:xfrm>
            <a:off x="4862226" y="2194891"/>
            <a:ext cx="1624959" cy="1625124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4FC134DE-3ADC-4633-9F85-19F63CB2A58E}"/>
              </a:ext>
            </a:extLst>
          </p:cNvPr>
          <p:cNvSpPr/>
          <p:nvPr/>
        </p:nvSpPr>
        <p:spPr>
          <a:xfrm>
            <a:off x="5219162" y="2784866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>
                <a:latin typeface="+mj-ea"/>
                <a:ea typeface="+mj-ea"/>
              </a:rPr>
              <a:t>02</a:t>
            </a:r>
            <a:endParaRPr lang="zh-CN" altLang="en-US" sz="3100" kern="1200" dirty="0">
              <a:latin typeface="+mj-ea"/>
              <a:ea typeface="+mj-ea"/>
            </a:endParaRPr>
          </a:p>
        </p:txBody>
      </p:sp>
      <p:sp>
        <p:nvSpPr>
          <p:cNvPr id="21" name="箭头: 环形 20">
            <a:extLst>
              <a:ext uri="{FF2B5EF4-FFF2-40B4-BE49-F238E27FC236}">
                <a16:creationId xmlns:a16="http://schemas.microsoft.com/office/drawing/2014/main" id="{0521BDF5-968F-456D-AB86-7FF241D725AA}"/>
              </a:ext>
            </a:extLst>
          </p:cNvPr>
          <p:cNvSpPr/>
          <p:nvPr/>
        </p:nvSpPr>
        <p:spPr>
          <a:xfrm>
            <a:off x="5313654" y="3132215"/>
            <a:ext cx="1624959" cy="162512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8FBD6B4-AD6B-4166-BF2E-864E929CF1CD}"/>
              </a:ext>
            </a:extLst>
          </p:cNvPr>
          <p:cNvSpPr/>
          <p:nvPr/>
        </p:nvSpPr>
        <p:spPr>
          <a:xfrm>
            <a:off x="5672419" y="3720466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>
                <a:latin typeface="+mj-ea"/>
                <a:ea typeface="+mj-ea"/>
              </a:rPr>
              <a:t>03</a:t>
            </a:r>
            <a:endParaRPr lang="zh-CN" altLang="en-US" sz="3100" kern="1200" dirty="0">
              <a:latin typeface="+mj-ea"/>
              <a:ea typeface="+mj-ea"/>
            </a:endParaRPr>
          </a:p>
        </p:txBody>
      </p:sp>
      <p:sp>
        <p:nvSpPr>
          <p:cNvPr id="23" name="空心弧 22">
            <a:extLst>
              <a:ext uri="{FF2B5EF4-FFF2-40B4-BE49-F238E27FC236}">
                <a16:creationId xmlns:a16="http://schemas.microsoft.com/office/drawing/2014/main" id="{E74A4830-33A9-4902-94F6-47B84FBF9009}"/>
              </a:ext>
            </a:extLst>
          </p:cNvPr>
          <p:cNvSpPr/>
          <p:nvPr/>
        </p:nvSpPr>
        <p:spPr>
          <a:xfrm>
            <a:off x="4978055" y="4173829"/>
            <a:ext cx="1396044" cy="1396719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05F8B73-FDF2-48FA-923F-1FFFA5EAA723}"/>
              </a:ext>
            </a:extLst>
          </p:cNvPr>
          <p:cNvSpPr/>
          <p:nvPr/>
        </p:nvSpPr>
        <p:spPr>
          <a:xfrm>
            <a:off x="5219009" y="4652183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>
                <a:latin typeface="+mj-ea"/>
                <a:ea typeface="+mj-ea"/>
              </a:rPr>
              <a:t>04</a:t>
            </a:r>
            <a:endParaRPr lang="zh-CN" altLang="en-US" sz="3100" kern="1200" dirty="0"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DE8D13-9E62-4572-8ABC-CB3193833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864BE5B-9307-4909-862B-B3AF3056C954}"/>
              </a:ext>
            </a:extLst>
          </p:cNvPr>
          <p:cNvSpPr/>
          <p:nvPr/>
        </p:nvSpPr>
        <p:spPr>
          <a:xfrm>
            <a:off x="7701049" y="1757908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2826EA8-0A30-42E3-9150-166839BEF8C8}"/>
              </a:ext>
            </a:extLst>
          </p:cNvPr>
          <p:cNvSpPr txBox="1"/>
          <p:nvPr/>
        </p:nvSpPr>
        <p:spPr>
          <a:xfrm>
            <a:off x="8006116" y="1892397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工作亮点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3AD58200-5C9B-44D1-B17D-69EB6FA6C77E}"/>
              </a:ext>
            </a:extLst>
          </p:cNvPr>
          <p:cNvSpPr/>
          <p:nvPr/>
        </p:nvSpPr>
        <p:spPr>
          <a:xfrm>
            <a:off x="8006116" y="2393179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28655E49-7F78-4051-B2B6-ACB2718E6DA5}"/>
              </a:ext>
            </a:extLst>
          </p:cNvPr>
          <p:cNvSpPr/>
          <p:nvPr/>
        </p:nvSpPr>
        <p:spPr>
          <a:xfrm>
            <a:off x="683725" y="4202475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2CB622E8-1E4A-41B6-925B-497651D0262E}"/>
              </a:ext>
            </a:extLst>
          </p:cNvPr>
          <p:cNvSpPr txBox="1"/>
          <p:nvPr/>
        </p:nvSpPr>
        <p:spPr>
          <a:xfrm>
            <a:off x="988792" y="4336964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工作亮点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B85A7A89-349A-480E-A22C-492B9B354F19}"/>
              </a:ext>
            </a:extLst>
          </p:cNvPr>
          <p:cNvSpPr/>
          <p:nvPr/>
        </p:nvSpPr>
        <p:spPr>
          <a:xfrm>
            <a:off x="988792" y="4837746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555AF87D-740A-4A44-9042-903A6CE76A58}"/>
              </a:ext>
            </a:extLst>
          </p:cNvPr>
          <p:cNvSpPr/>
          <p:nvPr/>
        </p:nvSpPr>
        <p:spPr>
          <a:xfrm>
            <a:off x="7701049" y="4202475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F8D587C2-2733-4B17-A8FB-CF535FA712D9}"/>
              </a:ext>
            </a:extLst>
          </p:cNvPr>
          <p:cNvSpPr txBox="1"/>
          <p:nvPr/>
        </p:nvSpPr>
        <p:spPr>
          <a:xfrm>
            <a:off x="8006116" y="4336964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工作亮点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5932ADCA-36B0-4ECA-A961-46FD0A636E44}"/>
              </a:ext>
            </a:extLst>
          </p:cNvPr>
          <p:cNvSpPr/>
          <p:nvPr/>
        </p:nvSpPr>
        <p:spPr>
          <a:xfrm>
            <a:off x="8006116" y="4837746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5559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AB3ACCD5-30DA-4451-A6DA-97BB77F32BE5}"/>
              </a:ext>
            </a:extLst>
          </p:cNvPr>
          <p:cNvSpPr txBox="1"/>
          <p:nvPr/>
        </p:nvSpPr>
        <p:spPr>
          <a:xfrm>
            <a:off x="3717115" y="3403454"/>
            <a:ext cx="4757770" cy="8399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6000" b="1" kern="1200" dirty="0">
                <a:solidFill>
                  <a:schemeClr val="tx2"/>
                </a:solidFill>
                <a:latin typeface="+mj-ea"/>
                <a:ea typeface="+mj-ea"/>
              </a:rPr>
              <a:t>工作不足总结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6AEBBCE-D6D9-4368-88C1-C4816A1C2E2D}"/>
              </a:ext>
            </a:extLst>
          </p:cNvPr>
          <p:cNvSpPr/>
          <p:nvPr/>
        </p:nvSpPr>
        <p:spPr>
          <a:xfrm>
            <a:off x="4801839" y="2331720"/>
            <a:ext cx="2588322" cy="6780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+mj-lt"/>
              </a:rPr>
              <a:t>Part  03</a:t>
            </a:r>
            <a:endParaRPr lang="zh-CN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000760-4408-40A0-93DD-443D2B40FE09}"/>
              </a:ext>
            </a:extLst>
          </p:cNvPr>
          <p:cNvSpPr txBox="1"/>
          <p:nvPr/>
        </p:nvSpPr>
        <p:spPr>
          <a:xfrm>
            <a:off x="3717115" y="4319401"/>
            <a:ext cx="4757770" cy="234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600" kern="1200" dirty="0">
                <a:solidFill>
                  <a:schemeClr val="accent2"/>
                </a:solidFill>
                <a:latin typeface="+mn-ea"/>
              </a:rPr>
              <a:t>INFFICIENT WORK SUMMARY</a:t>
            </a:r>
          </a:p>
        </p:txBody>
      </p:sp>
    </p:spTree>
    <p:extLst>
      <p:ext uri="{BB962C8B-B14F-4D97-AF65-F5344CB8AC3E}">
        <p14:creationId xmlns:p14="http://schemas.microsoft.com/office/powerpoint/2010/main" val="427789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982">
            <a:extLst>
              <a:ext uri="{FF2B5EF4-FFF2-40B4-BE49-F238E27FC236}">
                <a16:creationId xmlns:a16="http://schemas.microsoft.com/office/drawing/2014/main" id="{DB49DBD3-CD2A-437F-8A5F-C6738826E552}"/>
              </a:ext>
            </a:extLst>
          </p:cNvPr>
          <p:cNvSpPr/>
          <p:nvPr/>
        </p:nvSpPr>
        <p:spPr>
          <a:xfrm>
            <a:off x="830387" y="1665895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hape 983">
            <a:extLst>
              <a:ext uri="{FF2B5EF4-FFF2-40B4-BE49-F238E27FC236}">
                <a16:creationId xmlns:a16="http://schemas.microsoft.com/office/drawing/2014/main" id="{59101C55-496B-4F0C-8732-B15C42928B9F}"/>
              </a:ext>
            </a:extLst>
          </p:cNvPr>
          <p:cNvSpPr/>
          <p:nvPr/>
        </p:nvSpPr>
        <p:spPr>
          <a:xfrm>
            <a:off x="730809" y="1702441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985">
            <a:extLst>
              <a:ext uri="{FF2B5EF4-FFF2-40B4-BE49-F238E27FC236}">
                <a16:creationId xmlns:a16="http://schemas.microsoft.com/office/drawing/2014/main" id="{B67A0DC0-E04C-4A14-A1DA-59076E18E58F}"/>
              </a:ext>
            </a:extLst>
          </p:cNvPr>
          <p:cNvSpPr/>
          <p:nvPr/>
        </p:nvSpPr>
        <p:spPr>
          <a:xfrm>
            <a:off x="830387" y="3084139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accent6"/>
              </a:solidFill>
            </a:endParaRPr>
          </a:p>
        </p:txBody>
      </p:sp>
      <p:sp>
        <p:nvSpPr>
          <p:cNvPr id="18" name="Shape 986">
            <a:extLst>
              <a:ext uri="{FF2B5EF4-FFF2-40B4-BE49-F238E27FC236}">
                <a16:creationId xmlns:a16="http://schemas.microsoft.com/office/drawing/2014/main" id="{AC73F2DB-3805-475C-8E2A-E9E9C63FEA4D}"/>
              </a:ext>
            </a:extLst>
          </p:cNvPr>
          <p:cNvSpPr/>
          <p:nvPr/>
        </p:nvSpPr>
        <p:spPr>
          <a:xfrm>
            <a:off x="730809" y="3120685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hape 988">
            <a:extLst>
              <a:ext uri="{FF2B5EF4-FFF2-40B4-BE49-F238E27FC236}">
                <a16:creationId xmlns:a16="http://schemas.microsoft.com/office/drawing/2014/main" id="{45627C26-CC98-44F8-BEC1-7242E205D598}"/>
              </a:ext>
            </a:extLst>
          </p:cNvPr>
          <p:cNvSpPr/>
          <p:nvPr/>
        </p:nvSpPr>
        <p:spPr>
          <a:xfrm>
            <a:off x="830387" y="4502382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989">
            <a:extLst>
              <a:ext uri="{FF2B5EF4-FFF2-40B4-BE49-F238E27FC236}">
                <a16:creationId xmlns:a16="http://schemas.microsoft.com/office/drawing/2014/main" id="{8BB857F9-9330-4265-BE62-58D0FB8FE145}"/>
              </a:ext>
            </a:extLst>
          </p:cNvPr>
          <p:cNvSpPr/>
          <p:nvPr/>
        </p:nvSpPr>
        <p:spPr>
          <a:xfrm>
            <a:off x="730809" y="4538927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hape 991">
            <a:extLst>
              <a:ext uri="{FF2B5EF4-FFF2-40B4-BE49-F238E27FC236}">
                <a16:creationId xmlns:a16="http://schemas.microsoft.com/office/drawing/2014/main" id="{9722BB7B-354C-4C74-B18A-4C354192A9E0}"/>
              </a:ext>
            </a:extLst>
          </p:cNvPr>
          <p:cNvSpPr/>
          <p:nvPr/>
        </p:nvSpPr>
        <p:spPr>
          <a:xfrm>
            <a:off x="1790534" y="1579916"/>
            <a:ext cx="22067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  <a:endParaRPr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992">
            <a:extLst>
              <a:ext uri="{FF2B5EF4-FFF2-40B4-BE49-F238E27FC236}">
                <a16:creationId xmlns:a16="http://schemas.microsoft.com/office/drawing/2014/main" id="{E8C1EBED-F27A-4E20-805F-90F7E2AB879D}"/>
              </a:ext>
            </a:extLst>
          </p:cNvPr>
          <p:cNvSpPr/>
          <p:nvPr/>
        </p:nvSpPr>
        <p:spPr>
          <a:xfrm>
            <a:off x="1790534" y="2005254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11" name="Shape 993">
            <a:extLst>
              <a:ext uri="{FF2B5EF4-FFF2-40B4-BE49-F238E27FC236}">
                <a16:creationId xmlns:a16="http://schemas.microsoft.com/office/drawing/2014/main" id="{AF092270-924F-4297-AF8A-58DF7505816B}"/>
              </a:ext>
            </a:extLst>
          </p:cNvPr>
          <p:cNvSpPr/>
          <p:nvPr/>
        </p:nvSpPr>
        <p:spPr>
          <a:xfrm>
            <a:off x="1790534" y="2937068"/>
            <a:ext cx="22067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</a:p>
        </p:txBody>
      </p:sp>
      <p:sp>
        <p:nvSpPr>
          <p:cNvPr id="12" name="Shape 994">
            <a:extLst>
              <a:ext uri="{FF2B5EF4-FFF2-40B4-BE49-F238E27FC236}">
                <a16:creationId xmlns:a16="http://schemas.microsoft.com/office/drawing/2014/main" id="{1FDE4017-7CAB-4DF1-BB1B-12A940C347D6}"/>
              </a:ext>
            </a:extLst>
          </p:cNvPr>
          <p:cNvSpPr/>
          <p:nvPr/>
        </p:nvSpPr>
        <p:spPr>
          <a:xfrm>
            <a:off x="1790534" y="3385240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13" name="Shape 995">
            <a:extLst>
              <a:ext uri="{FF2B5EF4-FFF2-40B4-BE49-F238E27FC236}">
                <a16:creationId xmlns:a16="http://schemas.microsoft.com/office/drawing/2014/main" id="{ED5C456A-DDCE-4387-8CE5-ECBC639BE5F8}"/>
              </a:ext>
            </a:extLst>
          </p:cNvPr>
          <p:cNvSpPr/>
          <p:nvPr/>
        </p:nvSpPr>
        <p:spPr>
          <a:xfrm>
            <a:off x="1790534" y="4424286"/>
            <a:ext cx="22067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</a:p>
        </p:txBody>
      </p:sp>
      <p:sp>
        <p:nvSpPr>
          <p:cNvPr id="14" name="Shape 996">
            <a:extLst>
              <a:ext uri="{FF2B5EF4-FFF2-40B4-BE49-F238E27FC236}">
                <a16:creationId xmlns:a16="http://schemas.microsoft.com/office/drawing/2014/main" id="{14C52D32-AB60-410F-B4EC-9878683F320C}"/>
              </a:ext>
            </a:extLst>
          </p:cNvPr>
          <p:cNvSpPr/>
          <p:nvPr/>
        </p:nvSpPr>
        <p:spPr>
          <a:xfrm>
            <a:off x="1790534" y="4849625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61A7D1C-797B-401E-9364-CCA6561F0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工作不足总结</a:t>
            </a:r>
          </a:p>
          <a:p>
            <a:endParaRPr lang="zh-CN" altLang="en-US" dirty="0"/>
          </a:p>
        </p:txBody>
      </p:sp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4D53C6D8-0B36-4BAC-8866-4660D50F2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660" y="377189"/>
            <a:ext cx="62179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2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5FDE859-33F9-4C22-A12C-F80BEE22E9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工作不足总结</a:t>
            </a:r>
          </a:p>
          <a:p>
            <a:endParaRPr lang="zh-CN" altLang="en-US" dirty="0"/>
          </a:p>
        </p:txBody>
      </p:sp>
      <p:pic>
        <p:nvPicPr>
          <p:cNvPr id="9" name="图片 8" descr="卡通人物&#10;&#10;低可信度描述已自动生成">
            <a:extLst>
              <a:ext uri="{FF2B5EF4-FFF2-40B4-BE49-F238E27FC236}">
                <a16:creationId xmlns:a16="http://schemas.microsoft.com/office/drawing/2014/main" id="{57A20D29-1E98-49AF-8D54-0D6E54CC0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49" y="1237526"/>
            <a:ext cx="5620473" cy="5620473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D210C1E-2D64-4226-8991-43390F5528E9}"/>
              </a:ext>
            </a:extLst>
          </p:cNvPr>
          <p:cNvSpPr/>
          <p:nvPr/>
        </p:nvSpPr>
        <p:spPr>
          <a:xfrm>
            <a:off x="1116812" y="1683944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71C4B990-C55C-4F65-A286-60B697EF10A9}"/>
              </a:ext>
            </a:extLst>
          </p:cNvPr>
          <p:cNvSpPr txBox="1"/>
          <p:nvPr/>
        </p:nvSpPr>
        <p:spPr>
          <a:xfrm>
            <a:off x="1421879" y="1818433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3428268-EBD5-4904-8CAB-0BB835390A23}"/>
              </a:ext>
            </a:extLst>
          </p:cNvPr>
          <p:cNvSpPr/>
          <p:nvPr/>
        </p:nvSpPr>
        <p:spPr>
          <a:xfrm>
            <a:off x="1421879" y="2319215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400" dirty="0">
                <a:latin typeface="+mn-ea"/>
              </a:rPr>
              <a:t>不足</a:t>
            </a: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0F5ED75-958A-43A3-97ED-1122E2552190}"/>
              </a:ext>
            </a:extLst>
          </p:cNvPr>
          <p:cNvSpPr/>
          <p:nvPr/>
        </p:nvSpPr>
        <p:spPr>
          <a:xfrm>
            <a:off x="6865305" y="3975548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87DA1DA3-B2B4-44C9-84E0-D7FCAF8C6AEB}"/>
              </a:ext>
            </a:extLst>
          </p:cNvPr>
          <p:cNvSpPr txBox="1"/>
          <p:nvPr/>
        </p:nvSpPr>
        <p:spPr>
          <a:xfrm>
            <a:off x="7170372" y="4110037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DE93E634-AAB3-4B44-A635-2DCF34397070}"/>
              </a:ext>
            </a:extLst>
          </p:cNvPr>
          <p:cNvSpPr/>
          <p:nvPr/>
        </p:nvSpPr>
        <p:spPr>
          <a:xfrm>
            <a:off x="7170372" y="4610819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400" dirty="0">
                <a:latin typeface="+mn-ea"/>
              </a:rPr>
              <a:t>不足</a:t>
            </a: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F4889083-6F5C-4EDD-8F4B-2DDF86665DA3}"/>
              </a:ext>
            </a:extLst>
          </p:cNvPr>
          <p:cNvSpPr/>
          <p:nvPr/>
        </p:nvSpPr>
        <p:spPr>
          <a:xfrm>
            <a:off x="7351242" y="1669391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C14F753B-976F-42F4-8297-D5BF00AB5C41}"/>
              </a:ext>
            </a:extLst>
          </p:cNvPr>
          <p:cNvSpPr txBox="1"/>
          <p:nvPr/>
        </p:nvSpPr>
        <p:spPr>
          <a:xfrm>
            <a:off x="7656309" y="1803880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62356112-77B0-4213-9159-1C55CA9FDEA8}"/>
              </a:ext>
            </a:extLst>
          </p:cNvPr>
          <p:cNvSpPr/>
          <p:nvPr/>
        </p:nvSpPr>
        <p:spPr>
          <a:xfrm>
            <a:off x="7656309" y="2304662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400" dirty="0">
                <a:latin typeface="+mn-ea"/>
              </a:rPr>
              <a:t>不足</a:t>
            </a: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74151DD8-F569-40A7-A77B-2963C2677A9F}"/>
              </a:ext>
            </a:extLst>
          </p:cNvPr>
          <p:cNvSpPr/>
          <p:nvPr/>
        </p:nvSpPr>
        <p:spPr>
          <a:xfrm>
            <a:off x="1322658" y="4100432"/>
            <a:ext cx="3787474" cy="1874292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A7D496C2-7353-49BD-939C-08F11BB6FCF6}"/>
              </a:ext>
            </a:extLst>
          </p:cNvPr>
          <p:cNvSpPr txBox="1"/>
          <p:nvPr/>
        </p:nvSpPr>
        <p:spPr>
          <a:xfrm>
            <a:off x="1627725" y="4234921"/>
            <a:ext cx="2074607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0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60FB584E-8841-4505-802C-C94806E83262}"/>
              </a:ext>
            </a:extLst>
          </p:cNvPr>
          <p:cNvSpPr/>
          <p:nvPr/>
        </p:nvSpPr>
        <p:spPr>
          <a:xfrm>
            <a:off x="1627725" y="4735703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400" dirty="0">
                <a:latin typeface="+mn-ea"/>
              </a:rPr>
              <a:t>不足</a:t>
            </a: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pic>
        <p:nvPicPr>
          <p:cNvPr id="18" name="图片 17" descr="图片包含 游戏机&#10;&#10;描述已自动生成">
            <a:extLst>
              <a:ext uri="{FF2B5EF4-FFF2-40B4-BE49-F238E27FC236}">
                <a16:creationId xmlns:a16="http://schemas.microsoft.com/office/drawing/2014/main" id="{A6E10B16-A099-4B4E-93E6-192A2FDA0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7768" y="1851667"/>
            <a:ext cx="381452" cy="381452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6D78CC03-5BC7-437C-B02E-493DE6CB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708" y="4273621"/>
            <a:ext cx="381452" cy="381452"/>
          </a:xfrm>
          <a:prstGeom prst="rect">
            <a:avLst/>
          </a:prstGeom>
        </p:spPr>
      </p:pic>
      <p:pic>
        <p:nvPicPr>
          <p:cNvPr id="26" name="图片 25" descr="图片包含 游戏机&#10;&#10;描述已自动生成">
            <a:extLst>
              <a:ext uri="{FF2B5EF4-FFF2-40B4-BE49-F238E27FC236}">
                <a16:creationId xmlns:a16="http://schemas.microsoft.com/office/drawing/2014/main" id="{11677F87-6110-44BE-B06D-8B92B5AF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6261" y="4140109"/>
            <a:ext cx="381452" cy="381452"/>
          </a:xfrm>
          <a:prstGeom prst="rect">
            <a:avLst/>
          </a:prstGeom>
        </p:spPr>
      </p:pic>
      <p:pic>
        <p:nvPicPr>
          <p:cNvPr id="27" name="图片 26" descr="图片包含 游戏机&#10;&#10;描述已自动生成">
            <a:extLst>
              <a:ext uri="{FF2B5EF4-FFF2-40B4-BE49-F238E27FC236}">
                <a16:creationId xmlns:a16="http://schemas.microsoft.com/office/drawing/2014/main" id="{57921694-3C92-4833-B213-C629C089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2198" y="1848505"/>
            <a:ext cx="381452" cy="3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2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B110D67-1528-452C-8BF2-671BD7291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工作不足总结</a:t>
            </a:r>
          </a:p>
          <a:p>
            <a:endParaRPr lang="zh-CN" altLang="en-US" dirty="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5562AA5-E322-4496-BDCE-A29942B63651}"/>
              </a:ext>
            </a:extLst>
          </p:cNvPr>
          <p:cNvSpPr/>
          <p:nvPr/>
        </p:nvSpPr>
        <p:spPr>
          <a:xfrm>
            <a:off x="8260080" y="2242700"/>
            <a:ext cx="2983186" cy="3784719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2C3BBC51-E2EB-4759-A02E-4986A0701EF1}"/>
              </a:ext>
            </a:extLst>
          </p:cNvPr>
          <p:cNvSpPr txBox="1"/>
          <p:nvPr/>
        </p:nvSpPr>
        <p:spPr>
          <a:xfrm>
            <a:off x="8714370" y="3224830"/>
            <a:ext cx="207460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8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E21AADD-3C7E-408F-9C50-688469FCF5BD}"/>
              </a:ext>
            </a:extLst>
          </p:cNvPr>
          <p:cNvSpPr/>
          <p:nvPr/>
        </p:nvSpPr>
        <p:spPr>
          <a:xfrm>
            <a:off x="8595360" y="3931222"/>
            <a:ext cx="2312628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600" dirty="0">
                <a:latin typeface="+mn-ea"/>
              </a:rPr>
              <a:t>不足</a:t>
            </a: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843FE3F-2609-4F07-8FCB-1C01ECFE11AA}"/>
              </a:ext>
            </a:extLst>
          </p:cNvPr>
          <p:cNvSpPr/>
          <p:nvPr/>
        </p:nvSpPr>
        <p:spPr>
          <a:xfrm>
            <a:off x="4604407" y="2242700"/>
            <a:ext cx="2983186" cy="3784719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F15B0DEF-93A3-4020-97A5-7106E6692329}"/>
              </a:ext>
            </a:extLst>
          </p:cNvPr>
          <p:cNvSpPr txBox="1"/>
          <p:nvPr/>
        </p:nvSpPr>
        <p:spPr>
          <a:xfrm>
            <a:off x="5058697" y="3224830"/>
            <a:ext cx="207460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8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B13E5D8C-4006-488F-9D20-2B393911BDF4}"/>
              </a:ext>
            </a:extLst>
          </p:cNvPr>
          <p:cNvSpPr/>
          <p:nvPr/>
        </p:nvSpPr>
        <p:spPr>
          <a:xfrm>
            <a:off x="4939687" y="3931222"/>
            <a:ext cx="2312628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600" dirty="0">
                <a:latin typeface="+mn-ea"/>
              </a:rPr>
              <a:t>不足</a:t>
            </a: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0A748175-69B9-4607-8694-53018553141C}"/>
              </a:ext>
            </a:extLst>
          </p:cNvPr>
          <p:cNvSpPr/>
          <p:nvPr/>
        </p:nvSpPr>
        <p:spPr>
          <a:xfrm>
            <a:off x="948735" y="2242700"/>
            <a:ext cx="2983186" cy="3784719"/>
          </a:xfrm>
          <a:custGeom>
            <a:avLst/>
            <a:gdLst>
              <a:gd name="connsiteX0" fmla="*/ 0 w 6088608"/>
              <a:gd name="connsiteY0" fmla="*/ 0 h 1513955"/>
              <a:gd name="connsiteX1" fmla="*/ 5928871 w 6088608"/>
              <a:gd name="connsiteY1" fmla="*/ 0 h 1513955"/>
              <a:gd name="connsiteX2" fmla="*/ 6088608 w 6088608"/>
              <a:gd name="connsiteY2" fmla="*/ 159737 h 1513955"/>
              <a:gd name="connsiteX3" fmla="*/ 6088608 w 6088608"/>
              <a:gd name="connsiteY3" fmla="*/ 1354218 h 1513955"/>
              <a:gd name="connsiteX4" fmla="*/ 5928871 w 6088608"/>
              <a:gd name="connsiteY4" fmla="*/ 1513955 h 1513955"/>
              <a:gd name="connsiteX5" fmla="*/ 0 w 6088608"/>
              <a:gd name="connsiteY5" fmla="*/ 1513955 h 15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8608" h="1513955">
                <a:moveTo>
                  <a:pt x="0" y="0"/>
                </a:moveTo>
                <a:lnTo>
                  <a:pt x="5928871" y="0"/>
                </a:lnTo>
                <a:cubicBezTo>
                  <a:pt x="6017091" y="0"/>
                  <a:pt x="6088608" y="71517"/>
                  <a:pt x="6088608" y="159737"/>
                </a:cubicBezTo>
                <a:lnTo>
                  <a:pt x="6088608" y="1354218"/>
                </a:lnTo>
                <a:cubicBezTo>
                  <a:pt x="6088608" y="1442438"/>
                  <a:pt x="6017091" y="1513955"/>
                  <a:pt x="5928871" y="1513955"/>
                </a:cubicBezTo>
                <a:lnTo>
                  <a:pt x="0" y="151395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07A51B76-6620-43C7-BF92-6E2933AB42C4}"/>
              </a:ext>
            </a:extLst>
          </p:cNvPr>
          <p:cNvSpPr txBox="1"/>
          <p:nvPr/>
        </p:nvSpPr>
        <p:spPr>
          <a:xfrm>
            <a:off x="1403025" y="3224830"/>
            <a:ext cx="207460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工作不足</a:t>
            </a:r>
            <a:endParaRPr lang="en-GB" sz="2800" b="1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D4222031-F14B-4CBF-9D8E-D6911A3EFEA7}"/>
              </a:ext>
            </a:extLst>
          </p:cNvPr>
          <p:cNvSpPr/>
          <p:nvPr/>
        </p:nvSpPr>
        <p:spPr>
          <a:xfrm>
            <a:off x="1284015" y="3931222"/>
            <a:ext cx="2312628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</a:t>
            </a:r>
            <a:r>
              <a:rPr lang="zh-CN" altLang="en-US" sz="1600" dirty="0">
                <a:latin typeface="+mn-ea"/>
              </a:rPr>
              <a:t>不足</a:t>
            </a: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的相关说明，以便于观众更好的理解，输入文字时可以直接复制，粘贴时请选择右键只保留文本。</a:t>
            </a:r>
          </a:p>
        </p:txBody>
      </p:sp>
      <p:pic>
        <p:nvPicPr>
          <p:cNvPr id="20" name="图片 19" descr="图片包含 游戏机&#10;&#10;描述已自动生成">
            <a:extLst>
              <a:ext uri="{FF2B5EF4-FFF2-40B4-BE49-F238E27FC236}">
                <a16:creationId xmlns:a16="http://schemas.microsoft.com/office/drawing/2014/main" id="{5B65B89A-17A6-43AC-9689-305C79FF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511" y="1740211"/>
            <a:ext cx="1459634" cy="1459634"/>
          </a:xfrm>
          <a:prstGeom prst="rect">
            <a:avLst/>
          </a:prstGeom>
        </p:spPr>
      </p:pic>
      <p:pic>
        <p:nvPicPr>
          <p:cNvPr id="21" name="图片 20" descr="图片包含 游戏机&#10;&#10;描述已自动生成">
            <a:extLst>
              <a:ext uri="{FF2B5EF4-FFF2-40B4-BE49-F238E27FC236}">
                <a16:creationId xmlns:a16="http://schemas.microsoft.com/office/drawing/2014/main" id="{8E8741D0-ADEE-4D3C-AAB7-3BC15CD9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183" y="1740211"/>
            <a:ext cx="1459634" cy="1459634"/>
          </a:xfrm>
          <a:prstGeom prst="rect">
            <a:avLst/>
          </a:prstGeom>
        </p:spPr>
      </p:pic>
      <p:pic>
        <p:nvPicPr>
          <p:cNvPr id="23" name="图片 22" descr="图片包含 游戏机&#10;&#10;描述已自动生成">
            <a:extLst>
              <a:ext uri="{FF2B5EF4-FFF2-40B4-BE49-F238E27FC236}">
                <a16:creationId xmlns:a16="http://schemas.microsoft.com/office/drawing/2014/main" id="{C5AED624-BB74-4B82-9375-A766CC79F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1856" y="1740211"/>
            <a:ext cx="1459634" cy="1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FC351294-23E9-4D31-9D34-18F12B511ED1}"/>
              </a:ext>
            </a:extLst>
          </p:cNvPr>
          <p:cNvSpPr txBox="1"/>
          <p:nvPr/>
        </p:nvSpPr>
        <p:spPr>
          <a:xfrm>
            <a:off x="3717115" y="3403454"/>
            <a:ext cx="4757770" cy="8399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6000" b="1" kern="1200" dirty="0">
                <a:solidFill>
                  <a:schemeClr val="tx2"/>
                </a:solidFill>
                <a:latin typeface="+mj-ea"/>
                <a:ea typeface="+mj-ea"/>
              </a:rPr>
              <a:t>未来工作计划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282204-28E8-4B53-92C2-B339E55A8B72}"/>
              </a:ext>
            </a:extLst>
          </p:cNvPr>
          <p:cNvSpPr/>
          <p:nvPr/>
        </p:nvSpPr>
        <p:spPr>
          <a:xfrm>
            <a:off x="4801839" y="2331720"/>
            <a:ext cx="2588322" cy="6780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+mj-lt"/>
              </a:rPr>
              <a:t>Part  04</a:t>
            </a:r>
            <a:endParaRPr lang="zh-CN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2D9A23E-ADD9-4FEF-BD17-855B1A4214C0}"/>
              </a:ext>
            </a:extLst>
          </p:cNvPr>
          <p:cNvSpPr txBox="1"/>
          <p:nvPr/>
        </p:nvSpPr>
        <p:spPr>
          <a:xfrm>
            <a:off x="3717115" y="4319401"/>
            <a:ext cx="4757770" cy="234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kern="1200" dirty="0">
                <a:solidFill>
                  <a:schemeClr val="accent2"/>
                </a:solidFill>
                <a:latin typeface="+mn-ea"/>
              </a:rPr>
              <a:t>WORK PLAN FOR NEXT YEAR</a:t>
            </a:r>
          </a:p>
        </p:txBody>
      </p:sp>
    </p:spTree>
    <p:extLst>
      <p:ext uri="{BB962C8B-B14F-4D97-AF65-F5344CB8AC3E}">
        <p14:creationId xmlns:p14="http://schemas.microsoft.com/office/powerpoint/2010/main" val="85007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EF7A88-CBC2-4C9C-8EFA-95009FAA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4659940" y="342900"/>
            <a:ext cx="2949590" cy="181618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53CCD84-EAAE-4577-B87F-7745E52703B1}"/>
              </a:ext>
            </a:extLst>
          </p:cNvPr>
          <p:cNvGrpSpPr/>
          <p:nvPr/>
        </p:nvGrpSpPr>
        <p:grpSpPr>
          <a:xfrm>
            <a:off x="5031740" y="576302"/>
            <a:ext cx="2128520" cy="1383678"/>
            <a:chOff x="660400" y="576302"/>
            <a:chExt cx="2128520" cy="138367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1E7E100-9F6C-4CA6-8AB6-6FBF6318BD4A}"/>
                </a:ext>
              </a:extLst>
            </p:cNvPr>
            <p:cNvSpPr txBox="1"/>
            <p:nvPr/>
          </p:nvSpPr>
          <p:spPr>
            <a:xfrm>
              <a:off x="660400" y="576302"/>
              <a:ext cx="212852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zh-CN" altLang="en-US" sz="7200" b="1" dirty="0">
                  <a:solidFill>
                    <a:schemeClr val="bg1"/>
                  </a:solidFill>
                  <a:effectLst>
                    <a:outerShdw blurRad="190500" dist="254000" dir="5400000" sx="92000" sy="92000" algn="t" rotWithShape="0">
                      <a:schemeClr val="bg1">
                        <a:lumMod val="85000"/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1E855F9-B20F-4E7E-8E6E-10C977FEBE54}"/>
                </a:ext>
              </a:extLst>
            </p:cNvPr>
            <p:cNvSpPr txBox="1"/>
            <p:nvPr/>
          </p:nvSpPr>
          <p:spPr>
            <a:xfrm>
              <a:off x="737870" y="1652203"/>
              <a:ext cx="205105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effectLst>
                    <a:outerShdw blurRad="190500" dist="254000" dir="5400000" sx="92000" sy="92000" algn="t" rotWithShape="0">
                      <a:schemeClr val="bg1">
                        <a:lumMod val="85000"/>
                        <a:alpha val="20000"/>
                      </a:schemeClr>
                    </a:outerShdw>
                  </a:effectLst>
                </a:rPr>
                <a:t>CONTENTS</a:t>
              </a:r>
            </a:p>
          </p:txBody>
        </p:sp>
      </p:grp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8B94674-661A-42DE-8097-C00E8D603284}"/>
              </a:ext>
            </a:extLst>
          </p:cNvPr>
          <p:cNvSpPr/>
          <p:nvPr/>
        </p:nvSpPr>
        <p:spPr>
          <a:xfrm>
            <a:off x="6096000" y="2344785"/>
            <a:ext cx="5166360" cy="1382192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FECB5E7-FCAF-4C0B-BB47-0F98C88F25CE}"/>
              </a:ext>
            </a:extLst>
          </p:cNvPr>
          <p:cNvSpPr txBox="1"/>
          <p:nvPr/>
        </p:nvSpPr>
        <p:spPr>
          <a:xfrm>
            <a:off x="7755110" y="2649380"/>
            <a:ext cx="2721899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lvl="0" indent="0" algn="ctr" defTabSz="2044700"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B8A7358-930C-42F1-9A1D-7C6358864088}"/>
              </a:ext>
            </a:extLst>
          </p:cNvPr>
          <p:cNvSpPr/>
          <p:nvPr/>
        </p:nvSpPr>
        <p:spPr>
          <a:xfrm>
            <a:off x="6370177" y="2526917"/>
            <a:ext cx="1017928" cy="1017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02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F059040-8ACE-4BBE-B498-AE3659C3E38B}"/>
              </a:ext>
            </a:extLst>
          </p:cNvPr>
          <p:cNvSpPr/>
          <p:nvPr/>
        </p:nvSpPr>
        <p:spPr>
          <a:xfrm>
            <a:off x="660400" y="4249015"/>
            <a:ext cx="5166360" cy="1382192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3209DFA-7328-48C2-8644-2E23BDD9378D}"/>
              </a:ext>
            </a:extLst>
          </p:cNvPr>
          <p:cNvSpPr txBox="1"/>
          <p:nvPr/>
        </p:nvSpPr>
        <p:spPr>
          <a:xfrm>
            <a:off x="2319510" y="4553610"/>
            <a:ext cx="2721899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lvl="0" indent="0" algn="ctr" defTabSz="2044700"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 dirty="0">
                <a:solidFill>
                  <a:schemeClr val="tx2"/>
                </a:solidFill>
                <a:latin typeface="+mj-ea"/>
                <a:ea typeface="+mj-ea"/>
              </a:rPr>
              <a:t>工作不足总结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ACBD58D-4A61-4460-A9E6-3EF21FBDC15C}"/>
              </a:ext>
            </a:extLst>
          </p:cNvPr>
          <p:cNvSpPr/>
          <p:nvPr/>
        </p:nvSpPr>
        <p:spPr>
          <a:xfrm>
            <a:off x="934577" y="4431147"/>
            <a:ext cx="1017928" cy="1017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03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C77C741-E393-49C0-B2BD-573E5B50B994}"/>
              </a:ext>
            </a:extLst>
          </p:cNvPr>
          <p:cNvSpPr/>
          <p:nvPr/>
        </p:nvSpPr>
        <p:spPr>
          <a:xfrm>
            <a:off x="6096000" y="4249015"/>
            <a:ext cx="5166360" cy="1382192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B035C8-169F-467D-8547-739B25553553}"/>
              </a:ext>
            </a:extLst>
          </p:cNvPr>
          <p:cNvSpPr txBox="1"/>
          <p:nvPr/>
        </p:nvSpPr>
        <p:spPr>
          <a:xfrm>
            <a:off x="7755111" y="4553610"/>
            <a:ext cx="2721899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lvl="0" indent="0" algn="ctr" defTabSz="2044700"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 dirty="0">
                <a:solidFill>
                  <a:schemeClr val="tx2"/>
                </a:solidFill>
                <a:latin typeface="+mj-ea"/>
                <a:ea typeface="+mj-ea"/>
              </a:rPr>
              <a:t>未来工作计划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CA20C2FC-F7B7-4490-B079-0EF0F61F3918}"/>
              </a:ext>
            </a:extLst>
          </p:cNvPr>
          <p:cNvSpPr/>
          <p:nvPr/>
        </p:nvSpPr>
        <p:spPr>
          <a:xfrm>
            <a:off x="6370177" y="4431147"/>
            <a:ext cx="1017928" cy="1017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04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0C6C99C-BC0E-401F-8C27-E802ADF1FECC}"/>
              </a:ext>
            </a:extLst>
          </p:cNvPr>
          <p:cNvSpPr/>
          <p:nvPr/>
        </p:nvSpPr>
        <p:spPr>
          <a:xfrm>
            <a:off x="660400" y="2344785"/>
            <a:ext cx="5166360" cy="1382192"/>
          </a:xfrm>
          <a:prstGeom prst="round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4242F8-FD11-4174-9AE2-8368ADE0E88D}"/>
              </a:ext>
            </a:extLst>
          </p:cNvPr>
          <p:cNvSpPr txBox="1"/>
          <p:nvPr/>
        </p:nvSpPr>
        <p:spPr>
          <a:xfrm>
            <a:off x="2319510" y="2649380"/>
            <a:ext cx="2721899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lvl="0" indent="0" algn="ctr" defTabSz="2044700"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dirty="0">
                <a:solidFill>
                  <a:schemeClr val="tx2"/>
                </a:solidFill>
                <a:latin typeface="+mj-ea"/>
                <a:ea typeface="+mj-ea"/>
              </a:rPr>
              <a:t>年度</a:t>
            </a:r>
            <a:r>
              <a:rPr lang="zh-CN" altLang="en-US" sz="3600" b="1" kern="1200" dirty="0">
                <a:solidFill>
                  <a:schemeClr val="tx2"/>
                </a:solidFill>
                <a:latin typeface="+mj-ea"/>
                <a:ea typeface="+mj-ea"/>
              </a:rPr>
              <a:t>工作回顾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2BA0F1B-B452-412C-924D-CE9A25BC8187}"/>
              </a:ext>
            </a:extLst>
          </p:cNvPr>
          <p:cNvSpPr/>
          <p:nvPr/>
        </p:nvSpPr>
        <p:spPr>
          <a:xfrm>
            <a:off x="934577" y="2526917"/>
            <a:ext cx="1017928" cy="1017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01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D4F873-EDB8-4806-B9AB-EE603E027FA1}"/>
              </a:ext>
            </a:extLst>
          </p:cNvPr>
          <p:cNvSpPr txBox="1"/>
          <p:nvPr/>
        </p:nvSpPr>
        <p:spPr>
          <a:xfrm>
            <a:off x="7752080" y="3268065"/>
            <a:ext cx="2727960" cy="1960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SUMMARY WORK HIGHLIGHTS</a:t>
            </a:r>
            <a:endParaRPr lang="zh-CN" altLang="en-US" sz="2400" kern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54B234-4C93-422E-8B17-DBBCDF0CB8A3}"/>
              </a:ext>
            </a:extLst>
          </p:cNvPr>
          <p:cNvSpPr txBox="1"/>
          <p:nvPr/>
        </p:nvSpPr>
        <p:spPr>
          <a:xfrm>
            <a:off x="2316480" y="5172296"/>
            <a:ext cx="2727960" cy="1960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INFFICIENT WORK SUMMARY</a:t>
            </a:r>
            <a:endParaRPr lang="zh-CN" altLang="en-US" sz="1400" kern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45DF728-1B6D-4B6C-8CB5-A7735F32458C}"/>
              </a:ext>
            </a:extLst>
          </p:cNvPr>
          <p:cNvSpPr txBox="1"/>
          <p:nvPr/>
        </p:nvSpPr>
        <p:spPr>
          <a:xfrm>
            <a:off x="7752080" y="5172296"/>
            <a:ext cx="2727960" cy="1960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WORK PLAN FOR NEXT YEAR</a:t>
            </a:r>
            <a:endParaRPr lang="zh-CN" altLang="en-US" sz="1400" kern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CEEAD3-84B6-4B65-B912-A6081D14DEA9}"/>
              </a:ext>
            </a:extLst>
          </p:cNvPr>
          <p:cNvSpPr txBox="1"/>
          <p:nvPr/>
        </p:nvSpPr>
        <p:spPr>
          <a:xfrm>
            <a:off x="2316480" y="3268066"/>
            <a:ext cx="2727960" cy="1960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ANNUAL WORK REVIEW</a:t>
            </a:r>
            <a:endParaRPr lang="zh-CN" altLang="en-US" sz="1400" kern="1200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821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BC9E4311-2A73-4EFB-A383-0292F03E5D28}"/>
              </a:ext>
            </a:extLst>
          </p:cNvPr>
          <p:cNvSpPr/>
          <p:nvPr/>
        </p:nvSpPr>
        <p:spPr>
          <a:xfrm>
            <a:off x="731519" y="2164080"/>
            <a:ext cx="9914709" cy="3970020"/>
          </a:xfrm>
          <a:custGeom>
            <a:avLst/>
            <a:gdLst>
              <a:gd name="connsiteX0" fmla="*/ 0 w 9555480"/>
              <a:gd name="connsiteY0" fmla="*/ 0 h 4267200"/>
              <a:gd name="connsiteX1" fmla="*/ 5654040 w 9555480"/>
              <a:gd name="connsiteY1" fmla="*/ 899160 h 4267200"/>
              <a:gd name="connsiteX2" fmla="*/ 3413760 w 9555480"/>
              <a:gd name="connsiteY2" fmla="*/ 2910840 h 4267200"/>
              <a:gd name="connsiteX3" fmla="*/ 9555480 w 955548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5480" h="4267200">
                <a:moveTo>
                  <a:pt x="0" y="0"/>
                </a:moveTo>
                <a:cubicBezTo>
                  <a:pt x="2542540" y="207010"/>
                  <a:pt x="5085080" y="414020"/>
                  <a:pt x="5654040" y="899160"/>
                </a:cubicBezTo>
                <a:cubicBezTo>
                  <a:pt x="6223000" y="1384300"/>
                  <a:pt x="2763520" y="2349500"/>
                  <a:pt x="3413760" y="2910840"/>
                </a:cubicBezTo>
                <a:cubicBezTo>
                  <a:pt x="4064000" y="3472180"/>
                  <a:pt x="6809740" y="3869690"/>
                  <a:pt x="9555480" y="4267200"/>
                </a:cubicBezTo>
              </a:path>
            </a:pathLst>
          </a:custGeom>
          <a:noFill/>
          <a:ln w="120650">
            <a:gradFill>
              <a:gsLst>
                <a:gs pos="0">
                  <a:schemeClr val="bg1">
                    <a:alpha val="0"/>
                  </a:schemeClr>
                </a:gs>
                <a:gs pos="9000">
                  <a:schemeClr val="accent3"/>
                </a:gs>
                <a:gs pos="0">
                  <a:schemeClr val="accent3">
                    <a:alpha val="70000"/>
                  </a:schemeClr>
                </a:gs>
                <a:gs pos="100000">
                  <a:schemeClr val="accent1">
                    <a:alpha val="56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4CAEC492-9EBE-4A73-8B82-7282B8159EDC}"/>
              </a:ext>
            </a:extLst>
          </p:cNvPr>
          <p:cNvSpPr txBox="1"/>
          <p:nvPr/>
        </p:nvSpPr>
        <p:spPr bwMode="auto">
          <a:xfrm>
            <a:off x="731519" y="4422679"/>
            <a:ext cx="2979858" cy="5234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124650EA-BA45-45E3-8BAC-596FEDD38DA1}"/>
              </a:ext>
            </a:extLst>
          </p:cNvPr>
          <p:cNvSpPr txBox="1"/>
          <p:nvPr/>
        </p:nvSpPr>
        <p:spPr bwMode="auto">
          <a:xfrm>
            <a:off x="3447348" y="1463081"/>
            <a:ext cx="2636319" cy="5234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892BF6D8-EFDD-4380-84AE-1AD8754868E4}"/>
              </a:ext>
            </a:extLst>
          </p:cNvPr>
          <p:cNvSpPr txBox="1"/>
          <p:nvPr/>
        </p:nvSpPr>
        <p:spPr bwMode="auto">
          <a:xfrm>
            <a:off x="6904470" y="1990976"/>
            <a:ext cx="2887712" cy="5234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74EE0F04-CE05-4356-BE9D-B760FFFBEE77}"/>
              </a:ext>
            </a:extLst>
          </p:cNvPr>
          <p:cNvSpPr txBox="1"/>
          <p:nvPr/>
        </p:nvSpPr>
        <p:spPr bwMode="auto">
          <a:xfrm>
            <a:off x="820829" y="2785383"/>
            <a:ext cx="2890548" cy="5234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29" name="泪滴形 28">
            <a:extLst>
              <a:ext uri="{FF2B5EF4-FFF2-40B4-BE49-F238E27FC236}">
                <a16:creationId xmlns:a16="http://schemas.microsoft.com/office/drawing/2014/main" id="{815808BE-5DAE-42D6-B4DE-2EEF73A0B80A}"/>
              </a:ext>
            </a:extLst>
          </p:cNvPr>
          <p:cNvSpPr/>
          <p:nvPr/>
        </p:nvSpPr>
        <p:spPr>
          <a:xfrm rot="8100000">
            <a:off x="1062175" y="1633191"/>
            <a:ext cx="497329" cy="49732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0" name="泪滴形 29">
            <a:extLst>
              <a:ext uri="{FF2B5EF4-FFF2-40B4-BE49-F238E27FC236}">
                <a16:creationId xmlns:a16="http://schemas.microsoft.com/office/drawing/2014/main" id="{12890710-F107-4933-AB51-A1BFE29C2EEC}"/>
              </a:ext>
            </a:extLst>
          </p:cNvPr>
          <p:cNvSpPr/>
          <p:nvPr/>
        </p:nvSpPr>
        <p:spPr>
          <a:xfrm rot="8100000">
            <a:off x="2810874" y="1710524"/>
            <a:ext cx="578713" cy="57871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1" name="泪滴形 30">
            <a:extLst>
              <a:ext uri="{FF2B5EF4-FFF2-40B4-BE49-F238E27FC236}">
                <a16:creationId xmlns:a16="http://schemas.microsoft.com/office/drawing/2014/main" id="{2B418FED-50C6-42D9-B2BF-D51702047C3E}"/>
              </a:ext>
            </a:extLst>
          </p:cNvPr>
          <p:cNvSpPr/>
          <p:nvPr/>
        </p:nvSpPr>
        <p:spPr>
          <a:xfrm rot="8100000">
            <a:off x="6007289" y="2049553"/>
            <a:ext cx="640436" cy="640436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2" name="泪滴形 31">
            <a:extLst>
              <a:ext uri="{FF2B5EF4-FFF2-40B4-BE49-F238E27FC236}">
                <a16:creationId xmlns:a16="http://schemas.microsoft.com/office/drawing/2014/main" id="{0B02A55D-B451-4E15-A21A-F48FD7DEDEC6}"/>
              </a:ext>
            </a:extLst>
          </p:cNvPr>
          <p:cNvSpPr/>
          <p:nvPr/>
        </p:nvSpPr>
        <p:spPr>
          <a:xfrm rot="8100000">
            <a:off x="5189526" y="3083487"/>
            <a:ext cx="750948" cy="75094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3" name="泪滴形 32">
            <a:extLst>
              <a:ext uri="{FF2B5EF4-FFF2-40B4-BE49-F238E27FC236}">
                <a16:creationId xmlns:a16="http://schemas.microsoft.com/office/drawing/2014/main" id="{3015C684-8C0D-49F0-829F-8FCDE0D7F594}"/>
              </a:ext>
            </a:extLst>
          </p:cNvPr>
          <p:cNvSpPr/>
          <p:nvPr/>
        </p:nvSpPr>
        <p:spPr>
          <a:xfrm rot="8100000">
            <a:off x="3839418" y="3949390"/>
            <a:ext cx="861869" cy="86186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4" name="泪滴形 33">
            <a:extLst>
              <a:ext uri="{FF2B5EF4-FFF2-40B4-BE49-F238E27FC236}">
                <a16:creationId xmlns:a16="http://schemas.microsoft.com/office/drawing/2014/main" id="{1BBA7C31-0CEE-473F-A9E6-650DA430D0CB}"/>
              </a:ext>
            </a:extLst>
          </p:cNvPr>
          <p:cNvSpPr/>
          <p:nvPr/>
        </p:nvSpPr>
        <p:spPr>
          <a:xfrm rot="8100000">
            <a:off x="7032731" y="4483729"/>
            <a:ext cx="990321" cy="990321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2960EA9-715C-4649-8F78-167342DA4310}"/>
              </a:ext>
            </a:extLst>
          </p:cNvPr>
          <p:cNvSpPr txBox="1"/>
          <p:nvPr/>
        </p:nvSpPr>
        <p:spPr>
          <a:xfrm>
            <a:off x="1066999" y="1712578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70AD24C-713F-4F87-9E3E-4353F5AE03E3}"/>
              </a:ext>
            </a:extLst>
          </p:cNvPr>
          <p:cNvSpPr txBox="1"/>
          <p:nvPr/>
        </p:nvSpPr>
        <p:spPr>
          <a:xfrm>
            <a:off x="2856390" y="1830603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50338A0-83CF-4441-9E11-931CC1F92C51}"/>
              </a:ext>
            </a:extLst>
          </p:cNvPr>
          <p:cNvSpPr txBox="1"/>
          <p:nvPr/>
        </p:nvSpPr>
        <p:spPr>
          <a:xfrm>
            <a:off x="6083667" y="2185105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3746B4C-820B-48F2-8276-EFB9C9783879}"/>
              </a:ext>
            </a:extLst>
          </p:cNvPr>
          <p:cNvSpPr txBox="1"/>
          <p:nvPr/>
        </p:nvSpPr>
        <p:spPr>
          <a:xfrm>
            <a:off x="5321160" y="3274295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AF28EB7-8661-4F98-85B8-EC336EA48A9F}"/>
              </a:ext>
            </a:extLst>
          </p:cNvPr>
          <p:cNvSpPr txBox="1"/>
          <p:nvPr/>
        </p:nvSpPr>
        <p:spPr>
          <a:xfrm>
            <a:off x="3914584" y="4180269"/>
            <a:ext cx="71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EC2EB35-9999-44E4-9F8B-4CDAC32FDCC0}"/>
              </a:ext>
            </a:extLst>
          </p:cNvPr>
          <p:cNvSpPr txBox="1"/>
          <p:nvPr/>
        </p:nvSpPr>
        <p:spPr>
          <a:xfrm>
            <a:off x="7172858" y="4748057"/>
            <a:ext cx="71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A04020102020204" pitchFamily="34" charset="0"/>
                <a:ea typeface="阿里巴巴普惠体 R"/>
              </a:rPr>
              <a:t>06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anose="020B0A04020102020204" pitchFamily="34" charset="0"/>
              <a:ea typeface="阿里巴巴普惠体 R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03F19C5-B679-443D-8A3F-E5E823D7B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未来工作计划</a:t>
            </a:r>
          </a:p>
          <a:p>
            <a:endParaRPr lang="zh-CN" altLang="en-US" dirty="0"/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0B0F9F6C-8EE4-4084-AC56-BC976754147C}"/>
              </a:ext>
            </a:extLst>
          </p:cNvPr>
          <p:cNvSpPr txBox="1"/>
          <p:nvPr/>
        </p:nvSpPr>
        <p:spPr bwMode="auto">
          <a:xfrm>
            <a:off x="820829" y="2458872"/>
            <a:ext cx="1077539" cy="4066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2022.01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13676271-339C-4AB4-A791-BA172439E135}"/>
              </a:ext>
            </a:extLst>
          </p:cNvPr>
          <p:cNvSpPr txBox="1"/>
          <p:nvPr/>
        </p:nvSpPr>
        <p:spPr bwMode="auto">
          <a:xfrm>
            <a:off x="2633838" y="4075301"/>
            <a:ext cx="1077539" cy="4066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2022.05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EA90F0C5-F017-4743-8F03-2CF7E9F27E42}"/>
              </a:ext>
            </a:extLst>
          </p:cNvPr>
          <p:cNvSpPr txBox="1"/>
          <p:nvPr/>
        </p:nvSpPr>
        <p:spPr bwMode="auto">
          <a:xfrm>
            <a:off x="3447348" y="1093242"/>
            <a:ext cx="1332996" cy="406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2022.02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26B6FAB1-7549-40B9-8471-46F5C435C2B1}"/>
              </a:ext>
            </a:extLst>
          </p:cNvPr>
          <p:cNvSpPr txBox="1"/>
          <p:nvPr/>
        </p:nvSpPr>
        <p:spPr bwMode="auto">
          <a:xfrm>
            <a:off x="6904469" y="1579195"/>
            <a:ext cx="1332996" cy="406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2022.03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8DB20A2E-E780-40B0-B60F-5E9623D50029}"/>
              </a:ext>
            </a:extLst>
          </p:cNvPr>
          <p:cNvSpPr txBox="1"/>
          <p:nvPr/>
        </p:nvSpPr>
        <p:spPr bwMode="auto">
          <a:xfrm>
            <a:off x="6752126" y="3553486"/>
            <a:ext cx="2887712" cy="5234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id="{176C7F9A-CC58-45C7-9206-38F2C3AA2AE9}"/>
              </a:ext>
            </a:extLst>
          </p:cNvPr>
          <p:cNvSpPr txBox="1"/>
          <p:nvPr/>
        </p:nvSpPr>
        <p:spPr bwMode="auto">
          <a:xfrm>
            <a:off x="6752125" y="3141705"/>
            <a:ext cx="1332996" cy="406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2022.04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2" name="文本框 6">
            <a:extLst>
              <a:ext uri="{FF2B5EF4-FFF2-40B4-BE49-F238E27FC236}">
                <a16:creationId xmlns:a16="http://schemas.microsoft.com/office/drawing/2014/main" id="{F57491B8-249C-4AC5-917D-838B3FCB6F9B}"/>
              </a:ext>
            </a:extLst>
          </p:cNvPr>
          <p:cNvSpPr txBox="1"/>
          <p:nvPr/>
        </p:nvSpPr>
        <p:spPr bwMode="auto">
          <a:xfrm>
            <a:off x="8143656" y="4848719"/>
            <a:ext cx="2887712" cy="5234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请在此输入有关于工作计划的相关说明，以便于观众更好的理解。</a:t>
            </a:r>
          </a:p>
        </p:txBody>
      </p:sp>
      <p:sp>
        <p:nvSpPr>
          <p:cNvPr id="43" name="文本框 6">
            <a:extLst>
              <a:ext uri="{FF2B5EF4-FFF2-40B4-BE49-F238E27FC236}">
                <a16:creationId xmlns:a16="http://schemas.microsoft.com/office/drawing/2014/main" id="{5BAEDABC-1778-4270-9C05-9C386AF17BAD}"/>
              </a:ext>
            </a:extLst>
          </p:cNvPr>
          <p:cNvSpPr txBox="1"/>
          <p:nvPr/>
        </p:nvSpPr>
        <p:spPr bwMode="auto">
          <a:xfrm>
            <a:off x="8143655" y="4436938"/>
            <a:ext cx="1332996" cy="406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</a:rPr>
              <a:t>2022.06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7915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93884B1-FBE6-4842-BF49-6D4C448A6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未来工作计划</a:t>
            </a:r>
          </a:p>
          <a:p>
            <a:endParaRPr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CB63DC26-D234-4CD1-A163-D25EE953EC0F}"/>
              </a:ext>
            </a:extLst>
          </p:cNvPr>
          <p:cNvSpPr/>
          <p:nvPr/>
        </p:nvSpPr>
        <p:spPr>
          <a:xfrm>
            <a:off x="660400" y="1898469"/>
            <a:ext cx="1802674" cy="18026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807E6A1-1763-46E1-98B5-E2B606797E6A}"/>
              </a:ext>
            </a:extLst>
          </p:cNvPr>
          <p:cNvSpPr/>
          <p:nvPr/>
        </p:nvSpPr>
        <p:spPr>
          <a:xfrm>
            <a:off x="2667987" y="1898469"/>
            <a:ext cx="1802674" cy="18026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8596BF-64EA-4F0F-B1D4-55D48B6B86F1}"/>
              </a:ext>
            </a:extLst>
          </p:cNvPr>
          <p:cNvSpPr/>
          <p:nvPr/>
        </p:nvSpPr>
        <p:spPr>
          <a:xfrm>
            <a:off x="660400" y="3949337"/>
            <a:ext cx="1802674" cy="18026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FEB4C84-A7CD-4E39-BF99-1E12ADB8CF3E}"/>
              </a:ext>
            </a:extLst>
          </p:cNvPr>
          <p:cNvSpPr/>
          <p:nvPr/>
        </p:nvSpPr>
        <p:spPr>
          <a:xfrm>
            <a:off x="2667987" y="3949337"/>
            <a:ext cx="1802674" cy="18026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8F88031-EE49-434E-8D04-9CF94B8E1671}"/>
              </a:ext>
            </a:extLst>
          </p:cNvPr>
          <p:cNvSpPr txBox="1"/>
          <p:nvPr/>
        </p:nvSpPr>
        <p:spPr>
          <a:xfrm>
            <a:off x="679421" y="2592487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868E428-69A7-41D9-BB95-A7B6FFDF8586}"/>
              </a:ext>
            </a:extLst>
          </p:cNvPr>
          <p:cNvSpPr txBox="1"/>
          <p:nvPr/>
        </p:nvSpPr>
        <p:spPr>
          <a:xfrm>
            <a:off x="2687007" y="2592487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1A4B980-9474-46B1-83FE-EC1419BF119A}"/>
              </a:ext>
            </a:extLst>
          </p:cNvPr>
          <p:cNvSpPr txBox="1"/>
          <p:nvPr/>
        </p:nvSpPr>
        <p:spPr>
          <a:xfrm>
            <a:off x="679421" y="4688662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07C683-EA5D-4280-A855-F0AA3AA00532}"/>
              </a:ext>
            </a:extLst>
          </p:cNvPr>
          <p:cNvSpPr txBox="1"/>
          <p:nvPr/>
        </p:nvSpPr>
        <p:spPr>
          <a:xfrm>
            <a:off x="2687007" y="4688662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15B4218-100A-40CE-8D6B-7016706FB374}"/>
              </a:ext>
            </a:extLst>
          </p:cNvPr>
          <p:cNvGrpSpPr/>
          <p:nvPr/>
        </p:nvGrpSpPr>
        <p:grpSpPr>
          <a:xfrm>
            <a:off x="5029200" y="1811516"/>
            <a:ext cx="6522926" cy="1813916"/>
            <a:chOff x="5029200" y="1477476"/>
            <a:chExt cx="6522926" cy="1813916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8C978C4-D17F-461E-B02B-2515BBEA9613}"/>
                </a:ext>
              </a:extLst>
            </p:cNvPr>
            <p:cNvSpPr/>
            <p:nvPr/>
          </p:nvSpPr>
          <p:spPr>
            <a:xfrm>
              <a:off x="5029200" y="1477476"/>
              <a:ext cx="6522926" cy="1813916"/>
            </a:xfrm>
            <a:custGeom>
              <a:avLst/>
              <a:gdLst>
                <a:gd name="connsiteX0" fmla="*/ 0 w 6088608"/>
                <a:gd name="connsiteY0" fmla="*/ 0 h 1513955"/>
                <a:gd name="connsiteX1" fmla="*/ 5928871 w 6088608"/>
                <a:gd name="connsiteY1" fmla="*/ 0 h 1513955"/>
                <a:gd name="connsiteX2" fmla="*/ 6088608 w 6088608"/>
                <a:gd name="connsiteY2" fmla="*/ 159737 h 1513955"/>
                <a:gd name="connsiteX3" fmla="*/ 6088608 w 6088608"/>
                <a:gd name="connsiteY3" fmla="*/ 1354218 h 1513955"/>
                <a:gd name="connsiteX4" fmla="*/ 5928871 w 6088608"/>
                <a:gd name="connsiteY4" fmla="*/ 1513955 h 1513955"/>
                <a:gd name="connsiteX5" fmla="*/ 0 w 6088608"/>
                <a:gd name="connsiteY5" fmla="*/ 1513955 h 151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608" h="1513955">
                  <a:moveTo>
                    <a:pt x="0" y="0"/>
                  </a:moveTo>
                  <a:lnTo>
                    <a:pt x="5928871" y="0"/>
                  </a:lnTo>
                  <a:cubicBezTo>
                    <a:pt x="6017091" y="0"/>
                    <a:pt x="6088608" y="71517"/>
                    <a:pt x="6088608" y="159737"/>
                  </a:cubicBezTo>
                  <a:lnTo>
                    <a:pt x="6088608" y="1354218"/>
                  </a:lnTo>
                  <a:cubicBezTo>
                    <a:pt x="6088608" y="1442438"/>
                    <a:pt x="6017091" y="1513955"/>
                    <a:pt x="5928871" y="1513955"/>
                  </a:cubicBezTo>
                  <a:lnTo>
                    <a:pt x="0" y="151395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40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718A50A-93D9-4546-85C6-6D32F5B90FA1}"/>
                </a:ext>
              </a:extLst>
            </p:cNvPr>
            <p:cNvGrpSpPr/>
            <p:nvPr/>
          </p:nvGrpSpPr>
          <p:grpSpPr>
            <a:xfrm>
              <a:off x="5276554" y="1748118"/>
              <a:ext cx="6028218" cy="1272633"/>
              <a:chOff x="5318761" y="1629268"/>
              <a:chExt cx="6028218" cy="1272633"/>
            </a:xfrm>
          </p:grpSpPr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C98D97E9-43B7-403E-AA2C-09231C04B9A8}"/>
                  </a:ext>
                </a:extLst>
              </p:cNvPr>
              <p:cNvSpPr txBox="1"/>
              <p:nvPr/>
            </p:nvSpPr>
            <p:spPr>
              <a:xfrm>
                <a:off x="5318761" y="1629268"/>
                <a:ext cx="3936053" cy="581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b="1" dirty="0">
                    <a:latin typeface="+mj-ea"/>
                    <a:ea typeface="+mj-ea"/>
                    <a:cs typeface="+mn-ea"/>
                    <a:sym typeface="Arial" panose="020B0604020202020204" pitchFamily="34" charset="0"/>
                  </a:rPr>
                  <a:t>工作计划</a:t>
                </a:r>
                <a:endParaRPr lang="en-GB" sz="2800" b="1" dirty="0">
                  <a:latin typeface="+mj-ea"/>
                  <a:ea typeface="+mj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0C466CA1-31F4-4547-89D7-B9C8BAE3FB1D}"/>
                  </a:ext>
                </a:extLst>
              </p:cNvPr>
              <p:cNvSpPr/>
              <p:nvPr/>
            </p:nvSpPr>
            <p:spPr>
              <a:xfrm>
                <a:off x="5318761" y="2234731"/>
                <a:ext cx="6028218" cy="667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</a:rPr>
                  <a:t>请在此输入有关于工作计划的相关说明，以便于观众更好的理解，输入文字时可以直接复制，粘贴时请选择右键只保留文本。</a:t>
                </a: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BF2678-AF16-4482-BB97-BCC327A711D7}"/>
              </a:ext>
            </a:extLst>
          </p:cNvPr>
          <p:cNvGrpSpPr/>
          <p:nvPr/>
        </p:nvGrpSpPr>
        <p:grpSpPr>
          <a:xfrm>
            <a:off x="5029200" y="4025048"/>
            <a:ext cx="6522926" cy="1813916"/>
            <a:chOff x="5029200" y="3691008"/>
            <a:chExt cx="6522926" cy="1813916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0F988B47-1E52-46FB-9A10-683C63946CFE}"/>
                </a:ext>
              </a:extLst>
            </p:cNvPr>
            <p:cNvSpPr/>
            <p:nvPr/>
          </p:nvSpPr>
          <p:spPr>
            <a:xfrm>
              <a:off x="5029200" y="3691008"/>
              <a:ext cx="6522926" cy="1813916"/>
            </a:xfrm>
            <a:custGeom>
              <a:avLst/>
              <a:gdLst>
                <a:gd name="connsiteX0" fmla="*/ 0 w 6088608"/>
                <a:gd name="connsiteY0" fmla="*/ 0 h 1513955"/>
                <a:gd name="connsiteX1" fmla="*/ 5928871 w 6088608"/>
                <a:gd name="connsiteY1" fmla="*/ 0 h 1513955"/>
                <a:gd name="connsiteX2" fmla="*/ 6088608 w 6088608"/>
                <a:gd name="connsiteY2" fmla="*/ 159737 h 1513955"/>
                <a:gd name="connsiteX3" fmla="*/ 6088608 w 6088608"/>
                <a:gd name="connsiteY3" fmla="*/ 1354218 h 1513955"/>
                <a:gd name="connsiteX4" fmla="*/ 5928871 w 6088608"/>
                <a:gd name="connsiteY4" fmla="*/ 1513955 h 1513955"/>
                <a:gd name="connsiteX5" fmla="*/ 0 w 6088608"/>
                <a:gd name="connsiteY5" fmla="*/ 1513955 h 151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608" h="1513955">
                  <a:moveTo>
                    <a:pt x="0" y="0"/>
                  </a:moveTo>
                  <a:lnTo>
                    <a:pt x="5928871" y="0"/>
                  </a:lnTo>
                  <a:cubicBezTo>
                    <a:pt x="6017091" y="0"/>
                    <a:pt x="6088608" y="71517"/>
                    <a:pt x="6088608" y="159737"/>
                  </a:cubicBezTo>
                  <a:lnTo>
                    <a:pt x="6088608" y="1354218"/>
                  </a:lnTo>
                  <a:cubicBezTo>
                    <a:pt x="6088608" y="1442438"/>
                    <a:pt x="6017091" y="1513955"/>
                    <a:pt x="5928871" y="1513955"/>
                  </a:cubicBezTo>
                  <a:lnTo>
                    <a:pt x="0" y="151395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40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6361DB41-792D-45B8-9C55-64F23F05926D}"/>
                </a:ext>
              </a:extLst>
            </p:cNvPr>
            <p:cNvGrpSpPr/>
            <p:nvPr/>
          </p:nvGrpSpPr>
          <p:grpSpPr>
            <a:xfrm>
              <a:off x="5276554" y="3961650"/>
              <a:ext cx="6028218" cy="1272633"/>
              <a:chOff x="5318761" y="1629268"/>
              <a:chExt cx="6028218" cy="1272633"/>
            </a:xfrm>
          </p:grpSpPr>
          <p:sp>
            <p:nvSpPr>
              <p:cNvPr id="32" name="TextBox 22">
                <a:extLst>
                  <a:ext uri="{FF2B5EF4-FFF2-40B4-BE49-F238E27FC236}">
                    <a16:creationId xmlns:a16="http://schemas.microsoft.com/office/drawing/2014/main" id="{0C9D3D3B-CAF2-43CE-AF50-AA291D899BA0}"/>
                  </a:ext>
                </a:extLst>
              </p:cNvPr>
              <p:cNvSpPr txBox="1"/>
              <p:nvPr/>
            </p:nvSpPr>
            <p:spPr>
              <a:xfrm>
                <a:off x="5318761" y="1629268"/>
                <a:ext cx="3936053" cy="581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b="1" dirty="0">
                    <a:latin typeface="+mj-ea"/>
                    <a:ea typeface="+mj-ea"/>
                    <a:cs typeface="+mn-ea"/>
                    <a:sym typeface="Arial" panose="020B0604020202020204" pitchFamily="34" charset="0"/>
                  </a:rPr>
                  <a:t>工作计划</a:t>
                </a:r>
                <a:endParaRPr lang="en-GB" sz="2800" b="1" dirty="0">
                  <a:latin typeface="+mj-ea"/>
                  <a:ea typeface="+mj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67E68958-61A2-4732-8632-FEE8D3070CF1}"/>
                  </a:ext>
                </a:extLst>
              </p:cNvPr>
              <p:cNvSpPr/>
              <p:nvPr/>
            </p:nvSpPr>
            <p:spPr>
              <a:xfrm>
                <a:off x="5318761" y="2234731"/>
                <a:ext cx="6028218" cy="667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</a:rPr>
                  <a:t>请在此输入有关于工作计划的相关说明，以便于观众更好的理解，输入文字时可以直接复制，粘贴时请选择右键只保留文本。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37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3FAA5CD-6E43-4930-951A-302540A6D54E}"/>
              </a:ext>
            </a:extLst>
          </p:cNvPr>
          <p:cNvGrpSpPr/>
          <p:nvPr/>
        </p:nvGrpSpPr>
        <p:grpSpPr>
          <a:xfrm>
            <a:off x="660400" y="1840650"/>
            <a:ext cx="2563926" cy="4194389"/>
            <a:chOff x="733573" y="2147310"/>
            <a:chExt cx="2983186" cy="3456341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30185D4-9934-44CA-9ABA-61C2D9745B22}"/>
                </a:ext>
              </a:extLst>
            </p:cNvPr>
            <p:cNvSpPr/>
            <p:nvPr/>
          </p:nvSpPr>
          <p:spPr>
            <a:xfrm>
              <a:off x="733573" y="2147310"/>
              <a:ext cx="2983186" cy="3456341"/>
            </a:xfrm>
            <a:custGeom>
              <a:avLst/>
              <a:gdLst>
                <a:gd name="connsiteX0" fmla="*/ 0 w 6088608"/>
                <a:gd name="connsiteY0" fmla="*/ 0 h 1513955"/>
                <a:gd name="connsiteX1" fmla="*/ 5928871 w 6088608"/>
                <a:gd name="connsiteY1" fmla="*/ 0 h 1513955"/>
                <a:gd name="connsiteX2" fmla="*/ 6088608 w 6088608"/>
                <a:gd name="connsiteY2" fmla="*/ 159737 h 1513955"/>
                <a:gd name="connsiteX3" fmla="*/ 6088608 w 6088608"/>
                <a:gd name="connsiteY3" fmla="*/ 1354218 h 1513955"/>
                <a:gd name="connsiteX4" fmla="*/ 5928871 w 6088608"/>
                <a:gd name="connsiteY4" fmla="*/ 1513955 h 1513955"/>
                <a:gd name="connsiteX5" fmla="*/ 0 w 6088608"/>
                <a:gd name="connsiteY5" fmla="*/ 1513955 h 151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608" h="1513955">
                  <a:moveTo>
                    <a:pt x="0" y="0"/>
                  </a:moveTo>
                  <a:lnTo>
                    <a:pt x="5928871" y="0"/>
                  </a:lnTo>
                  <a:cubicBezTo>
                    <a:pt x="6017091" y="0"/>
                    <a:pt x="6088608" y="71517"/>
                    <a:pt x="6088608" y="159737"/>
                  </a:cubicBezTo>
                  <a:lnTo>
                    <a:pt x="6088608" y="1354218"/>
                  </a:lnTo>
                  <a:cubicBezTo>
                    <a:pt x="6088608" y="1442438"/>
                    <a:pt x="6017091" y="1513955"/>
                    <a:pt x="5928871" y="1513955"/>
                  </a:cubicBezTo>
                  <a:lnTo>
                    <a:pt x="0" y="151395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7397EAA-121B-4933-B840-B343A3D85639}"/>
                </a:ext>
              </a:extLst>
            </p:cNvPr>
            <p:cNvGrpSpPr/>
            <p:nvPr/>
          </p:nvGrpSpPr>
          <p:grpSpPr>
            <a:xfrm>
              <a:off x="1068852" y="2368285"/>
              <a:ext cx="2312628" cy="2104924"/>
              <a:chOff x="1068853" y="2434417"/>
              <a:chExt cx="2312628" cy="210492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D7E3A37-9A2D-4710-BA04-71BCD1C0F4DA}"/>
                  </a:ext>
                </a:extLst>
              </p:cNvPr>
              <p:cNvSpPr txBox="1"/>
              <p:nvPr/>
            </p:nvSpPr>
            <p:spPr>
              <a:xfrm>
                <a:off x="1187863" y="2434417"/>
                <a:ext cx="2074607" cy="47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800" b="1" dirty="0">
                    <a:latin typeface="+mj-ea"/>
                    <a:ea typeface="+mj-ea"/>
                    <a:cs typeface="+mn-ea"/>
                    <a:sym typeface="Arial" panose="020B0604020202020204" pitchFamily="34" charset="0"/>
                  </a:rPr>
                  <a:t>工作计划</a:t>
                </a:r>
                <a:endParaRPr lang="en-GB" sz="2800" b="1" dirty="0">
                  <a:latin typeface="+mj-ea"/>
                  <a:ea typeface="+mj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B381600D-85AA-416C-A5A8-2C704B0F326A}"/>
                  </a:ext>
                </a:extLst>
              </p:cNvPr>
              <p:cNvSpPr/>
              <p:nvPr/>
            </p:nvSpPr>
            <p:spPr>
              <a:xfrm>
                <a:off x="1068853" y="3015666"/>
                <a:ext cx="2312628" cy="1523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</a:rPr>
                  <a:t>请在此输入有关于工作计划的相关说明，以便于观众更好的理解，输入文字时可以直接复制，粘贴时请选择右键只保留文本。</a:t>
                </a: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57AD18E-00A9-4831-8A6A-C8339E827F33}"/>
              </a:ext>
            </a:extLst>
          </p:cNvPr>
          <p:cNvGrpSpPr/>
          <p:nvPr/>
        </p:nvGrpSpPr>
        <p:grpSpPr>
          <a:xfrm>
            <a:off x="8954974" y="1840650"/>
            <a:ext cx="2563926" cy="4194389"/>
            <a:chOff x="733573" y="2147310"/>
            <a:chExt cx="2983186" cy="3456341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A8D31917-0C6B-4D64-A9ED-6AE1C04A9EE9}"/>
                </a:ext>
              </a:extLst>
            </p:cNvPr>
            <p:cNvSpPr/>
            <p:nvPr/>
          </p:nvSpPr>
          <p:spPr>
            <a:xfrm>
              <a:off x="733573" y="2147310"/>
              <a:ext cx="2983186" cy="3456341"/>
            </a:xfrm>
            <a:custGeom>
              <a:avLst/>
              <a:gdLst>
                <a:gd name="connsiteX0" fmla="*/ 0 w 6088608"/>
                <a:gd name="connsiteY0" fmla="*/ 0 h 1513955"/>
                <a:gd name="connsiteX1" fmla="*/ 5928871 w 6088608"/>
                <a:gd name="connsiteY1" fmla="*/ 0 h 1513955"/>
                <a:gd name="connsiteX2" fmla="*/ 6088608 w 6088608"/>
                <a:gd name="connsiteY2" fmla="*/ 159737 h 1513955"/>
                <a:gd name="connsiteX3" fmla="*/ 6088608 w 6088608"/>
                <a:gd name="connsiteY3" fmla="*/ 1354218 h 1513955"/>
                <a:gd name="connsiteX4" fmla="*/ 5928871 w 6088608"/>
                <a:gd name="connsiteY4" fmla="*/ 1513955 h 1513955"/>
                <a:gd name="connsiteX5" fmla="*/ 0 w 6088608"/>
                <a:gd name="connsiteY5" fmla="*/ 1513955 h 151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608" h="1513955">
                  <a:moveTo>
                    <a:pt x="0" y="0"/>
                  </a:moveTo>
                  <a:lnTo>
                    <a:pt x="5928871" y="0"/>
                  </a:lnTo>
                  <a:cubicBezTo>
                    <a:pt x="6017091" y="0"/>
                    <a:pt x="6088608" y="71517"/>
                    <a:pt x="6088608" y="159737"/>
                  </a:cubicBezTo>
                  <a:lnTo>
                    <a:pt x="6088608" y="1354218"/>
                  </a:lnTo>
                  <a:cubicBezTo>
                    <a:pt x="6088608" y="1442438"/>
                    <a:pt x="6017091" y="1513955"/>
                    <a:pt x="5928871" y="1513955"/>
                  </a:cubicBezTo>
                  <a:lnTo>
                    <a:pt x="0" y="151395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260" tIns="175260" rIns="175260" bIns="175260" numCol="1" spcCol="1270" anchor="ctr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CDD9868E-3168-46A6-83D0-8EF47F572B27}"/>
                </a:ext>
              </a:extLst>
            </p:cNvPr>
            <p:cNvGrpSpPr/>
            <p:nvPr/>
          </p:nvGrpSpPr>
          <p:grpSpPr>
            <a:xfrm>
              <a:off x="1068852" y="2368285"/>
              <a:ext cx="2312628" cy="2104924"/>
              <a:chOff x="1068853" y="2434417"/>
              <a:chExt cx="2312628" cy="2104924"/>
            </a:xfrm>
          </p:grpSpPr>
          <p:sp>
            <p:nvSpPr>
              <p:cNvPr id="34" name="TextBox 22">
                <a:extLst>
                  <a:ext uri="{FF2B5EF4-FFF2-40B4-BE49-F238E27FC236}">
                    <a16:creationId xmlns:a16="http://schemas.microsoft.com/office/drawing/2014/main" id="{D534E113-A010-4FAA-9751-2B6B154D0A8E}"/>
                  </a:ext>
                </a:extLst>
              </p:cNvPr>
              <p:cNvSpPr txBox="1"/>
              <p:nvPr/>
            </p:nvSpPr>
            <p:spPr>
              <a:xfrm>
                <a:off x="1187863" y="2434417"/>
                <a:ext cx="2074607" cy="47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800" b="1" dirty="0">
                    <a:latin typeface="+mj-ea"/>
                    <a:ea typeface="+mj-ea"/>
                    <a:cs typeface="+mn-ea"/>
                    <a:sym typeface="Arial" panose="020B0604020202020204" pitchFamily="34" charset="0"/>
                  </a:rPr>
                  <a:t>工作计划</a:t>
                </a:r>
                <a:endParaRPr lang="en-GB" altLang="zh-CN" sz="2800" b="1" dirty="0">
                  <a:latin typeface="+mj-ea"/>
                  <a:ea typeface="+mj-ea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Rectangle 23">
                <a:extLst>
                  <a:ext uri="{FF2B5EF4-FFF2-40B4-BE49-F238E27FC236}">
                    <a16:creationId xmlns:a16="http://schemas.microsoft.com/office/drawing/2014/main" id="{E41A7174-716D-42EE-BA71-7322E39A9F6C}"/>
                  </a:ext>
                </a:extLst>
              </p:cNvPr>
              <p:cNvSpPr/>
              <p:nvPr/>
            </p:nvSpPr>
            <p:spPr>
              <a:xfrm>
                <a:off x="1068853" y="3015666"/>
                <a:ext cx="2312628" cy="1523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</a:rPr>
                  <a:t>请在此输入有关于工作计划的相关说明，以便于观众更好的理解，输入文字时可以直接复制，粘贴时请选择右键只保留文本。</a:t>
                </a:r>
              </a:p>
            </p:txBody>
          </p:sp>
        </p:grp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5FBD2012-2963-4C4F-A320-BBEC055119E1}"/>
              </a:ext>
            </a:extLst>
          </p:cNvPr>
          <p:cNvSpPr/>
          <p:nvPr/>
        </p:nvSpPr>
        <p:spPr>
          <a:xfrm>
            <a:off x="0" y="5302464"/>
            <a:ext cx="12192000" cy="1555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0D9EA61-8947-47F6-A345-9E7248DB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1954002"/>
            <a:ext cx="4572000" cy="385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1EA172A-801C-4273-9673-5A72CAEA5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1" b="11671"/>
          <a:stretch/>
        </p:blipFill>
        <p:spPr>
          <a:xfrm>
            <a:off x="3958383" y="2147310"/>
            <a:ext cx="4250634" cy="244480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1EEA91-9BFA-4623-9040-B5B8BDCCD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未来工作计划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82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C64BD72-FD51-4F12-9F39-1860ED674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75000" grainSize="10"/>
                    </a14:imgEffect>
                  </a14:imgLayer>
                </a14:imgProps>
              </a:ext>
            </a:extLst>
          </a:blip>
          <a:srcRect l="26577" t="21405" r="28378" b="53141"/>
          <a:stretch>
            <a:fillRect/>
          </a:stretch>
        </p:blipFill>
        <p:spPr>
          <a:xfrm>
            <a:off x="0" y="1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ED27A3E-00B1-4587-843B-44992C8DE3B3}"/>
              </a:ext>
            </a:extLst>
          </p:cNvPr>
          <p:cNvSpPr/>
          <p:nvPr/>
        </p:nvSpPr>
        <p:spPr>
          <a:xfrm flipV="1">
            <a:off x="1193715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C03A2DA-2F16-4FDA-9BAA-028E6037BC1D}"/>
              </a:ext>
            </a:extLst>
          </p:cNvPr>
          <p:cNvSpPr/>
          <p:nvPr/>
        </p:nvSpPr>
        <p:spPr>
          <a:xfrm>
            <a:off x="-143234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BEDAC7A-BF60-4244-A815-4468DAC00067}"/>
              </a:ext>
            </a:extLst>
          </p:cNvPr>
          <p:cNvSpPr/>
          <p:nvPr/>
        </p:nvSpPr>
        <p:spPr>
          <a:xfrm>
            <a:off x="7553383" y="0"/>
            <a:ext cx="4591231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26F6861-0CC1-4AED-A1F2-BCFDB4FD2C4E}"/>
              </a:ext>
            </a:extLst>
          </p:cNvPr>
          <p:cNvSpPr/>
          <p:nvPr/>
        </p:nvSpPr>
        <p:spPr>
          <a:xfrm flipV="1">
            <a:off x="6925473" y="0"/>
            <a:ext cx="3542217" cy="6858000"/>
          </a:xfrm>
          <a:custGeom>
            <a:avLst/>
            <a:gdLst>
              <a:gd name="connsiteX0" fmla="*/ 867597 w 3542217"/>
              <a:gd name="connsiteY0" fmla="*/ 0 h 6858000"/>
              <a:gd name="connsiteX1" fmla="*/ 3542217 w 3542217"/>
              <a:gd name="connsiteY1" fmla="*/ 0 h 6858000"/>
              <a:gd name="connsiteX2" fmla="*/ 2674620 w 3542217"/>
              <a:gd name="connsiteY2" fmla="*/ 6858000 h 6858000"/>
              <a:gd name="connsiteX3" fmla="*/ 0 w 35422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217" h="6858000">
                <a:moveTo>
                  <a:pt x="867597" y="0"/>
                </a:moveTo>
                <a:lnTo>
                  <a:pt x="3542217" y="0"/>
                </a:lnTo>
                <a:lnTo>
                  <a:pt x="267462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EBE4485-1FB2-488F-A4E5-4E5BEFEF2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748" y="2922016"/>
            <a:ext cx="5572252" cy="948944"/>
          </a:xfrm>
        </p:spPr>
        <p:txBody>
          <a:bodyPr/>
          <a:lstStyle/>
          <a:p>
            <a:r>
              <a:rPr lang="zh-CN" altLang="en-US" sz="6600" b="1" dirty="0">
                <a:solidFill>
                  <a:schemeClr val="accent1"/>
                </a:solidFill>
                <a:latin typeface="+mj-ea"/>
                <a:ea typeface="+mj-ea"/>
              </a:rPr>
              <a:t>感谢观看。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640610E-2551-47DE-A336-19565A593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227" y="3800923"/>
            <a:ext cx="3772675" cy="335587"/>
          </a:xfrm>
        </p:spPr>
        <p:txBody>
          <a:bodyPr/>
          <a:lstStyle/>
          <a:p>
            <a:r>
              <a:rPr lang="en-US" altLang="zh-CN" sz="1800" dirty="0"/>
              <a:t>THANKS FOR WATCHING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3A97044-C5C4-4A38-A3EC-1F57E73C5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b="0" dirty="0" err="1"/>
              <a:t>OfficePLUS</a:t>
            </a:r>
            <a:endParaRPr lang="zh-CN" altLang="en-US" b="0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FA6D37F-52BC-4ADE-A506-D438AEF7D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产品运营部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90B49B2-FC17-47A9-AAA0-572798F37E68}"/>
              </a:ext>
            </a:extLst>
          </p:cNvPr>
          <p:cNvSpPr>
            <a:spLocks/>
          </p:cNvSpPr>
          <p:nvPr/>
        </p:nvSpPr>
        <p:spPr>
          <a:xfrm>
            <a:off x="7288646" y="1432673"/>
            <a:ext cx="2937544" cy="6184620"/>
          </a:xfrm>
          <a:prstGeom prst="roundRect">
            <a:avLst>
              <a:gd name="adj" fmla="val 10757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E9D0732-79A3-4D30-9A0C-D2A68B036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81" y="1130300"/>
            <a:ext cx="3458275" cy="670124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8BEA3AB-8317-4564-A0F4-2B718B50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61152"/>
            <a:ext cx="2006600" cy="2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FEEA4C-56CF-415F-AF6C-871136FCC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6600" b="1" dirty="0">
                <a:ln w="412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lin ang="18900000" scaled="1"/>
                </a:gradFill>
                <a:latin typeface="+mj-lt"/>
              </a:rPr>
              <a:t>20XX</a:t>
            </a:r>
            <a:endParaRPr lang="zh-CN" altLang="en-US" sz="6600" b="1" dirty="0">
              <a:ln w="41275"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18900000" scaled="1"/>
              </a:gradFill>
              <a:latin typeface="+mj-lt"/>
            </a:endParaRPr>
          </a:p>
        </p:txBody>
      </p:sp>
      <p:sp>
        <p:nvSpPr>
          <p:cNvPr id="20" name="文本占位符 9">
            <a:extLst>
              <a:ext uri="{FF2B5EF4-FFF2-40B4-BE49-F238E27FC236}">
                <a16:creationId xmlns:a16="http://schemas.microsoft.com/office/drawing/2014/main" id="{AEAB2BAA-3328-4094-B759-191248252CE6}"/>
              </a:ext>
            </a:extLst>
          </p:cNvPr>
          <p:cNvSpPr txBox="1">
            <a:spLocks/>
          </p:cNvSpPr>
          <p:nvPr/>
        </p:nvSpPr>
        <p:spPr>
          <a:xfrm>
            <a:off x="554228" y="2047173"/>
            <a:ext cx="2280412" cy="948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6600" b="1" dirty="0">
              <a:ln w="41275"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18900000" scaled="1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761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1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900F51B0-85C0-46AC-A14C-BC0391741965}"/>
              </a:ext>
            </a:extLst>
          </p:cNvPr>
          <p:cNvSpPr txBox="1"/>
          <p:nvPr/>
        </p:nvSpPr>
        <p:spPr>
          <a:xfrm>
            <a:off x="3717115" y="3403454"/>
            <a:ext cx="4757770" cy="8399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6000" b="1" kern="1200" dirty="0">
                <a:solidFill>
                  <a:schemeClr val="tx2"/>
                </a:solidFill>
                <a:latin typeface="+mj-ea"/>
                <a:ea typeface="+mj-ea"/>
              </a:rPr>
              <a:t>年度工作回顾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C697FE4-4274-4ED2-8345-731776931A0C}"/>
              </a:ext>
            </a:extLst>
          </p:cNvPr>
          <p:cNvSpPr/>
          <p:nvPr/>
        </p:nvSpPr>
        <p:spPr>
          <a:xfrm>
            <a:off x="4801839" y="2331720"/>
            <a:ext cx="2588322" cy="6780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+mj-lt"/>
              </a:rPr>
              <a:t>Part  01</a:t>
            </a:r>
            <a:endParaRPr lang="zh-CN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9DCCB3-6445-424A-A597-E37C6565E9B6}"/>
              </a:ext>
            </a:extLst>
          </p:cNvPr>
          <p:cNvSpPr txBox="1"/>
          <p:nvPr/>
        </p:nvSpPr>
        <p:spPr>
          <a:xfrm>
            <a:off x="3717115" y="4319401"/>
            <a:ext cx="4757770" cy="234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kern="1200" dirty="0">
                <a:solidFill>
                  <a:schemeClr val="accent2"/>
                </a:solidFill>
                <a:latin typeface="+mn-ea"/>
              </a:rPr>
              <a:t>ANNUAL WORK REVIEW</a:t>
            </a:r>
          </a:p>
        </p:txBody>
      </p:sp>
    </p:spTree>
    <p:extLst>
      <p:ext uri="{BB962C8B-B14F-4D97-AF65-F5344CB8AC3E}">
        <p14:creationId xmlns:p14="http://schemas.microsoft.com/office/powerpoint/2010/main" val="308746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AC3540B-F055-4AFC-B8A3-7962E1A4C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年度工作回顾</a:t>
            </a:r>
          </a:p>
          <a:p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38416A1-32C0-4E9A-A0C0-038AFD9961B7}"/>
              </a:ext>
            </a:extLst>
          </p:cNvPr>
          <p:cNvSpPr/>
          <p:nvPr/>
        </p:nvSpPr>
        <p:spPr>
          <a:xfrm>
            <a:off x="1069315" y="1519824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D1D29E-F41B-43A1-A737-0845CA6B58F3}"/>
              </a:ext>
            </a:extLst>
          </p:cNvPr>
          <p:cNvSpPr txBox="1"/>
          <p:nvPr/>
        </p:nvSpPr>
        <p:spPr>
          <a:xfrm>
            <a:off x="1412216" y="2418036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99333A6-7682-48A1-BF8E-0B63B4C5BE0B}"/>
              </a:ext>
            </a:extLst>
          </p:cNvPr>
          <p:cNvSpPr/>
          <p:nvPr/>
        </p:nvSpPr>
        <p:spPr>
          <a:xfrm flipH="1">
            <a:off x="1924426" y="1825052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运营回顾</a:t>
            </a:r>
          </a:p>
        </p:txBody>
      </p:sp>
      <p:pic>
        <p:nvPicPr>
          <p:cNvPr id="4" name="图形 3" descr="剪贴板 轮廓">
            <a:extLst>
              <a:ext uri="{FF2B5EF4-FFF2-40B4-BE49-F238E27FC236}">
                <a16:creationId xmlns:a16="http://schemas.microsoft.com/office/drawing/2014/main" id="{8B6291FC-2D35-4AB8-B57F-FBF700C48E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1045" y="1746046"/>
            <a:ext cx="579581" cy="57958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0CF8628A-E740-408F-A231-B7D3102D082F}"/>
              </a:ext>
            </a:extLst>
          </p:cNvPr>
          <p:cNvSpPr/>
          <p:nvPr/>
        </p:nvSpPr>
        <p:spPr>
          <a:xfrm>
            <a:off x="6410935" y="1519824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2FAF933-7EE6-4D13-B54F-1EA6DC97DEDF}"/>
              </a:ext>
            </a:extLst>
          </p:cNvPr>
          <p:cNvSpPr txBox="1"/>
          <p:nvPr/>
        </p:nvSpPr>
        <p:spPr>
          <a:xfrm>
            <a:off x="6753836" y="2418036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0F590EF-583A-4DD7-AFD4-6D403BEEF473}"/>
              </a:ext>
            </a:extLst>
          </p:cNvPr>
          <p:cNvSpPr/>
          <p:nvPr/>
        </p:nvSpPr>
        <p:spPr>
          <a:xfrm flipH="1">
            <a:off x="7266048" y="1825052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活动回顾</a:t>
            </a:r>
          </a:p>
        </p:txBody>
      </p:sp>
      <p:pic>
        <p:nvPicPr>
          <p:cNvPr id="11" name="图形 10" descr="用户 轮廓">
            <a:extLst>
              <a:ext uri="{FF2B5EF4-FFF2-40B4-BE49-F238E27FC236}">
                <a16:creationId xmlns:a16="http://schemas.microsoft.com/office/drawing/2014/main" id="{82206832-2D19-403F-ACEC-CAD5080B965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665" y="1746046"/>
            <a:ext cx="579581" cy="579581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D7C44021-FCB2-4596-B40C-F52D4C3CF69B}"/>
              </a:ext>
            </a:extLst>
          </p:cNvPr>
          <p:cNvSpPr/>
          <p:nvPr/>
        </p:nvSpPr>
        <p:spPr>
          <a:xfrm>
            <a:off x="1069315" y="3905794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5FB6F25-838D-4A38-8D3D-81F2E03D4D7B}"/>
              </a:ext>
            </a:extLst>
          </p:cNvPr>
          <p:cNvSpPr txBox="1"/>
          <p:nvPr/>
        </p:nvSpPr>
        <p:spPr>
          <a:xfrm>
            <a:off x="1412216" y="4804006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4362455-1448-4218-99FE-6505A96BB90E}"/>
              </a:ext>
            </a:extLst>
          </p:cNvPr>
          <p:cNvSpPr/>
          <p:nvPr/>
        </p:nvSpPr>
        <p:spPr>
          <a:xfrm flipH="1">
            <a:off x="1924426" y="4211022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产品回顾</a:t>
            </a:r>
          </a:p>
        </p:txBody>
      </p:sp>
      <p:pic>
        <p:nvPicPr>
          <p:cNvPr id="51" name="图形 50" descr="聊天气泡 轮廓">
            <a:extLst>
              <a:ext uri="{FF2B5EF4-FFF2-40B4-BE49-F238E27FC236}">
                <a16:creationId xmlns:a16="http://schemas.microsoft.com/office/drawing/2014/main" id="{EA4E2EE5-FE00-4442-BA6C-8C19AB4134B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1045" y="4175461"/>
            <a:ext cx="579581" cy="579581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3C79003F-FADD-46A3-BD86-1C35FB4B3AB1}"/>
              </a:ext>
            </a:extLst>
          </p:cNvPr>
          <p:cNvSpPr/>
          <p:nvPr/>
        </p:nvSpPr>
        <p:spPr>
          <a:xfrm>
            <a:off x="6410935" y="3905794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55EDA70-7149-4D5C-A55B-CC75FEC6F469}"/>
              </a:ext>
            </a:extLst>
          </p:cNvPr>
          <p:cNvSpPr txBox="1"/>
          <p:nvPr/>
        </p:nvSpPr>
        <p:spPr>
          <a:xfrm>
            <a:off x="6753836" y="4804006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0BC220F-8B31-456C-A6C8-0901C6A079FA}"/>
              </a:ext>
            </a:extLst>
          </p:cNvPr>
          <p:cNvSpPr/>
          <p:nvPr/>
        </p:nvSpPr>
        <p:spPr>
          <a:xfrm flipH="1">
            <a:off x="7266048" y="4211022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数据回顾</a:t>
            </a:r>
          </a:p>
        </p:txBody>
      </p:sp>
      <p:pic>
        <p:nvPicPr>
          <p:cNvPr id="9" name="图形 8" descr="上升趋势条形图 轮廓">
            <a:extLst>
              <a:ext uri="{FF2B5EF4-FFF2-40B4-BE49-F238E27FC236}">
                <a16:creationId xmlns:a16="http://schemas.microsoft.com/office/drawing/2014/main" id="{75E60EEC-19B2-4AC1-AEDE-EC310236F59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2665" y="4132016"/>
            <a:ext cx="579581" cy="5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5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B7403DD8-627E-4BD3-AE7D-CD45D218F262}"/>
              </a:ext>
            </a:extLst>
          </p:cNvPr>
          <p:cNvSpPr/>
          <p:nvPr/>
        </p:nvSpPr>
        <p:spPr>
          <a:xfrm>
            <a:off x="649290" y="1463040"/>
            <a:ext cx="5435600" cy="4565468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A1FB60F-706E-49D4-A56B-B046C3476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482582"/>
              </p:ext>
            </p:extLst>
          </p:nvPr>
        </p:nvGraphicFramePr>
        <p:xfrm>
          <a:off x="660400" y="1586248"/>
          <a:ext cx="5413380" cy="431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92ADF1A-A14A-46C1-8B77-E1FE08C89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年度工作回顾</a:t>
            </a: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1025C9B-7393-4FF4-9A51-1BA4401CF6D3}"/>
              </a:ext>
            </a:extLst>
          </p:cNvPr>
          <p:cNvSpPr/>
          <p:nvPr/>
        </p:nvSpPr>
        <p:spPr>
          <a:xfrm>
            <a:off x="6410935" y="3905794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71FFC9-433F-4CD0-8752-9576ACB0B1E5}"/>
              </a:ext>
            </a:extLst>
          </p:cNvPr>
          <p:cNvSpPr txBox="1"/>
          <p:nvPr/>
        </p:nvSpPr>
        <p:spPr>
          <a:xfrm>
            <a:off x="6753836" y="4804006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DB0CD96-6527-4E0E-8D2C-FC44381D90B5}"/>
              </a:ext>
            </a:extLst>
          </p:cNvPr>
          <p:cNvSpPr/>
          <p:nvPr/>
        </p:nvSpPr>
        <p:spPr>
          <a:xfrm flipH="1">
            <a:off x="7266051" y="4211022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活动数据</a:t>
            </a:r>
          </a:p>
        </p:txBody>
      </p:sp>
      <p:pic>
        <p:nvPicPr>
          <p:cNvPr id="12" name="图形 11" descr="上升趋势条形图 轮廓">
            <a:extLst>
              <a:ext uri="{FF2B5EF4-FFF2-40B4-BE49-F238E27FC236}">
                <a16:creationId xmlns:a16="http://schemas.microsoft.com/office/drawing/2014/main" id="{B36A74A8-C412-4D6D-853E-01B9CB622CE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2665" y="4132016"/>
            <a:ext cx="579581" cy="5795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E2A26BA-4BBE-4512-AF7D-FE2791B04108}"/>
              </a:ext>
            </a:extLst>
          </p:cNvPr>
          <p:cNvSpPr/>
          <p:nvPr/>
        </p:nvSpPr>
        <p:spPr>
          <a:xfrm>
            <a:off x="6410935" y="1463040"/>
            <a:ext cx="4711750" cy="212271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9A396D-AFC7-448F-9CBE-9DB4C93A2522}"/>
              </a:ext>
            </a:extLst>
          </p:cNvPr>
          <p:cNvSpPr txBox="1"/>
          <p:nvPr/>
        </p:nvSpPr>
        <p:spPr>
          <a:xfrm>
            <a:off x="6753836" y="2361252"/>
            <a:ext cx="392738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D76715F-EBE7-432A-8F5D-CEF6FA04CAB4}"/>
              </a:ext>
            </a:extLst>
          </p:cNvPr>
          <p:cNvSpPr/>
          <p:nvPr/>
        </p:nvSpPr>
        <p:spPr>
          <a:xfrm flipH="1">
            <a:off x="7266050" y="1768268"/>
            <a:ext cx="1396536" cy="539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运营数据</a:t>
            </a:r>
          </a:p>
        </p:txBody>
      </p:sp>
      <p:pic>
        <p:nvPicPr>
          <p:cNvPr id="16" name="图形 15" descr="上升趋势条形图 轮廓">
            <a:extLst>
              <a:ext uri="{FF2B5EF4-FFF2-40B4-BE49-F238E27FC236}">
                <a16:creationId xmlns:a16="http://schemas.microsoft.com/office/drawing/2014/main" id="{5E2EA2B8-1DBE-4F3B-A57A-6BF48D2031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2665" y="1689262"/>
            <a:ext cx="579581" cy="5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0DD769C4-67E9-4A68-B6B8-2BF4311DCF1A}"/>
              </a:ext>
            </a:extLst>
          </p:cNvPr>
          <p:cNvSpPr/>
          <p:nvPr/>
        </p:nvSpPr>
        <p:spPr>
          <a:xfrm>
            <a:off x="691314" y="1750423"/>
            <a:ext cx="10827585" cy="4169584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818392-6031-48D7-92DB-43E004AC6030}"/>
              </a:ext>
            </a:extLst>
          </p:cNvPr>
          <p:cNvSpPr txBox="1"/>
          <p:nvPr/>
        </p:nvSpPr>
        <p:spPr>
          <a:xfrm>
            <a:off x="883085" y="3422617"/>
            <a:ext cx="3364082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48ABF21-F4DA-440C-B756-F50D17E6C0C2}"/>
              </a:ext>
            </a:extLst>
          </p:cNvPr>
          <p:cNvSpPr/>
          <p:nvPr/>
        </p:nvSpPr>
        <p:spPr>
          <a:xfrm flipH="1">
            <a:off x="1395295" y="2602224"/>
            <a:ext cx="1396536" cy="53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运营回顾</a:t>
            </a:r>
          </a:p>
        </p:txBody>
      </p:sp>
      <p:pic>
        <p:nvPicPr>
          <p:cNvPr id="27" name="图形 26" descr="剪贴板 轮廓">
            <a:extLst>
              <a:ext uri="{FF2B5EF4-FFF2-40B4-BE49-F238E27FC236}">
                <a16:creationId xmlns:a16="http://schemas.microsoft.com/office/drawing/2014/main" id="{14E8F0ED-6227-4790-827B-E9BA7C2E0C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914" y="2523218"/>
            <a:ext cx="579581" cy="57958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26DCA15-092B-4504-9E87-A21DD7C39A33}"/>
              </a:ext>
            </a:extLst>
          </p:cNvPr>
          <p:cNvGrpSpPr/>
          <p:nvPr/>
        </p:nvGrpSpPr>
        <p:grpSpPr>
          <a:xfrm>
            <a:off x="4447766" y="2252762"/>
            <a:ext cx="3296468" cy="3111380"/>
            <a:chOff x="4353892" y="2164159"/>
            <a:chExt cx="3484216" cy="3288586"/>
          </a:xfrm>
        </p:grpSpPr>
        <p:sp>
          <p:nvSpPr>
            <p:cNvPr id="3" name="任意多边形: 形状 38">
              <a:extLst>
                <a:ext uri="{FF2B5EF4-FFF2-40B4-BE49-F238E27FC236}">
                  <a16:creationId xmlns:a16="http://schemas.microsoft.com/office/drawing/2014/main" id="{6B13B7AD-F4BC-46D4-83F4-4A68372C7590}"/>
                </a:ext>
              </a:extLst>
            </p:cNvPr>
            <p:cNvSpPr/>
            <p:nvPr/>
          </p:nvSpPr>
          <p:spPr>
            <a:xfrm>
              <a:off x="5084127" y="2164159"/>
              <a:ext cx="2023746" cy="2023745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1"/>
                </a:gs>
                <a:gs pos="45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494" tIns="568960" rIns="433493" bIns="121920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/>
            </a:p>
          </p:txBody>
        </p:sp>
        <p:sp>
          <p:nvSpPr>
            <p:cNvPr id="4" name="任意多边形: 形状 39">
              <a:extLst>
                <a:ext uri="{FF2B5EF4-FFF2-40B4-BE49-F238E27FC236}">
                  <a16:creationId xmlns:a16="http://schemas.microsoft.com/office/drawing/2014/main" id="{D35E3084-7D2A-4030-8761-2AB885C6162E}"/>
                </a:ext>
              </a:extLst>
            </p:cNvPr>
            <p:cNvSpPr/>
            <p:nvPr/>
          </p:nvSpPr>
          <p:spPr>
            <a:xfrm>
              <a:off x="5814362" y="3429000"/>
              <a:ext cx="2023746" cy="2023745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gradFill flip="none" rotWithShape="1">
              <a:gsLst>
                <a:gs pos="41500">
                  <a:srgbClr val="F68363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494" tIns="568960" rIns="433493" bIns="121920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/>
            </a:p>
          </p:txBody>
        </p:sp>
        <p:sp>
          <p:nvSpPr>
            <p:cNvPr id="5" name="任意多边形: 形状 40">
              <a:extLst>
                <a:ext uri="{FF2B5EF4-FFF2-40B4-BE49-F238E27FC236}">
                  <a16:creationId xmlns:a16="http://schemas.microsoft.com/office/drawing/2014/main" id="{F6FC1AF7-64D2-4CE1-BC28-74E870B2BD95}"/>
                </a:ext>
              </a:extLst>
            </p:cNvPr>
            <p:cNvSpPr/>
            <p:nvPr/>
          </p:nvSpPr>
          <p:spPr>
            <a:xfrm>
              <a:off x="4353892" y="3429000"/>
              <a:ext cx="2023746" cy="2023745"/>
            </a:xfrm>
            <a:custGeom>
              <a:avLst/>
              <a:gdLst>
                <a:gd name="connsiteX0" fmla="*/ 0 w 3251200"/>
                <a:gd name="connsiteY0" fmla="*/ 1625600 h 3251200"/>
                <a:gd name="connsiteX1" fmla="*/ 1625600 w 3251200"/>
                <a:gd name="connsiteY1" fmla="*/ 0 h 3251200"/>
                <a:gd name="connsiteX2" fmla="*/ 3251200 w 3251200"/>
                <a:gd name="connsiteY2" fmla="*/ 1625600 h 3251200"/>
                <a:gd name="connsiteX3" fmla="*/ 1625600 w 3251200"/>
                <a:gd name="connsiteY3" fmla="*/ 3251200 h 3251200"/>
                <a:gd name="connsiteX4" fmla="*/ 0 w 3251200"/>
                <a:gd name="connsiteY4" fmla="*/ 16256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200" h="3251200">
                  <a:moveTo>
                    <a:pt x="0" y="1625600"/>
                  </a:moveTo>
                  <a:cubicBezTo>
                    <a:pt x="0" y="727806"/>
                    <a:pt x="727806" y="0"/>
                    <a:pt x="1625600" y="0"/>
                  </a:cubicBezTo>
                  <a:cubicBezTo>
                    <a:pt x="2523394" y="0"/>
                    <a:pt x="3251200" y="727806"/>
                    <a:pt x="3251200" y="1625600"/>
                  </a:cubicBezTo>
                  <a:cubicBezTo>
                    <a:pt x="3251200" y="2523394"/>
                    <a:pt x="2523394" y="3251200"/>
                    <a:pt x="1625600" y="3251200"/>
                  </a:cubicBezTo>
                  <a:cubicBezTo>
                    <a:pt x="727806" y="3251200"/>
                    <a:pt x="0" y="2523394"/>
                    <a:pt x="0" y="1625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57E5F"/>
                </a:gs>
                <a:gs pos="59000">
                  <a:schemeClr val="accent1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494" tIns="568960" rIns="433493" bIns="121920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21A8D09-1884-4611-917B-36CF75373F65}"/>
                </a:ext>
              </a:extLst>
            </p:cNvPr>
            <p:cNvSpPr/>
            <p:nvPr/>
          </p:nvSpPr>
          <p:spPr>
            <a:xfrm>
              <a:off x="5084127" y="2906256"/>
              <a:ext cx="20237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关键词</a:t>
              </a:r>
              <a:r>
                <a:rPr lang="en-US" altLang="zh-CN" sz="2000" b="1" dirty="0">
                  <a:solidFill>
                    <a:schemeClr val="bg1"/>
                  </a:solidFill>
                  <a:latin typeface="+mn-ea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3687134-9678-4459-98DF-370C37A4342F}"/>
                </a:ext>
              </a:extLst>
            </p:cNvPr>
            <p:cNvSpPr/>
            <p:nvPr/>
          </p:nvSpPr>
          <p:spPr>
            <a:xfrm>
              <a:off x="4589752" y="4250217"/>
              <a:ext cx="15520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关键词</a:t>
              </a:r>
              <a:r>
                <a:rPr lang="en-US" altLang="zh-CN" sz="2000" b="1" dirty="0">
                  <a:solidFill>
                    <a:schemeClr val="bg1"/>
                  </a:solidFill>
                  <a:latin typeface="+mn-ea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206AFA-6F66-4852-893C-9CAE41F005BC}"/>
                </a:ext>
              </a:extLst>
            </p:cNvPr>
            <p:cNvSpPr/>
            <p:nvPr/>
          </p:nvSpPr>
          <p:spPr>
            <a:xfrm>
              <a:off x="6050223" y="4250217"/>
              <a:ext cx="15520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关键词</a:t>
              </a:r>
              <a:r>
                <a:rPr lang="en-US" altLang="zh-CN" sz="2000" b="1" dirty="0">
                  <a:solidFill>
                    <a:schemeClr val="bg1"/>
                  </a:solidFill>
                  <a:latin typeface="+mn-ea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6801A0B0-9ABA-4B10-9D01-C68B5F9BB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年度工作回顾</a:t>
            </a:r>
          </a:p>
          <a:p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C5C8292-9405-4D06-A741-CF262C016494}"/>
              </a:ext>
            </a:extLst>
          </p:cNvPr>
          <p:cNvSpPr txBox="1"/>
          <p:nvPr/>
        </p:nvSpPr>
        <p:spPr>
          <a:xfrm>
            <a:off x="883085" y="4278175"/>
            <a:ext cx="3364082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7142974-0DA2-419E-BE0F-97EE70D5BED4}"/>
              </a:ext>
            </a:extLst>
          </p:cNvPr>
          <p:cNvSpPr txBox="1"/>
          <p:nvPr/>
        </p:nvSpPr>
        <p:spPr>
          <a:xfrm>
            <a:off x="7911382" y="3422617"/>
            <a:ext cx="3364082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88BCC76-2E32-471A-8C34-3C52B09F3F95}"/>
              </a:ext>
            </a:extLst>
          </p:cNvPr>
          <p:cNvSpPr/>
          <p:nvPr/>
        </p:nvSpPr>
        <p:spPr>
          <a:xfrm flipH="1">
            <a:off x="8423592" y="2602224"/>
            <a:ext cx="1396536" cy="53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j-ea"/>
                <a:ea typeface="+mj-ea"/>
              </a:rPr>
              <a:t>活动回顾</a:t>
            </a:r>
          </a:p>
        </p:txBody>
      </p:sp>
      <p:pic>
        <p:nvPicPr>
          <p:cNvPr id="31" name="图形 30" descr="用户 轮廓">
            <a:extLst>
              <a:ext uri="{FF2B5EF4-FFF2-40B4-BE49-F238E27FC236}">
                <a16:creationId xmlns:a16="http://schemas.microsoft.com/office/drawing/2014/main" id="{844C12B2-6B61-4599-B513-EC598033186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0211" y="2523218"/>
            <a:ext cx="579581" cy="57958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D73F4FC-53E8-4481-8F28-6A54D51BA16D}"/>
              </a:ext>
            </a:extLst>
          </p:cNvPr>
          <p:cNvSpPr txBox="1"/>
          <p:nvPr/>
        </p:nvSpPr>
        <p:spPr>
          <a:xfrm>
            <a:off x="7911382" y="4278175"/>
            <a:ext cx="3364082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414296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DFEAE4D-7F72-4F79-BABD-15DC8DC1C426}"/>
              </a:ext>
            </a:extLst>
          </p:cNvPr>
          <p:cNvSpPr/>
          <p:nvPr/>
        </p:nvSpPr>
        <p:spPr>
          <a:xfrm>
            <a:off x="1" y="2661310"/>
            <a:ext cx="12192000" cy="3472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1000"/>
                  <a:lumOff val="5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4E88A50-AEAC-4DAF-9D9D-DAB69D43E5E5}"/>
              </a:ext>
            </a:extLst>
          </p:cNvPr>
          <p:cNvSpPr/>
          <p:nvPr/>
        </p:nvSpPr>
        <p:spPr>
          <a:xfrm>
            <a:off x="754380" y="3186953"/>
            <a:ext cx="10764520" cy="2411207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A5A4AE-123A-4DD2-98A5-CCDFBEEFFEFF}"/>
              </a:ext>
            </a:extLst>
          </p:cNvPr>
          <p:cNvSpPr/>
          <p:nvPr/>
        </p:nvSpPr>
        <p:spPr>
          <a:xfrm flipH="1">
            <a:off x="934818" y="3514495"/>
            <a:ext cx="4912114" cy="1756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latin typeface="+mn-ea"/>
              </a:rPr>
              <a:t>        </a:t>
            </a:r>
            <a:r>
              <a:rPr lang="en-US" altLang="zh-CN" sz="1200" dirty="0">
                <a:latin typeface="+mn-ea"/>
              </a:rPr>
              <a:t>20XX</a:t>
            </a:r>
            <a:r>
              <a:rPr lang="zh-CN" altLang="en-US" sz="1200" dirty="0">
                <a:latin typeface="+mn-ea"/>
              </a:rPr>
              <a:t>年，在思想工作上取得了一定的成就。请在这里用一段简单而形象的话，概括出本项目的概念、市场的发展情况、前景等内容。用来作为项目的背景，也可以给受众一个思维导入的过程，让人更容易明白是怎么回事，了解你的意图。当然，如觉得没有必要，可以删掉本页。此处添加详细文本描述，建议与标题相关并符合整体语言风格，语言描述尽量简洁生动。尽量将每页幻灯片的字数控制在  </a:t>
            </a:r>
            <a:r>
              <a:rPr lang="en-US" altLang="zh-CN" sz="1200" dirty="0">
                <a:latin typeface="+mn-ea"/>
              </a:rPr>
              <a:t>200</a:t>
            </a:r>
            <a:r>
              <a:rPr lang="zh-CN" altLang="en-US" sz="1200" dirty="0">
                <a:latin typeface="+mn-ea"/>
              </a:rPr>
              <a:t>字以内，据统计每页幻灯片的最好控制在</a:t>
            </a:r>
            <a:r>
              <a:rPr lang="en-US" altLang="zh-CN" sz="1200" dirty="0">
                <a:latin typeface="+mn-ea"/>
              </a:rPr>
              <a:t>5</a:t>
            </a:r>
            <a:r>
              <a:rPr lang="zh-CN" altLang="en-US" sz="1200" dirty="0">
                <a:latin typeface="+mn-ea"/>
              </a:rPr>
              <a:t>分钟之内。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47B2BD7-F86D-4213-BB28-03CCFDC4ED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年度工作回顾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6974132-B310-44A3-B262-F51B597B0F01}"/>
              </a:ext>
            </a:extLst>
          </p:cNvPr>
          <p:cNvSpPr/>
          <p:nvPr/>
        </p:nvSpPr>
        <p:spPr>
          <a:xfrm>
            <a:off x="934818" y="1747520"/>
            <a:ext cx="1408597" cy="123404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131FF71-B8CC-4B68-9E0B-E99686003D9C}"/>
              </a:ext>
            </a:extLst>
          </p:cNvPr>
          <p:cNvSpPr/>
          <p:nvPr/>
        </p:nvSpPr>
        <p:spPr>
          <a:xfrm flipH="1">
            <a:off x="1295112" y="1932149"/>
            <a:ext cx="688009" cy="864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运营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回顾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21A70CA-FDD6-4054-A098-21DD2EAE1603}"/>
              </a:ext>
            </a:extLst>
          </p:cNvPr>
          <p:cNvSpPr/>
          <p:nvPr/>
        </p:nvSpPr>
        <p:spPr>
          <a:xfrm>
            <a:off x="2586395" y="1747520"/>
            <a:ext cx="1408597" cy="123404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2A06A79-A19F-428C-ABED-A625B99233E3}"/>
              </a:ext>
            </a:extLst>
          </p:cNvPr>
          <p:cNvSpPr/>
          <p:nvPr/>
        </p:nvSpPr>
        <p:spPr>
          <a:xfrm flipH="1">
            <a:off x="2946689" y="1932149"/>
            <a:ext cx="688009" cy="864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业绩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回顾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91D6B36-2882-49FE-8B7E-A69FCFE16DC9}"/>
              </a:ext>
            </a:extLst>
          </p:cNvPr>
          <p:cNvSpPr/>
          <p:nvPr/>
        </p:nvSpPr>
        <p:spPr>
          <a:xfrm>
            <a:off x="4237971" y="1747520"/>
            <a:ext cx="1408597" cy="123404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E33FC05-8591-4C81-93DB-0C31C9698126}"/>
              </a:ext>
            </a:extLst>
          </p:cNvPr>
          <p:cNvSpPr/>
          <p:nvPr/>
        </p:nvSpPr>
        <p:spPr>
          <a:xfrm flipH="1">
            <a:off x="4598265" y="1932149"/>
            <a:ext cx="688009" cy="864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活动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回顾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B37DCC-E332-4A16-8FFC-4BF68C0A75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/>
        </p:blipFill>
        <p:spPr>
          <a:xfrm flipH="1">
            <a:off x="6040071" y="1833015"/>
            <a:ext cx="5285690" cy="3362960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58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24BCB6FF-0DD7-4088-A7C9-4D11ABC497B7}"/>
              </a:ext>
            </a:extLst>
          </p:cNvPr>
          <p:cNvSpPr txBox="1"/>
          <p:nvPr/>
        </p:nvSpPr>
        <p:spPr>
          <a:xfrm>
            <a:off x="3717115" y="3403454"/>
            <a:ext cx="4757770" cy="8399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60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9CE37F0-F774-4056-8BA6-46BB3F20A33F}"/>
              </a:ext>
            </a:extLst>
          </p:cNvPr>
          <p:cNvSpPr/>
          <p:nvPr/>
        </p:nvSpPr>
        <p:spPr>
          <a:xfrm>
            <a:off x="4801839" y="2331720"/>
            <a:ext cx="2588322" cy="6780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+mj-lt"/>
              </a:rPr>
              <a:t>Part  02</a:t>
            </a:r>
            <a:endParaRPr lang="zh-CN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628368-596A-41DE-95DA-CD1969502418}"/>
              </a:ext>
            </a:extLst>
          </p:cNvPr>
          <p:cNvSpPr txBox="1"/>
          <p:nvPr/>
        </p:nvSpPr>
        <p:spPr>
          <a:xfrm>
            <a:off x="3717115" y="4319401"/>
            <a:ext cx="4757770" cy="234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600" kern="1200" dirty="0">
                <a:solidFill>
                  <a:schemeClr val="accent2"/>
                </a:solidFill>
                <a:latin typeface="+mn-ea"/>
              </a:rPr>
              <a:t>HIGHLIGHTS AND DEFICIENCIES OF THE WORK</a:t>
            </a:r>
          </a:p>
        </p:txBody>
      </p:sp>
    </p:spTree>
    <p:extLst>
      <p:ext uri="{BB962C8B-B14F-4D97-AF65-F5344CB8AC3E}">
        <p14:creationId xmlns:p14="http://schemas.microsoft.com/office/powerpoint/2010/main" val="13828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601E0330-A515-4813-985F-6B4BBE7E5C07}"/>
              </a:ext>
            </a:extLst>
          </p:cNvPr>
          <p:cNvSpPr/>
          <p:nvPr/>
        </p:nvSpPr>
        <p:spPr>
          <a:xfrm>
            <a:off x="691314" y="1402080"/>
            <a:ext cx="10827585" cy="4866270"/>
          </a:xfrm>
          <a:prstGeom prst="rect">
            <a:avLst/>
          </a:prstGeom>
          <a:solidFill>
            <a:schemeClr val="bg1">
              <a:alpha val="3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B193E6-9E12-4CFB-849E-7C4D4324E1D2}"/>
              </a:ext>
            </a:extLst>
          </p:cNvPr>
          <p:cNvSpPr/>
          <p:nvPr/>
        </p:nvSpPr>
        <p:spPr>
          <a:xfrm>
            <a:off x="2879365" y="4189421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400" b="1" dirty="0">
                <a:latin typeface="+mj-ea"/>
                <a:ea typeface="+mj-ea"/>
              </a:rPr>
              <a:t>活动亮点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4B95B1-9DFD-41C0-8E10-3E4131DA45C1}"/>
              </a:ext>
            </a:extLst>
          </p:cNvPr>
          <p:cNvSpPr/>
          <p:nvPr/>
        </p:nvSpPr>
        <p:spPr>
          <a:xfrm>
            <a:off x="1214779" y="4710576"/>
            <a:ext cx="3061122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FBC009-B477-4EA5-A2B4-012D8786EC8A}"/>
              </a:ext>
            </a:extLst>
          </p:cNvPr>
          <p:cNvSpPr/>
          <p:nvPr/>
        </p:nvSpPr>
        <p:spPr>
          <a:xfrm>
            <a:off x="7916101" y="4206762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400" b="1" dirty="0">
                <a:latin typeface="+mj-ea"/>
                <a:ea typeface="+mj-ea"/>
              </a:rPr>
              <a:t>数据亮点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DD25EA-08D8-4CB2-B68A-6FD43C5E8772}"/>
              </a:ext>
            </a:extLst>
          </p:cNvPr>
          <p:cNvSpPr/>
          <p:nvPr/>
        </p:nvSpPr>
        <p:spPr>
          <a:xfrm>
            <a:off x="7916101" y="4677163"/>
            <a:ext cx="3048419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B69B88-D091-4E10-B339-2661E869B2F9}"/>
              </a:ext>
            </a:extLst>
          </p:cNvPr>
          <p:cNvSpPr/>
          <p:nvPr/>
        </p:nvSpPr>
        <p:spPr>
          <a:xfrm>
            <a:off x="7916101" y="1722578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400" b="1" dirty="0">
                <a:latin typeface="+mj-ea"/>
                <a:ea typeface="+mj-ea"/>
              </a:rPr>
              <a:t>产品亮点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1042355-F961-4D11-8617-78A58B673B23}"/>
              </a:ext>
            </a:extLst>
          </p:cNvPr>
          <p:cNvSpPr/>
          <p:nvPr/>
        </p:nvSpPr>
        <p:spPr>
          <a:xfrm>
            <a:off x="7916101" y="2267434"/>
            <a:ext cx="3061121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F40638-BDEB-4DDA-BE26-9F7DBB5914EC}"/>
              </a:ext>
            </a:extLst>
          </p:cNvPr>
          <p:cNvSpPr/>
          <p:nvPr/>
        </p:nvSpPr>
        <p:spPr>
          <a:xfrm>
            <a:off x="2879365" y="1722578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400" b="1" dirty="0">
                <a:latin typeface="+mj-ea"/>
                <a:ea typeface="+mj-ea"/>
              </a:rPr>
              <a:t>运营亮点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74937F-C75F-481C-BA5C-DBDF41861F8D}"/>
              </a:ext>
            </a:extLst>
          </p:cNvPr>
          <p:cNvSpPr/>
          <p:nvPr/>
        </p:nvSpPr>
        <p:spPr>
          <a:xfrm>
            <a:off x="1214780" y="2286399"/>
            <a:ext cx="3061121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C32F2B0-EFAF-448B-B115-CC15245AA45D}"/>
              </a:ext>
            </a:extLst>
          </p:cNvPr>
          <p:cNvGrpSpPr/>
          <p:nvPr/>
        </p:nvGrpSpPr>
        <p:grpSpPr>
          <a:xfrm>
            <a:off x="4917886" y="2560320"/>
            <a:ext cx="2359374" cy="2359374"/>
            <a:chOff x="4269071" y="1911505"/>
            <a:chExt cx="3657004" cy="3657004"/>
          </a:xfrm>
        </p:grpSpPr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9A958616-4BB6-4B6A-9A14-A562F79C9D0E}"/>
                </a:ext>
              </a:extLst>
            </p:cNvPr>
            <p:cNvSpPr/>
            <p:nvPr/>
          </p:nvSpPr>
          <p:spPr>
            <a:xfrm>
              <a:off x="4269071" y="1911505"/>
              <a:ext cx="3657004" cy="3657004"/>
            </a:xfrm>
            <a:prstGeom prst="arc">
              <a:avLst>
                <a:gd name="adj1" fmla="val 4340702"/>
                <a:gd name="adj2" fmla="val 4338140"/>
              </a:avLst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AD1FE91-FA32-4169-98D3-06009E926FFB}"/>
                </a:ext>
              </a:extLst>
            </p:cNvPr>
            <p:cNvSpPr/>
            <p:nvPr/>
          </p:nvSpPr>
          <p:spPr>
            <a:xfrm>
              <a:off x="4985331" y="2671260"/>
              <a:ext cx="2224484" cy="2224484"/>
            </a:xfrm>
            <a:prstGeom prst="ellipse">
              <a:avLst/>
            </a:prstGeom>
            <a:gradFill>
              <a:gsLst>
                <a:gs pos="2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iconfont-1013-691953">
              <a:extLst>
                <a:ext uri="{FF2B5EF4-FFF2-40B4-BE49-F238E27FC236}">
                  <a16:creationId xmlns:a16="http://schemas.microsoft.com/office/drawing/2014/main" id="{E692C7D3-5BA0-4B6C-9B58-50128DF6D8F2}"/>
                </a:ext>
              </a:extLst>
            </p:cNvPr>
            <p:cNvSpPr/>
            <p:nvPr/>
          </p:nvSpPr>
          <p:spPr>
            <a:xfrm>
              <a:off x="5621186" y="3239793"/>
              <a:ext cx="949628" cy="949628"/>
            </a:xfrm>
            <a:custGeom>
              <a:avLst/>
              <a:gdLst>
                <a:gd name="T0" fmla="*/ 9600 w 11735"/>
                <a:gd name="T1" fmla="*/ 1336 h 11735"/>
                <a:gd name="T2" fmla="*/ 9600 w 11735"/>
                <a:gd name="T3" fmla="*/ 10398 h 11735"/>
                <a:gd name="T4" fmla="*/ 9868 w 11735"/>
                <a:gd name="T5" fmla="*/ 10667 h 11735"/>
                <a:gd name="T6" fmla="*/ 10400 w 11735"/>
                <a:gd name="T7" fmla="*/ 10667 h 11735"/>
                <a:gd name="T8" fmla="*/ 10667 w 11735"/>
                <a:gd name="T9" fmla="*/ 10398 h 11735"/>
                <a:gd name="T10" fmla="*/ 10667 w 11735"/>
                <a:gd name="T11" fmla="*/ 1336 h 11735"/>
                <a:gd name="T12" fmla="*/ 10400 w 11735"/>
                <a:gd name="T13" fmla="*/ 1067 h 11735"/>
                <a:gd name="T14" fmla="*/ 9868 w 11735"/>
                <a:gd name="T15" fmla="*/ 1067 h 11735"/>
                <a:gd name="T16" fmla="*/ 9600 w 11735"/>
                <a:gd name="T17" fmla="*/ 1336 h 11735"/>
                <a:gd name="T18" fmla="*/ 8534 w 11735"/>
                <a:gd name="T19" fmla="*/ 1336 h 11735"/>
                <a:gd name="T20" fmla="*/ 9868 w 11735"/>
                <a:gd name="T21" fmla="*/ 0 h 11735"/>
                <a:gd name="T22" fmla="*/ 10400 w 11735"/>
                <a:gd name="T23" fmla="*/ 0 h 11735"/>
                <a:gd name="T24" fmla="*/ 11734 w 11735"/>
                <a:gd name="T25" fmla="*/ 1336 h 11735"/>
                <a:gd name="T26" fmla="*/ 11734 w 11735"/>
                <a:gd name="T27" fmla="*/ 10398 h 11735"/>
                <a:gd name="T28" fmla="*/ 10400 w 11735"/>
                <a:gd name="T29" fmla="*/ 11734 h 11735"/>
                <a:gd name="T30" fmla="*/ 9868 w 11735"/>
                <a:gd name="T31" fmla="*/ 11734 h 11735"/>
                <a:gd name="T32" fmla="*/ 8534 w 11735"/>
                <a:gd name="T33" fmla="*/ 10398 h 11735"/>
                <a:gd name="T34" fmla="*/ 8534 w 11735"/>
                <a:gd name="T35" fmla="*/ 1336 h 11735"/>
                <a:gd name="T36" fmla="*/ 0 w 11735"/>
                <a:gd name="T37" fmla="*/ 4533 h 11735"/>
                <a:gd name="T38" fmla="*/ 1334 w 11735"/>
                <a:gd name="T39" fmla="*/ 3200 h 11735"/>
                <a:gd name="T40" fmla="*/ 1866 w 11735"/>
                <a:gd name="T41" fmla="*/ 3200 h 11735"/>
                <a:gd name="T42" fmla="*/ 3200 w 11735"/>
                <a:gd name="T43" fmla="*/ 4533 h 11735"/>
                <a:gd name="T44" fmla="*/ 3200 w 11735"/>
                <a:gd name="T45" fmla="*/ 10401 h 11735"/>
                <a:gd name="T46" fmla="*/ 1866 w 11735"/>
                <a:gd name="T47" fmla="*/ 11734 h 11735"/>
                <a:gd name="T48" fmla="*/ 1334 w 11735"/>
                <a:gd name="T49" fmla="*/ 11734 h 11735"/>
                <a:gd name="T50" fmla="*/ 0 w 11735"/>
                <a:gd name="T51" fmla="*/ 10401 h 11735"/>
                <a:gd name="T52" fmla="*/ 0 w 11735"/>
                <a:gd name="T53" fmla="*/ 4533 h 11735"/>
                <a:gd name="T54" fmla="*/ 1067 w 11735"/>
                <a:gd name="T55" fmla="*/ 4533 h 11735"/>
                <a:gd name="T56" fmla="*/ 1067 w 11735"/>
                <a:gd name="T57" fmla="*/ 10401 h 11735"/>
                <a:gd name="T58" fmla="*/ 1334 w 11735"/>
                <a:gd name="T59" fmla="*/ 10667 h 11735"/>
                <a:gd name="T60" fmla="*/ 1866 w 11735"/>
                <a:gd name="T61" fmla="*/ 10667 h 11735"/>
                <a:gd name="T62" fmla="*/ 2134 w 11735"/>
                <a:gd name="T63" fmla="*/ 10401 h 11735"/>
                <a:gd name="T64" fmla="*/ 2134 w 11735"/>
                <a:gd name="T65" fmla="*/ 4533 h 11735"/>
                <a:gd name="T66" fmla="*/ 1866 w 11735"/>
                <a:gd name="T67" fmla="*/ 4267 h 11735"/>
                <a:gd name="T68" fmla="*/ 1334 w 11735"/>
                <a:gd name="T69" fmla="*/ 4267 h 11735"/>
                <a:gd name="T70" fmla="*/ 1067 w 11735"/>
                <a:gd name="T71" fmla="*/ 4533 h 11735"/>
                <a:gd name="T72" fmla="*/ 4267 w 11735"/>
                <a:gd name="T73" fmla="*/ 7736 h 11735"/>
                <a:gd name="T74" fmla="*/ 5601 w 11735"/>
                <a:gd name="T75" fmla="*/ 6400 h 11735"/>
                <a:gd name="T76" fmla="*/ 6133 w 11735"/>
                <a:gd name="T77" fmla="*/ 6400 h 11735"/>
                <a:gd name="T78" fmla="*/ 7467 w 11735"/>
                <a:gd name="T79" fmla="*/ 7736 h 11735"/>
                <a:gd name="T80" fmla="*/ 7467 w 11735"/>
                <a:gd name="T81" fmla="*/ 10398 h 11735"/>
                <a:gd name="T82" fmla="*/ 6133 w 11735"/>
                <a:gd name="T83" fmla="*/ 11734 h 11735"/>
                <a:gd name="T84" fmla="*/ 5601 w 11735"/>
                <a:gd name="T85" fmla="*/ 11734 h 11735"/>
                <a:gd name="T86" fmla="*/ 4267 w 11735"/>
                <a:gd name="T87" fmla="*/ 10398 h 11735"/>
                <a:gd name="T88" fmla="*/ 4267 w 11735"/>
                <a:gd name="T89" fmla="*/ 7736 h 11735"/>
                <a:gd name="T90" fmla="*/ 5334 w 11735"/>
                <a:gd name="T91" fmla="*/ 7736 h 11735"/>
                <a:gd name="T92" fmla="*/ 5334 w 11735"/>
                <a:gd name="T93" fmla="*/ 10398 h 11735"/>
                <a:gd name="T94" fmla="*/ 5601 w 11735"/>
                <a:gd name="T95" fmla="*/ 10667 h 11735"/>
                <a:gd name="T96" fmla="*/ 6133 w 11735"/>
                <a:gd name="T97" fmla="*/ 10667 h 11735"/>
                <a:gd name="T98" fmla="*/ 6400 w 11735"/>
                <a:gd name="T99" fmla="*/ 10398 h 11735"/>
                <a:gd name="T100" fmla="*/ 6400 w 11735"/>
                <a:gd name="T101" fmla="*/ 7736 h 11735"/>
                <a:gd name="T102" fmla="*/ 6133 w 11735"/>
                <a:gd name="T103" fmla="*/ 7467 h 11735"/>
                <a:gd name="T104" fmla="*/ 5601 w 11735"/>
                <a:gd name="T105" fmla="*/ 7467 h 11735"/>
                <a:gd name="T106" fmla="*/ 5334 w 11735"/>
                <a:gd name="T107" fmla="*/ 7736 h 1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35" h="11735">
                  <a:moveTo>
                    <a:pt x="9600" y="1336"/>
                  </a:moveTo>
                  <a:lnTo>
                    <a:pt x="9600" y="10398"/>
                  </a:lnTo>
                  <a:cubicBezTo>
                    <a:pt x="9600" y="10548"/>
                    <a:pt x="9720" y="10667"/>
                    <a:pt x="9868" y="10667"/>
                  </a:cubicBezTo>
                  <a:lnTo>
                    <a:pt x="10400" y="10667"/>
                  </a:lnTo>
                  <a:cubicBezTo>
                    <a:pt x="10548" y="10667"/>
                    <a:pt x="10667" y="10548"/>
                    <a:pt x="10667" y="10398"/>
                  </a:cubicBezTo>
                  <a:lnTo>
                    <a:pt x="10667" y="1336"/>
                  </a:lnTo>
                  <a:cubicBezTo>
                    <a:pt x="10667" y="1186"/>
                    <a:pt x="10548" y="1067"/>
                    <a:pt x="10400" y="1067"/>
                  </a:cubicBezTo>
                  <a:lnTo>
                    <a:pt x="9868" y="1067"/>
                  </a:lnTo>
                  <a:cubicBezTo>
                    <a:pt x="9719" y="1067"/>
                    <a:pt x="9600" y="1186"/>
                    <a:pt x="9600" y="1336"/>
                  </a:cubicBezTo>
                  <a:close/>
                  <a:moveTo>
                    <a:pt x="8534" y="1336"/>
                  </a:moveTo>
                  <a:cubicBezTo>
                    <a:pt x="8533" y="598"/>
                    <a:pt x="9130" y="0"/>
                    <a:pt x="9868" y="0"/>
                  </a:cubicBezTo>
                  <a:lnTo>
                    <a:pt x="10400" y="0"/>
                  </a:lnTo>
                  <a:cubicBezTo>
                    <a:pt x="11137" y="0"/>
                    <a:pt x="11734" y="598"/>
                    <a:pt x="11734" y="1336"/>
                  </a:cubicBezTo>
                  <a:lnTo>
                    <a:pt x="11734" y="10398"/>
                  </a:lnTo>
                  <a:cubicBezTo>
                    <a:pt x="11735" y="11136"/>
                    <a:pt x="11137" y="11734"/>
                    <a:pt x="10400" y="11734"/>
                  </a:cubicBezTo>
                  <a:lnTo>
                    <a:pt x="9868" y="11734"/>
                  </a:lnTo>
                  <a:cubicBezTo>
                    <a:pt x="9130" y="11734"/>
                    <a:pt x="8533" y="11136"/>
                    <a:pt x="8534" y="10398"/>
                  </a:cubicBezTo>
                  <a:lnTo>
                    <a:pt x="8534" y="1336"/>
                  </a:lnTo>
                  <a:close/>
                  <a:moveTo>
                    <a:pt x="0" y="4533"/>
                  </a:moveTo>
                  <a:cubicBezTo>
                    <a:pt x="0" y="3796"/>
                    <a:pt x="598" y="3199"/>
                    <a:pt x="1334" y="3200"/>
                  </a:cubicBezTo>
                  <a:lnTo>
                    <a:pt x="1866" y="3200"/>
                  </a:lnTo>
                  <a:cubicBezTo>
                    <a:pt x="2602" y="3201"/>
                    <a:pt x="3199" y="3797"/>
                    <a:pt x="3200" y="4533"/>
                  </a:cubicBezTo>
                  <a:lnTo>
                    <a:pt x="3200" y="10401"/>
                  </a:lnTo>
                  <a:cubicBezTo>
                    <a:pt x="3200" y="11138"/>
                    <a:pt x="2603" y="11735"/>
                    <a:pt x="1866" y="11734"/>
                  </a:cubicBezTo>
                  <a:lnTo>
                    <a:pt x="1334" y="11734"/>
                  </a:lnTo>
                  <a:cubicBezTo>
                    <a:pt x="598" y="11733"/>
                    <a:pt x="2" y="11137"/>
                    <a:pt x="0" y="10401"/>
                  </a:cubicBezTo>
                  <a:lnTo>
                    <a:pt x="0" y="4533"/>
                  </a:lnTo>
                  <a:close/>
                  <a:moveTo>
                    <a:pt x="1067" y="4533"/>
                  </a:moveTo>
                  <a:lnTo>
                    <a:pt x="1067" y="10401"/>
                  </a:lnTo>
                  <a:cubicBezTo>
                    <a:pt x="1067" y="10546"/>
                    <a:pt x="1188" y="10667"/>
                    <a:pt x="1334" y="10667"/>
                  </a:cubicBezTo>
                  <a:lnTo>
                    <a:pt x="1866" y="10667"/>
                  </a:lnTo>
                  <a:cubicBezTo>
                    <a:pt x="2014" y="10668"/>
                    <a:pt x="2134" y="10549"/>
                    <a:pt x="2134" y="10401"/>
                  </a:cubicBezTo>
                  <a:lnTo>
                    <a:pt x="2134" y="4533"/>
                  </a:lnTo>
                  <a:cubicBezTo>
                    <a:pt x="2134" y="4388"/>
                    <a:pt x="2013" y="4267"/>
                    <a:pt x="1866" y="4267"/>
                  </a:cubicBezTo>
                  <a:lnTo>
                    <a:pt x="1334" y="4267"/>
                  </a:lnTo>
                  <a:cubicBezTo>
                    <a:pt x="1187" y="4266"/>
                    <a:pt x="1067" y="4385"/>
                    <a:pt x="1067" y="4533"/>
                  </a:cubicBezTo>
                  <a:close/>
                  <a:moveTo>
                    <a:pt x="4267" y="7736"/>
                  </a:moveTo>
                  <a:cubicBezTo>
                    <a:pt x="4266" y="6999"/>
                    <a:pt x="4863" y="6400"/>
                    <a:pt x="5601" y="6400"/>
                  </a:cubicBezTo>
                  <a:lnTo>
                    <a:pt x="6133" y="6400"/>
                  </a:lnTo>
                  <a:cubicBezTo>
                    <a:pt x="6871" y="6400"/>
                    <a:pt x="7469" y="6999"/>
                    <a:pt x="7467" y="7736"/>
                  </a:cubicBezTo>
                  <a:lnTo>
                    <a:pt x="7467" y="10398"/>
                  </a:lnTo>
                  <a:cubicBezTo>
                    <a:pt x="7468" y="11135"/>
                    <a:pt x="6871" y="11734"/>
                    <a:pt x="6133" y="11734"/>
                  </a:cubicBezTo>
                  <a:lnTo>
                    <a:pt x="5601" y="11734"/>
                  </a:lnTo>
                  <a:cubicBezTo>
                    <a:pt x="4863" y="11734"/>
                    <a:pt x="4265" y="11135"/>
                    <a:pt x="4267" y="10398"/>
                  </a:cubicBezTo>
                  <a:lnTo>
                    <a:pt x="4267" y="7736"/>
                  </a:lnTo>
                  <a:close/>
                  <a:moveTo>
                    <a:pt x="5334" y="7736"/>
                  </a:moveTo>
                  <a:lnTo>
                    <a:pt x="5334" y="10398"/>
                  </a:lnTo>
                  <a:cubicBezTo>
                    <a:pt x="5332" y="10546"/>
                    <a:pt x="5452" y="10667"/>
                    <a:pt x="5601" y="10667"/>
                  </a:cubicBezTo>
                  <a:lnTo>
                    <a:pt x="6133" y="10667"/>
                  </a:lnTo>
                  <a:cubicBezTo>
                    <a:pt x="6281" y="10667"/>
                    <a:pt x="6400" y="10547"/>
                    <a:pt x="6400" y="10398"/>
                  </a:cubicBezTo>
                  <a:lnTo>
                    <a:pt x="6400" y="7736"/>
                  </a:lnTo>
                  <a:cubicBezTo>
                    <a:pt x="6402" y="7588"/>
                    <a:pt x="6282" y="7467"/>
                    <a:pt x="6133" y="7467"/>
                  </a:cubicBezTo>
                  <a:lnTo>
                    <a:pt x="5601" y="7467"/>
                  </a:lnTo>
                  <a:cubicBezTo>
                    <a:pt x="5453" y="7467"/>
                    <a:pt x="5334" y="7587"/>
                    <a:pt x="5334" y="77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1B1A84-35C9-4341-88AF-0E97E65FB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b="1" kern="1200" dirty="0">
                <a:solidFill>
                  <a:schemeClr val="tx2"/>
                </a:solidFill>
                <a:latin typeface="+mj-ea"/>
                <a:ea typeface="+mj-ea"/>
              </a:rPr>
              <a:t>工作亮点总结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590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3305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991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41807;"/>
</p:tagLst>
</file>

<file path=ppt/theme/theme1.xml><?xml version="1.0" encoding="utf-8"?>
<a:theme xmlns:a="http://schemas.openxmlformats.org/drawingml/2006/main" name="Office 主题​​">
  <a:themeElements>
    <a:clrScheme name="ShapeShift's Full Color White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F06449"/>
      </a:accent1>
      <a:accent2>
        <a:srgbClr val="FFAF87"/>
      </a:accent2>
      <a:accent3>
        <a:srgbClr val="FCD088"/>
      </a:accent3>
      <a:accent4>
        <a:srgbClr val="1B998B"/>
      </a:accent4>
      <a:accent5>
        <a:srgbClr val="377771"/>
      </a:accent5>
      <a:accent6>
        <a:srgbClr val="5BC3EB"/>
      </a:accent6>
      <a:hlink>
        <a:srgbClr val="5B9BD5"/>
      </a:hlink>
      <a:folHlink>
        <a:srgbClr val="70AD47"/>
      </a:folHlink>
    </a:clrScheme>
    <a:fontScheme name="自定义 12">
      <a:majorFont>
        <a:latin typeface="Arial Black"/>
        <a:ea typeface="阿里巴巴普惠体 B"/>
        <a:cs typeface=""/>
      </a:majorFont>
      <a:minorFont>
        <a:latin typeface="Arial"/>
        <a:ea typeface="阿里巴巴普惠体 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OfficePLUS">
  <a:themeElements>
    <a:clrScheme name="沉稳红模板配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C00000"/>
      </a:accent1>
      <a:accent2>
        <a:srgbClr val="9A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常用主题</Template>
  <TotalTime>3373</TotalTime>
  <Words>1850</Words>
  <Application>Microsoft Office PowerPoint</Application>
  <PresentationFormat>宽屏</PresentationFormat>
  <Paragraphs>175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阿里巴巴普惠体 B</vt:lpstr>
      <vt:lpstr>阿里巴巴普惠体 L</vt:lpstr>
      <vt:lpstr>微软雅黑</vt:lpstr>
      <vt:lpstr>Arial</vt:lpstr>
      <vt:lpstr>Arial Black</vt:lpstr>
      <vt:lpstr>Montserrat</vt:lpstr>
      <vt:lpstr>Office 主题​​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鑫 张</dc:creator>
  <cp:lastModifiedBy>Xin Zhang (FA Talent)</cp:lastModifiedBy>
  <cp:revision>396</cp:revision>
  <dcterms:created xsi:type="dcterms:W3CDTF">2021-07-11T10:43:35Z</dcterms:created>
  <dcterms:modified xsi:type="dcterms:W3CDTF">2021-11-10T03:43:31Z</dcterms:modified>
</cp:coreProperties>
</file>