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5.xml" ContentType="application/vnd.openxmlformats-officedocument.presentationml.notesSlide+xml"/>
  <Override PartName="/ppt/charts/chart3.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22"/>
  </p:notesMasterIdLst>
  <p:sldIdLst>
    <p:sldId id="257" r:id="rId5"/>
    <p:sldId id="258" r:id="rId6"/>
    <p:sldId id="264" r:id="rId7"/>
    <p:sldId id="259" r:id="rId8"/>
    <p:sldId id="265" r:id="rId9"/>
    <p:sldId id="266" r:id="rId10"/>
    <p:sldId id="284" r:id="rId11"/>
    <p:sldId id="267" r:id="rId12"/>
    <p:sldId id="268" r:id="rId13"/>
    <p:sldId id="269" r:id="rId14"/>
    <p:sldId id="283" r:id="rId15"/>
    <p:sldId id="270" r:id="rId16"/>
    <p:sldId id="285" r:id="rId17"/>
    <p:sldId id="273" r:id="rId18"/>
    <p:sldId id="275" r:id="rId19"/>
    <p:sldId id="276" r:id="rId20"/>
    <p:sldId id="263"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C6FF"/>
    <a:srgbClr val="00B9FA"/>
    <a:srgbClr val="0DC0FF"/>
    <a:srgbClr val="65D7FF"/>
    <a:srgbClr val="ABE9FF"/>
    <a:srgbClr val="3BCCFF"/>
    <a:srgbClr val="FFCC00"/>
    <a:srgbClr val="FFDE53"/>
    <a:srgbClr val="FFF3C1"/>
    <a:srgbClr val="EFA0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2" autoAdjust="0"/>
    <p:restoredTop sz="91171" autoAdjust="0"/>
  </p:normalViewPr>
  <p:slideViewPr>
    <p:cSldViewPr snapToGrid="0" showGuides="1">
      <p:cViewPr varScale="1">
        <p:scale>
          <a:sx n="69" d="100"/>
          <a:sy n="69" d="100"/>
        </p:scale>
        <p:origin x="456" y="106"/>
      </p:cViewPr>
      <p:guideLst>
        <p:guide orient="horz" pos="2160"/>
        <p:guide pos="3840"/>
      </p:guideLst>
    </p:cSldViewPr>
  </p:slideViewPr>
  <p:notesTextViewPr>
    <p:cViewPr>
      <p:scale>
        <a:sx n="1" d="1"/>
        <a:sy n="1" d="1"/>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n Zhang (Shanghai Wicresoft Co,.Ltd.)" userId="474f572f-8271-4f60-858e-cee871e0aec6" providerId="ADAL" clId="{CB2BA7F1-DCA5-418A-A194-61D58E1FCD8E}"/>
    <pc:docChg chg="delSld delMainMaster">
      <pc:chgData name="Xin Zhang (Shanghai Wicresoft Co,.Ltd.)" userId="474f572f-8271-4f60-858e-cee871e0aec6" providerId="ADAL" clId="{CB2BA7F1-DCA5-418A-A194-61D58E1FCD8E}" dt="2022-09-04T13:01:05.704" v="1" actId="47"/>
      <pc:docMkLst>
        <pc:docMk/>
      </pc:docMkLst>
      <pc:sldChg chg="del">
        <pc:chgData name="Xin Zhang (Shanghai Wicresoft Co,.Ltd.)" userId="474f572f-8271-4f60-858e-cee871e0aec6" providerId="ADAL" clId="{CB2BA7F1-DCA5-418A-A194-61D58E1FCD8E}" dt="2022-09-04T13:01:05.704" v="1" actId="47"/>
        <pc:sldMkLst>
          <pc:docMk/>
          <pc:sldMk cId="3072386370" sldId="274"/>
        </pc:sldMkLst>
      </pc:sldChg>
      <pc:sldChg chg="del">
        <pc:chgData name="Xin Zhang (Shanghai Wicresoft Co,.Ltd.)" userId="474f572f-8271-4f60-858e-cee871e0aec6" providerId="ADAL" clId="{CB2BA7F1-DCA5-418A-A194-61D58E1FCD8E}" dt="2022-09-04T13:00:45.200" v="0" actId="47"/>
        <pc:sldMkLst>
          <pc:docMk/>
          <pc:sldMk cId="14556558" sldId="286"/>
        </pc:sldMkLst>
      </pc:sldChg>
      <pc:sldMasterChg chg="del delSldLayout">
        <pc:chgData name="Xin Zhang (Shanghai Wicresoft Co,.Ltd.)" userId="474f572f-8271-4f60-858e-cee871e0aec6" providerId="ADAL" clId="{CB2BA7F1-DCA5-418A-A194-61D58E1FCD8E}" dt="2022-09-04T13:00:45.200" v="0" actId="47"/>
        <pc:sldMasterMkLst>
          <pc:docMk/>
          <pc:sldMasterMk cId="818019470" sldId="2147483648"/>
        </pc:sldMasterMkLst>
        <pc:sldLayoutChg chg="del">
          <pc:chgData name="Xin Zhang (Shanghai Wicresoft Co,.Ltd.)" userId="474f572f-8271-4f60-858e-cee871e0aec6" providerId="ADAL" clId="{CB2BA7F1-DCA5-418A-A194-61D58E1FCD8E}" dt="2022-09-04T13:00:45.200" v="0" actId="47"/>
          <pc:sldLayoutMkLst>
            <pc:docMk/>
            <pc:sldMasterMk cId="818019470" sldId="2147483648"/>
            <pc:sldLayoutMk cId="3085357803" sldId="2147483660"/>
          </pc:sldLayoutMkLst>
        </pc:sldLayoutChg>
      </pc:sldMasterChg>
    </pc:docChg>
  </pc:docChgLst>
  <pc:docChgLst>
    <pc:chgData name="Soleil Yi" userId="c719b956-004a-4243-81dc-14be649b7814" providerId="ADAL" clId="{D562304D-86A0-4A27-B8B5-7A4DD5CFE2E3}"/>
    <pc:docChg chg="modSld modMainMaster">
      <pc:chgData name="Soleil Yi" userId="c719b956-004a-4243-81dc-14be649b7814" providerId="ADAL" clId="{D562304D-86A0-4A27-B8B5-7A4DD5CFE2E3}" dt="2022-08-31T03:36:07.891" v="43" actId="20577"/>
      <pc:docMkLst>
        <pc:docMk/>
      </pc:docMkLst>
      <pc:sldChg chg="modSp modAnim">
        <pc:chgData name="Soleil Yi" userId="c719b956-004a-4243-81dc-14be649b7814" providerId="ADAL" clId="{D562304D-86A0-4A27-B8B5-7A4DD5CFE2E3}" dt="2022-08-31T03:36:07.891" v="43" actId="20577"/>
        <pc:sldMkLst>
          <pc:docMk/>
          <pc:sldMk cId="2470650355" sldId="270"/>
        </pc:sldMkLst>
        <pc:spChg chg="mod">
          <ac:chgData name="Soleil Yi" userId="c719b956-004a-4243-81dc-14be649b7814" providerId="ADAL" clId="{D562304D-86A0-4A27-B8B5-7A4DD5CFE2E3}" dt="2022-08-31T03:35:53.142" v="25" actId="20577"/>
          <ac:spMkLst>
            <pc:docMk/>
            <pc:sldMk cId="2470650355" sldId="270"/>
            <ac:spMk id="40" creationId="{00000000-0000-0000-0000-000000000000}"/>
          </ac:spMkLst>
        </pc:spChg>
        <pc:spChg chg="mod">
          <ac:chgData name="Soleil Yi" userId="c719b956-004a-4243-81dc-14be649b7814" providerId="ADAL" clId="{D562304D-86A0-4A27-B8B5-7A4DD5CFE2E3}" dt="2022-08-31T03:36:02.315" v="33" actId="20577"/>
          <ac:spMkLst>
            <pc:docMk/>
            <pc:sldMk cId="2470650355" sldId="270"/>
            <ac:spMk id="42" creationId="{00000000-0000-0000-0000-000000000000}"/>
          </ac:spMkLst>
        </pc:spChg>
        <pc:spChg chg="mod">
          <ac:chgData name="Soleil Yi" userId="c719b956-004a-4243-81dc-14be649b7814" providerId="ADAL" clId="{D562304D-86A0-4A27-B8B5-7A4DD5CFE2E3}" dt="2022-08-31T03:36:07.891" v="43" actId="20577"/>
          <ac:spMkLst>
            <pc:docMk/>
            <pc:sldMk cId="2470650355" sldId="270"/>
            <ac:spMk id="44" creationId="{00000000-0000-0000-0000-000000000000}"/>
          </ac:spMkLst>
        </pc:spChg>
        <pc:spChg chg="mod">
          <ac:chgData name="Soleil Yi" userId="c719b956-004a-4243-81dc-14be649b7814" providerId="ADAL" clId="{D562304D-86A0-4A27-B8B5-7A4DD5CFE2E3}" dt="2022-08-31T03:36:04.827" v="37" actId="20577"/>
          <ac:spMkLst>
            <pc:docMk/>
            <pc:sldMk cId="2470650355" sldId="270"/>
            <ac:spMk id="46" creationId="{00000000-0000-0000-0000-000000000000}"/>
          </ac:spMkLst>
        </pc:spChg>
        <pc:spChg chg="mod">
          <ac:chgData name="Soleil Yi" userId="c719b956-004a-4243-81dc-14be649b7814" providerId="ADAL" clId="{D562304D-86A0-4A27-B8B5-7A4DD5CFE2E3}" dt="2022-08-31T03:35:58.079" v="29" actId="20577"/>
          <ac:spMkLst>
            <pc:docMk/>
            <pc:sldMk cId="2470650355" sldId="270"/>
            <ac:spMk id="48" creationId="{00000000-0000-0000-0000-000000000000}"/>
          </ac:spMkLst>
        </pc:spChg>
        <pc:cxnChg chg="mod">
          <ac:chgData name="Soleil Yi" userId="c719b956-004a-4243-81dc-14be649b7814" providerId="ADAL" clId="{D562304D-86A0-4A27-B8B5-7A4DD5CFE2E3}" dt="2022-08-31T03:36:07.891" v="43" actId="20577"/>
          <ac:cxnSpMkLst>
            <pc:docMk/>
            <pc:sldMk cId="2470650355" sldId="270"/>
            <ac:cxnSpMk id="51" creationId="{00000000-0000-0000-0000-000000000000}"/>
          </ac:cxnSpMkLst>
        </pc:cxnChg>
      </pc:sldChg>
      <pc:sldMasterChg chg="modSldLayout">
        <pc:chgData name="Soleil Yi" userId="c719b956-004a-4243-81dc-14be649b7814" providerId="ADAL" clId="{D562304D-86A0-4A27-B8B5-7A4DD5CFE2E3}" dt="2022-08-31T03:35:38.058" v="15" actId="20577"/>
        <pc:sldMasterMkLst>
          <pc:docMk/>
          <pc:sldMasterMk cId="818019470" sldId="2147483648"/>
        </pc:sldMasterMkLst>
        <pc:sldLayoutChg chg="modSp mod">
          <pc:chgData name="Soleil Yi" userId="c719b956-004a-4243-81dc-14be649b7814" providerId="ADAL" clId="{D562304D-86A0-4A27-B8B5-7A4DD5CFE2E3}" dt="2022-08-31T03:35:38.058" v="15" actId="20577"/>
          <pc:sldLayoutMkLst>
            <pc:docMk/>
            <pc:sldMasterMk cId="818019470" sldId="2147483648"/>
            <pc:sldLayoutMk cId="3085357803" sldId="2147483660"/>
          </pc:sldLayoutMkLst>
          <pc:spChg chg="mod">
            <ac:chgData name="Soleil Yi" userId="c719b956-004a-4243-81dc-14be649b7814" providerId="ADAL" clId="{D562304D-86A0-4A27-B8B5-7A4DD5CFE2E3}" dt="2022-08-31T03:35:38.058" v="15" actId="20577"/>
            <ac:spMkLst>
              <pc:docMk/>
              <pc:sldMasterMk cId="818019470" sldId="2147483648"/>
              <pc:sldLayoutMk cId="3085357803" sldId="2147483660"/>
              <ac:spMk id="13" creationId="{E779D199-2617-4064-B528-4BD87100ECEE}"/>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image" Target="../media/image4.png"/><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image" Target="../media/image8.png"/><Relationship Id="rId1" Type="http://schemas.openxmlformats.org/officeDocument/2006/relationships/image" Target="../media/image7.png"/></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数据</c:v>
                </c:pt>
              </c:strCache>
            </c:strRef>
          </c:tx>
          <c:spPr>
            <a:blipFill dpi="0" rotWithShape="1">
              <a:blip xmlns:r="http://schemas.openxmlformats.org/officeDocument/2006/relationships" r:embed="rId3"/>
              <a:srcRect/>
              <a:tile tx="0" ty="0" sx="100000" sy="100000" flip="none" algn="tl"/>
            </a:blipFill>
            <a:ln>
              <a:noFill/>
            </a:ln>
          </c:spPr>
          <c:dPt>
            <c:idx val="0"/>
            <c:bubble3D val="0"/>
            <c:spPr>
              <a:solidFill>
                <a:schemeClr val="tx1">
                  <a:lumMod val="50000"/>
                  <a:lumOff val="50000"/>
                </a:schemeClr>
              </a:solidFill>
              <a:ln w="19050">
                <a:noFill/>
              </a:ln>
              <a:effectLst>
                <a:outerShdw dist="63500" dir="2700000" algn="tl" rotWithShape="0">
                  <a:prstClr val="black">
                    <a:alpha val="20000"/>
                  </a:prstClr>
                </a:outerShdw>
              </a:effectLst>
            </c:spPr>
            <c:extLst>
              <c:ext xmlns:c16="http://schemas.microsoft.com/office/drawing/2014/chart" uri="{C3380CC4-5D6E-409C-BE32-E72D297353CC}">
                <c16:uniqueId val="{00000001-C6C8-445E-AFFB-CA6F724737F3}"/>
              </c:ext>
            </c:extLst>
          </c:dPt>
          <c:dPt>
            <c:idx val="1"/>
            <c:bubble3D val="0"/>
            <c:spPr>
              <a:solidFill>
                <a:schemeClr val="bg1"/>
              </a:solidFill>
              <a:ln w="19050">
                <a:noFill/>
              </a:ln>
              <a:effectLst>
                <a:outerShdw dist="63500" dir="2700000" algn="tl" rotWithShape="0">
                  <a:prstClr val="black">
                    <a:alpha val="20000"/>
                  </a:prstClr>
                </a:outerShdw>
              </a:effectLst>
            </c:spPr>
            <c:extLst>
              <c:ext xmlns:c16="http://schemas.microsoft.com/office/drawing/2014/chart" uri="{C3380CC4-5D6E-409C-BE32-E72D297353CC}">
                <c16:uniqueId val="{00000003-C6C8-445E-AFFB-CA6F724737F3}"/>
              </c:ext>
            </c:extLst>
          </c:dPt>
          <c:cat>
            <c:strRef>
              <c:f>Sheet1!$A$2:$A$3</c:f>
              <c:strCache>
                <c:ptCount val="2"/>
                <c:pt idx="0">
                  <c:v>第一季度</c:v>
                </c:pt>
                <c:pt idx="1">
                  <c:v>第二季度</c:v>
                </c:pt>
              </c:strCache>
            </c:strRef>
          </c:cat>
          <c:val>
            <c:numRef>
              <c:f>Sheet1!$B$2:$B$3</c:f>
              <c:numCache>
                <c:formatCode>General</c:formatCode>
                <c:ptCount val="2"/>
                <c:pt idx="0">
                  <c:v>6.4</c:v>
                </c:pt>
                <c:pt idx="1">
                  <c:v>3.6</c:v>
                </c:pt>
              </c:numCache>
            </c:numRef>
          </c:val>
          <c:extLst>
            <c:ext xmlns:c16="http://schemas.microsoft.com/office/drawing/2014/chart" uri="{C3380CC4-5D6E-409C-BE32-E72D297353CC}">
              <c16:uniqueId val="{00000004-C6C8-445E-AFFB-CA6F724737F3}"/>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latin typeface="+mn-lt"/>
          <a:ea typeface="+mn-ea"/>
          <a:cs typeface="+mn-ea"/>
          <a:sym typeface="+mn-lt"/>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chemeClr val="tx1">
                <a:lumMod val="50000"/>
                <a:lumOff val="50000"/>
              </a:schemeClr>
            </a:solidFill>
            <a:ln>
              <a:noFill/>
            </a:ln>
            <a:effectLst>
              <a:outerShdw dist="38100" dir="2700000" algn="tl" rotWithShape="0">
                <a:prstClr val="black">
                  <a:alpha val="20000"/>
                </a:prstClr>
              </a:outerShdw>
            </a:effectLst>
          </c:spPr>
          <c:invertIfNegative val="0"/>
          <c:cat>
            <c:strRef>
              <c:f>Sheet1!$A$2:$A$5</c:f>
              <c:strCache>
                <c:ptCount val="4"/>
                <c:pt idx="0">
                  <c:v>S1</c:v>
                </c:pt>
                <c:pt idx="1">
                  <c:v>S2</c:v>
                </c:pt>
                <c:pt idx="2">
                  <c:v>S3</c:v>
                </c:pt>
                <c:pt idx="3">
                  <c:v>S4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1C6B-49E3-9E3A-F2E3D3F583AE}"/>
            </c:ext>
          </c:extLst>
        </c:ser>
        <c:ser>
          <c:idx val="1"/>
          <c:order val="1"/>
          <c:tx>
            <c:strRef>
              <c:f>Sheet1!$C$1</c:f>
              <c:strCache>
                <c:ptCount val="1"/>
                <c:pt idx="0">
                  <c:v>系列 2</c:v>
                </c:pt>
              </c:strCache>
            </c:strRef>
          </c:tx>
          <c:spPr>
            <a:solidFill>
              <a:srgbClr val="25C6FF"/>
            </a:solidFill>
            <a:ln>
              <a:noFill/>
            </a:ln>
            <a:effectLst>
              <a:outerShdw dist="38100" dir="2700000" algn="tl" rotWithShape="0">
                <a:prstClr val="black">
                  <a:alpha val="20000"/>
                </a:prstClr>
              </a:outerShdw>
            </a:effectLst>
          </c:spPr>
          <c:invertIfNegative val="0"/>
          <c:cat>
            <c:strRef>
              <c:f>Sheet1!$A$2:$A$5</c:f>
              <c:strCache>
                <c:ptCount val="4"/>
                <c:pt idx="0">
                  <c:v>S1</c:v>
                </c:pt>
                <c:pt idx="1">
                  <c:v>S2</c:v>
                </c:pt>
                <c:pt idx="2">
                  <c:v>S3</c:v>
                </c:pt>
                <c:pt idx="3">
                  <c:v>S4</c:v>
                </c:pt>
              </c:strCache>
            </c:strRef>
          </c:cat>
          <c:val>
            <c:numRef>
              <c:f>Sheet1!$C$2:$C$5</c:f>
              <c:numCache>
                <c:formatCode>General</c:formatCode>
                <c:ptCount val="4"/>
                <c:pt idx="0">
                  <c:v>2.4</c:v>
                </c:pt>
                <c:pt idx="1">
                  <c:v>5</c:v>
                </c:pt>
                <c:pt idx="2">
                  <c:v>1.8</c:v>
                </c:pt>
                <c:pt idx="3">
                  <c:v>2.8</c:v>
                </c:pt>
              </c:numCache>
            </c:numRef>
          </c:val>
          <c:extLst>
            <c:ext xmlns:c16="http://schemas.microsoft.com/office/drawing/2014/chart" uri="{C3380CC4-5D6E-409C-BE32-E72D297353CC}">
              <c16:uniqueId val="{00000001-1C6B-49E3-9E3A-F2E3D3F583AE}"/>
            </c:ext>
          </c:extLst>
        </c:ser>
        <c:ser>
          <c:idx val="2"/>
          <c:order val="2"/>
          <c:tx>
            <c:strRef>
              <c:f>Sheet1!$D$1</c:f>
              <c:strCache>
                <c:ptCount val="1"/>
                <c:pt idx="0">
                  <c:v>系列 3</c:v>
                </c:pt>
              </c:strCache>
            </c:strRef>
          </c:tx>
          <c:spPr>
            <a:solidFill>
              <a:schemeClr val="accent3"/>
            </a:solidFill>
            <a:ln>
              <a:noFill/>
            </a:ln>
            <a:effectLst>
              <a:outerShdw dist="38100" dir="2700000" algn="tl" rotWithShape="0">
                <a:prstClr val="black">
                  <a:alpha val="20000"/>
                </a:prstClr>
              </a:outerShdw>
            </a:effectLst>
          </c:spPr>
          <c:invertIfNegative val="0"/>
          <c:cat>
            <c:strRef>
              <c:f>Sheet1!$A$2:$A$5</c:f>
              <c:strCache>
                <c:ptCount val="4"/>
                <c:pt idx="0">
                  <c:v>S1</c:v>
                </c:pt>
                <c:pt idx="1">
                  <c:v>S2</c:v>
                </c:pt>
                <c:pt idx="2">
                  <c:v>S3</c:v>
                </c:pt>
                <c:pt idx="3">
                  <c:v>S4</c:v>
                </c:pt>
              </c:strCache>
            </c:strRef>
          </c:cat>
          <c:val>
            <c:numRef>
              <c:f>Sheet1!$D$2:$D$5</c:f>
              <c:numCache>
                <c:formatCode>General</c:formatCode>
                <c:ptCount val="4"/>
                <c:pt idx="0">
                  <c:v>2</c:v>
                </c:pt>
                <c:pt idx="1">
                  <c:v>2</c:v>
                </c:pt>
                <c:pt idx="2">
                  <c:v>3</c:v>
                </c:pt>
                <c:pt idx="3">
                  <c:v>5.5</c:v>
                </c:pt>
              </c:numCache>
            </c:numRef>
          </c:val>
          <c:extLst>
            <c:ext xmlns:c16="http://schemas.microsoft.com/office/drawing/2014/chart" uri="{C3380CC4-5D6E-409C-BE32-E72D297353CC}">
              <c16:uniqueId val="{00000002-1C6B-49E3-9E3A-F2E3D3F583AE}"/>
            </c:ext>
          </c:extLst>
        </c:ser>
        <c:dLbls>
          <c:showLegendKey val="0"/>
          <c:showVal val="0"/>
          <c:showCatName val="0"/>
          <c:showSerName val="0"/>
          <c:showPercent val="0"/>
          <c:showBubbleSize val="0"/>
        </c:dLbls>
        <c:gapWidth val="219"/>
        <c:overlap val="-27"/>
        <c:axId val="-1520795872"/>
        <c:axId val="-1520798592"/>
      </c:barChart>
      <c:catAx>
        <c:axId val="-1520795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ea"/>
                <a:sym typeface="+mn-lt"/>
              </a:defRPr>
            </a:pPr>
            <a:endParaRPr lang="en-US"/>
          </a:p>
        </c:txPr>
        <c:crossAx val="-1520798592"/>
        <c:crosses val="autoZero"/>
        <c:auto val="1"/>
        <c:lblAlgn val="ctr"/>
        <c:lblOffset val="100"/>
        <c:noMultiLvlLbl val="0"/>
      </c:catAx>
      <c:valAx>
        <c:axId val="-15207985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ea"/>
                <a:sym typeface="+mn-lt"/>
              </a:defRPr>
            </a:pPr>
            <a:endParaRPr lang="en-US"/>
          </a:p>
        </c:txPr>
        <c:crossAx val="-1520795872"/>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mn-lt"/>
          <a:ea typeface="+mn-ea"/>
          <a:cs typeface="+mn-ea"/>
          <a:sym typeface="+mn-lt"/>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0"/>
          <c:order val="0"/>
          <c:tx>
            <c:strRef>
              <c:f>Sheet1!$B$1</c:f>
              <c:strCache>
                <c:ptCount val="1"/>
                <c:pt idx="0">
                  <c:v>你的数据</c:v>
                </c:pt>
              </c:strCache>
            </c:strRef>
          </c:tx>
          <c:spPr>
            <a:solidFill>
              <a:srgbClr val="00B9FA"/>
            </a:solidFill>
            <a:ln>
              <a:noFill/>
            </a:ln>
            <a:effectLst/>
          </c:spPr>
          <c:cat>
            <c:strRef>
              <c:f>Sheet1!$A$2:$A$9</c:f>
              <c:strCache>
                <c:ptCount val="8"/>
                <c:pt idx="0">
                  <c:v>Q1</c:v>
                </c:pt>
                <c:pt idx="1">
                  <c:v>Q2</c:v>
                </c:pt>
                <c:pt idx="2">
                  <c:v>Q3</c:v>
                </c:pt>
                <c:pt idx="3">
                  <c:v>Q4</c:v>
                </c:pt>
                <c:pt idx="4">
                  <c:v>Q5</c:v>
                </c:pt>
                <c:pt idx="5">
                  <c:v>Q6</c:v>
                </c:pt>
                <c:pt idx="6">
                  <c:v>Q7</c:v>
                </c:pt>
                <c:pt idx="7">
                  <c:v>Q8</c:v>
                </c:pt>
              </c:strCache>
            </c:strRef>
          </c:cat>
          <c:val>
            <c:numRef>
              <c:f>Sheet1!$B$2:$B$9</c:f>
              <c:numCache>
                <c:formatCode>General</c:formatCode>
                <c:ptCount val="8"/>
                <c:pt idx="0">
                  <c:v>3</c:v>
                </c:pt>
                <c:pt idx="1">
                  <c:v>1.5</c:v>
                </c:pt>
                <c:pt idx="2">
                  <c:v>2</c:v>
                </c:pt>
                <c:pt idx="3">
                  <c:v>1.5</c:v>
                </c:pt>
                <c:pt idx="4">
                  <c:v>2.5</c:v>
                </c:pt>
                <c:pt idx="5">
                  <c:v>1.5</c:v>
                </c:pt>
                <c:pt idx="6">
                  <c:v>3.2</c:v>
                </c:pt>
                <c:pt idx="7">
                  <c:v>4</c:v>
                </c:pt>
              </c:numCache>
            </c:numRef>
          </c:val>
          <c:extLst>
            <c:ext xmlns:c16="http://schemas.microsoft.com/office/drawing/2014/chart" uri="{C3380CC4-5D6E-409C-BE32-E72D297353CC}">
              <c16:uniqueId val="{00000000-F21B-4897-8660-D4DCE191A3CA}"/>
            </c:ext>
          </c:extLst>
        </c:ser>
        <c:dLbls>
          <c:showLegendKey val="0"/>
          <c:showVal val="0"/>
          <c:showCatName val="0"/>
          <c:showSerName val="0"/>
          <c:showPercent val="0"/>
          <c:showBubbleSize val="0"/>
        </c:dLbls>
        <c:axId val="-1520790432"/>
        <c:axId val="-1520792064"/>
      </c:areaChart>
      <c:lineChart>
        <c:grouping val="standard"/>
        <c:varyColors val="0"/>
        <c:ser>
          <c:idx val="1"/>
          <c:order val="1"/>
          <c:tx>
            <c:strRef>
              <c:f>Sheet1!$C$1</c:f>
              <c:strCache>
                <c:ptCount val="1"/>
                <c:pt idx="0">
                  <c:v>装饰</c:v>
                </c:pt>
              </c:strCache>
            </c:strRef>
          </c:tx>
          <c:spPr>
            <a:ln w="57150" cap="rnd">
              <a:solidFill>
                <a:schemeClr val="bg1"/>
              </a:solidFill>
              <a:round/>
            </a:ln>
            <a:effectLst>
              <a:outerShdw dist="38100" dir="2700000" algn="tl" rotWithShape="0">
                <a:prstClr val="black">
                  <a:alpha val="20000"/>
                </a:prstClr>
              </a:outerShdw>
            </a:effectLst>
          </c:spPr>
          <c:marker>
            <c:symbol val="picture"/>
            <c:spPr>
              <a:blipFill>
                <a:blip xmlns:r="http://schemas.openxmlformats.org/officeDocument/2006/relationships" r:embed="rId1"/>
                <a:stretch>
                  <a:fillRect/>
                </a:stretch>
              </a:blipFill>
              <a:ln w="25400">
                <a:noFill/>
              </a:ln>
              <a:effectLst>
                <a:outerShdw dist="38100" dir="2700000" algn="tl" rotWithShape="0">
                  <a:prstClr val="black">
                    <a:alpha val="20000"/>
                  </a:prstClr>
                </a:outerShdw>
              </a:effectLst>
            </c:spPr>
          </c:marker>
          <c:dPt>
            <c:idx val="0"/>
            <c:marker>
              <c:spPr>
                <a:blipFill>
                  <a:blip xmlns:r="http://schemas.openxmlformats.org/officeDocument/2006/relationships" r:embed="rId2"/>
                  <a:stretch>
                    <a:fillRect/>
                  </a:stretch>
                </a:blipFill>
                <a:ln w="25400">
                  <a:noFill/>
                </a:ln>
                <a:effectLst>
                  <a:outerShdw dist="38100" dir="2700000" algn="tl" rotWithShape="0">
                    <a:prstClr val="black">
                      <a:alpha val="20000"/>
                    </a:prstClr>
                  </a:outerShdw>
                </a:effectLst>
              </c:spPr>
            </c:marker>
            <c:bubble3D val="0"/>
            <c:extLst>
              <c:ext xmlns:c16="http://schemas.microsoft.com/office/drawing/2014/chart" uri="{C3380CC4-5D6E-409C-BE32-E72D297353CC}">
                <c16:uniqueId val="{00000001-F21B-4897-8660-D4DCE191A3CA}"/>
              </c:ext>
            </c:extLst>
          </c:dPt>
          <c:dPt>
            <c:idx val="1"/>
            <c:marker>
              <c:spPr>
                <a:blipFill>
                  <a:blip xmlns:r="http://schemas.openxmlformats.org/officeDocument/2006/relationships" r:embed="rId2"/>
                  <a:stretch>
                    <a:fillRect/>
                  </a:stretch>
                </a:blipFill>
                <a:ln w="25400">
                  <a:noFill/>
                </a:ln>
                <a:effectLst>
                  <a:outerShdw dist="38100" dir="2700000" algn="tl" rotWithShape="0">
                    <a:prstClr val="black">
                      <a:alpha val="20000"/>
                    </a:prstClr>
                  </a:outerShdw>
                </a:effectLst>
              </c:spPr>
            </c:marker>
            <c:bubble3D val="0"/>
            <c:extLst>
              <c:ext xmlns:c16="http://schemas.microsoft.com/office/drawing/2014/chart" uri="{C3380CC4-5D6E-409C-BE32-E72D297353CC}">
                <c16:uniqueId val="{00000002-F21B-4897-8660-D4DCE191A3CA}"/>
              </c:ext>
            </c:extLst>
          </c:dPt>
          <c:dPt>
            <c:idx val="2"/>
            <c:marker>
              <c:spPr>
                <a:blipFill>
                  <a:blip xmlns:r="http://schemas.openxmlformats.org/officeDocument/2006/relationships" r:embed="rId2"/>
                  <a:stretch>
                    <a:fillRect/>
                  </a:stretch>
                </a:blipFill>
                <a:ln w="25400">
                  <a:noFill/>
                </a:ln>
                <a:effectLst>
                  <a:outerShdw dist="38100" dir="2700000" algn="tl" rotWithShape="0">
                    <a:prstClr val="black">
                      <a:alpha val="20000"/>
                    </a:prstClr>
                  </a:outerShdw>
                </a:effectLst>
              </c:spPr>
            </c:marker>
            <c:bubble3D val="0"/>
            <c:extLst>
              <c:ext xmlns:c16="http://schemas.microsoft.com/office/drawing/2014/chart" uri="{C3380CC4-5D6E-409C-BE32-E72D297353CC}">
                <c16:uniqueId val="{00000003-F21B-4897-8660-D4DCE191A3CA}"/>
              </c:ext>
            </c:extLst>
          </c:dPt>
          <c:dPt>
            <c:idx val="3"/>
            <c:marker>
              <c:spPr>
                <a:blipFill>
                  <a:blip xmlns:r="http://schemas.openxmlformats.org/officeDocument/2006/relationships" r:embed="rId2"/>
                  <a:stretch>
                    <a:fillRect/>
                  </a:stretch>
                </a:blipFill>
                <a:ln w="25400">
                  <a:noFill/>
                </a:ln>
                <a:effectLst>
                  <a:outerShdw dist="38100" dir="2700000" algn="tl" rotWithShape="0">
                    <a:prstClr val="black">
                      <a:alpha val="20000"/>
                    </a:prstClr>
                  </a:outerShdw>
                </a:effectLst>
              </c:spPr>
            </c:marker>
            <c:bubble3D val="0"/>
            <c:extLst>
              <c:ext xmlns:c16="http://schemas.microsoft.com/office/drawing/2014/chart" uri="{C3380CC4-5D6E-409C-BE32-E72D297353CC}">
                <c16:uniqueId val="{00000004-F21B-4897-8660-D4DCE191A3CA}"/>
              </c:ext>
            </c:extLst>
          </c:dPt>
          <c:dPt>
            <c:idx val="4"/>
            <c:marker>
              <c:spPr>
                <a:blipFill>
                  <a:blip xmlns:r="http://schemas.openxmlformats.org/officeDocument/2006/relationships" r:embed="rId2"/>
                  <a:stretch>
                    <a:fillRect/>
                  </a:stretch>
                </a:blipFill>
                <a:ln w="25400">
                  <a:noFill/>
                </a:ln>
                <a:effectLst>
                  <a:outerShdw dist="38100" dir="2700000" algn="tl" rotWithShape="0">
                    <a:prstClr val="black">
                      <a:alpha val="20000"/>
                    </a:prstClr>
                  </a:outerShdw>
                </a:effectLst>
              </c:spPr>
            </c:marker>
            <c:bubble3D val="0"/>
            <c:extLst>
              <c:ext xmlns:c16="http://schemas.microsoft.com/office/drawing/2014/chart" uri="{C3380CC4-5D6E-409C-BE32-E72D297353CC}">
                <c16:uniqueId val="{00000005-F21B-4897-8660-D4DCE191A3CA}"/>
              </c:ext>
            </c:extLst>
          </c:dPt>
          <c:dPt>
            <c:idx val="5"/>
            <c:marker>
              <c:spPr>
                <a:blipFill>
                  <a:blip xmlns:r="http://schemas.openxmlformats.org/officeDocument/2006/relationships" r:embed="rId2"/>
                  <a:stretch>
                    <a:fillRect/>
                  </a:stretch>
                </a:blipFill>
                <a:ln w="25400">
                  <a:noFill/>
                </a:ln>
                <a:effectLst>
                  <a:outerShdw dist="38100" dir="2700000" algn="tl" rotWithShape="0">
                    <a:prstClr val="black">
                      <a:alpha val="20000"/>
                    </a:prstClr>
                  </a:outerShdw>
                </a:effectLst>
              </c:spPr>
            </c:marker>
            <c:bubble3D val="0"/>
            <c:extLst>
              <c:ext xmlns:c16="http://schemas.microsoft.com/office/drawing/2014/chart" uri="{C3380CC4-5D6E-409C-BE32-E72D297353CC}">
                <c16:uniqueId val="{00000006-F21B-4897-8660-D4DCE191A3CA}"/>
              </c:ext>
            </c:extLst>
          </c:dPt>
          <c:dPt>
            <c:idx val="6"/>
            <c:marker>
              <c:spPr>
                <a:blipFill>
                  <a:blip xmlns:r="http://schemas.openxmlformats.org/officeDocument/2006/relationships" r:embed="rId2"/>
                  <a:stretch>
                    <a:fillRect/>
                  </a:stretch>
                </a:blipFill>
                <a:ln w="25400">
                  <a:noFill/>
                </a:ln>
                <a:effectLst>
                  <a:outerShdw dist="38100" dir="2700000" algn="tl" rotWithShape="0">
                    <a:prstClr val="black">
                      <a:alpha val="20000"/>
                    </a:prstClr>
                  </a:outerShdw>
                </a:effectLst>
              </c:spPr>
            </c:marker>
            <c:bubble3D val="0"/>
            <c:extLst>
              <c:ext xmlns:c16="http://schemas.microsoft.com/office/drawing/2014/chart" uri="{C3380CC4-5D6E-409C-BE32-E72D297353CC}">
                <c16:uniqueId val="{00000007-F21B-4897-8660-D4DCE191A3CA}"/>
              </c:ext>
            </c:extLst>
          </c:dPt>
          <c:dPt>
            <c:idx val="7"/>
            <c:marker>
              <c:spPr>
                <a:blipFill>
                  <a:blip xmlns:r="http://schemas.openxmlformats.org/officeDocument/2006/relationships" r:embed="rId2"/>
                  <a:stretch>
                    <a:fillRect/>
                  </a:stretch>
                </a:blipFill>
                <a:ln w="25400">
                  <a:noFill/>
                </a:ln>
                <a:effectLst>
                  <a:outerShdw dist="38100" dir="2700000" algn="tl" rotWithShape="0">
                    <a:prstClr val="black">
                      <a:alpha val="20000"/>
                    </a:prstClr>
                  </a:outerShdw>
                </a:effectLst>
              </c:spPr>
            </c:marker>
            <c:bubble3D val="0"/>
            <c:extLst>
              <c:ext xmlns:c16="http://schemas.microsoft.com/office/drawing/2014/chart" uri="{C3380CC4-5D6E-409C-BE32-E72D297353CC}">
                <c16:uniqueId val="{00000008-F21B-4897-8660-D4DCE191A3CA}"/>
              </c:ext>
            </c:extLst>
          </c:dPt>
          <c:dLbls>
            <c:dLbl>
              <c:idx val="0"/>
              <c:layout>
                <c:manualLayout>
                  <c:x val="-1.6296296296296295E-2"/>
                  <c:y val="0.1030534428572942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21B-4897-8660-D4DCE191A3CA}"/>
                </c:ext>
              </c:extLst>
            </c:dLbl>
            <c:dLbl>
              <c:idx val="1"/>
              <c:layout>
                <c:manualLayout>
                  <c:x val="-4.3784024988844268E-2"/>
                  <c:y val="8.8941149023038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21B-4897-8660-D4DCE191A3CA}"/>
                </c:ext>
              </c:extLst>
            </c:dLbl>
            <c:dLbl>
              <c:idx val="2"/>
              <c:layout>
                <c:manualLayout>
                  <c:x val="-2.6327532351628803E-2"/>
                  <c:y val="9.50679498396032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21B-4897-8660-D4DCE191A3CA}"/>
                </c:ext>
              </c:extLst>
            </c:dLbl>
            <c:dLbl>
              <c:idx val="3"/>
              <c:layout>
                <c:manualLayout>
                  <c:x val="-4.2391789379741251E-2"/>
                  <c:y val="9.20044327792359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21B-4897-8660-D4DCE191A3CA}"/>
                </c:ext>
              </c:extLst>
            </c:dLbl>
            <c:dLbl>
              <c:idx val="4"/>
              <c:layout>
                <c:manualLayout>
                  <c:x val="-4.0803212851405625E-2"/>
                  <c:y val="0.1128457276173810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21B-4897-8660-D4DCE191A3CA}"/>
                </c:ext>
              </c:extLst>
            </c:dLbl>
            <c:dLbl>
              <c:idx val="5"/>
              <c:layout>
                <c:manualLayout>
                  <c:x val="-4.1053101294065149E-2"/>
                  <c:y val="8.88888888888888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21B-4897-8660-D4DCE191A3CA}"/>
                </c:ext>
              </c:extLst>
            </c:dLbl>
            <c:dLbl>
              <c:idx val="6"/>
              <c:layout>
                <c:manualLayout>
                  <c:x val="-3.7483266398929183E-2"/>
                  <c:y val="0.1185185185185185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21B-4897-8660-D4DCE191A3CA}"/>
                </c:ext>
              </c:extLst>
            </c:dLbl>
            <c:dLbl>
              <c:idx val="7"/>
              <c:layout>
                <c:manualLayout>
                  <c:x val="-4.5609138215152958E-2"/>
                  <c:y val="0.106862175561388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21B-4897-8660-D4DCE191A3CA}"/>
                </c:ext>
              </c:extLst>
            </c:dLbl>
            <c:spPr>
              <a:noFill/>
              <a:ln>
                <a:noFill/>
              </a:ln>
              <a:effectLst/>
            </c:spPr>
            <c:txPr>
              <a:bodyPr rot="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Q1</c:v>
                </c:pt>
                <c:pt idx="1">
                  <c:v>Q2</c:v>
                </c:pt>
                <c:pt idx="2">
                  <c:v>Q3</c:v>
                </c:pt>
                <c:pt idx="3">
                  <c:v>Q4</c:v>
                </c:pt>
                <c:pt idx="4">
                  <c:v>Q5</c:v>
                </c:pt>
                <c:pt idx="5">
                  <c:v>Q6</c:v>
                </c:pt>
                <c:pt idx="6">
                  <c:v>Q7</c:v>
                </c:pt>
                <c:pt idx="7">
                  <c:v>Q8</c:v>
                </c:pt>
              </c:strCache>
            </c:strRef>
          </c:cat>
          <c:val>
            <c:numRef>
              <c:f>Sheet1!$C$2:$C$9</c:f>
              <c:numCache>
                <c:formatCode>General</c:formatCode>
                <c:ptCount val="8"/>
                <c:pt idx="0">
                  <c:v>3</c:v>
                </c:pt>
                <c:pt idx="1">
                  <c:v>1.5</c:v>
                </c:pt>
                <c:pt idx="2">
                  <c:v>2</c:v>
                </c:pt>
                <c:pt idx="3">
                  <c:v>1.5</c:v>
                </c:pt>
                <c:pt idx="4">
                  <c:v>2.5</c:v>
                </c:pt>
                <c:pt idx="5">
                  <c:v>1.5</c:v>
                </c:pt>
                <c:pt idx="6">
                  <c:v>3.2</c:v>
                </c:pt>
                <c:pt idx="7">
                  <c:v>4</c:v>
                </c:pt>
              </c:numCache>
            </c:numRef>
          </c:val>
          <c:smooth val="0"/>
          <c:extLst>
            <c:ext xmlns:c16="http://schemas.microsoft.com/office/drawing/2014/chart" uri="{C3380CC4-5D6E-409C-BE32-E72D297353CC}">
              <c16:uniqueId val="{00000009-F21B-4897-8660-D4DCE191A3CA}"/>
            </c:ext>
          </c:extLst>
        </c:ser>
        <c:dLbls>
          <c:showLegendKey val="0"/>
          <c:showVal val="0"/>
          <c:showCatName val="0"/>
          <c:showSerName val="0"/>
          <c:showPercent val="0"/>
          <c:showBubbleSize val="0"/>
        </c:dLbls>
        <c:marker val="1"/>
        <c:smooth val="0"/>
        <c:axId val="-1520790432"/>
        <c:axId val="-1520792064"/>
      </c:lineChart>
      <c:catAx>
        <c:axId val="-1520790432"/>
        <c:scaling>
          <c:orientation val="minMax"/>
        </c:scaling>
        <c:delete val="1"/>
        <c:axPos val="b"/>
        <c:numFmt formatCode="General" sourceLinked="1"/>
        <c:majorTickMark val="none"/>
        <c:minorTickMark val="none"/>
        <c:tickLblPos val="nextTo"/>
        <c:crossAx val="-1520792064"/>
        <c:crosses val="autoZero"/>
        <c:auto val="1"/>
        <c:lblAlgn val="ctr"/>
        <c:lblOffset val="100"/>
        <c:noMultiLvlLbl val="0"/>
      </c:catAx>
      <c:valAx>
        <c:axId val="-1520792064"/>
        <c:scaling>
          <c:orientation val="minMax"/>
        </c:scaling>
        <c:delete val="1"/>
        <c:axPos val="l"/>
        <c:numFmt formatCode="General" sourceLinked="1"/>
        <c:majorTickMark val="none"/>
        <c:minorTickMark val="none"/>
        <c:tickLblPos val="nextTo"/>
        <c:crossAx val="-1520790432"/>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mn-lt"/>
          <a:ea typeface="+mn-ea"/>
          <a:cs typeface="+mn-ea"/>
          <a:sym typeface="+mn-lt"/>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7DBA77-1E59-4623-BE48-7D6F0CE9C835}" type="datetimeFigureOut">
              <a:rPr lang="zh-CN" altLang="en-US" smtClean="0"/>
              <a:t>2022/9/5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9129AB-74F8-447F-9E74-69C6C3337E39}" type="slidenum">
              <a:rPr lang="zh-CN" altLang="en-US" smtClean="0"/>
              <a:t>‹#›</a:t>
            </a:fld>
            <a:endParaRPr lang="zh-CN" altLang="en-US"/>
          </a:p>
        </p:txBody>
      </p:sp>
    </p:spTree>
    <p:extLst>
      <p:ext uri="{BB962C8B-B14F-4D97-AF65-F5344CB8AC3E}">
        <p14:creationId xmlns:p14="http://schemas.microsoft.com/office/powerpoint/2010/main" val="1608391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19129AB-74F8-447F-9E74-69C6C3337E39}" type="slidenum">
              <a:rPr lang="zh-CN" altLang="en-US" smtClean="0"/>
              <a:t>1</a:t>
            </a:fld>
            <a:endParaRPr lang="zh-CN" altLang="en-US"/>
          </a:p>
        </p:txBody>
      </p:sp>
    </p:spTree>
    <p:extLst>
      <p:ext uri="{BB962C8B-B14F-4D97-AF65-F5344CB8AC3E}">
        <p14:creationId xmlns:p14="http://schemas.microsoft.com/office/powerpoint/2010/main" val="3902532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19129AB-74F8-447F-9E74-69C6C3337E39}" type="slidenum">
              <a:rPr lang="zh-CN" altLang="en-US" smtClean="0"/>
              <a:t>10</a:t>
            </a:fld>
            <a:endParaRPr lang="zh-CN" altLang="en-US"/>
          </a:p>
        </p:txBody>
      </p:sp>
    </p:spTree>
    <p:extLst>
      <p:ext uri="{BB962C8B-B14F-4D97-AF65-F5344CB8AC3E}">
        <p14:creationId xmlns:p14="http://schemas.microsoft.com/office/powerpoint/2010/main" val="42731224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19129AB-74F8-447F-9E74-69C6C3337E39}" type="slidenum">
              <a:rPr lang="zh-CN" altLang="en-US" smtClean="0"/>
              <a:t>11</a:t>
            </a:fld>
            <a:endParaRPr lang="zh-CN" altLang="en-US"/>
          </a:p>
        </p:txBody>
      </p:sp>
    </p:spTree>
    <p:extLst>
      <p:ext uri="{BB962C8B-B14F-4D97-AF65-F5344CB8AC3E}">
        <p14:creationId xmlns:p14="http://schemas.microsoft.com/office/powerpoint/2010/main" val="19461571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19129AB-74F8-447F-9E74-69C6C3337E39}" type="slidenum">
              <a:rPr lang="zh-CN" altLang="en-US" smtClean="0"/>
              <a:t>12</a:t>
            </a:fld>
            <a:endParaRPr lang="zh-CN" altLang="en-US"/>
          </a:p>
        </p:txBody>
      </p:sp>
    </p:spTree>
    <p:extLst>
      <p:ext uri="{BB962C8B-B14F-4D97-AF65-F5344CB8AC3E}">
        <p14:creationId xmlns:p14="http://schemas.microsoft.com/office/powerpoint/2010/main" val="32801526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19129AB-74F8-447F-9E74-69C6C3337E39}" type="slidenum">
              <a:rPr lang="zh-CN" altLang="en-US" smtClean="0"/>
              <a:t>13</a:t>
            </a:fld>
            <a:endParaRPr lang="zh-CN" altLang="en-US"/>
          </a:p>
        </p:txBody>
      </p:sp>
    </p:spTree>
    <p:extLst>
      <p:ext uri="{BB962C8B-B14F-4D97-AF65-F5344CB8AC3E}">
        <p14:creationId xmlns:p14="http://schemas.microsoft.com/office/powerpoint/2010/main" val="19239797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19129AB-74F8-447F-9E74-69C6C3337E39}" type="slidenum">
              <a:rPr lang="zh-CN" altLang="en-US" smtClean="0"/>
              <a:t>14</a:t>
            </a:fld>
            <a:endParaRPr lang="zh-CN" altLang="en-US"/>
          </a:p>
        </p:txBody>
      </p:sp>
    </p:spTree>
    <p:extLst>
      <p:ext uri="{BB962C8B-B14F-4D97-AF65-F5344CB8AC3E}">
        <p14:creationId xmlns:p14="http://schemas.microsoft.com/office/powerpoint/2010/main" val="24521710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19129AB-74F8-447F-9E74-69C6C3337E39}" type="slidenum">
              <a:rPr lang="zh-CN" altLang="en-US" smtClean="0"/>
              <a:t>15</a:t>
            </a:fld>
            <a:endParaRPr lang="zh-CN" altLang="en-US"/>
          </a:p>
        </p:txBody>
      </p:sp>
    </p:spTree>
    <p:extLst>
      <p:ext uri="{BB962C8B-B14F-4D97-AF65-F5344CB8AC3E}">
        <p14:creationId xmlns:p14="http://schemas.microsoft.com/office/powerpoint/2010/main" val="26824894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19129AB-74F8-447F-9E74-69C6C3337E39}" type="slidenum">
              <a:rPr lang="zh-CN" altLang="en-US" smtClean="0"/>
              <a:t>16</a:t>
            </a:fld>
            <a:endParaRPr lang="zh-CN" altLang="en-US"/>
          </a:p>
        </p:txBody>
      </p:sp>
    </p:spTree>
    <p:extLst>
      <p:ext uri="{BB962C8B-B14F-4D97-AF65-F5344CB8AC3E}">
        <p14:creationId xmlns:p14="http://schemas.microsoft.com/office/powerpoint/2010/main" val="2254244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19129AB-74F8-447F-9E74-69C6C3337E39}" type="slidenum">
              <a:rPr lang="zh-CN" altLang="en-US" smtClean="0"/>
              <a:t>17</a:t>
            </a:fld>
            <a:endParaRPr lang="zh-CN" altLang="en-US"/>
          </a:p>
        </p:txBody>
      </p:sp>
    </p:spTree>
    <p:extLst>
      <p:ext uri="{BB962C8B-B14F-4D97-AF65-F5344CB8AC3E}">
        <p14:creationId xmlns:p14="http://schemas.microsoft.com/office/powerpoint/2010/main" val="2008575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19129AB-74F8-447F-9E74-69C6C3337E39}" type="slidenum">
              <a:rPr lang="zh-CN" altLang="en-US" smtClean="0"/>
              <a:t>2</a:t>
            </a:fld>
            <a:endParaRPr lang="zh-CN" altLang="en-US"/>
          </a:p>
        </p:txBody>
      </p:sp>
    </p:spTree>
    <p:extLst>
      <p:ext uri="{BB962C8B-B14F-4D97-AF65-F5344CB8AC3E}">
        <p14:creationId xmlns:p14="http://schemas.microsoft.com/office/powerpoint/2010/main" val="1345778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19129AB-74F8-447F-9E74-69C6C3337E39}" type="slidenum">
              <a:rPr lang="zh-CN" altLang="en-US" smtClean="0"/>
              <a:t>3</a:t>
            </a:fld>
            <a:endParaRPr lang="zh-CN" altLang="en-US"/>
          </a:p>
        </p:txBody>
      </p:sp>
    </p:spTree>
    <p:extLst>
      <p:ext uri="{BB962C8B-B14F-4D97-AF65-F5344CB8AC3E}">
        <p14:creationId xmlns:p14="http://schemas.microsoft.com/office/powerpoint/2010/main" val="4251315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19129AB-74F8-447F-9E74-69C6C3337E39}" type="slidenum">
              <a:rPr lang="zh-CN" altLang="en-US" smtClean="0"/>
              <a:t>4</a:t>
            </a:fld>
            <a:endParaRPr lang="zh-CN" altLang="en-US"/>
          </a:p>
        </p:txBody>
      </p:sp>
    </p:spTree>
    <p:extLst>
      <p:ext uri="{BB962C8B-B14F-4D97-AF65-F5344CB8AC3E}">
        <p14:creationId xmlns:p14="http://schemas.microsoft.com/office/powerpoint/2010/main" val="3454664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19129AB-74F8-447F-9E74-69C6C3337E39}" type="slidenum">
              <a:rPr lang="zh-CN" altLang="en-US" smtClean="0"/>
              <a:t>5</a:t>
            </a:fld>
            <a:endParaRPr lang="zh-CN" altLang="en-US"/>
          </a:p>
        </p:txBody>
      </p:sp>
    </p:spTree>
    <p:extLst>
      <p:ext uri="{BB962C8B-B14F-4D97-AF65-F5344CB8AC3E}">
        <p14:creationId xmlns:p14="http://schemas.microsoft.com/office/powerpoint/2010/main" val="2691949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19129AB-74F8-447F-9E74-69C6C3337E39}" type="slidenum">
              <a:rPr lang="zh-CN" altLang="en-US" smtClean="0"/>
              <a:t>6</a:t>
            </a:fld>
            <a:endParaRPr lang="zh-CN" altLang="en-US"/>
          </a:p>
        </p:txBody>
      </p:sp>
    </p:spTree>
    <p:extLst>
      <p:ext uri="{BB962C8B-B14F-4D97-AF65-F5344CB8AC3E}">
        <p14:creationId xmlns:p14="http://schemas.microsoft.com/office/powerpoint/2010/main" val="3366053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19129AB-74F8-447F-9E74-69C6C3337E39}" type="slidenum">
              <a:rPr lang="zh-CN" altLang="en-US" smtClean="0"/>
              <a:t>7</a:t>
            </a:fld>
            <a:endParaRPr lang="zh-CN" altLang="en-US"/>
          </a:p>
        </p:txBody>
      </p:sp>
    </p:spTree>
    <p:extLst>
      <p:ext uri="{BB962C8B-B14F-4D97-AF65-F5344CB8AC3E}">
        <p14:creationId xmlns:p14="http://schemas.microsoft.com/office/powerpoint/2010/main" val="3248046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19129AB-74F8-447F-9E74-69C6C3337E39}" type="slidenum">
              <a:rPr lang="zh-CN" altLang="en-US" smtClean="0"/>
              <a:t>8</a:t>
            </a:fld>
            <a:endParaRPr lang="zh-CN" altLang="en-US"/>
          </a:p>
        </p:txBody>
      </p:sp>
    </p:spTree>
    <p:extLst>
      <p:ext uri="{BB962C8B-B14F-4D97-AF65-F5344CB8AC3E}">
        <p14:creationId xmlns:p14="http://schemas.microsoft.com/office/powerpoint/2010/main" val="6635206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19129AB-74F8-447F-9E74-69C6C3337E39}" type="slidenum">
              <a:rPr lang="zh-CN" altLang="en-US" smtClean="0"/>
              <a:t>9</a:t>
            </a:fld>
            <a:endParaRPr lang="zh-CN" altLang="en-US"/>
          </a:p>
        </p:txBody>
      </p:sp>
    </p:spTree>
    <p:extLst>
      <p:ext uri="{BB962C8B-B14F-4D97-AF65-F5344CB8AC3E}">
        <p14:creationId xmlns:p14="http://schemas.microsoft.com/office/powerpoint/2010/main" val="1970757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C9EF5E50-D243-4E15-B44B-DCFE5BD000FD}" type="datetimeFigureOut">
              <a:rPr lang="zh-CN" altLang="en-US" smtClean="0"/>
              <a:t>2022/9/5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3009C19-D321-46EA-AB79-E1A436EA6A04}" type="slidenum">
              <a:rPr lang="zh-CN" altLang="en-US" smtClean="0"/>
              <a:t>‹#›</a:t>
            </a:fld>
            <a:endParaRPr lang="zh-CN" altLang="en-US"/>
          </a:p>
        </p:txBody>
      </p:sp>
    </p:spTree>
    <p:extLst>
      <p:ext uri="{BB962C8B-B14F-4D97-AF65-F5344CB8AC3E}">
        <p14:creationId xmlns:p14="http://schemas.microsoft.com/office/powerpoint/2010/main" val="318144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9EF5E50-D243-4E15-B44B-DCFE5BD000FD}" type="datetimeFigureOut">
              <a:rPr lang="zh-CN" altLang="en-US" smtClean="0"/>
              <a:t>2022/9/5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3009C19-D321-46EA-AB79-E1A436EA6A04}" type="slidenum">
              <a:rPr lang="zh-CN" altLang="en-US" smtClean="0"/>
              <a:t>‹#›</a:t>
            </a:fld>
            <a:endParaRPr lang="zh-CN" altLang="en-US"/>
          </a:p>
        </p:txBody>
      </p:sp>
    </p:spTree>
    <p:extLst>
      <p:ext uri="{BB962C8B-B14F-4D97-AF65-F5344CB8AC3E}">
        <p14:creationId xmlns:p14="http://schemas.microsoft.com/office/powerpoint/2010/main" val="6596493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1000" b="-1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EF5E50-D243-4E15-B44B-DCFE5BD000FD}" type="datetimeFigureOut">
              <a:rPr lang="zh-CN" altLang="en-US" smtClean="0"/>
              <a:t>2022/9/5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009C19-D321-46EA-AB79-E1A436EA6A04}" type="slidenum">
              <a:rPr lang="zh-CN" altLang="en-US" smtClean="0"/>
              <a:t>‹#›</a:t>
            </a:fld>
            <a:endParaRPr lang="zh-CN" altLang="en-US"/>
          </a:p>
        </p:txBody>
      </p:sp>
    </p:spTree>
    <p:extLst>
      <p:ext uri="{BB962C8B-B14F-4D97-AF65-F5344CB8AC3E}">
        <p14:creationId xmlns:p14="http://schemas.microsoft.com/office/powerpoint/2010/main" val="3866769755"/>
      </p:ext>
    </p:extLst>
  </p:cSld>
  <p:clrMap bg1="lt1" tx1="dk1" bg2="lt2" tx2="dk2" accent1="accent1" accent2="accent2" accent3="accent3" accent4="accent4" accent5="accent5" accent6="accent6" hlink="hlink" folHlink="folHlink"/>
  <p:sldLayoutIdLst>
    <p:sldLayoutId id="2147483649" r:id="rId1"/>
    <p:sldLayoutId id="21474836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5D7FF"/>
        </a:solidFill>
        <a:effectLst/>
      </p:bgPr>
    </p:bg>
    <p:spTree>
      <p:nvGrpSpPr>
        <p:cNvPr id="1" name=""/>
        <p:cNvGrpSpPr/>
        <p:nvPr/>
      </p:nvGrpSpPr>
      <p:grpSpPr>
        <a:xfrm>
          <a:off x="0" y="0"/>
          <a:ext cx="0" cy="0"/>
          <a:chOff x="0" y="0"/>
          <a:chExt cx="0" cy="0"/>
        </a:xfrm>
      </p:grpSpPr>
      <p:sp>
        <p:nvSpPr>
          <p:cNvPr id="108" name="任意多边形: 形状 107"/>
          <p:cNvSpPr/>
          <p:nvPr/>
        </p:nvSpPr>
        <p:spPr>
          <a:xfrm>
            <a:off x="-5007" y="-15735"/>
            <a:ext cx="12197007" cy="6895955"/>
          </a:xfrm>
          <a:custGeom>
            <a:avLst/>
            <a:gdLst>
              <a:gd name="connsiteX0" fmla="*/ 0 w 12192000"/>
              <a:gd name="connsiteY0" fmla="*/ 5505305 h 5505305"/>
              <a:gd name="connsiteX1" fmla="*/ 1376326 w 12192000"/>
              <a:gd name="connsiteY1" fmla="*/ 0 h 5505305"/>
              <a:gd name="connsiteX2" fmla="*/ 10815674 w 12192000"/>
              <a:gd name="connsiteY2" fmla="*/ 0 h 5505305"/>
              <a:gd name="connsiteX3" fmla="*/ 12192000 w 12192000"/>
              <a:gd name="connsiteY3" fmla="*/ 5505305 h 5505305"/>
              <a:gd name="connsiteX4" fmla="*/ 0 w 12192000"/>
              <a:gd name="connsiteY4" fmla="*/ 5505305 h 5505305"/>
              <a:gd name="connsiteX0" fmla="*/ 0 w 12192000"/>
              <a:gd name="connsiteY0" fmla="*/ 5505305 h 5505305"/>
              <a:gd name="connsiteX1" fmla="*/ 4726 w 12192000"/>
              <a:gd name="connsiteY1" fmla="*/ 609600 h 5505305"/>
              <a:gd name="connsiteX2" fmla="*/ 10815674 w 12192000"/>
              <a:gd name="connsiteY2" fmla="*/ 0 h 5505305"/>
              <a:gd name="connsiteX3" fmla="*/ 12192000 w 12192000"/>
              <a:gd name="connsiteY3" fmla="*/ 5505305 h 5505305"/>
              <a:gd name="connsiteX4" fmla="*/ 0 w 12192000"/>
              <a:gd name="connsiteY4" fmla="*/ 5505305 h 5505305"/>
              <a:gd name="connsiteX0" fmla="*/ 0 w 12192000"/>
              <a:gd name="connsiteY0" fmla="*/ 5981555 h 5981555"/>
              <a:gd name="connsiteX1" fmla="*/ 4726 w 12192000"/>
              <a:gd name="connsiteY1" fmla="*/ 1085850 h 5981555"/>
              <a:gd name="connsiteX2" fmla="*/ 12187274 w 12192000"/>
              <a:gd name="connsiteY2" fmla="*/ 0 h 5981555"/>
              <a:gd name="connsiteX3" fmla="*/ 12192000 w 12192000"/>
              <a:gd name="connsiteY3" fmla="*/ 5981555 h 5981555"/>
              <a:gd name="connsiteX4" fmla="*/ 0 w 12192000"/>
              <a:gd name="connsiteY4" fmla="*/ 5981555 h 5981555"/>
              <a:gd name="connsiteX0" fmla="*/ 0 w 12192000"/>
              <a:gd name="connsiteY0" fmla="*/ 5981555 h 5981555"/>
              <a:gd name="connsiteX1" fmla="*/ 4726 w 12192000"/>
              <a:gd name="connsiteY1" fmla="*/ 2228850 h 5981555"/>
              <a:gd name="connsiteX2" fmla="*/ 12187274 w 12192000"/>
              <a:gd name="connsiteY2" fmla="*/ 0 h 5981555"/>
              <a:gd name="connsiteX3" fmla="*/ 12192000 w 12192000"/>
              <a:gd name="connsiteY3" fmla="*/ 5981555 h 5981555"/>
              <a:gd name="connsiteX4" fmla="*/ 0 w 12192000"/>
              <a:gd name="connsiteY4" fmla="*/ 5981555 h 5981555"/>
              <a:gd name="connsiteX0" fmla="*/ 14424 w 12206424"/>
              <a:gd name="connsiteY0" fmla="*/ 5981555 h 5981555"/>
              <a:gd name="connsiteX1" fmla="*/ 100 w 12206424"/>
              <a:gd name="connsiteY1" fmla="*/ 1143000 h 5981555"/>
              <a:gd name="connsiteX2" fmla="*/ 12201698 w 12206424"/>
              <a:gd name="connsiteY2" fmla="*/ 0 h 5981555"/>
              <a:gd name="connsiteX3" fmla="*/ 12206424 w 12206424"/>
              <a:gd name="connsiteY3" fmla="*/ 5981555 h 5981555"/>
              <a:gd name="connsiteX4" fmla="*/ 14424 w 12206424"/>
              <a:gd name="connsiteY4" fmla="*/ 5981555 h 5981555"/>
              <a:gd name="connsiteX0" fmla="*/ 14424 w 12206424"/>
              <a:gd name="connsiteY0" fmla="*/ 6895955 h 6895955"/>
              <a:gd name="connsiteX1" fmla="*/ 100 w 12206424"/>
              <a:gd name="connsiteY1" fmla="*/ 2057400 h 6895955"/>
              <a:gd name="connsiteX2" fmla="*/ 12201698 w 12206424"/>
              <a:gd name="connsiteY2" fmla="*/ 0 h 6895955"/>
              <a:gd name="connsiteX3" fmla="*/ 12206424 w 12206424"/>
              <a:gd name="connsiteY3" fmla="*/ 6895955 h 6895955"/>
              <a:gd name="connsiteX4" fmla="*/ 14424 w 12206424"/>
              <a:gd name="connsiteY4" fmla="*/ 6895955 h 6895955"/>
              <a:gd name="connsiteX0" fmla="*/ 14424 w 12206424"/>
              <a:gd name="connsiteY0" fmla="*/ 6895955 h 6895955"/>
              <a:gd name="connsiteX1" fmla="*/ 100 w 12206424"/>
              <a:gd name="connsiteY1" fmla="*/ 2057400 h 6895955"/>
              <a:gd name="connsiteX2" fmla="*/ 12201698 w 12206424"/>
              <a:gd name="connsiteY2" fmla="*/ 0 h 6895955"/>
              <a:gd name="connsiteX3" fmla="*/ 12206424 w 12206424"/>
              <a:gd name="connsiteY3" fmla="*/ 6895955 h 6895955"/>
              <a:gd name="connsiteX4" fmla="*/ 14424 w 12206424"/>
              <a:gd name="connsiteY4" fmla="*/ 6895955 h 6895955"/>
              <a:gd name="connsiteX0" fmla="*/ 14424 w 12206424"/>
              <a:gd name="connsiteY0" fmla="*/ 6895955 h 6895955"/>
              <a:gd name="connsiteX1" fmla="*/ 100 w 12206424"/>
              <a:gd name="connsiteY1" fmla="*/ 1428750 h 6895955"/>
              <a:gd name="connsiteX2" fmla="*/ 12201698 w 12206424"/>
              <a:gd name="connsiteY2" fmla="*/ 0 h 6895955"/>
              <a:gd name="connsiteX3" fmla="*/ 12206424 w 12206424"/>
              <a:gd name="connsiteY3" fmla="*/ 6895955 h 6895955"/>
              <a:gd name="connsiteX4" fmla="*/ 14424 w 12206424"/>
              <a:gd name="connsiteY4" fmla="*/ 6895955 h 6895955"/>
              <a:gd name="connsiteX0" fmla="*/ 14424 w 12206424"/>
              <a:gd name="connsiteY0" fmla="*/ 6495905 h 6495905"/>
              <a:gd name="connsiteX1" fmla="*/ 100 w 12206424"/>
              <a:gd name="connsiteY1" fmla="*/ 1028700 h 6495905"/>
              <a:gd name="connsiteX2" fmla="*/ 12201698 w 12206424"/>
              <a:gd name="connsiteY2" fmla="*/ 0 h 6495905"/>
              <a:gd name="connsiteX3" fmla="*/ 12206424 w 12206424"/>
              <a:gd name="connsiteY3" fmla="*/ 6495905 h 6495905"/>
              <a:gd name="connsiteX4" fmla="*/ 14424 w 12206424"/>
              <a:gd name="connsiteY4" fmla="*/ 6495905 h 6495905"/>
              <a:gd name="connsiteX0" fmla="*/ 14424 w 12206424"/>
              <a:gd name="connsiteY0" fmla="*/ 6495905 h 6495905"/>
              <a:gd name="connsiteX1" fmla="*/ 100 w 12206424"/>
              <a:gd name="connsiteY1" fmla="*/ 2095500 h 6495905"/>
              <a:gd name="connsiteX2" fmla="*/ 12201698 w 12206424"/>
              <a:gd name="connsiteY2" fmla="*/ 0 h 6495905"/>
              <a:gd name="connsiteX3" fmla="*/ 12206424 w 12206424"/>
              <a:gd name="connsiteY3" fmla="*/ 6495905 h 6495905"/>
              <a:gd name="connsiteX4" fmla="*/ 14424 w 12206424"/>
              <a:gd name="connsiteY4" fmla="*/ 6495905 h 6495905"/>
              <a:gd name="connsiteX0" fmla="*/ 14424 w 12206424"/>
              <a:gd name="connsiteY0" fmla="*/ 6895955 h 6895955"/>
              <a:gd name="connsiteX1" fmla="*/ 100 w 12206424"/>
              <a:gd name="connsiteY1" fmla="*/ 2495550 h 6895955"/>
              <a:gd name="connsiteX2" fmla="*/ 12182648 w 12206424"/>
              <a:gd name="connsiteY2" fmla="*/ 0 h 6895955"/>
              <a:gd name="connsiteX3" fmla="*/ 12206424 w 12206424"/>
              <a:gd name="connsiteY3" fmla="*/ 6895955 h 6895955"/>
              <a:gd name="connsiteX4" fmla="*/ 14424 w 12206424"/>
              <a:gd name="connsiteY4" fmla="*/ 6895955 h 6895955"/>
              <a:gd name="connsiteX0" fmla="*/ 52456 w 12244456"/>
              <a:gd name="connsiteY0" fmla="*/ 6895955 h 6895955"/>
              <a:gd name="connsiteX1" fmla="*/ 32 w 12244456"/>
              <a:gd name="connsiteY1" fmla="*/ 2133600 h 6895955"/>
              <a:gd name="connsiteX2" fmla="*/ 12220680 w 12244456"/>
              <a:gd name="connsiteY2" fmla="*/ 0 h 6895955"/>
              <a:gd name="connsiteX3" fmla="*/ 12244456 w 12244456"/>
              <a:gd name="connsiteY3" fmla="*/ 6895955 h 6895955"/>
              <a:gd name="connsiteX4" fmla="*/ 52456 w 12244456"/>
              <a:gd name="connsiteY4" fmla="*/ 6895955 h 6895955"/>
              <a:gd name="connsiteX0" fmla="*/ 23916 w 12215916"/>
              <a:gd name="connsiteY0" fmla="*/ 6895955 h 6895955"/>
              <a:gd name="connsiteX1" fmla="*/ 67 w 12215916"/>
              <a:gd name="connsiteY1" fmla="*/ 2143125 h 6895955"/>
              <a:gd name="connsiteX2" fmla="*/ 12192140 w 12215916"/>
              <a:gd name="connsiteY2" fmla="*/ 0 h 6895955"/>
              <a:gd name="connsiteX3" fmla="*/ 12215916 w 12215916"/>
              <a:gd name="connsiteY3" fmla="*/ 6895955 h 6895955"/>
              <a:gd name="connsiteX4" fmla="*/ 23916 w 12215916"/>
              <a:gd name="connsiteY4" fmla="*/ 6895955 h 6895955"/>
              <a:gd name="connsiteX0" fmla="*/ 5007 w 12197007"/>
              <a:gd name="connsiteY0" fmla="*/ 6895955 h 6895955"/>
              <a:gd name="connsiteX1" fmla="*/ 208 w 12197007"/>
              <a:gd name="connsiteY1" fmla="*/ 2152650 h 6895955"/>
              <a:gd name="connsiteX2" fmla="*/ 12173231 w 12197007"/>
              <a:gd name="connsiteY2" fmla="*/ 0 h 6895955"/>
              <a:gd name="connsiteX3" fmla="*/ 12197007 w 12197007"/>
              <a:gd name="connsiteY3" fmla="*/ 6895955 h 6895955"/>
              <a:gd name="connsiteX4" fmla="*/ 5007 w 12197007"/>
              <a:gd name="connsiteY4" fmla="*/ 6895955 h 689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7007" h="6895955">
                <a:moveTo>
                  <a:pt x="5007" y="6895955"/>
                </a:moveTo>
                <a:cubicBezTo>
                  <a:pt x="6582" y="5264053"/>
                  <a:pt x="-1367" y="3784552"/>
                  <a:pt x="208" y="2152650"/>
                </a:cubicBezTo>
                <a:lnTo>
                  <a:pt x="12173231" y="0"/>
                </a:lnTo>
                <a:cubicBezTo>
                  <a:pt x="12174806" y="1993852"/>
                  <a:pt x="12195432" y="4902103"/>
                  <a:pt x="12197007" y="6895955"/>
                </a:cubicBezTo>
                <a:lnTo>
                  <a:pt x="5007" y="6895955"/>
                </a:lnTo>
                <a:close/>
              </a:path>
            </a:pathLst>
          </a:custGeom>
          <a:solidFill>
            <a:srgbClr val="3B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9" name="任意多边形: 形状 108"/>
          <p:cNvSpPr/>
          <p:nvPr/>
        </p:nvSpPr>
        <p:spPr>
          <a:xfrm>
            <a:off x="-14426" y="2136915"/>
            <a:ext cx="12220849" cy="4743305"/>
          </a:xfrm>
          <a:custGeom>
            <a:avLst/>
            <a:gdLst>
              <a:gd name="connsiteX0" fmla="*/ 0 w 12192000"/>
              <a:gd name="connsiteY0" fmla="*/ 5505305 h 5505305"/>
              <a:gd name="connsiteX1" fmla="*/ 1376326 w 12192000"/>
              <a:gd name="connsiteY1" fmla="*/ 0 h 5505305"/>
              <a:gd name="connsiteX2" fmla="*/ 10815674 w 12192000"/>
              <a:gd name="connsiteY2" fmla="*/ 0 h 5505305"/>
              <a:gd name="connsiteX3" fmla="*/ 12192000 w 12192000"/>
              <a:gd name="connsiteY3" fmla="*/ 5505305 h 5505305"/>
              <a:gd name="connsiteX4" fmla="*/ 0 w 12192000"/>
              <a:gd name="connsiteY4" fmla="*/ 5505305 h 5505305"/>
              <a:gd name="connsiteX0" fmla="*/ 0 w 12192000"/>
              <a:gd name="connsiteY0" fmla="*/ 5505305 h 5505305"/>
              <a:gd name="connsiteX1" fmla="*/ 4726 w 12192000"/>
              <a:gd name="connsiteY1" fmla="*/ 609600 h 5505305"/>
              <a:gd name="connsiteX2" fmla="*/ 10815674 w 12192000"/>
              <a:gd name="connsiteY2" fmla="*/ 0 h 5505305"/>
              <a:gd name="connsiteX3" fmla="*/ 12192000 w 12192000"/>
              <a:gd name="connsiteY3" fmla="*/ 5505305 h 5505305"/>
              <a:gd name="connsiteX4" fmla="*/ 0 w 12192000"/>
              <a:gd name="connsiteY4" fmla="*/ 5505305 h 5505305"/>
              <a:gd name="connsiteX0" fmla="*/ 0 w 12192000"/>
              <a:gd name="connsiteY0" fmla="*/ 5981555 h 5981555"/>
              <a:gd name="connsiteX1" fmla="*/ 4726 w 12192000"/>
              <a:gd name="connsiteY1" fmla="*/ 1085850 h 5981555"/>
              <a:gd name="connsiteX2" fmla="*/ 12187274 w 12192000"/>
              <a:gd name="connsiteY2" fmla="*/ 0 h 5981555"/>
              <a:gd name="connsiteX3" fmla="*/ 12192000 w 12192000"/>
              <a:gd name="connsiteY3" fmla="*/ 5981555 h 5981555"/>
              <a:gd name="connsiteX4" fmla="*/ 0 w 12192000"/>
              <a:gd name="connsiteY4" fmla="*/ 5981555 h 5981555"/>
              <a:gd name="connsiteX0" fmla="*/ 0 w 12192000"/>
              <a:gd name="connsiteY0" fmla="*/ 5981555 h 5981555"/>
              <a:gd name="connsiteX1" fmla="*/ 4726 w 12192000"/>
              <a:gd name="connsiteY1" fmla="*/ 2228850 h 5981555"/>
              <a:gd name="connsiteX2" fmla="*/ 12187274 w 12192000"/>
              <a:gd name="connsiteY2" fmla="*/ 0 h 5981555"/>
              <a:gd name="connsiteX3" fmla="*/ 12192000 w 12192000"/>
              <a:gd name="connsiteY3" fmla="*/ 5981555 h 5981555"/>
              <a:gd name="connsiteX4" fmla="*/ 0 w 12192000"/>
              <a:gd name="connsiteY4" fmla="*/ 5981555 h 5981555"/>
              <a:gd name="connsiteX0" fmla="*/ 14424 w 12206424"/>
              <a:gd name="connsiteY0" fmla="*/ 5981555 h 5981555"/>
              <a:gd name="connsiteX1" fmla="*/ 100 w 12206424"/>
              <a:gd name="connsiteY1" fmla="*/ 1143000 h 5981555"/>
              <a:gd name="connsiteX2" fmla="*/ 12201698 w 12206424"/>
              <a:gd name="connsiteY2" fmla="*/ 0 h 5981555"/>
              <a:gd name="connsiteX3" fmla="*/ 12206424 w 12206424"/>
              <a:gd name="connsiteY3" fmla="*/ 5981555 h 5981555"/>
              <a:gd name="connsiteX4" fmla="*/ 14424 w 12206424"/>
              <a:gd name="connsiteY4" fmla="*/ 5981555 h 5981555"/>
              <a:gd name="connsiteX0" fmla="*/ 14424 w 12206424"/>
              <a:gd name="connsiteY0" fmla="*/ 6895955 h 6895955"/>
              <a:gd name="connsiteX1" fmla="*/ 100 w 12206424"/>
              <a:gd name="connsiteY1" fmla="*/ 2057400 h 6895955"/>
              <a:gd name="connsiteX2" fmla="*/ 12201698 w 12206424"/>
              <a:gd name="connsiteY2" fmla="*/ 0 h 6895955"/>
              <a:gd name="connsiteX3" fmla="*/ 12206424 w 12206424"/>
              <a:gd name="connsiteY3" fmla="*/ 6895955 h 6895955"/>
              <a:gd name="connsiteX4" fmla="*/ 14424 w 12206424"/>
              <a:gd name="connsiteY4" fmla="*/ 6895955 h 6895955"/>
              <a:gd name="connsiteX0" fmla="*/ 14424 w 12206424"/>
              <a:gd name="connsiteY0" fmla="*/ 6895955 h 6895955"/>
              <a:gd name="connsiteX1" fmla="*/ 100 w 12206424"/>
              <a:gd name="connsiteY1" fmla="*/ 2057400 h 6895955"/>
              <a:gd name="connsiteX2" fmla="*/ 12201698 w 12206424"/>
              <a:gd name="connsiteY2" fmla="*/ 0 h 6895955"/>
              <a:gd name="connsiteX3" fmla="*/ 12206424 w 12206424"/>
              <a:gd name="connsiteY3" fmla="*/ 6895955 h 6895955"/>
              <a:gd name="connsiteX4" fmla="*/ 14424 w 12206424"/>
              <a:gd name="connsiteY4" fmla="*/ 6895955 h 6895955"/>
              <a:gd name="connsiteX0" fmla="*/ 14424 w 12220848"/>
              <a:gd name="connsiteY0" fmla="*/ 4838555 h 4838555"/>
              <a:gd name="connsiteX1" fmla="*/ 100 w 12220848"/>
              <a:gd name="connsiteY1" fmla="*/ 0 h 4838555"/>
              <a:gd name="connsiteX2" fmla="*/ 12220748 w 12220848"/>
              <a:gd name="connsiteY2" fmla="*/ 1466850 h 4838555"/>
              <a:gd name="connsiteX3" fmla="*/ 12206424 w 12220848"/>
              <a:gd name="connsiteY3" fmla="*/ 4838555 h 4838555"/>
              <a:gd name="connsiteX4" fmla="*/ 14424 w 12220848"/>
              <a:gd name="connsiteY4" fmla="*/ 4838555 h 4838555"/>
              <a:gd name="connsiteX0" fmla="*/ 33423 w 12239847"/>
              <a:gd name="connsiteY0" fmla="*/ 4381355 h 4381355"/>
              <a:gd name="connsiteX1" fmla="*/ 49 w 12239847"/>
              <a:gd name="connsiteY1" fmla="*/ 0 h 4381355"/>
              <a:gd name="connsiteX2" fmla="*/ 12239747 w 12239847"/>
              <a:gd name="connsiteY2" fmla="*/ 1009650 h 4381355"/>
              <a:gd name="connsiteX3" fmla="*/ 12225423 w 12239847"/>
              <a:gd name="connsiteY3" fmla="*/ 4381355 h 4381355"/>
              <a:gd name="connsiteX4" fmla="*/ 33423 w 12239847"/>
              <a:gd name="connsiteY4" fmla="*/ 4381355 h 4381355"/>
              <a:gd name="connsiteX0" fmla="*/ 33423 w 12239847"/>
              <a:gd name="connsiteY0" fmla="*/ 4381355 h 4381355"/>
              <a:gd name="connsiteX1" fmla="*/ 49 w 12239847"/>
              <a:gd name="connsiteY1" fmla="*/ 0 h 4381355"/>
              <a:gd name="connsiteX2" fmla="*/ 12239747 w 12239847"/>
              <a:gd name="connsiteY2" fmla="*/ 1581150 h 4381355"/>
              <a:gd name="connsiteX3" fmla="*/ 12225423 w 12239847"/>
              <a:gd name="connsiteY3" fmla="*/ 4381355 h 4381355"/>
              <a:gd name="connsiteX4" fmla="*/ 33423 w 12239847"/>
              <a:gd name="connsiteY4" fmla="*/ 4381355 h 4381355"/>
              <a:gd name="connsiteX0" fmla="*/ 14425 w 12220849"/>
              <a:gd name="connsiteY0" fmla="*/ 4705205 h 4705205"/>
              <a:gd name="connsiteX1" fmla="*/ 101 w 12220849"/>
              <a:gd name="connsiteY1" fmla="*/ 0 h 4705205"/>
              <a:gd name="connsiteX2" fmla="*/ 12220749 w 12220849"/>
              <a:gd name="connsiteY2" fmla="*/ 1905000 h 4705205"/>
              <a:gd name="connsiteX3" fmla="*/ 12206425 w 12220849"/>
              <a:gd name="connsiteY3" fmla="*/ 4705205 h 4705205"/>
              <a:gd name="connsiteX4" fmla="*/ 14425 w 12220849"/>
              <a:gd name="connsiteY4" fmla="*/ 4705205 h 4705205"/>
              <a:gd name="connsiteX0" fmla="*/ 33423 w 12239847"/>
              <a:gd name="connsiteY0" fmla="*/ 4743305 h 4743305"/>
              <a:gd name="connsiteX1" fmla="*/ 49 w 12239847"/>
              <a:gd name="connsiteY1" fmla="*/ 0 h 4743305"/>
              <a:gd name="connsiteX2" fmla="*/ 12239747 w 12239847"/>
              <a:gd name="connsiteY2" fmla="*/ 1943100 h 4743305"/>
              <a:gd name="connsiteX3" fmla="*/ 12225423 w 12239847"/>
              <a:gd name="connsiteY3" fmla="*/ 4743305 h 4743305"/>
              <a:gd name="connsiteX4" fmla="*/ 33423 w 12239847"/>
              <a:gd name="connsiteY4" fmla="*/ 4743305 h 4743305"/>
              <a:gd name="connsiteX0" fmla="*/ 14425 w 12220849"/>
              <a:gd name="connsiteY0" fmla="*/ 4743305 h 4743305"/>
              <a:gd name="connsiteX1" fmla="*/ 101 w 12220849"/>
              <a:gd name="connsiteY1" fmla="*/ 0 h 4743305"/>
              <a:gd name="connsiteX2" fmla="*/ 12220749 w 12220849"/>
              <a:gd name="connsiteY2" fmla="*/ 1943100 h 4743305"/>
              <a:gd name="connsiteX3" fmla="*/ 12206425 w 12220849"/>
              <a:gd name="connsiteY3" fmla="*/ 4743305 h 4743305"/>
              <a:gd name="connsiteX4" fmla="*/ 14425 w 12220849"/>
              <a:gd name="connsiteY4" fmla="*/ 4743305 h 47433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0849" h="4743305">
                <a:moveTo>
                  <a:pt x="14425" y="4743305"/>
                </a:moveTo>
                <a:cubicBezTo>
                  <a:pt x="16000" y="3111403"/>
                  <a:pt x="-1474" y="1631902"/>
                  <a:pt x="101" y="0"/>
                </a:cubicBezTo>
                <a:lnTo>
                  <a:pt x="12220749" y="1943100"/>
                </a:lnTo>
                <a:cubicBezTo>
                  <a:pt x="12222324" y="3936952"/>
                  <a:pt x="12204850" y="2749453"/>
                  <a:pt x="12206425" y="4743305"/>
                </a:cubicBezTo>
                <a:lnTo>
                  <a:pt x="14425" y="4743305"/>
                </a:lnTo>
                <a:close/>
              </a:path>
            </a:pathLst>
          </a:custGeom>
          <a:solidFill>
            <a:srgbClr val="25C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1" name="任意多边形: 形状 110"/>
          <p:cNvSpPr/>
          <p:nvPr/>
        </p:nvSpPr>
        <p:spPr>
          <a:xfrm flipH="1">
            <a:off x="-14427" y="4092791"/>
            <a:ext cx="12227995" cy="2765209"/>
          </a:xfrm>
          <a:custGeom>
            <a:avLst/>
            <a:gdLst>
              <a:gd name="connsiteX0" fmla="*/ 0 w 12227995"/>
              <a:gd name="connsiteY0" fmla="*/ 2841409 h 2841409"/>
              <a:gd name="connsiteX1" fmla="*/ 0 w 12227995"/>
              <a:gd name="connsiteY1" fmla="*/ 0 h 2841409"/>
              <a:gd name="connsiteX2" fmla="*/ 12227995 w 12227995"/>
              <a:gd name="connsiteY2" fmla="*/ 2841409 h 2841409"/>
              <a:gd name="connsiteX3" fmla="*/ 0 w 12227995"/>
              <a:gd name="connsiteY3" fmla="*/ 2841409 h 2841409"/>
              <a:gd name="connsiteX0" fmla="*/ 0 w 12227995"/>
              <a:gd name="connsiteY0" fmla="*/ 2752509 h 2752509"/>
              <a:gd name="connsiteX1" fmla="*/ 0 w 12227995"/>
              <a:gd name="connsiteY1" fmla="*/ 0 h 2752509"/>
              <a:gd name="connsiteX2" fmla="*/ 12227995 w 12227995"/>
              <a:gd name="connsiteY2" fmla="*/ 2752509 h 2752509"/>
              <a:gd name="connsiteX3" fmla="*/ 0 w 12227995"/>
              <a:gd name="connsiteY3" fmla="*/ 2752509 h 2752509"/>
              <a:gd name="connsiteX0" fmla="*/ 0 w 12227995"/>
              <a:gd name="connsiteY0" fmla="*/ 2765209 h 2765209"/>
              <a:gd name="connsiteX1" fmla="*/ 12700 w 12227995"/>
              <a:gd name="connsiteY1" fmla="*/ 0 h 2765209"/>
              <a:gd name="connsiteX2" fmla="*/ 12227995 w 12227995"/>
              <a:gd name="connsiteY2" fmla="*/ 2765209 h 2765209"/>
              <a:gd name="connsiteX3" fmla="*/ 0 w 12227995"/>
              <a:gd name="connsiteY3" fmla="*/ 2765209 h 2765209"/>
            </a:gdLst>
            <a:ahLst/>
            <a:cxnLst>
              <a:cxn ang="0">
                <a:pos x="connsiteX0" y="connsiteY0"/>
              </a:cxn>
              <a:cxn ang="0">
                <a:pos x="connsiteX1" y="connsiteY1"/>
              </a:cxn>
              <a:cxn ang="0">
                <a:pos x="connsiteX2" y="connsiteY2"/>
              </a:cxn>
              <a:cxn ang="0">
                <a:pos x="connsiteX3" y="connsiteY3"/>
              </a:cxn>
            </a:cxnLst>
            <a:rect l="l" t="t" r="r" b="b"/>
            <a:pathLst>
              <a:path w="12227995" h="2765209">
                <a:moveTo>
                  <a:pt x="0" y="2765209"/>
                </a:moveTo>
                <a:cubicBezTo>
                  <a:pt x="4233" y="1843473"/>
                  <a:pt x="8467" y="921736"/>
                  <a:pt x="12700" y="0"/>
                </a:cubicBezTo>
                <a:lnTo>
                  <a:pt x="12227995" y="2765209"/>
                </a:lnTo>
                <a:lnTo>
                  <a:pt x="0" y="2765209"/>
                </a:lnTo>
                <a:close/>
              </a:path>
            </a:pathLst>
          </a:custGeom>
          <a:solidFill>
            <a:srgbClr val="00B9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椭圆 1"/>
          <p:cNvSpPr/>
          <p:nvPr/>
        </p:nvSpPr>
        <p:spPr>
          <a:xfrm>
            <a:off x="1298117" y="-803419"/>
            <a:ext cx="9579897" cy="9579897"/>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8" name="文本框 97"/>
          <p:cNvSpPr txBox="1"/>
          <p:nvPr/>
        </p:nvSpPr>
        <p:spPr>
          <a:xfrm>
            <a:off x="413213" y="1998496"/>
            <a:ext cx="11189544" cy="1862048"/>
          </a:xfrm>
          <a:prstGeom prst="rect">
            <a:avLst/>
          </a:prstGeom>
          <a:noFill/>
          <a:effectLst/>
        </p:spPr>
        <p:txBody>
          <a:bodyPr wrap="square" rtlCol="0">
            <a:noAutofit/>
          </a:bodyPr>
          <a:lstStyle/>
          <a:p>
            <a:pPr algn="ctr"/>
            <a:r>
              <a:rPr lang="en-US" altLang="zh-CN" sz="11500" dirty="0">
                <a:solidFill>
                  <a:schemeClr val="bg1"/>
                </a:solidFill>
                <a:effectLst>
                  <a:outerShdw dist="63500" dir="2700000" algn="tl" rotWithShape="0">
                    <a:prstClr val="black">
                      <a:alpha val="30000"/>
                    </a:prstClr>
                  </a:outerShdw>
                </a:effectLst>
                <a:cs typeface="+mn-ea"/>
                <a:sym typeface="+mn-lt"/>
              </a:rPr>
              <a:t>BUSINESS</a:t>
            </a:r>
            <a:endParaRPr lang="zh-CN" altLang="en-US" sz="11500" dirty="0">
              <a:solidFill>
                <a:schemeClr val="bg1"/>
              </a:solidFill>
              <a:effectLst>
                <a:outerShdw dist="63500" dir="2700000" algn="tl" rotWithShape="0">
                  <a:prstClr val="black">
                    <a:alpha val="30000"/>
                  </a:prstClr>
                </a:outerShdw>
              </a:effectLst>
              <a:cs typeface="+mn-ea"/>
              <a:sym typeface="+mn-lt"/>
            </a:endParaRPr>
          </a:p>
        </p:txBody>
      </p:sp>
      <p:sp>
        <p:nvSpPr>
          <p:cNvPr id="101" name="文本框 100"/>
          <p:cNvSpPr txBox="1"/>
          <p:nvPr/>
        </p:nvSpPr>
        <p:spPr>
          <a:xfrm>
            <a:off x="2123718" y="1657105"/>
            <a:ext cx="7773703" cy="600164"/>
          </a:xfrm>
          <a:prstGeom prst="rect">
            <a:avLst/>
          </a:prstGeom>
          <a:noFill/>
        </p:spPr>
        <p:txBody>
          <a:bodyPr wrap="square" rtlCol="0">
            <a:noAutofit/>
          </a:bodyPr>
          <a:lstStyle/>
          <a:p>
            <a:pPr algn="ctr"/>
            <a:r>
              <a:rPr lang="en-US" altLang="zh-CN" sz="3300" dirty="0">
                <a:solidFill>
                  <a:schemeClr val="bg1"/>
                </a:solidFill>
                <a:effectLst>
                  <a:outerShdw blurRad="38100" dist="38100" dir="2700000" algn="tl">
                    <a:srgbClr val="000000">
                      <a:alpha val="43137"/>
                    </a:srgbClr>
                  </a:outerShdw>
                </a:effectLst>
                <a:cs typeface="+mn-ea"/>
                <a:sym typeface="+mn-lt"/>
              </a:rPr>
              <a:t>POWERPOINT TEMPLATE</a:t>
            </a:r>
            <a:endParaRPr lang="zh-CN" altLang="en-US" sz="3300" dirty="0">
              <a:solidFill>
                <a:schemeClr val="bg1"/>
              </a:solidFill>
              <a:effectLst>
                <a:outerShdw blurRad="38100" dist="38100" dir="2700000" algn="tl">
                  <a:srgbClr val="000000">
                    <a:alpha val="43137"/>
                  </a:srgbClr>
                </a:outerShdw>
              </a:effectLst>
              <a:cs typeface="+mn-ea"/>
              <a:sym typeface="+mn-lt"/>
            </a:endParaRPr>
          </a:p>
        </p:txBody>
      </p:sp>
      <p:grpSp>
        <p:nvGrpSpPr>
          <p:cNvPr id="162" name="组合 161"/>
          <p:cNvGrpSpPr/>
          <p:nvPr/>
        </p:nvGrpSpPr>
        <p:grpSpPr>
          <a:xfrm>
            <a:off x="-841178" y="-2124117"/>
            <a:ext cx="4765768" cy="4399526"/>
            <a:chOff x="6751639" y="4116388"/>
            <a:chExt cx="1652587" cy="1525588"/>
          </a:xfrm>
          <a:effectLst>
            <a:outerShdw dist="63500" dir="2700000" algn="tl" rotWithShape="0">
              <a:prstClr val="black">
                <a:alpha val="20000"/>
              </a:prstClr>
            </a:outerShdw>
          </a:effectLst>
        </p:grpSpPr>
        <p:sp>
          <p:nvSpPr>
            <p:cNvPr id="163" name="任意多边形: 形状 162"/>
            <p:cNvSpPr>
              <a:spLocks/>
            </p:cNvSpPr>
            <p:nvPr/>
          </p:nvSpPr>
          <p:spPr bwMode="auto">
            <a:xfrm>
              <a:off x="7340601" y="4116388"/>
              <a:ext cx="1063625" cy="1162050"/>
            </a:xfrm>
            <a:custGeom>
              <a:avLst/>
              <a:gdLst>
                <a:gd name="T0" fmla="*/ 0 w 283"/>
                <a:gd name="T1" fmla="*/ 90 h 309"/>
                <a:gd name="T2" fmla="*/ 136 w 283"/>
                <a:gd name="T3" fmla="*/ 4 h 309"/>
                <a:gd name="T4" fmla="*/ 156 w 283"/>
                <a:gd name="T5" fmla="*/ 8 h 309"/>
                <a:gd name="T6" fmla="*/ 278 w 283"/>
                <a:gd name="T7" fmla="*/ 203 h 309"/>
                <a:gd name="T8" fmla="*/ 274 w 283"/>
                <a:gd name="T9" fmla="*/ 223 h 309"/>
                <a:gd name="T10" fmla="*/ 137 w 283"/>
                <a:gd name="T11" fmla="*/ 309 h 309"/>
                <a:gd name="T12" fmla="*/ 0 w 283"/>
                <a:gd name="T13" fmla="*/ 90 h 309"/>
              </a:gdLst>
              <a:ahLst/>
              <a:cxnLst>
                <a:cxn ang="0">
                  <a:pos x="T0" y="T1"/>
                </a:cxn>
                <a:cxn ang="0">
                  <a:pos x="T2" y="T3"/>
                </a:cxn>
                <a:cxn ang="0">
                  <a:pos x="T4" y="T5"/>
                </a:cxn>
                <a:cxn ang="0">
                  <a:pos x="T6" y="T7"/>
                </a:cxn>
                <a:cxn ang="0">
                  <a:pos x="T8" y="T9"/>
                </a:cxn>
                <a:cxn ang="0">
                  <a:pos x="T10" y="T11"/>
                </a:cxn>
                <a:cxn ang="0">
                  <a:pos x="T12" y="T13"/>
                </a:cxn>
              </a:cxnLst>
              <a:rect l="0" t="0" r="r" b="b"/>
              <a:pathLst>
                <a:path w="283" h="309">
                  <a:moveTo>
                    <a:pt x="0" y="90"/>
                  </a:moveTo>
                  <a:cubicBezTo>
                    <a:pt x="136" y="4"/>
                    <a:pt x="136" y="4"/>
                    <a:pt x="136" y="4"/>
                  </a:cubicBezTo>
                  <a:cubicBezTo>
                    <a:pt x="143" y="0"/>
                    <a:pt x="152" y="2"/>
                    <a:pt x="156" y="8"/>
                  </a:cubicBezTo>
                  <a:cubicBezTo>
                    <a:pt x="278" y="203"/>
                    <a:pt x="278" y="203"/>
                    <a:pt x="278" y="203"/>
                  </a:cubicBezTo>
                  <a:cubicBezTo>
                    <a:pt x="283" y="210"/>
                    <a:pt x="281" y="219"/>
                    <a:pt x="274" y="223"/>
                  </a:cubicBezTo>
                  <a:cubicBezTo>
                    <a:pt x="137" y="309"/>
                    <a:pt x="137" y="309"/>
                    <a:pt x="137" y="309"/>
                  </a:cubicBezTo>
                  <a:lnTo>
                    <a:pt x="0" y="90"/>
                  </a:ln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nvGrpSpPr>
            <p:cNvPr id="164" name="组合 163"/>
            <p:cNvGrpSpPr/>
            <p:nvPr/>
          </p:nvGrpSpPr>
          <p:grpSpPr>
            <a:xfrm>
              <a:off x="6751639" y="4162426"/>
              <a:ext cx="1603375" cy="1479550"/>
              <a:chOff x="6751639" y="4162426"/>
              <a:chExt cx="1603375" cy="1479550"/>
            </a:xfrm>
          </p:grpSpPr>
          <p:sp>
            <p:nvSpPr>
              <p:cNvPr id="165" name="任意多边形: 形状 164"/>
              <p:cNvSpPr>
                <a:spLocks/>
              </p:cNvSpPr>
              <p:nvPr/>
            </p:nvSpPr>
            <p:spPr bwMode="auto">
              <a:xfrm>
                <a:off x="6751639" y="4481513"/>
                <a:ext cx="1062038" cy="1160463"/>
              </a:xfrm>
              <a:custGeom>
                <a:avLst/>
                <a:gdLst>
                  <a:gd name="T0" fmla="*/ 283 w 283"/>
                  <a:gd name="T1" fmla="*/ 219 h 309"/>
                  <a:gd name="T2" fmla="*/ 146 w 283"/>
                  <a:gd name="T3" fmla="*/ 305 h 309"/>
                  <a:gd name="T4" fmla="*/ 127 w 283"/>
                  <a:gd name="T5" fmla="*/ 300 h 309"/>
                  <a:gd name="T6" fmla="*/ 4 w 283"/>
                  <a:gd name="T7" fmla="*/ 105 h 309"/>
                  <a:gd name="T8" fmla="*/ 9 w 283"/>
                  <a:gd name="T9" fmla="*/ 86 h 309"/>
                  <a:gd name="T10" fmla="*/ 145 w 283"/>
                  <a:gd name="T11" fmla="*/ 0 h 309"/>
                  <a:gd name="T12" fmla="*/ 283 w 283"/>
                  <a:gd name="T13" fmla="*/ 219 h 309"/>
                </a:gdLst>
                <a:ahLst/>
                <a:cxnLst>
                  <a:cxn ang="0">
                    <a:pos x="T0" y="T1"/>
                  </a:cxn>
                  <a:cxn ang="0">
                    <a:pos x="T2" y="T3"/>
                  </a:cxn>
                  <a:cxn ang="0">
                    <a:pos x="T4" y="T5"/>
                  </a:cxn>
                  <a:cxn ang="0">
                    <a:pos x="T6" y="T7"/>
                  </a:cxn>
                  <a:cxn ang="0">
                    <a:pos x="T8" y="T9"/>
                  </a:cxn>
                  <a:cxn ang="0">
                    <a:pos x="T10" y="T11"/>
                  </a:cxn>
                  <a:cxn ang="0">
                    <a:pos x="T12" y="T13"/>
                  </a:cxn>
                </a:cxnLst>
                <a:rect l="0" t="0" r="r" b="b"/>
                <a:pathLst>
                  <a:path w="283" h="309">
                    <a:moveTo>
                      <a:pt x="283" y="219"/>
                    </a:moveTo>
                    <a:cubicBezTo>
                      <a:pt x="146" y="305"/>
                      <a:pt x="146" y="305"/>
                      <a:pt x="146" y="305"/>
                    </a:cubicBezTo>
                    <a:cubicBezTo>
                      <a:pt x="140" y="309"/>
                      <a:pt x="131" y="307"/>
                      <a:pt x="127" y="300"/>
                    </a:cubicBezTo>
                    <a:cubicBezTo>
                      <a:pt x="4" y="105"/>
                      <a:pt x="4" y="105"/>
                      <a:pt x="4" y="105"/>
                    </a:cubicBezTo>
                    <a:cubicBezTo>
                      <a:pt x="0" y="98"/>
                      <a:pt x="2" y="90"/>
                      <a:pt x="9" y="86"/>
                    </a:cubicBezTo>
                    <a:cubicBezTo>
                      <a:pt x="145" y="0"/>
                      <a:pt x="145" y="0"/>
                      <a:pt x="145" y="0"/>
                    </a:cubicBezTo>
                    <a:lnTo>
                      <a:pt x="283" y="219"/>
                    </a:ln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6" name="任意多边形: 形状 165"/>
              <p:cNvSpPr>
                <a:spLocks/>
              </p:cNvSpPr>
              <p:nvPr/>
            </p:nvSpPr>
            <p:spPr bwMode="auto">
              <a:xfrm>
                <a:off x="7370764" y="4162426"/>
                <a:ext cx="984250" cy="1081088"/>
              </a:xfrm>
              <a:custGeom>
                <a:avLst/>
                <a:gdLst>
                  <a:gd name="T0" fmla="*/ 257 w 262"/>
                  <a:gd name="T1" fmla="*/ 190 h 288"/>
                  <a:gd name="T2" fmla="*/ 253 w 262"/>
                  <a:gd name="T3" fmla="*/ 210 h 288"/>
                  <a:gd name="T4" fmla="*/ 129 w 262"/>
                  <a:gd name="T5" fmla="*/ 288 h 288"/>
                  <a:gd name="T6" fmla="*/ 0 w 262"/>
                  <a:gd name="T7" fmla="*/ 82 h 288"/>
                  <a:gd name="T8" fmla="*/ 124 w 262"/>
                  <a:gd name="T9" fmla="*/ 5 h 288"/>
                  <a:gd name="T10" fmla="*/ 144 w 262"/>
                  <a:gd name="T11" fmla="*/ 9 h 288"/>
                  <a:gd name="T12" fmla="*/ 257 w 262"/>
                  <a:gd name="T13" fmla="*/ 190 h 288"/>
                </a:gdLst>
                <a:ahLst/>
                <a:cxnLst>
                  <a:cxn ang="0">
                    <a:pos x="T0" y="T1"/>
                  </a:cxn>
                  <a:cxn ang="0">
                    <a:pos x="T2" y="T3"/>
                  </a:cxn>
                  <a:cxn ang="0">
                    <a:pos x="T4" y="T5"/>
                  </a:cxn>
                  <a:cxn ang="0">
                    <a:pos x="T6" y="T7"/>
                  </a:cxn>
                  <a:cxn ang="0">
                    <a:pos x="T8" y="T9"/>
                  </a:cxn>
                  <a:cxn ang="0">
                    <a:pos x="T10" y="T11"/>
                  </a:cxn>
                  <a:cxn ang="0">
                    <a:pos x="T12" y="T13"/>
                  </a:cxn>
                </a:cxnLst>
                <a:rect l="0" t="0" r="r" b="b"/>
                <a:pathLst>
                  <a:path w="262" h="288">
                    <a:moveTo>
                      <a:pt x="257" y="190"/>
                    </a:moveTo>
                    <a:cubicBezTo>
                      <a:pt x="262" y="197"/>
                      <a:pt x="259" y="206"/>
                      <a:pt x="253" y="210"/>
                    </a:cubicBezTo>
                    <a:cubicBezTo>
                      <a:pt x="129" y="288"/>
                      <a:pt x="129" y="288"/>
                      <a:pt x="129" y="288"/>
                    </a:cubicBezTo>
                    <a:cubicBezTo>
                      <a:pt x="0" y="82"/>
                      <a:pt x="0" y="82"/>
                      <a:pt x="0" y="82"/>
                    </a:cubicBezTo>
                    <a:cubicBezTo>
                      <a:pt x="124" y="5"/>
                      <a:pt x="124" y="5"/>
                      <a:pt x="124" y="5"/>
                    </a:cubicBezTo>
                    <a:cubicBezTo>
                      <a:pt x="131" y="0"/>
                      <a:pt x="140" y="2"/>
                      <a:pt x="144" y="9"/>
                    </a:cubicBezTo>
                    <a:lnTo>
                      <a:pt x="257" y="190"/>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7" name="任意多边形: 形状 166"/>
              <p:cNvSpPr>
                <a:spLocks/>
              </p:cNvSpPr>
              <p:nvPr/>
            </p:nvSpPr>
            <p:spPr bwMode="auto">
              <a:xfrm>
                <a:off x="6800851" y="4514851"/>
                <a:ext cx="982663" cy="1082675"/>
              </a:xfrm>
              <a:custGeom>
                <a:avLst/>
                <a:gdLst>
                  <a:gd name="T0" fmla="*/ 118 w 262"/>
                  <a:gd name="T1" fmla="*/ 279 h 288"/>
                  <a:gd name="T2" fmla="*/ 138 w 262"/>
                  <a:gd name="T3" fmla="*/ 283 h 288"/>
                  <a:gd name="T4" fmla="*/ 262 w 262"/>
                  <a:gd name="T5" fmla="*/ 206 h 288"/>
                  <a:gd name="T6" fmla="*/ 133 w 262"/>
                  <a:gd name="T7" fmla="*/ 0 h 288"/>
                  <a:gd name="T8" fmla="*/ 9 w 262"/>
                  <a:gd name="T9" fmla="*/ 78 h 288"/>
                  <a:gd name="T10" fmla="*/ 4 w 262"/>
                  <a:gd name="T11" fmla="*/ 98 h 288"/>
                  <a:gd name="T12" fmla="*/ 118 w 262"/>
                  <a:gd name="T13" fmla="*/ 279 h 288"/>
                </a:gdLst>
                <a:ahLst/>
                <a:cxnLst>
                  <a:cxn ang="0">
                    <a:pos x="T0" y="T1"/>
                  </a:cxn>
                  <a:cxn ang="0">
                    <a:pos x="T2" y="T3"/>
                  </a:cxn>
                  <a:cxn ang="0">
                    <a:pos x="T4" y="T5"/>
                  </a:cxn>
                  <a:cxn ang="0">
                    <a:pos x="T6" y="T7"/>
                  </a:cxn>
                  <a:cxn ang="0">
                    <a:pos x="T8" y="T9"/>
                  </a:cxn>
                  <a:cxn ang="0">
                    <a:pos x="T10" y="T11"/>
                  </a:cxn>
                  <a:cxn ang="0">
                    <a:pos x="T12" y="T13"/>
                  </a:cxn>
                </a:cxnLst>
                <a:rect l="0" t="0" r="r" b="b"/>
                <a:pathLst>
                  <a:path w="262" h="288">
                    <a:moveTo>
                      <a:pt x="118" y="279"/>
                    </a:moveTo>
                    <a:cubicBezTo>
                      <a:pt x="122" y="286"/>
                      <a:pt x="131" y="288"/>
                      <a:pt x="138" y="283"/>
                    </a:cubicBezTo>
                    <a:cubicBezTo>
                      <a:pt x="262" y="206"/>
                      <a:pt x="262" y="206"/>
                      <a:pt x="262" y="206"/>
                    </a:cubicBezTo>
                    <a:cubicBezTo>
                      <a:pt x="133" y="0"/>
                      <a:pt x="133" y="0"/>
                      <a:pt x="133" y="0"/>
                    </a:cubicBezTo>
                    <a:cubicBezTo>
                      <a:pt x="9" y="78"/>
                      <a:pt x="9" y="78"/>
                      <a:pt x="9" y="78"/>
                    </a:cubicBezTo>
                    <a:cubicBezTo>
                      <a:pt x="2" y="82"/>
                      <a:pt x="0" y="91"/>
                      <a:pt x="4" y="98"/>
                    </a:cubicBezTo>
                    <a:lnTo>
                      <a:pt x="118" y="279"/>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8" name="任意多边形: 形状 167"/>
              <p:cNvSpPr>
                <a:spLocks/>
              </p:cNvSpPr>
              <p:nvPr/>
            </p:nvSpPr>
            <p:spPr bwMode="auto">
              <a:xfrm>
                <a:off x="7480301" y="4225926"/>
                <a:ext cx="396875" cy="250825"/>
              </a:xfrm>
              <a:custGeom>
                <a:avLst/>
                <a:gdLst>
                  <a:gd name="T0" fmla="*/ 250 w 250"/>
                  <a:gd name="T1" fmla="*/ 2 h 158"/>
                  <a:gd name="T2" fmla="*/ 2 w 250"/>
                  <a:gd name="T3" fmla="*/ 158 h 158"/>
                  <a:gd name="T4" fmla="*/ 0 w 250"/>
                  <a:gd name="T5" fmla="*/ 156 h 158"/>
                  <a:gd name="T6" fmla="*/ 250 w 250"/>
                  <a:gd name="T7" fmla="*/ 0 h 158"/>
                  <a:gd name="T8" fmla="*/ 250 w 250"/>
                  <a:gd name="T9" fmla="*/ 2 h 158"/>
                </a:gdLst>
                <a:ahLst/>
                <a:cxnLst>
                  <a:cxn ang="0">
                    <a:pos x="T0" y="T1"/>
                  </a:cxn>
                  <a:cxn ang="0">
                    <a:pos x="T2" y="T3"/>
                  </a:cxn>
                  <a:cxn ang="0">
                    <a:pos x="T4" y="T5"/>
                  </a:cxn>
                  <a:cxn ang="0">
                    <a:pos x="T6" y="T7"/>
                  </a:cxn>
                  <a:cxn ang="0">
                    <a:pos x="T8" y="T9"/>
                  </a:cxn>
                </a:cxnLst>
                <a:rect l="0" t="0" r="r" b="b"/>
                <a:pathLst>
                  <a:path w="250" h="158">
                    <a:moveTo>
                      <a:pt x="250" y="2"/>
                    </a:moveTo>
                    <a:lnTo>
                      <a:pt x="2" y="158"/>
                    </a:lnTo>
                    <a:lnTo>
                      <a:pt x="0" y="156"/>
                    </a:lnTo>
                    <a:lnTo>
                      <a:pt x="250" y="0"/>
                    </a:lnTo>
                    <a:lnTo>
                      <a:pt x="250"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9" name="任意多边形: 形状 168"/>
              <p:cNvSpPr>
                <a:spLocks/>
              </p:cNvSpPr>
              <p:nvPr/>
            </p:nvSpPr>
            <p:spPr bwMode="auto">
              <a:xfrm>
                <a:off x="7502526" y="4259263"/>
                <a:ext cx="398463" cy="252413"/>
              </a:xfrm>
              <a:custGeom>
                <a:avLst/>
                <a:gdLst>
                  <a:gd name="T0" fmla="*/ 251 w 251"/>
                  <a:gd name="T1" fmla="*/ 2 h 159"/>
                  <a:gd name="T2" fmla="*/ 0 w 251"/>
                  <a:gd name="T3" fmla="*/ 159 h 159"/>
                  <a:gd name="T4" fmla="*/ 0 w 251"/>
                  <a:gd name="T5" fmla="*/ 156 h 159"/>
                  <a:gd name="T6" fmla="*/ 251 w 251"/>
                  <a:gd name="T7" fmla="*/ 0 h 159"/>
                  <a:gd name="T8" fmla="*/ 251 w 251"/>
                  <a:gd name="T9" fmla="*/ 2 h 159"/>
                </a:gdLst>
                <a:ahLst/>
                <a:cxnLst>
                  <a:cxn ang="0">
                    <a:pos x="T0" y="T1"/>
                  </a:cxn>
                  <a:cxn ang="0">
                    <a:pos x="T2" y="T3"/>
                  </a:cxn>
                  <a:cxn ang="0">
                    <a:pos x="T4" y="T5"/>
                  </a:cxn>
                  <a:cxn ang="0">
                    <a:pos x="T6" y="T7"/>
                  </a:cxn>
                  <a:cxn ang="0">
                    <a:pos x="T8" y="T9"/>
                  </a:cxn>
                </a:cxnLst>
                <a:rect l="0" t="0" r="r" b="b"/>
                <a:pathLst>
                  <a:path w="251" h="159">
                    <a:moveTo>
                      <a:pt x="251" y="2"/>
                    </a:moveTo>
                    <a:lnTo>
                      <a:pt x="0" y="159"/>
                    </a:lnTo>
                    <a:lnTo>
                      <a:pt x="0" y="156"/>
                    </a:lnTo>
                    <a:lnTo>
                      <a:pt x="251" y="0"/>
                    </a:lnTo>
                    <a:lnTo>
                      <a:pt x="251"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0" name="任意多边形: 形状 169"/>
              <p:cNvSpPr>
                <a:spLocks/>
              </p:cNvSpPr>
              <p:nvPr/>
            </p:nvSpPr>
            <p:spPr bwMode="auto">
              <a:xfrm>
                <a:off x="7524751" y="4292601"/>
                <a:ext cx="398463" cy="252413"/>
              </a:xfrm>
              <a:custGeom>
                <a:avLst/>
                <a:gdLst>
                  <a:gd name="T0" fmla="*/ 251 w 251"/>
                  <a:gd name="T1" fmla="*/ 3 h 159"/>
                  <a:gd name="T2" fmla="*/ 0 w 251"/>
                  <a:gd name="T3" fmla="*/ 159 h 159"/>
                  <a:gd name="T4" fmla="*/ 0 w 251"/>
                  <a:gd name="T5" fmla="*/ 157 h 159"/>
                  <a:gd name="T6" fmla="*/ 248 w 251"/>
                  <a:gd name="T7" fmla="*/ 0 h 159"/>
                  <a:gd name="T8" fmla="*/ 251 w 251"/>
                  <a:gd name="T9" fmla="*/ 3 h 159"/>
                </a:gdLst>
                <a:ahLst/>
                <a:cxnLst>
                  <a:cxn ang="0">
                    <a:pos x="T0" y="T1"/>
                  </a:cxn>
                  <a:cxn ang="0">
                    <a:pos x="T2" y="T3"/>
                  </a:cxn>
                  <a:cxn ang="0">
                    <a:pos x="T4" y="T5"/>
                  </a:cxn>
                  <a:cxn ang="0">
                    <a:pos x="T6" y="T7"/>
                  </a:cxn>
                  <a:cxn ang="0">
                    <a:pos x="T8" y="T9"/>
                  </a:cxn>
                </a:cxnLst>
                <a:rect l="0" t="0" r="r" b="b"/>
                <a:pathLst>
                  <a:path w="251" h="159">
                    <a:moveTo>
                      <a:pt x="251" y="3"/>
                    </a:moveTo>
                    <a:lnTo>
                      <a:pt x="0" y="159"/>
                    </a:lnTo>
                    <a:lnTo>
                      <a:pt x="0" y="157"/>
                    </a:lnTo>
                    <a:lnTo>
                      <a:pt x="248" y="0"/>
                    </a:lnTo>
                    <a:lnTo>
                      <a:pt x="251" y="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1" name="任意多边形: 形状 170"/>
              <p:cNvSpPr>
                <a:spLocks/>
              </p:cNvSpPr>
              <p:nvPr/>
            </p:nvSpPr>
            <p:spPr bwMode="auto">
              <a:xfrm>
                <a:off x="7543801" y="4327526"/>
                <a:ext cx="398463" cy="250825"/>
              </a:xfrm>
              <a:custGeom>
                <a:avLst/>
                <a:gdLst>
                  <a:gd name="T0" fmla="*/ 251 w 251"/>
                  <a:gd name="T1" fmla="*/ 2 h 158"/>
                  <a:gd name="T2" fmla="*/ 2 w 251"/>
                  <a:gd name="T3" fmla="*/ 158 h 158"/>
                  <a:gd name="T4" fmla="*/ 0 w 251"/>
                  <a:gd name="T5" fmla="*/ 156 h 158"/>
                  <a:gd name="T6" fmla="*/ 251 w 251"/>
                  <a:gd name="T7" fmla="*/ 0 h 158"/>
                  <a:gd name="T8" fmla="*/ 251 w 251"/>
                  <a:gd name="T9" fmla="*/ 2 h 158"/>
                </a:gdLst>
                <a:ahLst/>
                <a:cxnLst>
                  <a:cxn ang="0">
                    <a:pos x="T0" y="T1"/>
                  </a:cxn>
                  <a:cxn ang="0">
                    <a:pos x="T2" y="T3"/>
                  </a:cxn>
                  <a:cxn ang="0">
                    <a:pos x="T4" y="T5"/>
                  </a:cxn>
                  <a:cxn ang="0">
                    <a:pos x="T6" y="T7"/>
                  </a:cxn>
                  <a:cxn ang="0">
                    <a:pos x="T8" y="T9"/>
                  </a:cxn>
                </a:cxnLst>
                <a:rect l="0" t="0" r="r" b="b"/>
                <a:pathLst>
                  <a:path w="251" h="158">
                    <a:moveTo>
                      <a:pt x="251" y="2"/>
                    </a:moveTo>
                    <a:lnTo>
                      <a:pt x="2" y="158"/>
                    </a:lnTo>
                    <a:lnTo>
                      <a:pt x="0" y="156"/>
                    </a:lnTo>
                    <a:lnTo>
                      <a:pt x="251" y="0"/>
                    </a:lnTo>
                    <a:lnTo>
                      <a:pt x="251"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2" name="任意多边形: 形状 171"/>
              <p:cNvSpPr>
                <a:spLocks/>
              </p:cNvSpPr>
              <p:nvPr/>
            </p:nvSpPr>
            <p:spPr bwMode="auto">
              <a:xfrm>
                <a:off x="7566026" y="4360863"/>
                <a:ext cx="398463" cy="252413"/>
              </a:xfrm>
              <a:custGeom>
                <a:avLst/>
                <a:gdLst>
                  <a:gd name="T0" fmla="*/ 251 w 251"/>
                  <a:gd name="T1" fmla="*/ 2 h 159"/>
                  <a:gd name="T2" fmla="*/ 0 w 251"/>
                  <a:gd name="T3" fmla="*/ 159 h 159"/>
                  <a:gd name="T4" fmla="*/ 0 w 251"/>
                  <a:gd name="T5" fmla="*/ 156 h 159"/>
                  <a:gd name="T6" fmla="*/ 251 w 251"/>
                  <a:gd name="T7" fmla="*/ 0 h 159"/>
                  <a:gd name="T8" fmla="*/ 251 w 251"/>
                  <a:gd name="T9" fmla="*/ 2 h 159"/>
                </a:gdLst>
                <a:ahLst/>
                <a:cxnLst>
                  <a:cxn ang="0">
                    <a:pos x="T0" y="T1"/>
                  </a:cxn>
                  <a:cxn ang="0">
                    <a:pos x="T2" y="T3"/>
                  </a:cxn>
                  <a:cxn ang="0">
                    <a:pos x="T4" y="T5"/>
                  </a:cxn>
                  <a:cxn ang="0">
                    <a:pos x="T6" y="T7"/>
                  </a:cxn>
                  <a:cxn ang="0">
                    <a:pos x="T8" y="T9"/>
                  </a:cxn>
                </a:cxnLst>
                <a:rect l="0" t="0" r="r" b="b"/>
                <a:pathLst>
                  <a:path w="251" h="159">
                    <a:moveTo>
                      <a:pt x="251" y="2"/>
                    </a:moveTo>
                    <a:lnTo>
                      <a:pt x="0" y="159"/>
                    </a:lnTo>
                    <a:lnTo>
                      <a:pt x="0" y="156"/>
                    </a:lnTo>
                    <a:lnTo>
                      <a:pt x="251" y="0"/>
                    </a:lnTo>
                    <a:lnTo>
                      <a:pt x="251"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3" name="任意多边形: 形状 172"/>
              <p:cNvSpPr>
                <a:spLocks/>
              </p:cNvSpPr>
              <p:nvPr/>
            </p:nvSpPr>
            <p:spPr bwMode="auto">
              <a:xfrm>
                <a:off x="7588251" y="4394201"/>
                <a:ext cx="398463" cy="252413"/>
              </a:xfrm>
              <a:custGeom>
                <a:avLst/>
                <a:gdLst>
                  <a:gd name="T0" fmla="*/ 251 w 251"/>
                  <a:gd name="T1" fmla="*/ 3 h 159"/>
                  <a:gd name="T2" fmla="*/ 0 w 251"/>
                  <a:gd name="T3" fmla="*/ 159 h 159"/>
                  <a:gd name="T4" fmla="*/ 0 w 251"/>
                  <a:gd name="T5" fmla="*/ 157 h 159"/>
                  <a:gd name="T6" fmla="*/ 249 w 251"/>
                  <a:gd name="T7" fmla="*/ 0 h 159"/>
                  <a:gd name="T8" fmla="*/ 251 w 251"/>
                  <a:gd name="T9" fmla="*/ 3 h 159"/>
                </a:gdLst>
                <a:ahLst/>
                <a:cxnLst>
                  <a:cxn ang="0">
                    <a:pos x="T0" y="T1"/>
                  </a:cxn>
                  <a:cxn ang="0">
                    <a:pos x="T2" y="T3"/>
                  </a:cxn>
                  <a:cxn ang="0">
                    <a:pos x="T4" y="T5"/>
                  </a:cxn>
                  <a:cxn ang="0">
                    <a:pos x="T6" y="T7"/>
                  </a:cxn>
                  <a:cxn ang="0">
                    <a:pos x="T8" y="T9"/>
                  </a:cxn>
                </a:cxnLst>
                <a:rect l="0" t="0" r="r" b="b"/>
                <a:pathLst>
                  <a:path w="251" h="159">
                    <a:moveTo>
                      <a:pt x="251" y="3"/>
                    </a:moveTo>
                    <a:lnTo>
                      <a:pt x="0" y="159"/>
                    </a:lnTo>
                    <a:lnTo>
                      <a:pt x="0" y="157"/>
                    </a:lnTo>
                    <a:lnTo>
                      <a:pt x="249" y="0"/>
                    </a:lnTo>
                    <a:lnTo>
                      <a:pt x="251" y="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4" name="任意多边形: 形状 173"/>
              <p:cNvSpPr>
                <a:spLocks/>
              </p:cNvSpPr>
              <p:nvPr/>
            </p:nvSpPr>
            <p:spPr bwMode="auto">
              <a:xfrm>
                <a:off x="7607301" y="4429126"/>
                <a:ext cx="398463" cy="250825"/>
              </a:xfrm>
              <a:custGeom>
                <a:avLst/>
                <a:gdLst>
                  <a:gd name="T0" fmla="*/ 251 w 251"/>
                  <a:gd name="T1" fmla="*/ 2 h 158"/>
                  <a:gd name="T2" fmla="*/ 3 w 251"/>
                  <a:gd name="T3" fmla="*/ 158 h 158"/>
                  <a:gd name="T4" fmla="*/ 0 w 251"/>
                  <a:gd name="T5" fmla="*/ 156 h 158"/>
                  <a:gd name="T6" fmla="*/ 251 w 251"/>
                  <a:gd name="T7" fmla="*/ 0 h 158"/>
                  <a:gd name="T8" fmla="*/ 251 w 251"/>
                  <a:gd name="T9" fmla="*/ 2 h 158"/>
                </a:gdLst>
                <a:ahLst/>
                <a:cxnLst>
                  <a:cxn ang="0">
                    <a:pos x="T0" y="T1"/>
                  </a:cxn>
                  <a:cxn ang="0">
                    <a:pos x="T2" y="T3"/>
                  </a:cxn>
                  <a:cxn ang="0">
                    <a:pos x="T4" y="T5"/>
                  </a:cxn>
                  <a:cxn ang="0">
                    <a:pos x="T6" y="T7"/>
                  </a:cxn>
                  <a:cxn ang="0">
                    <a:pos x="T8" y="T9"/>
                  </a:cxn>
                </a:cxnLst>
                <a:rect l="0" t="0" r="r" b="b"/>
                <a:pathLst>
                  <a:path w="251" h="158">
                    <a:moveTo>
                      <a:pt x="251" y="2"/>
                    </a:moveTo>
                    <a:lnTo>
                      <a:pt x="3" y="158"/>
                    </a:lnTo>
                    <a:lnTo>
                      <a:pt x="0" y="156"/>
                    </a:lnTo>
                    <a:lnTo>
                      <a:pt x="251" y="0"/>
                    </a:lnTo>
                    <a:lnTo>
                      <a:pt x="251"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5" name="任意多边形: 形状 174"/>
              <p:cNvSpPr>
                <a:spLocks/>
              </p:cNvSpPr>
              <p:nvPr/>
            </p:nvSpPr>
            <p:spPr bwMode="auto">
              <a:xfrm>
                <a:off x="7629526" y="4462463"/>
                <a:ext cx="398463" cy="250825"/>
              </a:xfrm>
              <a:custGeom>
                <a:avLst/>
                <a:gdLst>
                  <a:gd name="T0" fmla="*/ 251 w 251"/>
                  <a:gd name="T1" fmla="*/ 2 h 158"/>
                  <a:gd name="T2" fmla="*/ 0 w 251"/>
                  <a:gd name="T3" fmla="*/ 158 h 158"/>
                  <a:gd name="T4" fmla="*/ 0 w 251"/>
                  <a:gd name="T5" fmla="*/ 156 h 158"/>
                  <a:gd name="T6" fmla="*/ 249 w 251"/>
                  <a:gd name="T7" fmla="*/ 0 h 158"/>
                  <a:gd name="T8" fmla="*/ 251 w 251"/>
                  <a:gd name="T9" fmla="*/ 2 h 158"/>
                </a:gdLst>
                <a:ahLst/>
                <a:cxnLst>
                  <a:cxn ang="0">
                    <a:pos x="T0" y="T1"/>
                  </a:cxn>
                  <a:cxn ang="0">
                    <a:pos x="T2" y="T3"/>
                  </a:cxn>
                  <a:cxn ang="0">
                    <a:pos x="T4" y="T5"/>
                  </a:cxn>
                  <a:cxn ang="0">
                    <a:pos x="T6" y="T7"/>
                  </a:cxn>
                  <a:cxn ang="0">
                    <a:pos x="T8" y="T9"/>
                  </a:cxn>
                </a:cxnLst>
                <a:rect l="0" t="0" r="r" b="b"/>
                <a:pathLst>
                  <a:path w="251" h="158">
                    <a:moveTo>
                      <a:pt x="251" y="2"/>
                    </a:moveTo>
                    <a:lnTo>
                      <a:pt x="0" y="158"/>
                    </a:lnTo>
                    <a:lnTo>
                      <a:pt x="0" y="156"/>
                    </a:lnTo>
                    <a:lnTo>
                      <a:pt x="249" y="0"/>
                    </a:lnTo>
                    <a:lnTo>
                      <a:pt x="251"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6" name="任意多边形: 形状 175"/>
              <p:cNvSpPr>
                <a:spLocks/>
              </p:cNvSpPr>
              <p:nvPr/>
            </p:nvSpPr>
            <p:spPr bwMode="auto">
              <a:xfrm>
                <a:off x="7648576" y="4495801"/>
                <a:ext cx="398463" cy="252413"/>
              </a:xfrm>
              <a:custGeom>
                <a:avLst/>
                <a:gdLst>
                  <a:gd name="T0" fmla="*/ 251 w 251"/>
                  <a:gd name="T1" fmla="*/ 3 h 159"/>
                  <a:gd name="T2" fmla="*/ 3 w 251"/>
                  <a:gd name="T3" fmla="*/ 159 h 159"/>
                  <a:gd name="T4" fmla="*/ 0 w 251"/>
                  <a:gd name="T5" fmla="*/ 156 h 159"/>
                  <a:gd name="T6" fmla="*/ 251 w 251"/>
                  <a:gd name="T7" fmla="*/ 0 h 159"/>
                  <a:gd name="T8" fmla="*/ 251 w 251"/>
                  <a:gd name="T9" fmla="*/ 3 h 159"/>
                </a:gdLst>
                <a:ahLst/>
                <a:cxnLst>
                  <a:cxn ang="0">
                    <a:pos x="T0" y="T1"/>
                  </a:cxn>
                  <a:cxn ang="0">
                    <a:pos x="T2" y="T3"/>
                  </a:cxn>
                  <a:cxn ang="0">
                    <a:pos x="T4" y="T5"/>
                  </a:cxn>
                  <a:cxn ang="0">
                    <a:pos x="T6" y="T7"/>
                  </a:cxn>
                  <a:cxn ang="0">
                    <a:pos x="T8" y="T9"/>
                  </a:cxn>
                </a:cxnLst>
                <a:rect l="0" t="0" r="r" b="b"/>
                <a:pathLst>
                  <a:path w="251" h="159">
                    <a:moveTo>
                      <a:pt x="251" y="3"/>
                    </a:moveTo>
                    <a:lnTo>
                      <a:pt x="3" y="159"/>
                    </a:lnTo>
                    <a:lnTo>
                      <a:pt x="0" y="156"/>
                    </a:lnTo>
                    <a:lnTo>
                      <a:pt x="251" y="0"/>
                    </a:lnTo>
                    <a:lnTo>
                      <a:pt x="251" y="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7" name="任意多边形: 形状 176"/>
              <p:cNvSpPr>
                <a:spLocks/>
              </p:cNvSpPr>
              <p:nvPr/>
            </p:nvSpPr>
            <p:spPr bwMode="auto">
              <a:xfrm>
                <a:off x="7670801" y="4529138"/>
                <a:ext cx="398463" cy="252413"/>
              </a:xfrm>
              <a:custGeom>
                <a:avLst/>
                <a:gdLst>
                  <a:gd name="T0" fmla="*/ 251 w 251"/>
                  <a:gd name="T1" fmla="*/ 3 h 159"/>
                  <a:gd name="T2" fmla="*/ 0 w 251"/>
                  <a:gd name="T3" fmla="*/ 159 h 159"/>
                  <a:gd name="T4" fmla="*/ 0 w 251"/>
                  <a:gd name="T5" fmla="*/ 157 h 159"/>
                  <a:gd name="T6" fmla="*/ 251 w 251"/>
                  <a:gd name="T7" fmla="*/ 0 h 159"/>
                  <a:gd name="T8" fmla="*/ 251 w 251"/>
                  <a:gd name="T9" fmla="*/ 3 h 159"/>
                </a:gdLst>
                <a:ahLst/>
                <a:cxnLst>
                  <a:cxn ang="0">
                    <a:pos x="T0" y="T1"/>
                  </a:cxn>
                  <a:cxn ang="0">
                    <a:pos x="T2" y="T3"/>
                  </a:cxn>
                  <a:cxn ang="0">
                    <a:pos x="T4" y="T5"/>
                  </a:cxn>
                  <a:cxn ang="0">
                    <a:pos x="T6" y="T7"/>
                  </a:cxn>
                  <a:cxn ang="0">
                    <a:pos x="T8" y="T9"/>
                  </a:cxn>
                </a:cxnLst>
                <a:rect l="0" t="0" r="r" b="b"/>
                <a:pathLst>
                  <a:path w="251" h="159">
                    <a:moveTo>
                      <a:pt x="251" y="3"/>
                    </a:moveTo>
                    <a:lnTo>
                      <a:pt x="0" y="159"/>
                    </a:lnTo>
                    <a:lnTo>
                      <a:pt x="0" y="157"/>
                    </a:lnTo>
                    <a:lnTo>
                      <a:pt x="251" y="0"/>
                    </a:lnTo>
                    <a:lnTo>
                      <a:pt x="251" y="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8" name="任意多边形: 形状 177"/>
              <p:cNvSpPr>
                <a:spLocks/>
              </p:cNvSpPr>
              <p:nvPr/>
            </p:nvSpPr>
            <p:spPr bwMode="auto">
              <a:xfrm>
                <a:off x="7694614" y="4564063"/>
                <a:ext cx="396875" cy="250825"/>
              </a:xfrm>
              <a:custGeom>
                <a:avLst/>
                <a:gdLst>
                  <a:gd name="T0" fmla="*/ 250 w 250"/>
                  <a:gd name="T1" fmla="*/ 0 h 158"/>
                  <a:gd name="T2" fmla="*/ 0 w 250"/>
                  <a:gd name="T3" fmla="*/ 158 h 158"/>
                  <a:gd name="T4" fmla="*/ 0 w 250"/>
                  <a:gd name="T5" fmla="*/ 156 h 158"/>
                  <a:gd name="T6" fmla="*/ 248 w 250"/>
                  <a:gd name="T7" fmla="*/ 0 h 158"/>
                  <a:gd name="T8" fmla="*/ 250 w 250"/>
                  <a:gd name="T9" fmla="*/ 0 h 158"/>
                </a:gdLst>
                <a:ahLst/>
                <a:cxnLst>
                  <a:cxn ang="0">
                    <a:pos x="T0" y="T1"/>
                  </a:cxn>
                  <a:cxn ang="0">
                    <a:pos x="T2" y="T3"/>
                  </a:cxn>
                  <a:cxn ang="0">
                    <a:pos x="T4" y="T5"/>
                  </a:cxn>
                  <a:cxn ang="0">
                    <a:pos x="T6" y="T7"/>
                  </a:cxn>
                  <a:cxn ang="0">
                    <a:pos x="T8" y="T9"/>
                  </a:cxn>
                </a:cxnLst>
                <a:rect l="0" t="0" r="r" b="b"/>
                <a:pathLst>
                  <a:path w="250" h="158">
                    <a:moveTo>
                      <a:pt x="250" y="0"/>
                    </a:moveTo>
                    <a:lnTo>
                      <a:pt x="0" y="158"/>
                    </a:lnTo>
                    <a:lnTo>
                      <a:pt x="0" y="156"/>
                    </a:lnTo>
                    <a:lnTo>
                      <a:pt x="248" y="0"/>
                    </a:lnTo>
                    <a:lnTo>
                      <a:pt x="250"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9" name="任意多边形: 形状 178"/>
              <p:cNvSpPr>
                <a:spLocks/>
              </p:cNvSpPr>
              <p:nvPr/>
            </p:nvSpPr>
            <p:spPr bwMode="auto">
              <a:xfrm>
                <a:off x="7712076" y="4597401"/>
                <a:ext cx="398463" cy="252413"/>
              </a:xfrm>
              <a:custGeom>
                <a:avLst/>
                <a:gdLst>
                  <a:gd name="T0" fmla="*/ 251 w 251"/>
                  <a:gd name="T1" fmla="*/ 0 h 159"/>
                  <a:gd name="T2" fmla="*/ 3 w 251"/>
                  <a:gd name="T3" fmla="*/ 159 h 159"/>
                  <a:gd name="T4" fmla="*/ 0 w 251"/>
                  <a:gd name="T5" fmla="*/ 156 h 159"/>
                  <a:gd name="T6" fmla="*/ 251 w 251"/>
                  <a:gd name="T7" fmla="*/ 0 h 159"/>
                  <a:gd name="T8" fmla="*/ 251 w 251"/>
                  <a:gd name="T9" fmla="*/ 0 h 159"/>
                </a:gdLst>
                <a:ahLst/>
                <a:cxnLst>
                  <a:cxn ang="0">
                    <a:pos x="T0" y="T1"/>
                  </a:cxn>
                  <a:cxn ang="0">
                    <a:pos x="T2" y="T3"/>
                  </a:cxn>
                  <a:cxn ang="0">
                    <a:pos x="T4" y="T5"/>
                  </a:cxn>
                  <a:cxn ang="0">
                    <a:pos x="T6" y="T7"/>
                  </a:cxn>
                  <a:cxn ang="0">
                    <a:pos x="T8" y="T9"/>
                  </a:cxn>
                </a:cxnLst>
                <a:rect l="0" t="0" r="r" b="b"/>
                <a:pathLst>
                  <a:path w="251" h="159">
                    <a:moveTo>
                      <a:pt x="251" y="0"/>
                    </a:moveTo>
                    <a:lnTo>
                      <a:pt x="3" y="159"/>
                    </a:lnTo>
                    <a:lnTo>
                      <a:pt x="0" y="156"/>
                    </a:lnTo>
                    <a:lnTo>
                      <a:pt x="251" y="0"/>
                    </a:lnTo>
                    <a:lnTo>
                      <a:pt x="251"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0" name="任意多边形: 形状 179"/>
              <p:cNvSpPr>
                <a:spLocks/>
              </p:cNvSpPr>
              <p:nvPr/>
            </p:nvSpPr>
            <p:spPr bwMode="auto">
              <a:xfrm>
                <a:off x="7735889" y="4630738"/>
                <a:ext cx="396875" cy="252413"/>
              </a:xfrm>
              <a:custGeom>
                <a:avLst/>
                <a:gdLst>
                  <a:gd name="T0" fmla="*/ 250 w 250"/>
                  <a:gd name="T1" fmla="*/ 0 h 159"/>
                  <a:gd name="T2" fmla="*/ 0 w 250"/>
                  <a:gd name="T3" fmla="*/ 159 h 159"/>
                  <a:gd name="T4" fmla="*/ 0 w 250"/>
                  <a:gd name="T5" fmla="*/ 157 h 159"/>
                  <a:gd name="T6" fmla="*/ 250 w 250"/>
                  <a:gd name="T7" fmla="*/ 0 h 159"/>
                  <a:gd name="T8" fmla="*/ 250 w 250"/>
                  <a:gd name="T9" fmla="*/ 0 h 159"/>
                </a:gdLst>
                <a:ahLst/>
                <a:cxnLst>
                  <a:cxn ang="0">
                    <a:pos x="T0" y="T1"/>
                  </a:cxn>
                  <a:cxn ang="0">
                    <a:pos x="T2" y="T3"/>
                  </a:cxn>
                  <a:cxn ang="0">
                    <a:pos x="T4" y="T5"/>
                  </a:cxn>
                  <a:cxn ang="0">
                    <a:pos x="T6" y="T7"/>
                  </a:cxn>
                  <a:cxn ang="0">
                    <a:pos x="T8" y="T9"/>
                  </a:cxn>
                </a:cxnLst>
                <a:rect l="0" t="0" r="r" b="b"/>
                <a:pathLst>
                  <a:path w="250" h="159">
                    <a:moveTo>
                      <a:pt x="250" y="0"/>
                    </a:moveTo>
                    <a:lnTo>
                      <a:pt x="0" y="159"/>
                    </a:lnTo>
                    <a:lnTo>
                      <a:pt x="0" y="157"/>
                    </a:lnTo>
                    <a:lnTo>
                      <a:pt x="250" y="0"/>
                    </a:lnTo>
                    <a:lnTo>
                      <a:pt x="250"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1" name="任意多边形: 形状 180"/>
              <p:cNvSpPr>
                <a:spLocks/>
              </p:cNvSpPr>
              <p:nvPr/>
            </p:nvSpPr>
            <p:spPr bwMode="auto">
              <a:xfrm>
                <a:off x="7758114" y="4665663"/>
                <a:ext cx="398463" cy="250825"/>
              </a:xfrm>
              <a:custGeom>
                <a:avLst/>
                <a:gdLst>
                  <a:gd name="T0" fmla="*/ 251 w 251"/>
                  <a:gd name="T1" fmla="*/ 0 h 158"/>
                  <a:gd name="T2" fmla="*/ 0 w 251"/>
                  <a:gd name="T3" fmla="*/ 158 h 158"/>
                  <a:gd name="T4" fmla="*/ 0 w 251"/>
                  <a:gd name="T5" fmla="*/ 156 h 158"/>
                  <a:gd name="T6" fmla="*/ 248 w 251"/>
                  <a:gd name="T7" fmla="*/ 0 h 158"/>
                  <a:gd name="T8" fmla="*/ 251 w 251"/>
                  <a:gd name="T9" fmla="*/ 0 h 158"/>
                </a:gdLst>
                <a:ahLst/>
                <a:cxnLst>
                  <a:cxn ang="0">
                    <a:pos x="T0" y="T1"/>
                  </a:cxn>
                  <a:cxn ang="0">
                    <a:pos x="T2" y="T3"/>
                  </a:cxn>
                  <a:cxn ang="0">
                    <a:pos x="T4" y="T5"/>
                  </a:cxn>
                  <a:cxn ang="0">
                    <a:pos x="T6" y="T7"/>
                  </a:cxn>
                  <a:cxn ang="0">
                    <a:pos x="T8" y="T9"/>
                  </a:cxn>
                </a:cxnLst>
                <a:rect l="0" t="0" r="r" b="b"/>
                <a:pathLst>
                  <a:path w="251" h="158">
                    <a:moveTo>
                      <a:pt x="251" y="0"/>
                    </a:moveTo>
                    <a:lnTo>
                      <a:pt x="0" y="158"/>
                    </a:lnTo>
                    <a:lnTo>
                      <a:pt x="0" y="156"/>
                    </a:lnTo>
                    <a:lnTo>
                      <a:pt x="248" y="0"/>
                    </a:lnTo>
                    <a:lnTo>
                      <a:pt x="251"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2" name="任意多边形: 形状 181"/>
              <p:cNvSpPr>
                <a:spLocks/>
              </p:cNvSpPr>
              <p:nvPr/>
            </p:nvSpPr>
            <p:spPr bwMode="auto">
              <a:xfrm>
                <a:off x="7777164" y="4699001"/>
                <a:ext cx="396875" cy="252413"/>
              </a:xfrm>
              <a:custGeom>
                <a:avLst/>
                <a:gdLst>
                  <a:gd name="T0" fmla="*/ 250 w 250"/>
                  <a:gd name="T1" fmla="*/ 0 h 159"/>
                  <a:gd name="T2" fmla="*/ 2 w 250"/>
                  <a:gd name="T3" fmla="*/ 159 h 159"/>
                  <a:gd name="T4" fmla="*/ 0 w 250"/>
                  <a:gd name="T5" fmla="*/ 156 h 159"/>
                  <a:gd name="T6" fmla="*/ 250 w 250"/>
                  <a:gd name="T7" fmla="*/ 0 h 159"/>
                  <a:gd name="T8" fmla="*/ 250 w 250"/>
                  <a:gd name="T9" fmla="*/ 0 h 159"/>
                </a:gdLst>
                <a:ahLst/>
                <a:cxnLst>
                  <a:cxn ang="0">
                    <a:pos x="T0" y="T1"/>
                  </a:cxn>
                  <a:cxn ang="0">
                    <a:pos x="T2" y="T3"/>
                  </a:cxn>
                  <a:cxn ang="0">
                    <a:pos x="T4" y="T5"/>
                  </a:cxn>
                  <a:cxn ang="0">
                    <a:pos x="T6" y="T7"/>
                  </a:cxn>
                  <a:cxn ang="0">
                    <a:pos x="T8" y="T9"/>
                  </a:cxn>
                </a:cxnLst>
                <a:rect l="0" t="0" r="r" b="b"/>
                <a:pathLst>
                  <a:path w="250" h="159">
                    <a:moveTo>
                      <a:pt x="250" y="0"/>
                    </a:moveTo>
                    <a:lnTo>
                      <a:pt x="2" y="159"/>
                    </a:lnTo>
                    <a:lnTo>
                      <a:pt x="0" y="156"/>
                    </a:lnTo>
                    <a:lnTo>
                      <a:pt x="250" y="0"/>
                    </a:lnTo>
                    <a:lnTo>
                      <a:pt x="250"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3" name="任意多边形: 形状 182"/>
              <p:cNvSpPr>
                <a:spLocks/>
              </p:cNvSpPr>
              <p:nvPr/>
            </p:nvSpPr>
            <p:spPr bwMode="auto">
              <a:xfrm>
                <a:off x="7799389" y="4732338"/>
                <a:ext cx="398463" cy="252413"/>
              </a:xfrm>
              <a:custGeom>
                <a:avLst/>
                <a:gdLst>
                  <a:gd name="T0" fmla="*/ 251 w 251"/>
                  <a:gd name="T1" fmla="*/ 0 h 159"/>
                  <a:gd name="T2" fmla="*/ 0 w 251"/>
                  <a:gd name="T3" fmla="*/ 159 h 159"/>
                  <a:gd name="T4" fmla="*/ 0 w 251"/>
                  <a:gd name="T5" fmla="*/ 157 h 159"/>
                  <a:gd name="T6" fmla="*/ 248 w 251"/>
                  <a:gd name="T7" fmla="*/ 0 h 159"/>
                  <a:gd name="T8" fmla="*/ 251 w 251"/>
                  <a:gd name="T9" fmla="*/ 0 h 159"/>
                </a:gdLst>
                <a:ahLst/>
                <a:cxnLst>
                  <a:cxn ang="0">
                    <a:pos x="T0" y="T1"/>
                  </a:cxn>
                  <a:cxn ang="0">
                    <a:pos x="T2" y="T3"/>
                  </a:cxn>
                  <a:cxn ang="0">
                    <a:pos x="T4" y="T5"/>
                  </a:cxn>
                  <a:cxn ang="0">
                    <a:pos x="T6" y="T7"/>
                  </a:cxn>
                  <a:cxn ang="0">
                    <a:pos x="T8" y="T9"/>
                  </a:cxn>
                </a:cxnLst>
                <a:rect l="0" t="0" r="r" b="b"/>
                <a:pathLst>
                  <a:path w="251" h="159">
                    <a:moveTo>
                      <a:pt x="251" y="0"/>
                    </a:moveTo>
                    <a:lnTo>
                      <a:pt x="0" y="159"/>
                    </a:lnTo>
                    <a:lnTo>
                      <a:pt x="0" y="157"/>
                    </a:lnTo>
                    <a:lnTo>
                      <a:pt x="248" y="0"/>
                    </a:lnTo>
                    <a:lnTo>
                      <a:pt x="251"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4" name="任意多边形: 形状 183"/>
              <p:cNvSpPr>
                <a:spLocks/>
              </p:cNvSpPr>
              <p:nvPr/>
            </p:nvSpPr>
            <p:spPr bwMode="auto">
              <a:xfrm>
                <a:off x="7818439" y="4767263"/>
                <a:ext cx="401638" cy="250825"/>
              </a:xfrm>
              <a:custGeom>
                <a:avLst/>
                <a:gdLst>
                  <a:gd name="T0" fmla="*/ 253 w 253"/>
                  <a:gd name="T1" fmla="*/ 0 h 158"/>
                  <a:gd name="T2" fmla="*/ 2 w 253"/>
                  <a:gd name="T3" fmla="*/ 158 h 158"/>
                  <a:gd name="T4" fmla="*/ 0 w 253"/>
                  <a:gd name="T5" fmla="*/ 156 h 158"/>
                  <a:gd name="T6" fmla="*/ 250 w 253"/>
                  <a:gd name="T7" fmla="*/ 0 h 158"/>
                  <a:gd name="T8" fmla="*/ 253 w 253"/>
                  <a:gd name="T9" fmla="*/ 0 h 158"/>
                </a:gdLst>
                <a:ahLst/>
                <a:cxnLst>
                  <a:cxn ang="0">
                    <a:pos x="T0" y="T1"/>
                  </a:cxn>
                  <a:cxn ang="0">
                    <a:pos x="T2" y="T3"/>
                  </a:cxn>
                  <a:cxn ang="0">
                    <a:pos x="T4" y="T5"/>
                  </a:cxn>
                  <a:cxn ang="0">
                    <a:pos x="T6" y="T7"/>
                  </a:cxn>
                  <a:cxn ang="0">
                    <a:pos x="T8" y="T9"/>
                  </a:cxn>
                </a:cxnLst>
                <a:rect l="0" t="0" r="r" b="b"/>
                <a:pathLst>
                  <a:path w="253" h="158">
                    <a:moveTo>
                      <a:pt x="253" y="0"/>
                    </a:moveTo>
                    <a:lnTo>
                      <a:pt x="2" y="158"/>
                    </a:lnTo>
                    <a:lnTo>
                      <a:pt x="0" y="156"/>
                    </a:lnTo>
                    <a:lnTo>
                      <a:pt x="250" y="0"/>
                    </a:lnTo>
                    <a:lnTo>
                      <a:pt x="253"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5" name="任意多边形: 形状 184"/>
              <p:cNvSpPr>
                <a:spLocks/>
              </p:cNvSpPr>
              <p:nvPr/>
            </p:nvSpPr>
            <p:spPr bwMode="auto">
              <a:xfrm>
                <a:off x="7840664" y="4800601"/>
                <a:ext cx="398463" cy="252413"/>
              </a:xfrm>
              <a:custGeom>
                <a:avLst/>
                <a:gdLst>
                  <a:gd name="T0" fmla="*/ 251 w 251"/>
                  <a:gd name="T1" fmla="*/ 0 h 159"/>
                  <a:gd name="T2" fmla="*/ 2 w 251"/>
                  <a:gd name="T3" fmla="*/ 159 h 159"/>
                  <a:gd name="T4" fmla="*/ 0 w 251"/>
                  <a:gd name="T5" fmla="*/ 156 h 159"/>
                  <a:gd name="T6" fmla="*/ 251 w 251"/>
                  <a:gd name="T7" fmla="*/ 0 h 159"/>
                  <a:gd name="T8" fmla="*/ 251 w 251"/>
                  <a:gd name="T9" fmla="*/ 0 h 159"/>
                </a:gdLst>
                <a:ahLst/>
                <a:cxnLst>
                  <a:cxn ang="0">
                    <a:pos x="T0" y="T1"/>
                  </a:cxn>
                  <a:cxn ang="0">
                    <a:pos x="T2" y="T3"/>
                  </a:cxn>
                  <a:cxn ang="0">
                    <a:pos x="T4" y="T5"/>
                  </a:cxn>
                  <a:cxn ang="0">
                    <a:pos x="T6" y="T7"/>
                  </a:cxn>
                  <a:cxn ang="0">
                    <a:pos x="T8" y="T9"/>
                  </a:cxn>
                </a:cxnLst>
                <a:rect l="0" t="0" r="r" b="b"/>
                <a:pathLst>
                  <a:path w="251" h="159">
                    <a:moveTo>
                      <a:pt x="251" y="0"/>
                    </a:moveTo>
                    <a:lnTo>
                      <a:pt x="2" y="159"/>
                    </a:lnTo>
                    <a:lnTo>
                      <a:pt x="0" y="156"/>
                    </a:lnTo>
                    <a:lnTo>
                      <a:pt x="251" y="0"/>
                    </a:lnTo>
                    <a:lnTo>
                      <a:pt x="251"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6" name="任意多边形: 形状 185"/>
              <p:cNvSpPr>
                <a:spLocks/>
              </p:cNvSpPr>
              <p:nvPr/>
            </p:nvSpPr>
            <p:spPr bwMode="auto">
              <a:xfrm>
                <a:off x="7862889" y="4833938"/>
                <a:ext cx="398463" cy="252413"/>
              </a:xfrm>
              <a:custGeom>
                <a:avLst/>
                <a:gdLst>
                  <a:gd name="T0" fmla="*/ 251 w 251"/>
                  <a:gd name="T1" fmla="*/ 0 h 159"/>
                  <a:gd name="T2" fmla="*/ 0 w 251"/>
                  <a:gd name="T3" fmla="*/ 159 h 159"/>
                  <a:gd name="T4" fmla="*/ 0 w 251"/>
                  <a:gd name="T5" fmla="*/ 156 h 159"/>
                  <a:gd name="T6" fmla="*/ 248 w 251"/>
                  <a:gd name="T7" fmla="*/ 0 h 159"/>
                  <a:gd name="T8" fmla="*/ 251 w 251"/>
                  <a:gd name="T9" fmla="*/ 0 h 159"/>
                </a:gdLst>
                <a:ahLst/>
                <a:cxnLst>
                  <a:cxn ang="0">
                    <a:pos x="T0" y="T1"/>
                  </a:cxn>
                  <a:cxn ang="0">
                    <a:pos x="T2" y="T3"/>
                  </a:cxn>
                  <a:cxn ang="0">
                    <a:pos x="T4" y="T5"/>
                  </a:cxn>
                  <a:cxn ang="0">
                    <a:pos x="T6" y="T7"/>
                  </a:cxn>
                  <a:cxn ang="0">
                    <a:pos x="T8" y="T9"/>
                  </a:cxn>
                </a:cxnLst>
                <a:rect l="0" t="0" r="r" b="b"/>
                <a:pathLst>
                  <a:path w="251" h="159">
                    <a:moveTo>
                      <a:pt x="251" y="0"/>
                    </a:moveTo>
                    <a:lnTo>
                      <a:pt x="0" y="159"/>
                    </a:lnTo>
                    <a:lnTo>
                      <a:pt x="0" y="156"/>
                    </a:lnTo>
                    <a:lnTo>
                      <a:pt x="248" y="0"/>
                    </a:lnTo>
                    <a:lnTo>
                      <a:pt x="251"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7" name="任意多边形: 形状 186"/>
              <p:cNvSpPr>
                <a:spLocks/>
              </p:cNvSpPr>
              <p:nvPr/>
            </p:nvSpPr>
            <p:spPr bwMode="auto">
              <a:xfrm>
                <a:off x="7881939" y="4868863"/>
                <a:ext cx="398463" cy="247650"/>
              </a:xfrm>
              <a:custGeom>
                <a:avLst/>
                <a:gdLst>
                  <a:gd name="T0" fmla="*/ 251 w 251"/>
                  <a:gd name="T1" fmla="*/ 0 h 156"/>
                  <a:gd name="T2" fmla="*/ 2 w 251"/>
                  <a:gd name="T3" fmla="*/ 156 h 156"/>
                  <a:gd name="T4" fmla="*/ 0 w 251"/>
                  <a:gd name="T5" fmla="*/ 156 h 156"/>
                  <a:gd name="T6" fmla="*/ 251 w 251"/>
                  <a:gd name="T7" fmla="*/ 0 h 156"/>
                  <a:gd name="T8" fmla="*/ 251 w 251"/>
                  <a:gd name="T9" fmla="*/ 0 h 156"/>
                </a:gdLst>
                <a:ahLst/>
                <a:cxnLst>
                  <a:cxn ang="0">
                    <a:pos x="T0" y="T1"/>
                  </a:cxn>
                  <a:cxn ang="0">
                    <a:pos x="T2" y="T3"/>
                  </a:cxn>
                  <a:cxn ang="0">
                    <a:pos x="T4" y="T5"/>
                  </a:cxn>
                  <a:cxn ang="0">
                    <a:pos x="T6" y="T7"/>
                  </a:cxn>
                  <a:cxn ang="0">
                    <a:pos x="T8" y="T9"/>
                  </a:cxn>
                </a:cxnLst>
                <a:rect l="0" t="0" r="r" b="b"/>
                <a:pathLst>
                  <a:path w="251" h="156">
                    <a:moveTo>
                      <a:pt x="251" y="0"/>
                    </a:moveTo>
                    <a:lnTo>
                      <a:pt x="2" y="156"/>
                    </a:lnTo>
                    <a:lnTo>
                      <a:pt x="0" y="156"/>
                    </a:lnTo>
                    <a:lnTo>
                      <a:pt x="251" y="0"/>
                    </a:lnTo>
                    <a:lnTo>
                      <a:pt x="251"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8" name="任意多边形: 形状 187"/>
              <p:cNvSpPr>
                <a:spLocks/>
              </p:cNvSpPr>
              <p:nvPr/>
            </p:nvSpPr>
            <p:spPr bwMode="auto">
              <a:xfrm>
                <a:off x="7904164" y="4902201"/>
                <a:ext cx="398463" cy="247650"/>
              </a:xfrm>
              <a:custGeom>
                <a:avLst/>
                <a:gdLst>
                  <a:gd name="T0" fmla="*/ 251 w 251"/>
                  <a:gd name="T1" fmla="*/ 0 h 156"/>
                  <a:gd name="T2" fmla="*/ 0 w 251"/>
                  <a:gd name="T3" fmla="*/ 156 h 156"/>
                  <a:gd name="T4" fmla="*/ 0 w 251"/>
                  <a:gd name="T5" fmla="*/ 156 h 156"/>
                  <a:gd name="T6" fmla="*/ 251 w 251"/>
                  <a:gd name="T7" fmla="*/ 0 h 156"/>
                  <a:gd name="T8" fmla="*/ 251 w 251"/>
                  <a:gd name="T9" fmla="*/ 0 h 156"/>
                </a:gdLst>
                <a:ahLst/>
                <a:cxnLst>
                  <a:cxn ang="0">
                    <a:pos x="T0" y="T1"/>
                  </a:cxn>
                  <a:cxn ang="0">
                    <a:pos x="T2" y="T3"/>
                  </a:cxn>
                  <a:cxn ang="0">
                    <a:pos x="T4" y="T5"/>
                  </a:cxn>
                  <a:cxn ang="0">
                    <a:pos x="T6" y="T7"/>
                  </a:cxn>
                  <a:cxn ang="0">
                    <a:pos x="T8" y="T9"/>
                  </a:cxn>
                </a:cxnLst>
                <a:rect l="0" t="0" r="r" b="b"/>
                <a:pathLst>
                  <a:path w="251" h="156">
                    <a:moveTo>
                      <a:pt x="251" y="0"/>
                    </a:moveTo>
                    <a:lnTo>
                      <a:pt x="0" y="156"/>
                    </a:lnTo>
                    <a:lnTo>
                      <a:pt x="0" y="156"/>
                    </a:lnTo>
                    <a:lnTo>
                      <a:pt x="251" y="0"/>
                    </a:lnTo>
                    <a:lnTo>
                      <a:pt x="251"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9" name="任意多边形: 形状 188"/>
              <p:cNvSpPr>
                <a:spLocks/>
              </p:cNvSpPr>
              <p:nvPr/>
            </p:nvSpPr>
            <p:spPr bwMode="auto">
              <a:xfrm>
                <a:off x="6856414" y="4616451"/>
                <a:ext cx="398463" cy="252413"/>
              </a:xfrm>
              <a:custGeom>
                <a:avLst/>
                <a:gdLst>
                  <a:gd name="T0" fmla="*/ 251 w 251"/>
                  <a:gd name="T1" fmla="*/ 2 h 159"/>
                  <a:gd name="T2" fmla="*/ 2 w 251"/>
                  <a:gd name="T3" fmla="*/ 159 h 159"/>
                  <a:gd name="T4" fmla="*/ 0 w 251"/>
                  <a:gd name="T5" fmla="*/ 159 h 159"/>
                  <a:gd name="T6" fmla="*/ 251 w 251"/>
                  <a:gd name="T7" fmla="*/ 0 h 159"/>
                  <a:gd name="T8" fmla="*/ 251 w 251"/>
                  <a:gd name="T9" fmla="*/ 2 h 159"/>
                </a:gdLst>
                <a:ahLst/>
                <a:cxnLst>
                  <a:cxn ang="0">
                    <a:pos x="T0" y="T1"/>
                  </a:cxn>
                  <a:cxn ang="0">
                    <a:pos x="T2" y="T3"/>
                  </a:cxn>
                  <a:cxn ang="0">
                    <a:pos x="T4" y="T5"/>
                  </a:cxn>
                  <a:cxn ang="0">
                    <a:pos x="T6" y="T7"/>
                  </a:cxn>
                  <a:cxn ang="0">
                    <a:pos x="T8" y="T9"/>
                  </a:cxn>
                </a:cxnLst>
                <a:rect l="0" t="0" r="r" b="b"/>
                <a:pathLst>
                  <a:path w="251" h="159">
                    <a:moveTo>
                      <a:pt x="251" y="2"/>
                    </a:moveTo>
                    <a:lnTo>
                      <a:pt x="2" y="159"/>
                    </a:lnTo>
                    <a:lnTo>
                      <a:pt x="0" y="159"/>
                    </a:lnTo>
                    <a:lnTo>
                      <a:pt x="251" y="0"/>
                    </a:lnTo>
                    <a:lnTo>
                      <a:pt x="251"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90" name="任意多边形: 形状 189"/>
              <p:cNvSpPr>
                <a:spLocks/>
              </p:cNvSpPr>
              <p:nvPr/>
            </p:nvSpPr>
            <p:spPr bwMode="auto">
              <a:xfrm>
                <a:off x="6878639" y="4649788"/>
                <a:ext cx="398463" cy="252413"/>
              </a:xfrm>
              <a:custGeom>
                <a:avLst/>
                <a:gdLst>
                  <a:gd name="T0" fmla="*/ 251 w 251"/>
                  <a:gd name="T1" fmla="*/ 3 h 159"/>
                  <a:gd name="T2" fmla="*/ 0 w 251"/>
                  <a:gd name="T3" fmla="*/ 159 h 159"/>
                  <a:gd name="T4" fmla="*/ 0 w 251"/>
                  <a:gd name="T5" fmla="*/ 159 h 159"/>
                  <a:gd name="T6" fmla="*/ 251 w 251"/>
                  <a:gd name="T7" fmla="*/ 0 h 159"/>
                  <a:gd name="T8" fmla="*/ 251 w 251"/>
                  <a:gd name="T9" fmla="*/ 3 h 159"/>
                </a:gdLst>
                <a:ahLst/>
                <a:cxnLst>
                  <a:cxn ang="0">
                    <a:pos x="T0" y="T1"/>
                  </a:cxn>
                  <a:cxn ang="0">
                    <a:pos x="T2" y="T3"/>
                  </a:cxn>
                  <a:cxn ang="0">
                    <a:pos x="T4" y="T5"/>
                  </a:cxn>
                  <a:cxn ang="0">
                    <a:pos x="T6" y="T7"/>
                  </a:cxn>
                  <a:cxn ang="0">
                    <a:pos x="T8" y="T9"/>
                  </a:cxn>
                </a:cxnLst>
                <a:rect l="0" t="0" r="r" b="b"/>
                <a:pathLst>
                  <a:path w="251" h="159">
                    <a:moveTo>
                      <a:pt x="251" y="3"/>
                    </a:moveTo>
                    <a:lnTo>
                      <a:pt x="0" y="159"/>
                    </a:lnTo>
                    <a:lnTo>
                      <a:pt x="0" y="159"/>
                    </a:lnTo>
                    <a:lnTo>
                      <a:pt x="251" y="0"/>
                    </a:lnTo>
                    <a:lnTo>
                      <a:pt x="251" y="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91" name="任意多边形: 形状 190"/>
              <p:cNvSpPr>
                <a:spLocks/>
              </p:cNvSpPr>
              <p:nvPr/>
            </p:nvSpPr>
            <p:spPr bwMode="auto">
              <a:xfrm>
                <a:off x="6900864" y="4684713"/>
                <a:ext cx="398463" cy="250825"/>
              </a:xfrm>
              <a:custGeom>
                <a:avLst/>
                <a:gdLst>
                  <a:gd name="T0" fmla="*/ 251 w 251"/>
                  <a:gd name="T1" fmla="*/ 2 h 158"/>
                  <a:gd name="T2" fmla="*/ 0 w 251"/>
                  <a:gd name="T3" fmla="*/ 158 h 158"/>
                  <a:gd name="T4" fmla="*/ 0 w 251"/>
                  <a:gd name="T5" fmla="*/ 158 h 158"/>
                  <a:gd name="T6" fmla="*/ 249 w 251"/>
                  <a:gd name="T7" fmla="*/ 0 h 158"/>
                  <a:gd name="T8" fmla="*/ 251 w 251"/>
                  <a:gd name="T9" fmla="*/ 2 h 158"/>
                </a:gdLst>
                <a:ahLst/>
                <a:cxnLst>
                  <a:cxn ang="0">
                    <a:pos x="T0" y="T1"/>
                  </a:cxn>
                  <a:cxn ang="0">
                    <a:pos x="T2" y="T3"/>
                  </a:cxn>
                  <a:cxn ang="0">
                    <a:pos x="T4" y="T5"/>
                  </a:cxn>
                  <a:cxn ang="0">
                    <a:pos x="T6" y="T7"/>
                  </a:cxn>
                  <a:cxn ang="0">
                    <a:pos x="T8" y="T9"/>
                  </a:cxn>
                </a:cxnLst>
                <a:rect l="0" t="0" r="r" b="b"/>
                <a:pathLst>
                  <a:path w="251" h="158">
                    <a:moveTo>
                      <a:pt x="251" y="2"/>
                    </a:moveTo>
                    <a:lnTo>
                      <a:pt x="0" y="158"/>
                    </a:lnTo>
                    <a:lnTo>
                      <a:pt x="0" y="158"/>
                    </a:lnTo>
                    <a:lnTo>
                      <a:pt x="249" y="0"/>
                    </a:lnTo>
                    <a:lnTo>
                      <a:pt x="251"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92" name="任意多边形: 形状 191"/>
              <p:cNvSpPr>
                <a:spLocks/>
              </p:cNvSpPr>
              <p:nvPr/>
            </p:nvSpPr>
            <p:spPr bwMode="auto">
              <a:xfrm>
                <a:off x="6919914" y="4718051"/>
                <a:ext cx="398463" cy="250825"/>
              </a:xfrm>
              <a:custGeom>
                <a:avLst/>
                <a:gdLst>
                  <a:gd name="T0" fmla="*/ 251 w 251"/>
                  <a:gd name="T1" fmla="*/ 2 h 158"/>
                  <a:gd name="T2" fmla="*/ 3 w 251"/>
                  <a:gd name="T3" fmla="*/ 158 h 158"/>
                  <a:gd name="T4" fmla="*/ 0 w 251"/>
                  <a:gd name="T5" fmla="*/ 158 h 158"/>
                  <a:gd name="T6" fmla="*/ 251 w 251"/>
                  <a:gd name="T7" fmla="*/ 0 h 158"/>
                  <a:gd name="T8" fmla="*/ 251 w 251"/>
                  <a:gd name="T9" fmla="*/ 2 h 158"/>
                </a:gdLst>
                <a:ahLst/>
                <a:cxnLst>
                  <a:cxn ang="0">
                    <a:pos x="T0" y="T1"/>
                  </a:cxn>
                  <a:cxn ang="0">
                    <a:pos x="T2" y="T3"/>
                  </a:cxn>
                  <a:cxn ang="0">
                    <a:pos x="T4" y="T5"/>
                  </a:cxn>
                  <a:cxn ang="0">
                    <a:pos x="T6" y="T7"/>
                  </a:cxn>
                  <a:cxn ang="0">
                    <a:pos x="T8" y="T9"/>
                  </a:cxn>
                </a:cxnLst>
                <a:rect l="0" t="0" r="r" b="b"/>
                <a:pathLst>
                  <a:path w="251" h="158">
                    <a:moveTo>
                      <a:pt x="251" y="2"/>
                    </a:moveTo>
                    <a:lnTo>
                      <a:pt x="3" y="158"/>
                    </a:lnTo>
                    <a:lnTo>
                      <a:pt x="0" y="158"/>
                    </a:lnTo>
                    <a:lnTo>
                      <a:pt x="251" y="0"/>
                    </a:lnTo>
                    <a:lnTo>
                      <a:pt x="251"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93" name="任意多边形: 形状 192"/>
              <p:cNvSpPr>
                <a:spLocks/>
              </p:cNvSpPr>
              <p:nvPr/>
            </p:nvSpPr>
            <p:spPr bwMode="auto">
              <a:xfrm>
                <a:off x="6942139" y="4751388"/>
                <a:ext cx="398463" cy="252413"/>
              </a:xfrm>
              <a:custGeom>
                <a:avLst/>
                <a:gdLst>
                  <a:gd name="T0" fmla="*/ 251 w 251"/>
                  <a:gd name="T1" fmla="*/ 3 h 159"/>
                  <a:gd name="T2" fmla="*/ 0 w 251"/>
                  <a:gd name="T3" fmla="*/ 159 h 159"/>
                  <a:gd name="T4" fmla="*/ 0 w 251"/>
                  <a:gd name="T5" fmla="*/ 159 h 159"/>
                  <a:gd name="T6" fmla="*/ 251 w 251"/>
                  <a:gd name="T7" fmla="*/ 0 h 159"/>
                  <a:gd name="T8" fmla="*/ 251 w 251"/>
                  <a:gd name="T9" fmla="*/ 3 h 159"/>
                </a:gdLst>
                <a:ahLst/>
                <a:cxnLst>
                  <a:cxn ang="0">
                    <a:pos x="T0" y="T1"/>
                  </a:cxn>
                  <a:cxn ang="0">
                    <a:pos x="T2" y="T3"/>
                  </a:cxn>
                  <a:cxn ang="0">
                    <a:pos x="T4" y="T5"/>
                  </a:cxn>
                  <a:cxn ang="0">
                    <a:pos x="T6" y="T7"/>
                  </a:cxn>
                  <a:cxn ang="0">
                    <a:pos x="T8" y="T9"/>
                  </a:cxn>
                </a:cxnLst>
                <a:rect l="0" t="0" r="r" b="b"/>
                <a:pathLst>
                  <a:path w="251" h="159">
                    <a:moveTo>
                      <a:pt x="251" y="3"/>
                    </a:moveTo>
                    <a:lnTo>
                      <a:pt x="0" y="159"/>
                    </a:lnTo>
                    <a:lnTo>
                      <a:pt x="0" y="159"/>
                    </a:lnTo>
                    <a:lnTo>
                      <a:pt x="251" y="0"/>
                    </a:lnTo>
                    <a:lnTo>
                      <a:pt x="251" y="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94" name="任意多边形: 形状 193"/>
              <p:cNvSpPr>
                <a:spLocks/>
              </p:cNvSpPr>
              <p:nvPr/>
            </p:nvSpPr>
            <p:spPr bwMode="auto">
              <a:xfrm>
                <a:off x="6965951" y="4784726"/>
                <a:ext cx="396875" cy="252413"/>
              </a:xfrm>
              <a:custGeom>
                <a:avLst/>
                <a:gdLst>
                  <a:gd name="T0" fmla="*/ 250 w 250"/>
                  <a:gd name="T1" fmla="*/ 3 h 159"/>
                  <a:gd name="T2" fmla="*/ 0 w 250"/>
                  <a:gd name="T3" fmla="*/ 159 h 159"/>
                  <a:gd name="T4" fmla="*/ 0 w 250"/>
                  <a:gd name="T5" fmla="*/ 159 h 159"/>
                  <a:gd name="T6" fmla="*/ 248 w 250"/>
                  <a:gd name="T7" fmla="*/ 0 h 159"/>
                  <a:gd name="T8" fmla="*/ 250 w 250"/>
                  <a:gd name="T9" fmla="*/ 3 h 159"/>
                </a:gdLst>
                <a:ahLst/>
                <a:cxnLst>
                  <a:cxn ang="0">
                    <a:pos x="T0" y="T1"/>
                  </a:cxn>
                  <a:cxn ang="0">
                    <a:pos x="T2" y="T3"/>
                  </a:cxn>
                  <a:cxn ang="0">
                    <a:pos x="T4" y="T5"/>
                  </a:cxn>
                  <a:cxn ang="0">
                    <a:pos x="T6" y="T7"/>
                  </a:cxn>
                  <a:cxn ang="0">
                    <a:pos x="T8" y="T9"/>
                  </a:cxn>
                </a:cxnLst>
                <a:rect l="0" t="0" r="r" b="b"/>
                <a:pathLst>
                  <a:path w="250" h="159">
                    <a:moveTo>
                      <a:pt x="250" y="3"/>
                    </a:moveTo>
                    <a:lnTo>
                      <a:pt x="0" y="159"/>
                    </a:lnTo>
                    <a:lnTo>
                      <a:pt x="0" y="159"/>
                    </a:lnTo>
                    <a:lnTo>
                      <a:pt x="248" y="0"/>
                    </a:lnTo>
                    <a:lnTo>
                      <a:pt x="250" y="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95" name="任意多边形: 形状 194"/>
              <p:cNvSpPr>
                <a:spLocks/>
              </p:cNvSpPr>
              <p:nvPr/>
            </p:nvSpPr>
            <p:spPr bwMode="auto">
              <a:xfrm>
                <a:off x="6983414" y="4819651"/>
                <a:ext cx="398463" cy="250825"/>
              </a:xfrm>
              <a:custGeom>
                <a:avLst/>
                <a:gdLst>
                  <a:gd name="T0" fmla="*/ 251 w 251"/>
                  <a:gd name="T1" fmla="*/ 2 h 158"/>
                  <a:gd name="T2" fmla="*/ 3 w 251"/>
                  <a:gd name="T3" fmla="*/ 158 h 158"/>
                  <a:gd name="T4" fmla="*/ 0 w 251"/>
                  <a:gd name="T5" fmla="*/ 156 h 158"/>
                  <a:gd name="T6" fmla="*/ 251 w 251"/>
                  <a:gd name="T7" fmla="*/ 0 h 158"/>
                  <a:gd name="T8" fmla="*/ 251 w 251"/>
                  <a:gd name="T9" fmla="*/ 2 h 158"/>
                </a:gdLst>
                <a:ahLst/>
                <a:cxnLst>
                  <a:cxn ang="0">
                    <a:pos x="T0" y="T1"/>
                  </a:cxn>
                  <a:cxn ang="0">
                    <a:pos x="T2" y="T3"/>
                  </a:cxn>
                  <a:cxn ang="0">
                    <a:pos x="T4" y="T5"/>
                  </a:cxn>
                  <a:cxn ang="0">
                    <a:pos x="T6" y="T7"/>
                  </a:cxn>
                  <a:cxn ang="0">
                    <a:pos x="T8" y="T9"/>
                  </a:cxn>
                </a:cxnLst>
                <a:rect l="0" t="0" r="r" b="b"/>
                <a:pathLst>
                  <a:path w="251" h="158">
                    <a:moveTo>
                      <a:pt x="251" y="2"/>
                    </a:moveTo>
                    <a:lnTo>
                      <a:pt x="3" y="158"/>
                    </a:lnTo>
                    <a:lnTo>
                      <a:pt x="0" y="156"/>
                    </a:lnTo>
                    <a:lnTo>
                      <a:pt x="251" y="0"/>
                    </a:lnTo>
                    <a:lnTo>
                      <a:pt x="251"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96" name="任意多边形: 形状 195"/>
              <p:cNvSpPr>
                <a:spLocks/>
              </p:cNvSpPr>
              <p:nvPr/>
            </p:nvSpPr>
            <p:spPr bwMode="auto">
              <a:xfrm>
                <a:off x="7007226" y="4852988"/>
                <a:ext cx="396875" cy="252413"/>
              </a:xfrm>
              <a:custGeom>
                <a:avLst/>
                <a:gdLst>
                  <a:gd name="T0" fmla="*/ 250 w 250"/>
                  <a:gd name="T1" fmla="*/ 2 h 159"/>
                  <a:gd name="T2" fmla="*/ 0 w 250"/>
                  <a:gd name="T3" fmla="*/ 159 h 159"/>
                  <a:gd name="T4" fmla="*/ 0 w 250"/>
                  <a:gd name="T5" fmla="*/ 156 h 159"/>
                  <a:gd name="T6" fmla="*/ 248 w 250"/>
                  <a:gd name="T7" fmla="*/ 0 h 159"/>
                  <a:gd name="T8" fmla="*/ 250 w 250"/>
                  <a:gd name="T9" fmla="*/ 2 h 159"/>
                </a:gdLst>
                <a:ahLst/>
                <a:cxnLst>
                  <a:cxn ang="0">
                    <a:pos x="T0" y="T1"/>
                  </a:cxn>
                  <a:cxn ang="0">
                    <a:pos x="T2" y="T3"/>
                  </a:cxn>
                  <a:cxn ang="0">
                    <a:pos x="T4" y="T5"/>
                  </a:cxn>
                  <a:cxn ang="0">
                    <a:pos x="T6" y="T7"/>
                  </a:cxn>
                  <a:cxn ang="0">
                    <a:pos x="T8" y="T9"/>
                  </a:cxn>
                </a:cxnLst>
                <a:rect l="0" t="0" r="r" b="b"/>
                <a:pathLst>
                  <a:path w="250" h="159">
                    <a:moveTo>
                      <a:pt x="250" y="2"/>
                    </a:moveTo>
                    <a:lnTo>
                      <a:pt x="0" y="159"/>
                    </a:lnTo>
                    <a:lnTo>
                      <a:pt x="0" y="156"/>
                    </a:lnTo>
                    <a:lnTo>
                      <a:pt x="248" y="0"/>
                    </a:lnTo>
                    <a:lnTo>
                      <a:pt x="250"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97" name="任意多边形: 形状 196"/>
              <p:cNvSpPr>
                <a:spLocks/>
              </p:cNvSpPr>
              <p:nvPr/>
            </p:nvSpPr>
            <p:spPr bwMode="auto">
              <a:xfrm>
                <a:off x="7024689" y="4886326"/>
                <a:ext cx="398463" cy="252413"/>
              </a:xfrm>
              <a:custGeom>
                <a:avLst/>
                <a:gdLst>
                  <a:gd name="T0" fmla="*/ 251 w 251"/>
                  <a:gd name="T1" fmla="*/ 3 h 159"/>
                  <a:gd name="T2" fmla="*/ 3 w 251"/>
                  <a:gd name="T3" fmla="*/ 159 h 159"/>
                  <a:gd name="T4" fmla="*/ 0 w 251"/>
                  <a:gd name="T5" fmla="*/ 157 h 159"/>
                  <a:gd name="T6" fmla="*/ 251 w 251"/>
                  <a:gd name="T7" fmla="*/ 0 h 159"/>
                  <a:gd name="T8" fmla="*/ 251 w 251"/>
                  <a:gd name="T9" fmla="*/ 3 h 159"/>
                </a:gdLst>
                <a:ahLst/>
                <a:cxnLst>
                  <a:cxn ang="0">
                    <a:pos x="T0" y="T1"/>
                  </a:cxn>
                  <a:cxn ang="0">
                    <a:pos x="T2" y="T3"/>
                  </a:cxn>
                  <a:cxn ang="0">
                    <a:pos x="T4" y="T5"/>
                  </a:cxn>
                  <a:cxn ang="0">
                    <a:pos x="T6" y="T7"/>
                  </a:cxn>
                  <a:cxn ang="0">
                    <a:pos x="T8" y="T9"/>
                  </a:cxn>
                </a:cxnLst>
                <a:rect l="0" t="0" r="r" b="b"/>
                <a:pathLst>
                  <a:path w="251" h="159">
                    <a:moveTo>
                      <a:pt x="251" y="3"/>
                    </a:moveTo>
                    <a:lnTo>
                      <a:pt x="3" y="159"/>
                    </a:lnTo>
                    <a:lnTo>
                      <a:pt x="0" y="157"/>
                    </a:lnTo>
                    <a:lnTo>
                      <a:pt x="251" y="0"/>
                    </a:lnTo>
                    <a:lnTo>
                      <a:pt x="251" y="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98" name="任意多边形: 形状 197"/>
              <p:cNvSpPr>
                <a:spLocks/>
              </p:cNvSpPr>
              <p:nvPr/>
            </p:nvSpPr>
            <p:spPr bwMode="auto">
              <a:xfrm>
                <a:off x="7048501" y="4921251"/>
                <a:ext cx="396875" cy="250825"/>
              </a:xfrm>
              <a:custGeom>
                <a:avLst/>
                <a:gdLst>
                  <a:gd name="T0" fmla="*/ 250 w 250"/>
                  <a:gd name="T1" fmla="*/ 2 h 158"/>
                  <a:gd name="T2" fmla="*/ 0 w 250"/>
                  <a:gd name="T3" fmla="*/ 158 h 158"/>
                  <a:gd name="T4" fmla="*/ 0 w 250"/>
                  <a:gd name="T5" fmla="*/ 156 h 158"/>
                  <a:gd name="T6" fmla="*/ 250 w 250"/>
                  <a:gd name="T7" fmla="*/ 0 h 158"/>
                  <a:gd name="T8" fmla="*/ 250 w 250"/>
                  <a:gd name="T9" fmla="*/ 2 h 158"/>
                </a:gdLst>
                <a:ahLst/>
                <a:cxnLst>
                  <a:cxn ang="0">
                    <a:pos x="T0" y="T1"/>
                  </a:cxn>
                  <a:cxn ang="0">
                    <a:pos x="T2" y="T3"/>
                  </a:cxn>
                  <a:cxn ang="0">
                    <a:pos x="T4" y="T5"/>
                  </a:cxn>
                  <a:cxn ang="0">
                    <a:pos x="T6" y="T7"/>
                  </a:cxn>
                  <a:cxn ang="0">
                    <a:pos x="T8" y="T9"/>
                  </a:cxn>
                </a:cxnLst>
                <a:rect l="0" t="0" r="r" b="b"/>
                <a:pathLst>
                  <a:path w="250" h="158">
                    <a:moveTo>
                      <a:pt x="250" y="2"/>
                    </a:moveTo>
                    <a:lnTo>
                      <a:pt x="0" y="158"/>
                    </a:lnTo>
                    <a:lnTo>
                      <a:pt x="0" y="156"/>
                    </a:lnTo>
                    <a:lnTo>
                      <a:pt x="250" y="0"/>
                    </a:lnTo>
                    <a:lnTo>
                      <a:pt x="250"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99" name="任意多边形: 形状 198"/>
              <p:cNvSpPr>
                <a:spLocks/>
              </p:cNvSpPr>
              <p:nvPr/>
            </p:nvSpPr>
            <p:spPr bwMode="auto">
              <a:xfrm>
                <a:off x="7070726" y="4954588"/>
                <a:ext cx="398463" cy="252413"/>
              </a:xfrm>
              <a:custGeom>
                <a:avLst/>
                <a:gdLst>
                  <a:gd name="T0" fmla="*/ 251 w 251"/>
                  <a:gd name="T1" fmla="*/ 2 h 159"/>
                  <a:gd name="T2" fmla="*/ 0 w 251"/>
                  <a:gd name="T3" fmla="*/ 159 h 159"/>
                  <a:gd name="T4" fmla="*/ 0 w 251"/>
                  <a:gd name="T5" fmla="*/ 156 h 159"/>
                  <a:gd name="T6" fmla="*/ 248 w 251"/>
                  <a:gd name="T7" fmla="*/ 0 h 159"/>
                  <a:gd name="T8" fmla="*/ 251 w 251"/>
                  <a:gd name="T9" fmla="*/ 2 h 159"/>
                </a:gdLst>
                <a:ahLst/>
                <a:cxnLst>
                  <a:cxn ang="0">
                    <a:pos x="T0" y="T1"/>
                  </a:cxn>
                  <a:cxn ang="0">
                    <a:pos x="T2" y="T3"/>
                  </a:cxn>
                  <a:cxn ang="0">
                    <a:pos x="T4" y="T5"/>
                  </a:cxn>
                  <a:cxn ang="0">
                    <a:pos x="T6" y="T7"/>
                  </a:cxn>
                  <a:cxn ang="0">
                    <a:pos x="T8" y="T9"/>
                  </a:cxn>
                </a:cxnLst>
                <a:rect l="0" t="0" r="r" b="b"/>
                <a:pathLst>
                  <a:path w="251" h="159">
                    <a:moveTo>
                      <a:pt x="251" y="2"/>
                    </a:moveTo>
                    <a:lnTo>
                      <a:pt x="0" y="159"/>
                    </a:lnTo>
                    <a:lnTo>
                      <a:pt x="0" y="156"/>
                    </a:lnTo>
                    <a:lnTo>
                      <a:pt x="248" y="0"/>
                    </a:lnTo>
                    <a:lnTo>
                      <a:pt x="251"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00" name="任意多边形: 形状 199"/>
              <p:cNvSpPr>
                <a:spLocks/>
              </p:cNvSpPr>
              <p:nvPr/>
            </p:nvSpPr>
            <p:spPr bwMode="auto">
              <a:xfrm>
                <a:off x="7089776" y="4987926"/>
                <a:ext cx="396875" cy="252413"/>
              </a:xfrm>
              <a:custGeom>
                <a:avLst/>
                <a:gdLst>
                  <a:gd name="T0" fmla="*/ 250 w 250"/>
                  <a:gd name="T1" fmla="*/ 3 h 159"/>
                  <a:gd name="T2" fmla="*/ 2 w 250"/>
                  <a:gd name="T3" fmla="*/ 159 h 159"/>
                  <a:gd name="T4" fmla="*/ 0 w 250"/>
                  <a:gd name="T5" fmla="*/ 157 h 159"/>
                  <a:gd name="T6" fmla="*/ 250 w 250"/>
                  <a:gd name="T7" fmla="*/ 0 h 159"/>
                  <a:gd name="T8" fmla="*/ 250 w 250"/>
                  <a:gd name="T9" fmla="*/ 3 h 159"/>
                </a:gdLst>
                <a:ahLst/>
                <a:cxnLst>
                  <a:cxn ang="0">
                    <a:pos x="T0" y="T1"/>
                  </a:cxn>
                  <a:cxn ang="0">
                    <a:pos x="T2" y="T3"/>
                  </a:cxn>
                  <a:cxn ang="0">
                    <a:pos x="T4" y="T5"/>
                  </a:cxn>
                  <a:cxn ang="0">
                    <a:pos x="T6" y="T7"/>
                  </a:cxn>
                  <a:cxn ang="0">
                    <a:pos x="T8" y="T9"/>
                  </a:cxn>
                </a:cxnLst>
                <a:rect l="0" t="0" r="r" b="b"/>
                <a:pathLst>
                  <a:path w="250" h="159">
                    <a:moveTo>
                      <a:pt x="250" y="3"/>
                    </a:moveTo>
                    <a:lnTo>
                      <a:pt x="2" y="159"/>
                    </a:lnTo>
                    <a:lnTo>
                      <a:pt x="0" y="157"/>
                    </a:lnTo>
                    <a:lnTo>
                      <a:pt x="250" y="0"/>
                    </a:lnTo>
                    <a:lnTo>
                      <a:pt x="250" y="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01" name="任意多边形: 形状 200"/>
              <p:cNvSpPr>
                <a:spLocks/>
              </p:cNvSpPr>
              <p:nvPr/>
            </p:nvSpPr>
            <p:spPr bwMode="auto">
              <a:xfrm>
                <a:off x="7112001" y="5022851"/>
                <a:ext cx="398463" cy="250825"/>
              </a:xfrm>
              <a:custGeom>
                <a:avLst/>
                <a:gdLst>
                  <a:gd name="T0" fmla="*/ 251 w 251"/>
                  <a:gd name="T1" fmla="*/ 2 h 158"/>
                  <a:gd name="T2" fmla="*/ 0 w 251"/>
                  <a:gd name="T3" fmla="*/ 158 h 158"/>
                  <a:gd name="T4" fmla="*/ 0 w 251"/>
                  <a:gd name="T5" fmla="*/ 156 h 158"/>
                  <a:gd name="T6" fmla="*/ 251 w 251"/>
                  <a:gd name="T7" fmla="*/ 0 h 158"/>
                  <a:gd name="T8" fmla="*/ 251 w 251"/>
                  <a:gd name="T9" fmla="*/ 2 h 158"/>
                </a:gdLst>
                <a:ahLst/>
                <a:cxnLst>
                  <a:cxn ang="0">
                    <a:pos x="T0" y="T1"/>
                  </a:cxn>
                  <a:cxn ang="0">
                    <a:pos x="T2" y="T3"/>
                  </a:cxn>
                  <a:cxn ang="0">
                    <a:pos x="T4" y="T5"/>
                  </a:cxn>
                  <a:cxn ang="0">
                    <a:pos x="T6" y="T7"/>
                  </a:cxn>
                  <a:cxn ang="0">
                    <a:pos x="T8" y="T9"/>
                  </a:cxn>
                </a:cxnLst>
                <a:rect l="0" t="0" r="r" b="b"/>
                <a:pathLst>
                  <a:path w="251" h="158">
                    <a:moveTo>
                      <a:pt x="251" y="2"/>
                    </a:moveTo>
                    <a:lnTo>
                      <a:pt x="0" y="158"/>
                    </a:lnTo>
                    <a:lnTo>
                      <a:pt x="0" y="156"/>
                    </a:lnTo>
                    <a:lnTo>
                      <a:pt x="251" y="0"/>
                    </a:lnTo>
                    <a:lnTo>
                      <a:pt x="251"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02" name="任意多边形: 形状 201"/>
              <p:cNvSpPr>
                <a:spLocks/>
              </p:cNvSpPr>
              <p:nvPr/>
            </p:nvSpPr>
            <p:spPr bwMode="auto">
              <a:xfrm>
                <a:off x="7134226" y="5056188"/>
                <a:ext cx="398463" cy="252413"/>
              </a:xfrm>
              <a:custGeom>
                <a:avLst/>
                <a:gdLst>
                  <a:gd name="T0" fmla="*/ 251 w 251"/>
                  <a:gd name="T1" fmla="*/ 2 h 159"/>
                  <a:gd name="T2" fmla="*/ 0 w 251"/>
                  <a:gd name="T3" fmla="*/ 159 h 159"/>
                  <a:gd name="T4" fmla="*/ 0 w 251"/>
                  <a:gd name="T5" fmla="*/ 156 h 159"/>
                  <a:gd name="T6" fmla="*/ 248 w 251"/>
                  <a:gd name="T7" fmla="*/ 0 h 159"/>
                  <a:gd name="T8" fmla="*/ 251 w 251"/>
                  <a:gd name="T9" fmla="*/ 2 h 159"/>
                </a:gdLst>
                <a:ahLst/>
                <a:cxnLst>
                  <a:cxn ang="0">
                    <a:pos x="T0" y="T1"/>
                  </a:cxn>
                  <a:cxn ang="0">
                    <a:pos x="T2" y="T3"/>
                  </a:cxn>
                  <a:cxn ang="0">
                    <a:pos x="T4" y="T5"/>
                  </a:cxn>
                  <a:cxn ang="0">
                    <a:pos x="T6" y="T7"/>
                  </a:cxn>
                  <a:cxn ang="0">
                    <a:pos x="T8" y="T9"/>
                  </a:cxn>
                </a:cxnLst>
                <a:rect l="0" t="0" r="r" b="b"/>
                <a:pathLst>
                  <a:path w="251" h="159">
                    <a:moveTo>
                      <a:pt x="251" y="2"/>
                    </a:moveTo>
                    <a:lnTo>
                      <a:pt x="0" y="159"/>
                    </a:lnTo>
                    <a:lnTo>
                      <a:pt x="0" y="156"/>
                    </a:lnTo>
                    <a:lnTo>
                      <a:pt x="248" y="0"/>
                    </a:lnTo>
                    <a:lnTo>
                      <a:pt x="251"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03" name="任意多边形: 形状 202"/>
              <p:cNvSpPr>
                <a:spLocks/>
              </p:cNvSpPr>
              <p:nvPr/>
            </p:nvSpPr>
            <p:spPr bwMode="auto">
              <a:xfrm>
                <a:off x="7153276" y="5089526"/>
                <a:ext cx="398463" cy="252413"/>
              </a:xfrm>
              <a:custGeom>
                <a:avLst/>
                <a:gdLst>
                  <a:gd name="T0" fmla="*/ 251 w 251"/>
                  <a:gd name="T1" fmla="*/ 3 h 159"/>
                  <a:gd name="T2" fmla="*/ 2 w 251"/>
                  <a:gd name="T3" fmla="*/ 159 h 159"/>
                  <a:gd name="T4" fmla="*/ 0 w 251"/>
                  <a:gd name="T5" fmla="*/ 156 h 159"/>
                  <a:gd name="T6" fmla="*/ 251 w 251"/>
                  <a:gd name="T7" fmla="*/ 0 h 159"/>
                  <a:gd name="T8" fmla="*/ 251 w 251"/>
                  <a:gd name="T9" fmla="*/ 3 h 159"/>
                </a:gdLst>
                <a:ahLst/>
                <a:cxnLst>
                  <a:cxn ang="0">
                    <a:pos x="T0" y="T1"/>
                  </a:cxn>
                  <a:cxn ang="0">
                    <a:pos x="T2" y="T3"/>
                  </a:cxn>
                  <a:cxn ang="0">
                    <a:pos x="T4" y="T5"/>
                  </a:cxn>
                  <a:cxn ang="0">
                    <a:pos x="T6" y="T7"/>
                  </a:cxn>
                  <a:cxn ang="0">
                    <a:pos x="T8" y="T9"/>
                  </a:cxn>
                </a:cxnLst>
                <a:rect l="0" t="0" r="r" b="b"/>
                <a:pathLst>
                  <a:path w="251" h="159">
                    <a:moveTo>
                      <a:pt x="251" y="3"/>
                    </a:moveTo>
                    <a:lnTo>
                      <a:pt x="2" y="159"/>
                    </a:lnTo>
                    <a:lnTo>
                      <a:pt x="0" y="156"/>
                    </a:lnTo>
                    <a:lnTo>
                      <a:pt x="251" y="0"/>
                    </a:lnTo>
                    <a:lnTo>
                      <a:pt x="251" y="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04" name="任意多边形: 形状 203"/>
              <p:cNvSpPr>
                <a:spLocks/>
              </p:cNvSpPr>
              <p:nvPr/>
            </p:nvSpPr>
            <p:spPr bwMode="auto">
              <a:xfrm>
                <a:off x="7175501" y="5124451"/>
                <a:ext cx="398463" cy="250825"/>
              </a:xfrm>
              <a:custGeom>
                <a:avLst/>
                <a:gdLst>
                  <a:gd name="T0" fmla="*/ 251 w 251"/>
                  <a:gd name="T1" fmla="*/ 2 h 158"/>
                  <a:gd name="T2" fmla="*/ 0 w 251"/>
                  <a:gd name="T3" fmla="*/ 158 h 158"/>
                  <a:gd name="T4" fmla="*/ 0 w 251"/>
                  <a:gd name="T5" fmla="*/ 156 h 158"/>
                  <a:gd name="T6" fmla="*/ 248 w 251"/>
                  <a:gd name="T7" fmla="*/ 0 h 158"/>
                  <a:gd name="T8" fmla="*/ 251 w 251"/>
                  <a:gd name="T9" fmla="*/ 2 h 158"/>
                </a:gdLst>
                <a:ahLst/>
                <a:cxnLst>
                  <a:cxn ang="0">
                    <a:pos x="T0" y="T1"/>
                  </a:cxn>
                  <a:cxn ang="0">
                    <a:pos x="T2" y="T3"/>
                  </a:cxn>
                  <a:cxn ang="0">
                    <a:pos x="T4" y="T5"/>
                  </a:cxn>
                  <a:cxn ang="0">
                    <a:pos x="T6" y="T7"/>
                  </a:cxn>
                  <a:cxn ang="0">
                    <a:pos x="T8" y="T9"/>
                  </a:cxn>
                </a:cxnLst>
                <a:rect l="0" t="0" r="r" b="b"/>
                <a:pathLst>
                  <a:path w="251" h="158">
                    <a:moveTo>
                      <a:pt x="251" y="2"/>
                    </a:moveTo>
                    <a:lnTo>
                      <a:pt x="0" y="158"/>
                    </a:lnTo>
                    <a:lnTo>
                      <a:pt x="0" y="156"/>
                    </a:lnTo>
                    <a:lnTo>
                      <a:pt x="248" y="0"/>
                    </a:lnTo>
                    <a:lnTo>
                      <a:pt x="251"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05" name="任意多边形: 形状 204"/>
              <p:cNvSpPr>
                <a:spLocks/>
              </p:cNvSpPr>
              <p:nvPr/>
            </p:nvSpPr>
            <p:spPr bwMode="auto">
              <a:xfrm>
                <a:off x="7194551" y="5157788"/>
                <a:ext cx="398463" cy="250825"/>
              </a:xfrm>
              <a:custGeom>
                <a:avLst/>
                <a:gdLst>
                  <a:gd name="T0" fmla="*/ 251 w 251"/>
                  <a:gd name="T1" fmla="*/ 0 h 158"/>
                  <a:gd name="T2" fmla="*/ 2 w 251"/>
                  <a:gd name="T3" fmla="*/ 158 h 158"/>
                  <a:gd name="T4" fmla="*/ 0 w 251"/>
                  <a:gd name="T5" fmla="*/ 156 h 158"/>
                  <a:gd name="T6" fmla="*/ 251 w 251"/>
                  <a:gd name="T7" fmla="*/ 0 h 158"/>
                  <a:gd name="T8" fmla="*/ 251 w 251"/>
                  <a:gd name="T9" fmla="*/ 0 h 158"/>
                </a:gdLst>
                <a:ahLst/>
                <a:cxnLst>
                  <a:cxn ang="0">
                    <a:pos x="T0" y="T1"/>
                  </a:cxn>
                  <a:cxn ang="0">
                    <a:pos x="T2" y="T3"/>
                  </a:cxn>
                  <a:cxn ang="0">
                    <a:pos x="T4" y="T5"/>
                  </a:cxn>
                  <a:cxn ang="0">
                    <a:pos x="T6" y="T7"/>
                  </a:cxn>
                  <a:cxn ang="0">
                    <a:pos x="T8" y="T9"/>
                  </a:cxn>
                </a:cxnLst>
                <a:rect l="0" t="0" r="r" b="b"/>
                <a:pathLst>
                  <a:path w="251" h="158">
                    <a:moveTo>
                      <a:pt x="251" y="0"/>
                    </a:moveTo>
                    <a:lnTo>
                      <a:pt x="2" y="158"/>
                    </a:lnTo>
                    <a:lnTo>
                      <a:pt x="0" y="156"/>
                    </a:lnTo>
                    <a:lnTo>
                      <a:pt x="251" y="0"/>
                    </a:lnTo>
                    <a:lnTo>
                      <a:pt x="251"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06" name="任意多边形: 形状 205"/>
              <p:cNvSpPr>
                <a:spLocks/>
              </p:cNvSpPr>
              <p:nvPr/>
            </p:nvSpPr>
            <p:spPr bwMode="auto">
              <a:xfrm>
                <a:off x="7216776" y="5191126"/>
                <a:ext cx="398463" cy="252413"/>
              </a:xfrm>
              <a:custGeom>
                <a:avLst/>
                <a:gdLst>
                  <a:gd name="T0" fmla="*/ 251 w 251"/>
                  <a:gd name="T1" fmla="*/ 0 h 159"/>
                  <a:gd name="T2" fmla="*/ 0 w 251"/>
                  <a:gd name="T3" fmla="*/ 159 h 159"/>
                  <a:gd name="T4" fmla="*/ 0 w 251"/>
                  <a:gd name="T5" fmla="*/ 156 h 159"/>
                  <a:gd name="T6" fmla="*/ 251 w 251"/>
                  <a:gd name="T7" fmla="*/ 0 h 159"/>
                  <a:gd name="T8" fmla="*/ 251 w 251"/>
                  <a:gd name="T9" fmla="*/ 0 h 159"/>
                </a:gdLst>
                <a:ahLst/>
                <a:cxnLst>
                  <a:cxn ang="0">
                    <a:pos x="T0" y="T1"/>
                  </a:cxn>
                  <a:cxn ang="0">
                    <a:pos x="T2" y="T3"/>
                  </a:cxn>
                  <a:cxn ang="0">
                    <a:pos x="T4" y="T5"/>
                  </a:cxn>
                  <a:cxn ang="0">
                    <a:pos x="T6" y="T7"/>
                  </a:cxn>
                  <a:cxn ang="0">
                    <a:pos x="T8" y="T9"/>
                  </a:cxn>
                </a:cxnLst>
                <a:rect l="0" t="0" r="r" b="b"/>
                <a:pathLst>
                  <a:path w="251" h="159">
                    <a:moveTo>
                      <a:pt x="251" y="0"/>
                    </a:moveTo>
                    <a:lnTo>
                      <a:pt x="0" y="159"/>
                    </a:lnTo>
                    <a:lnTo>
                      <a:pt x="0" y="156"/>
                    </a:lnTo>
                    <a:lnTo>
                      <a:pt x="251" y="0"/>
                    </a:lnTo>
                    <a:lnTo>
                      <a:pt x="251"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07" name="任意多边形: 形状 206"/>
              <p:cNvSpPr>
                <a:spLocks/>
              </p:cNvSpPr>
              <p:nvPr/>
            </p:nvSpPr>
            <p:spPr bwMode="auto">
              <a:xfrm>
                <a:off x="7239001" y="5224463"/>
                <a:ext cx="398463" cy="252413"/>
              </a:xfrm>
              <a:custGeom>
                <a:avLst/>
                <a:gdLst>
                  <a:gd name="T0" fmla="*/ 251 w 251"/>
                  <a:gd name="T1" fmla="*/ 0 h 159"/>
                  <a:gd name="T2" fmla="*/ 0 w 251"/>
                  <a:gd name="T3" fmla="*/ 159 h 159"/>
                  <a:gd name="T4" fmla="*/ 0 w 251"/>
                  <a:gd name="T5" fmla="*/ 157 h 159"/>
                  <a:gd name="T6" fmla="*/ 249 w 251"/>
                  <a:gd name="T7" fmla="*/ 0 h 159"/>
                  <a:gd name="T8" fmla="*/ 251 w 251"/>
                  <a:gd name="T9" fmla="*/ 0 h 159"/>
                </a:gdLst>
                <a:ahLst/>
                <a:cxnLst>
                  <a:cxn ang="0">
                    <a:pos x="T0" y="T1"/>
                  </a:cxn>
                  <a:cxn ang="0">
                    <a:pos x="T2" y="T3"/>
                  </a:cxn>
                  <a:cxn ang="0">
                    <a:pos x="T4" y="T5"/>
                  </a:cxn>
                  <a:cxn ang="0">
                    <a:pos x="T6" y="T7"/>
                  </a:cxn>
                  <a:cxn ang="0">
                    <a:pos x="T8" y="T9"/>
                  </a:cxn>
                </a:cxnLst>
                <a:rect l="0" t="0" r="r" b="b"/>
                <a:pathLst>
                  <a:path w="251" h="159">
                    <a:moveTo>
                      <a:pt x="251" y="0"/>
                    </a:moveTo>
                    <a:lnTo>
                      <a:pt x="0" y="159"/>
                    </a:lnTo>
                    <a:lnTo>
                      <a:pt x="0" y="157"/>
                    </a:lnTo>
                    <a:lnTo>
                      <a:pt x="249" y="0"/>
                    </a:lnTo>
                    <a:lnTo>
                      <a:pt x="251"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08" name="任意多边形: 形状 207"/>
              <p:cNvSpPr>
                <a:spLocks/>
              </p:cNvSpPr>
              <p:nvPr/>
            </p:nvSpPr>
            <p:spPr bwMode="auto">
              <a:xfrm>
                <a:off x="7258051" y="5259388"/>
                <a:ext cx="398463" cy="250825"/>
              </a:xfrm>
              <a:custGeom>
                <a:avLst/>
                <a:gdLst>
                  <a:gd name="T0" fmla="*/ 251 w 251"/>
                  <a:gd name="T1" fmla="*/ 0 h 158"/>
                  <a:gd name="T2" fmla="*/ 2 w 251"/>
                  <a:gd name="T3" fmla="*/ 158 h 158"/>
                  <a:gd name="T4" fmla="*/ 0 w 251"/>
                  <a:gd name="T5" fmla="*/ 156 h 158"/>
                  <a:gd name="T6" fmla="*/ 251 w 251"/>
                  <a:gd name="T7" fmla="*/ 0 h 158"/>
                  <a:gd name="T8" fmla="*/ 251 w 251"/>
                  <a:gd name="T9" fmla="*/ 0 h 158"/>
                </a:gdLst>
                <a:ahLst/>
                <a:cxnLst>
                  <a:cxn ang="0">
                    <a:pos x="T0" y="T1"/>
                  </a:cxn>
                  <a:cxn ang="0">
                    <a:pos x="T2" y="T3"/>
                  </a:cxn>
                  <a:cxn ang="0">
                    <a:pos x="T4" y="T5"/>
                  </a:cxn>
                  <a:cxn ang="0">
                    <a:pos x="T6" y="T7"/>
                  </a:cxn>
                  <a:cxn ang="0">
                    <a:pos x="T8" y="T9"/>
                  </a:cxn>
                </a:cxnLst>
                <a:rect l="0" t="0" r="r" b="b"/>
                <a:pathLst>
                  <a:path w="251" h="158">
                    <a:moveTo>
                      <a:pt x="251" y="0"/>
                    </a:moveTo>
                    <a:lnTo>
                      <a:pt x="2" y="158"/>
                    </a:lnTo>
                    <a:lnTo>
                      <a:pt x="0" y="156"/>
                    </a:lnTo>
                    <a:lnTo>
                      <a:pt x="251" y="0"/>
                    </a:lnTo>
                    <a:lnTo>
                      <a:pt x="251"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09" name="任意多边形: 形状 208"/>
              <p:cNvSpPr>
                <a:spLocks/>
              </p:cNvSpPr>
              <p:nvPr/>
            </p:nvSpPr>
            <p:spPr bwMode="auto">
              <a:xfrm>
                <a:off x="7280276" y="5292726"/>
                <a:ext cx="398463" cy="252413"/>
              </a:xfrm>
              <a:custGeom>
                <a:avLst/>
                <a:gdLst>
                  <a:gd name="T0" fmla="*/ 251 w 251"/>
                  <a:gd name="T1" fmla="*/ 0 h 159"/>
                  <a:gd name="T2" fmla="*/ 0 w 251"/>
                  <a:gd name="T3" fmla="*/ 159 h 159"/>
                  <a:gd name="T4" fmla="*/ 0 w 251"/>
                  <a:gd name="T5" fmla="*/ 156 h 159"/>
                  <a:gd name="T6" fmla="*/ 251 w 251"/>
                  <a:gd name="T7" fmla="*/ 0 h 159"/>
                  <a:gd name="T8" fmla="*/ 251 w 251"/>
                  <a:gd name="T9" fmla="*/ 0 h 159"/>
                </a:gdLst>
                <a:ahLst/>
                <a:cxnLst>
                  <a:cxn ang="0">
                    <a:pos x="T0" y="T1"/>
                  </a:cxn>
                  <a:cxn ang="0">
                    <a:pos x="T2" y="T3"/>
                  </a:cxn>
                  <a:cxn ang="0">
                    <a:pos x="T4" y="T5"/>
                  </a:cxn>
                  <a:cxn ang="0">
                    <a:pos x="T6" y="T7"/>
                  </a:cxn>
                  <a:cxn ang="0">
                    <a:pos x="T8" y="T9"/>
                  </a:cxn>
                </a:cxnLst>
                <a:rect l="0" t="0" r="r" b="b"/>
                <a:pathLst>
                  <a:path w="251" h="159">
                    <a:moveTo>
                      <a:pt x="251" y="0"/>
                    </a:moveTo>
                    <a:lnTo>
                      <a:pt x="0" y="159"/>
                    </a:lnTo>
                    <a:lnTo>
                      <a:pt x="0" y="156"/>
                    </a:lnTo>
                    <a:lnTo>
                      <a:pt x="251" y="0"/>
                    </a:lnTo>
                    <a:lnTo>
                      <a:pt x="251"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10" name="任意多边形: 形状 209"/>
              <p:cNvSpPr>
                <a:spLocks/>
              </p:cNvSpPr>
              <p:nvPr/>
            </p:nvSpPr>
            <p:spPr bwMode="auto">
              <a:xfrm>
                <a:off x="7285039" y="4567238"/>
                <a:ext cx="30163" cy="30163"/>
              </a:xfrm>
              <a:custGeom>
                <a:avLst/>
                <a:gdLst>
                  <a:gd name="T0" fmla="*/ 7 w 8"/>
                  <a:gd name="T1" fmla="*/ 2 h 8"/>
                  <a:gd name="T2" fmla="*/ 6 w 8"/>
                  <a:gd name="T3" fmla="*/ 7 h 8"/>
                  <a:gd name="T4" fmla="*/ 1 w 8"/>
                  <a:gd name="T5" fmla="*/ 6 h 8"/>
                  <a:gd name="T6" fmla="*/ 2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4"/>
                      <a:pt x="7" y="6"/>
                      <a:pt x="6" y="7"/>
                    </a:cubicBezTo>
                    <a:cubicBezTo>
                      <a:pt x="4" y="8"/>
                      <a:pt x="2" y="8"/>
                      <a:pt x="1" y="6"/>
                    </a:cubicBezTo>
                    <a:cubicBezTo>
                      <a:pt x="0" y="4"/>
                      <a:pt x="0" y="2"/>
                      <a:pt x="2" y="1"/>
                    </a:cubicBezTo>
                    <a:cubicBezTo>
                      <a:pt x="4" y="0"/>
                      <a:pt x="6" y="1"/>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11" name="任意多边形: 形状 210"/>
              <p:cNvSpPr>
                <a:spLocks/>
              </p:cNvSpPr>
              <p:nvPr/>
            </p:nvSpPr>
            <p:spPr bwMode="auto">
              <a:xfrm>
                <a:off x="7321551" y="4630738"/>
                <a:ext cx="30163" cy="30163"/>
              </a:xfrm>
              <a:custGeom>
                <a:avLst/>
                <a:gdLst>
                  <a:gd name="T0" fmla="*/ 7 w 8"/>
                  <a:gd name="T1" fmla="*/ 2 h 8"/>
                  <a:gd name="T2" fmla="*/ 6 w 8"/>
                  <a:gd name="T3" fmla="*/ 7 h 8"/>
                  <a:gd name="T4" fmla="*/ 1 w 8"/>
                  <a:gd name="T5" fmla="*/ 6 h 8"/>
                  <a:gd name="T6" fmla="*/ 2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3"/>
                      <a:pt x="8" y="6"/>
                      <a:pt x="6" y="7"/>
                    </a:cubicBezTo>
                    <a:cubicBezTo>
                      <a:pt x="5" y="8"/>
                      <a:pt x="2" y="7"/>
                      <a:pt x="1" y="6"/>
                    </a:cubicBezTo>
                    <a:cubicBezTo>
                      <a:pt x="0" y="4"/>
                      <a:pt x="1" y="2"/>
                      <a:pt x="2" y="1"/>
                    </a:cubicBezTo>
                    <a:cubicBezTo>
                      <a:pt x="4" y="0"/>
                      <a:pt x="6" y="0"/>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12" name="任意多边形: 形状 211"/>
              <p:cNvSpPr>
                <a:spLocks/>
              </p:cNvSpPr>
              <p:nvPr/>
            </p:nvSpPr>
            <p:spPr bwMode="auto">
              <a:xfrm>
                <a:off x="7362826" y="4691063"/>
                <a:ext cx="30163" cy="30163"/>
              </a:xfrm>
              <a:custGeom>
                <a:avLst/>
                <a:gdLst>
                  <a:gd name="T0" fmla="*/ 7 w 8"/>
                  <a:gd name="T1" fmla="*/ 2 h 8"/>
                  <a:gd name="T2" fmla="*/ 6 w 8"/>
                  <a:gd name="T3" fmla="*/ 7 h 8"/>
                  <a:gd name="T4" fmla="*/ 1 w 8"/>
                  <a:gd name="T5" fmla="*/ 6 h 8"/>
                  <a:gd name="T6" fmla="*/ 2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4"/>
                      <a:pt x="7" y="6"/>
                      <a:pt x="6" y="7"/>
                    </a:cubicBezTo>
                    <a:cubicBezTo>
                      <a:pt x="4" y="8"/>
                      <a:pt x="2" y="8"/>
                      <a:pt x="1" y="6"/>
                    </a:cubicBezTo>
                    <a:cubicBezTo>
                      <a:pt x="0" y="4"/>
                      <a:pt x="0" y="2"/>
                      <a:pt x="2" y="1"/>
                    </a:cubicBezTo>
                    <a:cubicBezTo>
                      <a:pt x="3" y="0"/>
                      <a:pt x="6" y="1"/>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13" name="任意多边形: 形状 212"/>
              <p:cNvSpPr>
                <a:spLocks/>
              </p:cNvSpPr>
              <p:nvPr/>
            </p:nvSpPr>
            <p:spPr bwMode="auto">
              <a:xfrm>
                <a:off x="7400926" y="4756151"/>
                <a:ext cx="30163" cy="28575"/>
              </a:xfrm>
              <a:custGeom>
                <a:avLst/>
                <a:gdLst>
                  <a:gd name="T0" fmla="*/ 7 w 8"/>
                  <a:gd name="T1" fmla="*/ 2 h 8"/>
                  <a:gd name="T2" fmla="*/ 6 w 8"/>
                  <a:gd name="T3" fmla="*/ 7 h 8"/>
                  <a:gd name="T4" fmla="*/ 1 w 8"/>
                  <a:gd name="T5" fmla="*/ 6 h 8"/>
                  <a:gd name="T6" fmla="*/ 2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4"/>
                      <a:pt x="8" y="6"/>
                      <a:pt x="6" y="7"/>
                    </a:cubicBezTo>
                    <a:cubicBezTo>
                      <a:pt x="4" y="8"/>
                      <a:pt x="2" y="7"/>
                      <a:pt x="1" y="6"/>
                    </a:cubicBezTo>
                    <a:cubicBezTo>
                      <a:pt x="0" y="4"/>
                      <a:pt x="1" y="2"/>
                      <a:pt x="2" y="1"/>
                    </a:cubicBezTo>
                    <a:cubicBezTo>
                      <a:pt x="4" y="0"/>
                      <a:pt x="6" y="0"/>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14" name="任意多边形: 形状 213"/>
              <p:cNvSpPr>
                <a:spLocks/>
              </p:cNvSpPr>
              <p:nvPr/>
            </p:nvSpPr>
            <p:spPr bwMode="auto">
              <a:xfrm>
                <a:off x="7442201" y="4814888"/>
                <a:ext cx="26988" cy="30163"/>
              </a:xfrm>
              <a:custGeom>
                <a:avLst/>
                <a:gdLst>
                  <a:gd name="T0" fmla="*/ 6 w 7"/>
                  <a:gd name="T1" fmla="*/ 3 h 8"/>
                  <a:gd name="T2" fmla="*/ 5 w 7"/>
                  <a:gd name="T3" fmla="*/ 7 h 8"/>
                  <a:gd name="T4" fmla="*/ 1 w 7"/>
                  <a:gd name="T5" fmla="*/ 6 h 8"/>
                  <a:gd name="T6" fmla="*/ 2 w 7"/>
                  <a:gd name="T7" fmla="*/ 1 h 8"/>
                  <a:gd name="T8" fmla="*/ 6 w 7"/>
                  <a:gd name="T9" fmla="*/ 3 h 8"/>
                </a:gdLst>
                <a:ahLst/>
                <a:cxnLst>
                  <a:cxn ang="0">
                    <a:pos x="T0" y="T1"/>
                  </a:cxn>
                  <a:cxn ang="0">
                    <a:pos x="T2" y="T3"/>
                  </a:cxn>
                  <a:cxn ang="0">
                    <a:pos x="T4" y="T5"/>
                  </a:cxn>
                  <a:cxn ang="0">
                    <a:pos x="T6" y="T7"/>
                  </a:cxn>
                  <a:cxn ang="0">
                    <a:pos x="T8" y="T9"/>
                  </a:cxn>
                </a:cxnLst>
                <a:rect l="0" t="0" r="r" b="b"/>
                <a:pathLst>
                  <a:path w="7" h="8">
                    <a:moveTo>
                      <a:pt x="6" y="3"/>
                    </a:moveTo>
                    <a:cubicBezTo>
                      <a:pt x="7" y="4"/>
                      <a:pt x="7" y="6"/>
                      <a:pt x="5" y="7"/>
                    </a:cubicBezTo>
                    <a:cubicBezTo>
                      <a:pt x="4" y="8"/>
                      <a:pt x="2" y="8"/>
                      <a:pt x="1" y="6"/>
                    </a:cubicBezTo>
                    <a:cubicBezTo>
                      <a:pt x="0" y="5"/>
                      <a:pt x="0" y="2"/>
                      <a:pt x="2" y="1"/>
                    </a:cubicBezTo>
                    <a:cubicBezTo>
                      <a:pt x="3" y="0"/>
                      <a:pt x="5" y="1"/>
                      <a:pt x="6" y="3"/>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15" name="任意多边形: 形状 214"/>
              <p:cNvSpPr>
                <a:spLocks/>
              </p:cNvSpPr>
              <p:nvPr/>
            </p:nvSpPr>
            <p:spPr bwMode="auto">
              <a:xfrm>
                <a:off x="7480301" y="4879976"/>
                <a:ext cx="30163" cy="30163"/>
              </a:xfrm>
              <a:custGeom>
                <a:avLst/>
                <a:gdLst>
                  <a:gd name="T0" fmla="*/ 7 w 8"/>
                  <a:gd name="T1" fmla="*/ 2 h 8"/>
                  <a:gd name="T2" fmla="*/ 6 w 8"/>
                  <a:gd name="T3" fmla="*/ 7 h 8"/>
                  <a:gd name="T4" fmla="*/ 1 w 8"/>
                  <a:gd name="T5" fmla="*/ 6 h 8"/>
                  <a:gd name="T6" fmla="*/ 2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4"/>
                      <a:pt x="7" y="6"/>
                      <a:pt x="6" y="7"/>
                    </a:cubicBezTo>
                    <a:cubicBezTo>
                      <a:pt x="4" y="8"/>
                      <a:pt x="2" y="7"/>
                      <a:pt x="1" y="6"/>
                    </a:cubicBezTo>
                    <a:cubicBezTo>
                      <a:pt x="0" y="4"/>
                      <a:pt x="0" y="2"/>
                      <a:pt x="2" y="1"/>
                    </a:cubicBezTo>
                    <a:cubicBezTo>
                      <a:pt x="4" y="0"/>
                      <a:pt x="6" y="0"/>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16" name="任意多边形: 形状 215"/>
              <p:cNvSpPr>
                <a:spLocks/>
              </p:cNvSpPr>
              <p:nvPr/>
            </p:nvSpPr>
            <p:spPr bwMode="auto">
              <a:xfrm>
                <a:off x="7516814" y="4943476"/>
                <a:ext cx="30163" cy="25400"/>
              </a:xfrm>
              <a:custGeom>
                <a:avLst/>
                <a:gdLst>
                  <a:gd name="T0" fmla="*/ 7 w 8"/>
                  <a:gd name="T1" fmla="*/ 2 h 7"/>
                  <a:gd name="T2" fmla="*/ 6 w 8"/>
                  <a:gd name="T3" fmla="*/ 6 h 7"/>
                  <a:gd name="T4" fmla="*/ 1 w 8"/>
                  <a:gd name="T5" fmla="*/ 5 h 7"/>
                  <a:gd name="T6" fmla="*/ 2 w 8"/>
                  <a:gd name="T7" fmla="*/ 1 h 7"/>
                  <a:gd name="T8" fmla="*/ 7 w 8"/>
                  <a:gd name="T9" fmla="*/ 2 h 7"/>
                </a:gdLst>
                <a:ahLst/>
                <a:cxnLst>
                  <a:cxn ang="0">
                    <a:pos x="T0" y="T1"/>
                  </a:cxn>
                  <a:cxn ang="0">
                    <a:pos x="T2" y="T3"/>
                  </a:cxn>
                  <a:cxn ang="0">
                    <a:pos x="T4" y="T5"/>
                  </a:cxn>
                  <a:cxn ang="0">
                    <a:pos x="T6" y="T7"/>
                  </a:cxn>
                  <a:cxn ang="0">
                    <a:pos x="T8" y="T9"/>
                  </a:cxn>
                </a:cxnLst>
                <a:rect l="0" t="0" r="r" b="b"/>
                <a:pathLst>
                  <a:path w="8" h="7">
                    <a:moveTo>
                      <a:pt x="7" y="2"/>
                    </a:moveTo>
                    <a:cubicBezTo>
                      <a:pt x="8" y="3"/>
                      <a:pt x="8" y="5"/>
                      <a:pt x="6" y="6"/>
                    </a:cubicBezTo>
                    <a:cubicBezTo>
                      <a:pt x="4" y="7"/>
                      <a:pt x="2" y="7"/>
                      <a:pt x="1" y="5"/>
                    </a:cubicBezTo>
                    <a:cubicBezTo>
                      <a:pt x="0" y="4"/>
                      <a:pt x="1" y="2"/>
                      <a:pt x="2" y="1"/>
                    </a:cubicBezTo>
                    <a:cubicBezTo>
                      <a:pt x="4" y="0"/>
                      <a:pt x="6" y="0"/>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17" name="任意多边形: 形状 216"/>
              <p:cNvSpPr>
                <a:spLocks/>
              </p:cNvSpPr>
              <p:nvPr/>
            </p:nvSpPr>
            <p:spPr bwMode="auto">
              <a:xfrm>
                <a:off x="7558089" y="5003801"/>
                <a:ext cx="30163" cy="30163"/>
              </a:xfrm>
              <a:custGeom>
                <a:avLst/>
                <a:gdLst>
                  <a:gd name="T0" fmla="*/ 7 w 8"/>
                  <a:gd name="T1" fmla="*/ 2 h 8"/>
                  <a:gd name="T2" fmla="*/ 5 w 8"/>
                  <a:gd name="T3" fmla="*/ 7 h 8"/>
                  <a:gd name="T4" fmla="*/ 1 w 8"/>
                  <a:gd name="T5" fmla="*/ 6 h 8"/>
                  <a:gd name="T6" fmla="*/ 2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4"/>
                      <a:pt x="7" y="6"/>
                      <a:pt x="5" y="7"/>
                    </a:cubicBezTo>
                    <a:cubicBezTo>
                      <a:pt x="4" y="8"/>
                      <a:pt x="2" y="7"/>
                      <a:pt x="1" y="6"/>
                    </a:cubicBezTo>
                    <a:cubicBezTo>
                      <a:pt x="0" y="4"/>
                      <a:pt x="0" y="2"/>
                      <a:pt x="2" y="1"/>
                    </a:cubicBezTo>
                    <a:cubicBezTo>
                      <a:pt x="3" y="0"/>
                      <a:pt x="6" y="1"/>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18" name="任意多边形: 形状 217"/>
              <p:cNvSpPr>
                <a:spLocks/>
              </p:cNvSpPr>
              <p:nvPr/>
            </p:nvSpPr>
            <p:spPr bwMode="auto">
              <a:xfrm>
                <a:off x="7596189" y="5067301"/>
                <a:ext cx="30163" cy="26988"/>
              </a:xfrm>
              <a:custGeom>
                <a:avLst/>
                <a:gdLst>
                  <a:gd name="T0" fmla="*/ 7 w 8"/>
                  <a:gd name="T1" fmla="*/ 2 h 7"/>
                  <a:gd name="T2" fmla="*/ 6 w 8"/>
                  <a:gd name="T3" fmla="*/ 6 h 7"/>
                  <a:gd name="T4" fmla="*/ 1 w 8"/>
                  <a:gd name="T5" fmla="*/ 5 h 7"/>
                  <a:gd name="T6" fmla="*/ 2 w 8"/>
                  <a:gd name="T7" fmla="*/ 1 h 7"/>
                  <a:gd name="T8" fmla="*/ 7 w 8"/>
                  <a:gd name="T9" fmla="*/ 2 h 7"/>
                </a:gdLst>
                <a:ahLst/>
                <a:cxnLst>
                  <a:cxn ang="0">
                    <a:pos x="T0" y="T1"/>
                  </a:cxn>
                  <a:cxn ang="0">
                    <a:pos x="T2" y="T3"/>
                  </a:cxn>
                  <a:cxn ang="0">
                    <a:pos x="T4" y="T5"/>
                  </a:cxn>
                  <a:cxn ang="0">
                    <a:pos x="T6" y="T7"/>
                  </a:cxn>
                  <a:cxn ang="0">
                    <a:pos x="T8" y="T9"/>
                  </a:cxn>
                </a:cxnLst>
                <a:rect l="0" t="0" r="r" b="b"/>
                <a:pathLst>
                  <a:path w="8" h="7">
                    <a:moveTo>
                      <a:pt x="7" y="2"/>
                    </a:moveTo>
                    <a:cubicBezTo>
                      <a:pt x="8" y="3"/>
                      <a:pt x="7" y="5"/>
                      <a:pt x="6" y="6"/>
                    </a:cubicBezTo>
                    <a:cubicBezTo>
                      <a:pt x="4" y="7"/>
                      <a:pt x="2" y="7"/>
                      <a:pt x="1" y="5"/>
                    </a:cubicBezTo>
                    <a:cubicBezTo>
                      <a:pt x="0" y="4"/>
                      <a:pt x="1" y="2"/>
                      <a:pt x="2" y="1"/>
                    </a:cubicBezTo>
                    <a:cubicBezTo>
                      <a:pt x="4" y="0"/>
                      <a:pt x="6" y="0"/>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19" name="任意多边形: 形状 218"/>
              <p:cNvSpPr>
                <a:spLocks/>
              </p:cNvSpPr>
              <p:nvPr/>
            </p:nvSpPr>
            <p:spPr bwMode="auto">
              <a:xfrm>
                <a:off x="7634289" y="5127626"/>
                <a:ext cx="30163" cy="30163"/>
              </a:xfrm>
              <a:custGeom>
                <a:avLst/>
                <a:gdLst>
                  <a:gd name="T0" fmla="*/ 7 w 8"/>
                  <a:gd name="T1" fmla="*/ 2 h 8"/>
                  <a:gd name="T2" fmla="*/ 6 w 8"/>
                  <a:gd name="T3" fmla="*/ 7 h 8"/>
                  <a:gd name="T4" fmla="*/ 1 w 8"/>
                  <a:gd name="T5" fmla="*/ 6 h 8"/>
                  <a:gd name="T6" fmla="*/ 3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4"/>
                      <a:pt x="8" y="6"/>
                      <a:pt x="6" y="7"/>
                    </a:cubicBezTo>
                    <a:cubicBezTo>
                      <a:pt x="5" y="8"/>
                      <a:pt x="2" y="8"/>
                      <a:pt x="1" y="6"/>
                    </a:cubicBezTo>
                    <a:cubicBezTo>
                      <a:pt x="0" y="4"/>
                      <a:pt x="1" y="2"/>
                      <a:pt x="3" y="1"/>
                    </a:cubicBezTo>
                    <a:cubicBezTo>
                      <a:pt x="4" y="0"/>
                      <a:pt x="6" y="1"/>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20" name="任意多边形: 形状 219"/>
              <p:cNvSpPr>
                <a:spLocks/>
              </p:cNvSpPr>
              <p:nvPr/>
            </p:nvSpPr>
            <p:spPr bwMode="auto">
              <a:xfrm>
                <a:off x="7675564" y="5191126"/>
                <a:ext cx="30163" cy="30163"/>
              </a:xfrm>
              <a:custGeom>
                <a:avLst/>
                <a:gdLst>
                  <a:gd name="T0" fmla="*/ 7 w 8"/>
                  <a:gd name="T1" fmla="*/ 2 h 8"/>
                  <a:gd name="T2" fmla="*/ 6 w 8"/>
                  <a:gd name="T3" fmla="*/ 7 h 8"/>
                  <a:gd name="T4" fmla="*/ 1 w 8"/>
                  <a:gd name="T5" fmla="*/ 5 h 8"/>
                  <a:gd name="T6" fmla="*/ 2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3"/>
                      <a:pt x="7" y="6"/>
                      <a:pt x="6" y="7"/>
                    </a:cubicBezTo>
                    <a:cubicBezTo>
                      <a:pt x="4" y="8"/>
                      <a:pt x="2" y="7"/>
                      <a:pt x="1" y="5"/>
                    </a:cubicBezTo>
                    <a:cubicBezTo>
                      <a:pt x="0" y="4"/>
                      <a:pt x="0" y="2"/>
                      <a:pt x="2" y="1"/>
                    </a:cubicBezTo>
                    <a:cubicBezTo>
                      <a:pt x="4" y="0"/>
                      <a:pt x="6" y="0"/>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21" name="任意多边形: 形状 220"/>
              <p:cNvSpPr>
                <a:spLocks/>
              </p:cNvSpPr>
              <p:nvPr/>
            </p:nvSpPr>
            <p:spPr bwMode="auto">
              <a:xfrm>
                <a:off x="7712076" y="5251451"/>
                <a:ext cx="30163" cy="30163"/>
              </a:xfrm>
              <a:custGeom>
                <a:avLst/>
                <a:gdLst>
                  <a:gd name="T0" fmla="*/ 7 w 8"/>
                  <a:gd name="T1" fmla="*/ 2 h 8"/>
                  <a:gd name="T2" fmla="*/ 6 w 8"/>
                  <a:gd name="T3" fmla="*/ 7 h 8"/>
                  <a:gd name="T4" fmla="*/ 1 w 8"/>
                  <a:gd name="T5" fmla="*/ 6 h 8"/>
                  <a:gd name="T6" fmla="*/ 2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4"/>
                      <a:pt x="8" y="6"/>
                      <a:pt x="6" y="7"/>
                    </a:cubicBezTo>
                    <a:cubicBezTo>
                      <a:pt x="4" y="8"/>
                      <a:pt x="2" y="8"/>
                      <a:pt x="1" y="6"/>
                    </a:cubicBezTo>
                    <a:cubicBezTo>
                      <a:pt x="0" y="4"/>
                      <a:pt x="1" y="2"/>
                      <a:pt x="2" y="1"/>
                    </a:cubicBezTo>
                    <a:cubicBezTo>
                      <a:pt x="4" y="0"/>
                      <a:pt x="6" y="1"/>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22" name="任意多边形: 形状 221"/>
              <p:cNvSpPr>
                <a:spLocks/>
              </p:cNvSpPr>
              <p:nvPr/>
            </p:nvSpPr>
            <p:spPr bwMode="auto">
              <a:xfrm>
                <a:off x="7415214" y="4484688"/>
                <a:ext cx="30163" cy="30163"/>
              </a:xfrm>
              <a:custGeom>
                <a:avLst/>
                <a:gdLst>
                  <a:gd name="T0" fmla="*/ 7 w 8"/>
                  <a:gd name="T1" fmla="*/ 2 h 8"/>
                  <a:gd name="T2" fmla="*/ 6 w 8"/>
                  <a:gd name="T3" fmla="*/ 7 h 8"/>
                  <a:gd name="T4" fmla="*/ 1 w 8"/>
                  <a:gd name="T5" fmla="*/ 6 h 8"/>
                  <a:gd name="T6" fmla="*/ 2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4"/>
                      <a:pt x="7" y="6"/>
                      <a:pt x="6" y="7"/>
                    </a:cubicBezTo>
                    <a:cubicBezTo>
                      <a:pt x="4" y="8"/>
                      <a:pt x="2" y="8"/>
                      <a:pt x="1" y="6"/>
                    </a:cubicBezTo>
                    <a:cubicBezTo>
                      <a:pt x="0" y="4"/>
                      <a:pt x="0" y="2"/>
                      <a:pt x="2" y="1"/>
                    </a:cubicBezTo>
                    <a:cubicBezTo>
                      <a:pt x="4" y="0"/>
                      <a:pt x="6" y="1"/>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23" name="任意多边形: 形状 222"/>
              <p:cNvSpPr>
                <a:spLocks/>
              </p:cNvSpPr>
              <p:nvPr/>
            </p:nvSpPr>
            <p:spPr bwMode="auto">
              <a:xfrm>
                <a:off x="7453314" y="4548188"/>
                <a:ext cx="30163" cy="30163"/>
              </a:xfrm>
              <a:custGeom>
                <a:avLst/>
                <a:gdLst>
                  <a:gd name="T0" fmla="*/ 7 w 8"/>
                  <a:gd name="T1" fmla="*/ 2 h 8"/>
                  <a:gd name="T2" fmla="*/ 6 w 8"/>
                  <a:gd name="T3" fmla="*/ 7 h 8"/>
                  <a:gd name="T4" fmla="*/ 1 w 8"/>
                  <a:gd name="T5" fmla="*/ 6 h 8"/>
                  <a:gd name="T6" fmla="*/ 2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4"/>
                      <a:pt x="8" y="6"/>
                      <a:pt x="6" y="7"/>
                    </a:cubicBezTo>
                    <a:cubicBezTo>
                      <a:pt x="4" y="8"/>
                      <a:pt x="2" y="7"/>
                      <a:pt x="1" y="6"/>
                    </a:cubicBezTo>
                    <a:cubicBezTo>
                      <a:pt x="0" y="4"/>
                      <a:pt x="1" y="2"/>
                      <a:pt x="2" y="1"/>
                    </a:cubicBezTo>
                    <a:cubicBezTo>
                      <a:pt x="4" y="0"/>
                      <a:pt x="6" y="0"/>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24" name="任意多边形: 形状 223"/>
              <p:cNvSpPr>
                <a:spLocks/>
              </p:cNvSpPr>
              <p:nvPr/>
            </p:nvSpPr>
            <p:spPr bwMode="auto">
              <a:xfrm>
                <a:off x="7494589" y="4608513"/>
                <a:ext cx="30163" cy="30163"/>
              </a:xfrm>
              <a:custGeom>
                <a:avLst/>
                <a:gdLst>
                  <a:gd name="T0" fmla="*/ 7 w 8"/>
                  <a:gd name="T1" fmla="*/ 3 h 8"/>
                  <a:gd name="T2" fmla="*/ 5 w 8"/>
                  <a:gd name="T3" fmla="*/ 7 h 8"/>
                  <a:gd name="T4" fmla="*/ 1 w 8"/>
                  <a:gd name="T5" fmla="*/ 6 h 8"/>
                  <a:gd name="T6" fmla="*/ 2 w 8"/>
                  <a:gd name="T7" fmla="*/ 1 h 8"/>
                  <a:gd name="T8" fmla="*/ 7 w 8"/>
                  <a:gd name="T9" fmla="*/ 3 h 8"/>
                </a:gdLst>
                <a:ahLst/>
                <a:cxnLst>
                  <a:cxn ang="0">
                    <a:pos x="T0" y="T1"/>
                  </a:cxn>
                  <a:cxn ang="0">
                    <a:pos x="T2" y="T3"/>
                  </a:cxn>
                  <a:cxn ang="0">
                    <a:pos x="T4" y="T5"/>
                  </a:cxn>
                  <a:cxn ang="0">
                    <a:pos x="T6" y="T7"/>
                  </a:cxn>
                  <a:cxn ang="0">
                    <a:pos x="T8" y="T9"/>
                  </a:cxn>
                </a:cxnLst>
                <a:rect l="0" t="0" r="r" b="b"/>
                <a:pathLst>
                  <a:path w="8" h="8">
                    <a:moveTo>
                      <a:pt x="7" y="3"/>
                    </a:moveTo>
                    <a:cubicBezTo>
                      <a:pt x="8" y="4"/>
                      <a:pt x="7" y="6"/>
                      <a:pt x="5" y="7"/>
                    </a:cubicBezTo>
                    <a:cubicBezTo>
                      <a:pt x="4" y="8"/>
                      <a:pt x="2" y="8"/>
                      <a:pt x="1" y="6"/>
                    </a:cubicBezTo>
                    <a:cubicBezTo>
                      <a:pt x="0" y="5"/>
                      <a:pt x="0" y="2"/>
                      <a:pt x="2" y="1"/>
                    </a:cubicBezTo>
                    <a:cubicBezTo>
                      <a:pt x="3" y="0"/>
                      <a:pt x="6" y="1"/>
                      <a:pt x="7" y="3"/>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25" name="任意多边形: 形状 224"/>
              <p:cNvSpPr>
                <a:spLocks/>
              </p:cNvSpPr>
              <p:nvPr/>
            </p:nvSpPr>
            <p:spPr bwMode="auto">
              <a:xfrm>
                <a:off x="7532689" y="4672013"/>
                <a:ext cx="30163" cy="30163"/>
              </a:xfrm>
              <a:custGeom>
                <a:avLst/>
                <a:gdLst>
                  <a:gd name="T0" fmla="*/ 7 w 8"/>
                  <a:gd name="T1" fmla="*/ 2 h 8"/>
                  <a:gd name="T2" fmla="*/ 6 w 8"/>
                  <a:gd name="T3" fmla="*/ 7 h 8"/>
                  <a:gd name="T4" fmla="*/ 1 w 8"/>
                  <a:gd name="T5" fmla="*/ 6 h 8"/>
                  <a:gd name="T6" fmla="*/ 2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4"/>
                      <a:pt x="7" y="6"/>
                      <a:pt x="6" y="7"/>
                    </a:cubicBezTo>
                    <a:cubicBezTo>
                      <a:pt x="4" y="8"/>
                      <a:pt x="2" y="7"/>
                      <a:pt x="1" y="6"/>
                    </a:cubicBezTo>
                    <a:cubicBezTo>
                      <a:pt x="0" y="4"/>
                      <a:pt x="1" y="2"/>
                      <a:pt x="2" y="1"/>
                    </a:cubicBezTo>
                    <a:cubicBezTo>
                      <a:pt x="4" y="0"/>
                      <a:pt x="6" y="0"/>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26" name="任意多边形: 形状 225"/>
              <p:cNvSpPr>
                <a:spLocks/>
              </p:cNvSpPr>
              <p:nvPr/>
            </p:nvSpPr>
            <p:spPr bwMode="auto">
              <a:xfrm>
                <a:off x="7569201" y="4737101"/>
                <a:ext cx="30163" cy="25400"/>
              </a:xfrm>
              <a:custGeom>
                <a:avLst/>
                <a:gdLst>
                  <a:gd name="T0" fmla="*/ 7 w 8"/>
                  <a:gd name="T1" fmla="*/ 2 h 7"/>
                  <a:gd name="T2" fmla="*/ 6 w 8"/>
                  <a:gd name="T3" fmla="*/ 6 h 7"/>
                  <a:gd name="T4" fmla="*/ 1 w 8"/>
                  <a:gd name="T5" fmla="*/ 5 h 7"/>
                  <a:gd name="T6" fmla="*/ 3 w 8"/>
                  <a:gd name="T7" fmla="*/ 1 h 7"/>
                  <a:gd name="T8" fmla="*/ 7 w 8"/>
                  <a:gd name="T9" fmla="*/ 2 h 7"/>
                </a:gdLst>
                <a:ahLst/>
                <a:cxnLst>
                  <a:cxn ang="0">
                    <a:pos x="T0" y="T1"/>
                  </a:cxn>
                  <a:cxn ang="0">
                    <a:pos x="T2" y="T3"/>
                  </a:cxn>
                  <a:cxn ang="0">
                    <a:pos x="T4" y="T5"/>
                  </a:cxn>
                  <a:cxn ang="0">
                    <a:pos x="T6" y="T7"/>
                  </a:cxn>
                  <a:cxn ang="0">
                    <a:pos x="T8" y="T9"/>
                  </a:cxn>
                </a:cxnLst>
                <a:rect l="0" t="0" r="r" b="b"/>
                <a:pathLst>
                  <a:path w="8" h="7">
                    <a:moveTo>
                      <a:pt x="7" y="2"/>
                    </a:moveTo>
                    <a:cubicBezTo>
                      <a:pt x="8" y="3"/>
                      <a:pt x="8" y="5"/>
                      <a:pt x="6" y="6"/>
                    </a:cubicBezTo>
                    <a:cubicBezTo>
                      <a:pt x="5" y="7"/>
                      <a:pt x="2" y="7"/>
                      <a:pt x="1" y="5"/>
                    </a:cubicBezTo>
                    <a:cubicBezTo>
                      <a:pt x="0" y="4"/>
                      <a:pt x="1" y="2"/>
                      <a:pt x="3" y="1"/>
                    </a:cubicBezTo>
                    <a:cubicBezTo>
                      <a:pt x="4" y="0"/>
                      <a:pt x="6" y="0"/>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27" name="任意多边形: 形状 226"/>
              <p:cNvSpPr>
                <a:spLocks/>
              </p:cNvSpPr>
              <p:nvPr/>
            </p:nvSpPr>
            <p:spPr bwMode="auto">
              <a:xfrm>
                <a:off x="7612064" y="4797426"/>
                <a:ext cx="28575" cy="30163"/>
              </a:xfrm>
              <a:custGeom>
                <a:avLst/>
                <a:gdLst>
                  <a:gd name="T0" fmla="*/ 7 w 8"/>
                  <a:gd name="T1" fmla="*/ 2 h 8"/>
                  <a:gd name="T2" fmla="*/ 6 w 8"/>
                  <a:gd name="T3" fmla="*/ 7 h 8"/>
                  <a:gd name="T4" fmla="*/ 1 w 8"/>
                  <a:gd name="T5" fmla="*/ 6 h 8"/>
                  <a:gd name="T6" fmla="*/ 2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4"/>
                      <a:pt x="7" y="6"/>
                      <a:pt x="6" y="7"/>
                    </a:cubicBezTo>
                    <a:cubicBezTo>
                      <a:pt x="4" y="8"/>
                      <a:pt x="2" y="7"/>
                      <a:pt x="1" y="6"/>
                    </a:cubicBezTo>
                    <a:cubicBezTo>
                      <a:pt x="0" y="4"/>
                      <a:pt x="0" y="2"/>
                      <a:pt x="2" y="1"/>
                    </a:cubicBezTo>
                    <a:cubicBezTo>
                      <a:pt x="4" y="0"/>
                      <a:pt x="6" y="1"/>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28" name="任意多边形: 形状 227"/>
              <p:cNvSpPr>
                <a:spLocks/>
              </p:cNvSpPr>
              <p:nvPr/>
            </p:nvSpPr>
            <p:spPr bwMode="auto">
              <a:xfrm>
                <a:off x="7648576" y="4860926"/>
                <a:ext cx="30163" cy="25400"/>
              </a:xfrm>
              <a:custGeom>
                <a:avLst/>
                <a:gdLst>
                  <a:gd name="T0" fmla="*/ 7 w 8"/>
                  <a:gd name="T1" fmla="*/ 2 h 7"/>
                  <a:gd name="T2" fmla="*/ 6 w 8"/>
                  <a:gd name="T3" fmla="*/ 6 h 7"/>
                  <a:gd name="T4" fmla="*/ 1 w 8"/>
                  <a:gd name="T5" fmla="*/ 5 h 7"/>
                  <a:gd name="T6" fmla="*/ 2 w 8"/>
                  <a:gd name="T7" fmla="*/ 1 h 7"/>
                  <a:gd name="T8" fmla="*/ 7 w 8"/>
                  <a:gd name="T9" fmla="*/ 2 h 7"/>
                </a:gdLst>
                <a:ahLst/>
                <a:cxnLst>
                  <a:cxn ang="0">
                    <a:pos x="T0" y="T1"/>
                  </a:cxn>
                  <a:cxn ang="0">
                    <a:pos x="T2" y="T3"/>
                  </a:cxn>
                  <a:cxn ang="0">
                    <a:pos x="T4" y="T5"/>
                  </a:cxn>
                  <a:cxn ang="0">
                    <a:pos x="T6" y="T7"/>
                  </a:cxn>
                  <a:cxn ang="0">
                    <a:pos x="T8" y="T9"/>
                  </a:cxn>
                </a:cxnLst>
                <a:rect l="0" t="0" r="r" b="b"/>
                <a:pathLst>
                  <a:path w="8" h="7">
                    <a:moveTo>
                      <a:pt x="7" y="2"/>
                    </a:moveTo>
                    <a:cubicBezTo>
                      <a:pt x="8" y="3"/>
                      <a:pt x="8" y="5"/>
                      <a:pt x="6" y="6"/>
                    </a:cubicBezTo>
                    <a:cubicBezTo>
                      <a:pt x="4" y="7"/>
                      <a:pt x="2" y="7"/>
                      <a:pt x="1" y="5"/>
                    </a:cubicBezTo>
                    <a:cubicBezTo>
                      <a:pt x="0" y="4"/>
                      <a:pt x="1" y="2"/>
                      <a:pt x="2" y="1"/>
                    </a:cubicBezTo>
                    <a:cubicBezTo>
                      <a:pt x="4" y="0"/>
                      <a:pt x="6" y="0"/>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29" name="任意多边形: 形状 228"/>
              <p:cNvSpPr>
                <a:spLocks/>
              </p:cNvSpPr>
              <p:nvPr/>
            </p:nvSpPr>
            <p:spPr bwMode="auto">
              <a:xfrm>
                <a:off x="7689851" y="4921251"/>
                <a:ext cx="26988" cy="30163"/>
              </a:xfrm>
              <a:custGeom>
                <a:avLst/>
                <a:gdLst>
                  <a:gd name="T0" fmla="*/ 6 w 7"/>
                  <a:gd name="T1" fmla="*/ 2 h 8"/>
                  <a:gd name="T2" fmla="*/ 5 w 7"/>
                  <a:gd name="T3" fmla="*/ 7 h 8"/>
                  <a:gd name="T4" fmla="*/ 1 w 7"/>
                  <a:gd name="T5" fmla="*/ 6 h 8"/>
                  <a:gd name="T6" fmla="*/ 2 w 7"/>
                  <a:gd name="T7" fmla="*/ 1 h 8"/>
                  <a:gd name="T8" fmla="*/ 6 w 7"/>
                  <a:gd name="T9" fmla="*/ 2 h 8"/>
                </a:gdLst>
                <a:ahLst/>
                <a:cxnLst>
                  <a:cxn ang="0">
                    <a:pos x="T0" y="T1"/>
                  </a:cxn>
                  <a:cxn ang="0">
                    <a:pos x="T2" y="T3"/>
                  </a:cxn>
                  <a:cxn ang="0">
                    <a:pos x="T4" y="T5"/>
                  </a:cxn>
                  <a:cxn ang="0">
                    <a:pos x="T6" y="T7"/>
                  </a:cxn>
                  <a:cxn ang="0">
                    <a:pos x="T8" y="T9"/>
                  </a:cxn>
                </a:cxnLst>
                <a:rect l="0" t="0" r="r" b="b"/>
                <a:pathLst>
                  <a:path w="7" h="8">
                    <a:moveTo>
                      <a:pt x="6" y="2"/>
                    </a:moveTo>
                    <a:cubicBezTo>
                      <a:pt x="7" y="4"/>
                      <a:pt x="7" y="6"/>
                      <a:pt x="5" y="7"/>
                    </a:cubicBezTo>
                    <a:cubicBezTo>
                      <a:pt x="4" y="8"/>
                      <a:pt x="2" y="8"/>
                      <a:pt x="1" y="6"/>
                    </a:cubicBezTo>
                    <a:cubicBezTo>
                      <a:pt x="0" y="4"/>
                      <a:pt x="0" y="2"/>
                      <a:pt x="2" y="1"/>
                    </a:cubicBezTo>
                    <a:cubicBezTo>
                      <a:pt x="3" y="0"/>
                      <a:pt x="5" y="1"/>
                      <a:pt x="6"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30" name="任意多边形: 形状 229"/>
              <p:cNvSpPr>
                <a:spLocks/>
              </p:cNvSpPr>
              <p:nvPr/>
            </p:nvSpPr>
            <p:spPr bwMode="auto">
              <a:xfrm>
                <a:off x="7727951" y="4984751"/>
                <a:ext cx="30163" cy="30163"/>
              </a:xfrm>
              <a:custGeom>
                <a:avLst/>
                <a:gdLst>
                  <a:gd name="T0" fmla="*/ 7 w 8"/>
                  <a:gd name="T1" fmla="*/ 2 h 8"/>
                  <a:gd name="T2" fmla="*/ 6 w 8"/>
                  <a:gd name="T3" fmla="*/ 7 h 8"/>
                  <a:gd name="T4" fmla="*/ 1 w 8"/>
                  <a:gd name="T5" fmla="*/ 5 h 8"/>
                  <a:gd name="T6" fmla="*/ 2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3"/>
                      <a:pt x="7" y="6"/>
                      <a:pt x="6" y="7"/>
                    </a:cubicBezTo>
                    <a:cubicBezTo>
                      <a:pt x="4" y="8"/>
                      <a:pt x="2" y="7"/>
                      <a:pt x="1" y="5"/>
                    </a:cubicBezTo>
                    <a:cubicBezTo>
                      <a:pt x="0" y="4"/>
                      <a:pt x="0" y="2"/>
                      <a:pt x="2" y="1"/>
                    </a:cubicBezTo>
                    <a:cubicBezTo>
                      <a:pt x="4" y="0"/>
                      <a:pt x="6" y="0"/>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31" name="任意多边形: 形状 230"/>
              <p:cNvSpPr>
                <a:spLocks/>
              </p:cNvSpPr>
              <p:nvPr/>
            </p:nvSpPr>
            <p:spPr bwMode="auto">
              <a:xfrm>
                <a:off x="7764464" y="5045076"/>
                <a:ext cx="30163" cy="30163"/>
              </a:xfrm>
              <a:custGeom>
                <a:avLst/>
                <a:gdLst>
                  <a:gd name="T0" fmla="*/ 7 w 8"/>
                  <a:gd name="T1" fmla="*/ 2 h 8"/>
                  <a:gd name="T2" fmla="*/ 6 w 8"/>
                  <a:gd name="T3" fmla="*/ 7 h 8"/>
                  <a:gd name="T4" fmla="*/ 1 w 8"/>
                  <a:gd name="T5" fmla="*/ 6 h 8"/>
                  <a:gd name="T6" fmla="*/ 2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4"/>
                      <a:pt x="8" y="6"/>
                      <a:pt x="6" y="7"/>
                    </a:cubicBezTo>
                    <a:cubicBezTo>
                      <a:pt x="5" y="8"/>
                      <a:pt x="2" y="8"/>
                      <a:pt x="1" y="6"/>
                    </a:cubicBezTo>
                    <a:cubicBezTo>
                      <a:pt x="0" y="4"/>
                      <a:pt x="1" y="2"/>
                      <a:pt x="2" y="1"/>
                    </a:cubicBezTo>
                    <a:cubicBezTo>
                      <a:pt x="4" y="0"/>
                      <a:pt x="6" y="1"/>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32" name="任意多边形: 形状 231"/>
              <p:cNvSpPr>
                <a:spLocks/>
              </p:cNvSpPr>
              <p:nvPr/>
            </p:nvSpPr>
            <p:spPr bwMode="auto">
              <a:xfrm>
                <a:off x="7807326" y="5108576"/>
                <a:ext cx="28575" cy="30163"/>
              </a:xfrm>
              <a:custGeom>
                <a:avLst/>
                <a:gdLst>
                  <a:gd name="T0" fmla="*/ 7 w 8"/>
                  <a:gd name="T1" fmla="*/ 2 h 8"/>
                  <a:gd name="T2" fmla="*/ 6 w 8"/>
                  <a:gd name="T3" fmla="*/ 7 h 8"/>
                  <a:gd name="T4" fmla="*/ 1 w 8"/>
                  <a:gd name="T5" fmla="*/ 6 h 8"/>
                  <a:gd name="T6" fmla="*/ 2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4"/>
                      <a:pt x="7" y="6"/>
                      <a:pt x="6" y="7"/>
                    </a:cubicBezTo>
                    <a:cubicBezTo>
                      <a:pt x="4" y="8"/>
                      <a:pt x="2" y="7"/>
                      <a:pt x="1" y="6"/>
                    </a:cubicBezTo>
                    <a:cubicBezTo>
                      <a:pt x="0" y="4"/>
                      <a:pt x="0" y="2"/>
                      <a:pt x="2" y="1"/>
                    </a:cubicBezTo>
                    <a:cubicBezTo>
                      <a:pt x="3" y="0"/>
                      <a:pt x="6" y="0"/>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33" name="任意多边形: 形状 232"/>
              <p:cNvSpPr>
                <a:spLocks/>
              </p:cNvSpPr>
              <p:nvPr/>
            </p:nvSpPr>
            <p:spPr bwMode="auto">
              <a:xfrm>
                <a:off x="7843839" y="5168901"/>
                <a:ext cx="30163" cy="30163"/>
              </a:xfrm>
              <a:custGeom>
                <a:avLst/>
                <a:gdLst>
                  <a:gd name="T0" fmla="*/ 7 w 8"/>
                  <a:gd name="T1" fmla="*/ 2 h 8"/>
                  <a:gd name="T2" fmla="*/ 6 w 8"/>
                  <a:gd name="T3" fmla="*/ 7 h 8"/>
                  <a:gd name="T4" fmla="*/ 1 w 8"/>
                  <a:gd name="T5" fmla="*/ 6 h 8"/>
                  <a:gd name="T6" fmla="*/ 2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4"/>
                      <a:pt x="8" y="6"/>
                      <a:pt x="6" y="7"/>
                    </a:cubicBezTo>
                    <a:cubicBezTo>
                      <a:pt x="4" y="8"/>
                      <a:pt x="2" y="8"/>
                      <a:pt x="1" y="6"/>
                    </a:cubicBezTo>
                    <a:cubicBezTo>
                      <a:pt x="0" y="4"/>
                      <a:pt x="1" y="2"/>
                      <a:pt x="2" y="1"/>
                    </a:cubicBezTo>
                    <a:cubicBezTo>
                      <a:pt x="4" y="0"/>
                      <a:pt x="6" y="1"/>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34" name="任意多边形: 形状 233"/>
              <p:cNvSpPr>
                <a:spLocks/>
              </p:cNvSpPr>
              <p:nvPr/>
            </p:nvSpPr>
            <p:spPr bwMode="auto">
              <a:xfrm>
                <a:off x="7296151" y="4495801"/>
                <a:ext cx="138113" cy="90488"/>
              </a:xfrm>
              <a:custGeom>
                <a:avLst/>
                <a:gdLst>
                  <a:gd name="T0" fmla="*/ 36 w 37"/>
                  <a:gd name="T1" fmla="*/ 1 h 24"/>
                  <a:gd name="T2" fmla="*/ 36 w 37"/>
                  <a:gd name="T3" fmla="*/ 3 h 24"/>
                  <a:gd name="T4" fmla="*/ 2 w 37"/>
                  <a:gd name="T5" fmla="*/ 24 h 24"/>
                  <a:gd name="T6" fmla="*/ 1 w 37"/>
                  <a:gd name="T7" fmla="*/ 24 h 24"/>
                  <a:gd name="T8" fmla="*/ 1 w 37"/>
                  <a:gd name="T9" fmla="*/ 22 h 24"/>
                  <a:gd name="T10" fmla="*/ 35 w 37"/>
                  <a:gd name="T11" fmla="*/ 1 h 24"/>
                  <a:gd name="T12" fmla="*/ 36 w 37"/>
                  <a:gd name="T13" fmla="*/ 1 h 24"/>
                </a:gdLst>
                <a:ahLst/>
                <a:cxnLst>
                  <a:cxn ang="0">
                    <a:pos x="T0" y="T1"/>
                  </a:cxn>
                  <a:cxn ang="0">
                    <a:pos x="T2" y="T3"/>
                  </a:cxn>
                  <a:cxn ang="0">
                    <a:pos x="T4" y="T5"/>
                  </a:cxn>
                  <a:cxn ang="0">
                    <a:pos x="T6" y="T7"/>
                  </a:cxn>
                  <a:cxn ang="0">
                    <a:pos x="T8" y="T9"/>
                  </a:cxn>
                  <a:cxn ang="0">
                    <a:pos x="T10" y="T11"/>
                  </a:cxn>
                  <a:cxn ang="0">
                    <a:pos x="T12" y="T13"/>
                  </a:cxn>
                </a:cxnLst>
                <a:rect l="0" t="0" r="r" b="b"/>
                <a:pathLst>
                  <a:path w="37" h="24">
                    <a:moveTo>
                      <a:pt x="36" y="1"/>
                    </a:moveTo>
                    <a:cubicBezTo>
                      <a:pt x="37" y="2"/>
                      <a:pt x="37" y="2"/>
                      <a:pt x="36" y="3"/>
                    </a:cubicBezTo>
                    <a:cubicBezTo>
                      <a:pt x="2" y="24"/>
                      <a:pt x="2" y="24"/>
                      <a:pt x="2" y="24"/>
                    </a:cubicBezTo>
                    <a:cubicBezTo>
                      <a:pt x="2" y="24"/>
                      <a:pt x="1" y="24"/>
                      <a:pt x="1" y="24"/>
                    </a:cubicBezTo>
                    <a:cubicBezTo>
                      <a:pt x="0" y="23"/>
                      <a:pt x="0" y="22"/>
                      <a:pt x="1" y="22"/>
                    </a:cubicBezTo>
                    <a:cubicBezTo>
                      <a:pt x="35" y="1"/>
                      <a:pt x="35" y="1"/>
                      <a:pt x="35" y="1"/>
                    </a:cubicBezTo>
                    <a:cubicBezTo>
                      <a:pt x="35" y="0"/>
                      <a:pt x="36" y="0"/>
                      <a:pt x="36" y="1"/>
                    </a:cubicBezTo>
                    <a:close/>
                  </a:path>
                </a:pathLst>
              </a:custGeom>
              <a:solidFill>
                <a:srgbClr val="DE2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35" name="任意多边形: 形状 234"/>
              <p:cNvSpPr>
                <a:spLocks/>
              </p:cNvSpPr>
              <p:nvPr/>
            </p:nvSpPr>
            <p:spPr bwMode="auto">
              <a:xfrm>
                <a:off x="7337426" y="4559301"/>
                <a:ext cx="134938" cy="90488"/>
              </a:xfrm>
              <a:custGeom>
                <a:avLst/>
                <a:gdLst>
                  <a:gd name="T0" fmla="*/ 36 w 36"/>
                  <a:gd name="T1" fmla="*/ 1 h 24"/>
                  <a:gd name="T2" fmla="*/ 35 w 36"/>
                  <a:gd name="T3" fmla="*/ 2 h 24"/>
                  <a:gd name="T4" fmla="*/ 2 w 36"/>
                  <a:gd name="T5" fmla="*/ 24 h 24"/>
                  <a:gd name="T6" fmla="*/ 0 w 36"/>
                  <a:gd name="T7" fmla="*/ 23 h 24"/>
                  <a:gd name="T8" fmla="*/ 0 w 36"/>
                  <a:gd name="T9" fmla="*/ 21 h 24"/>
                  <a:gd name="T10" fmla="*/ 34 w 36"/>
                  <a:gd name="T11" fmla="*/ 0 h 24"/>
                  <a:gd name="T12" fmla="*/ 36 w 36"/>
                  <a:gd name="T13" fmla="*/ 1 h 24"/>
                </a:gdLst>
                <a:ahLst/>
                <a:cxnLst>
                  <a:cxn ang="0">
                    <a:pos x="T0" y="T1"/>
                  </a:cxn>
                  <a:cxn ang="0">
                    <a:pos x="T2" y="T3"/>
                  </a:cxn>
                  <a:cxn ang="0">
                    <a:pos x="T4" y="T5"/>
                  </a:cxn>
                  <a:cxn ang="0">
                    <a:pos x="T6" y="T7"/>
                  </a:cxn>
                  <a:cxn ang="0">
                    <a:pos x="T8" y="T9"/>
                  </a:cxn>
                  <a:cxn ang="0">
                    <a:pos x="T10" y="T11"/>
                  </a:cxn>
                  <a:cxn ang="0">
                    <a:pos x="T12" y="T13"/>
                  </a:cxn>
                </a:cxnLst>
                <a:rect l="0" t="0" r="r" b="b"/>
                <a:pathLst>
                  <a:path w="36" h="24">
                    <a:moveTo>
                      <a:pt x="36" y="1"/>
                    </a:moveTo>
                    <a:cubicBezTo>
                      <a:pt x="36" y="1"/>
                      <a:pt x="36" y="2"/>
                      <a:pt x="35" y="2"/>
                    </a:cubicBezTo>
                    <a:cubicBezTo>
                      <a:pt x="2" y="24"/>
                      <a:pt x="2" y="24"/>
                      <a:pt x="2" y="24"/>
                    </a:cubicBezTo>
                    <a:cubicBezTo>
                      <a:pt x="1" y="24"/>
                      <a:pt x="0" y="24"/>
                      <a:pt x="0" y="23"/>
                    </a:cubicBezTo>
                    <a:cubicBezTo>
                      <a:pt x="0" y="23"/>
                      <a:pt x="0" y="22"/>
                      <a:pt x="0" y="21"/>
                    </a:cubicBezTo>
                    <a:cubicBezTo>
                      <a:pt x="34" y="0"/>
                      <a:pt x="34" y="0"/>
                      <a:pt x="34" y="0"/>
                    </a:cubicBezTo>
                    <a:cubicBezTo>
                      <a:pt x="35" y="0"/>
                      <a:pt x="35" y="0"/>
                      <a:pt x="36" y="1"/>
                    </a:cubicBezTo>
                    <a:close/>
                  </a:path>
                </a:pathLst>
              </a:custGeom>
              <a:solidFill>
                <a:srgbClr val="DE2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36" name="任意多边形: 形状 235"/>
              <p:cNvSpPr>
                <a:spLocks/>
              </p:cNvSpPr>
              <p:nvPr/>
            </p:nvSpPr>
            <p:spPr bwMode="auto">
              <a:xfrm>
                <a:off x="7373939" y="4619626"/>
                <a:ext cx="139700" cy="90488"/>
              </a:xfrm>
              <a:custGeom>
                <a:avLst/>
                <a:gdLst>
                  <a:gd name="T0" fmla="*/ 36 w 37"/>
                  <a:gd name="T1" fmla="*/ 1 h 24"/>
                  <a:gd name="T2" fmla="*/ 36 w 37"/>
                  <a:gd name="T3" fmla="*/ 3 h 24"/>
                  <a:gd name="T4" fmla="*/ 2 w 37"/>
                  <a:gd name="T5" fmla="*/ 24 h 24"/>
                  <a:gd name="T6" fmla="*/ 0 w 37"/>
                  <a:gd name="T7" fmla="*/ 24 h 24"/>
                  <a:gd name="T8" fmla="*/ 1 w 37"/>
                  <a:gd name="T9" fmla="*/ 22 h 24"/>
                  <a:gd name="T10" fmla="*/ 34 w 37"/>
                  <a:gd name="T11" fmla="*/ 1 h 24"/>
                  <a:gd name="T12" fmla="*/ 36 w 37"/>
                  <a:gd name="T13" fmla="*/ 1 h 24"/>
                </a:gdLst>
                <a:ahLst/>
                <a:cxnLst>
                  <a:cxn ang="0">
                    <a:pos x="T0" y="T1"/>
                  </a:cxn>
                  <a:cxn ang="0">
                    <a:pos x="T2" y="T3"/>
                  </a:cxn>
                  <a:cxn ang="0">
                    <a:pos x="T4" y="T5"/>
                  </a:cxn>
                  <a:cxn ang="0">
                    <a:pos x="T6" y="T7"/>
                  </a:cxn>
                  <a:cxn ang="0">
                    <a:pos x="T8" y="T9"/>
                  </a:cxn>
                  <a:cxn ang="0">
                    <a:pos x="T10" y="T11"/>
                  </a:cxn>
                  <a:cxn ang="0">
                    <a:pos x="T12" y="T13"/>
                  </a:cxn>
                </a:cxnLst>
                <a:rect l="0" t="0" r="r" b="b"/>
                <a:pathLst>
                  <a:path w="37" h="24">
                    <a:moveTo>
                      <a:pt x="36" y="1"/>
                    </a:moveTo>
                    <a:cubicBezTo>
                      <a:pt x="37" y="2"/>
                      <a:pt x="36" y="3"/>
                      <a:pt x="36" y="3"/>
                    </a:cubicBezTo>
                    <a:cubicBezTo>
                      <a:pt x="2" y="24"/>
                      <a:pt x="2" y="24"/>
                      <a:pt x="2" y="24"/>
                    </a:cubicBezTo>
                    <a:cubicBezTo>
                      <a:pt x="2" y="24"/>
                      <a:pt x="1" y="24"/>
                      <a:pt x="0" y="24"/>
                    </a:cubicBezTo>
                    <a:cubicBezTo>
                      <a:pt x="0" y="23"/>
                      <a:pt x="0" y="22"/>
                      <a:pt x="1" y="22"/>
                    </a:cubicBezTo>
                    <a:cubicBezTo>
                      <a:pt x="34" y="1"/>
                      <a:pt x="34" y="1"/>
                      <a:pt x="34" y="1"/>
                    </a:cubicBezTo>
                    <a:cubicBezTo>
                      <a:pt x="35" y="0"/>
                      <a:pt x="36" y="1"/>
                      <a:pt x="36" y="1"/>
                    </a:cubicBezTo>
                    <a:close/>
                  </a:path>
                </a:pathLst>
              </a:custGeom>
              <a:solidFill>
                <a:srgbClr val="DE2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37" name="任意多边形: 形状 236"/>
              <p:cNvSpPr>
                <a:spLocks/>
              </p:cNvSpPr>
              <p:nvPr/>
            </p:nvSpPr>
            <p:spPr bwMode="auto">
              <a:xfrm>
                <a:off x="7412039" y="4684713"/>
                <a:ext cx="139700" cy="88900"/>
              </a:xfrm>
              <a:custGeom>
                <a:avLst/>
                <a:gdLst>
                  <a:gd name="T0" fmla="*/ 37 w 37"/>
                  <a:gd name="T1" fmla="*/ 1 h 24"/>
                  <a:gd name="T2" fmla="*/ 36 w 37"/>
                  <a:gd name="T3" fmla="*/ 3 h 24"/>
                  <a:gd name="T4" fmla="*/ 3 w 37"/>
                  <a:gd name="T5" fmla="*/ 24 h 24"/>
                  <a:gd name="T6" fmla="*/ 1 w 37"/>
                  <a:gd name="T7" fmla="*/ 23 h 24"/>
                  <a:gd name="T8" fmla="*/ 1 w 37"/>
                  <a:gd name="T9" fmla="*/ 21 h 24"/>
                  <a:gd name="T10" fmla="*/ 35 w 37"/>
                  <a:gd name="T11" fmla="*/ 0 h 24"/>
                  <a:gd name="T12" fmla="*/ 37 w 37"/>
                  <a:gd name="T13" fmla="*/ 1 h 24"/>
                </a:gdLst>
                <a:ahLst/>
                <a:cxnLst>
                  <a:cxn ang="0">
                    <a:pos x="T0" y="T1"/>
                  </a:cxn>
                  <a:cxn ang="0">
                    <a:pos x="T2" y="T3"/>
                  </a:cxn>
                  <a:cxn ang="0">
                    <a:pos x="T4" y="T5"/>
                  </a:cxn>
                  <a:cxn ang="0">
                    <a:pos x="T6" y="T7"/>
                  </a:cxn>
                  <a:cxn ang="0">
                    <a:pos x="T8" y="T9"/>
                  </a:cxn>
                  <a:cxn ang="0">
                    <a:pos x="T10" y="T11"/>
                  </a:cxn>
                  <a:cxn ang="0">
                    <a:pos x="T12" y="T13"/>
                  </a:cxn>
                </a:cxnLst>
                <a:rect l="0" t="0" r="r" b="b"/>
                <a:pathLst>
                  <a:path w="37" h="24">
                    <a:moveTo>
                      <a:pt x="37" y="1"/>
                    </a:moveTo>
                    <a:cubicBezTo>
                      <a:pt x="37" y="1"/>
                      <a:pt x="37" y="2"/>
                      <a:pt x="36" y="3"/>
                    </a:cubicBezTo>
                    <a:cubicBezTo>
                      <a:pt x="3" y="24"/>
                      <a:pt x="3" y="24"/>
                      <a:pt x="3" y="24"/>
                    </a:cubicBezTo>
                    <a:cubicBezTo>
                      <a:pt x="2" y="24"/>
                      <a:pt x="1" y="24"/>
                      <a:pt x="1" y="23"/>
                    </a:cubicBezTo>
                    <a:cubicBezTo>
                      <a:pt x="0" y="23"/>
                      <a:pt x="1" y="22"/>
                      <a:pt x="1" y="21"/>
                    </a:cubicBezTo>
                    <a:cubicBezTo>
                      <a:pt x="35" y="0"/>
                      <a:pt x="35" y="0"/>
                      <a:pt x="35" y="0"/>
                    </a:cubicBezTo>
                    <a:cubicBezTo>
                      <a:pt x="35" y="0"/>
                      <a:pt x="36" y="0"/>
                      <a:pt x="37" y="1"/>
                    </a:cubicBezTo>
                    <a:close/>
                  </a:path>
                </a:pathLst>
              </a:custGeom>
              <a:solidFill>
                <a:srgbClr val="DE2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38" name="任意多边形: 形状 237"/>
              <p:cNvSpPr>
                <a:spLocks/>
              </p:cNvSpPr>
              <p:nvPr/>
            </p:nvSpPr>
            <p:spPr bwMode="auto">
              <a:xfrm>
                <a:off x="7453314" y="4743451"/>
                <a:ext cx="134938" cy="95250"/>
              </a:xfrm>
              <a:custGeom>
                <a:avLst/>
                <a:gdLst>
                  <a:gd name="T0" fmla="*/ 36 w 36"/>
                  <a:gd name="T1" fmla="*/ 1 h 25"/>
                  <a:gd name="T2" fmla="*/ 36 w 36"/>
                  <a:gd name="T3" fmla="*/ 3 h 25"/>
                  <a:gd name="T4" fmla="*/ 2 w 36"/>
                  <a:gd name="T5" fmla="*/ 24 h 25"/>
                  <a:gd name="T6" fmla="*/ 0 w 36"/>
                  <a:gd name="T7" fmla="*/ 24 h 25"/>
                  <a:gd name="T8" fmla="*/ 1 w 36"/>
                  <a:gd name="T9" fmla="*/ 22 h 25"/>
                  <a:gd name="T10" fmla="*/ 34 w 36"/>
                  <a:gd name="T11" fmla="*/ 1 h 25"/>
                  <a:gd name="T12" fmla="*/ 36 w 36"/>
                  <a:gd name="T13" fmla="*/ 1 h 25"/>
                </a:gdLst>
                <a:ahLst/>
                <a:cxnLst>
                  <a:cxn ang="0">
                    <a:pos x="T0" y="T1"/>
                  </a:cxn>
                  <a:cxn ang="0">
                    <a:pos x="T2" y="T3"/>
                  </a:cxn>
                  <a:cxn ang="0">
                    <a:pos x="T4" y="T5"/>
                  </a:cxn>
                  <a:cxn ang="0">
                    <a:pos x="T6" y="T7"/>
                  </a:cxn>
                  <a:cxn ang="0">
                    <a:pos x="T8" y="T9"/>
                  </a:cxn>
                  <a:cxn ang="0">
                    <a:pos x="T10" y="T11"/>
                  </a:cxn>
                  <a:cxn ang="0">
                    <a:pos x="T12" y="T13"/>
                  </a:cxn>
                </a:cxnLst>
                <a:rect l="0" t="0" r="r" b="b"/>
                <a:pathLst>
                  <a:path w="36" h="25">
                    <a:moveTo>
                      <a:pt x="36" y="1"/>
                    </a:moveTo>
                    <a:cubicBezTo>
                      <a:pt x="36" y="2"/>
                      <a:pt x="36" y="3"/>
                      <a:pt x="36" y="3"/>
                    </a:cubicBezTo>
                    <a:cubicBezTo>
                      <a:pt x="2" y="24"/>
                      <a:pt x="2" y="24"/>
                      <a:pt x="2" y="24"/>
                    </a:cubicBezTo>
                    <a:cubicBezTo>
                      <a:pt x="1" y="25"/>
                      <a:pt x="1" y="24"/>
                      <a:pt x="0" y="24"/>
                    </a:cubicBezTo>
                    <a:cubicBezTo>
                      <a:pt x="0" y="23"/>
                      <a:pt x="0" y="22"/>
                      <a:pt x="1" y="22"/>
                    </a:cubicBezTo>
                    <a:cubicBezTo>
                      <a:pt x="34" y="1"/>
                      <a:pt x="34" y="1"/>
                      <a:pt x="34" y="1"/>
                    </a:cubicBezTo>
                    <a:cubicBezTo>
                      <a:pt x="35" y="0"/>
                      <a:pt x="36" y="1"/>
                      <a:pt x="36" y="1"/>
                    </a:cubicBezTo>
                    <a:close/>
                  </a:path>
                </a:pathLst>
              </a:custGeom>
              <a:solidFill>
                <a:srgbClr val="DE2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39" name="任意多边形: 形状 238"/>
              <p:cNvSpPr>
                <a:spLocks/>
              </p:cNvSpPr>
              <p:nvPr/>
            </p:nvSpPr>
            <p:spPr bwMode="auto">
              <a:xfrm>
                <a:off x="7491414" y="4808538"/>
                <a:ext cx="138113" cy="88900"/>
              </a:xfrm>
              <a:custGeom>
                <a:avLst/>
                <a:gdLst>
                  <a:gd name="T0" fmla="*/ 36 w 37"/>
                  <a:gd name="T1" fmla="*/ 1 h 24"/>
                  <a:gd name="T2" fmla="*/ 36 w 37"/>
                  <a:gd name="T3" fmla="*/ 3 h 24"/>
                  <a:gd name="T4" fmla="*/ 2 w 37"/>
                  <a:gd name="T5" fmla="*/ 24 h 24"/>
                  <a:gd name="T6" fmla="*/ 1 w 37"/>
                  <a:gd name="T7" fmla="*/ 23 h 24"/>
                  <a:gd name="T8" fmla="*/ 1 w 37"/>
                  <a:gd name="T9" fmla="*/ 22 h 24"/>
                  <a:gd name="T10" fmla="*/ 35 w 37"/>
                  <a:gd name="T11" fmla="*/ 0 h 24"/>
                  <a:gd name="T12" fmla="*/ 36 w 37"/>
                  <a:gd name="T13" fmla="*/ 1 h 24"/>
                </a:gdLst>
                <a:ahLst/>
                <a:cxnLst>
                  <a:cxn ang="0">
                    <a:pos x="T0" y="T1"/>
                  </a:cxn>
                  <a:cxn ang="0">
                    <a:pos x="T2" y="T3"/>
                  </a:cxn>
                  <a:cxn ang="0">
                    <a:pos x="T4" y="T5"/>
                  </a:cxn>
                  <a:cxn ang="0">
                    <a:pos x="T6" y="T7"/>
                  </a:cxn>
                  <a:cxn ang="0">
                    <a:pos x="T8" y="T9"/>
                  </a:cxn>
                  <a:cxn ang="0">
                    <a:pos x="T10" y="T11"/>
                  </a:cxn>
                  <a:cxn ang="0">
                    <a:pos x="T12" y="T13"/>
                  </a:cxn>
                </a:cxnLst>
                <a:rect l="0" t="0" r="r" b="b"/>
                <a:pathLst>
                  <a:path w="37" h="24">
                    <a:moveTo>
                      <a:pt x="36" y="1"/>
                    </a:moveTo>
                    <a:cubicBezTo>
                      <a:pt x="37" y="1"/>
                      <a:pt x="37" y="2"/>
                      <a:pt x="36" y="3"/>
                    </a:cubicBezTo>
                    <a:cubicBezTo>
                      <a:pt x="2" y="24"/>
                      <a:pt x="2" y="24"/>
                      <a:pt x="2" y="24"/>
                    </a:cubicBezTo>
                    <a:cubicBezTo>
                      <a:pt x="2" y="24"/>
                      <a:pt x="1" y="24"/>
                      <a:pt x="1" y="23"/>
                    </a:cubicBezTo>
                    <a:cubicBezTo>
                      <a:pt x="0" y="23"/>
                      <a:pt x="0" y="22"/>
                      <a:pt x="1" y="22"/>
                    </a:cubicBezTo>
                    <a:cubicBezTo>
                      <a:pt x="35" y="0"/>
                      <a:pt x="35" y="0"/>
                      <a:pt x="35" y="0"/>
                    </a:cubicBezTo>
                    <a:cubicBezTo>
                      <a:pt x="35" y="0"/>
                      <a:pt x="36" y="0"/>
                      <a:pt x="36" y="1"/>
                    </a:cubicBezTo>
                    <a:close/>
                  </a:path>
                </a:pathLst>
              </a:custGeom>
              <a:solidFill>
                <a:srgbClr val="DE2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40" name="任意多边形: 形状 239"/>
              <p:cNvSpPr>
                <a:spLocks/>
              </p:cNvSpPr>
              <p:nvPr/>
            </p:nvSpPr>
            <p:spPr bwMode="auto">
              <a:xfrm>
                <a:off x="7532689" y="4872038"/>
                <a:ext cx="134938" cy="90488"/>
              </a:xfrm>
              <a:custGeom>
                <a:avLst/>
                <a:gdLst>
                  <a:gd name="T0" fmla="*/ 36 w 36"/>
                  <a:gd name="T1" fmla="*/ 0 h 24"/>
                  <a:gd name="T2" fmla="*/ 35 w 36"/>
                  <a:gd name="T3" fmla="*/ 2 h 24"/>
                  <a:gd name="T4" fmla="*/ 2 w 36"/>
                  <a:gd name="T5" fmla="*/ 23 h 24"/>
                  <a:gd name="T6" fmla="*/ 0 w 36"/>
                  <a:gd name="T7" fmla="*/ 23 h 24"/>
                  <a:gd name="T8" fmla="*/ 0 w 36"/>
                  <a:gd name="T9" fmla="*/ 21 h 24"/>
                  <a:gd name="T10" fmla="*/ 34 w 36"/>
                  <a:gd name="T11" fmla="*/ 0 h 24"/>
                  <a:gd name="T12" fmla="*/ 36 w 36"/>
                  <a:gd name="T13" fmla="*/ 0 h 24"/>
                </a:gdLst>
                <a:ahLst/>
                <a:cxnLst>
                  <a:cxn ang="0">
                    <a:pos x="T0" y="T1"/>
                  </a:cxn>
                  <a:cxn ang="0">
                    <a:pos x="T2" y="T3"/>
                  </a:cxn>
                  <a:cxn ang="0">
                    <a:pos x="T4" y="T5"/>
                  </a:cxn>
                  <a:cxn ang="0">
                    <a:pos x="T6" y="T7"/>
                  </a:cxn>
                  <a:cxn ang="0">
                    <a:pos x="T8" y="T9"/>
                  </a:cxn>
                  <a:cxn ang="0">
                    <a:pos x="T10" y="T11"/>
                  </a:cxn>
                  <a:cxn ang="0">
                    <a:pos x="T12" y="T13"/>
                  </a:cxn>
                </a:cxnLst>
                <a:rect l="0" t="0" r="r" b="b"/>
                <a:pathLst>
                  <a:path w="36" h="24">
                    <a:moveTo>
                      <a:pt x="36" y="0"/>
                    </a:moveTo>
                    <a:cubicBezTo>
                      <a:pt x="36" y="1"/>
                      <a:pt x="36" y="2"/>
                      <a:pt x="35" y="2"/>
                    </a:cubicBezTo>
                    <a:cubicBezTo>
                      <a:pt x="2" y="23"/>
                      <a:pt x="2" y="23"/>
                      <a:pt x="2" y="23"/>
                    </a:cubicBezTo>
                    <a:cubicBezTo>
                      <a:pt x="1" y="24"/>
                      <a:pt x="0" y="24"/>
                      <a:pt x="0" y="23"/>
                    </a:cubicBezTo>
                    <a:cubicBezTo>
                      <a:pt x="0" y="22"/>
                      <a:pt x="0" y="21"/>
                      <a:pt x="0" y="21"/>
                    </a:cubicBezTo>
                    <a:cubicBezTo>
                      <a:pt x="34" y="0"/>
                      <a:pt x="34" y="0"/>
                      <a:pt x="34" y="0"/>
                    </a:cubicBezTo>
                    <a:cubicBezTo>
                      <a:pt x="35" y="0"/>
                      <a:pt x="35" y="0"/>
                      <a:pt x="36" y="0"/>
                    </a:cubicBezTo>
                    <a:close/>
                  </a:path>
                </a:pathLst>
              </a:custGeom>
              <a:solidFill>
                <a:srgbClr val="DE2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41" name="任意多边形: 形状 240"/>
              <p:cNvSpPr>
                <a:spLocks/>
              </p:cNvSpPr>
              <p:nvPr/>
            </p:nvSpPr>
            <p:spPr bwMode="auto">
              <a:xfrm>
                <a:off x="7569201" y="4932363"/>
                <a:ext cx="139700" cy="90488"/>
              </a:xfrm>
              <a:custGeom>
                <a:avLst/>
                <a:gdLst>
                  <a:gd name="T0" fmla="*/ 36 w 37"/>
                  <a:gd name="T1" fmla="*/ 1 h 24"/>
                  <a:gd name="T2" fmla="*/ 36 w 37"/>
                  <a:gd name="T3" fmla="*/ 3 h 24"/>
                  <a:gd name="T4" fmla="*/ 2 w 37"/>
                  <a:gd name="T5" fmla="*/ 24 h 24"/>
                  <a:gd name="T6" fmla="*/ 0 w 37"/>
                  <a:gd name="T7" fmla="*/ 23 h 24"/>
                  <a:gd name="T8" fmla="*/ 1 w 37"/>
                  <a:gd name="T9" fmla="*/ 22 h 24"/>
                  <a:gd name="T10" fmla="*/ 34 w 37"/>
                  <a:gd name="T11" fmla="*/ 1 h 24"/>
                  <a:gd name="T12" fmla="*/ 36 w 37"/>
                  <a:gd name="T13" fmla="*/ 1 h 24"/>
                </a:gdLst>
                <a:ahLst/>
                <a:cxnLst>
                  <a:cxn ang="0">
                    <a:pos x="T0" y="T1"/>
                  </a:cxn>
                  <a:cxn ang="0">
                    <a:pos x="T2" y="T3"/>
                  </a:cxn>
                  <a:cxn ang="0">
                    <a:pos x="T4" y="T5"/>
                  </a:cxn>
                  <a:cxn ang="0">
                    <a:pos x="T6" y="T7"/>
                  </a:cxn>
                  <a:cxn ang="0">
                    <a:pos x="T8" y="T9"/>
                  </a:cxn>
                  <a:cxn ang="0">
                    <a:pos x="T10" y="T11"/>
                  </a:cxn>
                  <a:cxn ang="0">
                    <a:pos x="T12" y="T13"/>
                  </a:cxn>
                </a:cxnLst>
                <a:rect l="0" t="0" r="r" b="b"/>
                <a:pathLst>
                  <a:path w="37" h="24">
                    <a:moveTo>
                      <a:pt x="36" y="1"/>
                    </a:moveTo>
                    <a:cubicBezTo>
                      <a:pt x="37" y="2"/>
                      <a:pt x="36" y="2"/>
                      <a:pt x="36" y="3"/>
                    </a:cubicBezTo>
                    <a:cubicBezTo>
                      <a:pt x="2" y="24"/>
                      <a:pt x="2" y="24"/>
                      <a:pt x="2" y="24"/>
                    </a:cubicBezTo>
                    <a:cubicBezTo>
                      <a:pt x="2" y="24"/>
                      <a:pt x="1" y="24"/>
                      <a:pt x="0" y="23"/>
                    </a:cubicBezTo>
                    <a:cubicBezTo>
                      <a:pt x="0" y="23"/>
                      <a:pt x="0" y="22"/>
                      <a:pt x="1" y="22"/>
                    </a:cubicBezTo>
                    <a:cubicBezTo>
                      <a:pt x="34" y="1"/>
                      <a:pt x="34" y="1"/>
                      <a:pt x="34" y="1"/>
                    </a:cubicBezTo>
                    <a:cubicBezTo>
                      <a:pt x="35" y="0"/>
                      <a:pt x="36" y="0"/>
                      <a:pt x="36" y="1"/>
                    </a:cubicBezTo>
                    <a:close/>
                  </a:path>
                </a:pathLst>
              </a:custGeom>
              <a:solidFill>
                <a:srgbClr val="DE2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42" name="任意多边形: 形状 241"/>
              <p:cNvSpPr>
                <a:spLocks/>
              </p:cNvSpPr>
              <p:nvPr/>
            </p:nvSpPr>
            <p:spPr bwMode="auto">
              <a:xfrm>
                <a:off x="7607301" y="4995863"/>
                <a:ext cx="139700" cy="90488"/>
              </a:xfrm>
              <a:custGeom>
                <a:avLst/>
                <a:gdLst>
                  <a:gd name="T0" fmla="*/ 37 w 37"/>
                  <a:gd name="T1" fmla="*/ 1 h 24"/>
                  <a:gd name="T2" fmla="*/ 36 w 37"/>
                  <a:gd name="T3" fmla="*/ 2 h 24"/>
                  <a:gd name="T4" fmla="*/ 3 w 37"/>
                  <a:gd name="T5" fmla="*/ 23 h 24"/>
                  <a:gd name="T6" fmla="*/ 1 w 37"/>
                  <a:gd name="T7" fmla="*/ 23 h 24"/>
                  <a:gd name="T8" fmla="*/ 1 w 37"/>
                  <a:gd name="T9" fmla="*/ 21 h 24"/>
                  <a:gd name="T10" fmla="*/ 35 w 37"/>
                  <a:gd name="T11" fmla="*/ 0 h 24"/>
                  <a:gd name="T12" fmla="*/ 37 w 37"/>
                  <a:gd name="T13" fmla="*/ 1 h 24"/>
                </a:gdLst>
                <a:ahLst/>
                <a:cxnLst>
                  <a:cxn ang="0">
                    <a:pos x="T0" y="T1"/>
                  </a:cxn>
                  <a:cxn ang="0">
                    <a:pos x="T2" y="T3"/>
                  </a:cxn>
                  <a:cxn ang="0">
                    <a:pos x="T4" y="T5"/>
                  </a:cxn>
                  <a:cxn ang="0">
                    <a:pos x="T6" y="T7"/>
                  </a:cxn>
                  <a:cxn ang="0">
                    <a:pos x="T8" y="T9"/>
                  </a:cxn>
                  <a:cxn ang="0">
                    <a:pos x="T10" y="T11"/>
                  </a:cxn>
                  <a:cxn ang="0">
                    <a:pos x="T12" y="T13"/>
                  </a:cxn>
                </a:cxnLst>
                <a:rect l="0" t="0" r="r" b="b"/>
                <a:pathLst>
                  <a:path w="37" h="24">
                    <a:moveTo>
                      <a:pt x="37" y="1"/>
                    </a:moveTo>
                    <a:cubicBezTo>
                      <a:pt x="37" y="1"/>
                      <a:pt x="37" y="2"/>
                      <a:pt x="36" y="2"/>
                    </a:cubicBezTo>
                    <a:cubicBezTo>
                      <a:pt x="3" y="23"/>
                      <a:pt x="3" y="23"/>
                      <a:pt x="3" y="23"/>
                    </a:cubicBezTo>
                    <a:cubicBezTo>
                      <a:pt x="2" y="24"/>
                      <a:pt x="1" y="24"/>
                      <a:pt x="1" y="23"/>
                    </a:cubicBezTo>
                    <a:cubicBezTo>
                      <a:pt x="0" y="22"/>
                      <a:pt x="1" y="22"/>
                      <a:pt x="1" y="21"/>
                    </a:cubicBezTo>
                    <a:cubicBezTo>
                      <a:pt x="35" y="0"/>
                      <a:pt x="35" y="0"/>
                      <a:pt x="35" y="0"/>
                    </a:cubicBezTo>
                    <a:cubicBezTo>
                      <a:pt x="35" y="0"/>
                      <a:pt x="36" y="0"/>
                      <a:pt x="37" y="1"/>
                    </a:cubicBezTo>
                    <a:close/>
                  </a:path>
                </a:pathLst>
              </a:custGeom>
              <a:solidFill>
                <a:srgbClr val="DE2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43" name="任意多边形: 形状 242"/>
              <p:cNvSpPr>
                <a:spLocks/>
              </p:cNvSpPr>
              <p:nvPr/>
            </p:nvSpPr>
            <p:spPr bwMode="auto">
              <a:xfrm>
                <a:off x="7648576" y="5056188"/>
                <a:ext cx="134938" cy="90488"/>
              </a:xfrm>
              <a:custGeom>
                <a:avLst/>
                <a:gdLst>
                  <a:gd name="T0" fmla="*/ 36 w 36"/>
                  <a:gd name="T1" fmla="*/ 1 h 24"/>
                  <a:gd name="T2" fmla="*/ 36 w 36"/>
                  <a:gd name="T3" fmla="*/ 3 h 24"/>
                  <a:gd name="T4" fmla="*/ 2 w 36"/>
                  <a:gd name="T5" fmla="*/ 24 h 24"/>
                  <a:gd name="T6" fmla="*/ 0 w 36"/>
                  <a:gd name="T7" fmla="*/ 24 h 24"/>
                  <a:gd name="T8" fmla="*/ 1 w 36"/>
                  <a:gd name="T9" fmla="*/ 22 h 24"/>
                  <a:gd name="T10" fmla="*/ 34 w 36"/>
                  <a:gd name="T11" fmla="*/ 1 h 24"/>
                  <a:gd name="T12" fmla="*/ 36 w 36"/>
                  <a:gd name="T13" fmla="*/ 1 h 24"/>
                </a:gdLst>
                <a:ahLst/>
                <a:cxnLst>
                  <a:cxn ang="0">
                    <a:pos x="T0" y="T1"/>
                  </a:cxn>
                  <a:cxn ang="0">
                    <a:pos x="T2" y="T3"/>
                  </a:cxn>
                  <a:cxn ang="0">
                    <a:pos x="T4" y="T5"/>
                  </a:cxn>
                  <a:cxn ang="0">
                    <a:pos x="T6" y="T7"/>
                  </a:cxn>
                  <a:cxn ang="0">
                    <a:pos x="T8" y="T9"/>
                  </a:cxn>
                  <a:cxn ang="0">
                    <a:pos x="T10" y="T11"/>
                  </a:cxn>
                  <a:cxn ang="0">
                    <a:pos x="T12" y="T13"/>
                  </a:cxn>
                </a:cxnLst>
                <a:rect l="0" t="0" r="r" b="b"/>
                <a:pathLst>
                  <a:path w="36" h="24">
                    <a:moveTo>
                      <a:pt x="36" y="1"/>
                    </a:moveTo>
                    <a:cubicBezTo>
                      <a:pt x="36" y="2"/>
                      <a:pt x="36" y="3"/>
                      <a:pt x="36" y="3"/>
                    </a:cubicBezTo>
                    <a:cubicBezTo>
                      <a:pt x="2" y="24"/>
                      <a:pt x="2" y="24"/>
                      <a:pt x="2" y="24"/>
                    </a:cubicBezTo>
                    <a:cubicBezTo>
                      <a:pt x="1" y="24"/>
                      <a:pt x="1" y="24"/>
                      <a:pt x="0" y="24"/>
                    </a:cubicBezTo>
                    <a:cubicBezTo>
                      <a:pt x="0" y="23"/>
                      <a:pt x="0" y="22"/>
                      <a:pt x="1" y="22"/>
                    </a:cubicBezTo>
                    <a:cubicBezTo>
                      <a:pt x="34" y="1"/>
                      <a:pt x="34" y="1"/>
                      <a:pt x="34" y="1"/>
                    </a:cubicBezTo>
                    <a:cubicBezTo>
                      <a:pt x="35" y="0"/>
                      <a:pt x="36" y="0"/>
                      <a:pt x="36" y="1"/>
                    </a:cubicBezTo>
                    <a:close/>
                  </a:path>
                </a:pathLst>
              </a:custGeom>
              <a:solidFill>
                <a:srgbClr val="DE2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44" name="任意多边形: 形状 243"/>
              <p:cNvSpPr>
                <a:spLocks/>
              </p:cNvSpPr>
              <p:nvPr/>
            </p:nvSpPr>
            <p:spPr bwMode="auto">
              <a:xfrm>
                <a:off x="7686676" y="5119688"/>
                <a:ext cx="138113" cy="90488"/>
              </a:xfrm>
              <a:custGeom>
                <a:avLst/>
                <a:gdLst>
                  <a:gd name="T0" fmla="*/ 36 w 37"/>
                  <a:gd name="T1" fmla="*/ 1 h 24"/>
                  <a:gd name="T2" fmla="*/ 36 w 37"/>
                  <a:gd name="T3" fmla="*/ 2 h 24"/>
                  <a:gd name="T4" fmla="*/ 2 w 37"/>
                  <a:gd name="T5" fmla="*/ 24 h 24"/>
                  <a:gd name="T6" fmla="*/ 1 w 37"/>
                  <a:gd name="T7" fmla="*/ 23 h 24"/>
                  <a:gd name="T8" fmla="*/ 1 w 37"/>
                  <a:gd name="T9" fmla="*/ 21 h 24"/>
                  <a:gd name="T10" fmla="*/ 35 w 37"/>
                  <a:gd name="T11" fmla="*/ 0 h 24"/>
                  <a:gd name="T12" fmla="*/ 36 w 37"/>
                  <a:gd name="T13" fmla="*/ 1 h 24"/>
                </a:gdLst>
                <a:ahLst/>
                <a:cxnLst>
                  <a:cxn ang="0">
                    <a:pos x="T0" y="T1"/>
                  </a:cxn>
                  <a:cxn ang="0">
                    <a:pos x="T2" y="T3"/>
                  </a:cxn>
                  <a:cxn ang="0">
                    <a:pos x="T4" y="T5"/>
                  </a:cxn>
                  <a:cxn ang="0">
                    <a:pos x="T6" y="T7"/>
                  </a:cxn>
                  <a:cxn ang="0">
                    <a:pos x="T8" y="T9"/>
                  </a:cxn>
                  <a:cxn ang="0">
                    <a:pos x="T10" y="T11"/>
                  </a:cxn>
                  <a:cxn ang="0">
                    <a:pos x="T12" y="T13"/>
                  </a:cxn>
                </a:cxnLst>
                <a:rect l="0" t="0" r="r" b="b"/>
                <a:pathLst>
                  <a:path w="37" h="24">
                    <a:moveTo>
                      <a:pt x="36" y="1"/>
                    </a:moveTo>
                    <a:cubicBezTo>
                      <a:pt x="37" y="1"/>
                      <a:pt x="37" y="2"/>
                      <a:pt x="36" y="2"/>
                    </a:cubicBezTo>
                    <a:cubicBezTo>
                      <a:pt x="2" y="24"/>
                      <a:pt x="2" y="24"/>
                      <a:pt x="2" y="24"/>
                    </a:cubicBezTo>
                    <a:cubicBezTo>
                      <a:pt x="2" y="24"/>
                      <a:pt x="1" y="24"/>
                      <a:pt x="1" y="23"/>
                    </a:cubicBezTo>
                    <a:cubicBezTo>
                      <a:pt x="0" y="23"/>
                      <a:pt x="0" y="22"/>
                      <a:pt x="1" y="21"/>
                    </a:cubicBezTo>
                    <a:cubicBezTo>
                      <a:pt x="35" y="0"/>
                      <a:pt x="35" y="0"/>
                      <a:pt x="35" y="0"/>
                    </a:cubicBezTo>
                    <a:cubicBezTo>
                      <a:pt x="35" y="0"/>
                      <a:pt x="36" y="0"/>
                      <a:pt x="36" y="1"/>
                    </a:cubicBezTo>
                    <a:close/>
                  </a:path>
                </a:pathLst>
              </a:custGeom>
              <a:solidFill>
                <a:srgbClr val="DE2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45" name="任意多边形: 形状 244"/>
              <p:cNvSpPr>
                <a:spLocks/>
              </p:cNvSpPr>
              <p:nvPr/>
            </p:nvSpPr>
            <p:spPr bwMode="auto">
              <a:xfrm>
                <a:off x="7727951" y="5180013"/>
                <a:ext cx="134938" cy="93663"/>
              </a:xfrm>
              <a:custGeom>
                <a:avLst/>
                <a:gdLst>
                  <a:gd name="T0" fmla="*/ 36 w 36"/>
                  <a:gd name="T1" fmla="*/ 1 h 25"/>
                  <a:gd name="T2" fmla="*/ 35 w 36"/>
                  <a:gd name="T3" fmla="*/ 3 h 25"/>
                  <a:gd name="T4" fmla="*/ 2 w 36"/>
                  <a:gd name="T5" fmla="*/ 24 h 25"/>
                  <a:gd name="T6" fmla="*/ 0 w 36"/>
                  <a:gd name="T7" fmla="*/ 24 h 25"/>
                  <a:gd name="T8" fmla="*/ 0 w 36"/>
                  <a:gd name="T9" fmla="*/ 22 h 25"/>
                  <a:gd name="T10" fmla="*/ 34 w 36"/>
                  <a:gd name="T11" fmla="*/ 1 h 25"/>
                  <a:gd name="T12" fmla="*/ 36 w 36"/>
                  <a:gd name="T13" fmla="*/ 1 h 25"/>
                </a:gdLst>
                <a:ahLst/>
                <a:cxnLst>
                  <a:cxn ang="0">
                    <a:pos x="T0" y="T1"/>
                  </a:cxn>
                  <a:cxn ang="0">
                    <a:pos x="T2" y="T3"/>
                  </a:cxn>
                  <a:cxn ang="0">
                    <a:pos x="T4" y="T5"/>
                  </a:cxn>
                  <a:cxn ang="0">
                    <a:pos x="T6" y="T7"/>
                  </a:cxn>
                  <a:cxn ang="0">
                    <a:pos x="T8" y="T9"/>
                  </a:cxn>
                  <a:cxn ang="0">
                    <a:pos x="T10" y="T11"/>
                  </a:cxn>
                  <a:cxn ang="0">
                    <a:pos x="T12" y="T13"/>
                  </a:cxn>
                </a:cxnLst>
                <a:rect l="0" t="0" r="r" b="b"/>
                <a:pathLst>
                  <a:path w="36" h="25">
                    <a:moveTo>
                      <a:pt x="36" y="1"/>
                    </a:moveTo>
                    <a:cubicBezTo>
                      <a:pt x="36" y="2"/>
                      <a:pt x="36" y="3"/>
                      <a:pt x="35" y="3"/>
                    </a:cubicBezTo>
                    <a:cubicBezTo>
                      <a:pt x="2" y="24"/>
                      <a:pt x="2" y="24"/>
                      <a:pt x="2" y="24"/>
                    </a:cubicBezTo>
                    <a:cubicBezTo>
                      <a:pt x="1" y="25"/>
                      <a:pt x="0" y="24"/>
                      <a:pt x="0" y="24"/>
                    </a:cubicBezTo>
                    <a:cubicBezTo>
                      <a:pt x="0" y="23"/>
                      <a:pt x="0" y="22"/>
                      <a:pt x="0" y="22"/>
                    </a:cubicBezTo>
                    <a:cubicBezTo>
                      <a:pt x="34" y="1"/>
                      <a:pt x="34" y="1"/>
                      <a:pt x="34" y="1"/>
                    </a:cubicBezTo>
                    <a:cubicBezTo>
                      <a:pt x="35" y="0"/>
                      <a:pt x="35" y="1"/>
                      <a:pt x="36" y="1"/>
                    </a:cubicBezTo>
                    <a:close/>
                  </a:path>
                </a:pathLst>
              </a:custGeom>
              <a:solidFill>
                <a:srgbClr val="DE2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46" name="任意多边形: 形状 245"/>
              <p:cNvSpPr>
                <a:spLocks/>
              </p:cNvSpPr>
              <p:nvPr/>
            </p:nvSpPr>
            <p:spPr bwMode="auto">
              <a:xfrm>
                <a:off x="7720014" y="4206876"/>
                <a:ext cx="530225" cy="830263"/>
              </a:xfrm>
              <a:custGeom>
                <a:avLst/>
                <a:gdLst>
                  <a:gd name="T0" fmla="*/ 334 w 334"/>
                  <a:gd name="T1" fmla="*/ 518 h 523"/>
                  <a:gd name="T2" fmla="*/ 327 w 334"/>
                  <a:gd name="T3" fmla="*/ 523 h 523"/>
                  <a:gd name="T4" fmla="*/ 0 w 334"/>
                  <a:gd name="T5" fmla="*/ 5 h 523"/>
                  <a:gd name="T6" fmla="*/ 10 w 334"/>
                  <a:gd name="T7" fmla="*/ 0 h 523"/>
                  <a:gd name="T8" fmla="*/ 334 w 334"/>
                  <a:gd name="T9" fmla="*/ 518 h 523"/>
                </a:gdLst>
                <a:ahLst/>
                <a:cxnLst>
                  <a:cxn ang="0">
                    <a:pos x="T0" y="T1"/>
                  </a:cxn>
                  <a:cxn ang="0">
                    <a:pos x="T2" y="T3"/>
                  </a:cxn>
                  <a:cxn ang="0">
                    <a:pos x="T4" y="T5"/>
                  </a:cxn>
                  <a:cxn ang="0">
                    <a:pos x="T6" y="T7"/>
                  </a:cxn>
                  <a:cxn ang="0">
                    <a:pos x="T8" y="T9"/>
                  </a:cxn>
                </a:cxnLst>
                <a:rect l="0" t="0" r="r" b="b"/>
                <a:pathLst>
                  <a:path w="334" h="523">
                    <a:moveTo>
                      <a:pt x="334" y="518"/>
                    </a:moveTo>
                    <a:lnTo>
                      <a:pt x="327" y="523"/>
                    </a:lnTo>
                    <a:lnTo>
                      <a:pt x="0" y="5"/>
                    </a:lnTo>
                    <a:lnTo>
                      <a:pt x="10" y="0"/>
                    </a:lnTo>
                    <a:lnTo>
                      <a:pt x="334" y="518"/>
                    </a:lnTo>
                    <a:close/>
                  </a:path>
                </a:pathLst>
              </a:custGeom>
              <a:solidFill>
                <a:srgbClr val="C127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47" name="任意多边形: 形状 246"/>
              <p:cNvSpPr>
                <a:spLocks/>
              </p:cNvSpPr>
              <p:nvPr/>
            </p:nvSpPr>
            <p:spPr bwMode="auto">
              <a:xfrm>
                <a:off x="7439026" y="5040313"/>
                <a:ext cx="36513" cy="26988"/>
              </a:xfrm>
              <a:custGeom>
                <a:avLst/>
                <a:gdLst>
                  <a:gd name="T0" fmla="*/ 2 w 10"/>
                  <a:gd name="T1" fmla="*/ 0 h 7"/>
                  <a:gd name="T2" fmla="*/ 2 w 10"/>
                  <a:gd name="T3" fmla="*/ 0 h 7"/>
                  <a:gd name="T4" fmla="*/ 1 w 10"/>
                  <a:gd name="T5" fmla="*/ 0 h 7"/>
                  <a:gd name="T6" fmla="*/ 0 w 10"/>
                  <a:gd name="T7" fmla="*/ 1 h 7"/>
                  <a:gd name="T8" fmla="*/ 0 w 10"/>
                  <a:gd name="T9" fmla="*/ 2 h 7"/>
                  <a:gd name="T10" fmla="*/ 0 w 10"/>
                  <a:gd name="T11" fmla="*/ 2 h 7"/>
                  <a:gd name="T12" fmla="*/ 0 w 10"/>
                  <a:gd name="T13" fmla="*/ 2 h 7"/>
                  <a:gd name="T14" fmla="*/ 9 w 10"/>
                  <a:gd name="T15" fmla="*/ 6 h 7"/>
                  <a:gd name="T16" fmla="*/ 2 w 10"/>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7">
                    <a:moveTo>
                      <a:pt x="2" y="0"/>
                    </a:moveTo>
                    <a:cubicBezTo>
                      <a:pt x="2" y="0"/>
                      <a:pt x="2" y="0"/>
                      <a:pt x="2" y="0"/>
                    </a:cubicBezTo>
                    <a:cubicBezTo>
                      <a:pt x="1" y="0"/>
                      <a:pt x="1" y="0"/>
                      <a:pt x="1" y="0"/>
                    </a:cubicBezTo>
                    <a:cubicBezTo>
                      <a:pt x="0" y="1"/>
                      <a:pt x="0" y="1"/>
                      <a:pt x="0" y="1"/>
                    </a:cubicBezTo>
                    <a:cubicBezTo>
                      <a:pt x="0" y="2"/>
                      <a:pt x="0" y="2"/>
                      <a:pt x="0" y="2"/>
                    </a:cubicBezTo>
                    <a:cubicBezTo>
                      <a:pt x="0" y="2"/>
                      <a:pt x="0" y="2"/>
                      <a:pt x="0" y="2"/>
                    </a:cubicBezTo>
                    <a:cubicBezTo>
                      <a:pt x="0" y="2"/>
                      <a:pt x="0" y="2"/>
                      <a:pt x="0" y="2"/>
                    </a:cubicBezTo>
                    <a:cubicBezTo>
                      <a:pt x="5" y="5"/>
                      <a:pt x="9" y="7"/>
                      <a:pt x="9" y="6"/>
                    </a:cubicBezTo>
                    <a:cubicBezTo>
                      <a:pt x="10" y="6"/>
                      <a:pt x="6" y="3"/>
                      <a:pt x="2" y="0"/>
                    </a:cubicBezTo>
                    <a:close/>
                  </a:path>
                </a:pathLst>
              </a:custGeom>
              <a:solidFill>
                <a:srgbClr val="F777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48" name="任意多边形: 形状 247"/>
              <p:cNvSpPr>
                <a:spLocks/>
              </p:cNvSpPr>
              <p:nvPr/>
            </p:nvSpPr>
            <p:spPr bwMode="auto">
              <a:xfrm>
                <a:off x="7161214" y="4849813"/>
                <a:ext cx="296863" cy="209550"/>
              </a:xfrm>
              <a:custGeom>
                <a:avLst/>
                <a:gdLst>
                  <a:gd name="T0" fmla="*/ 4 w 79"/>
                  <a:gd name="T1" fmla="*/ 16 h 56"/>
                  <a:gd name="T2" fmla="*/ 77 w 79"/>
                  <a:gd name="T3" fmla="*/ 56 h 56"/>
                  <a:gd name="T4" fmla="*/ 79 w 79"/>
                  <a:gd name="T5" fmla="*/ 53 h 56"/>
                  <a:gd name="T6" fmla="*/ 14 w 79"/>
                  <a:gd name="T7" fmla="*/ 2 h 56"/>
                  <a:gd name="T8" fmla="*/ 14 w 79"/>
                  <a:gd name="T9" fmla="*/ 2 h 56"/>
                  <a:gd name="T10" fmla="*/ 13 w 79"/>
                  <a:gd name="T11" fmla="*/ 2 h 56"/>
                  <a:gd name="T12" fmla="*/ 6 w 79"/>
                  <a:gd name="T13" fmla="*/ 2 h 56"/>
                  <a:gd name="T14" fmla="*/ 1 w 79"/>
                  <a:gd name="T15" fmla="*/ 9 h 56"/>
                  <a:gd name="T16" fmla="*/ 4 w 79"/>
                  <a:gd name="T17" fmla="*/ 16 h 56"/>
                  <a:gd name="T18" fmla="*/ 4 w 79"/>
                  <a:gd name="T19" fmla="*/ 1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9" h="56">
                    <a:moveTo>
                      <a:pt x="4" y="16"/>
                    </a:moveTo>
                    <a:cubicBezTo>
                      <a:pt x="39" y="38"/>
                      <a:pt x="69" y="52"/>
                      <a:pt x="77" y="56"/>
                    </a:cubicBezTo>
                    <a:cubicBezTo>
                      <a:pt x="79" y="53"/>
                      <a:pt x="79" y="53"/>
                      <a:pt x="79" y="53"/>
                    </a:cubicBezTo>
                    <a:cubicBezTo>
                      <a:pt x="71" y="46"/>
                      <a:pt x="48" y="24"/>
                      <a:pt x="14" y="2"/>
                    </a:cubicBezTo>
                    <a:cubicBezTo>
                      <a:pt x="14" y="2"/>
                      <a:pt x="14" y="2"/>
                      <a:pt x="14" y="2"/>
                    </a:cubicBezTo>
                    <a:cubicBezTo>
                      <a:pt x="13" y="2"/>
                      <a:pt x="13" y="2"/>
                      <a:pt x="13" y="2"/>
                    </a:cubicBezTo>
                    <a:cubicBezTo>
                      <a:pt x="11" y="0"/>
                      <a:pt x="7" y="0"/>
                      <a:pt x="6" y="2"/>
                    </a:cubicBezTo>
                    <a:cubicBezTo>
                      <a:pt x="1" y="9"/>
                      <a:pt x="1" y="9"/>
                      <a:pt x="1" y="9"/>
                    </a:cubicBezTo>
                    <a:cubicBezTo>
                      <a:pt x="0" y="11"/>
                      <a:pt x="1" y="14"/>
                      <a:pt x="4" y="16"/>
                    </a:cubicBezTo>
                    <a:cubicBezTo>
                      <a:pt x="4" y="16"/>
                      <a:pt x="4" y="16"/>
                      <a:pt x="4" y="16"/>
                    </a:cubicBezTo>
                    <a:close/>
                  </a:path>
                </a:pathLst>
              </a:custGeom>
              <a:solidFill>
                <a:srgbClr val="425F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49" name="任意多边形: 形状 248"/>
              <p:cNvSpPr>
                <a:spLocks/>
              </p:cNvSpPr>
              <p:nvPr/>
            </p:nvSpPr>
            <p:spPr bwMode="auto">
              <a:xfrm>
                <a:off x="7183439" y="4849813"/>
                <a:ext cx="274638" cy="198438"/>
              </a:xfrm>
              <a:custGeom>
                <a:avLst/>
                <a:gdLst>
                  <a:gd name="T0" fmla="*/ 3 w 73"/>
                  <a:gd name="T1" fmla="*/ 4 h 53"/>
                  <a:gd name="T2" fmla="*/ 3 w 73"/>
                  <a:gd name="T3" fmla="*/ 4 h 53"/>
                  <a:gd name="T4" fmla="*/ 73 w 73"/>
                  <a:gd name="T5" fmla="*/ 53 h 53"/>
                  <a:gd name="T6" fmla="*/ 73 w 73"/>
                  <a:gd name="T7" fmla="*/ 53 h 53"/>
                  <a:gd name="T8" fmla="*/ 8 w 73"/>
                  <a:gd name="T9" fmla="*/ 2 h 53"/>
                  <a:gd name="T10" fmla="*/ 8 w 73"/>
                  <a:gd name="T11" fmla="*/ 2 h 53"/>
                  <a:gd name="T12" fmla="*/ 7 w 73"/>
                  <a:gd name="T13" fmla="*/ 2 h 53"/>
                  <a:gd name="T14" fmla="*/ 0 w 73"/>
                  <a:gd name="T15" fmla="*/ 2 h 53"/>
                  <a:gd name="T16" fmla="*/ 0 w 73"/>
                  <a:gd name="T17" fmla="*/ 2 h 53"/>
                  <a:gd name="T18" fmla="*/ 3 w 73"/>
                  <a:gd name="T19" fmla="*/ 4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3" h="53">
                    <a:moveTo>
                      <a:pt x="3" y="4"/>
                    </a:moveTo>
                    <a:cubicBezTo>
                      <a:pt x="3" y="4"/>
                      <a:pt x="3" y="4"/>
                      <a:pt x="3" y="4"/>
                    </a:cubicBezTo>
                    <a:cubicBezTo>
                      <a:pt x="37" y="26"/>
                      <a:pt x="63" y="45"/>
                      <a:pt x="73" y="53"/>
                    </a:cubicBezTo>
                    <a:cubicBezTo>
                      <a:pt x="73" y="53"/>
                      <a:pt x="73" y="53"/>
                      <a:pt x="73" y="53"/>
                    </a:cubicBezTo>
                    <a:cubicBezTo>
                      <a:pt x="65" y="46"/>
                      <a:pt x="42" y="24"/>
                      <a:pt x="8" y="2"/>
                    </a:cubicBezTo>
                    <a:cubicBezTo>
                      <a:pt x="8" y="2"/>
                      <a:pt x="8" y="2"/>
                      <a:pt x="8" y="2"/>
                    </a:cubicBezTo>
                    <a:cubicBezTo>
                      <a:pt x="7" y="2"/>
                      <a:pt x="7" y="2"/>
                      <a:pt x="7" y="2"/>
                    </a:cubicBezTo>
                    <a:cubicBezTo>
                      <a:pt x="5" y="0"/>
                      <a:pt x="1" y="0"/>
                      <a:pt x="0" y="2"/>
                    </a:cubicBezTo>
                    <a:cubicBezTo>
                      <a:pt x="0" y="2"/>
                      <a:pt x="0" y="2"/>
                      <a:pt x="0" y="2"/>
                    </a:cubicBezTo>
                    <a:cubicBezTo>
                      <a:pt x="1" y="3"/>
                      <a:pt x="2" y="3"/>
                      <a:pt x="3" y="4"/>
                    </a:cubicBezTo>
                    <a:close/>
                  </a:path>
                </a:pathLst>
              </a:custGeom>
              <a:solidFill>
                <a:srgbClr val="2D4E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50" name="任意多边形: 形状 249"/>
              <p:cNvSpPr>
                <a:spLocks/>
              </p:cNvSpPr>
              <p:nvPr/>
            </p:nvSpPr>
            <p:spPr bwMode="auto">
              <a:xfrm>
                <a:off x="7161214" y="4883151"/>
                <a:ext cx="292100" cy="176213"/>
              </a:xfrm>
              <a:custGeom>
                <a:avLst/>
                <a:gdLst>
                  <a:gd name="T0" fmla="*/ 4 w 78"/>
                  <a:gd name="T1" fmla="*/ 7 h 47"/>
                  <a:gd name="T2" fmla="*/ 77 w 78"/>
                  <a:gd name="T3" fmla="*/ 47 h 47"/>
                  <a:gd name="T4" fmla="*/ 78 w 78"/>
                  <a:gd name="T5" fmla="*/ 46 h 47"/>
                  <a:gd name="T6" fmla="*/ 5 w 78"/>
                  <a:gd name="T7" fmla="*/ 2 h 47"/>
                  <a:gd name="T8" fmla="*/ 5 w 78"/>
                  <a:gd name="T9" fmla="*/ 2 h 47"/>
                  <a:gd name="T10" fmla="*/ 4 w 78"/>
                  <a:gd name="T11" fmla="*/ 2 h 47"/>
                  <a:gd name="T12" fmla="*/ 2 w 78"/>
                  <a:gd name="T13" fmla="*/ 0 h 47"/>
                  <a:gd name="T14" fmla="*/ 1 w 78"/>
                  <a:gd name="T15" fmla="*/ 0 h 47"/>
                  <a:gd name="T16" fmla="*/ 4 w 78"/>
                  <a:gd name="T17" fmla="*/ 7 h 47"/>
                  <a:gd name="T18" fmla="*/ 4 w 78"/>
                  <a:gd name="T19" fmla="*/ 7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8" h="47">
                    <a:moveTo>
                      <a:pt x="4" y="7"/>
                    </a:moveTo>
                    <a:cubicBezTo>
                      <a:pt x="39" y="29"/>
                      <a:pt x="69" y="43"/>
                      <a:pt x="77" y="47"/>
                    </a:cubicBezTo>
                    <a:cubicBezTo>
                      <a:pt x="78" y="46"/>
                      <a:pt x="78" y="46"/>
                      <a:pt x="78" y="46"/>
                    </a:cubicBezTo>
                    <a:cubicBezTo>
                      <a:pt x="67" y="40"/>
                      <a:pt x="38" y="24"/>
                      <a:pt x="5" y="2"/>
                    </a:cubicBezTo>
                    <a:cubicBezTo>
                      <a:pt x="5" y="2"/>
                      <a:pt x="5" y="2"/>
                      <a:pt x="5" y="2"/>
                    </a:cubicBezTo>
                    <a:cubicBezTo>
                      <a:pt x="4" y="2"/>
                      <a:pt x="4" y="2"/>
                      <a:pt x="4" y="2"/>
                    </a:cubicBezTo>
                    <a:cubicBezTo>
                      <a:pt x="3" y="1"/>
                      <a:pt x="2" y="1"/>
                      <a:pt x="2" y="0"/>
                    </a:cubicBezTo>
                    <a:cubicBezTo>
                      <a:pt x="1" y="0"/>
                      <a:pt x="1" y="0"/>
                      <a:pt x="1" y="0"/>
                    </a:cubicBezTo>
                    <a:cubicBezTo>
                      <a:pt x="0" y="2"/>
                      <a:pt x="1" y="5"/>
                      <a:pt x="4" y="7"/>
                    </a:cubicBezTo>
                    <a:cubicBezTo>
                      <a:pt x="4" y="7"/>
                      <a:pt x="4" y="7"/>
                      <a:pt x="4" y="7"/>
                    </a:cubicBezTo>
                    <a:close/>
                  </a:path>
                </a:pathLst>
              </a:custGeom>
              <a:solidFill>
                <a:srgbClr val="2D4E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51" name="任意多边形: 形状 250"/>
              <p:cNvSpPr>
                <a:spLocks/>
              </p:cNvSpPr>
              <p:nvPr/>
            </p:nvSpPr>
            <p:spPr bwMode="auto">
              <a:xfrm>
                <a:off x="7389814" y="5003801"/>
                <a:ext cx="68263" cy="52388"/>
              </a:xfrm>
              <a:custGeom>
                <a:avLst/>
                <a:gdLst>
                  <a:gd name="T0" fmla="*/ 16 w 18"/>
                  <a:gd name="T1" fmla="*/ 14 h 14"/>
                  <a:gd name="T2" fmla="*/ 18 w 18"/>
                  <a:gd name="T3" fmla="*/ 12 h 14"/>
                  <a:gd name="T4" fmla="*/ 5 w 18"/>
                  <a:gd name="T5" fmla="*/ 0 h 14"/>
                  <a:gd name="T6" fmla="*/ 0 w 18"/>
                  <a:gd name="T7" fmla="*/ 7 h 14"/>
                  <a:gd name="T8" fmla="*/ 16 w 18"/>
                  <a:gd name="T9" fmla="*/ 14 h 14"/>
                </a:gdLst>
                <a:ahLst/>
                <a:cxnLst>
                  <a:cxn ang="0">
                    <a:pos x="T0" y="T1"/>
                  </a:cxn>
                  <a:cxn ang="0">
                    <a:pos x="T2" y="T3"/>
                  </a:cxn>
                  <a:cxn ang="0">
                    <a:pos x="T4" y="T5"/>
                  </a:cxn>
                  <a:cxn ang="0">
                    <a:pos x="T6" y="T7"/>
                  </a:cxn>
                  <a:cxn ang="0">
                    <a:pos x="T8" y="T9"/>
                  </a:cxn>
                </a:cxnLst>
                <a:rect l="0" t="0" r="r" b="b"/>
                <a:pathLst>
                  <a:path w="18" h="14">
                    <a:moveTo>
                      <a:pt x="16" y="14"/>
                    </a:moveTo>
                    <a:cubicBezTo>
                      <a:pt x="18" y="12"/>
                      <a:pt x="18" y="12"/>
                      <a:pt x="18" y="12"/>
                    </a:cubicBezTo>
                    <a:cubicBezTo>
                      <a:pt x="16" y="9"/>
                      <a:pt x="11" y="5"/>
                      <a:pt x="5" y="0"/>
                    </a:cubicBezTo>
                    <a:cubicBezTo>
                      <a:pt x="0" y="7"/>
                      <a:pt x="0" y="7"/>
                      <a:pt x="0" y="7"/>
                    </a:cubicBezTo>
                    <a:cubicBezTo>
                      <a:pt x="8" y="11"/>
                      <a:pt x="13" y="13"/>
                      <a:pt x="16" y="14"/>
                    </a:cubicBezTo>
                    <a:close/>
                  </a:path>
                </a:pathLst>
              </a:custGeom>
              <a:solidFill>
                <a:srgbClr val="F7D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52" name="任意多边形: 形状 251"/>
              <p:cNvSpPr>
                <a:spLocks/>
              </p:cNvSpPr>
              <p:nvPr/>
            </p:nvSpPr>
            <p:spPr bwMode="auto">
              <a:xfrm>
                <a:off x="6897689" y="4679951"/>
                <a:ext cx="311150" cy="230188"/>
              </a:xfrm>
              <a:custGeom>
                <a:avLst/>
                <a:gdLst>
                  <a:gd name="T0" fmla="*/ 68 w 83"/>
                  <a:gd name="T1" fmla="*/ 59 h 61"/>
                  <a:gd name="T2" fmla="*/ 69 w 83"/>
                  <a:gd name="T3" fmla="*/ 59 h 61"/>
                  <a:gd name="T4" fmla="*/ 76 w 83"/>
                  <a:gd name="T5" fmla="*/ 58 h 61"/>
                  <a:gd name="T6" fmla="*/ 82 w 83"/>
                  <a:gd name="T7" fmla="*/ 49 h 61"/>
                  <a:gd name="T8" fmla="*/ 79 w 83"/>
                  <a:gd name="T9" fmla="*/ 43 h 61"/>
                  <a:gd name="T10" fmla="*/ 79 w 83"/>
                  <a:gd name="T11" fmla="*/ 42 h 61"/>
                  <a:gd name="T12" fmla="*/ 79 w 83"/>
                  <a:gd name="T13" fmla="*/ 42 h 61"/>
                  <a:gd name="T14" fmla="*/ 3 w 83"/>
                  <a:gd name="T15" fmla="*/ 4 h 61"/>
                  <a:gd name="T16" fmla="*/ 68 w 83"/>
                  <a:gd name="T17" fmla="*/ 59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61">
                    <a:moveTo>
                      <a:pt x="68" y="59"/>
                    </a:moveTo>
                    <a:cubicBezTo>
                      <a:pt x="69" y="59"/>
                      <a:pt x="69" y="59"/>
                      <a:pt x="69" y="59"/>
                    </a:cubicBezTo>
                    <a:cubicBezTo>
                      <a:pt x="72" y="61"/>
                      <a:pt x="75" y="60"/>
                      <a:pt x="76" y="58"/>
                    </a:cubicBezTo>
                    <a:cubicBezTo>
                      <a:pt x="82" y="49"/>
                      <a:pt x="82" y="49"/>
                      <a:pt x="82" y="49"/>
                    </a:cubicBezTo>
                    <a:cubicBezTo>
                      <a:pt x="83" y="47"/>
                      <a:pt x="82" y="44"/>
                      <a:pt x="79" y="43"/>
                    </a:cubicBezTo>
                    <a:cubicBezTo>
                      <a:pt x="79" y="42"/>
                      <a:pt x="79" y="42"/>
                      <a:pt x="79" y="42"/>
                    </a:cubicBezTo>
                    <a:cubicBezTo>
                      <a:pt x="79" y="42"/>
                      <a:pt x="79" y="42"/>
                      <a:pt x="79" y="42"/>
                    </a:cubicBezTo>
                    <a:cubicBezTo>
                      <a:pt x="40" y="17"/>
                      <a:pt x="6" y="0"/>
                      <a:pt x="3" y="4"/>
                    </a:cubicBezTo>
                    <a:cubicBezTo>
                      <a:pt x="0" y="9"/>
                      <a:pt x="29" y="33"/>
                      <a:pt x="68" y="59"/>
                    </a:cubicBezTo>
                    <a:close/>
                  </a:path>
                </a:pathLst>
              </a:custGeom>
              <a:solidFill>
                <a:srgbClr val="F7D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53" name="任意多边形: 形状 252"/>
              <p:cNvSpPr>
                <a:spLocks/>
              </p:cNvSpPr>
              <p:nvPr/>
            </p:nvSpPr>
            <p:spPr bwMode="auto">
              <a:xfrm>
                <a:off x="6911976" y="4691063"/>
                <a:ext cx="296863" cy="173038"/>
              </a:xfrm>
              <a:custGeom>
                <a:avLst/>
                <a:gdLst>
                  <a:gd name="T0" fmla="*/ 75 w 79"/>
                  <a:gd name="T1" fmla="*/ 44 h 46"/>
                  <a:gd name="T2" fmla="*/ 76 w 79"/>
                  <a:gd name="T3" fmla="*/ 44 h 46"/>
                  <a:gd name="T4" fmla="*/ 78 w 79"/>
                  <a:gd name="T5" fmla="*/ 46 h 46"/>
                  <a:gd name="T6" fmla="*/ 75 w 79"/>
                  <a:gd name="T7" fmla="*/ 40 h 46"/>
                  <a:gd name="T8" fmla="*/ 75 w 79"/>
                  <a:gd name="T9" fmla="*/ 39 h 46"/>
                  <a:gd name="T10" fmla="*/ 75 w 79"/>
                  <a:gd name="T11" fmla="*/ 39 h 46"/>
                  <a:gd name="T12" fmla="*/ 0 w 79"/>
                  <a:gd name="T13" fmla="*/ 1 h 46"/>
                  <a:gd name="T14" fmla="*/ 75 w 79"/>
                  <a:gd name="T15" fmla="*/ 44 h 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 h="46">
                    <a:moveTo>
                      <a:pt x="75" y="44"/>
                    </a:moveTo>
                    <a:cubicBezTo>
                      <a:pt x="76" y="44"/>
                      <a:pt x="76" y="44"/>
                      <a:pt x="76" y="44"/>
                    </a:cubicBezTo>
                    <a:cubicBezTo>
                      <a:pt x="77" y="45"/>
                      <a:pt x="78" y="45"/>
                      <a:pt x="78" y="46"/>
                    </a:cubicBezTo>
                    <a:cubicBezTo>
                      <a:pt x="79" y="44"/>
                      <a:pt x="78" y="41"/>
                      <a:pt x="75" y="40"/>
                    </a:cubicBezTo>
                    <a:cubicBezTo>
                      <a:pt x="75" y="39"/>
                      <a:pt x="75" y="39"/>
                      <a:pt x="75" y="39"/>
                    </a:cubicBezTo>
                    <a:cubicBezTo>
                      <a:pt x="75" y="39"/>
                      <a:pt x="75" y="39"/>
                      <a:pt x="75" y="39"/>
                    </a:cubicBezTo>
                    <a:cubicBezTo>
                      <a:pt x="39" y="16"/>
                      <a:pt x="8" y="0"/>
                      <a:pt x="0" y="1"/>
                    </a:cubicBezTo>
                    <a:cubicBezTo>
                      <a:pt x="9" y="3"/>
                      <a:pt x="40" y="21"/>
                      <a:pt x="75" y="44"/>
                    </a:cubicBezTo>
                    <a:close/>
                  </a:path>
                </a:pathLst>
              </a:custGeom>
              <a:solidFill>
                <a:srgbClr val="C0A7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54" name="任意多边形: 形状 253"/>
              <p:cNvSpPr>
                <a:spLocks/>
              </p:cNvSpPr>
              <p:nvPr/>
            </p:nvSpPr>
            <p:spPr bwMode="auto">
              <a:xfrm>
                <a:off x="6908801" y="4702176"/>
                <a:ext cx="274638" cy="207963"/>
              </a:xfrm>
              <a:custGeom>
                <a:avLst/>
                <a:gdLst>
                  <a:gd name="T0" fmla="*/ 65 w 73"/>
                  <a:gd name="T1" fmla="*/ 53 h 55"/>
                  <a:gd name="T2" fmla="*/ 65 w 73"/>
                  <a:gd name="T3" fmla="*/ 53 h 55"/>
                  <a:gd name="T4" fmla="*/ 66 w 73"/>
                  <a:gd name="T5" fmla="*/ 53 h 55"/>
                  <a:gd name="T6" fmla="*/ 73 w 73"/>
                  <a:gd name="T7" fmla="*/ 53 h 55"/>
                  <a:gd name="T8" fmla="*/ 70 w 73"/>
                  <a:gd name="T9" fmla="*/ 51 h 55"/>
                  <a:gd name="T10" fmla="*/ 70 w 73"/>
                  <a:gd name="T11" fmla="*/ 51 h 55"/>
                  <a:gd name="T12" fmla="*/ 70 w 73"/>
                  <a:gd name="T13" fmla="*/ 51 h 55"/>
                  <a:gd name="T14" fmla="*/ 0 w 73"/>
                  <a:gd name="T15" fmla="*/ 0 h 55"/>
                  <a:gd name="T16" fmla="*/ 65 w 73"/>
                  <a:gd name="T17" fmla="*/ 5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55">
                    <a:moveTo>
                      <a:pt x="65" y="53"/>
                    </a:moveTo>
                    <a:cubicBezTo>
                      <a:pt x="65" y="53"/>
                      <a:pt x="65" y="53"/>
                      <a:pt x="65" y="53"/>
                    </a:cubicBezTo>
                    <a:cubicBezTo>
                      <a:pt x="66" y="53"/>
                      <a:pt x="66" y="53"/>
                      <a:pt x="66" y="53"/>
                    </a:cubicBezTo>
                    <a:cubicBezTo>
                      <a:pt x="68" y="55"/>
                      <a:pt x="72" y="55"/>
                      <a:pt x="73" y="53"/>
                    </a:cubicBezTo>
                    <a:cubicBezTo>
                      <a:pt x="72" y="52"/>
                      <a:pt x="71" y="52"/>
                      <a:pt x="70" y="51"/>
                    </a:cubicBezTo>
                    <a:cubicBezTo>
                      <a:pt x="70" y="51"/>
                      <a:pt x="70" y="51"/>
                      <a:pt x="70" y="51"/>
                    </a:cubicBezTo>
                    <a:cubicBezTo>
                      <a:pt x="70" y="51"/>
                      <a:pt x="70" y="51"/>
                      <a:pt x="70" y="51"/>
                    </a:cubicBezTo>
                    <a:cubicBezTo>
                      <a:pt x="34" y="28"/>
                      <a:pt x="6" y="7"/>
                      <a:pt x="0" y="0"/>
                    </a:cubicBezTo>
                    <a:cubicBezTo>
                      <a:pt x="2" y="7"/>
                      <a:pt x="30" y="29"/>
                      <a:pt x="65" y="53"/>
                    </a:cubicBezTo>
                    <a:close/>
                  </a:path>
                </a:pathLst>
              </a:custGeom>
              <a:solidFill>
                <a:srgbClr val="C0A7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55" name="任意多边形: 形状 254"/>
              <p:cNvSpPr>
                <a:spLocks/>
              </p:cNvSpPr>
              <p:nvPr/>
            </p:nvSpPr>
            <p:spPr bwMode="auto">
              <a:xfrm>
                <a:off x="7134226" y="4827588"/>
                <a:ext cx="52388" cy="66675"/>
              </a:xfrm>
              <a:custGeom>
                <a:avLst/>
                <a:gdLst>
                  <a:gd name="T0" fmla="*/ 4 w 14"/>
                  <a:gd name="T1" fmla="*/ 18 h 18"/>
                  <a:gd name="T2" fmla="*/ 14 w 14"/>
                  <a:gd name="T3" fmla="*/ 2 h 18"/>
                  <a:gd name="T4" fmla="*/ 10 w 14"/>
                  <a:gd name="T5" fmla="*/ 0 h 18"/>
                  <a:gd name="T6" fmla="*/ 0 w 14"/>
                  <a:gd name="T7" fmla="*/ 16 h 18"/>
                  <a:gd name="T8" fmla="*/ 4 w 14"/>
                  <a:gd name="T9" fmla="*/ 18 h 18"/>
                </a:gdLst>
                <a:ahLst/>
                <a:cxnLst>
                  <a:cxn ang="0">
                    <a:pos x="T0" y="T1"/>
                  </a:cxn>
                  <a:cxn ang="0">
                    <a:pos x="T2" y="T3"/>
                  </a:cxn>
                  <a:cxn ang="0">
                    <a:pos x="T4" y="T5"/>
                  </a:cxn>
                  <a:cxn ang="0">
                    <a:pos x="T6" y="T7"/>
                  </a:cxn>
                  <a:cxn ang="0">
                    <a:pos x="T8" y="T9"/>
                  </a:cxn>
                </a:cxnLst>
                <a:rect l="0" t="0" r="r" b="b"/>
                <a:pathLst>
                  <a:path w="14" h="18">
                    <a:moveTo>
                      <a:pt x="4" y="18"/>
                    </a:moveTo>
                    <a:cubicBezTo>
                      <a:pt x="14" y="2"/>
                      <a:pt x="14" y="2"/>
                      <a:pt x="14" y="2"/>
                    </a:cubicBezTo>
                    <a:cubicBezTo>
                      <a:pt x="13" y="1"/>
                      <a:pt x="12" y="0"/>
                      <a:pt x="10" y="0"/>
                    </a:cubicBezTo>
                    <a:cubicBezTo>
                      <a:pt x="0" y="16"/>
                      <a:pt x="0" y="16"/>
                      <a:pt x="0" y="16"/>
                    </a:cubicBezTo>
                    <a:cubicBezTo>
                      <a:pt x="1" y="17"/>
                      <a:pt x="2" y="18"/>
                      <a:pt x="4" y="18"/>
                    </a:cubicBezTo>
                    <a:close/>
                  </a:path>
                </a:pathLst>
              </a:custGeom>
              <a:solidFill>
                <a:srgbClr val="F2A72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56" name="任意多边形: 形状 255"/>
              <p:cNvSpPr>
                <a:spLocks/>
              </p:cNvSpPr>
              <p:nvPr/>
            </p:nvSpPr>
            <p:spPr bwMode="auto">
              <a:xfrm>
                <a:off x="7164389" y="4827588"/>
                <a:ext cx="22225" cy="17463"/>
              </a:xfrm>
              <a:custGeom>
                <a:avLst/>
                <a:gdLst>
                  <a:gd name="T0" fmla="*/ 6 w 6"/>
                  <a:gd name="T1" fmla="*/ 2 h 5"/>
                  <a:gd name="T2" fmla="*/ 2 w 6"/>
                  <a:gd name="T3" fmla="*/ 0 h 5"/>
                  <a:gd name="T4" fmla="*/ 0 w 6"/>
                  <a:gd name="T5" fmla="*/ 3 h 5"/>
                  <a:gd name="T6" fmla="*/ 4 w 6"/>
                  <a:gd name="T7" fmla="*/ 5 h 5"/>
                  <a:gd name="T8" fmla="*/ 6 w 6"/>
                  <a:gd name="T9" fmla="*/ 2 h 5"/>
                </a:gdLst>
                <a:ahLst/>
                <a:cxnLst>
                  <a:cxn ang="0">
                    <a:pos x="T0" y="T1"/>
                  </a:cxn>
                  <a:cxn ang="0">
                    <a:pos x="T2" y="T3"/>
                  </a:cxn>
                  <a:cxn ang="0">
                    <a:pos x="T4" y="T5"/>
                  </a:cxn>
                  <a:cxn ang="0">
                    <a:pos x="T6" y="T7"/>
                  </a:cxn>
                  <a:cxn ang="0">
                    <a:pos x="T8" y="T9"/>
                  </a:cxn>
                </a:cxnLst>
                <a:rect l="0" t="0" r="r" b="b"/>
                <a:pathLst>
                  <a:path w="6" h="5">
                    <a:moveTo>
                      <a:pt x="6" y="2"/>
                    </a:moveTo>
                    <a:cubicBezTo>
                      <a:pt x="5" y="1"/>
                      <a:pt x="4" y="0"/>
                      <a:pt x="2" y="0"/>
                    </a:cubicBezTo>
                    <a:cubicBezTo>
                      <a:pt x="0" y="3"/>
                      <a:pt x="0" y="3"/>
                      <a:pt x="0" y="3"/>
                    </a:cubicBezTo>
                    <a:cubicBezTo>
                      <a:pt x="4" y="5"/>
                      <a:pt x="4" y="5"/>
                      <a:pt x="4" y="5"/>
                    </a:cubicBezTo>
                    <a:lnTo>
                      <a:pt x="6" y="2"/>
                    </a:lnTo>
                    <a:close/>
                  </a:path>
                </a:pathLst>
              </a:custGeom>
              <a:solidFill>
                <a:srgbClr val="F777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57" name="任意多边形: 形状 256"/>
              <p:cNvSpPr>
                <a:spLocks/>
              </p:cNvSpPr>
              <p:nvPr/>
            </p:nvSpPr>
            <p:spPr bwMode="auto">
              <a:xfrm>
                <a:off x="7134226" y="4875213"/>
                <a:ext cx="22225" cy="19050"/>
              </a:xfrm>
              <a:custGeom>
                <a:avLst/>
                <a:gdLst>
                  <a:gd name="T0" fmla="*/ 4 w 6"/>
                  <a:gd name="T1" fmla="*/ 5 h 5"/>
                  <a:gd name="T2" fmla="*/ 6 w 6"/>
                  <a:gd name="T3" fmla="*/ 2 h 5"/>
                  <a:gd name="T4" fmla="*/ 2 w 6"/>
                  <a:gd name="T5" fmla="*/ 0 h 5"/>
                  <a:gd name="T6" fmla="*/ 0 w 6"/>
                  <a:gd name="T7" fmla="*/ 3 h 5"/>
                  <a:gd name="T8" fmla="*/ 4 w 6"/>
                  <a:gd name="T9" fmla="*/ 5 h 5"/>
                </a:gdLst>
                <a:ahLst/>
                <a:cxnLst>
                  <a:cxn ang="0">
                    <a:pos x="T0" y="T1"/>
                  </a:cxn>
                  <a:cxn ang="0">
                    <a:pos x="T2" y="T3"/>
                  </a:cxn>
                  <a:cxn ang="0">
                    <a:pos x="T4" y="T5"/>
                  </a:cxn>
                  <a:cxn ang="0">
                    <a:pos x="T6" y="T7"/>
                  </a:cxn>
                  <a:cxn ang="0">
                    <a:pos x="T8" y="T9"/>
                  </a:cxn>
                </a:cxnLst>
                <a:rect l="0" t="0" r="r" b="b"/>
                <a:pathLst>
                  <a:path w="6" h="5">
                    <a:moveTo>
                      <a:pt x="4" y="5"/>
                    </a:moveTo>
                    <a:cubicBezTo>
                      <a:pt x="6" y="2"/>
                      <a:pt x="6" y="2"/>
                      <a:pt x="6" y="2"/>
                    </a:cubicBezTo>
                    <a:cubicBezTo>
                      <a:pt x="2" y="0"/>
                      <a:pt x="2" y="0"/>
                      <a:pt x="2" y="0"/>
                    </a:cubicBezTo>
                    <a:cubicBezTo>
                      <a:pt x="0" y="3"/>
                      <a:pt x="0" y="3"/>
                      <a:pt x="0" y="3"/>
                    </a:cubicBezTo>
                    <a:cubicBezTo>
                      <a:pt x="1" y="4"/>
                      <a:pt x="2" y="5"/>
                      <a:pt x="4" y="5"/>
                    </a:cubicBezTo>
                    <a:close/>
                  </a:path>
                </a:pathLst>
              </a:custGeom>
              <a:solidFill>
                <a:srgbClr val="D477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58" name="任意多边形: 形状 257"/>
              <p:cNvSpPr>
                <a:spLocks/>
              </p:cNvSpPr>
              <p:nvPr/>
            </p:nvSpPr>
            <p:spPr bwMode="auto">
              <a:xfrm>
                <a:off x="6919914" y="4691063"/>
                <a:ext cx="30163" cy="38100"/>
              </a:xfrm>
              <a:custGeom>
                <a:avLst/>
                <a:gdLst>
                  <a:gd name="T0" fmla="*/ 0 w 19"/>
                  <a:gd name="T1" fmla="*/ 19 h 24"/>
                  <a:gd name="T2" fmla="*/ 12 w 19"/>
                  <a:gd name="T3" fmla="*/ 0 h 24"/>
                  <a:gd name="T4" fmla="*/ 19 w 19"/>
                  <a:gd name="T5" fmla="*/ 3 h 24"/>
                  <a:gd name="T6" fmla="*/ 5 w 19"/>
                  <a:gd name="T7" fmla="*/ 24 h 24"/>
                  <a:gd name="T8" fmla="*/ 0 w 19"/>
                  <a:gd name="T9" fmla="*/ 19 h 24"/>
                </a:gdLst>
                <a:ahLst/>
                <a:cxnLst>
                  <a:cxn ang="0">
                    <a:pos x="T0" y="T1"/>
                  </a:cxn>
                  <a:cxn ang="0">
                    <a:pos x="T2" y="T3"/>
                  </a:cxn>
                  <a:cxn ang="0">
                    <a:pos x="T4" y="T5"/>
                  </a:cxn>
                  <a:cxn ang="0">
                    <a:pos x="T6" y="T7"/>
                  </a:cxn>
                  <a:cxn ang="0">
                    <a:pos x="T8" y="T9"/>
                  </a:cxn>
                </a:cxnLst>
                <a:rect l="0" t="0" r="r" b="b"/>
                <a:pathLst>
                  <a:path w="19" h="24">
                    <a:moveTo>
                      <a:pt x="0" y="19"/>
                    </a:moveTo>
                    <a:lnTo>
                      <a:pt x="12" y="0"/>
                    </a:lnTo>
                    <a:lnTo>
                      <a:pt x="19" y="3"/>
                    </a:lnTo>
                    <a:lnTo>
                      <a:pt x="5" y="24"/>
                    </a:lnTo>
                    <a:lnTo>
                      <a:pt x="0" y="19"/>
                    </a:lnTo>
                    <a:close/>
                  </a:path>
                </a:pathLst>
              </a:custGeom>
              <a:solidFill>
                <a:srgbClr val="F777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59" name="任意多边形: 形状 258"/>
              <p:cNvSpPr>
                <a:spLocks/>
              </p:cNvSpPr>
              <p:nvPr/>
            </p:nvSpPr>
            <p:spPr bwMode="auto">
              <a:xfrm>
                <a:off x="6935789" y="4691063"/>
                <a:ext cx="220663" cy="109538"/>
              </a:xfrm>
              <a:custGeom>
                <a:avLst/>
                <a:gdLst>
                  <a:gd name="T0" fmla="*/ 48 w 59"/>
                  <a:gd name="T1" fmla="*/ 19 h 29"/>
                  <a:gd name="T2" fmla="*/ 1 w 59"/>
                  <a:gd name="T3" fmla="*/ 0 h 29"/>
                  <a:gd name="T4" fmla="*/ 0 w 59"/>
                  <a:gd name="T5" fmla="*/ 2 h 29"/>
                  <a:gd name="T6" fmla="*/ 44 w 59"/>
                  <a:gd name="T7" fmla="*/ 20 h 29"/>
                  <a:gd name="T8" fmla="*/ 48 w 59"/>
                  <a:gd name="T9" fmla="*/ 25 h 29"/>
                  <a:gd name="T10" fmla="*/ 54 w 59"/>
                  <a:gd name="T11" fmla="*/ 29 h 29"/>
                  <a:gd name="T12" fmla="*/ 48 w 59"/>
                  <a:gd name="T13" fmla="*/ 19 h 29"/>
                </a:gdLst>
                <a:ahLst/>
                <a:cxnLst>
                  <a:cxn ang="0">
                    <a:pos x="T0" y="T1"/>
                  </a:cxn>
                  <a:cxn ang="0">
                    <a:pos x="T2" y="T3"/>
                  </a:cxn>
                  <a:cxn ang="0">
                    <a:pos x="T4" y="T5"/>
                  </a:cxn>
                  <a:cxn ang="0">
                    <a:pos x="T6" y="T7"/>
                  </a:cxn>
                  <a:cxn ang="0">
                    <a:pos x="T8" y="T9"/>
                  </a:cxn>
                  <a:cxn ang="0">
                    <a:pos x="T10" y="T11"/>
                  </a:cxn>
                  <a:cxn ang="0">
                    <a:pos x="T12" y="T13"/>
                  </a:cxn>
                </a:cxnLst>
                <a:rect l="0" t="0" r="r" b="b"/>
                <a:pathLst>
                  <a:path w="59" h="29">
                    <a:moveTo>
                      <a:pt x="48" y="19"/>
                    </a:moveTo>
                    <a:cubicBezTo>
                      <a:pt x="48" y="19"/>
                      <a:pt x="17" y="2"/>
                      <a:pt x="1" y="0"/>
                    </a:cubicBezTo>
                    <a:cubicBezTo>
                      <a:pt x="0" y="2"/>
                      <a:pt x="0" y="2"/>
                      <a:pt x="0" y="2"/>
                    </a:cubicBezTo>
                    <a:cubicBezTo>
                      <a:pt x="0" y="2"/>
                      <a:pt x="17" y="5"/>
                      <a:pt x="44" y="20"/>
                    </a:cubicBezTo>
                    <a:cubicBezTo>
                      <a:pt x="47" y="22"/>
                      <a:pt x="48" y="24"/>
                      <a:pt x="48" y="25"/>
                    </a:cubicBezTo>
                    <a:cubicBezTo>
                      <a:pt x="49" y="27"/>
                      <a:pt x="52" y="29"/>
                      <a:pt x="54" y="29"/>
                    </a:cubicBezTo>
                    <a:cubicBezTo>
                      <a:pt x="56" y="29"/>
                      <a:pt x="59" y="26"/>
                      <a:pt x="48" y="19"/>
                    </a:cubicBez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60" name="任意多边形: 形状 259"/>
              <p:cNvSpPr>
                <a:spLocks/>
              </p:cNvSpPr>
              <p:nvPr/>
            </p:nvSpPr>
            <p:spPr bwMode="auto">
              <a:xfrm>
                <a:off x="6935789" y="4695826"/>
                <a:ext cx="198438" cy="104775"/>
              </a:xfrm>
              <a:custGeom>
                <a:avLst/>
                <a:gdLst>
                  <a:gd name="T0" fmla="*/ 46 w 53"/>
                  <a:gd name="T1" fmla="*/ 20 h 28"/>
                  <a:gd name="T2" fmla="*/ 0 w 53"/>
                  <a:gd name="T3" fmla="*/ 0 h 28"/>
                  <a:gd name="T4" fmla="*/ 0 w 53"/>
                  <a:gd name="T5" fmla="*/ 1 h 28"/>
                  <a:gd name="T6" fmla="*/ 44 w 53"/>
                  <a:gd name="T7" fmla="*/ 19 h 28"/>
                  <a:gd name="T8" fmla="*/ 48 w 53"/>
                  <a:gd name="T9" fmla="*/ 24 h 28"/>
                  <a:gd name="T10" fmla="*/ 53 w 53"/>
                  <a:gd name="T11" fmla="*/ 28 h 28"/>
                  <a:gd name="T12" fmla="*/ 46 w 53"/>
                  <a:gd name="T13" fmla="*/ 20 h 28"/>
                </a:gdLst>
                <a:ahLst/>
                <a:cxnLst>
                  <a:cxn ang="0">
                    <a:pos x="T0" y="T1"/>
                  </a:cxn>
                  <a:cxn ang="0">
                    <a:pos x="T2" y="T3"/>
                  </a:cxn>
                  <a:cxn ang="0">
                    <a:pos x="T4" y="T5"/>
                  </a:cxn>
                  <a:cxn ang="0">
                    <a:pos x="T6" y="T7"/>
                  </a:cxn>
                  <a:cxn ang="0">
                    <a:pos x="T8" y="T9"/>
                  </a:cxn>
                  <a:cxn ang="0">
                    <a:pos x="T10" y="T11"/>
                  </a:cxn>
                  <a:cxn ang="0">
                    <a:pos x="T12" y="T13"/>
                  </a:cxn>
                </a:cxnLst>
                <a:rect l="0" t="0" r="r" b="b"/>
                <a:pathLst>
                  <a:path w="53" h="28">
                    <a:moveTo>
                      <a:pt x="46" y="20"/>
                    </a:moveTo>
                    <a:cubicBezTo>
                      <a:pt x="38" y="14"/>
                      <a:pt x="19" y="5"/>
                      <a:pt x="0" y="0"/>
                    </a:cubicBezTo>
                    <a:cubicBezTo>
                      <a:pt x="0" y="1"/>
                      <a:pt x="0" y="1"/>
                      <a:pt x="0" y="1"/>
                    </a:cubicBezTo>
                    <a:cubicBezTo>
                      <a:pt x="0" y="1"/>
                      <a:pt x="17" y="4"/>
                      <a:pt x="44" y="19"/>
                    </a:cubicBezTo>
                    <a:cubicBezTo>
                      <a:pt x="47" y="21"/>
                      <a:pt x="48" y="23"/>
                      <a:pt x="48" y="24"/>
                    </a:cubicBezTo>
                    <a:cubicBezTo>
                      <a:pt x="49" y="25"/>
                      <a:pt x="51" y="27"/>
                      <a:pt x="53" y="28"/>
                    </a:cubicBezTo>
                    <a:cubicBezTo>
                      <a:pt x="53" y="26"/>
                      <a:pt x="52" y="24"/>
                      <a:pt x="46" y="20"/>
                    </a:cubicBezTo>
                    <a:close/>
                  </a:path>
                </a:pathLst>
              </a:custGeom>
              <a:solidFill>
                <a:srgbClr val="E69A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grpSp>
        <p:nvGrpSpPr>
          <p:cNvPr id="340" name="组合 339"/>
          <p:cNvGrpSpPr/>
          <p:nvPr/>
        </p:nvGrpSpPr>
        <p:grpSpPr>
          <a:xfrm rot="994834">
            <a:off x="8639839" y="-1466725"/>
            <a:ext cx="3922449" cy="3164922"/>
            <a:chOff x="5751514" y="4270376"/>
            <a:chExt cx="969963" cy="782638"/>
          </a:xfrm>
          <a:effectLst>
            <a:outerShdw dist="76200" dir="8100000" algn="tr" rotWithShape="0">
              <a:prstClr val="black">
                <a:alpha val="20000"/>
              </a:prstClr>
            </a:outerShdw>
          </a:effectLst>
        </p:grpSpPr>
        <p:sp>
          <p:nvSpPr>
            <p:cNvPr id="341" name="任意多边形: 形状 340"/>
            <p:cNvSpPr>
              <a:spLocks/>
            </p:cNvSpPr>
            <p:nvPr/>
          </p:nvSpPr>
          <p:spPr bwMode="auto">
            <a:xfrm>
              <a:off x="5751514" y="4270376"/>
              <a:ext cx="969963" cy="782638"/>
            </a:xfrm>
            <a:custGeom>
              <a:avLst/>
              <a:gdLst>
                <a:gd name="T0" fmla="*/ 39 w 258"/>
                <a:gd name="T1" fmla="*/ 1 h 208"/>
                <a:gd name="T2" fmla="*/ 26 w 258"/>
                <a:gd name="T3" fmla="*/ 11 h 208"/>
                <a:gd name="T4" fmla="*/ 1 w 258"/>
                <a:gd name="T5" fmla="*/ 159 h 208"/>
                <a:gd name="T6" fmla="*/ 11 w 258"/>
                <a:gd name="T7" fmla="*/ 172 h 208"/>
                <a:gd name="T8" fmla="*/ 219 w 258"/>
                <a:gd name="T9" fmla="*/ 207 h 208"/>
                <a:gd name="T10" fmla="*/ 232 w 258"/>
                <a:gd name="T11" fmla="*/ 197 h 208"/>
                <a:gd name="T12" fmla="*/ 257 w 258"/>
                <a:gd name="T13" fmla="*/ 49 h 208"/>
                <a:gd name="T14" fmla="*/ 247 w 258"/>
                <a:gd name="T15" fmla="*/ 36 h 208"/>
                <a:gd name="T16" fmla="*/ 39 w 258"/>
                <a:gd name="T17" fmla="*/ 1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8" h="208">
                  <a:moveTo>
                    <a:pt x="39" y="1"/>
                  </a:moveTo>
                  <a:cubicBezTo>
                    <a:pt x="33" y="0"/>
                    <a:pt x="27" y="5"/>
                    <a:pt x="26" y="11"/>
                  </a:cubicBezTo>
                  <a:cubicBezTo>
                    <a:pt x="1" y="159"/>
                    <a:pt x="1" y="159"/>
                    <a:pt x="1" y="159"/>
                  </a:cubicBezTo>
                  <a:cubicBezTo>
                    <a:pt x="0" y="165"/>
                    <a:pt x="4" y="171"/>
                    <a:pt x="11" y="172"/>
                  </a:cubicBezTo>
                  <a:cubicBezTo>
                    <a:pt x="219" y="207"/>
                    <a:pt x="219" y="207"/>
                    <a:pt x="219" y="207"/>
                  </a:cubicBezTo>
                  <a:cubicBezTo>
                    <a:pt x="225" y="208"/>
                    <a:pt x="231" y="204"/>
                    <a:pt x="232" y="197"/>
                  </a:cubicBezTo>
                  <a:cubicBezTo>
                    <a:pt x="257" y="49"/>
                    <a:pt x="257" y="49"/>
                    <a:pt x="257" y="49"/>
                  </a:cubicBezTo>
                  <a:cubicBezTo>
                    <a:pt x="258" y="43"/>
                    <a:pt x="254" y="37"/>
                    <a:pt x="247" y="36"/>
                  </a:cubicBezTo>
                  <a:lnTo>
                    <a:pt x="39" y="1"/>
                  </a:lnTo>
                  <a:close/>
                </a:path>
              </a:pathLst>
            </a:custGeom>
            <a:solidFill>
              <a:srgbClr val="FFFF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42" name="任意多边形: 形状 341"/>
            <p:cNvSpPr>
              <a:spLocks/>
            </p:cNvSpPr>
            <p:nvPr/>
          </p:nvSpPr>
          <p:spPr bwMode="auto">
            <a:xfrm>
              <a:off x="5819777" y="4281488"/>
              <a:ext cx="844550" cy="763588"/>
            </a:xfrm>
            <a:custGeom>
              <a:avLst/>
              <a:gdLst>
                <a:gd name="T0" fmla="*/ 69 w 532"/>
                <a:gd name="T1" fmla="*/ 0 h 481"/>
                <a:gd name="T2" fmla="*/ 0 w 532"/>
                <a:gd name="T3" fmla="*/ 403 h 481"/>
                <a:gd name="T4" fmla="*/ 466 w 532"/>
                <a:gd name="T5" fmla="*/ 481 h 481"/>
                <a:gd name="T6" fmla="*/ 532 w 532"/>
                <a:gd name="T7" fmla="*/ 76 h 481"/>
                <a:gd name="T8" fmla="*/ 69 w 532"/>
                <a:gd name="T9" fmla="*/ 0 h 481"/>
              </a:gdLst>
              <a:ahLst/>
              <a:cxnLst>
                <a:cxn ang="0">
                  <a:pos x="T0" y="T1"/>
                </a:cxn>
                <a:cxn ang="0">
                  <a:pos x="T2" y="T3"/>
                </a:cxn>
                <a:cxn ang="0">
                  <a:pos x="T4" y="T5"/>
                </a:cxn>
                <a:cxn ang="0">
                  <a:pos x="T6" y="T7"/>
                </a:cxn>
                <a:cxn ang="0">
                  <a:pos x="T8" y="T9"/>
                </a:cxn>
              </a:cxnLst>
              <a:rect l="0" t="0" r="r" b="b"/>
              <a:pathLst>
                <a:path w="532" h="481">
                  <a:moveTo>
                    <a:pt x="69" y="0"/>
                  </a:moveTo>
                  <a:lnTo>
                    <a:pt x="0" y="403"/>
                  </a:lnTo>
                  <a:lnTo>
                    <a:pt x="466" y="481"/>
                  </a:lnTo>
                  <a:lnTo>
                    <a:pt x="532" y="76"/>
                  </a:lnTo>
                  <a:lnTo>
                    <a:pt x="69" y="0"/>
                  </a:ln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43" name="任意多边形: 形状 342"/>
            <p:cNvSpPr>
              <a:spLocks/>
            </p:cNvSpPr>
            <p:nvPr/>
          </p:nvSpPr>
          <p:spPr bwMode="auto">
            <a:xfrm>
              <a:off x="5819777" y="4402138"/>
              <a:ext cx="844550" cy="642938"/>
            </a:xfrm>
            <a:custGeom>
              <a:avLst/>
              <a:gdLst>
                <a:gd name="T0" fmla="*/ 532 w 532"/>
                <a:gd name="T1" fmla="*/ 0 h 405"/>
                <a:gd name="T2" fmla="*/ 0 w 532"/>
                <a:gd name="T3" fmla="*/ 327 h 405"/>
                <a:gd name="T4" fmla="*/ 466 w 532"/>
                <a:gd name="T5" fmla="*/ 405 h 405"/>
                <a:gd name="T6" fmla="*/ 532 w 532"/>
                <a:gd name="T7" fmla="*/ 0 h 405"/>
              </a:gdLst>
              <a:ahLst/>
              <a:cxnLst>
                <a:cxn ang="0">
                  <a:pos x="T0" y="T1"/>
                </a:cxn>
                <a:cxn ang="0">
                  <a:pos x="T2" y="T3"/>
                </a:cxn>
                <a:cxn ang="0">
                  <a:pos x="T4" y="T5"/>
                </a:cxn>
                <a:cxn ang="0">
                  <a:pos x="T6" y="T7"/>
                </a:cxn>
              </a:cxnLst>
              <a:rect l="0" t="0" r="r" b="b"/>
              <a:pathLst>
                <a:path w="532" h="405">
                  <a:moveTo>
                    <a:pt x="532" y="0"/>
                  </a:moveTo>
                  <a:lnTo>
                    <a:pt x="0" y="327"/>
                  </a:lnTo>
                  <a:lnTo>
                    <a:pt x="466" y="405"/>
                  </a:lnTo>
                  <a:lnTo>
                    <a:pt x="532" y="0"/>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44" name="任意多边形: 形状 343"/>
            <p:cNvSpPr>
              <a:spLocks/>
            </p:cNvSpPr>
            <p:nvPr/>
          </p:nvSpPr>
          <p:spPr bwMode="auto">
            <a:xfrm>
              <a:off x="5816602" y="4552951"/>
              <a:ext cx="44450" cy="85725"/>
            </a:xfrm>
            <a:custGeom>
              <a:avLst/>
              <a:gdLst>
                <a:gd name="T0" fmla="*/ 8 w 12"/>
                <a:gd name="T1" fmla="*/ 0 h 23"/>
                <a:gd name="T2" fmla="*/ 2 w 12"/>
                <a:gd name="T3" fmla="*/ 4 h 23"/>
                <a:gd name="T4" fmla="*/ 0 w 12"/>
                <a:gd name="T5" fmla="*/ 17 h 23"/>
                <a:gd name="T6" fmla="*/ 4 w 12"/>
                <a:gd name="T7" fmla="*/ 23 h 23"/>
                <a:gd name="T8" fmla="*/ 10 w 12"/>
                <a:gd name="T9" fmla="*/ 19 h 23"/>
                <a:gd name="T10" fmla="*/ 12 w 12"/>
                <a:gd name="T11" fmla="*/ 6 h 23"/>
                <a:gd name="T12" fmla="*/ 8 w 12"/>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12" h="23">
                  <a:moveTo>
                    <a:pt x="8" y="0"/>
                  </a:moveTo>
                  <a:cubicBezTo>
                    <a:pt x="5" y="0"/>
                    <a:pt x="3" y="2"/>
                    <a:pt x="2" y="4"/>
                  </a:cubicBezTo>
                  <a:cubicBezTo>
                    <a:pt x="0" y="17"/>
                    <a:pt x="0" y="17"/>
                    <a:pt x="0" y="17"/>
                  </a:cubicBezTo>
                  <a:cubicBezTo>
                    <a:pt x="0" y="20"/>
                    <a:pt x="2" y="23"/>
                    <a:pt x="4" y="23"/>
                  </a:cubicBezTo>
                  <a:cubicBezTo>
                    <a:pt x="7" y="23"/>
                    <a:pt x="9" y="22"/>
                    <a:pt x="10" y="19"/>
                  </a:cubicBezTo>
                  <a:cubicBezTo>
                    <a:pt x="12" y="6"/>
                    <a:pt x="12" y="6"/>
                    <a:pt x="12" y="6"/>
                  </a:cubicBezTo>
                  <a:cubicBezTo>
                    <a:pt x="12" y="3"/>
                    <a:pt x="11" y="1"/>
                    <a:pt x="8" y="0"/>
                  </a:cubicBezTo>
                  <a:close/>
                </a:path>
              </a:pathLst>
            </a:custGeom>
            <a:solidFill>
              <a:srgbClr val="2641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45" name="任意多边形: 形状 344"/>
            <p:cNvSpPr>
              <a:spLocks/>
            </p:cNvSpPr>
            <p:nvPr/>
          </p:nvSpPr>
          <p:spPr bwMode="auto">
            <a:xfrm>
              <a:off x="5822952" y="4552951"/>
              <a:ext cx="38100" cy="60325"/>
            </a:xfrm>
            <a:custGeom>
              <a:avLst/>
              <a:gdLst>
                <a:gd name="T0" fmla="*/ 10 w 10"/>
                <a:gd name="T1" fmla="*/ 6 h 16"/>
                <a:gd name="T2" fmla="*/ 8 w 10"/>
                <a:gd name="T3" fmla="*/ 16 h 16"/>
                <a:gd name="T4" fmla="*/ 0 w 10"/>
                <a:gd name="T5" fmla="*/ 8 h 16"/>
                <a:gd name="T6" fmla="*/ 0 w 10"/>
                <a:gd name="T7" fmla="*/ 4 h 16"/>
                <a:gd name="T8" fmla="*/ 6 w 10"/>
                <a:gd name="T9" fmla="*/ 0 h 16"/>
                <a:gd name="T10" fmla="*/ 10 w 10"/>
                <a:gd name="T11" fmla="*/ 6 h 16"/>
              </a:gdLst>
              <a:ahLst/>
              <a:cxnLst>
                <a:cxn ang="0">
                  <a:pos x="T0" y="T1"/>
                </a:cxn>
                <a:cxn ang="0">
                  <a:pos x="T2" y="T3"/>
                </a:cxn>
                <a:cxn ang="0">
                  <a:pos x="T4" y="T5"/>
                </a:cxn>
                <a:cxn ang="0">
                  <a:pos x="T6" y="T7"/>
                </a:cxn>
                <a:cxn ang="0">
                  <a:pos x="T8" y="T9"/>
                </a:cxn>
                <a:cxn ang="0">
                  <a:pos x="T10" y="T11"/>
                </a:cxn>
              </a:cxnLst>
              <a:rect l="0" t="0" r="r" b="b"/>
              <a:pathLst>
                <a:path w="10" h="16">
                  <a:moveTo>
                    <a:pt x="10" y="6"/>
                  </a:moveTo>
                  <a:cubicBezTo>
                    <a:pt x="8" y="16"/>
                    <a:pt x="8" y="16"/>
                    <a:pt x="8" y="16"/>
                  </a:cubicBezTo>
                  <a:cubicBezTo>
                    <a:pt x="0" y="8"/>
                    <a:pt x="0" y="8"/>
                    <a:pt x="0" y="8"/>
                  </a:cubicBezTo>
                  <a:cubicBezTo>
                    <a:pt x="0" y="4"/>
                    <a:pt x="0" y="4"/>
                    <a:pt x="0" y="4"/>
                  </a:cubicBezTo>
                  <a:cubicBezTo>
                    <a:pt x="1" y="1"/>
                    <a:pt x="3" y="0"/>
                    <a:pt x="6" y="0"/>
                  </a:cubicBezTo>
                  <a:cubicBezTo>
                    <a:pt x="9" y="0"/>
                    <a:pt x="10" y="3"/>
                    <a:pt x="10" y="6"/>
                  </a:cubicBezTo>
                  <a:close/>
                </a:path>
              </a:pathLst>
            </a:custGeom>
            <a:solidFill>
              <a:srgbClr val="0625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346" name="组合 345"/>
          <p:cNvGrpSpPr/>
          <p:nvPr/>
        </p:nvGrpSpPr>
        <p:grpSpPr>
          <a:xfrm rot="17691703">
            <a:off x="-373350" y="5537257"/>
            <a:ext cx="1940633" cy="1683514"/>
            <a:chOff x="7164389" y="2921001"/>
            <a:chExt cx="503237" cy="436562"/>
          </a:xfrm>
          <a:effectLst>
            <a:outerShdw dist="76200" dir="2700000" algn="tl" rotWithShape="0">
              <a:prstClr val="black">
                <a:alpha val="20000"/>
              </a:prstClr>
            </a:outerShdw>
          </a:effectLst>
        </p:grpSpPr>
        <p:sp>
          <p:nvSpPr>
            <p:cNvPr id="347" name="任意多边形: 形状 346"/>
            <p:cNvSpPr>
              <a:spLocks/>
            </p:cNvSpPr>
            <p:nvPr/>
          </p:nvSpPr>
          <p:spPr bwMode="auto">
            <a:xfrm>
              <a:off x="7461251" y="3259138"/>
              <a:ext cx="74613" cy="71438"/>
            </a:xfrm>
            <a:custGeom>
              <a:avLst/>
              <a:gdLst>
                <a:gd name="T0" fmla="*/ 19 w 20"/>
                <a:gd name="T1" fmla="*/ 18 h 19"/>
                <a:gd name="T2" fmla="*/ 17 w 20"/>
                <a:gd name="T3" fmla="*/ 19 h 19"/>
                <a:gd name="T4" fmla="*/ 1 w 20"/>
                <a:gd name="T5" fmla="*/ 4 h 19"/>
                <a:gd name="T6" fmla="*/ 1 w 20"/>
                <a:gd name="T7" fmla="*/ 1 h 19"/>
                <a:gd name="T8" fmla="*/ 3 w 20"/>
                <a:gd name="T9" fmla="*/ 1 h 19"/>
                <a:gd name="T10" fmla="*/ 19 w 20"/>
                <a:gd name="T11" fmla="*/ 16 h 19"/>
                <a:gd name="T12" fmla="*/ 19 w 20"/>
                <a:gd name="T13" fmla="*/ 18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19" y="18"/>
                  </a:moveTo>
                  <a:cubicBezTo>
                    <a:pt x="19" y="19"/>
                    <a:pt x="17" y="19"/>
                    <a:pt x="17" y="19"/>
                  </a:cubicBezTo>
                  <a:cubicBezTo>
                    <a:pt x="1" y="4"/>
                    <a:pt x="1" y="4"/>
                    <a:pt x="1" y="4"/>
                  </a:cubicBezTo>
                  <a:cubicBezTo>
                    <a:pt x="0" y="3"/>
                    <a:pt x="0" y="2"/>
                    <a:pt x="1" y="1"/>
                  </a:cubicBezTo>
                  <a:cubicBezTo>
                    <a:pt x="1" y="0"/>
                    <a:pt x="3" y="0"/>
                    <a:pt x="3" y="1"/>
                  </a:cubicBezTo>
                  <a:cubicBezTo>
                    <a:pt x="19" y="16"/>
                    <a:pt x="19" y="16"/>
                    <a:pt x="19" y="16"/>
                  </a:cubicBezTo>
                  <a:cubicBezTo>
                    <a:pt x="20" y="17"/>
                    <a:pt x="20" y="18"/>
                    <a:pt x="19" y="18"/>
                  </a:cubicBezTo>
                  <a:close/>
                </a:path>
              </a:pathLst>
            </a:custGeom>
            <a:solidFill>
              <a:srgbClr val="6DC2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48" name="任意多边形: 形状 347"/>
            <p:cNvSpPr>
              <a:spLocks/>
            </p:cNvSpPr>
            <p:nvPr/>
          </p:nvSpPr>
          <p:spPr bwMode="auto">
            <a:xfrm>
              <a:off x="7232651" y="2944813"/>
              <a:ext cx="415925" cy="333375"/>
            </a:xfrm>
            <a:custGeom>
              <a:avLst/>
              <a:gdLst>
                <a:gd name="T0" fmla="*/ 96 w 111"/>
                <a:gd name="T1" fmla="*/ 89 h 89"/>
                <a:gd name="T2" fmla="*/ 0 w 111"/>
                <a:gd name="T3" fmla="*/ 21 h 89"/>
                <a:gd name="T4" fmla="*/ 22 w 111"/>
                <a:gd name="T5" fmla="*/ 2 h 89"/>
                <a:gd name="T6" fmla="*/ 108 w 111"/>
                <a:gd name="T7" fmla="*/ 64 h 89"/>
                <a:gd name="T8" fmla="*/ 109 w 111"/>
                <a:gd name="T9" fmla="*/ 71 h 89"/>
                <a:gd name="T10" fmla="*/ 96 w 111"/>
                <a:gd name="T11" fmla="*/ 89 h 89"/>
              </a:gdLst>
              <a:ahLst/>
              <a:cxnLst>
                <a:cxn ang="0">
                  <a:pos x="T0" y="T1"/>
                </a:cxn>
                <a:cxn ang="0">
                  <a:pos x="T2" y="T3"/>
                </a:cxn>
                <a:cxn ang="0">
                  <a:pos x="T4" y="T5"/>
                </a:cxn>
                <a:cxn ang="0">
                  <a:pos x="T6" y="T7"/>
                </a:cxn>
                <a:cxn ang="0">
                  <a:pos x="T8" y="T9"/>
                </a:cxn>
                <a:cxn ang="0">
                  <a:pos x="T10" y="T11"/>
                </a:cxn>
              </a:cxnLst>
              <a:rect l="0" t="0" r="r" b="b"/>
              <a:pathLst>
                <a:path w="111" h="89">
                  <a:moveTo>
                    <a:pt x="96" y="89"/>
                  </a:moveTo>
                  <a:cubicBezTo>
                    <a:pt x="0" y="21"/>
                    <a:pt x="0" y="21"/>
                    <a:pt x="0" y="21"/>
                  </a:cubicBezTo>
                  <a:cubicBezTo>
                    <a:pt x="0" y="21"/>
                    <a:pt x="19" y="0"/>
                    <a:pt x="22" y="2"/>
                  </a:cubicBezTo>
                  <a:cubicBezTo>
                    <a:pt x="108" y="64"/>
                    <a:pt x="108" y="64"/>
                    <a:pt x="108" y="64"/>
                  </a:cubicBezTo>
                  <a:cubicBezTo>
                    <a:pt x="110" y="66"/>
                    <a:pt x="111" y="69"/>
                    <a:pt x="109" y="71"/>
                  </a:cubicBezTo>
                  <a:lnTo>
                    <a:pt x="96" y="89"/>
                  </a:lnTo>
                  <a:close/>
                </a:path>
              </a:pathLst>
            </a:custGeom>
            <a:solidFill>
              <a:srgbClr val="2641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49" name="任意多边形: 形状 348"/>
            <p:cNvSpPr>
              <a:spLocks/>
            </p:cNvSpPr>
            <p:nvPr/>
          </p:nvSpPr>
          <p:spPr bwMode="auto">
            <a:xfrm>
              <a:off x="7167564" y="2944813"/>
              <a:ext cx="169863" cy="195263"/>
            </a:xfrm>
            <a:custGeom>
              <a:avLst/>
              <a:gdLst>
                <a:gd name="T0" fmla="*/ 45 w 45"/>
                <a:gd name="T1" fmla="*/ 52 h 52"/>
                <a:gd name="T2" fmla="*/ 31 w 45"/>
                <a:gd name="T3" fmla="*/ 31 h 52"/>
                <a:gd name="T4" fmla="*/ 32 w 45"/>
                <a:gd name="T5" fmla="*/ 7 h 52"/>
                <a:gd name="T6" fmla="*/ 6 w 45"/>
                <a:gd name="T7" fmla="*/ 15 h 52"/>
                <a:gd name="T8" fmla="*/ 45 w 45"/>
                <a:gd name="T9" fmla="*/ 52 h 52"/>
              </a:gdLst>
              <a:ahLst/>
              <a:cxnLst>
                <a:cxn ang="0">
                  <a:pos x="T0" y="T1"/>
                </a:cxn>
                <a:cxn ang="0">
                  <a:pos x="T2" y="T3"/>
                </a:cxn>
                <a:cxn ang="0">
                  <a:pos x="T4" y="T5"/>
                </a:cxn>
                <a:cxn ang="0">
                  <a:pos x="T6" y="T7"/>
                </a:cxn>
                <a:cxn ang="0">
                  <a:pos x="T8" y="T9"/>
                </a:cxn>
              </a:cxnLst>
              <a:rect l="0" t="0" r="r" b="b"/>
              <a:pathLst>
                <a:path w="45" h="52">
                  <a:moveTo>
                    <a:pt x="45" y="52"/>
                  </a:moveTo>
                  <a:cubicBezTo>
                    <a:pt x="45" y="52"/>
                    <a:pt x="31" y="40"/>
                    <a:pt x="31" y="31"/>
                  </a:cubicBezTo>
                  <a:cubicBezTo>
                    <a:pt x="31" y="22"/>
                    <a:pt x="39" y="14"/>
                    <a:pt x="32" y="7"/>
                  </a:cubicBezTo>
                  <a:cubicBezTo>
                    <a:pt x="24" y="0"/>
                    <a:pt x="11" y="5"/>
                    <a:pt x="6" y="15"/>
                  </a:cubicBezTo>
                  <a:cubicBezTo>
                    <a:pt x="0" y="25"/>
                    <a:pt x="45" y="52"/>
                    <a:pt x="45" y="52"/>
                  </a:cubicBezTo>
                  <a:close/>
                </a:path>
              </a:pathLst>
            </a:custGeom>
            <a:solidFill>
              <a:srgbClr val="6DC2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50" name="任意多边形: 形状 349"/>
            <p:cNvSpPr>
              <a:spLocks/>
            </p:cNvSpPr>
            <p:nvPr/>
          </p:nvSpPr>
          <p:spPr bwMode="auto">
            <a:xfrm>
              <a:off x="7167564" y="2962276"/>
              <a:ext cx="169863" cy="177800"/>
            </a:xfrm>
            <a:custGeom>
              <a:avLst/>
              <a:gdLst>
                <a:gd name="T0" fmla="*/ 45 w 45"/>
                <a:gd name="T1" fmla="*/ 47 h 47"/>
                <a:gd name="T2" fmla="*/ 25 w 45"/>
                <a:gd name="T3" fmla="*/ 22 h 47"/>
                <a:gd name="T4" fmla="*/ 19 w 45"/>
                <a:gd name="T5" fmla="*/ 4 h 47"/>
                <a:gd name="T6" fmla="*/ 6 w 45"/>
                <a:gd name="T7" fmla="*/ 10 h 47"/>
                <a:gd name="T8" fmla="*/ 45 w 45"/>
                <a:gd name="T9" fmla="*/ 47 h 47"/>
              </a:gdLst>
              <a:ahLst/>
              <a:cxnLst>
                <a:cxn ang="0">
                  <a:pos x="T0" y="T1"/>
                </a:cxn>
                <a:cxn ang="0">
                  <a:pos x="T2" y="T3"/>
                </a:cxn>
                <a:cxn ang="0">
                  <a:pos x="T4" y="T5"/>
                </a:cxn>
                <a:cxn ang="0">
                  <a:pos x="T6" y="T7"/>
                </a:cxn>
                <a:cxn ang="0">
                  <a:pos x="T8" y="T9"/>
                </a:cxn>
              </a:cxnLst>
              <a:rect l="0" t="0" r="r" b="b"/>
              <a:pathLst>
                <a:path w="45" h="47">
                  <a:moveTo>
                    <a:pt x="45" y="47"/>
                  </a:moveTo>
                  <a:cubicBezTo>
                    <a:pt x="45" y="47"/>
                    <a:pt x="26" y="31"/>
                    <a:pt x="25" y="22"/>
                  </a:cubicBezTo>
                  <a:cubicBezTo>
                    <a:pt x="23" y="13"/>
                    <a:pt x="24" y="9"/>
                    <a:pt x="19" y="4"/>
                  </a:cubicBezTo>
                  <a:cubicBezTo>
                    <a:pt x="18" y="2"/>
                    <a:pt x="11" y="0"/>
                    <a:pt x="6" y="10"/>
                  </a:cubicBezTo>
                  <a:cubicBezTo>
                    <a:pt x="0" y="20"/>
                    <a:pt x="45" y="47"/>
                    <a:pt x="45" y="47"/>
                  </a:cubicBezTo>
                  <a:close/>
                </a:path>
              </a:pathLst>
            </a:custGeom>
            <a:solidFill>
              <a:srgbClr val="2869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51" name="任意多边形: 形状 350"/>
            <p:cNvSpPr>
              <a:spLocks/>
            </p:cNvSpPr>
            <p:nvPr/>
          </p:nvSpPr>
          <p:spPr bwMode="auto">
            <a:xfrm>
              <a:off x="7197726" y="2921001"/>
              <a:ext cx="469900" cy="354013"/>
            </a:xfrm>
            <a:custGeom>
              <a:avLst/>
              <a:gdLst>
                <a:gd name="T0" fmla="*/ 111 w 125"/>
                <a:gd name="T1" fmla="*/ 94 h 94"/>
                <a:gd name="T2" fmla="*/ 0 w 125"/>
                <a:gd name="T3" fmla="*/ 14 h 94"/>
                <a:gd name="T4" fmla="*/ 29 w 125"/>
                <a:gd name="T5" fmla="*/ 2 h 94"/>
                <a:gd name="T6" fmla="*/ 122 w 125"/>
                <a:gd name="T7" fmla="*/ 69 h 94"/>
                <a:gd name="T8" fmla="*/ 124 w 125"/>
                <a:gd name="T9" fmla="*/ 76 h 94"/>
                <a:gd name="T10" fmla="*/ 111 w 125"/>
                <a:gd name="T11" fmla="*/ 94 h 94"/>
              </a:gdLst>
              <a:ahLst/>
              <a:cxnLst>
                <a:cxn ang="0">
                  <a:pos x="T0" y="T1"/>
                </a:cxn>
                <a:cxn ang="0">
                  <a:pos x="T2" y="T3"/>
                </a:cxn>
                <a:cxn ang="0">
                  <a:pos x="T4" y="T5"/>
                </a:cxn>
                <a:cxn ang="0">
                  <a:pos x="T6" y="T7"/>
                </a:cxn>
                <a:cxn ang="0">
                  <a:pos x="T8" y="T9"/>
                </a:cxn>
                <a:cxn ang="0">
                  <a:pos x="T10" y="T11"/>
                </a:cxn>
              </a:cxnLst>
              <a:rect l="0" t="0" r="r" b="b"/>
              <a:pathLst>
                <a:path w="125" h="94">
                  <a:moveTo>
                    <a:pt x="111" y="94"/>
                  </a:moveTo>
                  <a:cubicBezTo>
                    <a:pt x="0" y="14"/>
                    <a:pt x="0" y="14"/>
                    <a:pt x="0" y="14"/>
                  </a:cubicBezTo>
                  <a:cubicBezTo>
                    <a:pt x="0" y="14"/>
                    <a:pt x="26" y="0"/>
                    <a:pt x="29" y="2"/>
                  </a:cubicBezTo>
                  <a:cubicBezTo>
                    <a:pt x="122" y="69"/>
                    <a:pt x="122" y="69"/>
                    <a:pt x="122" y="69"/>
                  </a:cubicBezTo>
                  <a:cubicBezTo>
                    <a:pt x="125" y="70"/>
                    <a:pt x="125" y="74"/>
                    <a:pt x="124" y="76"/>
                  </a:cubicBezTo>
                  <a:lnTo>
                    <a:pt x="111" y="94"/>
                  </a:lnTo>
                  <a:close/>
                </a:path>
              </a:pathLst>
            </a:custGeom>
            <a:solidFill>
              <a:srgbClr val="FBA9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52" name="任意多边形: 形状 351"/>
            <p:cNvSpPr>
              <a:spLocks/>
            </p:cNvSpPr>
            <p:nvPr/>
          </p:nvSpPr>
          <p:spPr bwMode="auto">
            <a:xfrm>
              <a:off x="7164389" y="2992438"/>
              <a:ext cx="382588" cy="365125"/>
            </a:xfrm>
            <a:custGeom>
              <a:avLst/>
              <a:gdLst>
                <a:gd name="T0" fmla="*/ 101 w 102"/>
                <a:gd name="T1" fmla="*/ 95 h 97"/>
                <a:gd name="T2" fmla="*/ 96 w 102"/>
                <a:gd name="T3" fmla="*/ 96 h 97"/>
                <a:gd name="T4" fmla="*/ 2 w 102"/>
                <a:gd name="T5" fmla="*/ 6 h 97"/>
                <a:gd name="T6" fmla="*/ 2 w 102"/>
                <a:gd name="T7" fmla="*/ 2 h 97"/>
                <a:gd name="T8" fmla="*/ 6 w 102"/>
                <a:gd name="T9" fmla="*/ 2 h 97"/>
                <a:gd name="T10" fmla="*/ 100 w 102"/>
                <a:gd name="T11" fmla="*/ 91 h 97"/>
                <a:gd name="T12" fmla="*/ 101 w 102"/>
                <a:gd name="T13" fmla="*/ 95 h 97"/>
              </a:gdLst>
              <a:ahLst/>
              <a:cxnLst>
                <a:cxn ang="0">
                  <a:pos x="T0" y="T1"/>
                </a:cxn>
                <a:cxn ang="0">
                  <a:pos x="T2" y="T3"/>
                </a:cxn>
                <a:cxn ang="0">
                  <a:pos x="T4" y="T5"/>
                </a:cxn>
                <a:cxn ang="0">
                  <a:pos x="T6" y="T7"/>
                </a:cxn>
                <a:cxn ang="0">
                  <a:pos x="T8" y="T9"/>
                </a:cxn>
                <a:cxn ang="0">
                  <a:pos x="T10" y="T11"/>
                </a:cxn>
                <a:cxn ang="0">
                  <a:pos x="T12" y="T13"/>
                </a:cxn>
              </a:cxnLst>
              <a:rect l="0" t="0" r="r" b="b"/>
              <a:pathLst>
                <a:path w="102" h="97">
                  <a:moveTo>
                    <a:pt x="101" y="95"/>
                  </a:moveTo>
                  <a:cubicBezTo>
                    <a:pt x="99" y="97"/>
                    <a:pt x="97" y="97"/>
                    <a:pt x="96" y="96"/>
                  </a:cubicBezTo>
                  <a:cubicBezTo>
                    <a:pt x="2" y="6"/>
                    <a:pt x="2" y="6"/>
                    <a:pt x="2" y="6"/>
                  </a:cubicBezTo>
                  <a:cubicBezTo>
                    <a:pt x="0" y="5"/>
                    <a:pt x="0" y="3"/>
                    <a:pt x="2" y="2"/>
                  </a:cubicBezTo>
                  <a:cubicBezTo>
                    <a:pt x="3" y="0"/>
                    <a:pt x="5" y="0"/>
                    <a:pt x="6" y="2"/>
                  </a:cubicBezTo>
                  <a:cubicBezTo>
                    <a:pt x="100" y="91"/>
                    <a:pt x="100" y="91"/>
                    <a:pt x="100" y="91"/>
                  </a:cubicBezTo>
                  <a:cubicBezTo>
                    <a:pt x="102" y="92"/>
                    <a:pt x="102" y="94"/>
                    <a:pt x="101" y="95"/>
                  </a:cubicBezTo>
                  <a:close/>
                </a:path>
              </a:pathLst>
            </a:custGeom>
            <a:solidFill>
              <a:srgbClr val="2641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53" name="任意多边形: 形状 352"/>
            <p:cNvSpPr>
              <a:spLocks/>
            </p:cNvSpPr>
            <p:nvPr/>
          </p:nvSpPr>
          <p:spPr bwMode="auto">
            <a:xfrm>
              <a:off x="7164389" y="2992438"/>
              <a:ext cx="360363" cy="361950"/>
            </a:xfrm>
            <a:custGeom>
              <a:avLst/>
              <a:gdLst>
                <a:gd name="T0" fmla="*/ 96 w 96"/>
                <a:gd name="T1" fmla="*/ 96 h 96"/>
                <a:gd name="T2" fmla="*/ 2 w 96"/>
                <a:gd name="T3" fmla="*/ 6 h 96"/>
                <a:gd name="T4" fmla="*/ 2 w 96"/>
                <a:gd name="T5" fmla="*/ 2 h 96"/>
                <a:gd name="T6" fmla="*/ 6 w 96"/>
                <a:gd name="T7" fmla="*/ 2 h 96"/>
                <a:gd name="T8" fmla="*/ 96 w 96"/>
                <a:gd name="T9" fmla="*/ 96 h 96"/>
              </a:gdLst>
              <a:ahLst/>
              <a:cxnLst>
                <a:cxn ang="0">
                  <a:pos x="T0" y="T1"/>
                </a:cxn>
                <a:cxn ang="0">
                  <a:pos x="T2" y="T3"/>
                </a:cxn>
                <a:cxn ang="0">
                  <a:pos x="T4" y="T5"/>
                </a:cxn>
                <a:cxn ang="0">
                  <a:pos x="T6" y="T7"/>
                </a:cxn>
                <a:cxn ang="0">
                  <a:pos x="T8" y="T9"/>
                </a:cxn>
              </a:cxnLst>
              <a:rect l="0" t="0" r="r" b="b"/>
              <a:pathLst>
                <a:path w="96" h="96">
                  <a:moveTo>
                    <a:pt x="96" y="96"/>
                  </a:moveTo>
                  <a:cubicBezTo>
                    <a:pt x="2" y="6"/>
                    <a:pt x="2" y="6"/>
                    <a:pt x="2" y="6"/>
                  </a:cubicBezTo>
                  <a:cubicBezTo>
                    <a:pt x="0" y="5"/>
                    <a:pt x="0" y="3"/>
                    <a:pt x="2" y="2"/>
                  </a:cubicBezTo>
                  <a:cubicBezTo>
                    <a:pt x="3" y="0"/>
                    <a:pt x="5" y="0"/>
                    <a:pt x="6" y="2"/>
                  </a:cubicBezTo>
                  <a:lnTo>
                    <a:pt x="96" y="96"/>
                  </a:lnTo>
                  <a:close/>
                </a:path>
              </a:pathLst>
            </a:custGeom>
            <a:solidFill>
              <a:srgbClr val="0625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54" name="任意多边形: 形状 353"/>
            <p:cNvSpPr>
              <a:spLocks/>
            </p:cNvSpPr>
            <p:nvPr/>
          </p:nvSpPr>
          <p:spPr bwMode="auto">
            <a:xfrm>
              <a:off x="7197726" y="2921001"/>
              <a:ext cx="417513" cy="354013"/>
            </a:xfrm>
            <a:custGeom>
              <a:avLst/>
              <a:gdLst>
                <a:gd name="T0" fmla="*/ 111 w 111"/>
                <a:gd name="T1" fmla="*/ 94 h 94"/>
                <a:gd name="T2" fmla="*/ 0 w 111"/>
                <a:gd name="T3" fmla="*/ 14 h 94"/>
                <a:gd name="T4" fmla="*/ 29 w 111"/>
                <a:gd name="T5" fmla="*/ 2 h 94"/>
                <a:gd name="T6" fmla="*/ 111 w 111"/>
                <a:gd name="T7" fmla="*/ 94 h 94"/>
              </a:gdLst>
              <a:ahLst/>
              <a:cxnLst>
                <a:cxn ang="0">
                  <a:pos x="T0" y="T1"/>
                </a:cxn>
                <a:cxn ang="0">
                  <a:pos x="T2" y="T3"/>
                </a:cxn>
                <a:cxn ang="0">
                  <a:pos x="T4" y="T5"/>
                </a:cxn>
                <a:cxn ang="0">
                  <a:pos x="T6" y="T7"/>
                </a:cxn>
              </a:cxnLst>
              <a:rect l="0" t="0" r="r" b="b"/>
              <a:pathLst>
                <a:path w="111" h="94">
                  <a:moveTo>
                    <a:pt x="111" y="94"/>
                  </a:moveTo>
                  <a:cubicBezTo>
                    <a:pt x="0" y="14"/>
                    <a:pt x="0" y="14"/>
                    <a:pt x="0" y="14"/>
                  </a:cubicBezTo>
                  <a:cubicBezTo>
                    <a:pt x="0" y="14"/>
                    <a:pt x="26" y="0"/>
                    <a:pt x="29" y="2"/>
                  </a:cubicBezTo>
                  <a:lnTo>
                    <a:pt x="111" y="94"/>
                  </a:lnTo>
                  <a:close/>
                </a:path>
              </a:pathLst>
            </a:custGeom>
            <a:solidFill>
              <a:srgbClr val="E18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355" name="组合 354"/>
          <p:cNvGrpSpPr/>
          <p:nvPr/>
        </p:nvGrpSpPr>
        <p:grpSpPr>
          <a:xfrm rot="13702221">
            <a:off x="10713246" y="2760057"/>
            <a:ext cx="1883420" cy="1065029"/>
            <a:chOff x="6886576" y="3195638"/>
            <a:chExt cx="266701" cy="150813"/>
          </a:xfrm>
          <a:effectLst>
            <a:outerShdw dist="63500" dir="8100000" algn="tr" rotWithShape="0">
              <a:prstClr val="black">
                <a:alpha val="20000"/>
              </a:prstClr>
            </a:outerShdw>
          </a:effectLst>
        </p:grpSpPr>
        <p:sp>
          <p:nvSpPr>
            <p:cNvPr id="356" name="任意多边形: 形状 355"/>
            <p:cNvSpPr>
              <a:spLocks/>
            </p:cNvSpPr>
            <p:nvPr/>
          </p:nvSpPr>
          <p:spPr bwMode="auto">
            <a:xfrm>
              <a:off x="7081839" y="3195638"/>
              <a:ext cx="71438" cy="74613"/>
            </a:xfrm>
            <a:custGeom>
              <a:avLst/>
              <a:gdLst>
                <a:gd name="T0" fmla="*/ 45 w 45"/>
                <a:gd name="T1" fmla="*/ 36 h 47"/>
                <a:gd name="T2" fmla="*/ 9 w 45"/>
                <a:gd name="T3" fmla="*/ 47 h 47"/>
                <a:gd name="T4" fmla="*/ 0 w 45"/>
                <a:gd name="T5" fmla="*/ 12 h 47"/>
                <a:gd name="T6" fmla="*/ 33 w 45"/>
                <a:gd name="T7" fmla="*/ 0 h 47"/>
                <a:gd name="T8" fmla="*/ 45 w 45"/>
                <a:gd name="T9" fmla="*/ 36 h 47"/>
              </a:gdLst>
              <a:ahLst/>
              <a:cxnLst>
                <a:cxn ang="0">
                  <a:pos x="T0" y="T1"/>
                </a:cxn>
                <a:cxn ang="0">
                  <a:pos x="T2" y="T3"/>
                </a:cxn>
                <a:cxn ang="0">
                  <a:pos x="T4" y="T5"/>
                </a:cxn>
                <a:cxn ang="0">
                  <a:pos x="T6" y="T7"/>
                </a:cxn>
                <a:cxn ang="0">
                  <a:pos x="T8" y="T9"/>
                </a:cxn>
              </a:cxnLst>
              <a:rect l="0" t="0" r="r" b="b"/>
              <a:pathLst>
                <a:path w="45" h="47">
                  <a:moveTo>
                    <a:pt x="45" y="36"/>
                  </a:moveTo>
                  <a:lnTo>
                    <a:pt x="9" y="47"/>
                  </a:lnTo>
                  <a:lnTo>
                    <a:pt x="0" y="12"/>
                  </a:lnTo>
                  <a:lnTo>
                    <a:pt x="33" y="0"/>
                  </a:lnTo>
                  <a:lnTo>
                    <a:pt x="45" y="36"/>
                  </a:lnTo>
                  <a:close/>
                </a:path>
              </a:pathLst>
            </a:custGeom>
            <a:solidFill>
              <a:srgbClr val="D19C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57" name="任意多边形: 形状 356"/>
            <p:cNvSpPr>
              <a:spLocks/>
            </p:cNvSpPr>
            <p:nvPr/>
          </p:nvSpPr>
          <p:spPr bwMode="auto">
            <a:xfrm>
              <a:off x="7081839" y="3214688"/>
              <a:ext cx="71438" cy="55563"/>
            </a:xfrm>
            <a:custGeom>
              <a:avLst/>
              <a:gdLst>
                <a:gd name="T0" fmla="*/ 45 w 45"/>
                <a:gd name="T1" fmla="*/ 24 h 35"/>
                <a:gd name="T2" fmla="*/ 9 w 45"/>
                <a:gd name="T3" fmla="*/ 35 h 35"/>
                <a:gd name="T4" fmla="*/ 0 w 45"/>
                <a:gd name="T5" fmla="*/ 0 h 35"/>
                <a:gd name="T6" fmla="*/ 45 w 45"/>
                <a:gd name="T7" fmla="*/ 24 h 35"/>
              </a:gdLst>
              <a:ahLst/>
              <a:cxnLst>
                <a:cxn ang="0">
                  <a:pos x="T0" y="T1"/>
                </a:cxn>
                <a:cxn ang="0">
                  <a:pos x="T2" y="T3"/>
                </a:cxn>
                <a:cxn ang="0">
                  <a:pos x="T4" y="T5"/>
                </a:cxn>
                <a:cxn ang="0">
                  <a:pos x="T6" y="T7"/>
                </a:cxn>
              </a:cxnLst>
              <a:rect l="0" t="0" r="r" b="b"/>
              <a:pathLst>
                <a:path w="45" h="35">
                  <a:moveTo>
                    <a:pt x="45" y="24"/>
                  </a:moveTo>
                  <a:lnTo>
                    <a:pt x="9" y="35"/>
                  </a:lnTo>
                  <a:lnTo>
                    <a:pt x="0" y="0"/>
                  </a:lnTo>
                  <a:lnTo>
                    <a:pt x="45" y="24"/>
                  </a:lnTo>
                  <a:close/>
                </a:path>
              </a:pathLst>
            </a:custGeom>
            <a:solidFill>
              <a:srgbClr val="AA9B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58" name="任意多边形: 形状 357"/>
            <p:cNvSpPr>
              <a:spLocks/>
            </p:cNvSpPr>
            <p:nvPr/>
          </p:nvSpPr>
          <p:spPr bwMode="auto">
            <a:xfrm>
              <a:off x="6897689" y="3195638"/>
              <a:ext cx="214313" cy="146050"/>
            </a:xfrm>
            <a:custGeom>
              <a:avLst/>
              <a:gdLst>
                <a:gd name="T0" fmla="*/ 135 w 135"/>
                <a:gd name="T1" fmla="*/ 55 h 92"/>
                <a:gd name="T2" fmla="*/ 19 w 135"/>
                <a:gd name="T3" fmla="*/ 92 h 92"/>
                <a:gd name="T4" fmla="*/ 0 w 135"/>
                <a:gd name="T5" fmla="*/ 38 h 92"/>
                <a:gd name="T6" fmla="*/ 116 w 135"/>
                <a:gd name="T7" fmla="*/ 0 h 92"/>
                <a:gd name="T8" fmla="*/ 135 w 135"/>
                <a:gd name="T9" fmla="*/ 55 h 92"/>
              </a:gdLst>
              <a:ahLst/>
              <a:cxnLst>
                <a:cxn ang="0">
                  <a:pos x="T0" y="T1"/>
                </a:cxn>
                <a:cxn ang="0">
                  <a:pos x="T2" y="T3"/>
                </a:cxn>
                <a:cxn ang="0">
                  <a:pos x="T4" y="T5"/>
                </a:cxn>
                <a:cxn ang="0">
                  <a:pos x="T6" y="T7"/>
                </a:cxn>
                <a:cxn ang="0">
                  <a:pos x="T8" y="T9"/>
                </a:cxn>
              </a:cxnLst>
              <a:rect l="0" t="0" r="r" b="b"/>
              <a:pathLst>
                <a:path w="135" h="92">
                  <a:moveTo>
                    <a:pt x="135" y="55"/>
                  </a:moveTo>
                  <a:lnTo>
                    <a:pt x="19" y="92"/>
                  </a:lnTo>
                  <a:lnTo>
                    <a:pt x="0" y="38"/>
                  </a:lnTo>
                  <a:lnTo>
                    <a:pt x="116" y="0"/>
                  </a:lnTo>
                  <a:lnTo>
                    <a:pt x="135" y="55"/>
                  </a:lnTo>
                  <a:close/>
                </a:path>
              </a:pathLst>
            </a:custGeom>
            <a:solidFill>
              <a:srgbClr val="F04C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59" name="任意多边形: 形状 358"/>
            <p:cNvSpPr>
              <a:spLocks/>
            </p:cNvSpPr>
            <p:nvPr/>
          </p:nvSpPr>
          <p:spPr bwMode="auto">
            <a:xfrm>
              <a:off x="6897689" y="3255963"/>
              <a:ext cx="214313" cy="85725"/>
            </a:xfrm>
            <a:custGeom>
              <a:avLst/>
              <a:gdLst>
                <a:gd name="T0" fmla="*/ 135 w 135"/>
                <a:gd name="T1" fmla="*/ 17 h 54"/>
                <a:gd name="T2" fmla="*/ 19 w 135"/>
                <a:gd name="T3" fmla="*/ 54 h 54"/>
                <a:gd name="T4" fmla="*/ 0 w 135"/>
                <a:gd name="T5" fmla="*/ 0 h 54"/>
                <a:gd name="T6" fmla="*/ 135 w 135"/>
                <a:gd name="T7" fmla="*/ 17 h 54"/>
              </a:gdLst>
              <a:ahLst/>
              <a:cxnLst>
                <a:cxn ang="0">
                  <a:pos x="T0" y="T1"/>
                </a:cxn>
                <a:cxn ang="0">
                  <a:pos x="T2" y="T3"/>
                </a:cxn>
                <a:cxn ang="0">
                  <a:pos x="T4" y="T5"/>
                </a:cxn>
                <a:cxn ang="0">
                  <a:pos x="T6" y="T7"/>
                </a:cxn>
              </a:cxnLst>
              <a:rect l="0" t="0" r="r" b="b"/>
              <a:pathLst>
                <a:path w="135" h="54">
                  <a:moveTo>
                    <a:pt x="135" y="17"/>
                  </a:moveTo>
                  <a:lnTo>
                    <a:pt x="19" y="54"/>
                  </a:lnTo>
                  <a:lnTo>
                    <a:pt x="0" y="0"/>
                  </a:lnTo>
                  <a:lnTo>
                    <a:pt x="135" y="17"/>
                  </a:lnTo>
                  <a:close/>
                </a:path>
              </a:pathLst>
            </a:custGeom>
            <a:solidFill>
              <a:srgbClr val="D23F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60" name="任意多边形: 形状 359"/>
            <p:cNvSpPr>
              <a:spLocks/>
            </p:cNvSpPr>
            <p:nvPr/>
          </p:nvSpPr>
          <p:spPr bwMode="auto">
            <a:xfrm>
              <a:off x="6886576" y="3252788"/>
              <a:ext cx="52388" cy="93663"/>
            </a:xfrm>
            <a:custGeom>
              <a:avLst/>
              <a:gdLst>
                <a:gd name="T0" fmla="*/ 12 w 14"/>
                <a:gd name="T1" fmla="*/ 11 h 25"/>
                <a:gd name="T2" fmla="*/ 11 w 14"/>
                <a:gd name="T3" fmla="*/ 24 h 25"/>
                <a:gd name="T4" fmla="*/ 2 w 14"/>
                <a:gd name="T5" fmla="*/ 14 h 25"/>
                <a:gd name="T6" fmla="*/ 4 w 14"/>
                <a:gd name="T7" fmla="*/ 1 h 25"/>
                <a:gd name="T8" fmla="*/ 12 w 14"/>
                <a:gd name="T9" fmla="*/ 11 h 25"/>
              </a:gdLst>
              <a:ahLst/>
              <a:cxnLst>
                <a:cxn ang="0">
                  <a:pos x="T0" y="T1"/>
                </a:cxn>
                <a:cxn ang="0">
                  <a:pos x="T2" y="T3"/>
                </a:cxn>
                <a:cxn ang="0">
                  <a:pos x="T4" y="T5"/>
                </a:cxn>
                <a:cxn ang="0">
                  <a:pos x="T6" y="T7"/>
                </a:cxn>
                <a:cxn ang="0">
                  <a:pos x="T8" y="T9"/>
                </a:cxn>
              </a:cxnLst>
              <a:rect l="0" t="0" r="r" b="b"/>
              <a:pathLst>
                <a:path w="14" h="25">
                  <a:moveTo>
                    <a:pt x="12" y="11"/>
                  </a:moveTo>
                  <a:cubicBezTo>
                    <a:pt x="14" y="17"/>
                    <a:pt x="14" y="23"/>
                    <a:pt x="11" y="24"/>
                  </a:cubicBezTo>
                  <a:cubicBezTo>
                    <a:pt x="8" y="25"/>
                    <a:pt x="4" y="20"/>
                    <a:pt x="2" y="14"/>
                  </a:cubicBezTo>
                  <a:cubicBezTo>
                    <a:pt x="0" y="8"/>
                    <a:pt x="1" y="2"/>
                    <a:pt x="4" y="1"/>
                  </a:cubicBezTo>
                  <a:cubicBezTo>
                    <a:pt x="6" y="0"/>
                    <a:pt x="10" y="5"/>
                    <a:pt x="12" y="11"/>
                  </a:cubicBezTo>
                  <a:close/>
                </a:path>
              </a:pathLst>
            </a:custGeom>
            <a:solidFill>
              <a:srgbClr val="D23F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61" name="任意多边形: 形状 360"/>
            <p:cNvSpPr>
              <a:spLocks/>
            </p:cNvSpPr>
            <p:nvPr/>
          </p:nvSpPr>
          <p:spPr bwMode="auto">
            <a:xfrm>
              <a:off x="6897689" y="3282951"/>
              <a:ext cx="22225" cy="36513"/>
            </a:xfrm>
            <a:custGeom>
              <a:avLst/>
              <a:gdLst>
                <a:gd name="T0" fmla="*/ 6 w 6"/>
                <a:gd name="T1" fmla="*/ 8 h 10"/>
                <a:gd name="T2" fmla="*/ 5 w 6"/>
                <a:gd name="T3" fmla="*/ 10 h 10"/>
                <a:gd name="T4" fmla="*/ 3 w 6"/>
                <a:gd name="T5" fmla="*/ 9 h 10"/>
                <a:gd name="T6" fmla="*/ 1 w 6"/>
                <a:gd name="T7" fmla="*/ 2 h 10"/>
                <a:gd name="T8" fmla="*/ 1 w 6"/>
                <a:gd name="T9" fmla="*/ 0 h 10"/>
                <a:gd name="T10" fmla="*/ 3 w 6"/>
                <a:gd name="T11" fmla="*/ 1 h 10"/>
                <a:gd name="T12" fmla="*/ 6 w 6"/>
                <a:gd name="T13" fmla="*/ 8 h 10"/>
              </a:gdLst>
              <a:ahLst/>
              <a:cxnLst>
                <a:cxn ang="0">
                  <a:pos x="T0" y="T1"/>
                </a:cxn>
                <a:cxn ang="0">
                  <a:pos x="T2" y="T3"/>
                </a:cxn>
                <a:cxn ang="0">
                  <a:pos x="T4" y="T5"/>
                </a:cxn>
                <a:cxn ang="0">
                  <a:pos x="T6" y="T7"/>
                </a:cxn>
                <a:cxn ang="0">
                  <a:pos x="T8" y="T9"/>
                </a:cxn>
                <a:cxn ang="0">
                  <a:pos x="T10" y="T11"/>
                </a:cxn>
                <a:cxn ang="0">
                  <a:pos x="T12" y="T13"/>
                </a:cxn>
              </a:cxnLst>
              <a:rect l="0" t="0" r="r" b="b"/>
              <a:pathLst>
                <a:path w="6" h="10">
                  <a:moveTo>
                    <a:pt x="6" y="8"/>
                  </a:moveTo>
                  <a:cubicBezTo>
                    <a:pt x="6" y="9"/>
                    <a:pt x="5" y="10"/>
                    <a:pt x="5" y="10"/>
                  </a:cubicBezTo>
                  <a:cubicBezTo>
                    <a:pt x="4" y="10"/>
                    <a:pt x="3" y="10"/>
                    <a:pt x="3" y="9"/>
                  </a:cubicBezTo>
                  <a:cubicBezTo>
                    <a:pt x="1" y="2"/>
                    <a:pt x="1" y="2"/>
                    <a:pt x="1" y="2"/>
                  </a:cubicBezTo>
                  <a:cubicBezTo>
                    <a:pt x="0" y="1"/>
                    <a:pt x="1" y="0"/>
                    <a:pt x="1" y="0"/>
                  </a:cubicBezTo>
                  <a:cubicBezTo>
                    <a:pt x="2" y="0"/>
                    <a:pt x="3" y="0"/>
                    <a:pt x="3" y="1"/>
                  </a:cubicBezTo>
                  <a:lnTo>
                    <a:pt x="6"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62" name="任意多边形: 形状 361"/>
            <p:cNvSpPr>
              <a:spLocks/>
            </p:cNvSpPr>
            <p:nvPr/>
          </p:nvSpPr>
          <p:spPr bwMode="auto">
            <a:xfrm>
              <a:off x="6965951" y="3236913"/>
              <a:ext cx="85725" cy="63500"/>
            </a:xfrm>
            <a:custGeom>
              <a:avLst/>
              <a:gdLst>
                <a:gd name="T0" fmla="*/ 0 w 23"/>
                <a:gd name="T1" fmla="*/ 10 h 17"/>
                <a:gd name="T2" fmla="*/ 3 w 23"/>
                <a:gd name="T3" fmla="*/ 5 h 17"/>
                <a:gd name="T4" fmla="*/ 16 w 23"/>
                <a:gd name="T5" fmla="*/ 1 h 17"/>
                <a:gd name="T6" fmla="*/ 21 w 23"/>
                <a:gd name="T7" fmla="*/ 3 h 17"/>
                <a:gd name="T8" fmla="*/ 23 w 23"/>
                <a:gd name="T9" fmla="*/ 7 h 17"/>
                <a:gd name="T10" fmla="*/ 20 w 23"/>
                <a:gd name="T11" fmla="*/ 12 h 17"/>
                <a:gd name="T12" fmla="*/ 6 w 23"/>
                <a:gd name="T13" fmla="*/ 16 h 17"/>
                <a:gd name="T14" fmla="*/ 1 w 23"/>
                <a:gd name="T15" fmla="*/ 13 h 17"/>
                <a:gd name="T16" fmla="*/ 0 w 23"/>
                <a:gd name="T17"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7">
                  <a:moveTo>
                    <a:pt x="0" y="10"/>
                  </a:moveTo>
                  <a:cubicBezTo>
                    <a:pt x="0" y="8"/>
                    <a:pt x="1" y="6"/>
                    <a:pt x="3" y="5"/>
                  </a:cubicBezTo>
                  <a:cubicBezTo>
                    <a:pt x="16" y="1"/>
                    <a:pt x="16" y="1"/>
                    <a:pt x="16" y="1"/>
                  </a:cubicBezTo>
                  <a:cubicBezTo>
                    <a:pt x="19" y="0"/>
                    <a:pt x="21" y="1"/>
                    <a:pt x="21" y="3"/>
                  </a:cubicBezTo>
                  <a:cubicBezTo>
                    <a:pt x="23" y="7"/>
                    <a:pt x="23" y="7"/>
                    <a:pt x="23" y="7"/>
                  </a:cubicBezTo>
                  <a:cubicBezTo>
                    <a:pt x="23" y="9"/>
                    <a:pt x="22" y="11"/>
                    <a:pt x="20" y="12"/>
                  </a:cubicBezTo>
                  <a:cubicBezTo>
                    <a:pt x="6" y="16"/>
                    <a:pt x="6" y="16"/>
                    <a:pt x="6" y="16"/>
                  </a:cubicBezTo>
                  <a:cubicBezTo>
                    <a:pt x="4" y="17"/>
                    <a:pt x="2" y="15"/>
                    <a:pt x="1" y="13"/>
                  </a:cubicBezTo>
                  <a:lnTo>
                    <a:pt x="0" y="10"/>
                  </a:ln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63" name="任意多边形: 形状 362"/>
            <p:cNvSpPr>
              <a:spLocks/>
            </p:cNvSpPr>
            <p:nvPr/>
          </p:nvSpPr>
          <p:spPr bwMode="auto">
            <a:xfrm>
              <a:off x="6965951" y="3236913"/>
              <a:ext cx="77788" cy="38100"/>
            </a:xfrm>
            <a:custGeom>
              <a:avLst/>
              <a:gdLst>
                <a:gd name="T0" fmla="*/ 0 w 21"/>
                <a:gd name="T1" fmla="*/ 10 h 10"/>
                <a:gd name="T2" fmla="*/ 3 w 21"/>
                <a:gd name="T3" fmla="*/ 5 h 10"/>
                <a:gd name="T4" fmla="*/ 16 w 21"/>
                <a:gd name="T5" fmla="*/ 1 h 10"/>
                <a:gd name="T6" fmla="*/ 21 w 21"/>
                <a:gd name="T7" fmla="*/ 3 h 10"/>
                <a:gd name="T8" fmla="*/ 0 w 21"/>
                <a:gd name="T9" fmla="*/ 10 h 10"/>
              </a:gdLst>
              <a:ahLst/>
              <a:cxnLst>
                <a:cxn ang="0">
                  <a:pos x="T0" y="T1"/>
                </a:cxn>
                <a:cxn ang="0">
                  <a:pos x="T2" y="T3"/>
                </a:cxn>
                <a:cxn ang="0">
                  <a:pos x="T4" y="T5"/>
                </a:cxn>
                <a:cxn ang="0">
                  <a:pos x="T6" y="T7"/>
                </a:cxn>
                <a:cxn ang="0">
                  <a:pos x="T8" y="T9"/>
                </a:cxn>
              </a:cxnLst>
              <a:rect l="0" t="0" r="r" b="b"/>
              <a:pathLst>
                <a:path w="21" h="10">
                  <a:moveTo>
                    <a:pt x="0" y="10"/>
                  </a:moveTo>
                  <a:cubicBezTo>
                    <a:pt x="0" y="8"/>
                    <a:pt x="1" y="6"/>
                    <a:pt x="3" y="5"/>
                  </a:cubicBezTo>
                  <a:cubicBezTo>
                    <a:pt x="16" y="1"/>
                    <a:pt x="16" y="1"/>
                    <a:pt x="16" y="1"/>
                  </a:cubicBezTo>
                  <a:cubicBezTo>
                    <a:pt x="19" y="0"/>
                    <a:pt x="21" y="1"/>
                    <a:pt x="21" y="3"/>
                  </a:cubicBezTo>
                  <a:lnTo>
                    <a:pt x="0" y="10"/>
                  </a:lnTo>
                  <a:close/>
                </a:path>
              </a:pathLst>
            </a:custGeom>
            <a:solidFill>
              <a:srgbClr val="0321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364" name="组合 363"/>
          <p:cNvGrpSpPr/>
          <p:nvPr/>
        </p:nvGrpSpPr>
        <p:grpSpPr>
          <a:xfrm>
            <a:off x="-539025" y="2888719"/>
            <a:ext cx="1779104" cy="2258503"/>
            <a:chOff x="7813676" y="3473451"/>
            <a:chExt cx="530225" cy="673100"/>
          </a:xfrm>
          <a:effectLst>
            <a:outerShdw dist="63500" dir="2700000" algn="tl" rotWithShape="0">
              <a:prstClr val="black">
                <a:alpha val="20000"/>
              </a:prstClr>
            </a:outerShdw>
          </a:effectLst>
        </p:grpSpPr>
        <p:sp>
          <p:nvSpPr>
            <p:cNvPr id="365" name="任意多边形: 形状 364"/>
            <p:cNvSpPr>
              <a:spLocks/>
            </p:cNvSpPr>
            <p:nvPr/>
          </p:nvSpPr>
          <p:spPr bwMode="auto">
            <a:xfrm>
              <a:off x="7813676" y="3473451"/>
              <a:ext cx="530225" cy="673100"/>
            </a:xfrm>
            <a:custGeom>
              <a:avLst/>
              <a:gdLst>
                <a:gd name="T0" fmla="*/ 2 w 141"/>
                <a:gd name="T1" fmla="*/ 136 h 179"/>
                <a:gd name="T2" fmla="*/ 6 w 141"/>
                <a:gd name="T3" fmla="*/ 148 h 179"/>
                <a:gd name="T4" fmla="*/ 64 w 141"/>
                <a:gd name="T5" fmla="*/ 176 h 179"/>
                <a:gd name="T6" fmla="*/ 76 w 141"/>
                <a:gd name="T7" fmla="*/ 172 h 179"/>
                <a:gd name="T8" fmla="*/ 139 w 141"/>
                <a:gd name="T9" fmla="*/ 42 h 179"/>
                <a:gd name="T10" fmla="*/ 135 w 141"/>
                <a:gd name="T11" fmla="*/ 30 h 179"/>
                <a:gd name="T12" fmla="*/ 77 w 141"/>
                <a:gd name="T13" fmla="*/ 2 h 179"/>
                <a:gd name="T14" fmla="*/ 64 w 141"/>
                <a:gd name="T15" fmla="*/ 6 h 179"/>
                <a:gd name="T16" fmla="*/ 2 w 141"/>
                <a:gd name="T17" fmla="*/ 13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179">
                  <a:moveTo>
                    <a:pt x="2" y="136"/>
                  </a:moveTo>
                  <a:cubicBezTo>
                    <a:pt x="0" y="141"/>
                    <a:pt x="1" y="146"/>
                    <a:pt x="6" y="148"/>
                  </a:cubicBezTo>
                  <a:cubicBezTo>
                    <a:pt x="64" y="176"/>
                    <a:pt x="64" y="176"/>
                    <a:pt x="64" y="176"/>
                  </a:cubicBezTo>
                  <a:cubicBezTo>
                    <a:pt x="68" y="179"/>
                    <a:pt x="74" y="177"/>
                    <a:pt x="76" y="172"/>
                  </a:cubicBezTo>
                  <a:cubicBezTo>
                    <a:pt x="139" y="42"/>
                    <a:pt x="139" y="42"/>
                    <a:pt x="139" y="42"/>
                  </a:cubicBezTo>
                  <a:cubicBezTo>
                    <a:pt x="141" y="38"/>
                    <a:pt x="139" y="32"/>
                    <a:pt x="135" y="30"/>
                  </a:cubicBezTo>
                  <a:cubicBezTo>
                    <a:pt x="77" y="2"/>
                    <a:pt x="77" y="2"/>
                    <a:pt x="77" y="2"/>
                  </a:cubicBezTo>
                  <a:cubicBezTo>
                    <a:pt x="72" y="0"/>
                    <a:pt x="67" y="2"/>
                    <a:pt x="64" y="6"/>
                  </a:cubicBezTo>
                  <a:lnTo>
                    <a:pt x="2" y="136"/>
                  </a:lnTo>
                  <a:close/>
                </a:path>
              </a:pathLst>
            </a:custGeom>
            <a:solidFill>
              <a:srgbClr val="F9F2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nvGrpSpPr>
            <p:cNvPr id="366" name="组合 365"/>
            <p:cNvGrpSpPr/>
            <p:nvPr/>
          </p:nvGrpSpPr>
          <p:grpSpPr>
            <a:xfrm>
              <a:off x="7840664" y="3511551"/>
              <a:ext cx="484188" cy="566737"/>
              <a:chOff x="7840664" y="3511551"/>
              <a:chExt cx="484188" cy="566737"/>
            </a:xfrm>
          </p:grpSpPr>
          <p:sp>
            <p:nvSpPr>
              <p:cNvPr id="367" name="任意多边形: 形状 366"/>
              <p:cNvSpPr>
                <a:spLocks/>
              </p:cNvSpPr>
              <p:nvPr/>
            </p:nvSpPr>
            <p:spPr bwMode="auto">
              <a:xfrm>
                <a:off x="8110539" y="3511551"/>
                <a:ext cx="26988" cy="26988"/>
              </a:xfrm>
              <a:custGeom>
                <a:avLst/>
                <a:gdLst>
                  <a:gd name="T0" fmla="*/ 1 w 7"/>
                  <a:gd name="T1" fmla="*/ 2 h 7"/>
                  <a:gd name="T2" fmla="*/ 2 w 7"/>
                  <a:gd name="T3" fmla="*/ 6 h 7"/>
                  <a:gd name="T4" fmla="*/ 6 w 7"/>
                  <a:gd name="T5" fmla="*/ 5 h 7"/>
                  <a:gd name="T6" fmla="*/ 5 w 7"/>
                  <a:gd name="T7" fmla="*/ 1 h 7"/>
                  <a:gd name="T8" fmla="*/ 1 w 7"/>
                  <a:gd name="T9" fmla="*/ 2 h 7"/>
                </a:gdLst>
                <a:ahLst/>
                <a:cxnLst>
                  <a:cxn ang="0">
                    <a:pos x="T0" y="T1"/>
                  </a:cxn>
                  <a:cxn ang="0">
                    <a:pos x="T2" y="T3"/>
                  </a:cxn>
                  <a:cxn ang="0">
                    <a:pos x="T4" y="T5"/>
                  </a:cxn>
                  <a:cxn ang="0">
                    <a:pos x="T6" y="T7"/>
                  </a:cxn>
                  <a:cxn ang="0">
                    <a:pos x="T8" y="T9"/>
                  </a:cxn>
                </a:cxnLst>
                <a:rect l="0" t="0" r="r" b="b"/>
                <a:pathLst>
                  <a:path w="7" h="7">
                    <a:moveTo>
                      <a:pt x="1" y="2"/>
                    </a:moveTo>
                    <a:cubicBezTo>
                      <a:pt x="0" y="4"/>
                      <a:pt x="1" y="5"/>
                      <a:pt x="2" y="6"/>
                    </a:cubicBezTo>
                    <a:cubicBezTo>
                      <a:pt x="4" y="7"/>
                      <a:pt x="5" y="6"/>
                      <a:pt x="6" y="5"/>
                    </a:cubicBezTo>
                    <a:cubicBezTo>
                      <a:pt x="7" y="3"/>
                      <a:pt x="6" y="2"/>
                      <a:pt x="5" y="1"/>
                    </a:cubicBezTo>
                    <a:cubicBezTo>
                      <a:pt x="3" y="0"/>
                      <a:pt x="2" y="1"/>
                      <a:pt x="1" y="2"/>
                    </a:cubicBezTo>
                    <a:close/>
                  </a:path>
                </a:pathLst>
              </a:custGeom>
              <a:solidFill>
                <a:srgbClr val="C3BD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nvGrpSpPr>
              <p:cNvPr id="368" name="组合 367"/>
              <p:cNvGrpSpPr/>
              <p:nvPr/>
            </p:nvGrpSpPr>
            <p:grpSpPr>
              <a:xfrm>
                <a:off x="7840664" y="3519488"/>
                <a:ext cx="484188" cy="558800"/>
                <a:chOff x="7840664" y="3519488"/>
                <a:chExt cx="484188" cy="558800"/>
              </a:xfrm>
            </p:grpSpPr>
            <p:sp>
              <p:nvSpPr>
                <p:cNvPr id="369" name="任意多边形: 形状 368"/>
                <p:cNvSpPr>
                  <a:spLocks/>
                </p:cNvSpPr>
                <p:nvPr/>
              </p:nvSpPr>
              <p:spPr bwMode="auto">
                <a:xfrm>
                  <a:off x="7840664" y="3519488"/>
                  <a:ext cx="484188" cy="558800"/>
                </a:xfrm>
                <a:custGeom>
                  <a:avLst/>
                  <a:gdLst>
                    <a:gd name="T0" fmla="*/ 0 w 305"/>
                    <a:gd name="T1" fmla="*/ 267 h 352"/>
                    <a:gd name="T2" fmla="*/ 175 w 305"/>
                    <a:gd name="T3" fmla="*/ 352 h 352"/>
                    <a:gd name="T4" fmla="*/ 305 w 305"/>
                    <a:gd name="T5" fmla="*/ 85 h 352"/>
                    <a:gd name="T6" fmla="*/ 130 w 305"/>
                    <a:gd name="T7" fmla="*/ 0 h 352"/>
                    <a:gd name="T8" fmla="*/ 0 w 305"/>
                    <a:gd name="T9" fmla="*/ 267 h 352"/>
                  </a:gdLst>
                  <a:ahLst/>
                  <a:cxnLst>
                    <a:cxn ang="0">
                      <a:pos x="T0" y="T1"/>
                    </a:cxn>
                    <a:cxn ang="0">
                      <a:pos x="T2" y="T3"/>
                    </a:cxn>
                    <a:cxn ang="0">
                      <a:pos x="T4" y="T5"/>
                    </a:cxn>
                    <a:cxn ang="0">
                      <a:pos x="T6" y="T7"/>
                    </a:cxn>
                    <a:cxn ang="0">
                      <a:pos x="T8" y="T9"/>
                    </a:cxn>
                  </a:cxnLst>
                  <a:rect l="0" t="0" r="r" b="b"/>
                  <a:pathLst>
                    <a:path w="305" h="352">
                      <a:moveTo>
                        <a:pt x="0" y="267"/>
                      </a:moveTo>
                      <a:lnTo>
                        <a:pt x="175" y="352"/>
                      </a:lnTo>
                      <a:lnTo>
                        <a:pt x="305" y="85"/>
                      </a:lnTo>
                      <a:lnTo>
                        <a:pt x="130" y="0"/>
                      </a:lnTo>
                      <a:lnTo>
                        <a:pt x="0" y="267"/>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70" name="任意多边形: 形状 369"/>
                <p:cNvSpPr>
                  <a:spLocks/>
                </p:cNvSpPr>
                <p:nvPr/>
              </p:nvSpPr>
              <p:spPr bwMode="auto">
                <a:xfrm>
                  <a:off x="7840664" y="3519488"/>
                  <a:ext cx="277813" cy="558800"/>
                </a:xfrm>
                <a:custGeom>
                  <a:avLst/>
                  <a:gdLst>
                    <a:gd name="T0" fmla="*/ 0 w 175"/>
                    <a:gd name="T1" fmla="*/ 267 h 352"/>
                    <a:gd name="T2" fmla="*/ 175 w 175"/>
                    <a:gd name="T3" fmla="*/ 352 h 352"/>
                    <a:gd name="T4" fmla="*/ 130 w 175"/>
                    <a:gd name="T5" fmla="*/ 0 h 352"/>
                    <a:gd name="T6" fmla="*/ 0 w 175"/>
                    <a:gd name="T7" fmla="*/ 267 h 352"/>
                  </a:gdLst>
                  <a:ahLst/>
                  <a:cxnLst>
                    <a:cxn ang="0">
                      <a:pos x="T0" y="T1"/>
                    </a:cxn>
                    <a:cxn ang="0">
                      <a:pos x="T2" y="T3"/>
                    </a:cxn>
                    <a:cxn ang="0">
                      <a:pos x="T4" y="T5"/>
                    </a:cxn>
                    <a:cxn ang="0">
                      <a:pos x="T6" y="T7"/>
                    </a:cxn>
                  </a:cxnLst>
                  <a:rect l="0" t="0" r="r" b="b"/>
                  <a:pathLst>
                    <a:path w="175" h="352">
                      <a:moveTo>
                        <a:pt x="0" y="267"/>
                      </a:moveTo>
                      <a:lnTo>
                        <a:pt x="175" y="352"/>
                      </a:lnTo>
                      <a:lnTo>
                        <a:pt x="130" y="0"/>
                      </a:lnTo>
                      <a:lnTo>
                        <a:pt x="0" y="26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71" name="任意多边形: 形状 370"/>
                <p:cNvSpPr>
                  <a:spLocks/>
                </p:cNvSpPr>
                <p:nvPr/>
              </p:nvSpPr>
              <p:spPr bwMode="auto">
                <a:xfrm>
                  <a:off x="8223251" y="3568701"/>
                  <a:ext cx="63500" cy="36513"/>
                </a:xfrm>
                <a:custGeom>
                  <a:avLst/>
                  <a:gdLst>
                    <a:gd name="T0" fmla="*/ 0 w 17"/>
                    <a:gd name="T1" fmla="*/ 1 h 10"/>
                    <a:gd name="T2" fmla="*/ 1 w 17"/>
                    <a:gd name="T3" fmla="*/ 3 h 10"/>
                    <a:gd name="T4" fmla="*/ 14 w 17"/>
                    <a:gd name="T5" fmla="*/ 10 h 10"/>
                    <a:gd name="T6" fmla="*/ 17 w 17"/>
                    <a:gd name="T7" fmla="*/ 9 h 10"/>
                    <a:gd name="T8" fmla="*/ 16 w 17"/>
                    <a:gd name="T9" fmla="*/ 7 h 10"/>
                    <a:gd name="T10" fmla="*/ 2 w 17"/>
                    <a:gd name="T11" fmla="*/ 0 h 10"/>
                    <a:gd name="T12" fmla="*/ 0 w 17"/>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17" h="10">
                      <a:moveTo>
                        <a:pt x="0" y="1"/>
                      </a:moveTo>
                      <a:cubicBezTo>
                        <a:pt x="0" y="2"/>
                        <a:pt x="0" y="3"/>
                        <a:pt x="1" y="3"/>
                      </a:cubicBezTo>
                      <a:cubicBezTo>
                        <a:pt x="14" y="10"/>
                        <a:pt x="14" y="10"/>
                        <a:pt x="14" y="10"/>
                      </a:cubicBezTo>
                      <a:cubicBezTo>
                        <a:pt x="15" y="10"/>
                        <a:pt x="16" y="10"/>
                        <a:pt x="17" y="9"/>
                      </a:cubicBezTo>
                      <a:cubicBezTo>
                        <a:pt x="17" y="8"/>
                        <a:pt x="17" y="7"/>
                        <a:pt x="16" y="7"/>
                      </a:cubicBezTo>
                      <a:cubicBezTo>
                        <a:pt x="2" y="0"/>
                        <a:pt x="2" y="0"/>
                        <a:pt x="2" y="0"/>
                      </a:cubicBezTo>
                      <a:cubicBezTo>
                        <a:pt x="1" y="0"/>
                        <a:pt x="0" y="0"/>
                        <a:pt x="0" y="1"/>
                      </a:cubicBezTo>
                      <a:close/>
                    </a:path>
                  </a:pathLst>
                </a:custGeom>
                <a:solidFill>
                  <a:srgbClr val="C3BD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72" name="任意多边形: 形状 371"/>
                <p:cNvSpPr>
                  <a:spLocks/>
                </p:cNvSpPr>
                <p:nvPr/>
              </p:nvSpPr>
              <p:spPr bwMode="auto">
                <a:xfrm>
                  <a:off x="7923214" y="4014788"/>
                  <a:ext cx="82550" cy="60325"/>
                </a:xfrm>
                <a:custGeom>
                  <a:avLst/>
                  <a:gdLst>
                    <a:gd name="T0" fmla="*/ 1 w 22"/>
                    <a:gd name="T1" fmla="*/ 3 h 16"/>
                    <a:gd name="T2" fmla="*/ 3 w 22"/>
                    <a:gd name="T3" fmla="*/ 10 h 16"/>
                    <a:gd name="T4" fmla="*/ 14 w 22"/>
                    <a:gd name="T5" fmla="*/ 15 h 16"/>
                    <a:gd name="T6" fmla="*/ 21 w 22"/>
                    <a:gd name="T7" fmla="*/ 13 h 16"/>
                    <a:gd name="T8" fmla="*/ 18 w 22"/>
                    <a:gd name="T9" fmla="*/ 6 h 16"/>
                    <a:gd name="T10" fmla="*/ 8 w 22"/>
                    <a:gd name="T11" fmla="*/ 1 h 16"/>
                    <a:gd name="T12" fmla="*/ 1 w 22"/>
                    <a:gd name="T13" fmla="*/ 3 h 16"/>
                  </a:gdLst>
                  <a:ahLst/>
                  <a:cxnLst>
                    <a:cxn ang="0">
                      <a:pos x="T0" y="T1"/>
                    </a:cxn>
                    <a:cxn ang="0">
                      <a:pos x="T2" y="T3"/>
                    </a:cxn>
                    <a:cxn ang="0">
                      <a:pos x="T4" y="T5"/>
                    </a:cxn>
                    <a:cxn ang="0">
                      <a:pos x="T6" y="T7"/>
                    </a:cxn>
                    <a:cxn ang="0">
                      <a:pos x="T8" y="T9"/>
                    </a:cxn>
                    <a:cxn ang="0">
                      <a:pos x="T10" y="T11"/>
                    </a:cxn>
                    <a:cxn ang="0">
                      <a:pos x="T12" y="T13"/>
                    </a:cxn>
                  </a:cxnLst>
                  <a:rect l="0" t="0" r="r" b="b"/>
                  <a:pathLst>
                    <a:path w="22" h="16">
                      <a:moveTo>
                        <a:pt x="1" y="3"/>
                      </a:moveTo>
                      <a:cubicBezTo>
                        <a:pt x="0" y="6"/>
                        <a:pt x="1" y="9"/>
                        <a:pt x="3" y="10"/>
                      </a:cubicBezTo>
                      <a:cubicBezTo>
                        <a:pt x="14" y="15"/>
                        <a:pt x="14" y="15"/>
                        <a:pt x="14" y="15"/>
                      </a:cubicBezTo>
                      <a:cubicBezTo>
                        <a:pt x="17" y="16"/>
                        <a:pt x="20" y="15"/>
                        <a:pt x="21" y="13"/>
                      </a:cubicBezTo>
                      <a:cubicBezTo>
                        <a:pt x="22" y="10"/>
                        <a:pt x="21" y="7"/>
                        <a:pt x="18" y="6"/>
                      </a:cubicBezTo>
                      <a:cubicBezTo>
                        <a:pt x="8" y="1"/>
                        <a:pt x="8" y="1"/>
                        <a:pt x="8" y="1"/>
                      </a:cubicBezTo>
                      <a:cubicBezTo>
                        <a:pt x="5" y="0"/>
                        <a:pt x="2" y="1"/>
                        <a:pt x="1" y="3"/>
                      </a:cubicBezTo>
                      <a:close/>
                    </a:path>
                  </a:pathLst>
                </a:custGeom>
                <a:solidFill>
                  <a:srgbClr val="C3BD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73" name="任意多边形: 形状 372"/>
                <p:cNvSpPr>
                  <a:spLocks/>
                </p:cNvSpPr>
                <p:nvPr/>
              </p:nvSpPr>
              <p:spPr bwMode="auto">
                <a:xfrm>
                  <a:off x="7923214" y="4014788"/>
                  <a:ext cx="52388" cy="57150"/>
                </a:xfrm>
                <a:custGeom>
                  <a:avLst/>
                  <a:gdLst>
                    <a:gd name="T0" fmla="*/ 1 w 14"/>
                    <a:gd name="T1" fmla="*/ 3 h 15"/>
                    <a:gd name="T2" fmla="*/ 3 w 14"/>
                    <a:gd name="T3" fmla="*/ 10 h 15"/>
                    <a:gd name="T4" fmla="*/ 14 w 14"/>
                    <a:gd name="T5" fmla="*/ 15 h 15"/>
                    <a:gd name="T6" fmla="*/ 8 w 14"/>
                    <a:gd name="T7" fmla="*/ 1 h 15"/>
                    <a:gd name="T8" fmla="*/ 1 w 14"/>
                    <a:gd name="T9" fmla="*/ 3 h 15"/>
                  </a:gdLst>
                  <a:ahLst/>
                  <a:cxnLst>
                    <a:cxn ang="0">
                      <a:pos x="T0" y="T1"/>
                    </a:cxn>
                    <a:cxn ang="0">
                      <a:pos x="T2" y="T3"/>
                    </a:cxn>
                    <a:cxn ang="0">
                      <a:pos x="T4" y="T5"/>
                    </a:cxn>
                    <a:cxn ang="0">
                      <a:pos x="T6" y="T7"/>
                    </a:cxn>
                    <a:cxn ang="0">
                      <a:pos x="T8" y="T9"/>
                    </a:cxn>
                  </a:cxnLst>
                  <a:rect l="0" t="0" r="r" b="b"/>
                  <a:pathLst>
                    <a:path w="14" h="15">
                      <a:moveTo>
                        <a:pt x="1" y="3"/>
                      </a:moveTo>
                      <a:cubicBezTo>
                        <a:pt x="0" y="6"/>
                        <a:pt x="1" y="9"/>
                        <a:pt x="3" y="10"/>
                      </a:cubicBezTo>
                      <a:cubicBezTo>
                        <a:pt x="14" y="15"/>
                        <a:pt x="14" y="15"/>
                        <a:pt x="14" y="15"/>
                      </a:cubicBezTo>
                      <a:cubicBezTo>
                        <a:pt x="8" y="1"/>
                        <a:pt x="8" y="1"/>
                        <a:pt x="8" y="1"/>
                      </a:cubicBezTo>
                      <a:cubicBezTo>
                        <a:pt x="5" y="0"/>
                        <a:pt x="2" y="1"/>
                        <a:pt x="1" y="3"/>
                      </a:cubicBezTo>
                      <a:close/>
                    </a:path>
                  </a:pathLst>
                </a:custGeom>
                <a:solidFill>
                  <a:srgbClr val="AEB2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grpSp>
      <p:grpSp>
        <p:nvGrpSpPr>
          <p:cNvPr id="374" name="组合 373"/>
          <p:cNvGrpSpPr/>
          <p:nvPr/>
        </p:nvGrpSpPr>
        <p:grpSpPr>
          <a:xfrm rot="19496823">
            <a:off x="5299633" y="-361810"/>
            <a:ext cx="1926333" cy="967773"/>
            <a:chOff x="2128839" y="5699126"/>
            <a:chExt cx="663576" cy="333375"/>
          </a:xfrm>
          <a:effectLst>
            <a:outerShdw dist="38100" dir="2700000" algn="tl" rotWithShape="0">
              <a:prstClr val="black">
                <a:alpha val="20000"/>
              </a:prstClr>
            </a:outerShdw>
          </a:effectLst>
        </p:grpSpPr>
        <p:sp>
          <p:nvSpPr>
            <p:cNvPr id="375" name="任意多边形: 形状 374"/>
            <p:cNvSpPr>
              <a:spLocks/>
            </p:cNvSpPr>
            <p:nvPr/>
          </p:nvSpPr>
          <p:spPr bwMode="auto">
            <a:xfrm>
              <a:off x="2679702" y="5965826"/>
              <a:ext cx="112713" cy="66675"/>
            </a:xfrm>
            <a:custGeom>
              <a:avLst/>
              <a:gdLst>
                <a:gd name="T0" fmla="*/ 22 w 71"/>
                <a:gd name="T1" fmla="*/ 2 h 42"/>
                <a:gd name="T2" fmla="*/ 71 w 71"/>
                <a:gd name="T3" fmla="*/ 42 h 42"/>
                <a:gd name="T4" fmla="*/ 10 w 71"/>
                <a:gd name="T5" fmla="*/ 28 h 42"/>
                <a:gd name="T6" fmla="*/ 0 w 71"/>
                <a:gd name="T7" fmla="*/ 23 h 42"/>
                <a:gd name="T8" fmla="*/ 15 w 71"/>
                <a:gd name="T9" fmla="*/ 0 h 42"/>
                <a:gd name="T10" fmla="*/ 22 w 71"/>
                <a:gd name="T11" fmla="*/ 2 h 42"/>
              </a:gdLst>
              <a:ahLst/>
              <a:cxnLst>
                <a:cxn ang="0">
                  <a:pos x="T0" y="T1"/>
                </a:cxn>
                <a:cxn ang="0">
                  <a:pos x="T2" y="T3"/>
                </a:cxn>
                <a:cxn ang="0">
                  <a:pos x="T4" y="T5"/>
                </a:cxn>
                <a:cxn ang="0">
                  <a:pos x="T6" y="T7"/>
                </a:cxn>
                <a:cxn ang="0">
                  <a:pos x="T8" y="T9"/>
                </a:cxn>
                <a:cxn ang="0">
                  <a:pos x="T10" y="T11"/>
                </a:cxn>
              </a:cxnLst>
              <a:rect l="0" t="0" r="r" b="b"/>
              <a:pathLst>
                <a:path w="71" h="42">
                  <a:moveTo>
                    <a:pt x="22" y="2"/>
                  </a:moveTo>
                  <a:lnTo>
                    <a:pt x="71" y="42"/>
                  </a:lnTo>
                  <a:lnTo>
                    <a:pt x="10" y="28"/>
                  </a:lnTo>
                  <a:lnTo>
                    <a:pt x="0" y="23"/>
                  </a:lnTo>
                  <a:lnTo>
                    <a:pt x="15" y="0"/>
                  </a:lnTo>
                  <a:lnTo>
                    <a:pt x="22" y="2"/>
                  </a:lnTo>
                  <a:close/>
                </a:path>
              </a:pathLst>
            </a:custGeom>
            <a:solidFill>
              <a:srgbClr val="F0E3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76" name="任意多边形: 形状 375"/>
            <p:cNvSpPr>
              <a:spLocks/>
            </p:cNvSpPr>
            <p:nvPr/>
          </p:nvSpPr>
          <p:spPr bwMode="auto">
            <a:xfrm>
              <a:off x="2217739" y="5740401"/>
              <a:ext cx="496888" cy="269875"/>
            </a:xfrm>
            <a:custGeom>
              <a:avLst/>
              <a:gdLst>
                <a:gd name="T0" fmla="*/ 127 w 132"/>
                <a:gd name="T1" fmla="*/ 69 h 72"/>
                <a:gd name="T2" fmla="*/ 130 w 132"/>
                <a:gd name="T3" fmla="*/ 67 h 72"/>
                <a:gd name="T4" fmla="*/ 130 w 132"/>
                <a:gd name="T5" fmla="*/ 63 h 72"/>
                <a:gd name="T6" fmla="*/ 132 w 132"/>
                <a:gd name="T7" fmla="*/ 61 h 72"/>
                <a:gd name="T8" fmla="*/ 5 w 132"/>
                <a:gd name="T9" fmla="*/ 0 h 72"/>
                <a:gd name="T10" fmla="*/ 0 w 132"/>
                <a:gd name="T11" fmla="*/ 11 h 72"/>
                <a:gd name="T12" fmla="*/ 127 w 132"/>
                <a:gd name="T13" fmla="*/ 72 h 72"/>
                <a:gd name="T14" fmla="*/ 127 w 132"/>
                <a:gd name="T15" fmla="*/ 69 h 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72">
                  <a:moveTo>
                    <a:pt x="127" y="69"/>
                  </a:moveTo>
                  <a:cubicBezTo>
                    <a:pt x="128" y="67"/>
                    <a:pt x="129" y="67"/>
                    <a:pt x="130" y="67"/>
                  </a:cubicBezTo>
                  <a:cubicBezTo>
                    <a:pt x="129" y="66"/>
                    <a:pt x="129" y="65"/>
                    <a:pt x="130" y="63"/>
                  </a:cubicBezTo>
                  <a:cubicBezTo>
                    <a:pt x="130" y="62"/>
                    <a:pt x="131" y="61"/>
                    <a:pt x="132" y="61"/>
                  </a:cubicBezTo>
                  <a:cubicBezTo>
                    <a:pt x="5" y="0"/>
                    <a:pt x="5" y="0"/>
                    <a:pt x="5" y="0"/>
                  </a:cubicBezTo>
                  <a:cubicBezTo>
                    <a:pt x="0" y="11"/>
                    <a:pt x="0" y="11"/>
                    <a:pt x="0" y="11"/>
                  </a:cubicBezTo>
                  <a:cubicBezTo>
                    <a:pt x="127" y="72"/>
                    <a:pt x="127" y="72"/>
                    <a:pt x="127" y="72"/>
                  </a:cubicBezTo>
                  <a:cubicBezTo>
                    <a:pt x="126" y="71"/>
                    <a:pt x="126" y="70"/>
                    <a:pt x="127" y="69"/>
                  </a:cubicBezTo>
                  <a:close/>
                </a:path>
              </a:pathLst>
            </a:custGeom>
            <a:solidFill>
              <a:srgbClr val="FBA9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77" name="任意多边形: 形状 376"/>
            <p:cNvSpPr>
              <a:spLocks/>
            </p:cNvSpPr>
            <p:nvPr/>
          </p:nvSpPr>
          <p:spPr bwMode="auto">
            <a:xfrm>
              <a:off x="2217739" y="5770563"/>
              <a:ext cx="477838" cy="239713"/>
            </a:xfrm>
            <a:custGeom>
              <a:avLst/>
              <a:gdLst>
                <a:gd name="T0" fmla="*/ 127 w 127"/>
                <a:gd name="T1" fmla="*/ 64 h 64"/>
                <a:gd name="T2" fmla="*/ 127 w 127"/>
                <a:gd name="T3" fmla="*/ 61 h 64"/>
                <a:gd name="T4" fmla="*/ 1 w 127"/>
                <a:gd name="T5" fmla="*/ 0 h 64"/>
                <a:gd name="T6" fmla="*/ 0 w 127"/>
                <a:gd name="T7" fmla="*/ 3 h 64"/>
                <a:gd name="T8" fmla="*/ 127 w 127"/>
                <a:gd name="T9" fmla="*/ 64 h 64"/>
              </a:gdLst>
              <a:ahLst/>
              <a:cxnLst>
                <a:cxn ang="0">
                  <a:pos x="T0" y="T1"/>
                </a:cxn>
                <a:cxn ang="0">
                  <a:pos x="T2" y="T3"/>
                </a:cxn>
                <a:cxn ang="0">
                  <a:pos x="T4" y="T5"/>
                </a:cxn>
                <a:cxn ang="0">
                  <a:pos x="T6" y="T7"/>
                </a:cxn>
                <a:cxn ang="0">
                  <a:pos x="T8" y="T9"/>
                </a:cxn>
              </a:cxnLst>
              <a:rect l="0" t="0" r="r" b="b"/>
              <a:pathLst>
                <a:path w="127" h="64">
                  <a:moveTo>
                    <a:pt x="127" y="64"/>
                  </a:moveTo>
                  <a:cubicBezTo>
                    <a:pt x="127" y="63"/>
                    <a:pt x="127" y="62"/>
                    <a:pt x="127" y="61"/>
                  </a:cubicBezTo>
                  <a:cubicBezTo>
                    <a:pt x="1" y="0"/>
                    <a:pt x="1" y="0"/>
                    <a:pt x="1" y="0"/>
                  </a:cubicBezTo>
                  <a:cubicBezTo>
                    <a:pt x="0" y="3"/>
                    <a:pt x="0" y="3"/>
                    <a:pt x="0" y="3"/>
                  </a:cubicBezTo>
                  <a:lnTo>
                    <a:pt x="127" y="64"/>
                  </a:lnTo>
                  <a:close/>
                </a:path>
              </a:pathLst>
            </a:custGeom>
            <a:solidFill>
              <a:srgbClr val="E18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78" name="任意多边形: 形状 377"/>
            <p:cNvSpPr>
              <a:spLocks/>
            </p:cNvSpPr>
            <p:nvPr/>
          </p:nvSpPr>
          <p:spPr bwMode="auto">
            <a:xfrm>
              <a:off x="2228852" y="5740401"/>
              <a:ext cx="485775" cy="236538"/>
            </a:xfrm>
            <a:custGeom>
              <a:avLst/>
              <a:gdLst>
                <a:gd name="T0" fmla="*/ 127 w 129"/>
                <a:gd name="T1" fmla="*/ 63 h 63"/>
                <a:gd name="T2" fmla="*/ 129 w 129"/>
                <a:gd name="T3" fmla="*/ 61 h 63"/>
                <a:gd name="T4" fmla="*/ 2 w 129"/>
                <a:gd name="T5" fmla="*/ 0 h 63"/>
                <a:gd name="T6" fmla="*/ 0 w 129"/>
                <a:gd name="T7" fmla="*/ 3 h 63"/>
                <a:gd name="T8" fmla="*/ 127 w 129"/>
                <a:gd name="T9" fmla="*/ 63 h 63"/>
              </a:gdLst>
              <a:ahLst/>
              <a:cxnLst>
                <a:cxn ang="0">
                  <a:pos x="T0" y="T1"/>
                </a:cxn>
                <a:cxn ang="0">
                  <a:pos x="T2" y="T3"/>
                </a:cxn>
                <a:cxn ang="0">
                  <a:pos x="T4" y="T5"/>
                </a:cxn>
                <a:cxn ang="0">
                  <a:pos x="T6" y="T7"/>
                </a:cxn>
                <a:cxn ang="0">
                  <a:pos x="T8" y="T9"/>
                </a:cxn>
              </a:cxnLst>
              <a:rect l="0" t="0" r="r" b="b"/>
              <a:pathLst>
                <a:path w="129" h="63">
                  <a:moveTo>
                    <a:pt x="127" y="63"/>
                  </a:moveTo>
                  <a:cubicBezTo>
                    <a:pt x="127" y="62"/>
                    <a:pt x="128" y="61"/>
                    <a:pt x="129" y="61"/>
                  </a:cubicBezTo>
                  <a:cubicBezTo>
                    <a:pt x="2" y="0"/>
                    <a:pt x="2" y="0"/>
                    <a:pt x="2" y="0"/>
                  </a:cubicBezTo>
                  <a:cubicBezTo>
                    <a:pt x="0" y="3"/>
                    <a:pt x="0" y="3"/>
                    <a:pt x="0" y="3"/>
                  </a:cubicBezTo>
                  <a:cubicBezTo>
                    <a:pt x="127" y="63"/>
                    <a:pt x="127" y="63"/>
                    <a:pt x="127" y="63"/>
                  </a:cubicBezTo>
                  <a:close/>
                </a:path>
              </a:pathLst>
            </a:custGeom>
            <a:solidFill>
              <a:srgbClr val="E18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79" name="任意多边形: 形状 378"/>
            <p:cNvSpPr>
              <a:spLocks/>
            </p:cNvSpPr>
            <p:nvPr/>
          </p:nvSpPr>
          <p:spPr bwMode="auto">
            <a:xfrm>
              <a:off x="2128839" y="5699126"/>
              <a:ext cx="82550" cy="66675"/>
            </a:xfrm>
            <a:custGeom>
              <a:avLst/>
              <a:gdLst>
                <a:gd name="T0" fmla="*/ 3 w 22"/>
                <a:gd name="T1" fmla="*/ 12 h 18"/>
                <a:gd name="T2" fmla="*/ 1 w 22"/>
                <a:gd name="T3" fmla="*/ 7 h 18"/>
                <a:gd name="T4" fmla="*/ 3 w 22"/>
                <a:gd name="T5" fmla="*/ 2 h 18"/>
                <a:gd name="T6" fmla="*/ 8 w 22"/>
                <a:gd name="T7" fmla="*/ 1 h 18"/>
                <a:gd name="T8" fmla="*/ 13 w 22"/>
                <a:gd name="T9" fmla="*/ 3 h 18"/>
                <a:gd name="T10" fmla="*/ 22 w 22"/>
                <a:gd name="T11" fmla="*/ 11 h 18"/>
                <a:gd name="T12" fmla="*/ 19 w 22"/>
                <a:gd name="T13" fmla="*/ 16 h 18"/>
                <a:gd name="T14" fmla="*/ 8 w 22"/>
                <a:gd name="T15" fmla="*/ 14 h 18"/>
                <a:gd name="T16" fmla="*/ 3 w 22"/>
                <a:gd name="T17"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8">
                  <a:moveTo>
                    <a:pt x="3" y="12"/>
                  </a:moveTo>
                  <a:cubicBezTo>
                    <a:pt x="1" y="11"/>
                    <a:pt x="0" y="9"/>
                    <a:pt x="1" y="7"/>
                  </a:cubicBezTo>
                  <a:cubicBezTo>
                    <a:pt x="3" y="2"/>
                    <a:pt x="3" y="2"/>
                    <a:pt x="3" y="2"/>
                  </a:cubicBezTo>
                  <a:cubicBezTo>
                    <a:pt x="4" y="1"/>
                    <a:pt x="6" y="0"/>
                    <a:pt x="8" y="1"/>
                  </a:cubicBezTo>
                  <a:cubicBezTo>
                    <a:pt x="13" y="3"/>
                    <a:pt x="13" y="3"/>
                    <a:pt x="13" y="3"/>
                  </a:cubicBezTo>
                  <a:cubicBezTo>
                    <a:pt x="14" y="4"/>
                    <a:pt x="22" y="10"/>
                    <a:pt x="22" y="11"/>
                  </a:cubicBezTo>
                  <a:cubicBezTo>
                    <a:pt x="19" y="16"/>
                    <a:pt x="19" y="16"/>
                    <a:pt x="19" y="16"/>
                  </a:cubicBezTo>
                  <a:cubicBezTo>
                    <a:pt x="18" y="18"/>
                    <a:pt x="9" y="15"/>
                    <a:pt x="8" y="14"/>
                  </a:cubicBezTo>
                  <a:lnTo>
                    <a:pt x="3" y="12"/>
                  </a:lnTo>
                  <a:close/>
                </a:path>
              </a:pathLst>
            </a:custGeom>
            <a:solidFill>
              <a:srgbClr val="B7B7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80" name="任意多边形: 形状 379"/>
            <p:cNvSpPr>
              <a:spLocks/>
            </p:cNvSpPr>
            <p:nvPr/>
          </p:nvSpPr>
          <p:spPr bwMode="auto">
            <a:xfrm>
              <a:off x="2154239" y="5710238"/>
              <a:ext cx="87313" cy="71438"/>
            </a:xfrm>
            <a:custGeom>
              <a:avLst/>
              <a:gdLst>
                <a:gd name="T0" fmla="*/ 43 w 55"/>
                <a:gd name="T1" fmla="*/ 45 h 45"/>
                <a:gd name="T2" fmla="*/ 55 w 55"/>
                <a:gd name="T3" fmla="*/ 21 h 45"/>
                <a:gd name="T4" fmla="*/ 12 w 55"/>
                <a:gd name="T5" fmla="*/ 0 h 45"/>
                <a:gd name="T6" fmla="*/ 0 w 55"/>
                <a:gd name="T7" fmla="*/ 26 h 45"/>
                <a:gd name="T8" fmla="*/ 43 w 55"/>
                <a:gd name="T9" fmla="*/ 45 h 45"/>
              </a:gdLst>
              <a:ahLst/>
              <a:cxnLst>
                <a:cxn ang="0">
                  <a:pos x="T0" y="T1"/>
                </a:cxn>
                <a:cxn ang="0">
                  <a:pos x="T2" y="T3"/>
                </a:cxn>
                <a:cxn ang="0">
                  <a:pos x="T4" y="T5"/>
                </a:cxn>
                <a:cxn ang="0">
                  <a:pos x="T6" y="T7"/>
                </a:cxn>
                <a:cxn ang="0">
                  <a:pos x="T8" y="T9"/>
                </a:cxn>
              </a:cxnLst>
              <a:rect l="0" t="0" r="r" b="b"/>
              <a:pathLst>
                <a:path w="55" h="45">
                  <a:moveTo>
                    <a:pt x="43" y="45"/>
                  </a:moveTo>
                  <a:lnTo>
                    <a:pt x="55" y="21"/>
                  </a:lnTo>
                  <a:lnTo>
                    <a:pt x="12" y="0"/>
                  </a:lnTo>
                  <a:lnTo>
                    <a:pt x="0" y="26"/>
                  </a:lnTo>
                  <a:lnTo>
                    <a:pt x="43" y="45"/>
                  </a:lnTo>
                  <a:close/>
                </a:path>
              </a:pathLst>
            </a:custGeom>
            <a:solidFill>
              <a:srgbClr val="193D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81" name="任意多边形: 形状 380"/>
            <p:cNvSpPr>
              <a:spLocks/>
            </p:cNvSpPr>
            <p:nvPr/>
          </p:nvSpPr>
          <p:spPr bwMode="auto">
            <a:xfrm>
              <a:off x="2154239" y="5740401"/>
              <a:ext cx="71438" cy="41275"/>
            </a:xfrm>
            <a:custGeom>
              <a:avLst/>
              <a:gdLst>
                <a:gd name="T0" fmla="*/ 43 w 45"/>
                <a:gd name="T1" fmla="*/ 26 h 26"/>
                <a:gd name="T2" fmla="*/ 45 w 45"/>
                <a:gd name="T3" fmla="*/ 21 h 26"/>
                <a:gd name="T4" fmla="*/ 2 w 45"/>
                <a:gd name="T5" fmla="*/ 0 h 26"/>
                <a:gd name="T6" fmla="*/ 0 w 45"/>
                <a:gd name="T7" fmla="*/ 7 h 26"/>
                <a:gd name="T8" fmla="*/ 43 w 45"/>
                <a:gd name="T9" fmla="*/ 26 h 26"/>
              </a:gdLst>
              <a:ahLst/>
              <a:cxnLst>
                <a:cxn ang="0">
                  <a:pos x="T0" y="T1"/>
                </a:cxn>
                <a:cxn ang="0">
                  <a:pos x="T2" y="T3"/>
                </a:cxn>
                <a:cxn ang="0">
                  <a:pos x="T4" y="T5"/>
                </a:cxn>
                <a:cxn ang="0">
                  <a:pos x="T6" y="T7"/>
                </a:cxn>
                <a:cxn ang="0">
                  <a:pos x="T8" y="T9"/>
                </a:cxn>
              </a:cxnLst>
              <a:rect l="0" t="0" r="r" b="b"/>
              <a:pathLst>
                <a:path w="45" h="26">
                  <a:moveTo>
                    <a:pt x="43" y="26"/>
                  </a:moveTo>
                  <a:lnTo>
                    <a:pt x="45" y="21"/>
                  </a:lnTo>
                  <a:lnTo>
                    <a:pt x="2" y="0"/>
                  </a:lnTo>
                  <a:lnTo>
                    <a:pt x="0" y="7"/>
                  </a:lnTo>
                  <a:lnTo>
                    <a:pt x="43" y="26"/>
                  </a:lnTo>
                  <a:close/>
                </a:path>
              </a:pathLst>
            </a:custGeom>
            <a:solidFill>
              <a:srgbClr val="0A21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82" name="任意多边形: 形状 381"/>
            <p:cNvSpPr>
              <a:spLocks/>
            </p:cNvSpPr>
            <p:nvPr/>
          </p:nvSpPr>
          <p:spPr bwMode="auto">
            <a:xfrm>
              <a:off x="2170114" y="5710238"/>
              <a:ext cx="71438" cy="44450"/>
            </a:xfrm>
            <a:custGeom>
              <a:avLst/>
              <a:gdLst>
                <a:gd name="T0" fmla="*/ 42 w 45"/>
                <a:gd name="T1" fmla="*/ 28 h 28"/>
                <a:gd name="T2" fmla="*/ 45 w 45"/>
                <a:gd name="T3" fmla="*/ 21 h 28"/>
                <a:gd name="T4" fmla="*/ 2 w 45"/>
                <a:gd name="T5" fmla="*/ 0 h 28"/>
                <a:gd name="T6" fmla="*/ 0 w 45"/>
                <a:gd name="T7" fmla="*/ 7 h 28"/>
                <a:gd name="T8" fmla="*/ 42 w 45"/>
                <a:gd name="T9" fmla="*/ 28 h 28"/>
              </a:gdLst>
              <a:ahLst/>
              <a:cxnLst>
                <a:cxn ang="0">
                  <a:pos x="T0" y="T1"/>
                </a:cxn>
                <a:cxn ang="0">
                  <a:pos x="T2" y="T3"/>
                </a:cxn>
                <a:cxn ang="0">
                  <a:pos x="T4" y="T5"/>
                </a:cxn>
                <a:cxn ang="0">
                  <a:pos x="T6" y="T7"/>
                </a:cxn>
                <a:cxn ang="0">
                  <a:pos x="T8" y="T9"/>
                </a:cxn>
              </a:cxnLst>
              <a:rect l="0" t="0" r="r" b="b"/>
              <a:pathLst>
                <a:path w="45" h="28">
                  <a:moveTo>
                    <a:pt x="42" y="28"/>
                  </a:moveTo>
                  <a:lnTo>
                    <a:pt x="45" y="21"/>
                  </a:lnTo>
                  <a:lnTo>
                    <a:pt x="2" y="0"/>
                  </a:lnTo>
                  <a:lnTo>
                    <a:pt x="0" y="7"/>
                  </a:lnTo>
                  <a:lnTo>
                    <a:pt x="42" y="28"/>
                  </a:lnTo>
                  <a:close/>
                </a:path>
              </a:pathLst>
            </a:custGeom>
            <a:solidFill>
              <a:srgbClr val="0A21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83" name="任意多边形: 形状 382"/>
            <p:cNvSpPr>
              <a:spLocks/>
            </p:cNvSpPr>
            <p:nvPr/>
          </p:nvSpPr>
          <p:spPr bwMode="auto">
            <a:xfrm>
              <a:off x="2203452" y="5732463"/>
              <a:ext cx="22225" cy="44450"/>
            </a:xfrm>
            <a:custGeom>
              <a:avLst/>
              <a:gdLst>
                <a:gd name="T0" fmla="*/ 0 w 14"/>
                <a:gd name="T1" fmla="*/ 26 h 28"/>
                <a:gd name="T2" fmla="*/ 12 w 14"/>
                <a:gd name="T3" fmla="*/ 0 h 28"/>
                <a:gd name="T4" fmla="*/ 14 w 14"/>
                <a:gd name="T5" fmla="*/ 2 h 28"/>
                <a:gd name="T6" fmla="*/ 2 w 14"/>
                <a:gd name="T7" fmla="*/ 28 h 28"/>
                <a:gd name="T8" fmla="*/ 0 w 14"/>
                <a:gd name="T9" fmla="*/ 26 h 28"/>
              </a:gdLst>
              <a:ahLst/>
              <a:cxnLst>
                <a:cxn ang="0">
                  <a:pos x="T0" y="T1"/>
                </a:cxn>
                <a:cxn ang="0">
                  <a:pos x="T2" y="T3"/>
                </a:cxn>
                <a:cxn ang="0">
                  <a:pos x="T4" y="T5"/>
                </a:cxn>
                <a:cxn ang="0">
                  <a:pos x="T6" y="T7"/>
                </a:cxn>
                <a:cxn ang="0">
                  <a:pos x="T8" y="T9"/>
                </a:cxn>
              </a:cxnLst>
              <a:rect l="0" t="0" r="r" b="b"/>
              <a:pathLst>
                <a:path w="14" h="28">
                  <a:moveTo>
                    <a:pt x="0" y="26"/>
                  </a:moveTo>
                  <a:lnTo>
                    <a:pt x="12" y="0"/>
                  </a:lnTo>
                  <a:lnTo>
                    <a:pt x="14" y="2"/>
                  </a:lnTo>
                  <a:lnTo>
                    <a:pt x="2" y="28"/>
                  </a:lnTo>
                  <a:lnTo>
                    <a:pt x="0" y="26"/>
                  </a:lnTo>
                  <a:close/>
                </a:path>
              </a:pathLst>
            </a:custGeom>
            <a:solidFill>
              <a:srgbClr val="F5B5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84" name="任意多边形: 形状 383"/>
            <p:cNvSpPr>
              <a:spLocks/>
            </p:cNvSpPr>
            <p:nvPr/>
          </p:nvSpPr>
          <p:spPr bwMode="auto">
            <a:xfrm>
              <a:off x="2206627" y="5735638"/>
              <a:ext cx="22225" cy="41275"/>
            </a:xfrm>
            <a:custGeom>
              <a:avLst/>
              <a:gdLst>
                <a:gd name="T0" fmla="*/ 0 w 14"/>
                <a:gd name="T1" fmla="*/ 26 h 26"/>
                <a:gd name="T2" fmla="*/ 12 w 14"/>
                <a:gd name="T3" fmla="*/ 0 h 26"/>
                <a:gd name="T4" fmla="*/ 14 w 14"/>
                <a:gd name="T5" fmla="*/ 0 h 26"/>
                <a:gd name="T6" fmla="*/ 3 w 14"/>
                <a:gd name="T7" fmla="*/ 26 h 26"/>
                <a:gd name="T8" fmla="*/ 0 w 14"/>
                <a:gd name="T9" fmla="*/ 26 h 26"/>
              </a:gdLst>
              <a:ahLst/>
              <a:cxnLst>
                <a:cxn ang="0">
                  <a:pos x="T0" y="T1"/>
                </a:cxn>
                <a:cxn ang="0">
                  <a:pos x="T2" y="T3"/>
                </a:cxn>
                <a:cxn ang="0">
                  <a:pos x="T4" y="T5"/>
                </a:cxn>
                <a:cxn ang="0">
                  <a:pos x="T6" y="T7"/>
                </a:cxn>
                <a:cxn ang="0">
                  <a:pos x="T8" y="T9"/>
                </a:cxn>
              </a:cxnLst>
              <a:rect l="0" t="0" r="r" b="b"/>
              <a:pathLst>
                <a:path w="14" h="26">
                  <a:moveTo>
                    <a:pt x="0" y="26"/>
                  </a:moveTo>
                  <a:lnTo>
                    <a:pt x="12" y="0"/>
                  </a:lnTo>
                  <a:lnTo>
                    <a:pt x="14" y="0"/>
                  </a:lnTo>
                  <a:lnTo>
                    <a:pt x="3" y="26"/>
                  </a:lnTo>
                  <a:lnTo>
                    <a:pt x="0" y="26"/>
                  </a:lnTo>
                  <a:close/>
                </a:path>
              </a:pathLst>
            </a:custGeom>
            <a:solidFill>
              <a:srgbClr val="F5B5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85" name="任意多边形: 形状 384"/>
            <p:cNvSpPr>
              <a:spLocks/>
            </p:cNvSpPr>
            <p:nvPr/>
          </p:nvSpPr>
          <p:spPr bwMode="auto">
            <a:xfrm>
              <a:off x="2214564" y="5740401"/>
              <a:ext cx="22225" cy="41275"/>
            </a:xfrm>
            <a:custGeom>
              <a:avLst/>
              <a:gdLst>
                <a:gd name="T0" fmla="*/ 0 w 14"/>
                <a:gd name="T1" fmla="*/ 23 h 26"/>
                <a:gd name="T2" fmla="*/ 12 w 14"/>
                <a:gd name="T3" fmla="*/ 0 h 26"/>
                <a:gd name="T4" fmla="*/ 14 w 14"/>
                <a:gd name="T5" fmla="*/ 0 h 26"/>
                <a:gd name="T6" fmla="*/ 2 w 14"/>
                <a:gd name="T7" fmla="*/ 26 h 26"/>
                <a:gd name="T8" fmla="*/ 0 w 14"/>
                <a:gd name="T9" fmla="*/ 23 h 26"/>
              </a:gdLst>
              <a:ahLst/>
              <a:cxnLst>
                <a:cxn ang="0">
                  <a:pos x="T0" y="T1"/>
                </a:cxn>
                <a:cxn ang="0">
                  <a:pos x="T2" y="T3"/>
                </a:cxn>
                <a:cxn ang="0">
                  <a:pos x="T4" y="T5"/>
                </a:cxn>
                <a:cxn ang="0">
                  <a:pos x="T6" y="T7"/>
                </a:cxn>
                <a:cxn ang="0">
                  <a:pos x="T8" y="T9"/>
                </a:cxn>
              </a:cxnLst>
              <a:rect l="0" t="0" r="r" b="b"/>
              <a:pathLst>
                <a:path w="14" h="26">
                  <a:moveTo>
                    <a:pt x="0" y="23"/>
                  </a:moveTo>
                  <a:lnTo>
                    <a:pt x="12" y="0"/>
                  </a:lnTo>
                  <a:lnTo>
                    <a:pt x="14" y="0"/>
                  </a:lnTo>
                  <a:lnTo>
                    <a:pt x="2" y="26"/>
                  </a:lnTo>
                  <a:lnTo>
                    <a:pt x="0" y="23"/>
                  </a:lnTo>
                  <a:close/>
                </a:path>
              </a:pathLst>
            </a:custGeom>
            <a:solidFill>
              <a:srgbClr val="F5B5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86" name="任意多边形: 形状 385"/>
            <p:cNvSpPr>
              <a:spLocks/>
            </p:cNvSpPr>
            <p:nvPr/>
          </p:nvSpPr>
          <p:spPr bwMode="auto">
            <a:xfrm>
              <a:off x="2755902" y="6010276"/>
              <a:ext cx="36513" cy="22225"/>
            </a:xfrm>
            <a:custGeom>
              <a:avLst/>
              <a:gdLst>
                <a:gd name="T0" fmla="*/ 10 w 10"/>
                <a:gd name="T1" fmla="*/ 6 h 6"/>
                <a:gd name="T2" fmla="*/ 2 w 10"/>
                <a:gd name="T3" fmla="*/ 0 h 6"/>
                <a:gd name="T4" fmla="*/ 0 w 10"/>
                <a:gd name="T5" fmla="*/ 1 h 6"/>
                <a:gd name="T6" fmla="*/ 0 w 10"/>
                <a:gd name="T7" fmla="*/ 3 h 6"/>
                <a:gd name="T8" fmla="*/ 10 w 10"/>
                <a:gd name="T9" fmla="*/ 6 h 6"/>
              </a:gdLst>
              <a:ahLst/>
              <a:cxnLst>
                <a:cxn ang="0">
                  <a:pos x="T0" y="T1"/>
                </a:cxn>
                <a:cxn ang="0">
                  <a:pos x="T2" y="T3"/>
                </a:cxn>
                <a:cxn ang="0">
                  <a:pos x="T4" y="T5"/>
                </a:cxn>
                <a:cxn ang="0">
                  <a:pos x="T6" y="T7"/>
                </a:cxn>
                <a:cxn ang="0">
                  <a:pos x="T8" y="T9"/>
                </a:cxn>
              </a:cxnLst>
              <a:rect l="0" t="0" r="r" b="b"/>
              <a:pathLst>
                <a:path w="10" h="6">
                  <a:moveTo>
                    <a:pt x="10" y="6"/>
                  </a:moveTo>
                  <a:cubicBezTo>
                    <a:pt x="2" y="0"/>
                    <a:pt x="2" y="0"/>
                    <a:pt x="2" y="0"/>
                  </a:cubicBezTo>
                  <a:cubicBezTo>
                    <a:pt x="2" y="0"/>
                    <a:pt x="1" y="0"/>
                    <a:pt x="0" y="1"/>
                  </a:cubicBezTo>
                  <a:cubicBezTo>
                    <a:pt x="0" y="3"/>
                    <a:pt x="0" y="3"/>
                    <a:pt x="0" y="3"/>
                  </a:cubicBezTo>
                  <a:lnTo>
                    <a:pt x="10" y="6"/>
                  </a:lnTo>
                  <a:close/>
                </a:path>
              </a:pathLst>
            </a:custGeom>
            <a:solidFill>
              <a:srgbClr val="513F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387" name="组合 386"/>
          <p:cNvGrpSpPr/>
          <p:nvPr/>
        </p:nvGrpSpPr>
        <p:grpSpPr>
          <a:xfrm rot="9666651">
            <a:off x="10777072" y="5105109"/>
            <a:ext cx="1374133" cy="2027236"/>
            <a:chOff x="6578602" y="1414463"/>
            <a:chExt cx="417513" cy="615950"/>
          </a:xfrm>
          <a:effectLst>
            <a:outerShdw dist="76200" dir="8100000" algn="tr" rotWithShape="0">
              <a:prstClr val="black">
                <a:alpha val="20000"/>
              </a:prstClr>
            </a:outerShdw>
          </a:effectLst>
        </p:grpSpPr>
        <p:sp>
          <p:nvSpPr>
            <p:cNvPr id="388" name="任意多边形: 形状 387"/>
            <p:cNvSpPr>
              <a:spLocks/>
            </p:cNvSpPr>
            <p:nvPr/>
          </p:nvSpPr>
          <p:spPr bwMode="auto">
            <a:xfrm>
              <a:off x="6578602" y="1414463"/>
              <a:ext cx="417513" cy="615950"/>
            </a:xfrm>
            <a:custGeom>
              <a:avLst/>
              <a:gdLst>
                <a:gd name="T0" fmla="*/ 7 w 111"/>
                <a:gd name="T1" fmla="*/ 70 h 164"/>
                <a:gd name="T2" fmla="*/ 46 w 111"/>
                <a:gd name="T3" fmla="*/ 4 h 164"/>
                <a:gd name="T4" fmla="*/ 104 w 111"/>
                <a:gd name="T5" fmla="*/ 54 h 164"/>
                <a:gd name="T6" fmla="*/ 72 w 111"/>
                <a:gd name="T7" fmla="*/ 159 h 164"/>
                <a:gd name="T8" fmla="*/ 7 w 111"/>
                <a:gd name="T9" fmla="*/ 70 h 164"/>
              </a:gdLst>
              <a:ahLst/>
              <a:cxnLst>
                <a:cxn ang="0">
                  <a:pos x="T0" y="T1"/>
                </a:cxn>
                <a:cxn ang="0">
                  <a:pos x="T2" y="T3"/>
                </a:cxn>
                <a:cxn ang="0">
                  <a:pos x="T4" y="T5"/>
                </a:cxn>
                <a:cxn ang="0">
                  <a:pos x="T6" y="T7"/>
                </a:cxn>
                <a:cxn ang="0">
                  <a:pos x="T8" y="T9"/>
                </a:cxn>
              </a:cxnLst>
              <a:rect l="0" t="0" r="r" b="b"/>
              <a:pathLst>
                <a:path w="111" h="164">
                  <a:moveTo>
                    <a:pt x="7" y="70"/>
                  </a:moveTo>
                  <a:cubicBezTo>
                    <a:pt x="0" y="27"/>
                    <a:pt x="19" y="9"/>
                    <a:pt x="46" y="4"/>
                  </a:cubicBezTo>
                  <a:cubicBezTo>
                    <a:pt x="72" y="0"/>
                    <a:pt x="96" y="11"/>
                    <a:pt x="104" y="54"/>
                  </a:cubicBezTo>
                  <a:cubicBezTo>
                    <a:pt x="111" y="96"/>
                    <a:pt x="108" y="153"/>
                    <a:pt x="72" y="159"/>
                  </a:cubicBezTo>
                  <a:cubicBezTo>
                    <a:pt x="37" y="164"/>
                    <a:pt x="14" y="113"/>
                    <a:pt x="7" y="7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89" name="任意多边形: 形状 388"/>
            <p:cNvSpPr>
              <a:spLocks/>
            </p:cNvSpPr>
            <p:nvPr/>
          </p:nvSpPr>
          <p:spPr bwMode="auto">
            <a:xfrm>
              <a:off x="6578602" y="1422401"/>
              <a:ext cx="338138" cy="519113"/>
            </a:xfrm>
            <a:custGeom>
              <a:avLst/>
              <a:gdLst>
                <a:gd name="T0" fmla="*/ 90 w 90"/>
                <a:gd name="T1" fmla="*/ 18 h 138"/>
                <a:gd name="T2" fmla="*/ 46 w 90"/>
                <a:gd name="T3" fmla="*/ 2 h 138"/>
                <a:gd name="T4" fmla="*/ 7 w 90"/>
                <a:gd name="T5" fmla="*/ 68 h 138"/>
                <a:gd name="T6" fmla="*/ 34 w 90"/>
                <a:gd name="T7" fmla="*/ 138 h 138"/>
                <a:gd name="T8" fmla="*/ 90 w 90"/>
                <a:gd name="T9" fmla="*/ 18 h 138"/>
              </a:gdLst>
              <a:ahLst/>
              <a:cxnLst>
                <a:cxn ang="0">
                  <a:pos x="T0" y="T1"/>
                </a:cxn>
                <a:cxn ang="0">
                  <a:pos x="T2" y="T3"/>
                </a:cxn>
                <a:cxn ang="0">
                  <a:pos x="T4" y="T5"/>
                </a:cxn>
                <a:cxn ang="0">
                  <a:pos x="T6" y="T7"/>
                </a:cxn>
                <a:cxn ang="0">
                  <a:pos x="T8" y="T9"/>
                </a:cxn>
              </a:cxnLst>
              <a:rect l="0" t="0" r="r" b="b"/>
              <a:pathLst>
                <a:path w="90" h="138">
                  <a:moveTo>
                    <a:pt x="90" y="18"/>
                  </a:moveTo>
                  <a:cubicBezTo>
                    <a:pt x="79" y="3"/>
                    <a:pt x="63" y="0"/>
                    <a:pt x="46" y="2"/>
                  </a:cubicBezTo>
                  <a:cubicBezTo>
                    <a:pt x="19" y="7"/>
                    <a:pt x="0" y="25"/>
                    <a:pt x="7" y="68"/>
                  </a:cubicBezTo>
                  <a:cubicBezTo>
                    <a:pt x="11" y="92"/>
                    <a:pt x="20" y="120"/>
                    <a:pt x="34" y="138"/>
                  </a:cubicBezTo>
                  <a:lnTo>
                    <a:pt x="90" y="18"/>
                  </a:lnTo>
                  <a:close/>
                </a:path>
              </a:pathLst>
            </a:custGeom>
            <a:solidFill>
              <a:srgbClr val="F1EF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90" name="任意多边形: 形状 389"/>
            <p:cNvSpPr>
              <a:spLocks/>
            </p:cNvSpPr>
            <p:nvPr/>
          </p:nvSpPr>
          <p:spPr bwMode="auto">
            <a:xfrm>
              <a:off x="6788152" y="1700213"/>
              <a:ext cx="60325" cy="311150"/>
            </a:xfrm>
            <a:custGeom>
              <a:avLst/>
              <a:gdLst>
                <a:gd name="T0" fmla="*/ 1 w 16"/>
                <a:gd name="T1" fmla="*/ 10 h 83"/>
                <a:gd name="T2" fmla="*/ 1 w 16"/>
                <a:gd name="T3" fmla="*/ 0 h 83"/>
                <a:gd name="T4" fmla="*/ 5 w 16"/>
                <a:gd name="T5" fmla="*/ 9 h 83"/>
                <a:gd name="T6" fmla="*/ 15 w 16"/>
                <a:gd name="T7" fmla="*/ 73 h 83"/>
                <a:gd name="T8" fmla="*/ 15 w 16"/>
                <a:gd name="T9" fmla="*/ 83 h 83"/>
                <a:gd name="T10" fmla="*/ 12 w 16"/>
                <a:gd name="T11" fmla="*/ 74 h 83"/>
                <a:gd name="T12" fmla="*/ 1 w 16"/>
                <a:gd name="T13" fmla="*/ 10 h 83"/>
              </a:gdLst>
              <a:ahLst/>
              <a:cxnLst>
                <a:cxn ang="0">
                  <a:pos x="T0" y="T1"/>
                </a:cxn>
                <a:cxn ang="0">
                  <a:pos x="T2" y="T3"/>
                </a:cxn>
                <a:cxn ang="0">
                  <a:pos x="T4" y="T5"/>
                </a:cxn>
                <a:cxn ang="0">
                  <a:pos x="T6" y="T7"/>
                </a:cxn>
                <a:cxn ang="0">
                  <a:pos x="T8" y="T9"/>
                </a:cxn>
                <a:cxn ang="0">
                  <a:pos x="T10" y="T11"/>
                </a:cxn>
                <a:cxn ang="0">
                  <a:pos x="T12" y="T13"/>
                </a:cxn>
              </a:cxnLst>
              <a:rect l="0" t="0" r="r" b="b"/>
              <a:pathLst>
                <a:path w="16" h="83">
                  <a:moveTo>
                    <a:pt x="1" y="10"/>
                  </a:moveTo>
                  <a:cubicBezTo>
                    <a:pt x="0" y="5"/>
                    <a:pt x="0" y="0"/>
                    <a:pt x="1" y="0"/>
                  </a:cubicBezTo>
                  <a:cubicBezTo>
                    <a:pt x="2" y="0"/>
                    <a:pt x="4" y="4"/>
                    <a:pt x="5" y="9"/>
                  </a:cubicBezTo>
                  <a:cubicBezTo>
                    <a:pt x="15" y="73"/>
                    <a:pt x="15" y="73"/>
                    <a:pt x="15" y="73"/>
                  </a:cubicBezTo>
                  <a:cubicBezTo>
                    <a:pt x="16" y="78"/>
                    <a:pt x="16" y="83"/>
                    <a:pt x="15" y="83"/>
                  </a:cubicBezTo>
                  <a:cubicBezTo>
                    <a:pt x="14" y="83"/>
                    <a:pt x="13" y="79"/>
                    <a:pt x="12" y="74"/>
                  </a:cubicBezTo>
                  <a:lnTo>
                    <a:pt x="1" y="10"/>
                  </a:lnTo>
                  <a:close/>
                </a:path>
              </a:pathLst>
            </a:custGeom>
            <a:solidFill>
              <a:srgbClr val="2B44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91" name="任意多边形: 形状 390"/>
            <p:cNvSpPr>
              <a:spLocks/>
            </p:cNvSpPr>
            <p:nvPr/>
          </p:nvSpPr>
          <p:spPr bwMode="auto">
            <a:xfrm>
              <a:off x="6788152" y="1768476"/>
              <a:ext cx="65088" cy="168275"/>
            </a:xfrm>
            <a:custGeom>
              <a:avLst/>
              <a:gdLst>
                <a:gd name="T0" fmla="*/ 1 w 17"/>
                <a:gd name="T1" fmla="*/ 7 h 45"/>
                <a:gd name="T2" fmla="*/ 5 w 17"/>
                <a:gd name="T3" fmla="*/ 1 h 45"/>
                <a:gd name="T4" fmla="*/ 11 w 17"/>
                <a:gd name="T5" fmla="*/ 5 h 45"/>
                <a:gd name="T6" fmla="*/ 17 w 17"/>
                <a:gd name="T7" fmla="*/ 38 h 45"/>
                <a:gd name="T8" fmla="*/ 12 w 17"/>
                <a:gd name="T9" fmla="*/ 45 h 45"/>
                <a:gd name="T10" fmla="*/ 6 w 17"/>
                <a:gd name="T11" fmla="*/ 40 h 45"/>
                <a:gd name="T12" fmla="*/ 1 w 17"/>
                <a:gd name="T13" fmla="*/ 7 h 45"/>
              </a:gdLst>
              <a:ahLst/>
              <a:cxnLst>
                <a:cxn ang="0">
                  <a:pos x="T0" y="T1"/>
                </a:cxn>
                <a:cxn ang="0">
                  <a:pos x="T2" y="T3"/>
                </a:cxn>
                <a:cxn ang="0">
                  <a:pos x="T4" y="T5"/>
                </a:cxn>
                <a:cxn ang="0">
                  <a:pos x="T6" y="T7"/>
                </a:cxn>
                <a:cxn ang="0">
                  <a:pos x="T8" y="T9"/>
                </a:cxn>
                <a:cxn ang="0">
                  <a:pos x="T10" y="T11"/>
                </a:cxn>
                <a:cxn ang="0">
                  <a:pos x="T12" y="T13"/>
                </a:cxn>
              </a:cxnLst>
              <a:rect l="0" t="0" r="r" b="b"/>
              <a:pathLst>
                <a:path w="17" h="45">
                  <a:moveTo>
                    <a:pt x="1" y="7"/>
                  </a:moveTo>
                  <a:cubicBezTo>
                    <a:pt x="0" y="4"/>
                    <a:pt x="2" y="1"/>
                    <a:pt x="5" y="1"/>
                  </a:cubicBezTo>
                  <a:cubicBezTo>
                    <a:pt x="8" y="0"/>
                    <a:pt x="10" y="2"/>
                    <a:pt x="11" y="5"/>
                  </a:cubicBezTo>
                  <a:cubicBezTo>
                    <a:pt x="17" y="38"/>
                    <a:pt x="17" y="38"/>
                    <a:pt x="17" y="38"/>
                  </a:cubicBezTo>
                  <a:cubicBezTo>
                    <a:pt x="17" y="41"/>
                    <a:pt x="15" y="44"/>
                    <a:pt x="12" y="45"/>
                  </a:cubicBezTo>
                  <a:cubicBezTo>
                    <a:pt x="9" y="45"/>
                    <a:pt x="7" y="43"/>
                    <a:pt x="6" y="40"/>
                  </a:cubicBezTo>
                  <a:lnTo>
                    <a:pt x="1" y="7"/>
                  </a:lnTo>
                  <a:close/>
                </a:path>
              </a:pathLst>
            </a:custGeom>
            <a:solidFill>
              <a:srgbClr val="6DD7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4" name="组合 3"/>
          <p:cNvGrpSpPr/>
          <p:nvPr/>
        </p:nvGrpSpPr>
        <p:grpSpPr>
          <a:xfrm>
            <a:off x="2457450" y="2400300"/>
            <a:ext cx="6845160" cy="7300053"/>
            <a:chOff x="2457450" y="2400300"/>
            <a:chExt cx="6845160" cy="7300053"/>
          </a:xfrm>
        </p:grpSpPr>
        <p:grpSp>
          <p:nvGrpSpPr>
            <p:cNvPr id="107" name="组合 106"/>
            <p:cNvGrpSpPr/>
            <p:nvPr/>
          </p:nvGrpSpPr>
          <p:grpSpPr>
            <a:xfrm>
              <a:off x="2457450" y="2400300"/>
              <a:ext cx="6845160" cy="7300053"/>
              <a:chOff x="3466492" y="2349500"/>
              <a:chExt cx="4997599" cy="5319063"/>
            </a:xfrm>
          </p:grpSpPr>
          <p:grpSp>
            <p:nvGrpSpPr>
              <p:cNvPr id="106" name="组合 105"/>
              <p:cNvGrpSpPr/>
              <p:nvPr/>
            </p:nvGrpSpPr>
            <p:grpSpPr>
              <a:xfrm>
                <a:off x="3871111" y="3866198"/>
                <a:ext cx="4529727" cy="3802365"/>
                <a:chOff x="3871111" y="3866198"/>
                <a:chExt cx="4529727" cy="3802365"/>
              </a:xfrm>
            </p:grpSpPr>
            <p:sp>
              <p:nvSpPr>
                <p:cNvPr id="105" name="矩形: 圆角 104"/>
                <p:cNvSpPr/>
                <p:nvPr/>
              </p:nvSpPr>
              <p:spPr>
                <a:xfrm>
                  <a:off x="3871111" y="4494893"/>
                  <a:ext cx="4529727" cy="3168836"/>
                </a:xfrm>
                <a:prstGeom prst="roundRect">
                  <a:avLst>
                    <a:gd name="adj" fmla="val 5674"/>
                  </a:avLst>
                </a:prstGeom>
                <a:solidFill>
                  <a:schemeClr val="bg1">
                    <a:lumMod val="95000"/>
                  </a:schemeClr>
                </a:solidFill>
                <a:ln>
                  <a:noFill/>
                </a:ln>
                <a:effectLst>
                  <a:outerShdw dist="1016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96" name="组合 95"/>
                <p:cNvGrpSpPr/>
                <p:nvPr/>
              </p:nvGrpSpPr>
              <p:grpSpPr>
                <a:xfrm rot="60000">
                  <a:off x="3942720" y="3866198"/>
                  <a:ext cx="4384718" cy="3802365"/>
                  <a:chOff x="3675597" y="3983268"/>
                  <a:chExt cx="3025887" cy="2624006"/>
                </a:xfrm>
              </p:grpSpPr>
              <p:sp>
                <p:nvSpPr>
                  <p:cNvPr id="6" name="任意多边形: 形状 5"/>
                  <p:cNvSpPr>
                    <a:spLocks/>
                  </p:cNvSpPr>
                  <p:nvPr/>
                </p:nvSpPr>
                <p:spPr bwMode="auto">
                  <a:xfrm rot="1463065">
                    <a:off x="3675597" y="3983268"/>
                    <a:ext cx="3025887" cy="2219188"/>
                  </a:xfrm>
                  <a:custGeom>
                    <a:avLst/>
                    <a:gdLst>
                      <a:gd name="T0" fmla="*/ 418 w 420"/>
                      <a:gd name="T1" fmla="*/ 134 h 308"/>
                      <a:gd name="T2" fmla="*/ 413 w 420"/>
                      <a:gd name="T3" fmla="*/ 147 h 308"/>
                      <a:gd name="T4" fmla="*/ 75 w 420"/>
                      <a:gd name="T5" fmla="*/ 306 h 308"/>
                      <a:gd name="T6" fmla="*/ 62 w 420"/>
                      <a:gd name="T7" fmla="*/ 301 h 308"/>
                      <a:gd name="T8" fmla="*/ 2 w 420"/>
                      <a:gd name="T9" fmla="*/ 174 h 308"/>
                      <a:gd name="T10" fmla="*/ 7 w 420"/>
                      <a:gd name="T11" fmla="*/ 161 h 308"/>
                      <a:gd name="T12" fmla="*/ 345 w 420"/>
                      <a:gd name="T13" fmla="*/ 2 h 308"/>
                      <a:gd name="T14" fmla="*/ 358 w 420"/>
                      <a:gd name="T15" fmla="*/ 7 h 308"/>
                      <a:gd name="T16" fmla="*/ 418 w 420"/>
                      <a:gd name="T17" fmla="*/ 134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0" h="308">
                        <a:moveTo>
                          <a:pt x="418" y="134"/>
                        </a:moveTo>
                        <a:cubicBezTo>
                          <a:pt x="420" y="138"/>
                          <a:pt x="418" y="144"/>
                          <a:pt x="413" y="147"/>
                        </a:cubicBezTo>
                        <a:cubicBezTo>
                          <a:pt x="75" y="306"/>
                          <a:pt x="75" y="306"/>
                          <a:pt x="75" y="306"/>
                        </a:cubicBezTo>
                        <a:cubicBezTo>
                          <a:pt x="70" y="308"/>
                          <a:pt x="64" y="306"/>
                          <a:pt x="62" y="301"/>
                        </a:cubicBezTo>
                        <a:cubicBezTo>
                          <a:pt x="2" y="174"/>
                          <a:pt x="2" y="174"/>
                          <a:pt x="2" y="174"/>
                        </a:cubicBezTo>
                        <a:cubicBezTo>
                          <a:pt x="0" y="170"/>
                          <a:pt x="2" y="164"/>
                          <a:pt x="7" y="161"/>
                        </a:cubicBezTo>
                        <a:cubicBezTo>
                          <a:pt x="345" y="2"/>
                          <a:pt x="345" y="2"/>
                          <a:pt x="345" y="2"/>
                        </a:cubicBezTo>
                        <a:cubicBezTo>
                          <a:pt x="350" y="0"/>
                          <a:pt x="355" y="2"/>
                          <a:pt x="358" y="7"/>
                        </a:cubicBezTo>
                        <a:lnTo>
                          <a:pt x="418" y="134"/>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 name="任意多边形: 形状 7"/>
                  <p:cNvSpPr>
                    <a:spLocks/>
                  </p:cNvSpPr>
                  <p:nvPr/>
                </p:nvSpPr>
                <p:spPr bwMode="auto">
                  <a:xfrm rot="1463065">
                    <a:off x="4624351" y="5579588"/>
                    <a:ext cx="1175012" cy="1027686"/>
                  </a:xfrm>
                  <a:custGeom>
                    <a:avLst/>
                    <a:gdLst>
                      <a:gd name="T0" fmla="*/ 137 w 138"/>
                      <a:gd name="T1" fmla="*/ 68 h 121"/>
                      <a:gd name="T2" fmla="*/ 134 w 138"/>
                      <a:gd name="T3" fmla="*/ 75 h 121"/>
                      <a:gd name="T4" fmla="*/ 39 w 138"/>
                      <a:gd name="T5" fmla="*/ 120 h 121"/>
                      <a:gd name="T6" fmla="*/ 32 w 138"/>
                      <a:gd name="T7" fmla="*/ 118 h 121"/>
                      <a:gd name="T8" fmla="*/ 1 w 138"/>
                      <a:gd name="T9" fmla="*/ 52 h 121"/>
                      <a:gd name="T10" fmla="*/ 4 w 138"/>
                      <a:gd name="T11" fmla="*/ 46 h 121"/>
                      <a:gd name="T12" fmla="*/ 100 w 138"/>
                      <a:gd name="T13" fmla="*/ 1 h 121"/>
                      <a:gd name="T14" fmla="*/ 106 w 138"/>
                      <a:gd name="T15" fmla="*/ 3 h 121"/>
                      <a:gd name="T16" fmla="*/ 137 w 138"/>
                      <a:gd name="T17" fmla="*/ 6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121">
                        <a:moveTo>
                          <a:pt x="137" y="68"/>
                        </a:moveTo>
                        <a:cubicBezTo>
                          <a:pt x="138" y="71"/>
                          <a:pt x="137" y="73"/>
                          <a:pt x="134" y="75"/>
                        </a:cubicBezTo>
                        <a:cubicBezTo>
                          <a:pt x="39" y="120"/>
                          <a:pt x="39" y="120"/>
                          <a:pt x="39" y="120"/>
                        </a:cubicBezTo>
                        <a:cubicBezTo>
                          <a:pt x="36" y="121"/>
                          <a:pt x="33" y="120"/>
                          <a:pt x="32" y="118"/>
                        </a:cubicBezTo>
                        <a:cubicBezTo>
                          <a:pt x="1" y="52"/>
                          <a:pt x="1" y="52"/>
                          <a:pt x="1" y="52"/>
                        </a:cubicBezTo>
                        <a:cubicBezTo>
                          <a:pt x="0" y="50"/>
                          <a:pt x="1" y="47"/>
                          <a:pt x="4" y="46"/>
                        </a:cubicBezTo>
                        <a:cubicBezTo>
                          <a:pt x="100" y="1"/>
                          <a:pt x="100" y="1"/>
                          <a:pt x="100" y="1"/>
                        </a:cubicBezTo>
                        <a:cubicBezTo>
                          <a:pt x="102" y="0"/>
                          <a:pt x="105" y="1"/>
                          <a:pt x="106" y="3"/>
                        </a:cubicBezTo>
                        <a:lnTo>
                          <a:pt x="137" y="68"/>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9" name="任意多边形: 形状 18"/>
                  <p:cNvSpPr>
                    <a:spLocks/>
                  </p:cNvSpPr>
                  <p:nvPr/>
                </p:nvSpPr>
                <p:spPr bwMode="auto">
                  <a:xfrm rot="1463065">
                    <a:off x="3921046" y="4600122"/>
                    <a:ext cx="164384" cy="124811"/>
                  </a:xfrm>
                  <a:custGeom>
                    <a:avLst/>
                    <a:gdLst>
                      <a:gd name="T0" fmla="*/ 22 w 23"/>
                      <a:gd name="T1" fmla="*/ 8 h 17"/>
                      <a:gd name="T2" fmla="*/ 20 w 23"/>
                      <a:gd name="T3" fmla="*/ 10 h 17"/>
                      <a:gd name="T4" fmla="*/ 7 w 23"/>
                      <a:gd name="T5" fmla="*/ 16 h 17"/>
                      <a:gd name="T6" fmla="*/ 4 w 23"/>
                      <a:gd name="T7" fmla="*/ 16 h 17"/>
                      <a:gd name="T8" fmla="*/ 1 w 23"/>
                      <a:gd name="T9" fmla="*/ 10 h 17"/>
                      <a:gd name="T10" fmla="*/ 2 w 23"/>
                      <a:gd name="T11" fmla="*/ 7 h 17"/>
                      <a:gd name="T12" fmla="*/ 16 w 23"/>
                      <a:gd name="T13" fmla="*/ 1 h 17"/>
                      <a:gd name="T14" fmla="*/ 19 w 23"/>
                      <a:gd name="T15" fmla="*/ 1 h 17"/>
                      <a:gd name="T16" fmla="*/ 22 w 23"/>
                      <a:gd name="T17"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7">
                        <a:moveTo>
                          <a:pt x="22" y="8"/>
                        </a:moveTo>
                        <a:cubicBezTo>
                          <a:pt x="23" y="8"/>
                          <a:pt x="22" y="9"/>
                          <a:pt x="20" y="10"/>
                        </a:cubicBezTo>
                        <a:cubicBezTo>
                          <a:pt x="7" y="16"/>
                          <a:pt x="7" y="16"/>
                          <a:pt x="7" y="16"/>
                        </a:cubicBezTo>
                        <a:cubicBezTo>
                          <a:pt x="5" y="17"/>
                          <a:pt x="4" y="17"/>
                          <a:pt x="4" y="16"/>
                        </a:cubicBezTo>
                        <a:cubicBezTo>
                          <a:pt x="1" y="10"/>
                          <a:pt x="1" y="10"/>
                          <a:pt x="1" y="10"/>
                        </a:cubicBezTo>
                        <a:cubicBezTo>
                          <a:pt x="0" y="9"/>
                          <a:pt x="1" y="8"/>
                          <a:pt x="2" y="7"/>
                        </a:cubicBezTo>
                        <a:cubicBezTo>
                          <a:pt x="16" y="1"/>
                          <a:pt x="16" y="1"/>
                          <a:pt x="16" y="1"/>
                        </a:cubicBezTo>
                        <a:cubicBezTo>
                          <a:pt x="18" y="0"/>
                          <a:pt x="19" y="0"/>
                          <a:pt x="19" y="1"/>
                        </a:cubicBezTo>
                        <a:lnTo>
                          <a:pt x="22" y="8"/>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0" name="任意多边形: 形状 19"/>
                  <p:cNvSpPr>
                    <a:spLocks/>
                  </p:cNvSpPr>
                  <p:nvPr/>
                </p:nvSpPr>
                <p:spPr bwMode="auto">
                  <a:xfrm rot="1463065">
                    <a:off x="4101694" y="4603998"/>
                    <a:ext cx="161341" cy="115678"/>
                  </a:xfrm>
                  <a:custGeom>
                    <a:avLst/>
                    <a:gdLst>
                      <a:gd name="T0" fmla="*/ 22 w 22"/>
                      <a:gd name="T1" fmla="*/ 7 h 16"/>
                      <a:gd name="T2" fmla="*/ 20 w 22"/>
                      <a:gd name="T3" fmla="*/ 9 h 16"/>
                      <a:gd name="T4" fmla="*/ 6 w 22"/>
                      <a:gd name="T5" fmla="*/ 16 h 16"/>
                      <a:gd name="T6" fmla="*/ 4 w 22"/>
                      <a:gd name="T7" fmla="*/ 16 h 16"/>
                      <a:gd name="T8" fmla="*/ 0 w 22"/>
                      <a:gd name="T9" fmla="*/ 9 h 16"/>
                      <a:gd name="T10" fmla="*/ 2 w 22"/>
                      <a:gd name="T11" fmla="*/ 7 h 16"/>
                      <a:gd name="T12" fmla="*/ 16 w 22"/>
                      <a:gd name="T13" fmla="*/ 0 h 16"/>
                      <a:gd name="T14" fmla="*/ 19 w 22"/>
                      <a:gd name="T15" fmla="*/ 0 h 16"/>
                      <a:gd name="T16" fmla="*/ 22 w 22"/>
                      <a:gd name="T17" fmla="*/ 7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6">
                        <a:moveTo>
                          <a:pt x="22" y="7"/>
                        </a:moveTo>
                        <a:cubicBezTo>
                          <a:pt x="22" y="8"/>
                          <a:pt x="22" y="9"/>
                          <a:pt x="20" y="9"/>
                        </a:cubicBezTo>
                        <a:cubicBezTo>
                          <a:pt x="6" y="16"/>
                          <a:pt x="6" y="16"/>
                          <a:pt x="6" y="16"/>
                        </a:cubicBezTo>
                        <a:cubicBezTo>
                          <a:pt x="5" y="16"/>
                          <a:pt x="4" y="16"/>
                          <a:pt x="4" y="16"/>
                        </a:cubicBezTo>
                        <a:cubicBezTo>
                          <a:pt x="0" y="9"/>
                          <a:pt x="0" y="9"/>
                          <a:pt x="0" y="9"/>
                        </a:cubicBezTo>
                        <a:cubicBezTo>
                          <a:pt x="0" y="8"/>
                          <a:pt x="1" y="7"/>
                          <a:pt x="2" y="7"/>
                        </a:cubicBezTo>
                        <a:cubicBezTo>
                          <a:pt x="16" y="0"/>
                          <a:pt x="16" y="0"/>
                          <a:pt x="16" y="0"/>
                        </a:cubicBezTo>
                        <a:cubicBezTo>
                          <a:pt x="17" y="0"/>
                          <a:pt x="19" y="0"/>
                          <a:pt x="19" y="0"/>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1" name="任意多边形: 形状 20"/>
                  <p:cNvSpPr>
                    <a:spLocks/>
                  </p:cNvSpPr>
                  <p:nvPr/>
                </p:nvSpPr>
                <p:spPr bwMode="auto">
                  <a:xfrm rot="1463065">
                    <a:off x="4285744" y="4600134"/>
                    <a:ext cx="158296" cy="121766"/>
                  </a:xfrm>
                  <a:custGeom>
                    <a:avLst/>
                    <a:gdLst>
                      <a:gd name="T0" fmla="*/ 22 w 22"/>
                      <a:gd name="T1" fmla="*/ 7 h 17"/>
                      <a:gd name="T2" fmla="*/ 20 w 22"/>
                      <a:gd name="T3" fmla="*/ 9 h 17"/>
                      <a:gd name="T4" fmla="*/ 6 w 22"/>
                      <a:gd name="T5" fmla="*/ 16 h 17"/>
                      <a:gd name="T6" fmla="*/ 3 w 22"/>
                      <a:gd name="T7" fmla="*/ 16 h 17"/>
                      <a:gd name="T8" fmla="*/ 0 w 22"/>
                      <a:gd name="T9" fmla="*/ 9 h 17"/>
                      <a:gd name="T10" fmla="*/ 2 w 22"/>
                      <a:gd name="T11" fmla="*/ 7 h 17"/>
                      <a:gd name="T12" fmla="*/ 16 w 22"/>
                      <a:gd name="T13" fmla="*/ 0 h 17"/>
                      <a:gd name="T14" fmla="*/ 19 w 22"/>
                      <a:gd name="T15" fmla="*/ 0 h 17"/>
                      <a:gd name="T16" fmla="*/ 22 w 22"/>
                      <a:gd name="T17"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7">
                        <a:moveTo>
                          <a:pt x="22" y="7"/>
                        </a:moveTo>
                        <a:cubicBezTo>
                          <a:pt x="22" y="8"/>
                          <a:pt x="21" y="9"/>
                          <a:pt x="20" y="9"/>
                        </a:cubicBezTo>
                        <a:cubicBezTo>
                          <a:pt x="6" y="16"/>
                          <a:pt x="6" y="16"/>
                          <a:pt x="6" y="16"/>
                        </a:cubicBezTo>
                        <a:cubicBezTo>
                          <a:pt x="5" y="17"/>
                          <a:pt x="4" y="17"/>
                          <a:pt x="3" y="16"/>
                        </a:cubicBezTo>
                        <a:cubicBezTo>
                          <a:pt x="0" y="9"/>
                          <a:pt x="0" y="9"/>
                          <a:pt x="0" y="9"/>
                        </a:cubicBezTo>
                        <a:cubicBezTo>
                          <a:pt x="0" y="9"/>
                          <a:pt x="1" y="8"/>
                          <a:pt x="2" y="7"/>
                        </a:cubicBezTo>
                        <a:cubicBezTo>
                          <a:pt x="16" y="0"/>
                          <a:pt x="16" y="0"/>
                          <a:pt x="16" y="0"/>
                        </a:cubicBezTo>
                        <a:cubicBezTo>
                          <a:pt x="17" y="0"/>
                          <a:pt x="18" y="0"/>
                          <a:pt x="19" y="0"/>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2" name="任意多边形: 形状 21"/>
                  <p:cNvSpPr>
                    <a:spLocks/>
                  </p:cNvSpPr>
                  <p:nvPr/>
                </p:nvSpPr>
                <p:spPr bwMode="auto">
                  <a:xfrm rot="1463065">
                    <a:off x="4468141" y="4595914"/>
                    <a:ext cx="158296" cy="121766"/>
                  </a:xfrm>
                  <a:custGeom>
                    <a:avLst/>
                    <a:gdLst>
                      <a:gd name="T0" fmla="*/ 22 w 22"/>
                      <a:gd name="T1" fmla="*/ 7 h 17"/>
                      <a:gd name="T2" fmla="*/ 20 w 22"/>
                      <a:gd name="T3" fmla="*/ 10 h 17"/>
                      <a:gd name="T4" fmla="*/ 6 w 22"/>
                      <a:gd name="T5" fmla="*/ 16 h 17"/>
                      <a:gd name="T6" fmla="*/ 3 w 22"/>
                      <a:gd name="T7" fmla="*/ 16 h 17"/>
                      <a:gd name="T8" fmla="*/ 0 w 22"/>
                      <a:gd name="T9" fmla="*/ 9 h 17"/>
                      <a:gd name="T10" fmla="*/ 2 w 22"/>
                      <a:gd name="T11" fmla="*/ 7 h 17"/>
                      <a:gd name="T12" fmla="*/ 15 w 22"/>
                      <a:gd name="T13" fmla="*/ 1 h 17"/>
                      <a:gd name="T14" fmla="*/ 18 w 22"/>
                      <a:gd name="T15" fmla="*/ 1 h 17"/>
                      <a:gd name="T16" fmla="*/ 22 w 22"/>
                      <a:gd name="T17"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7">
                        <a:moveTo>
                          <a:pt x="22" y="7"/>
                        </a:moveTo>
                        <a:cubicBezTo>
                          <a:pt x="22" y="8"/>
                          <a:pt x="21" y="9"/>
                          <a:pt x="20" y="10"/>
                        </a:cubicBezTo>
                        <a:cubicBezTo>
                          <a:pt x="6" y="16"/>
                          <a:pt x="6" y="16"/>
                          <a:pt x="6" y="16"/>
                        </a:cubicBezTo>
                        <a:cubicBezTo>
                          <a:pt x="5" y="17"/>
                          <a:pt x="3" y="17"/>
                          <a:pt x="3" y="16"/>
                        </a:cubicBezTo>
                        <a:cubicBezTo>
                          <a:pt x="0" y="9"/>
                          <a:pt x="0" y="9"/>
                          <a:pt x="0" y="9"/>
                        </a:cubicBezTo>
                        <a:cubicBezTo>
                          <a:pt x="0" y="9"/>
                          <a:pt x="0" y="8"/>
                          <a:pt x="2" y="7"/>
                        </a:cubicBezTo>
                        <a:cubicBezTo>
                          <a:pt x="15" y="1"/>
                          <a:pt x="15" y="1"/>
                          <a:pt x="15" y="1"/>
                        </a:cubicBezTo>
                        <a:cubicBezTo>
                          <a:pt x="17" y="0"/>
                          <a:pt x="18" y="0"/>
                          <a:pt x="18" y="1"/>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3" name="任意多边形: 形状 22"/>
                  <p:cNvSpPr>
                    <a:spLocks/>
                  </p:cNvSpPr>
                  <p:nvPr/>
                </p:nvSpPr>
                <p:spPr bwMode="auto">
                  <a:xfrm rot="1463065">
                    <a:off x="4644586" y="4591065"/>
                    <a:ext cx="167429" cy="121766"/>
                  </a:xfrm>
                  <a:custGeom>
                    <a:avLst/>
                    <a:gdLst>
                      <a:gd name="T0" fmla="*/ 22 w 23"/>
                      <a:gd name="T1" fmla="*/ 8 h 17"/>
                      <a:gd name="T2" fmla="*/ 20 w 23"/>
                      <a:gd name="T3" fmla="*/ 10 h 17"/>
                      <a:gd name="T4" fmla="*/ 7 w 23"/>
                      <a:gd name="T5" fmla="*/ 16 h 17"/>
                      <a:gd name="T6" fmla="*/ 4 w 23"/>
                      <a:gd name="T7" fmla="*/ 16 h 17"/>
                      <a:gd name="T8" fmla="*/ 1 w 23"/>
                      <a:gd name="T9" fmla="*/ 10 h 17"/>
                      <a:gd name="T10" fmla="*/ 3 w 23"/>
                      <a:gd name="T11" fmla="*/ 7 h 17"/>
                      <a:gd name="T12" fmla="*/ 16 w 23"/>
                      <a:gd name="T13" fmla="*/ 1 h 17"/>
                      <a:gd name="T14" fmla="*/ 19 w 23"/>
                      <a:gd name="T15" fmla="*/ 1 h 17"/>
                      <a:gd name="T16" fmla="*/ 22 w 23"/>
                      <a:gd name="T17"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7">
                        <a:moveTo>
                          <a:pt x="22" y="8"/>
                        </a:moveTo>
                        <a:cubicBezTo>
                          <a:pt x="23" y="8"/>
                          <a:pt x="22" y="9"/>
                          <a:pt x="20" y="10"/>
                        </a:cubicBezTo>
                        <a:cubicBezTo>
                          <a:pt x="7" y="16"/>
                          <a:pt x="7" y="16"/>
                          <a:pt x="7" y="16"/>
                        </a:cubicBezTo>
                        <a:cubicBezTo>
                          <a:pt x="5" y="17"/>
                          <a:pt x="4" y="17"/>
                          <a:pt x="4" y="16"/>
                        </a:cubicBezTo>
                        <a:cubicBezTo>
                          <a:pt x="1" y="10"/>
                          <a:pt x="1" y="10"/>
                          <a:pt x="1" y="10"/>
                        </a:cubicBezTo>
                        <a:cubicBezTo>
                          <a:pt x="0" y="9"/>
                          <a:pt x="1" y="8"/>
                          <a:pt x="3" y="7"/>
                        </a:cubicBezTo>
                        <a:cubicBezTo>
                          <a:pt x="16" y="1"/>
                          <a:pt x="16" y="1"/>
                          <a:pt x="16" y="1"/>
                        </a:cubicBezTo>
                        <a:cubicBezTo>
                          <a:pt x="18" y="0"/>
                          <a:pt x="19" y="0"/>
                          <a:pt x="19" y="1"/>
                        </a:cubicBezTo>
                        <a:lnTo>
                          <a:pt x="22" y="8"/>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4" name="任意多边形: 形状 23"/>
                  <p:cNvSpPr>
                    <a:spLocks/>
                  </p:cNvSpPr>
                  <p:nvPr/>
                </p:nvSpPr>
                <p:spPr bwMode="auto">
                  <a:xfrm rot="1463065">
                    <a:off x="4828905" y="4592032"/>
                    <a:ext cx="158296" cy="115678"/>
                  </a:xfrm>
                  <a:custGeom>
                    <a:avLst/>
                    <a:gdLst>
                      <a:gd name="T0" fmla="*/ 22 w 22"/>
                      <a:gd name="T1" fmla="*/ 7 h 16"/>
                      <a:gd name="T2" fmla="*/ 20 w 22"/>
                      <a:gd name="T3" fmla="*/ 9 h 16"/>
                      <a:gd name="T4" fmla="*/ 7 w 22"/>
                      <a:gd name="T5" fmla="*/ 16 h 16"/>
                      <a:gd name="T6" fmla="*/ 4 w 22"/>
                      <a:gd name="T7" fmla="*/ 16 h 16"/>
                      <a:gd name="T8" fmla="*/ 0 w 22"/>
                      <a:gd name="T9" fmla="*/ 9 h 16"/>
                      <a:gd name="T10" fmla="*/ 2 w 22"/>
                      <a:gd name="T11" fmla="*/ 7 h 16"/>
                      <a:gd name="T12" fmla="*/ 16 w 22"/>
                      <a:gd name="T13" fmla="*/ 0 h 16"/>
                      <a:gd name="T14" fmla="*/ 19 w 22"/>
                      <a:gd name="T15" fmla="*/ 0 h 16"/>
                      <a:gd name="T16" fmla="*/ 22 w 22"/>
                      <a:gd name="T17" fmla="*/ 7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6">
                        <a:moveTo>
                          <a:pt x="22" y="7"/>
                        </a:moveTo>
                        <a:cubicBezTo>
                          <a:pt x="22" y="8"/>
                          <a:pt x="22" y="9"/>
                          <a:pt x="20" y="9"/>
                        </a:cubicBezTo>
                        <a:cubicBezTo>
                          <a:pt x="7" y="16"/>
                          <a:pt x="7" y="16"/>
                          <a:pt x="7" y="16"/>
                        </a:cubicBezTo>
                        <a:cubicBezTo>
                          <a:pt x="5" y="16"/>
                          <a:pt x="4" y="16"/>
                          <a:pt x="4" y="16"/>
                        </a:cubicBezTo>
                        <a:cubicBezTo>
                          <a:pt x="0" y="9"/>
                          <a:pt x="0" y="9"/>
                          <a:pt x="0" y="9"/>
                        </a:cubicBezTo>
                        <a:cubicBezTo>
                          <a:pt x="0" y="8"/>
                          <a:pt x="1" y="7"/>
                          <a:pt x="2" y="7"/>
                        </a:cubicBezTo>
                        <a:cubicBezTo>
                          <a:pt x="16" y="0"/>
                          <a:pt x="16" y="0"/>
                          <a:pt x="16" y="0"/>
                        </a:cubicBezTo>
                        <a:cubicBezTo>
                          <a:pt x="17" y="0"/>
                          <a:pt x="19" y="0"/>
                          <a:pt x="19" y="0"/>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5" name="任意多边形: 形状 24"/>
                  <p:cNvSpPr>
                    <a:spLocks/>
                  </p:cNvSpPr>
                  <p:nvPr/>
                </p:nvSpPr>
                <p:spPr bwMode="auto">
                  <a:xfrm rot="1463065">
                    <a:off x="5010046" y="4587540"/>
                    <a:ext cx="158296" cy="121766"/>
                  </a:xfrm>
                  <a:custGeom>
                    <a:avLst/>
                    <a:gdLst>
                      <a:gd name="T0" fmla="*/ 22 w 22"/>
                      <a:gd name="T1" fmla="*/ 7 h 17"/>
                      <a:gd name="T2" fmla="*/ 20 w 22"/>
                      <a:gd name="T3" fmla="*/ 9 h 17"/>
                      <a:gd name="T4" fmla="*/ 6 w 22"/>
                      <a:gd name="T5" fmla="*/ 16 h 17"/>
                      <a:gd name="T6" fmla="*/ 3 w 22"/>
                      <a:gd name="T7" fmla="*/ 16 h 17"/>
                      <a:gd name="T8" fmla="*/ 0 w 22"/>
                      <a:gd name="T9" fmla="*/ 9 h 17"/>
                      <a:gd name="T10" fmla="*/ 2 w 22"/>
                      <a:gd name="T11" fmla="*/ 7 h 17"/>
                      <a:gd name="T12" fmla="*/ 16 w 22"/>
                      <a:gd name="T13" fmla="*/ 0 h 17"/>
                      <a:gd name="T14" fmla="*/ 19 w 22"/>
                      <a:gd name="T15" fmla="*/ 1 h 17"/>
                      <a:gd name="T16" fmla="*/ 22 w 22"/>
                      <a:gd name="T17"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7">
                        <a:moveTo>
                          <a:pt x="22" y="7"/>
                        </a:moveTo>
                        <a:cubicBezTo>
                          <a:pt x="22" y="8"/>
                          <a:pt x="21" y="9"/>
                          <a:pt x="20" y="9"/>
                        </a:cubicBezTo>
                        <a:cubicBezTo>
                          <a:pt x="6" y="16"/>
                          <a:pt x="6" y="16"/>
                          <a:pt x="6" y="16"/>
                        </a:cubicBezTo>
                        <a:cubicBezTo>
                          <a:pt x="5" y="17"/>
                          <a:pt x="4" y="17"/>
                          <a:pt x="3" y="16"/>
                        </a:cubicBezTo>
                        <a:cubicBezTo>
                          <a:pt x="0" y="9"/>
                          <a:pt x="0" y="9"/>
                          <a:pt x="0" y="9"/>
                        </a:cubicBezTo>
                        <a:cubicBezTo>
                          <a:pt x="0" y="9"/>
                          <a:pt x="1" y="8"/>
                          <a:pt x="2" y="7"/>
                        </a:cubicBezTo>
                        <a:cubicBezTo>
                          <a:pt x="16" y="0"/>
                          <a:pt x="16" y="0"/>
                          <a:pt x="16" y="0"/>
                        </a:cubicBezTo>
                        <a:cubicBezTo>
                          <a:pt x="17" y="0"/>
                          <a:pt x="18" y="0"/>
                          <a:pt x="19" y="1"/>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6" name="任意多边形: 形状 25"/>
                  <p:cNvSpPr>
                    <a:spLocks/>
                  </p:cNvSpPr>
                  <p:nvPr/>
                </p:nvSpPr>
                <p:spPr bwMode="auto">
                  <a:xfrm rot="1463065">
                    <a:off x="5195217" y="4584577"/>
                    <a:ext cx="158296" cy="121766"/>
                  </a:xfrm>
                  <a:custGeom>
                    <a:avLst/>
                    <a:gdLst>
                      <a:gd name="T0" fmla="*/ 22 w 22"/>
                      <a:gd name="T1" fmla="*/ 7 h 17"/>
                      <a:gd name="T2" fmla="*/ 20 w 22"/>
                      <a:gd name="T3" fmla="*/ 10 h 17"/>
                      <a:gd name="T4" fmla="*/ 6 w 22"/>
                      <a:gd name="T5" fmla="*/ 16 h 17"/>
                      <a:gd name="T6" fmla="*/ 3 w 22"/>
                      <a:gd name="T7" fmla="*/ 16 h 17"/>
                      <a:gd name="T8" fmla="*/ 0 w 22"/>
                      <a:gd name="T9" fmla="*/ 10 h 17"/>
                      <a:gd name="T10" fmla="*/ 2 w 22"/>
                      <a:gd name="T11" fmla="*/ 7 h 17"/>
                      <a:gd name="T12" fmla="*/ 15 w 22"/>
                      <a:gd name="T13" fmla="*/ 1 h 17"/>
                      <a:gd name="T14" fmla="*/ 18 w 22"/>
                      <a:gd name="T15" fmla="*/ 1 h 17"/>
                      <a:gd name="T16" fmla="*/ 22 w 22"/>
                      <a:gd name="T17"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7">
                        <a:moveTo>
                          <a:pt x="22" y="7"/>
                        </a:moveTo>
                        <a:cubicBezTo>
                          <a:pt x="22" y="8"/>
                          <a:pt x="21" y="9"/>
                          <a:pt x="20" y="10"/>
                        </a:cubicBezTo>
                        <a:cubicBezTo>
                          <a:pt x="6" y="16"/>
                          <a:pt x="6" y="16"/>
                          <a:pt x="6" y="16"/>
                        </a:cubicBezTo>
                        <a:cubicBezTo>
                          <a:pt x="5" y="17"/>
                          <a:pt x="3" y="17"/>
                          <a:pt x="3" y="16"/>
                        </a:cubicBezTo>
                        <a:cubicBezTo>
                          <a:pt x="0" y="10"/>
                          <a:pt x="0" y="10"/>
                          <a:pt x="0" y="10"/>
                        </a:cubicBezTo>
                        <a:cubicBezTo>
                          <a:pt x="0" y="9"/>
                          <a:pt x="0" y="8"/>
                          <a:pt x="2" y="7"/>
                        </a:cubicBezTo>
                        <a:cubicBezTo>
                          <a:pt x="15" y="1"/>
                          <a:pt x="15" y="1"/>
                          <a:pt x="15" y="1"/>
                        </a:cubicBezTo>
                        <a:cubicBezTo>
                          <a:pt x="17" y="0"/>
                          <a:pt x="18" y="0"/>
                          <a:pt x="18" y="1"/>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7" name="任意多边形: 形状 26"/>
                  <p:cNvSpPr>
                    <a:spLocks/>
                  </p:cNvSpPr>
                  <p:nvPr/>
                </p:nvSpPr>
                <p:spPr bwMode="auto">
                  <a:xfrm rot="1463065">
                    <a:off x="5371797" y="4579099"/>
                    <a:ext cx="164384" cy="121766"/>
                  </a:xfrm>
                  <a:custGeom>
                    <a:avLst/>
                    <a:gdLst>
                      <a:gd name="T0" fmla="*/ 22 w 23"/>
                      <a:gd name="T1" fmla="*/ 8 h 17"/>
                      <a:gd name="T2" fmla="*/ 20 w 23"/>
                      <a:gd name="T3" fmla="*/ 10 h 17"/>
                      <a:gd name="T4" fmla="*/ 7 w 23"/>
                      <a:gd name="T5" fmla="*/ 16 h 17"/>
                      <a:gd name="T6" fmla="*/ 4 w 23"/>
                      <a:gd name="T7" fmla="*/ 16 h 17"/>
                      <a:gd name="T8" fmla="*/ 1 w 23"/>
                      <a:gd name="T9" fmla="*/ 10 h 17"/>
                      <a:gd name="T10" fmla="*/ 3 w 23"/>
                      <a:gd name="T11" fmla="*/ 7 h 17"/>
                      <a:gd name="T12" fmla="*/ 16 w 23"/>
                      <a:gd name="T13" fmla="*/ 1 h 17"/>
                      <a:gd name="T14" fmla="*/ 19 w 23"/>
                      <a:gd name="T15" fmla="*/ 1 h 17"/>
                      <a:gd name="T16" fmla="*/ 22 w 23"/>
                      <a:gd name="T17"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7">
                        <a:moveTo>
                          <a:pt x="22" y="8"/>
                        </a:moveTo>
                        <a:cubicBezTo>
                          <a:pt x="23" y="8"/>
                          <a:pt x="22" y="9"/>
                          <a:pt x="20" y="10"/>
                        </a:cubicBezTo>
                        <a:cubicBezTo>
                          <a:pt x="7" y="16"/>
                          <a:pt x="7" y="16"/>
                          <a:pt x="7" y="16"/>
                        </a:cubicBezTo>
                        <a:cubicBezTo>
                          <a:pt x="5" y="17"/>
                          <a:pt x="4" y="17"/>
                          <a:pt x="4" y="16"/>
                        </a:cubicBezTo>
                        <a:cubicBezTo>
                          <a:pt x="1" y="10"/>
                          <a:pt x="1" y="10"/>
                          <a:pt x="1" y="10"/>
                        </a:cubicBezTo>
                        <a:cubicBezTo>
                          <a:pt x="0" y="9"/>
                          <a:pt x="1" y="8"/>
                          <a:pt x="3" y="7"/>
                        </a:cubicBezTo>
                        <a:cubicBezTo>
                          <a:pt x="16" y="1"/>
                          <a:pt x="16" y="1"/>
                          <a:pt x="16" y="1"/>
                        </a:cubicBezTo>
                        <a:cubicBezTo>
                          <a:pt x="18" y="0"/>
                          <a:pt x="19" y="0"/>
                          <a:pt x="19" y="1"/>
                        </a:cubicBezTo>
                        <a:lnTo>
                          <a:pt x="22" y="8"/>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8" name="任意多边形: 形状 27"/>
                  <p:cNvSpPr>
                    <a:spLocks/>
                  </p:cNvSpPr>
                  <p:nvPr/>
                </p:nvSpPr>
                <p:spPr bwMode="auto">
                  <a:xfrm rot="1463065">
                    <a:off x="5553209" y="4579439"/>
                    <a:ext cx="158296" cy="115678"/>
                  </a:xfrm>
                  <a:custGeom>
                    <a:avLst/>
                    <a:gdLst>
                      <a:gd name="T0" fmla="*/ 22 w 22"/>
                      <a:gd name="T1" fmla="*/ 7 h 16"/>
                      <a:gd name="T2" fmla="*/ 20 w 22"/>
                      <a:gd name="T3" fmla="*/ 9 h 16"/>
                      <a:gd name="T4" fmla="*/ 7 w 22"/>
                      <a:gd name="T5" fmla="*/ 16 h 16"/>
                      <a:gd name="T6" fmla="*/ 4 w 22"/>
                      <a:gd name="T7" fmla="*/ 16 h 16"/>
                      <a:gd name="T8" fmla="*/ 0 w 22"/>
                      <a:gd name="T9" fmla="*/ 9 h 16"/>
                      <a:gd name="T10" fmla="*/ 2 w 22"/>
                      <a:gd name="T11" fmla="*/ 7 h 16"/>
                      <a:gd name="T12" fmla="*/ 16 w 22"/>
                      <a:gd name="T13" fmla="*/ 0 h 16"/>
                      <a:gd name="T14" fmla="*/ 19 w 22"/>
                      <a:gd name="T15" fmla="*/ 0 h 16"/>
                      <a:gd name="T16" fmla="*/ 22 w 22"/>
                      <a:gd name="T17" fmla="*/ 7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6">
                        <a:moveTo>
                          <a:pt x="22" y="7"/>
                        </a:moveTo>
                        <a:cubicBezTo>
                          <a:pt x="22" y="8"/>
                          <a:pt x="22" y="9"/>
                          <a:pt x="20" y="9"/>
                        </a:cubicBezTo>
                        <a:cubicBezTo>
                          <a:pt x="7" y="16"/>
                          <a:pt x="7" y="16"/>
                          <a:pt x="7" y="16"/>
                        </a:cubicBezTo>
                        <a:cubicBezTo>
                          <a:pt x="5" y="16"/>
                          <a:pt x="4" y="16"/>
                          <a:pt x="4" y="16"/>
                        </a:cubicBezTo>
                        <a:cubicBezTo>
                          <a:pt x="0" y="9"/>
                          <a:pt x="0" y="9"/>
                          <a:pt x="0" y="9"/>
                        </a:cubicBezTo>
                        <a:cubicBezTo>
                          <a:pt x="0" y="8"/>
                          <a:pt x="1" y="7"/>
                          <a:pt x="2" y="7"/>
                        </a:cubicBezTo>
                        <a:cubicBezTo>
                          <a:pt x="16" y="0"/>
                          <a:pt x="16" y="0"/>
                          <a:pt x="16" y="0"/>
                        </a:cubicBezTo>
                        <a:cubicBezTo>
                          <a:pt x="17" y="0"/>
                          <a:pt x="19" y="0"/>
                          <a:pt x="19" y="0"/>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9" name="任意多边形: 形状 28"/>
                  <p:cNvSpPr>
                    <a:spLocks/>
                  </p:cNvSpPr>
                  <p:nvPr/>
                </p:nvSpPr>
                <p:spPr bwMode="auto">
                  <a:xfrm rot="1463065">
                    <a:off x="5734350" y="4574947"/>
                    <a:ext cx="158296" cy="121766"/>
                  </a:xfrm>
                  <a:custGeom>
                    <a:avLst/>
                    <a:gdLst>
                      <a:gd name="T0" fmla="*/ 22 w 22"/>
                      <a:gd name="T1" fmla="*/ 7 h 17"/>
                      <a:gd name="T2" fmla="*/ 20 w 22"/>
                      <a:gd name="T3" fmla="*/ 9 h 17"/>
                      <a:gd name="T4" fmla="*/ 6 w 22"/>
                      <a:gd name="T5" fmla="*/ 16 h 17"/>
                      <a:gd name="T6" fmla="*/ 3 w 22"/>
                      <a:gd name="T7" fmla="*/ 16 h 17"/>
                      <a:gd name="T8" fmla="*/ 0 w 22"/>
                      <a:gd name="T9" fmla="*/ 9 h 17"/>
                      <a:gd name="T10" fmla="*/ 2 w 22"/>
                      <a:gd name="T11" fmla="*/ 7 h 17"/>
                      <a:gd name="T12" fmla="*/ 16 w 22"/>
                      <a:gd name="T13" fmla="*/ 1 h 17"/>
                      <a:gd name="T14" fmla="*/ 19 w 22"/>
                      <a:gd name="T15" fmla="*/ 1 h 17"/>
                      <a:gd name="T16" fmla="*/ 22 w 22"/>
                      <a:gd name="T17"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7">
                        <a:moveTo>
                          <a:pt x="22" y="7"/>
                        </a:moveTo>
                        <a:cubicBezTo>
                          <a:pt x="22" y="8"/>
                          <a:pt x="21" y="9"/>
                          <a:pt x="20" y="9"/>
                        </a:cubicBezTo>
                        <a:cubicBezTo>
                          <a:pt x="6" y="16"/>
                          <a:pt x="6" y="16"/>
                          <a:pt x="6" y="16"/>
                        </a:cubicBezTo>
                        <a:cubicBezTo>
                          <a:pt x="5" y="17"/>
                          <a:pt x="4" y="17"/>
                          <a:pt x="3" y="16"/>
                        </a:cubicBezTo>
                        <a:cubicBezTo>
                          <a:pt x="0" y="9"/>
                          <a:pt x="0" y="9"/>
                          <a:pt x="0" y="9"/>
                        </a:cubicBezTo>
                        <a:cubicBezTo>
                          <a:pt x="0" y="9"/>
                          <a:pt x="1" y="8"/>
                          <a:pt x="2" y="7"/>
                        </a:cubicBezTo>
                        <a:cubicBezTo>
                          <a:pt x="16" y="1"/>
                          <a:pt x="16" y="1"/>
                          <a:pt x="16" y="1"/>
                        </a:cubicBezTo>
                        <a:cubicBezTo>
                          <a:pt x="17" y="0"/>
                          <a:pt x="18" y="0"/>
                          <a:pt x="19" y="1"/>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0" name="任意多边形: 形状 29"/>
                  <p:cNvSpPr>
                    <a:spLocks/>
                  </p:cNvSpPr>
                  <p:nvPr/>
                </p:nvSpPr>
                <p:spPr bwMode="auto">
                  <a:xfrm rot="1463065">
                    <a:off x="5919519" y="4571983"/>
                    <a:ext cx="158296" cy="121766"/>
                  </a:xfrm>
                  <a:custGeom>
                    <a:avLst/>
                    <a:gdLst>
                      <a:gd name="T0" fmla="*/ 22 w 22"/>
                      <a:gd name="T1" fmla="*/ 7 h 17"/>
                      <a:gd name="T2" fmla="*/ 20 w 22"/>
                      <a:gd name="T3" fmla="*/ 10 h 17"/>
                      <a:gd name="T4" fmla="*/ 6 w 22"/>
                      <a:gd name="T5" fmla="*/ 16 h 17"/>
                      <a:gd name="T6" fmla="*/ 3 w 22"/>
                      <a:gd name="T7" fmla="*/ 16 h 17"/>
                      <a:gd name="T8" fmla="*/ 0 w 22"/>
                      <a:gd name="T9" fmla="*/ 10 h 17"/>
                      <a:gd name="T10" fmla="*/ 2 w 22"/>
                      <a:gd name="T11" fmla="*/ 7 h 17"/>
                      <a:gd name="T12" fmla="*/ 16 w 22"/>
                      <a:gd name="T13" fmla="*/ 1 h 17"/>
                      <a:gd name="T14" fmla="*/ 18 w 22"/>
                      <a:gd name="T15" fmla="*/ 1 h 17"/>
                      <a:gd name="T16" fmla="*/ 22 w 22"/>
                      <a:gd name="T17"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7">
                        <a:moveTo>
                          <a:pt x="22" y="7"/>
                        </a:moveTo>
                        <a:cubicBezTo>
                          <a:pt x="22" y="8"/>
                          <a:pt x="21" y="9"/>
                          <a:pt x="20" y="10"/>
                        </a:cubicBezTo>
                        <a:cubicBezTo>
                          <a:pt x="6" y="16"/>
                          <a:pt x="6" y="16"/>
                          <a:pt x="6" y="16"/>
                        </a:cubicBezTo>
                        <a:cubicBezTo>
                          <a:pt x="5" y="17"/>
                          <a:pt x="3" y="17"/>
                          <a:pt x="3" y="16"/>
                        </a:cubicBezTo>
                        <a:cubicBezTo>
                          <a:pt x="0" y="10"/>
                          <a:pt x="0" y="10"/>
                          <a:pt x="0" y="10"/>
                        </a:cubicBezTo>
                        <a:cubicBezTo>
                          <a:pt x="0" y="9"/>
                          <a:pt x="1" y="8"/>
                          <a:pt x="2" y="7"/>
                        </a:cubicBezTo>
                        <a:cubicBezTo>
                          <a:pt x="16" y="1"/>
                          <a:pt x="16" y="1"/>
                          <a:pt x="16" y="1"/>
                        </a:cubicBezTo>
                        <a:cubicBezTo>
                          <a:pt x="17" y="0"/>
                          <a:pt x="18" y="0"/>
                          <a:pt x="18" y="1"/>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1" name="任意多边形: 形状 30"/>
                  <p:cNvSpPr>
                    <a:spLocks/>
                  </p:cNvSpPr>
                  <p:nvPr/>
                </p:nvSpPr>
                <p:spPr bwMode="auto">
                  <a:xfrm rot="1463065">
                    <a:off x="6096099" y="4566505"/>
                    <a:ext cx="164384" cy="121766"/>
                  </a:xfrm>
                  <a:custGeom>
                    <a:avLst/>
                    <a:gdLst>
                      <a:gd name="T0" fmla="*/ 22 w 23"/>
                      <a:gd name="T1" fmla="*/ 8 h 17"/>
                      <a:gd name="T2" fmla="*/ 21 w 23"/>
                      <a:gd name="T3" fmla="*/ 10 h 17"/>
                      <a:gd name="T4" fmla="*/ 7 w 23"/>
                      <a:gd name="T5" fmla="*/ 16 h 17"/>
                      <a:gd name="T6" fmla="*/ 4 w 23"/>
                      <a:gd name="T7" fmla="*/ 16 h 17"/>
                      <a:gd name="T8" fmla="*/ 1 w 23"/>
                      <a:gd name="T9" fmla="*/ 10 h 17"/>
                      <a:gd name="T10" fmla="*/ 3 w 23"/>
                      <a:gd name="T11" fmla="*/ 8 h 17"/>
                      <a:gd name="T12" fmla="*/ 16 w 23"/>
                      <a:gd name="T13" fmla="*/ 1 h 17"/>
                      <a:gd name="T14" fmla="*/ 19 w 23"/>
                      <a:gd name="T15" fmla="*/ 1 h 17"/>
                      <a:gd name="T16" fmla="*/ 22 w 23"/>
                      <a:gd name="T17"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7">
                        <a:moveTo>
                          <a:pt x="22" y="8"/>
                        </a:moveTo>
                        <a:cubicBezTo>
                          <a:pt x="23" y="8"/>
                          <a:pt x="22" y="9"/>
                          <a:pt x="21" y="10"/>
                        </a:cubicBezTo>
                        <a:cubicBezTo>
                          <a:pt x="7" y="16"/>
                          <a:pt x="7" y="16"/>
                          <a:pt x="7" y="16"/>
                        </a:cubicBezTo>
                        <a:cubicBezTo>
                          <a:pt x="5" y="17"/>
                          <a:pt x="4" y="17"/>
                          <a:pt x="4" y="16"/>
                        </a:cubicBezTo>
                        <a:cubicBezTo>
                          <a:pt x="1" y="10"/>
                          <a:pt x="1" y="10"/>
                          <a:pt x="1" y="10"/>
                        </a:cubicBezTo>
                        <a:cubicBezTo>
                          <a:pt x="0" y="9"/>
                          <a:pt x="1" y="8"/>
                          <a:pt x="3" y="8"/>
                        </a:cubicBezTo>
                        <a:cubicBezTo>
                          <a:pt x="16" y="1"/>
                          <a:pt x="16" y="1"/>
                          <a:pt x="16" y="1"/>
                        </a:cubicBezTo>
                        <a:cubicBezTo>
                          <a:pt x="18" y="0"/>
                          <a:pt x="19" y="0"/>
                          <a:pt x="19" y="1"/>
                        </a:cubicBezTo>
                        <a:lnTo>
                          <a:pt x="22" y="8"/>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2" name="任意多边形: 形状 31"/>
                  <p:cNvSpPr>
                    <a:spLocks/>
                  </p:cNvSpPr>
                  <p:nvPr/>
                </p:nvSpPr>
                <p:spPr bwMode="auto">
                  <a:xfrm rot="1463065">
                    <a:off x="6277511" y="4566845"/>
                    <a:ext cx="158296" cy="115678"/>
                  </a:xfrm>
                  <a:custGeom>
                    <a:avLst/>
                    <a:gdLst>
                      <a:gd name="T0" fmla="*/ 22 w 22"/>
                      <a:gd name="T1" fmla="*/ 7 h 16"/>
                      <a:gd name="T2" fmla="*/ 20 w 22"/>
                      <a:gd name="T3" fmla="*/ 9 h 16"/>
                      <a:gd name="T4" fmla="*/ 7 w 22"/>
                      <a:gd name="T5" fmla="*/ 16 h 16"/>
                      <a:gd name="T6" fmla="*/ 4 w 22"/>
                      <a:gd name="T7" fmla="*/ 16 h 16"/>
                      <a:gd name="T8" fmla="*/ 0 w 22"/>
                      <a:gd name="T9" fmla="*/ 9 h 16"/>
                      <a:gd name="T10" fmla="*/ 2 w 22"/>
                      <a:gd name="T11" fmla="*/ 7 h 16"/>
                      <a:gd name="T12" fmla="*/ 16 w 22"/>
                      <a:gd name="T13" fmla="*/ 0 h 16"/>
                      <a:gd name="T14" fmla="*/ 19 w 22"/>
                      <a:gd name="T15" fmla="*/ 0 h 16"/>
                      <a:gd name="T16" fmla="*/ 22 w 22"/>
                      <a:gd name="T17" fmla="*/ 7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6">
                        <a:moveTo>
                          <a:pt x="22" y="7"/>
                        </a:moveTo>
                        <a:cubicBezTo>
                          <a:pt x="22" y="8"/>
                          <a:pt x="22" y="9"/>
                          <a:pt x="20" y="9"/>
                        </a:cubicBezTo>
                        <a:cubicBezTo>
                          <a:pt x="7" y="16"/>
                          <a:pt x="7" y="16"/>
                          <a:pt x="7" y="16"/>
                        </a:cubicBezTo>
                        <a:cubicBezTo>
                          <a:pt x="5" y="16"/>
                          <a:pt x="4" y="16"/>
                          <a:pt x="4" y="16"/>
                        </a:cubicBezTo>
                        <a:cubicBezTo>
                          <a:pt x="0" y="9"/>
                          <a:pt x="0" y="9"/>
                          <a:pt x="0" y="9"/>
                        </a:cubicBezTo>
                        <a:cubicBezTo>
                          <a:pt x="0" y="8"/>
                          <a:pt x="1" y="7"/>
                          <a:pt x="2" y="7"/>
                        </a:cubicBezTo>
                        <a:cubicBezTo>
                          <a:pt x="16" y="0"/>
                          <a:pt x="16" y="0"/>
                          <a:pt x="16" y="0"/>
                        </a:cubicBezTo>
                        <a:cubicBezTo>
                          <a:pt x="17" y="0"/>
                          <a:pt x="19" y="0"/>
                          <a:pt x="19" y="0"/>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3" name="任意多边形: 形状 32"/>
                  <p:cNvSpPr>
                    <a:spLocks/>
                  </p:cNvSpPr>
                  <p:nvPr/>
                </p:nvSpPr>
                <p:spPr bwMode="auto">
                  <a:xfrm rot="1463065">
                    <a:off x="3915074" y="4708986"/>
                    <a:ext cx="185694" cy="188737"/>
                  </a:xfrm>
                  <a:custGeom>
                    <a:avLst/>
                    <a:gdLst>
                      <a:gd name="T0" fmla="*/ 25 w 26"/>
                      <a:gd name="T1" fmla="*/ 16 h 26"/>
                      <a:gd name="T2" fmla="*/ 24 w 26"/>
                      <a:gd name="T3" fmla="*/ 19 h 26"/>
                      <a:gd name="T4" fmla="*/ 10 w 26"/>
                      <a:gd name="T5" fmla="*/ 26 h 26"/>
                      <a:gd name="T6" fmla="*/ 7 w 26"/>
                      <a:gd name="T7" fmla="*/ 24 h 26"/>
                      <a:gd name="T8" fmla="*/ 0 w 26"/>
                      <a:gd name="T9" fmla="*/ 11 h 26"/>
                      <a:gd name="T10" fmla="*/ 2 w 26"/>
                      <a:gd name="T11" fmla="*/ 7 h 26"/>
                      <a:gd name="T12" fmla="*/ 15 w 26"/>
                      <a:gd name="T13" fmla="*/ 1 h 26"/>
                      <a:gd name="T14" fmla="*/ 19 w 26"/>
                      <a:gd name="T15" fmla="*/ 2 h 26"/>
                      <a:gd name="T16" fmla="*/ 25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6"/>
                        </a:moveTo>
                        <a:cubicBezTo>
                          <a:pt x="26" y="17"/>
                          <a:pt x="25" y="19"/>
                          <a:pt x="24" y="19"/>
                        </a:cubicBezTo>
                        <a:cubicBezTo>
                          <a:pt x="10" y="26"/>
                          <a:pt x="10" y="26"/>
                          <a:pt x="10" y="26"/>
                        </a:cubicBezTo>
                        <a:cubicBezTo>
                          <a:pt x="9" y="26"/>
                          <a:pt x="7" y="26"/>
                          <a:pt x="7" y="24"/>
                        </a:cubicBezTo>
                        <a:cubicBezTo>
                          <a:pt x="0" y="11"/>
                          <a:pt x="0" y="11"/>
                          <a:pt x="0" y="11"/>
                        </a:cubicBezTo>
                        <a:cubicBezTo>
                          <a:pt x="0" y="9"/>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4" name="任意多边形: 形状 33"/>
                  <p:cNvSpPr>
                    <a:spLocks/>
                  </p:cNvSpPr>
                  <p:nvPr/>
                </p:nvSpPr>
                <p:spPr bwMode="auto">
                  <a:xfrm rot="1463065">
                    <a:off x="4089412" y="4707797"/>
                    <a:ext cx="185694" cy="188737"/>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1 w 26"/>
                      <a:gd name="T11" fmla="*/ 7 h 26"/>
                      <a:gd name="T12" fmla="*/ 15 w 26"/>
                      <a:gd name="T13" fmla="*/ 0 h 26"/>
                      <a:gd name="T14" fmla="*/ 19 w 26"/>
                      <a:gd name="T15" fmla="*/ 2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5" y="18"/>
                          <a:pt x="24" y="19"/>
                        </a:cubicBezTo>
                        <a:cubicBezTo>
                          <a:pt x="10" y="25"/>
                          <a:pt x="10" y="25"/>
                          <a:pt x="10" y="25"/>
                        </a:cubicBezTo>
                        <a:cubicBezTo>
                          <a:pt x="9" y="26"/>
                          <a:pt x="7" y="25"/>
                          <a:pt x="7" y="24"/>
                        </a:cubicBezTo>
                        <a:cubicBezTo>
                          <a:pt x="0" y="10"/>
                          <a:pt x="0" y="10"/>
                          <a:pt x="0" y="10"/>
                        </a:cubicBezTo>
                        <a:cubicBezTo>
                          <a:pt x="0" y="9"/>
                          <a:pt x="0" y="8"/>
                          <a:pt x="1" y="7"/>
                        </a:cubicBezTo>
                        <a:cubicBezTo>
                          <a:pt x="15" y="0"/>
                          <a:pt x="15" y="0"/>
                          <a:pt x="15" y="0"/>
                        </a:cubicBezTo>
                        <a:cubicBezTo>
                          <a:pt x="17" y="0"/>
                          <a:pt x="18" y="0"/>
                          <a:pt x="19" y="2"/>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5" name="任意多边形: 形状 34"/>
                  <p:cNvSpPr>
                    <a:spLocks/>
                  </p:cNvSpPr>
                  <p:nvPr/>
                </p:nvSpPr>
                <p:spPr bwMode="auto">
                  <a:xfrm rot="1463065">
                    <a:off x="4256282" y="4698905"/>
                    <a:ext cx="194826" cy="194826"/>
                  </a:xfrm>
                  <a:custGeom>
                    <a:avLst/>
                    <a:gdLst>
                      <a:gd name="T0" fmla="*/ 26 w 27"/>
                      <a:gd name="T1" fmla="*/ 16 h 27"/>
                      <a:gd name="T2" fmla="*/ 25 w 27"/>
                      <a:gd name="T3" fmla="*/ 20 h 27"/>
                      <a:gd name="T4" fmla="*/ 11 w 27"/>
                      <a:gd name="T5" fmla="*/ 26 h 27"/>
                      <a:gd name="T6" fmla="*/ 8 w 27"/>
                      <a:gd name="T7" fmla="*/ 25 h 27"/>
                      <a:gd name="T8" fmla="*/ 1 w 27"/>
                      <a:gd name="T9" fmla="*/ 11 h 27"/>
                      <a:gd name="T10" fmla="*/ 2 w 27"/>
                      <a:gd name="T11" fmla="*/ 8 h 27"/>
                      <a:gd name="T12" fmla="*/ 16 w 27"/>
                      <a:gd name="T13" fmla="*/ 1 h 27"/>
                      <a:gd name="T14" fmla="*/ 20 w 27"/>
                      <a:gd name="T15" fmla="*/ 2 h 27"/>
                      <a:gd name="T16" fmla="*/ 26 w 27"/>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7">
                        <a:moveTo>
                          <a:pt x="26" y="16"/>
                        </a:moveTo>
                        <a:cubicBezTo>
                          <a:pt x="27" y="17"/>
                          <a:pt x="26" y="19"/>
                          <a:pt x="25" y="20"/>
                        </a:cubicBezTo>
                        <a:cubicBezTo>
                          <a:pt x="11" y="26"/>
                          <a:pt x="11" y="26"/>
                          <a:pt x="11" y="26"/>
                        </a:cubicBezTo>
                        <a:cubicBezTo>
                          <a:pt x="10" y="27"/>
                          <a:pt x="8" y="26"/>
                          <a:pt x="8" y="25"/>
                        </a:cubicBezTo>
                        <a:cubicBezTo>
                          <a:pt x="1" y="11"/>
                          <a:pt x="1" y="11"/>
                          <a:pt x="1" y="11"/>
                        </a:cubicBezTo>
                        <a:cubicBezTo>
                          <a:pt x="0" y="10"/>
                          <a:pt x="1" y="8"/>
                          <a:pt x="2" y="8"/>
                        </a:cubicBezTo>
                        <a:cubicBezTo>
                          <a:pt x="16" y="1"/>
                          <a:pt x="16" y="1"/>
                          <a:pt x="16" y="1"/>
                        </a:cubicBezTo>
                        <a:cubicBezTo>
                          <a:pt x="17" y="0"/>
                          <a:pt x="19" y="1"/>
                          <a:pt x="20"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6" name="任意多边形: 形状 35"/>
                  <p:cNvSpPr>
                    <a:spLocks/>
                  </p:cNvSpPr>
                  <p:nvPr/>
                </p:nvSpPr>
                <p:spPr bwMode="auto">
                  <a:xfrm rot="1463065">
                    <a:off x="4431248" y="4700897"/>
                    <a:ext cx="194826" cy="185694"/>
                  </a:xfrm>
                  <a:custGeom>
                    <a:avLst/>
                    <a:gdLst>
                      <a:gd name="T0" fmla="*/ 26 w 27"/>
                      <a:gd name="T1" fmla="*/ 16 h 26"/>
                      <a:gd name="T2" fmla="*/ 25 w 27"/>
                      <a:gd name="T3" fmla="*/ 19 h 26"/>
                      <a:gd name="T4" fmla="*/ 11 w 27"/>
                      <a:gd name="T5" fmla="*/ 26 h 26"/>
                      <a:gd name="T6" fmla="*/ 8 w 27"/>
                      <a:gd name="T7" fmla="*/ 24 h 26"/>
                      <a:gd name="T8" fmla="*/ 1 w 27"/>
                      <a:gd name="T9" fmla="*/ 11 h 26"/>
                      <a:gd name="T10" fmla="*/ 2 w 27"/>
                      <a:gd name="T11" fmla="*/ 7 h 26"/>
                      <a:gd name="T12" fmla="*/ 16 w 27"/>
                      <a:gd name="T13" fmla="*/ 1 h 26"/>
                      <a:gd name="T14" fmla="*/ 20 w 27"/>
                      <a:gd name="T15" fmla="*/ 2 h 26"/>
                      <a:gd name="T16" fmla="*/ 26 w 27"/>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6"/>
                        </a:moveTo>
                        <a:cubicBezTo>
                          <a:pt x="27" y="17"/>
                          <a:pt x="26" y="19"/>
                          <a:pt x="25" y="19"/>
                        </a:cubicBezTo>
                        <a:cubicBezTo>
                          <a:pt x="11" y="26"/>
                          <a:pt x="11" y="26"/>
                          <a:pt x="11" y="26"/>
                        </a:cubicBezTo>
                        <a:cubicBezTo>
                          <a:pt x="10" y="26"/>
                          <a:pt x="8" y="26"/>
                          <a:pt x="8" y="24"/>
                        </a:cubicBezTo>
                        <a:cubicBezTo>
                          <a:pt x="1" y="11"/>
                          <a:pt x="1" y="11"/>
                          <a:pt x="1" y="11"/>
                        </a:cubicBezTo>
                        <a:cubicBezTo>
                          <a:pt x="0" y="9"/>
                          <a:pt x="1" y="8"/>
                          <a:pt x="2" y="7"/>
                        </a:cubicBezTo>
                        <a:cubicBezTo>
                          <a:pt x="16" y="1"/>
                          <a:pt x="16" y="1"/>
                          <a:pt x="16" y="1"/>
                        </a:cubicBezTo>
                        <a:cubicBezTo>
                          <a:pt x="17" y="0"/>
                          <a:pt x="19" y="1"/>
                          <a:pt x="20"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7" name="任意多边形: 形状 36"/>
                  <p:cNvSpPr>
                    <a:spLocks/>
                  </p:cNvSpPr>
                  <p:nvPr/>
                </p:nvSpPr>
                <p:spPr bwMode="auto">
                  <a:xfrm rot="1463065">
                    <a:off x="4604958" y="4699572"/>
                    <a:ext cx="194826" cy="188737"/>
                  </a:xfrm>
                  <a:custGeom>
                    <a:avLst/>
                    <a:gdLst>
                      <a:gd name="T0" fmla="*/ 26 w 27"/>
                      <a:gd name="T1" fmla="*/ 15 h 26"/>
                      <a:gd name="T2" fmla="*/ 25 w 27"/>
                      <a:gd name="T3" fmla="*/ 19 h 26"/>
                      <a:gd name="T4" fmla="*/ 11 w 27"/>
                      <a:gd name="T5" fmla="*/ 25 h 26"/>
                      <a:gd name="T6" fmla="*/ 7 w 27"/>
                      <a:gd name="T7" fmla="*/ 24 h 26"/>
                      <a:gd name="T8" fmla="*/ 1 w 27"/>
                      <a:gd name="T9" fmla="*/ 10 h 26"/>
                      <a:gd name="T10" fmla="*/ 2 w 27"/>
                      <a:gd name="T11" fmla="*/ 7 h 26"/>
                      <a:gd name="T12" fmla="*/ 16 w 27"/>
                      <a:gd name="T13" fmla="*/ 0 h 26"/>
                      <a:gd name="T14" fmla="*/ 20 w 27"/>
                      <a:gd name="T15" fmla="*/ 2 h 26"/>
                      <a:gd name="T16" fmla="*/ 26 w 27"/>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5"/>
                        </a:moveTo>
                        <a:cubicBezTo>
                          <a:pt x="27" y="17"/>
                          <a:pt x="26" y="18"/>
                          <a:pt x="25" y="19"/>
                        </a:cubicBezTo>
                        <a:cubicBezTo>
                          <a:pt x="11" y="25"/>
                          <a:pt x="11" y="25"/>
                          <a:pt x="11" y="25"/>
                        </a:cubicBezTo>
                        <a:cubicBezTo>
                          <a:pt x="10" y="26"/>
                          <a:pt x="8" y="25"/>
                          <a:pt x="7" y="24"/>
                        </a:cubicBezTo>
                        <a:cubicBezTo>
                          <a:pt x="1" y="10"/>
                          <a:pt x="1" y="10"/>
                          <a:pt x="1" y="10"/>
                        </a:cubicBezTo>
                        <a:cubicBezTo>
                          <a:pt x="0" y="9"/>
                          <a:pt x="1" y="7"/>
                          <a:pt x="2" y="7"/>
                        </a:cubicBezTo>
                        <a:cubicBezTo>
                          <a:pt x="16" y="0"/>
                          <a:pt x="16" y="0"/>
                          <a:pt x="16" y="0"/>
                        </a:cubicBezTo>
                        <a:cubicBezTo>
                          <a:pt x="17" y="0"/>
                          <a:pt x="19" y="0"/>
                          <a:pt x="20"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8" name="任意多边形: 形状 37"/>
                  <p:cNvSpPr>
                    <a:spLocks/>
                  </p:cNvSpPr>
                  <p:nvPr/>
                </p:nvSpPr>
                <p:spPr bwMode="auto">
                  <a:xfrm rot="1463065">
                    <a:off x="4780553" y="4692567"/>
                    <a:ext cx="194826" cy="194826"/>
                  </a:xfrm>
                  <a:custGeom>
                    <a:avLst/>
                    <a:gdLst>
                      <a:gd name="T0" fmla="*/ 26 w 27"/>
                      <a:gd name="T1" fmla="*/ 16 h 27"/>
                      <a:gd name="T2" fmla="*/ 25 w 27"/>
                      <a:gd name="T3" fmla="*/ 20 h 27"/>
                      <a:gd name="T4" fmla="*/ 11 w 27"/>
                      <a:gd name="T5" fmla="*/ 26 h 27"/>
                      <a:gd name="T6" fmla="*/ 7 w 27"/>
                      <a:gd name="T7" fmla="*/ 25 h 27"/>
                      <a:gd name="T8" fmla="*/ 1 w 27"/>
                      <a:gd name="T9" fmla="*/ 11 h 27"/>
                      <a:gd name="T10" fmla="*/ 2 w 27"/>
                      <a:gd name="T11" fmla="*/ 7 h 27"/>
                      <a:gd name="T12" fmla="*/ 16 w 27"/>
                      <a:gd name="T13" fmla="*/ 1 h 27"/>
                      <a:gd name="T14" fmla="*/ 19 w 27"/>
                      <a:gd name="T15" fmla="*/ 2 h 27"/>
                      <a:gd name="T16" fmla="*/ 26 w 27"/>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7">
                        <a:moveTo>
                          <a:pt x="26" y="16"/>
                        </a:moveTo>
                        <a:cubicBezTo>
                          <a:pt x="27" y="17"/>
                          <a:pt x="26" y="19"/>
                          <a:pt x="25" y="20"/>
                        </a:cubicBezTo>
                        <a:cubicBezTo>
                          <a:pt x="11" y="26"/>
                          <a:pt x="11" y="26"/>
                          <a:pt x="11" y="26"/>
                        </a:cubicBezTo>
                        <a:cubicBezTo>
                          <a:pt x="10" y="27"/>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9" name="任意多边形: 形状 38"/>
                  <p:cNvSpPr>
                    <a:spLocks/>
                  </p:cNvSpPr>
                  <p:nvPr/>
                </p:nvSpPr>
                <p:spPr bwMode="auto">
                  <a:xfrm rot="1463065">
                    <a:off x="4959329" y="4691022"/>
                    <a:ext cx="185694" cy="188737"/>
                  </a:xfrm>
                  <a:custGeom>
                    <a:avLst/>
                    <a:gdLst>
                      <a:gd name="T0" fmla="*/ 26 w 26"/>
                      <a:gd name="T1" fmla="*/ 16 h 26"/>
                      <a:gd name="T2" fmla="*/ 25 w 26"/>
                      <a:gd name="T3" fmla="*/ 19 h 26"/>
                      <a:gd name="T4" fmla="*/ 11 w 26"/>
                      <a:gd name="T5" fmla="*/ 26 h 26"/>
                      <a:gd name="T6" fmla="*/ 7 w 26"/>
                      <a:gd name="T7" fmla="*/ 24 h 26"/>
                      <a:gd name="T8" fmla="*/ 1 w 26"/>
                      <a:gd name="T9" fmla="*/ 11 h 26"/>
                      <a:gd name="T10" fmla="*/ 2 w 26"/>
                      <a:gd name="T11" fmla="*/ 7 h 26"/>
                      <a:gd name="T12" fmla="*/ 16 w 26"/>
                      <a:gd name="T13" fmla="*/ 1 h 26"/>
                      <a:gd name="T14" fmla="*/ 19 w 26"/>
                      <a:gd name="T15" fmla="*/ 2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6"/>
                        </a:moveTo>
                        <a:cubicBezTo>
                          <a:pt x="26" y="17"/>
                          <a:pt x="26" y="19"/>
                          <a:pt x="25" y="19"/>
                        </a:cubicBezTo>
                        <a:cubicBezTo>
                          <a:pt x="11" y="26"/>
                          <a:pt x="11" y="26"/>
                          <a:pt x="11" y="26"/>
                        </a:cubicBezTo>
                        <a:cubicBezTo>
                          <a:pt x="10" y="26"/>
                          <a:pt x="8" y="26"/>
                          <a:pt x="7" y="24"/>
                        </a:cubicBezTo>
                        <a:cubicBezTo>
                          <a:pt x="1" y="11"/>
                          <a:pt x="1" y="11"/>
                          <a:pt x="1" y="11"/>
                        </a:cubicBezTo>
                        <a:cubicBezTo>
                          <a:pt x="0" y="9"/>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0" name="任意多边形: 形状 39"/>
                  <p:cNvSpPr>
                    <a:spLocks/>
                  </p:cNvSpPr>
                  <p:nvPr/>
                </p:nvSpPr>
                <p:spPr bwMode="auto">
                  <a:xfrm rot="1463065">
                    <a:off x="5133040" y="4692740"/>
                    <a:ext cx="185694" cy="185694"/>
                  </a:xfrm>
                  <a:custGeom>
                    <a:avLst/>
                    <a:gdLst>
                      <a:gd name="T0" fmla="*/ 26 w 26"/>
                      <a:gd name="T1" fmla="*/ 15 h 26"/>
                      <a:gd name="T2" fmla="*/ 24 w 26"/>
                      <a:gd name="T3" fmla="*/ 19 h 26"/>
                      <a:gd name="T4" fmla="*/ 11 w 26"/>
                      <a:gd name="T5" fmla="*/ 25 h 26"/>
                      <a:gd name="T6" fmla="*/ 7 w 26"/>
                      <a:gd name="T7" fmla="*/ 24 h 26"/>
                      <a:gd name="T8" fmla="*/ 1 w 26"/>
                      <a:gd name="T9" fmla="*/ 10 h 26"/>
                      <a:gd name="T10" fmla="*/ 2 w 26"/>
                      <a:gd name="T11" fmla="*/ 7 h 26"/>
                      <a:gd name="T12" fmla="*/ 16 w 26"/>
                      <a:gd name="T13" fmla="*/ 0 h 26"/>
                      <a:gd name="T14" fmla="*/ 19 w 26"/>
                      <a:gd name="T15" fmla="*/ 2 h 26"/>
                      <a:gd name="T16" fmla="*/ 26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5"/>
                        </a:moveTo>
                        <a:cubicBezTo>
                          <a:pt x="26" y="17"/>
                          <a:pt x="26" y="18"/>
                          <a:pt x="24" y="19"/>
                        </a:cubicBezTo>
                        <a:cubicBezTo>
                          <a:pt x="11" y="25"/>
                          <a:pt x="11" y="25"/>
                          <a:pt x="11" y="25"/>
                        </a:cubicBezTo>
                        <a:cubicBezTo>
                          <a:pt x="9" y="26"/>
                          <a:pt x="8" y="25"/>
                          <a:pt x="7" y="24"/>
                        </a:cubicBezTo>
                        <a:cubicBezTo>
                          <a:pt x="1" y="10"/>
                          <a:pt x="1" y="10"/>
                          <a:pt x="1" y="10"/>
                        </a:cubicBezTo>
                        <a:cubicBezTo>
                          <a:pt x="0" y="9"/>
                          <a:pt x="1" y="7"/>
                          <a:pt x="2" y="7"/>
                        </a:cubicBezTo>
                        <a:cubicBezTo>
                          <a:pt x="16" y="0"/>
                          <a:pt x="16" y="0"/>
                          <a:pt x="16" y="0"/>
                        </a:cubicBezTo>
                        <a:cubicBezTo>
                          <a:pt x="17" y="0"/>
                          <a:pt x="19" y="0"/>
                          <a:pt x="19"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1" name="任意多边形: 形状 40"/>
                  <p:cNvSpPr>
                    <a:spLocks/>
                  </p:cNvSpPr>
                  <p:nvPr/>
                </p:nvSpPr>
                <p:spPr bwMode="auto">
                  <a:xfrm rot="1463065">
                    <a:off x="5308007" y="4685599"/>
                    <a:ext cx="185694" cy="194826"/>
                  </a:xfrm>
                  <a:custGeom>
                    <a:avLst/>
                    <a:gdLst>
                      <a:gd name="T0" fmla="*/ 26 w 26"/>
                      <a:gd name="T1" fmla="*/ 16 h 27"/>
                      <a:gd name="T2" fmla="*/ 24 w 26"/>
                      <a:gd name="T3" fmla="*/ 19 h 27"/>
                      <a:gd name="T4" fmla="*/ 11 w 26"/>
                      <a:gd name="T5" fmla="*/ 26 h 27"/>
                      <a:gd name="T6" fmla="*/ 7 w 26"/>
                      <a:gd name="T7" fmla="*/ 25 h 27"/>
                      <a:gd name="T8" fmla="*/ 1 w 26"/>
                      <a:gd name="T9" fmla="*/ 11 h 27"/>
                      <a:gd name="T10" fmla="*/ 2 w 26"/>
                      <a:gd name="T11" fmla="*/ 7 h 27"/>
                      <a:gd name="T12" fmla="*/ 16 w 26"/>
                      <a:gd name="T13" fmla="*/ 1 h 27"/>
                      <a:gd name="T14" fmla="*/ 19 w 26"/>
                      <a:gd name="T15" fmla="*/ 2 h 27"/>
                      <a:gd name="T16" fmla="*/ 26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6" y="16"/>
                        </a:moveTo>
                        <a:cubicBezTo>
                          <a:pt x="26" y="17"/>
                          <a:pt x="26" y="19"/>
                          <a:pt x="24" y="19"/>
                        </a:cubicBezTo>
                        <a:cubicBezTo>
                          <a:pt x="11" y="26"/>
                          <a:pt x="11" y="26"/>
                          <a:pt x="11" y="26"/>
                        </a:cubicBezTo>
                        <a:cubicBezTo>
                          <a:pt x="9" y="27"/>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2" name="任意多边形: 形状 41"/>
                  <p:cNvSpPr>
                    <a:spLocks/>
                  </p:cNvSpPr>
                  <p:nvPr/>
                </p:nvSpPr>
                <p:spPr bwMode="auto">
                  <a:xfrm rot="1463065">
                    <a:off x="5484230" y="4684817"/>
                    <a:ext cx="185694" cy="185694"/>
                  </a:xfrm>
                  <a:custGeom>
                    <a:avLst/>
                    <a:gdLst>
                      <a:gd name="T0" fmla="*/ 26 w 26"/>
                      <a:gd name="T1" fmla="*/ 16 h 26"/>
                      <a:gd name="T2" fmla="*/ 24 w 26"/>
                      <a:gd name="T3" fmla="*/ 19 h 26"/>
                      <a:gd name="T4" fmla="*/ 11 w 26"/>
                      <a:gd name="T5" fmla="*/ 26 h 26"/>
                      <a:gd name="T6" fmla="*/ 7 w 26"/>
                      <a:gd name="T7" fmla="*/ 24 h 26"/>
                      <a:gd name="T8" fmla="*/ 1 w 26"/>
                      <a:gd name="T9" fmla="*/ 11 h 26"/>
                      <a:gd name="T10" fmla="*/ 2 w 26"/>
                      <a:gd name="T11" fmla="*/ 7 h 26"/>
                      <a:gd name="T12" fmla="*/ 16 w 26"/>
                      <a:gd name="T13" fmla="*/ 1 h 26"/>
                      <a:gd name="T14" fmla="*/ 19 w 26"/>
                      <a:gd name="T15" fmla="*/ 2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6"/>
                        </a:moveTo>
                        <a:cubicBezTo>
                          <a:pt x="26" y="17"/>
                          <a:pt x="26" y="19"/>
                          <a:pt x="24" y="19"/>
                        </a:cubicBezTo>
                        <a:cubicBezTo>
                          <a:pt x="11" y="26"/>
                          <a:pt x="11" y="26"/>
                          <a:pt x="11" y="26"/>
                        </a:cubicBezTo>
                        <a:cubicBezTo>
                          <a:pt x="9" y="26"/>
                          <a:pt x="8" y="26"/>
                          <a:pt x="7" y="24"/>
                        </a:cubicBezTo>
                        <a:cubicBezTo>
                          <a:pt x="1" y="11"/>
                          <a:pt x="1" y="11"/>
                          <a:pt x="1" y="11"/>
                        </a:cubicBezTo>
                        <a:cubicBezTo>
                          <a:pt x="0" y="9"/>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3" name="任意多边形: 形状 42"/>
                  <p:cNvSpPr>
                    <a:spLocks/>
                  </p:cNvSpPr>
                  <p:nvPr/>
                </p:nvSpPr>
                <p:spPr bwMode="auto">
                  <a:xfrm rot="1463065">
                    <a:off x="5657940" y="4683492"/>
                    <a:ext cx="185694" cy="188737"/>
                  </a:xfrm>
                  <a:custGeom>
                    <a:avLst/>
                    <a:gdLst>
                      <a:gd name="T0" fmla="*/ 26 w 26"/>
                      <a:gd name="T1" fmla="*/ 15 h 26"/>
                      <a:gd name="T2" fmla="*/ 24 w 26"/>
                      <a:gd name="T3" fmla="*/ 19 h 26"/>
                      <a:gd name="T4" fmla="*/ 11 w 26"/>
                      <a:gd name="T5" fmla="*/ 25 h 26"/>
                      <a:gd name="T6" fmla="*/ 7 w 26"/>
                      <a:gd name="T7" fmla="*/ 24 h 26"/>
                      <a:gd name="T8" fmla="*/ 1 w 26"/>
                      <a:gd name="T9" fmla="*/ 10 h 26"/>
                      <a:gd name="T10" fmla="*/ 2 w 26"/>
                      <a:gd name="T11" fmla="*/ 7 h 26"/>
                      <a:gd name="T12" fmla="*/ 16 w 26"/>
                      <a:gd name="T13" fmla="*/ 0 h 26"/>
                      <a:gd name="T14" fmla="*/ 19 w 26"/>
                      <a:gd name="T15" fmla="*/ 2 h 26"/>
                      <a:gd name="T16" fmla="*/ 26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5"/>
                        </a:moveTo>
                        <a:cubicBezTo>
                          <a:pt x="26" y="17"/>
                          <a:pt x="26" y="18"/>
                          <a:pt x="24" y="19"/>
                        </a:cubicBezTo>
                        <a:cubicBezTo>
                          <a:pt x="11" y="25"/>
                          <a:pt x="11" y="25"/>
                          <a:pt x="11" y="25"/>
                        </a:cubicBezTo>
                        <a:cubicBezTo>
                          <a:pt x="9" y="26"/>
                          <a:pt x="8" y="25"/>
                          <a:pt x="7" y="24"/>
                        </a:cubicBezTo>
                        <a:cubicBezTo>
                          <a:pt x="1" y="10"/>
                          <a:pt x="1" y="10"/>
                          <a:pt x="1" y="10"/>
                        </a:cubicBezTo>
                        <a:cubicBezTo>
                          <a:pt x="0" y="9"/>
                          <a:pt x="0" y="7"/>
                          <a:pt x="2" y="7"/>
                        </a:cubicBezTo>
                        <a:cubicBezTo>
                          <a:pt x="16" y="0"/>
                          <a:pt x="16" y="0"/>
                          <a:pt x="16" y="0"/>
                        </a:cubicBezTo>
                        <a:cubicBezTo>
                          <a:pt x="17" y="0"/>
                          <a:pt x="18" y="0"/>
                          <a:pt x="19"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4" name="任意多边形: 形状 43"/>
                  <p:cNvSpPr>
                    <a:spLocks/>
                  </p:cNvSpPr>
                  <p:nvPr/>
                </p:nvSpPr>
                <p:spPr bwMode="auto">
                  <a:xfrm rot="1463065">
                    <a:off x="5833536" y="4676487"/>
                    <a:ext cx="185694" cy="194826"/>
                  </a:xfrm>
                  <a:custGeom>
                    <a:avLst/>
                    <a:gdLst>
                      <a:gd name="T0" fmla="*/ 25 w 26"/>
                      <a:gd name="T1" fmla="*/ 16 h 27"/>
                      <a:gd name="T2" fmla="*/ 24 w 26"/>
                      <a:gd name="T3" fmla="*/ 19 h 27"/>
                      <a:gd name="T4" fmla="*/ 10 w 26"/>
                      <a:gd name="T5" fmla="*/ 26 h 27"/>
                      <a:gd name="T6" fmla="*/ 7 w 26"/>
                      <a:gd name="T7" fmla="*/ 25 h 27"/>
                      <a:gd name="T8" fmla="*/ 0 w 26"/>
                      <a:gd name="T9" fmla="*/ 11 h 27"/>
                      <a:gd name="T10" fmla="*/ 2 w 26"/>
                      <a:gd name="T11" fmla="*/ 7 h 27"/>
                      <a:gd name="T12" fmla="*/ 15 w 26"/>
                      <a:gd name="T13" fmla="*/ 1 h 27"/>
                      <a:gd name="T14" fmla="*/ 19 w 26"/>
                      <a:gd name="T15" fmla="*/ 2 h 27"/>
                      <a:gd name="T16" fmla="*/ 25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5" y="16"/>
                        </a:moveTo>
                        <a:cubicBezTo>
                          <a:pt x="26" y="17"/>
                          <a:pt x="26" y="19"/>
                          <a:pt x="24" y="19"/>
                        </a:cubicBezTo>
                        <a:cubicBezTo>
                          <a:pt x="10" y="26"/>
                          <a:pt x="10" y="26"/>
                          <a:pt x="10" y="26"/>
                        </a:cubicBezTo>
                        <a:cubicBezTo>
                          <a:pt x="9" y="27"/>
                          <a:pt x="8" y="26"/>
                          <a:pt x="7" y="25"/>
                        </a:cubicBezTo>
                        <a:cubicBezTo>
                          <a:pt x="0" y="11"/>
                          <a:pt x="0" y="11"/>
                          <a:pt x="0" y="11"/>
                        </a:cubicBezTo>
                        <a:cubicBezTo>
                          <a:pt x="0" y="10"/>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5" name="任意多边形: 形状 44"/>
                  <p:cNvSpPr>
                    <a:spLocks/>
                  </p:cNvSpPr>
                  <p:nvPr/>
                </p:nvSpPr>
                <p:spPr bwMode="auto">
                  <a:xfrm rot="1463065">
                    <a:off x="6008095" y="4680364"/>
                    <a:ext cx="194826" cy="185694"/>
                  </a:xfrm>
                  <a:custGeom>
                    <a:avLst/>
                    <a:gdLst>
                      <a:gd name="T0" fmla="*/ 26 w 27"/>
                      <a:gd name="T1" fmla="*/ 15 h 26"/>
                      <a:gd name="T2" fmla="*/ 25 w 27"/>
                      <a:gd name="T3" fmla="*/ 19 h 26"/>
                      <a:gd name="T4" fmla="*/ 11 w 27"/>
                      <a:gd name="T5" fmla="*/ 25 h 26"/>
                      <a:gd name="T6" fmla="*/ 7 w 27"/>
                      <a:gd name="T7" fmla="*/ 24 h 26"/>
                      <a:gd name="T8" fmla="*/ 1 w 27"/>
                      <a:gd name="T9" fmla="*/ 10 h 26"/>
                      <a:gd name="T10" fmla="*/ 2 w 27"/>
                      <a:gd name="T11" fmla="*/ 7 h 26"/>
                      <a:gd name="T12" fmla="*/ 16 w 27"/>
                      <a:gd name="T13" fmla="*/ 0 h 26"/>
                      <a:gd name="T14" fmla="*/ 20 w 27"/>
                      <a:gd name="T15" fmla="*/ 2 h 26"/>
                      <a:gd name="T16" fmla="*/ 26 w 27"/>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5"/>
                        </a:moveTo>
                        <a:cubicBezTo>
                          <a:pt x="27" y="17"/>
                          <a:pt x="26" y="18"/>
                          <a:pt x="25" y="19"/>
                        </a:cubicBezTo>
                        <a:cubicBezTo>
                          <a:pt x="11" y="25"/>
                          <a:pt x="11" y="25"/>
                          <a:pt x="11" y="25"/>
                        </a:cubicBezTo>
                        <a:cubicBezTo>
                          <a:pt x="10" y="26"/>
                          <a:pt x="8" y="25"/>
                          <a:pt x="7" y="24"/>
                        </a:cubicBezTo>
                        <a:cubicBezTo>
                          <a:pt x="1" y="10"/>
                          <a:pt x="1" y="10"/>
                          <a:pt x="1" y="10"/>
                        </a:cubicBezTo>
                        <a:cubicBezTo>
                          <a:pt x="0" y="9"/>
                          <a:pt x="1" y="7"/>
                          <a:pt x="2" y="7"/>
                        </a:cubicBezTo>
                        <a:cubicBezTo>
                          <a:pt x="16" y="0"/>
                          <a:pt x="16" y="0"/>
                          <a:pt x="16" y="0"/>
                        </a:cubicBezTo>
                        <a:cubicBezTo>
                          <a:pt x="17" y="0"/>
                          <a:pt x="19" y="0"/>
                          <a:pt x="20"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6" name="任意多边形: 形状 45"/>
                  <p:cNvSpPr>
                    <a:spLocks/>
                  </p:cNvSpPr>
                  <p:nvPr/>
                </p:nvSpPr>
                <p:spPr bwMode="auto">
                  <a:xfrm rot="1463065">
                    <a:off x="4137943" y="4881580"/>
                    <a:ext cx="191783" cy="188737"/>
                  </a:xfrm>
                  <a:custGeom>
                    <a:avLst/>
                    <a:gdLst>
                      <a:gd name="T0" fmla="*/ 26 w 27"/>
                      <a:gd name="T1" fmla="*/ 15 h 26"/>
                      <a:gd name="T2" fmla="*/ 25 w 27"/>
                      <a:gd name="T3" fmla="*/ 19 h 26"/>
                      <a:gd name="T4" fmla="*/ 11 w 27"/>
                      <a:gd name="T5" fmla="*/ 25 h 26"/>
                      <a:gd name="T6" fmla="*/ 7 w 27"/>
                      <a:gd name="T7" fmla="*/ 24 h 26"/>
                      <a:gd name="T8" fmla="*/ 1 w 27"/>
                      <a:gd name="T9" fmla="*/ 10 h 26"/>
                      <a:gd name="T10" fmla="*/ 2 w 27"/>
                      <a:gd name="T11" fmla="*/ 7 h 26"/>
                      <a:gd name="T12" fmla="*/ 16 w 27"/>
                      <a:gd name="T13" fmla="*/ 0 h 26"/>
                      <a:gd name="T14" fmla="*/ 20 w 27"/>
                      <a:gd name="T15" fmla="*/ 2 h 26"/>
                      <a:gd name="T16" fmla="*/ 26 w 27"/>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5"/>
                        </a:moveTo>
                        <a:cubicBezTo>
                          <a:pt x="27" y="17"/>
                          <a:pt x="26" y="18"/>
                          <a:pt x="25" y="19"/>
                        </a:cubicBezTo>
                        <a:cubicBezTo>
                          <a:pt x="11" y="25"/>
                          <a:pt x="11" y="25"/>
                          <a:pt x="11" y="25"/>
                        </a:cubicBezTo>
                        <a:cubicBezTo>
                          <a:pt x="10" y="26"/>
                          <a:pt x="8" y="25"/>
                          <a:pt x="7" y="24"/>
                        </a:cubicBezTo>
                        <a:cubicBezTo>
                          <a:pt x="1" y="10"/>
                          <a:pt x="1" y="10"/>
                          <a:pt x="1" y="10"/>
                        </a:cubicBezTo>
                        <a:cubicBezTo>
                          <a:pt x="0" y="9"/>
                          <a:pt x="1" y="7"/>
                          <a:pt x="2" y="7"/>
                        </a:cubicBezTo>
                        <a:cubicBezTo>
                          <a:pt x="16" y="0"/>
                          <a:pt x="16" y="0"/>
                          <a:pt x="16" y="0"/>
                        </a:cubicBezTo>
                        <a:cubicBezTo>
                          <a:pt x="17" y="0"/>
                          <a:pt x="19" y="0"/>
                          <a:pt x="20"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7" name="任意多边形: 形状 46"/>
                  <p:cNvSpPr>
                    <a:spLocks/>
                  </p:cNvSpPr>
                  <p:nvPr/>
                </p:nvSpPr>
                <p:spPr bwMode="auto">
                  <a:xfrm rot="1463065">
                    <a:off x="3915579" y="4872392"/>
                    <a:ext cx="237444" cy="210047"/>
                  </a:xfrm>
                  <a:custGeom>
                    <a:avLst/>
                    <a:gdLst>
                      <a:gd name="T0" fmla="*/ 32 w 33"/>
                      <a:gd name="T1" fmla="*/ 15 h 29"/>
                      <a:gd name="T2" fmla="*/ 31 w 33"/>
                      <a:gd name="T3" fmla="*/ 19 h 29"/>
                      <a:gd name="T4" fmla="*/ 11 w 33"/>
                      <a:gd name="T5" fmla="*/ 29 h 29"/>
                      <a:gd name="T6" fmla="*/ 7 w 33"/>
                      <a:gd name="T7" fmla="*/ 27 h 29"/>
                      <a:gd name="T8" fmla="*/ 1 w 33"/>
                      <a:gd name="T9" fmla="*/ 14 h 29"/>
                      <a:gd name="T10" fmla="*/ 2 w 33"/>
                      <a:gd name="T11" fmla="*/ 10 h 29"/>
                      <a:gd name="T12" fmla="*/ 22 w 33"/>
                      <a:gd name="T13" fmla="*/ 0 h 29"/>
                      <a:gd name="T14" fmla="*/ 26 w 33"/>
                      <a:gd name="T15" fmla="*/ 2 h 29"/>
                      <a:gd name="T16" fmla="*/ 32 w 33"/>
                      <a:gd name="T17" fmla="*/ 1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9">
                        <a:moveTo>
                          <a:pt x="32" y="15"/>
                        </a:moveTo>
                        <a:cubicBezTo>
                          <a:pt x="33" y="17"/>
                          <a:pt x="32" y="18"/>
                          <a:pt x="31" y="19"/>
                        </a:cubicBezTo>
                        <a:cubicBezTo>
                          <a:pt x="11" y="29"/>
                          <a:pt x="11" y="29"/>
                          <a:pt x="11" y="29"/>
                        </a:cubicBezTo>
                        <a:cubicBezTo>
                          <a:pt x="9" y="29"/>
                          <a:pt x="8" y="29"/>
                          <a:pt x="7" y="27"/>
                        </a:cubicBezTo>
                        <a:cubicBezTo>
                          <a:pt x="1" y="14"/>
                          <a:pt x="1" y="14"/>
                          <a:pt x="1" y="14"/>
                        </a:cubicBezTo>
                        <a:cubicBezTo>
                          <a:pt x="0" y="12"/>
                          <a:pt x="1" y="11"/>
                          <a:pt x="2" y="10"/>
                        </a:cubicBezTo>
                        <a:cubicBezTo>
                          <a:pt x="22" y="0"/>
                          <a:pt x="22" y="0"/>
                          <a:pt x="22" y="0"/>
                        </a:cubicBezTo>
                        <a:cubicBezTo>
                          <a:pt x="24" y="0"/>
                          <a:pt x="25" y="0"/>
                          <a:pt x="26" y="2"/>
                        </a:cubicBezTo>
                        <a:lnTo>
                          <a:pt x="32"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8" name="任意多边形: 形状 47"/>
                  <p:cNvSpPr>
                    <a:spLocks/>
                  </p:cNvSpPr>
                  <p:nvPr/>
                </p:nvSpPr>
                <p:spPr bwMode="auto">
                  <a:xfrm rot="1463065">
                    <a:off x="4151561" y="5400341"/>
                    <a:ext cx="237444" cy="207002"/>
                  </a:xfrm>
                  <a:custGeom>
                    <a:avLst/>
                    <a:gdLst>
                      <a:gd name="T0" fmla="*/ 33 w 33"/>
                      <a:gd name="T1" fmla="*/ 16 h 29"/>
                      <a:gd name="T2" fmla="*/ 31 w 33"/>
                      <a:gd name="T3" fmla="*/ 19 h 29"/>
                      <a:gd name="T4" fmla="*/ 11 w 33"/>
                      <a:gd name="T5" fmla="*/ 29 h 29"/>
                      <a:gd name="T6" fmla="*/ 7 w 33"/>
                      <a:gd name="T7" fmla="*/ 28 h 29"/>
                      <a:gd name="T8" fmla="*/ 1 w 33"/>
                      <a:gd name="T9" fmla="*/ 14 h 29"/>
                      <a:gd name="T10" fmla="*/ 2 w 33"/>
                      <a:gd name="T11" fmla="*/ 10 h 29"/>
                      <a:gd name="T12" fmla="*/ 23 w 33"/>
                      <a:gd name="T13" fmla="*/ 1 h 29"/>
                      <a:gd name="T14" fmla="*/ 26 w 33"/>
                      <a:gd name="T15" fmla="*/ 2 h 29"/>
                      <a:gd name="T16" fmla="*/ 33 w 33"/>
                      <a:gd name="T17" fmla="*/ 1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9">
                        <a:moveTo>
                          <a:pt x="33" y="16"/>
                        </a:moveTo>
                        <a:cubicBezTo>
                          <a:pt x="33" y="17"/>
                          <a:pt x="33" y="19"/>
                          <a:pt x="31" y="19"/>
                        </a:cubicBezTo>
                        <a:cubicBezTo>
                          <a:pt x="11" y="29"/>
                          <a:pt x="11" y="29"/>
                          <a:pt x="11" y="29"/>
                        </a:cubicBezTo>
                        <a:cubicBezTo>
                          <a:pt x="10" y="29"/>
                          <a:pt x="8" y="29"/>
                          <a:pt x="7" y="28"/>
                        </a:cubicBezTo>
                        <a:cubicBezTo>
                          <a:pt x="1" y="14"/>
                          <a:pt x="1" y="14"/>
                          <a:pt x="1" y="14"/>
                        </a:cubicBezTo>
                        <a:cubicBezTo>
                          <a:pt x="0" y="13"/>
                          <a:pt x="1" y="11"/>
                          <a:pt x="2" y="10"/>
                        </a:cubicBezTo>
                        <a:cubicBezTo>
                          <a:pt x="23" y="1"/>
                          <a:pt x="23" y="1"/>
                          <a:pt x="23" y="1"/>
                        </a:cubicBezTo>
                        <a:cubicBezTo>
                          <a:pt x="24" y="0"/>
                          <a:pt x="26" y="1"/>
                          <a:pt x="26" y="2"/>
                        </a:cubicBezTo>
                        <a:lnTo>
                          <a:pt x="33"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9" name="任意多边形: 形状 48"/>
                  <p:cNvSpPr>
                    <a:spLocks/>
                  </p:cNvSpPr>
                  <p:nvPr/>
                </p:nvSpPr>
                <p:spPr bwMode="auto">
                  <a:xfrm rot="1463065">
                    <a:off x="3921278" y="5407630"/>
                    <a:ext cx="243532" cy="207002"/>
                  </a:xfrm>
                  <a:custGeom>
                    <a:avLst/>
                    <a:gdLst>
                      <a:gd name="T0" fmla="*/ 33 w 34"/>
                      <a:gd name="T1" fmla="*/ 15 h 29"/>
                      <a:gd name="T2" fmla="*/ 32 w 34"/>
                      <a:gd name="T3" fmla="*/ 19 h 29"/>
                      <a:gd name="T4" fmla="*/ 11 w 34"/>
                      <a:gd name="T5" fmla="*/ 28 h 29"/>
                      <a:gd name="T6" fmla="*/ 8 w 34"/>
                      <a:gd name="T7" fmla="*/ 27 h 29"/>
                      <a:gd name="T8" fmla="*/ 1 w 34"/>
                      <a:gd name="T9" fmla="*/ 13 h 29"/>
                      <a:gd name="T10" fmla="*/ 2 w 34"/>
                      <a:gd name="T11" fmla="*/ 10 h 29"/>
                      <a:gd name="T12" fmla="*/ 23 w 34"/>
                      <a:gd name="T13" fmla="*/ 0 h 29"/>
                      <a:gd name="T14" fmla="*/ 26 w 34"/>
                      <a:gd name="T15" fmla="*/ 1 h 29"/>
                      <a:gd name="T16" fmla="*/ 33 w 34"/>
                      <a:gd name="T17" fmla="*/ 1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29">
                        <a:moveTo>
                          <a:pt x="33" y="15"/>
                        </a:moveTo>
                        <a:cubicBezTo>
                          <a:pt x="34" y="16"/>
                          <a:pt x="33" y="18"/>
                          <a:pt x="32" y="19"/>
                        </a:cubicBezTo>
                        <a:cubicBezTo>
                          <a:pt x="11" y="28"/>
                          <a:pt x="11" y="28"/>
                          <a:pt x="11" y="28"/>
                        </a:cubicBezTo>
                        <a:cubicBezTo>
                          <a:pt x="10" y="29"/>
                          <a:pt x="8" y="28"/>
                          <a:pt x="8" y="27"/>
                        </a:cubicBezTo>
                        <a:cubicBezTo>
                          <a:pt x="1" y="13"/>
                          <a:pt x="1" y="13"/>
                          <a:pt x="1" y="13"/>
                        </a:cubicBezTo>
                        <a:cubicBezTo>
                          <a:pt x="0" y="12"/>
                          <a:pt x="1" y="10"/>
                          <a:pt x="2" y="10"/>
                        </a:cubicBezTo>
                        <a:cubicBezTo>
                          <a:pt x="23" y="0"/>
                          <a:pt x="23" y="0"/>
                          <a:pt x="23" y="0"/>
                        </a:cubicBezTo>
                        <a:cubicBezTo>
                          <a:pt x="24" y="0"/>
                          <a:pt x="26" y="0"/>
                          <a:pt x="26" y="1"/>
                        </a:cubicBezTo>
                        <a:lnTo>
                          <a:pt x="33"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0" name="任意多边形: 形状 49"/>
                  <p:cNvSpPr>
                    <a:spLocks/>
                  </p:cNvSpPr>
                  <p:nvPr/>
                </p:nvSpPr>
                <p:spPr bwMode="auto">
                  <a:xfrm rot="1463065">
                    <a:off x="4383717" y="5392384"/>
                    <a:ext cx="237444" cy="216136"/>
                  </a:xfrm>
                  <a:custGeom>
                    <a:avLst/>
                    <a:gdLst>
                      <a:gd name="T0" fmla="*/ 32 w 33"/>
                      <a:gd name="T1" fmla="*/ 16 h 30"/>
                      <a:gd name="T2" fmla="*/ 31 w 33"/>
                      <a:gd name="T3" fmla="*/ 20 h 30"/>
                      <a:gd name="T4" fmla="*/ 11 w 33"/>
                      <a:gd name="T5" fmla="*/ 29 h 30"/>
                      <a:gd name="T6" fmla="*/ 7 w 33"/>
                      <a:gd name="T7" fmla="*/ 28 h 30"/>
                      <a:gd name="T8" fmla="*/ 1 w 33"/>
                      <a:gd name="T9" fmla="*/ 14 h 30"/>
                      <a:gd name="T10" fmla="*/ 2 w 33"/>
                      <a:gd name="T11" fmla="*/ 11 h 30"/>
                      <a:gd name="T12" fmla="*/ 22 w 33"/>
                      <a:gd name="T13" fmla="*/ 1 h 30"/>
                      <a:gd name="T14" fmla="*/ 26 w 33"/>
                      <a:gd name="T15" fmla="*/ 2 h 30"/>
                      <a:gd name="T16" fmla="*/ 32 w 33"/>
                      <a:gd name="T17" fmla="*/ 1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30">
                        <a:moveTo>
                          <a:pt x="32" y="16"/>
                        </a:moveTo>
                        <a:cubicBezTo>
                          <a:pt x="33" y="17"/>
                          <a:pt x="32" y="19"/>
                          <a:pt x="31" y="20"/>
                        </a:cubicBezTo>
                        <a:cubicBezTo>
                          <a:pt x="11" y="29"/>
                          <a:pt x="11" y="29"/>
                          <a:pt x="11" y="29"/>
                        </a:cubicBezTo>
                        <a:cubicBezTo>
                          <a:pt x="9" y="30"/>
                          <a:pt x="8" y="29"/>
                          <a:pt x="7" y="28"/>
                        </a:cubicBezTo>
                        <a:cubicBezTo>
                          <a:pt x="1" y="14"/>
                          <a:pt x="1" y="14"/>
                          <a:pt x="1" y="14"/>
                        </a:cubicBezTo>
                        <a:cubicBezTo>
                          <a:pt x="0" y="13"/>
                          <a:pt x="0" y="11"/>
                          <a:pt x="2" y="11"/>
                        </a:cubicBezTo>
                        <a:cubicBezTo>
                          <a:pt x="22" y="1"/>
                          <a:pt x="22" y="1"/>
                          <a:pt x="22" y="1"/>
                        </a:cubicBezTo>
                        <a:cubicBezTo>
                          <a:pt x="24" y="0"/>
                          <a:pt x="25" y="1"/>
                          <a:pt x="26" y="2"/>
                        </a:cubicBezTo>
                        <a:lnTo>
                          <a:pt x="32"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1" name="任意多边形: 形状 50"/>
                  <p:cNvSpPr>
                    <a:spLocks/>
                  </p:cNvSpPr>
                  <p:nvPr/>
                </p:nvSpPr>
                <p:spPr bwMode="auto">
                  <a:xfrm rot="1463065">
                    <a:off x="4656825" y="5186888"/>
                    <a:ext cx="1074587" cy="605787"/>
                  </a:xfrm>
                  <a:custGeom>
                    <a:avLst/>
                    <a:gdLst>
                      <a:gd name="T0" fmla="*/ 148 w 149"/>
                      <a:gd name="T1" fmla="*/ 16 h 84"/>
                      <a:gd name="T2" fmla="*/ 147 w 149"/>
                      <a:gd name="T3" fmla="*/ 19 h 84"/>
                      <a:gd name="T4" fmla="*/ 10 w 149"/>
                      <a:gd name="T5" fmla="*/ 84 h 84"/>
                      <a:gd name="T6" fmla="*/ 7 w 149"/>
                      <a:gd name="T7" fmla="*/ 82 h 84"/>
                      <a:gd name="T8" fmla="*/ 0 w 149"/>
                      <a:gd name="T9" fmla="*/ 69 h 84"/>
                      <a:gd name="T10" fmla="*/ 2 w 149"/>
                      <a:gd name="T11" fmla="*/ 65 h 84"/>
                      <a:gd name="T12" fmla="*/ 138 w 149"/>
                      <a:gd name="T13" fmla="*/ 1 h 84"/>
                      <a:gd name="T14" fmla="*/ 142 w 149"/>
                      <a:gd name="T15" fmla="*/ 2 h 84"/>
                      <a:gd name="T16" fmla="*/ 148 w 149"/>
                      <a:gd name="T17" fmla="*/ 16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9" h="84">
                        <a:moveTo>
                          <a:pt x="148" y="16"/>
                        </a:moveTo>
                        <a:cubicBezTo>
                          <a:pt x="149" y="17"/>
                          <a:pt x="149" y="18"/>
                          <a:pt x="147" y="19"/>
                        </a:cubicBezTo>
                        <a:cubicBezTo>
                          <a:pt x="10" y="84"/>
                          <a:pt x="10" y="84"/>
                          <a:pt x="10" y="84"/>
                        </a:cubicBezTo>
                        <a:cubicBezTo>
                          <a:pt x="9" y="84"/>
                          <a:pt x="7" y="84"/>
                          <a:pt x="7" y="82"/>
                        </a:cubicBezTo>
                        <a:cubicBezTo>
                          <a:pt x="0" y="69"/>
                          <a:pt x="0" y="69"/>
                          <a:pt x="0" y="69"/>
                        </a:cubicBezTo>
                        <a:cubicBezTo>
                          <a:pt x="0" y="67"/>
                          <a:pt x="0" y="66"/>
                          <a:pt x="2" y="65"/>
                        </a:cubicBezTo>
                        <a:cubicBezTo>
                          <a:pt x="138" y="1"/>
                          <a:pt x="138" y="1"/>
                          <a:pt x="138" y="1"/>
                        </a:cubicBezTo>
                        <a:cubicBezTo>
                          <a:pt x="140" y="0"/>
                          <a:pt x="141" y="1"/>
                          <a:pt x="142" y="2"/>
                        </a:cubicBezTo>
                        <a:lnTo>
                          <a:pt x="148"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2" name="任意多边形: 形状 51"/>
                  <p:cNvSpPr>
                    <a:spLocks/>
                  </p:cNvSpPr>
                  <p:nvPr/>
                </p:nvSpPr>
                <p:spPr bwMode="auto">
                  <a:xfrm rot="1463065">
                    <a:off x="5997974" y="5374992"/>
                    <a:ext cx="237444" cy="207002"/>
                  </a:xfrm>
                  <a:custGeom>
                    <a:avLst/>
                    <a:gdLst>
                      <a:gd name="T0" fmla="*/ 32 w 33"/>
                      <a:gd name="T1" fmla="*/ 15 h 29"/>
                      <a:gd name="T2" fmla="*/ 31 w 33"/>
                      <a:gd name="T3" fmla="*/ 19 h 29"/>
                      <a:gd name="T4" fmla="*/ 10 w 33"/>
                      <a:gd name="T5" fmla="*/ 29 h 29"/>
                      <a:gd name="T6" fmla="*/ 7 w 33"/>
                      <a:gd name="T7" fmla="*/ 27 h 29"/>
                      <a:gd name="T8" fmla="*/ 0 w 33"/>
                      <a:gd name="T9" fmla="*/ 14 h 29"/>
                      <a:gd name="T10" fmla="*/ 2 w 33"/>
                      <a:gd name="T11" fmla="*/ 10 h 29"/>
                      <a:gd name="T12" fmla="*/ 22 w 33"/>
                      <a:gd name="T13" fmla="*/ 0 h 29"/>
                      <a:gd name="T14" fmla="*/ 26 w 33"/>
                      <a:gd name="T15" fmla="*/ 2 h 29"/>
                      <a:gd name="T16" fmla="*/ 32 w 33"/>
                      <a:gd name="T17" fmla="*/ 1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9">
                        <a:moveTo>
                          <a:pt x="32" y="15"/>
                        </a:moveTo>
                        <a:cubicBezTo>
                          <a:pt x="33" y="17"/>
                          <a:pt x="32" y="18"/>
                          <a:pt x="31" y="19"/>
                        </a:cubicBezTo>
                        <a:cubicBezTo>
                          <a:pt x="10" y="29"/>
                          <a:pt x="10" y="29"/>
                          <a:pt x="10" y="29"/>
                        </a:cubicBezTo>
                        <a:cubicBezTo>
                          <a:pt x="9" y="29"/>
                          <a:pt x="8" y="29"/>
                          <a:pt x="7" y="27"/>
                        </a:cubicBezTo>
                        <a:cubicBezTo>
                          <a:pt x="0" y="14"/>
                          <a:pt x="0" y="14"/>
                          <a:pt x="0" y="14"/>
                        </a:cubicBezTo>
                        <a:cubicBezTo>
                          <a:pt x="0" y="12"/>
                          <a:pt x="0" y="11"/>
                          <a:pt x="2" y="10"/>
                        </a:cubicBezTo>
                        <a:cubicBezTo>
                          <a:pt x="22" y="0"/>
                          <a:pt x="22" y="0"/>
                          <a:pt x="22" y="0"/>
                        </a:cubicBezTo>
                        <a:cubicBezTo>
                          <a:pt x="24" y="0"/>
                          <a:pt x="25" y="0"/>
                          <a:pt x="26" y="2"/>
                        </a:cubicBezTo>
                        <a:lnTo>
                          <a:pt x="32"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3" name="任意多边形: 形状 52"/>
                  <p:cNvSpPr>
                    <a:spLocks/>
                  </p:cNvSpPr>
                  <p:nvPr/>
                </p:nvSpPr>
                <p:spPr bwMode="auto">
                  <a:xfrm rot="1463065">
                    <a:off x="5766940" y="5371673"/>
                    <a:ext cx="240489" cy="216136"/>
                  </a:xfrm>
                  <a:custGeom>
                    <a:avLst/>
                    <a:gdLst>
                      <a:gd name="T0" fmla="*/ 33 w 33"/>
                      <a:gd name="T1" fmla="*/ 16 h 30"/>
                      <a:gd name="T2" fmla="*/ 31 w 33"/>
                      <a:gd name="T3" fmla="*/ 19 h 30"/>
                      <a:gd name="T4" fmla="*/ 11 w 33"/>
                      <a:gd name="T5" fmla="*/ 29 h 30"/>
                      <a:gd name="T6" fmla="*/ 7 w 33"/>
                      <a:gd name="T7" fmla="*/ 28 h 30"/>
                      <a:gd name="T8" fmla="*/ 1 w 33"/>
                      <a:gd name="T9" fmla="*/ 14 h 30"/>
                      <a:gd name="T10" fmla="*/ 2 w 33"/>
                      <a:gd name="T11" fmla="*/ 11 h 30"/>
                      <a:gd name="T12" fmla="*/ 22 w 33"/>
                      <a:gd name="T13" fmla="*/ 1 h 30"/>
                      <a:gd name="T14" fmla="*/ 26 w 33"/>
                      <a:gd name="T15" fmla="*/ 2 h 30"/>
                      <a:gd name="T16" fmla="*/ 33 w 33"/>
                      <a:gd name="T17" fmla="*/ 1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30">
                        <a:moveTo>
                          <a:pt x="33" y="16"/>
                        </a:moveTo>
                        <a:cubicBezTo>
                          <a:pt x="33" y="17"/>
                          <a:pt x="33" y="19"/>
                          <a:pt x="31" y="19"/>
                        </a:cubicBezTo>
                        <a:cubicBezTo>
                          <a:pt x="11" y="29"/>
                          <a:pt x="11" y="29"/>
                          <a:pt x="11" y="29"/>
                        </a:cubicBezTo>
                        <a:cubicBezTo>
                          <a:pt x="9" y="30"/>
                          <a:pt x="8" y="29"/>
                          <a:pt x="7" y="28"/>
                        </a:cubicBezTo>
                        <a:cubicBezTo>
                          <a:pt x="1" y="14"/>
                          <a:pt x="1" y="14"/>
                          <a:pt x="1" y="14"/>
                        </a:cubicBezTo>
                        <a:cubicBezTo>
                          <a:pt x="0" y="13"/>
                          <a:pt x="1" y="11"/>
                          <a:pt x="2" y="11"/>
                        </a:cubicBezTo>
                        <a:cubicBezTo>
                          <a:pt x="22" y="1"/>
                          <a:pt x="22" y="1"/>
                          <a:pt x="22" y="1"/>
                        </a:cubicBezTo>
                        <a:cubicBezTo>
                          <a:pt x="24" y="0"/>
                          <a:pt x="25" y="1"/>
                          <a:pt x="26" y="2"/>
                        </a:cubicBezTo>
                        <a:lnTo>
                          <a:pt x="33"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4" name="任意多边形: 形状 53"/>
                  <p:cNvSpPr>
                    <a:spLocks/>
                  </p:cNvSpPr>
                  <p:nvPr/>
                </p:nvSpPr>
                <p:spPr bwMode="auto">
                  <a:xfrm rot="1463065">
                    <a:off x="6230130" y="5367036"/>
                    <a:ext cx="237444" cy="216136"/>
                  </a:xfrm>
                  <a:custGeom>
                    <a:avLst/>
                    <a:gdLst>
                      <a:gd name="T0" fmla="*/ 32 w 33"/>
                      <a:gd name="T1" fmla="*/ 16 h 30"/>
                      <a:gd name="T2" fmla="*/ 31 w 33"/>
                      <a:gd name="T3" fmla="*/ 19 h 30"/>
                      <a:gd name="T4" fmla="*/ 10 w 33"/>
                      <a:gd name="T5" fmla="*/ 29 h 30"/>
                      <a:gd name="T6" fmla="*/ 7 w 33"/>
                      <a:gd name="T7" fmla="*/ 28 h 30"/>
                      <a:gd name="T8" fmla="*/ 0 w 33"/>
                      <a:gd name="T9" fmla="*/ 14 h 30"/>
                      <a:gd name="T10" fmla="*/ 1 w 33"/>
                      <a:gd name="T11" fmla="*/ 10 h 30"/>
                      <a:gd name="T12" fmla="*/ 22 w 33"/>
                      <a:gd name="T13" fmla="*/ 1 h 30"/>
                      <a:gd name="T14" fmla="*/ 25 w 33"/>
                      <a:gd name="T15" fmla="*/ 2 h 30"/>
                      <a:gd name="T16" fmla="*/ 32 w 33"/>
                      <a:gd name="T17" fmla="*/ 1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30">
                        <a:moveTo>
                          <a:pt x="32" y="16"/>
                        </a:moveTo>
                        <a:cubicBezTo>
                          <a:pt x="33" y="17"/>
                          <a:pt x="32" y="19"/>
                          <a:pt x="31" y="19"/>
                        </a:cubicBezTo>
                        <a:cubicBezTo>
                          <a:pt x="10" y="29"/>
                          <a:pt x="10" y="29"/>
                          <a:pt x="10" y="29"/>
                        </a:cubicBezTo>
                        <a:cubicBezTo>
                          <a:pt x="9" y="30"/>
                          <a:pt x="7" y="29"/>
                          <a:pt x="7" y="28"/>
                        </a:cubicBezTo>
                        <a:cubicBezTo>
                          <a:pt x="0" y="14"/>
                          <a:pt x="0" y="14"/>
                          <a:pt x="0" y="14"/>
                        </a:cubicBezTo>
                        <a:cubicBezTo>
                          <a:pt x="0" y="13"/>
                          <a:pt x="0" y="11"/>
                          <a:pt x="1" y="10"/>
                        </a:cubicBezTo>
                        <a:cubicBezTo>
                          <a:pt x="22" y="1"/>
                          <a:pt x="22" y="1"/>
                          <a:pt x="22" y="1"/>
                        </a:cubicBezTo>
                        <a:cubicBezTo>
                          <a:pt x="23" y="0"/>
                          <a:pt x="25" y="1"/>
                          <a:pt x="25" y="2"/>
                        </a:cubicBezTo>
                        <a:lnTo>
                          <a:pt x="32"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5" name="任意多边形: 形状 54"/>
                  <p:cNvSpPr>
                    <a:spLocks/>
                  </p:cNvSpPr>
                  <p:nvPr/>
                </p:nvSpPr>
                <p:spPr bwMode="auto">
                  <a:xfrm rot="1463065">
                    <a:off x="3922164" y="5043856"/>
                    <a:ext cx="283107" cy="231356"/>
                  </a:xfrm>
                  <a:custGeom>
                    <a:avLst/>
                    <a:gdLst>
                      <a:gd name="T0" fmla="*/ 38 w 39"/>
                      <a:gd name="T1" fmla="*/ 16 h 32"/>
                      <a:gd name="T2" fmla="*/ 37 w 39"/>
                      <a:gd name="T3" fmla="*/ 19 h 32"/>
                      <a:gd name="T4" fmla="*/ 10 w 39"/>
                      <a:gd name="T5" fmla="*/ 32 h 32"/>
                      <a:gd name="T6" fmla="*/ 7 w 39"/>
                      <a:gd name="T7" fmla="*/ 31 h 32"/>
                      <a:gd name="T8" fmla="*/ 1 w 39"/>
                      <a:gd name="T9" fmla="*/ 17 h 32"/>
                      <a:gd name="T10" fmla="*/ 2 w 39"/>
                      <a:gd name="T11" fmla="*/ 13 h 32"/>
                      <a:gd name="T12" fmla="*/ 28 w 39"/>
                      <a:gd name="T13" fmla="*/ 1 h 32"/>
                      <a:gd name="T14" fmla="*/ 32 w 39"/>
                      <a:gd name="T15" fmla="*/ 2 h 32"/>
                      <a:gd name="T16" fmla="*/ 38 w 39"/>
                      <a:gd name="T17"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2">
                        <a:moveTo>
                          <a:pt x="38" y="16"/>
                        </a:moveTo>
                        <a:cubicBezTo>
                          <a:pt x="39" y="17"/>
                          <a:pt x="38" y="19"/>
                          <a:pt x="37" y="19"/>
                        </a:cubicBezTo>
                        <a:cubicBezTo>
                          <a:pt x="10" y="32"/>
                          <a:pt x="10" y="32"/>
                          <a:pt x="10" y="32"/>
                        </a:cubicBezTo>
                        <a:cubicBezTo>
                          <a:pt x="9" y="32"/>
                          <a:pt x="8" y="32"/>
                          <a:pt x="7" y="31"/>
                        </a:cubicBezTo>
                        <a:cubicBezTo>
                          <a:pt x="1" y="17"/>
                          <a:pt x="1" y="17"/>
                          <a:pt x="1" y="17"/>
                        </a:cubicBezTo>
                        <a:cubicBezTo>
                          <a:pt x="0" y="16"/>
                          <a:pt x="0" y="14"/>
                          <a:pt x="2" y="13"/>
                        </a:cubicBezTo>
                        <a:cubicBezTo>
                          <a:pt x="28" y="1"/>
                          <a:pt x="28" y="1"/>
                          <a:pt x="28" y="1"/>
                        </a:cubicBezTo>
                        <a:cubicBezTo>
                          <a:pt x="30" y="0"/>
                          <a:pt x="31" y="1"/>
                          <a:pt x="32" y="2"/>
                        </a:cubicBezTo>
                        <a:lnTo>
                          <a:pt x="38"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6" name="任意多边形: 形状 55"/>
                  <p:cNvSpPr>
                    <a:spLocks/>
                  </p:cNvSpPr>
                  <p:nvPr/>
                </p:nvSpPr>
                <p:spPr bwMode="auto">
                  <a:xfrm rot="1463065">
                    <a:off x="4313539" y="4874574"/>
                    <a:ext cx="191783" cy="194826"/>
                  </a:xfrm>
                  <a:custGeom>
                    <a:avLst/>
                    <a:gdLst>
                      <a:gd name="T0" fmla="*/ 26 w 27"/>
                      <a:gd name="T1" fmla="*/ 16 h 27"/>
                      <a:gd name="T2" fmla="*/ 25 w 27"/>
                      <a:gd name="T3" fmla="*/ 19 h 27"/>
                      <a:gd name="T4" fmla="*/ 11 w 27"/>
                      <a:gd name="T5" fmla="*/ 26 h 27"/>
                      <a:gd name="T6" fmla="*/ 7 w 27"/>
                      <a:gd name="T7" fmla="*/ 25 h 27"/>
                      <a:gd name="T8" fmla="*/ 1 w 27"/>
                      <a:gd name="T9" fmla="*/ 11 h 27"/>
                      <a:gd name="T10" fmla="*/ 2 w 27"/>
                      <a:gd name="T11" fmla="*/ 7 h 27"/>
                      <a:gd name="T12" fmla="*/ 16 w 27"/>
                      <a:gd name="T13" fmla="*/ 1 h 27"/>
                      <a:gd name="T14" fmla="*/ 19 w 27"/>
                      <a:gd name="T15" fmla="*/ 2 h 27"/>
                      <a:gd name="T16" fmla="*/ 26 w 27"/>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7">
                        <a:moveTo>
                          <a:pt x="26" y="16"/>
                        </a:moveTo>
                        <a:cubicBezTo>
                          <a:pt x="27" y="17"/>
                          <a:pt x="26" y="19"/>
                          <a:pt x="25" y="19"/>
                        </a:cubicBezTo>
                        <a:cubicBezTo>
                          <a:pt x="11" y="26"/>
                          <a:pt x="11" y="26"/>
                          <a:pt x="11" y="26"/>
                        </a:cubicBezTo>
                        <a:cubicBezTo>
                          <a:pt x="10" y="27"/>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7" name="任意多边形: 形状 56"/>
                  <p:cNvSpPr>
                    <a:spLocks/>
                  </p:cNvSpPr>
                  <p:nvPr/>
                </p:nvSpPr>
                <p:spPr bwMode="auto">
                  <a:xfrm rot="1463065">
                    <a:off x="4488506" y="4876564"/>
                    <a:ext cx="191783" cy="185694"/>
                  </a:xfrm>
                  <a:custGeom>
                    <a:avLst/>
                    <a:gdLst>
                      <a:gd name="T0" fmla="*/ 26 w 27"/>
                      <a:gd name="T1" fmla="*/ 16 h 26"/>
                      <a:gd name="T2" fmla="*/ 25 w 27"/>
                      <a:gd name="T3" fmla="*/ 19 h 26"/>
                      <a:gd name="T4" fmla="*/ 11 w 27"/>
                      <a:gd name="T5" fmla="*/ 26 h 26"/>
                      <a:gd name="T6" fmla="*/ 7 w 27"/>
                      <a:gd name="T7" fmla="*/ 24 h 26"/>
                      <a:gd name="T8" fmla="*/ 1 w 27"/>
                      <a:gd name="T9" fmla="*/ 11 h 26"/>
                      <a:gd name="T10" fmla="*/ 2 w 27"/>
                      <a:gd name="T11" fmla="*/ 7 h 26"/>
                      <a:gd name="T12" fmla="*/ 16 w 27"/>
                      <a:gd name="T13" fmla="*/ 1 h 26"/>
                      <a:gd name="T14" fmla="*/ 19 w 27"/>
                      <a:gd name="T15" fmla="*/ 2 h 26"/>
                      <a:gd name="T16" fmla="*/ 26 w 27"/>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6"/>
                        </a:moveTo>
                        <a:cubicBezTo>
                          <a:pt x="27" y="17"/>
                          <a:pt x="26" y="18"/>
                          <a:pt x="25" y="19"/>
                        </a:cubicBezTo>
                        <a:cubicBezTo>
                          <a:pt x="11" y="26"/>
                          <a:pt x="11" y="26"/>
                          <a:pt x="11" y="26"/>
                        </a:cubicBezTo>
                        <a:cubicBezTo>
                          <a:pt x="10" y="26"/>
                          <a:pt x="8" y="26"/>
                          <a:pt x="7" y="24"/>
                        </a:cubicBezTo>
                        <a:cubicBezTo>
                          <a:pt x="1" y="11"/>
                          <a:pt x="1" y="11"/>
                          <a:pt x="1" y="11"/>
                        </a:cubicBezTo>
                        <a:cubicBezTo>
                          <a:pt x="0" y="9"/>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8" name="任意多边形: 形状 57"/>
                  <p:cNvSpPr>
                    <a:spLocks/>
                  </p:cNvSpPr>
                  <p:nvPr/>
                </p:nvSpPr>
                <p:spPr bwMode="auto">
                  <a:xfrm rot="1463065">
                    <a:off x="4662487" y="4873983"/>
                    <a:ext cx="185694" cy="188737"/>
                  </a:xfrm>
                  <a:custGeom>
                    <a:avLst/>
                    <a:gdLst>
                      <a:gd name="T0" fmla="*/ 26 w 26"/>
                      <a:gd name="T1" fmla="*/ 15 h 26"/>
                      <a:gd name="T2" fmla="*/ 25 w 26"/>
                      <a:gd name="T3" fmla="*/ 19 h 26"/>
                      <a:gd name="T4" fmla="*/ 11 w 26"/>
                      <a:gd name="T5" fmla="*/ 25 h 26"/>
                      <a:gd name="T6" fmla="*/ 7 w 26"/>
                      <a:gd name="T7" fmla="*/ 24 h 26"/>
                      <a:gd name="T8" fmla="*/ 1 w 26"/>
                      <a:gd name="T9" fmla="*/ 10 h 26"/>
                      <a:gd name="T10" fmla="*/ 2 w 26"/>
                      <a:gd name="T11" fmla="*/ 7 h 26"/>
                      <a:gd name="T12" fmla="*/ 16 w 26"/>
                      <a:gd name="T13" fmla="*/ 0 h 26"/>
                      <a:gd name="T14" fmla="*/ 19 w 26"/>
                      <a:gd name="T15" fmla="*/ 2 h 26"/>
                      <a:gd name="T16" fmla="*/ 26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5"/>
                        </a:moveTo>
                        <a:cubicBezTo>
                          <a:pt x="26" y="17"/>
                          <a:pt x="26" y="18"/>
                          <a:pt x="25" y="19"/>
                        </a:cubicBezTo>
                        <a:cubicBezTo>
                          <a:pt x="11" y="25"/>
                          <a:pt x="11" y="25"/>
                          <a:pt x="11" y="25"/>
                        </a:cubicBezTo>
                        <a:cubicBezTo>
                          <a:pt x="10" y="26"/>
                          <a:pt x="8" y="25"/>
                          <a:pt x="7" y="24"/>
                        </a:cubicBezTo>
                        <a:cubicBezTo>
                          <a:pt x="1" y="10"/>
                          <a:pt x="1" y="10"/>
                          <a:pt x="1" y="10"/>
                        </a:cubicBezTo>
                        <a:cubicBezTo>
                          <a:pt x="0" y="9"/>
                          <a:pt x="1" y="7"/>
                          <a:pt x="2" y="7"/>
                        </a:cubicBezTo>
                        <a:cubicBezTo>
                          <a:pt x="16" y="0"/>
                          <a:pt x="16" y="0"/>
                          <a:pt x="16" y="0"/>
                        </a:cubicBezTo>
                        <a:cubicBezTo>
                          <a:pt x="17" y="0"/>
                          <a:pt x="19" y="0"/>
                          <a:pt x="19"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9" name="任意多边形: 形状 58"/>
                  <p:cNvSpPr>
                    <a:spLocks/>
                  </p:cNvSpPr>
                  <p:nvPr/>
                </p:nvSpPr>
                <p:spPr bwMode="auto">
                  <a:xfrm rot="1463065">
                    <a:off x="4838083" y="4866977"/>
                    <a:ext cx="185694" cy="194826"/>
                  </a:xfrm>
                  <a:custGeom>
                    <a:avLst/>
                    <a:gdLst>
                      <a:gd name="T0" fmla="*/ 26 w 26"/>
                      <a:gd name="T1" fmla="*/ 16 h 27"/>
                      <a:gd name="T2" fmla="*/ 24 w 26"/>
                      <a:gd name="T3" fmla="*/ 19 h 27"/>
                      <a:gd name="T4" fmla="*/ 11 w 26"/>
                      <a:gd name="T5" fmla="*/ 26 h 27"/>
                      <a:gd name="T6" fmla="*/ 7 w 26"/>
                      <a:gd name="T7" fmla="*/ 25 h 27"/>
                      <a:gd name="T8" fmla="*/ 1 w 26"/>
                      <a:gd name="T9" fmla="*/ 11 h 27"/>
                      <a:gd name="T10" fmla="*/ 2 w 26"/>
                      <a:gd name="T11" fmla="*/ 7 h 27"/>
                      <a:gd name="T12" fmla="*/ 16 w 26"/>
                      <a:gd name="T13" fmla="*/ 1 h 27"/>
                      <a:gd name="T14" fmla="*/ 19 w 26"/>
                      <a:gd name="T15" fmla="*/ 2 h 27"/>
                      <a:gd name="T16" fmla="*/ 26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6" y="16"/>
                        </a:moveTo>
                        <a:cubicBezTo>
                          <a:pt x="26" y="17"/>
                          <a:pt x="26" y="19"/>
                          <a:pt x="24" y="19"/>
                        </a:cubicBezTo>
                        <a:cubicBezTo>
                          <a:pt x="11" y="26"/>
                          <a:pt x="11" y="26"/>
                          <a:pt x="11" y="26"/>
                        </a:cubicBezTo>
                        <a:cubicBezTo>
                          <a:pt x="9" y="27"/>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0" name="任意多边形: 形状 59"/>
                  <p:cNvSpPr>
                    <a:spLocks/>
                  </p:cNvSpPr>
                  <p:nvPr/>
                </p:nvSpPr>
                <p:spPr bwMode="auto">
                  <a:xfrm rot="1463065">
                    <a:off x="5013678" y="4866060"/>
                    <a:ext cx="185694" cy="188737"/>
                  </a:xfrm>
                  <a:custGeom>
                    <a:avLst/>
                    <a:gdLst>
                      <a:gd name="T0" fmla="*/ 26 w 26"/>
                      <a:gd name="T1" fmla="*/ 16 h 26"/>
                      <a:gd name="T2" fmla="*/ 24 w 26"/>
                      <a:gd name="T3" fmla="*/ 19 h 26"/>
                      <a:gd name="T4" fmla="*/ 11 w 26"/>
                      <a:gd name="T5" fmla="*/ 26 h 26"/>
                      <a:gd name="T6" fmla="*/ 7 w 26"/>
                      <a:gd name="T7" fmla="*/ 24 h 26"/>
                      <a:gd name="T8" fmla="*/ 1 w 26"/>
                      <a:gd name="T9" fmla="*/ 11 h 26"/>
                      <a:gd name="T10" fmla="*/ 2 w 26"/>
                      <a:gd name="T11" fmla="*/ 7 h 26"/>
                      <a:gd name="T12" fmla="*/ 16 w 26"/>
                      <a:gd name="T13" fmla="*/ 1 h 26"/>
                      <a:gd name="T14" fmla="*/ 19 w 26"/>
                      <a:gd name="T15" fmla="*/ 2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6"/>
                        </a:moveTo>
                        <a:cubicBezTo>
                          <a:pt x="26" y="17"/>
                          <a:pt x="26" y="18"/>
                          <a:pt x="24" y="19"/>
                        </a:cubicBezTo>
                        <a:cubicBezTo>
                          <a:pt x="11" y="26"/>
                          <a:pt x="11" y="26"/>
                          <a:pt x="11" y="26"/>
                        </a:cubicBezTo>
                        <a:cubicBezTo>
                          <a:pt x="9" y="26"/>
                          <a:pt x="8" y="26"/>
                          <a:pt x="7" y="24"/>
                        </a:cubicBezTo>
                        <a:cubicBezTo>
                          <a:pt x="1" y="11"/>
                          <a:pt x="1" y="11"/>
                          <a:pt x="1" y="11"/>
                        </a:cubicBezTo>
                        <a:cubicBezTo>
                          <a:pt x="0" y="9"/>
                          <a:pt x="1" y="8"/>
                          <a:pt x="2" y="7"/>
                        </a:cubicBezTo>
                        <a:cubicBezTo>
                          <a:pt x="16" y="1"/>
                          <a:pt x="16" y="1"/>
                          <a:pt x="16" y="1"/>
                        </a:cubicBezTo>
                        <a:cubicBezTo>
                          <a:pt x="17" y="0"/>
                          <a:pt x="19" y="0"/>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1" name="任意多边形: 形状 60"/>
                  <p:cNvSpPr>
                    <a:spLocks/>
                  </p:cNvSpPr>
                  <p:nvPr/>
                </p:nvSpPr>
                <p:spPr bwMode="auto">
                  <a:xfrm rot="1463065">
                    <a:off x="5187387" y="4867780"/>
                    <a:ext cx="185694" cy="185694"/>
                  </a:xfrm>
                  <a:custGeom>
                    <a:avLst/>
                    <a:gdLst>
                      <a:gd name="T0" fmla="*/ 26 w 26"/>
                      <a:gd name="T1" fmla="*/ 15 h 26"/>
                      <a:gd name="T2" fmla="*/ 24 w 26"/>
                      <a:gd name="T3" fmla="*/ 19 h 26"/>
                      <a:gd name="T4" fmla="*/ 11 w 26"/>
                      <a:gd name="T5" fmla="*/ 25 h 26"/>
                      <a:gd name="T6" fmla="*/ 7 w 26"/>
                      <a:gd name="T7" fmla="*/ 24 h 26"/>
                      <a:gd name="T8" fmla="*/ 1 w 26"/>
                      <a:gd name="T9" fmla="*/ 10 h 26"/>
                      <a:gd name="T10" fmla="*/ 2 w 26"/>
                      <a:gd name="T11" fmla="*/ 7 h 26"/>
                      <a:gd name="T12" fmla="*/ 16 w 26"/>
                      <a:gd name="T13" fmla="*/ 0 h 26"/>
                      <a:gd name="T14" fmla="*/ 19 w 26"/>
                      <a:gd name="T15" fmla="*/ 1 h 26"/>
                      <a:gd name="T16" fmla="*/ 26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5"/>
                        </a:moveTo>
                        <a:cubicBezTo>
                          <a:pt x="26" y="16"/>
                          <a:pt x="26" y="18"/>
                          <a:pt x="24" y="19"/>
                        </a:cubicBezTo>
                        <a:cubicBezTo>
                          <a:pt x="11" y="25"/>
                          <a:pt x="11" y="25"/>
                          <a:pt x="11" y="25"/>
                        </a:cubicBezTo>
                        <a:cubicBezTo>
                          <a:pt x="9" y="26"/>
                          <a:pt x="8" y="25"/>
                          <a:pt x="7" y="24"/>
                        </a:cubicBezTo>
                        <a:cubicBezTo>
                          <a:pt x="1" y="10"/>
                          <a:pt x="1" y="10"/>
                          <a:pt x="1" y="10"/>
                        </a:cubicBezTo>
                        <a:cubicBezTo>
                          <a:pt x="0" y="9"/>
                          <a:pt x="1" y="7"/>
                          <a:pt x="2" y="7"/>
                        </a:cubicBezTo>
                        <a:cubicBezTo>
                          <a:pt x="16" y="0"/>
                          <a:pt x="16" y="0"/>
                          <a:pt x="16" y="0"/>
                        </a:cubicBezTo>
                        <a:cubicBezTo>
                          <a:pt x="17" y="0"/>
                          <a:pt x="18" y="0"/>
                          <a:pt x="19" y="1"/>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2" name="任意多边形: 形状 61"/>
                  <p:cNvSpPr>
                    <a:spLocks/>
                  </p:cNvSpPr>
                  <p:nvPr/>
                </p:nvSpPr>
                <p:spPr bwMode="auto">
                  <a:xfrm rot="1463065">
                    <a:off x="5364239" y="4861046"/>
                    <a:ext cx="185694" cy="185694"/>
                  </a:xfrm>
                  <a:custGeom>
                    <a:avLst/>
                    <a:gdLst>
                      <a:gd name="T0" fmla="*/ 26 w 26"/>
                      <a:gd name="T1" fmla="*/ 16 h 26"/>
                      <a:gd name="T2" fmla="*/ 24 w 26"/>
                      <a:gd name="T3" fmla="*/ 19 h 26"/>
                      <a:gd name="T4" fmla="*/ 11 w 26"/>
                      <a:gd name="T5" fmla="*/ 26 h 26"/>
                      <a:gd name="T6" fmla="*/ 7 w 26"/>
                      <a:gd name="T7" fmla="*/ 25 h 26"/>
                      <a:gd name="T8" fmla="*/ 1 w 26"/>
                      <a:gd name="T9" fmla="*/ 11 h 26"/>
                      <a:gd name="T10" fmla="*/ 2 w 26"/>
                      <a:gd name="T11" fmla="*/ 7 h 26"/>
                      <a:gd name="T12" fmla="*/ 16 w 26"/>
                      <a:gd name="T13" fmla="*/ 1 h 26"/>
                      <a:gd name="T14" fmla="*/ 19 w 26"/>
                      <a:gd name="T15" fmla="*/ 2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6"/>
                        </a:moveTo>
                        <a:cubicBezTo>
                          <a:pt x="26" y="17"/>
                          <a:pt x="26" y="19"/>
                          <a:pt x="24" y="19"/>
                        </a:cubicBezTo>
                        <a:cubicBezTo>
                          <a:pt x="11" y="26"/>
                          <a:pt x="11" y="26"/>
                          <a:pt x="11" y="26"/>
                        </a:cubicBezTo>
                        <a:cubicBezTo>
                          <a:pt x="9" y="26"/>
                          <a:pt x="8" y="26"/>
                          <a:pt x="7" y="25"/>
                        </a:cubicBezTo>
                        <a:cubicBezTo>
                          <a:pt x="1" y="11"/>
                          <a:pt x="1" y="11"/>
                          <a:pt x="1" y="11"/>
                        </a:cubicBezTo>
                        <a:cubicBezTo>
                          <a:pt x="0" y="10"/>
                          <a:pt x="0" y="8"/>
                          <a:pt x="2" y="7"/>
                        </a:cubicBezTo>
                        <a:cubicBezTo>
                          <a:pt x="16" y="1"/>
                          <a:pt x="16" y="1"/>
                          <a:pt x="16" y="1"/>
                        </a:cubicBezTo>
                        <a:cubicBezTo>
                          <a:pt x="17" y="0"/>
                          <a:pt x="18"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3" name="任意多边形: 形状 62"/>
                  <p:cNvSpPr>
                    <a:spLocks/>
                  </p:cNvSpPr>
                  <p:nvPr/>
                </p:nvSpPr>
                <p:spPr bwMode="auto">
                  <a:xfrm rot="1463065">
                    <a:off x="5538578" y="4859857"/>
                    <a:ext cx="185694" cy="185694"/>
                  </a:xfrm>
                  <a:custGeom>
                    <a:avLst/>
                    <a:gdLst>
                      <a:gd name="T0" fmla="*/ 25 w 26"/>
                      <a:gd name="T1" fmla="*/ 15 h 26"/>
                      <a:gd name="T2" fmla="*/ 24 w 26"/>
                      <a:gd name="T3" fmla="*/ 19 h 26"/>
                      <a:gd name="T4" fmla="*/ 10 w 26"/>
                      <a:gd name="T5" fmla="*/ 25 h 26"/>
                      <a:gd name="T6" fmla="*/ 7 w 26"/>
                      <a:gd name="T7" fmla="*/ 24 h 26"/>
                      <a:gd name="T8" fmla="*/ 0 w 26"/>
                      <a:gd name="T9" fmla="*/ 11 h 26"/>
                      <a:gd name="T10" fmla="*/ 2 w 26"/>
                      <a:gd name="T11" fmla="*/ 7 h 26"/>
                      <a:gd name="T12" fmla="*/ 15 w 26"/>
                      <a:gd name="T13" fmla="*/ 0 h 26"/>
                      <a:gd name="T14" fmla="*/ 19 w 26"/>
                      <a:gd name="T15" fmla="*/ 2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6" y="18"/>
                          <a:pt x="24" y="19"/>
                        </a:cubicBezTo>
                        <a:cubicBezTo>
                          <a:pt x="10" y="25"/>
                          <a:pt x="10" y="25"/>
                          <a:pt x="10" y="25"/>
                        </a:cubicBezTo>
                        <a:cubicBezTo>
                          <a:pt x="9" y="26"/>
                          <a:pt x="8" y="26"/>
                          <a:pt x="7" y="24"/>
                        </a:cubicBezTo>
                        <a:cubicBezTo>
                          <a:pt x="0" y="11"/>
                          <a:pt x="0" y="11"/>
                          <a:pt x="0" y="11"/>
                        </a:cubicBezTo>
                        <a:cubicBezTo>
                          <a:pt x="0" y="9"/>
                          <a:pt x="0" y="8"/>
                          <a:pt x="2" y="7"/>
                        </a:cubicBezTo>
                        <a:cubicBezTo>
                          <a:pt x="15" y="0"/>
                          <a:pt x="15" y="0"/>
                          <a:pt x="15" y="0"/>
                        </a:cubicBezTo>
                        <a:cubicBezTo>
                          <a:pt x="17" y="0"/>
                          <a:pt x="18" y="0"/>
                          <a:pt x="19" y="2"/>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4" name="任意多边形: 形状 63"/>
                  <p:cNvSpPr>
                    <a:spLocks/>
                  </p:cNvSpPr>
                  <p:nvPr/>
                </p:nvSpPr>
                <p:spPr bwMode="auto">
                  <a:xfrm rot="1463065">
                    <a:off x="5712288" y="4858532"/>
                    <a:ext cx="185694" cy="188737"/>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2 w 26"/>
                      <a:gd name="T11" fmla="*/ 7 h 26"/>
                      <a:gd name="T12" fmla="*/ 15 w 26"/>
                      <a:gd name="T13" fmla="*/ 0 h 26"/>
                      <a:gd name="T14" fmla="*/ 19 w 26"/>
                      <a:gd name="T15" fmla="*/ 1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6"/>
                          <a:pt x="25" y="18"/>
                          <a:pt x="24" y="19"/>
                        </a:cubicBezTo>
                        <a:cubicBezTo>
                          <a:pt x="10" y="25"/>
                          <a:pt x="10" y="25"/>
                          <a:pt x="10" y="25"/>
                        </a:cubicBezTo>
                        <a:cubicBezTo>
                          <a:pt x="9" y="26"/>
                          <a:pt x="7" y="25"/>
                          <a:pt x="7" y="24"/>
                        </a:cubicBezTo>
                        <a:cubicBezTo>
                          <a:pt x="0" y="10"/>
                          <a:pt x="0" y="10"/>
                          <a:pt x="0" y="10"/>
                        </a:cubicBezTo>
                        <a:cubicBezTo>
                          <a:pt x="0" y="9"/>
                          <a:pt x="0" y="7"/>
                          <a:pt x="2" y="7"/>
                        </a:cubicBezTo>
                        <a:cubicBezTo>
                          <a:pt x="15" y="0"/>
                          <a:pt x="15" y="0"/>
                          <a:pt x="15" y="0"/>
                        </a:cubicBezTo>
                        <a:cubicBezTo>
                          <a:pt x="17" y="0"/>
                          <a:pt x="18" y="0"/>
                          <a:pt x="19" y="1"/>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5" name="任意多边形: 形状 64"/>
                  <p:cNvSpPr>
                    <a:spLocks/>
                  </p:cNvSpPr>
                  <p:nvPr/>
                </p:nvSpPr>
                <p:spPr bwMode="auto">
                  <a:xfrm rot="1463065">
                    <a:off x="5889140" y="4851798"/>
                    <a:ext cx="185694" cy="188737"/>
                  </a:xfrm>
                  <a:custGeom>
                    <a:avLst/>
                    <a:gdLst>
                      <a:gd name="T0" fmla="*/ 25 w 26"/>
                      <a:gd name="T1" fmla="*/ 16 h 26"/>
                      <a:gd name="T2" fmla="*/ 24 w 26"/>
                      <a:gd name="T3" fmla="*/ 19 h 26"/>
                      <a:gd name="T4" fmla="*/ 10 w 26"/>
                      <a:gd name="T5" fmla="*/ 26 h 26"/>
                      <a:gd name="T6" fmla="*/ 7 w 26"/>
                      <a:gd name="T7" fmla="*/ 25 h 26"/>
                      <a:gd name="T8" fmla="*/ 0 w 26"/>
                      <a:gd name="T9" fmla="*/ 11 h 26"/>
                      <a:gd name="T10" fmla="*/ 2 w 26"/>
                      <a:gd name="T11" fmla="*/ 7 h 26"/>
                      <a:gd name="T12" fmla="*/ 15 w 26"/>
                      <a:gd name="T13" fmla="*/ 1 h 26"/>
                      <a:gd name="T14" fmla="*/ 19 w 26"/>
                      <a:gd name="T15" fmla="*/ 2 h 26"/>
                      <a:gd name="T16" fmla="*/ 25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6"/>
                        </a:moveTo>
                        <a:cubicBezTo>
                          <a:pt x="26" y="17"/>
                          <a:pt x="25" y="19"/>
                          <a:pt x="24" y="19"/>
                        </a:cubicBezTo>
                        <a:cubicBezTo>
                          <a:pt x="10" y="26"/>
                          <a:pt x="10" y="26"/>
                          <a:pt x="10" y="26"/>
                        </a:cubicBezTo>
                        <a:cubicBezTo>
                          <a:pt x="9" y="26"/>
                          <a:pt x="7" y="26"/>
                          <a:pt x="7" y="25"/>
                        </a:cubicBezTo>
                        <a:cubicBezTo>
                          <a:pt x="0" y="11"/>
                          <a:pt x="0" y="11"/>
                          <a:pt x="0" y="11"/>
                        </a:cubicBezTo>
                        <a:cubicBezTo>
                          <a:pt x="0" y="9"/>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6" name="任意多边形: 形状 65"/>
                  <p:cNvSpPr>
                    <a:spLocks/>
                  </p:cNvSpPr>
                  <p:nvPr/>
                </p:nvSpPr>
                <p:spPr bwMode="auto">
                  <a:xfrm rot="1463065">
                    <a:off x="6062715" y="4854145"/>
                    <a:ext cx="188737" cy="185694"/>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2 w 26"/>
                      <a:gd name="T11" fmla="*/ 7 h 26"/>
                      <a:gd name="T12" fmla="*/ 15 w 26"/>
                      <a:gd name="T13" fmla="*/ 0 h 26"/>
                      <a:gd name="T14" fmla="*/ 19 w 26"/>
                      <a:gd name="T15" fmla="*/ 2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5" y="18"/>
                          <a:pt x="24" y="19"/>
                        </a:cubicBezTo>
                        <a:cubicBezTo>
                          <a:pt x="10" y="25"/>
                          <a:pt x="10" y="25"/>
                          <a:pt x="10" y="25"/>
                        </a:cubicBezTo>
                        <a:cubicBezTo>
                          <a:pt x="9" y="26"/>
                          <a:pt x="7" y="25"/>
                          <a:pt x="7" y="24"/>
                        </a:cubicBezTo>
                        <a:cubicBezTo>
                          <a:pt x="0" y="10"/>
                          <a:pt x="0" y="10"/>
                          <a:pt x="0" y="10"/>
                        </a:cubicBezTo>
                        <a:cubicBezTo>
                          <a:pt x="0" y="9"/>
                          <a:pt x="0" y="8"/>
                          <a:pt x="2" y="7"/>
                        </a:cubicBezTo>
                        <a:cubicBezTo>
                          <a:pt x="15" y="0"/>
                          <a:pt x="15" y="0"/>
                          <a:pt x="15" y="0"/>
                        </a:cubicBezTo>
                        <a:cubicBezTo>
                          <a:pt x="17" y="0"/>
                          <a:pt x="18" y="0"/>
                          <a:pt x="19" y="2"/>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7" name="任意多边形: 形状 66"/>
                  <p:cNvSpPr>
                    <a:spLocks/>
                  </p:cNvSpPr>
                  <p:nvPr/>
                </p:nvSpPr>
                <p:spPr bwMode="auto">
                  <a:xfrm rot="1463065">
                    <a:off x="4197973" y="5058503"/>
                    <a:ext cx="188737" cy="188737"/>
                  </a:xfrm>
                  <a:custGeom>
                    <a:avLst/>
                    <a:gdLst>
                      <a:gd name="T0" fmla="*/ 25 w 26"/>
                      <a:gd name="T1" fmla="*/ 16 h 26"/>
                      <a:gd name="T2" fmla="*/ 24 w 26"/>
                      <a:gd name="T3" fmla="*/ 19 h 26"/>
                      <a:gd name="T4" fmla="*/ 10 w 26"/>
                      <a:gd name="T5" fmla="*/ 26 h 26"/>
                      <a:gd name="T6" fmla="*/ 7 w 26"/>
                      <a:gd name="T7" fmla="*/ 24 h 26"/>
                      <a:gd name="T8" fmla="*/ 0 w 26"/>
                      <a:gd name="T9" fmla="*/ 11 h 26"/>
                      <a:gd name="T10" fmla="*/ 2 w 26"/>
                      <a:gd name="T11" fmla="*/ 7 h 26"/>
                      <a:gd name="T12" fmla="*/ 15 w 26"/>
                      <a:gd name="T13" fmla="*/ 1 h 26"/>
                      <a:gd name="T14" fmla="*/ 19 w 26"/>
                      <a:gd name="T15" fmla="*/ 2 h 26"/>
                      <a:gd name="T16" fmla="*/ 25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6"/>
                        </a:moveTo>
                        <a:cubicBezTo>
                          <a:pt x="26" y="17"/>
                          <a:pt x="26" y="19"/>
                          <a:pt x="24" y="19"/>
                        </a:cubicBezTo>
                        <a:cubicBezTo>
                          <a:pt x="10" y="26"/>
                          <a:pt x="10" y="26"/>
                          <a:pt x="10" y="26"/>
                        </a:cubicBezTo>
                        <a:cubicBezTo>
                          <a:pt x="9" y="26"/>
                          <a:pt x="8" y="26"/>
                          <a:pt x="7" y="24"/>
                        </a:cubicBezTo>
                        <a:cubicBezTo>
                          <a:pt x="0" y="11"/>
                          <a:pt x="0" y="11"/>
                          <a:pt x="0" y="11"/>
                        </a:cubicBezTo>
                        <a:cubicBezTo>
                          <a:pt x="0" y="9"/>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8" name="任意多边形: 形状 67"/>
                  <p:cNvSpPr>
                    <a:spLocks/>
                  </p:cNvSpPr>
                  <p:nvPr/>
                </p:nvSpPr>
                <p:spPr bwMode="auto">
                  <a:xfrm rot="1463065">
                    <a:off x="4371682" y="5060223"/>
                    <a:ext cx="188737" cy="185694"/>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2 w 26"/>
                      <a:gd name="T11" fmla="*/ 7 h 26"/>
                      <a:gd name="T12" fmla="*/ 15 w 26"/>
                      <a:gd name="T13" fmla="*/ 0 h 26"/>
                      <a:gd name="T14" fmla="*/ 19 w 26"/>
                      <a:gd name="T15" fmla="*/ 2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5" y="18"/>
                          <a:pt x="24" y="19"/>
                        </a:cubicBezTo>
                        <a:cubicBezTo>
                          <a:pt x="10" y="25"/>
                          <a:pt x="10" y="25"/>
                          <a:pt x="10" y="25"/>
                        </a:cubicBezTo>
                        <a:cubicBezTo>
                          <a:pt x="9" y="26"/>
                          <a:pt x="7" y="25"/>
                          <a:pt x="7" y="24"/>
                        </a:cubicBezTo>
                        <a:cubicBezTo>
                          <a:pt x="0" y="10"/>
                          <a:pt x="0" y="10"/>
                          <a:pt x="0" y="10"/>
                        </a:cubicBezTo>
                        <a:cubicBezTo>
                          <a:pt x="0" y="9"/>
                          <a:pt x="0" y="7"/>
                          <a:pt x="2" y="7"/>
                        </a:cubicBezTo>
                        <a:cubicBezTo>
                          <a:pt x="15" y="0"/>
                          <a:pt x="15" y="0"/>
                          <a:pt x="15" y="0"/>
                        </a:cubicBezTo>
                        <a:cubicBezTo>
                          <a:pt x="17" y="0"/>
                          <a:pt x="18" y="0"/>
                          <a:pt x="19" y="2"/>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9" name="任意多边形: 形状 68"/>
                  <p:cNvSpPr>
                    <a:spLocks/>
                  </p:cNvSpPr>
                  <p:nvPr/>
                </p:nvSpPr>
                <p:spPr bwMode="auto">
                  <a:xfrm rot="1463065">
                    <a:off x="4546649" y="5053082"/>
                    <a:ext cx="188737" cy="194826"/>
                  </a:xfrm>
                  <a:custGeom>
                    <a:avLst/>
                    <a:gdLst>
                      <a:gd name="T0" fmla="*/ 25 w 26"/>
                      <a:gd name="T1" fmla="*/ 16 h 27"/>
                      <a:gd name="T2" fmla="*/ 24 w 26"/>
                      <a:gd name="T3" fmla="*/ 19 h 27"/>
                      <a:gd name="T4" fmla="*/ 10 w 26"/>
                      <a:gd name="T5" fmla="*/ 26 h 27"/>
                      <a:gd name="T6" fmla="*/ 7 w 26"/>
                      <a:gd name="T7" fmla="*/ 25 h 27"/>
                      <a:gd name="T8" fmla="*/ 0 w 26"/>
                      <a:gd name="T9" fmla="*/ 11 h 27"/>
                      <a:gd name="T10" fmla="*/ 2 w 26"/>
                      <a:gd name="T11" fmla="*/ 7 h 27"/>
                      <a:gd name="T12" fmla="*/ 15 w 26"/>
                      <a:gd name="T13" fmla="*/ 1 h 27"/>
                      <a:gd name="T14" fmla="*/ 19 w 26"/>
                      <a:gd name="T15" fmla="*/ 2 h 27"/>
                      <a:gd name="T16" fmla="*/ 25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5" y="16"/>
                        </a:moveTo>
                        <a:cubicBezTo>
                          <a:pt x="26" y="17"/>
                          <a:pt x="25" y="19"/>
                          <a:pt x="24" y="19"/>
                        </a:cubicBezTo>
                        <a:cubicBezTo>
                          <a:pt x="10" y="26"/>
                          <a:pt x="10" y="26"/>
                          <a:pt x="10" y="26"/>
                        </a:cubicBezTo>
                        <a:cubicBezTo>
                          <a:pt x="9" y="27"/>
                          <a:pt x="7" y="26"/>
                          <a:pt x="7" y="25"/>
                        </a:cubicBezTo>
                        <a:cubicBezTo>
                          <a:pt x="0" y="11"/>
                          <a:pt x="0" y="11"/>
                          <a:pt x="0" y="11"/>
                        </a:cubicBezTo>
                        <a:cubicBezTo>
                          <a:pt x="0" y="10"/>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0" name="任意多边形: 形状 69"/>
                  <p:cNvSpPr>
                    <a:spLocks/>
                  </p:cNvSpPr>
                  <p:nvPr/>
                </p:nvSpPr>
                <p:spPr bwMode="auto">
                  <a:xfrm rot="1463065">
                    <a:off x="4722245" y="5052164"/>
                    <a:ext cx="188737" cy="188737"/>
                  </a:xfrm>
                  <a:custGeom>
                    <a:avLst/>
                    <a:gdLst>
                      <a:gd name="T0" fmla="*/ 25 w 26"/>
                      <a:gd name="T1" fmla="*/ 16 h 26"/>
                      <a:gd name="T2" fmla="*/ 24 w 26"/>
                      <a:gd name="T3" fmla="*/ 19 h 26"/>
                      <a:gd name="T4" fmla="*/ 10 w 26"/>
                      <a:gd name="T5" fmla="*/ 26 h 26"/>
                      <a:gd name="T6" fmla="*/ 7 w 26"/>
                      <a:gd name="T7" fmla="*/ 24 h 26"/>
                      <a:gd name="T8" fmla="*/ 0 w 26"/>
                      <a:gd name="T9" fmla="*/ 11 h 26"/>
                      <a:gd name="T10" fmla="*/ 2 w 26"/>
                      <a:gd name="T11" fmla="*/ 7 h 26"/>
                      <a:gd name="T12" fmla="*/ 15 w 26"/>
                      <a:gd name="T13" fmla="*/ 1 h 26"/>
                      <a:gd name="T14" fmla="*/ 19 w 26"/>
                      <a:gd name="T15" fmla="*/ 2 h 26"/>
                      <a:gd name="T16" fmla="*/ 25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6"/>
                        </a:moveTo>
                        <a:cubicBezTo>
                          <a:pt x="26" y="17"/>
                          <a:pt x="25" y="18"/>
                          <a:pt x="24" y="19"/>
                        </a:cubicBezTo>
                        <a:cubicBezTo>
                          <a:pt x="10" y="26"/>
                          <a:pt x="10" y="26"/>
                          <a:pt x="10" y="26"/>
                        </a:cubicBezTo>
                        <a:cubicBezTo>
                          <a:pt x="9" y="26"/>
                          <a:pt x="7" y="26"/>
                          <a:pt x="7" y="24"/>
                        </a:cubicBezTo>
                        <a:cubicBezTo>
                          <a:pt x="0" y="11"/>
                          <a:pt x="0" y="11"/>
                          <a:pt x="0" y="11"/>
                        </a:cubicBezTo>
                        <a:cubicBezTo>
                          <a:pt x="0" y="9"/>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1" name="任意多边形: 形状 70"/>
                  <p:cNvSpPr>
                    <a:spLocks/>
                  </p:cNvSpPr>
                  <p:nvPr/>
                </p:nvSpPr>
                <p:spPr bwMode="auto">
                  <a:xfrm rot="1463065">
                    <a:off x="4896583" y="5050976"/>
                    <a:ext cx="188737" cy="188737"/>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1 w 26"/>
                      <a:gd name="T11" fmla="*/ 7 h 26"/>
                      <a:gd name="T12" fmla="*/ 15 w 26"/>
                      <a:gd name="T13" fmla="*/ 0 h 26"/>
                      <a:gd name="T14" fmla="*/ 19 w 26"/>
                      <a:gd name="T15" fmla="*/ 1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5" y="18"/>
                          <a:pt x="24" y="19"/>
                        </a:cubicBezTo>
                        <a:cubicBezTo>
                          <a:pt x="10" y="25"/>
                          <a:pt x="10" y="25"/>
                          <a:pt x="10" y="25"/>
                        </a:cubicBezTo>
                        <a:cubicBezTo>
                          <a:pt x="9" y="26"/>
                          <a:pt x="7" y="25"/>
                          <a:pt x="7" y="24"/>
                        </a:cubicBezTo>
                        <a:cubicBezTo>
                          <a:pt x="0" y="10"/>
                          <a:pt x="0" y="10"/>
                          <a:pt x="0" y="10"/>
                        </a:cubicBezTo>
                        <a:cubicBezTo>
                          <a:pt x="0" y="9"/>
                          <a:pt x="0" y="7"/>
                          <a:pt x="1" y="7"/>
                        </a:cubicBezTo>
                        <a:cubicBezTo>
                          <a:pt x="15" y="0"/>
                          <a:pt x="15" y="0"/>
                          <a:pt x="15" y="0"/>
                        </a:cubicBezTo>
                        <a:cubicBezTo>
                          <a:pt x="16" y="0"/>
                          <a:pt x="18" y="0"/>
                          <a:pt x="19" y="1"/>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2" name="任意多边形: 形状 71"/>
                  <p:cNvSpPr>
                    <a:spLocks/>
                  </p:cNvSpPr>
                  <p:nvPr/>
                </p:nvSpPr>
                <p:spPr bwMode="auto">
                  <a:xfrm rot="1463065">
                    <a:off x="5066362" y="5042713"/>
                    <a:ext cx="194826" cy="194826"/>
                  </a:xfrm>
                  <a:custGeom>
                    <a:avLst/>
                    <a:gdLst>
                      <a:gd name="T0" fmla="*/ 26 w 27"/>
                      <a:gd name="T1" fmla="*/ 16 h 27"/>
                      <a:gd name="T2" fmla="*/ 25 w 27"/>
                      <a:gd name="T3" fmla="*/ 19 h 27"/>
                      <a:gd name="T4" fmla="*/ 11 w 27"/>
                      <a:gd name="T5" fmla="*/ 26 h 27"/>
                      <a:gd name="T6" fmla="*/ 8 w 27"/>
                      <a:gd name="T7" fmla="*/ 25 h 27"/>
                      <a:gd name="T8" fmla="*/ 1 w 27"/>
                      <a:gd name="T9" fmla="*/ 11 h 27"/>
                      <a:gd name="T10" fmla="*/ 2 w 27"/>
                      <a:gd name="T11" fmla="*/ 7 h 27"/>
                      <a:gd name="T12" fmla="*/ 16 w 27"/>
                      <a:gd name="T13" fmla="*/ 1 h 27"/>
                      <a:gd name="T14" fmla="*/ 20 w 27"/>
                      <a:gd name="T15" fmla="*/ 2 h 27"/>
                      <a:gd name="T16" fmla="*/ 26 w 27"/>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7">
                        <a:moveTo>
                          <a:pt x="26" y="16"/>
                        </a:moveTo>
                        <a:cubicBezTo>
                          <a:pt x="27" y="17"/>
                          <a:pt x="26" y="19"/>
                          <a:pt x="25" y="19"/>
                        </a:cubicBezTo>
                        <a:cubicBezTo>
                          <a:pt x="11" y="26"/>
                          <a:pt x="11" y="26"/>
                          <a:pt x="11" y="26"/>
                        </a:cubicBezTo>
                        <a:cubicBezTo>
                          <a:pt x="10" y="27"/>
                          <a:pt x="8" y="26"/>
                          <a:pt x="8" y="25"/>
                        </a:cubicBezTo>
                        <a:cubicBezTo>
                          <a:pt x="1" y="11"/>
                          <a:pt x="1" y="11"/>
                          <a:pt x="1" y="11"/>
                        </a:cubicBezTo>
                        <a:cubicBezTo>
                          <a:pt x="0" y="10"/>
                          <a:pt x="1" y="8"/>
                          <a:pt x="2" y="7"/>
                        </a:cubicBezTo>
                        <a:cubicBezTo>
                          <a:pt x="16" y="1"/>
                          <a:pt x="16" y="1"/>
                          <a:pt x="16" y="1"/>
                        </a:cubicBezTo>
                        <a:cubicBezTo>
                          <a:pt x="17" y="0"/>
                          <a:pt x="19" y="1"/>
                          <a:pt x="20"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3" name="任意多边形: 形状 72"/>
                  <p:cNvSpPr>
                    <a:spLocks/>
                  </p:cNvSpPr>
                  <p:nvPr/>
                </p:nvSpPr>
                <p:spPr bwMode="auto">
                  <a:xfrm rot="1463065">
                    <a:off x="5241329" y="5044703"/>
                    <a:ext cx="194826" cy="185694"/>
                  </a:xfrm>
                  <a:custGeom>
                    <a:avLst/>
                    <a:gdLst>
                      <a:gd name="T0" fmla="*/ 26 w 27"/>
                      <a:gd name="T1" fmla="*/ 16 h 26"/>
                      <a:gd name="T2" fmla="*/ 25 w 27"/>
                      <a:gd name="T3" fmla="*/ 19 h 26"/>
                      <a:gd name="T4" fmla="*/ 11 w 27"/>
                      <a:gd name="T5" fmla="*/ 26 h 26"/>
                      <a:gd name="T6" fmla="*/ 7 w 27"/>
                      <a:gd name="T7" fmla="*/ 24 h 26"/>
                      <a:gd name="T8" fmla="*/ 1 w 27"/>
                      <a:gd name="T9" fmla="*/ 11 h 26"/>
                      <a:gd name="T10" fmla="*/ 2 w 27"/>
                      <a:gd name="T11" fmla="*/ 7 h 26"/>
                      <a:gd name="T12" fmla="*/ 16 w 27"/>
                      <a:gd name="T13" fmla="*/ 1 h 26"/>
                      <a:gd name="T14" fmla="*/ 20 w 27"/>
                      <a:gd name="T15" fmla="*/ 2 h 26"/>
                      <a:gd name="T16" fmla="*/ 26 w 27"/>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6"/>
                        </a:moveTo>
                        <a:cubicBezTo>
                          <a:pt x="27" y="17"/>
                          <a:pt x="26" y="18"/>
                          <a:pt x="25" y="19"/>
                        </a:cubicBezTo>
                        <a:cubicBezTo>
                          <a:pt x="11" y="26"/>
                          <a:pt x="11" y="26"/>
                          <a:pt x="11" y="26"/>
                        </a:cubicBezTo>
                        <a:cubicBezTo>
                          <a:pt x="10" y="26"/>
                          <a:pt x="8" y="26"/>
                          <a:pt x="7" y="24"/>
                        </a:cubicBezTo>
                        <a:cubicBezTo>
                          <a:pt x="1" y="11"/>
                          <a:pt x="1" y="11"/>
                          <a:pt x="1" y="11"/>
                        </a:cubicBezTo>
                        <a:cubicBezTo>
                          <a:pt x="0" y="9"/>
                          <a:pt x="1" y="8"/>
                          <a:pt x="2" y="7"/>
                        </a:cubicBezTo>
                        <a:cubicBezTo>
                          <a:pt x="16" y="1"/>
                          <a:pt x="16" y="1"/>
                          <a:pt x="16" y="1"/>
                        </a:cubicBezTo>
                        <a:cubicBezTo>
                          <a:pt x="17" y="0"/>
                          <a:pt x="19" y="0"/>
                          <a:pt x="20"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4" name="任意多边形: 形状 73"/>
                  <p:cNvSpPr>
                    <a:spLocks/>
                  </p:cNvSpPr>
                  <p:nvPr/>
                </p:nvSpPr>
                <p:spPr bwMode="auto">
                  <a:xfrm rot="1463065">
                    <a:off x="5415667" y="5043514"/>
                    <a:ext cx="194826" cy="185694"/>
                  </a:xfrm>
                  <a:custGeom>
                    <a:avLst/>
                    <a:gdLst>
                      <a:gd name="T0" fmla="*/ 26 w 27"/>
                      <a:gd name="T1" fmla="*/ 15 h 26"/>
                      <a:gd name="T2" fmla="*/ 25 w 27"/>
                      <a:gd name="T3" fmla="*/ 19 h 26"/>
                      <a:gd name="T4" fmla="*/ 11 w 27"/>
                      <a:gd name="T5" fmla="*/ 25 h 26"/>
                      <a:gd name="T6" fmla="*/ 7 w 27"/>
                      <a:gd name="T7" fmla="*/ 24 h 26"/>
                      <a:gd name="T8" fmla="*/ 1 w 27"/>
                      <a:gd name="T9" fmla="*/ 10 h 26"/>
                      <a:gd name="T10" fmla="*/ 2 w 27"/>
                      <a:gd name="T11" fmla="*/ 7 h 26"/>
                      <a:gd name="T12" fmla="*/ 16 w 27"/>
                      <a:gd name="T13" fmla="*/ 0 h 26"/>
                      <a:gd name="T14" fmla="*/ 19 w 27"/>
                      <a:gd name="T15" fmla="*/ 1 h 26"/>
                      <a:gd name="T16" fmla="*/ 26 w 27"/>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5"/>
                        </a:moveTo>
                        <a:cubicBezTo>
                          <a:pt x="27" y="16"/>
                          <a:pt x="26" y="18"/>
                          <a:pt x="25" y="19"/>
                        </a:cubicBezTo>
                        <a:cubicBezTo>
                          <a:pt x="11" y="25"/>
                          <a:pt x="11" y="25"/>
                          <a:pt x="11" y="25"/>
                        </a:cubicBezTo>
                        <a:cubicBezTo>
                          <a:pt x="10" y="26"/>
                          <a:pt x="8" y="25"/>
                          <a:pt x="7" y="24"/>
                        </a:cubicBezTo>
                        <a:cubicBezTo>
                          <a:pt x="1" y="10"/>
                          <a:pt x="1" y="10"/>
                          <a:pt x="1" y="10"/>
                        </a:cubicBezTo>
                        <a:cubicBezTo>
                          <a:pt x="0" y="9"/>
                          <a:pt x="1" y="7"/>
                          <a:pt x="2" y="7"/>
                        </a:cubicBezTo>
                        <a:cubicBezTo>
                          <a:pt x="16" y="0"/>
                          <a:pt x="16" y="0"/>
                          <a:pt x="16" y="0"/>
                        </a:cubicBezTo>
                        <a:cubicBezTo>
                          <a:pt x="17" y="0"/>
                          <a:pt x="19" y="0"/>
                          <a:pt x="19" y="1"/>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5" name="任意多边形: 形状 74"/>
                  <p:cNvSpPr>
                    <a:spLocks/>
                  </p:cNvSpPr>
                  <p:nvPr/>
                </p:nvSpPr>
                <p:spPr bwMode="auto">
                  <a:xfrm rot="1463065">
                    <a:off x="5592519" y="5036780"/>
                    <a:ext cx="194826" cy="185694"/>
                  </a:xfrm>
                  <a:custGeom>
                    <a:avLst/>
                    <a:gdLst>
                      <a:gd name="T0" fmla="*/ 26 w 27"/>
                      <a:gd name="T1" fmla="*/ 16 h 26"/>
                      <a:gd name="T2" fmla="*/ 25 w 27"/>
                      <a:gd name="T3" fmla="*/ 19 h 26"/>
                      <a:gd name="T4" fmla="*/ 11 w 27"/>
                      <a:gd name="T5" fmla="*/ 26 h 26"/>
                      <a:gd name="T6" fmla="*/ 7 w 27"/>
                      <a:gd name="T7" fmla="*/ 25 h 26"/>
                      <a:gd name="T8" fmla="*/ 1 w 27"/>
                      <a:gd name="T9" fmla="*/ 11 h 26"/>
                      <a:gd name="T10" fmla="*/ 2 w 27"/>
                      <a:gd name="T11" fmla="*/ 7 h 26"/>
                      <a:gd name="T12" fmla="*/ 16 w 27"/>
                      <a:gd name="T13" fmla="*/ 1 h 26"/>
                      <a:gd name="T14" fmla="*/ 19 w 27"/>
                      <a:gd name="T15" fmla="*/ 2 h 26"/>
                      <a:gd name="T16" fmla="*/ 26 w 27"/>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6"/>
                        </a:moveTo>
                        <a:cubicBezTo>
                          <a:pt x="27" y="17"/>
                          <a:pt x="26" y="19"/>
                          <a:pt x="25" y="19"/>
                        </a:cubicBezTo>
                        <a:cubicBezTo>
                          <a:pt x="11" y="26"/>
                          <a:pt x="11" y="26"/>
                          <a:pt x="11" y="26"/>
                        </a:cubicBezTo>
                        <a:cubicBezTo>
                          <a:pt x="10" y="26"/>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6" name="任意多边形: 形状 75"/>
                  <p:cNvSpPr>
                    <a:spLocks/>
                  </p:cNvSpPr>
                  <p:nvPr/>
                </p:nvSpPr>
                <p:spPr bwMode="auto">
                  <a:xfrm rot="1463065">
                    <a:off x="5766501" y="5034199"/>
                    <a:ext cx="188737" cy="188737"/>
                  </a:xfrm>
                  <a:custGeom>
                    <a:avLst/>
                    <a:gdLst>
                      <a:gd name="T0" fmla="*/ 26 w 26"/>
                      <a:gd name="T1" fmla="*/ 15 h 26"/>
                      <a:gd name="T2" fmla="*/ 25 w 26"/>
                      <a:gd name="T3" fmla="*/ 19 h 26"/>
                      <a:gd name="T4" fmla="*/ 11 w 26"/>
                      <a:gd name="T5" fmla="*/ 25 h 26"/>
                      <a:gd name="T6" fmla="*/ 7 w 26"/>
                      <a:gd name="T7" fmla="*/ 24 h 26"/>
                      <a:gd name="T8" fmla="*/ 1 w 26"/>
                      <a:gd name="T9" fmla="*/ 10 h 26"/>
                      <a:gd name="T10" fmla="*/ 2 w 26"/>
                      <a:gd name="T11" fmla="*/ 7 h 26"/>
                      <a:gd name="T12" fmla="*/ 16 w 26"/>
                      <a:gd name="T13" fmla="*/ 0 h 26"/>
                      <a:gd name="T14" fmla="*/ 19 w 26"/>
                      <a:gd name="T15" fmla="*/ 2 h 26"/>
                      <a:gd name="T16" fmla="*/ 26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5"/>
                        </a:moveTo>
                        <a:cubicBezTo>
                          <a:pt x="26" y="17"/>
                          <a:pt x="26" y="18"/>
                          <a:pt x="25" y="19"/>
                        </a:cubicBezTo>
                        <a:cubicBezTo>
                          <a:pt x="11" y="25"/>
                          <a:pt x="11" y="25"/>
                          <a:pt x="11" y="25"/>
                        </a:cubicBezTo>
                        <a:cubicBezTo>
                          <a:pt x="10" y="26"/>
                          <a:pt x="8" y="26"/>
                          <a:pt x="7" y="24"/>
                        </a:cubicBezTo>
                        <a:cubicBezTo>
                          <a:pt x="1" y="10"/>
                          <a:pt x="1" y="10"/>
                          <a:pt x="1" y="10"/>
                        </a:cubicBezTo>
                        <a:cubicBezTo>
                          <a:pt x="0" y="9"/>
                          <a:pt x="1" y="8"/>
                          <a:pt x="2" y="7"/>
                        </a:cubicBezTo>
                        <a:cubicBezTo>
                          <a:pt x="16" y="0"/>
                          <a:pt x="16" y="0"/>
                          <a:pt x="16" y="0"/>
                        </a:cubicBezTo>
                        <a:cubicBezTo>
                          <a:pt x="17" y="0"/>
                          <a:pt x="19" y="0"/>
                          <a:pt x="19"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7" name="任意多边形: 形状 76"/>
                  <p:cNvSpPr>
                    <a:spLocks/>
                  </p:cNvSpPr>
                  <p:nvPr/>
                </p:nvSpPr>
                <p:spPr bwMode="auto">
                  <a:xfrm rot="1463065">
                    <a:off x="5942096" y="5027193"/>
                    <a:ext cx="188737" cy="194826"/>
                  </a:xfrm>
                  <a:custGeom>
                    <a:avLst/>
                    <a:gdLst>
                      <a:gd name="T0" fmla="*/ 26 w 26"/>
                      <a:gd name="T1" fmla="*/ 16 h 27"/>
                      <a:gd name="T2" fmla="*/ 24 w 26"/>
                      <a:gd name="T3" fmla="*/ 20 h 27"/>
                      <a:gd name="T4" fmla="*/ 11 w 26"/>
                      <a:gd name="T5" fmla="*/ 26 h 27"/>
                      <a:gd name="T6" fmla="*/ 7 w 26"/>
                      <a:gd name="T7" fmla="*/ 25 h 27"/>
                      <a:gd name="T8" fmla="*/ 1 w 26"/>
                      <a:gd name="T9" fmla="*/ 11 h 27"/>
                      <a:gd name="T10" fmla="*/ 2 w 26"/>
                      <a:gd name="T11" fmla="*/ 8 h 27"/>
                      <a:gd name="T12" fmla="*/ 16 w 26"/>
                      <a:gd name="T13" fmla="*/ 1 h 27"/>
                      <a:gd name="T14" fmla="*/ 19 w 26"/>
                      <a:gd name="T15" fmla="*/ 2 h 27"/>
                      <a:gd name="T16" fmla="*/ 26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6" y="16"/>
                        </a:moveTo>
                        <a:cubicBezTo>
                          <a:pt x="26" y="17"/>
                          <a:pt x="26" y="19"/>
                          <a:pt x="24" y="20"/>
                        </a:cubicBezTo>
                        <a:cubicBezTo>
                          <a:pt x="11" y="26"/>
                          <a:pt x="11" y="26"/>
                          <a:pt x="11" y="26"/>
                        </a:cubicBezTo>
                        <a:cubicBezTo>
                          <a:pt x="9" y="27"/>
                          <a:pt x="8" y="26"/>
                          <a:pt x="7" y="25"/>
                        </a:cubicBezTo>
                        <a:cubicBezTo>
                          <a:pt x="1" y="11"/>
                          <a:pt x="1" y="11"/>
                          <a:pt x="1" y="11"/>
                        </a:cubicBezTo>
                        <a:cubicBezTo>
                          <a:pt x="0" y="10"/>
                          <a:pt x="1" y="8"/>
                          <a:pt x="2" y="8"/>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8" name="任意多边形: 形状 77"/>
                  <p:cNvSpPr>
                    <a:spLocks/>
                  </p:cNvSpPr>
                  <p:nvPr/>
                </p:nvSpPr>
                <p:spPr bwMode="auto">
                  <a:xfrm rot="1463065">
                    <a:off x="6117062" y="5029185"/>
                    <a:ext cx="188737" cy="185694"/>
                  </a:xfrm>
                  <a:custGeom>
                    <a:avLst/>
                    <a:gdLst>
                      <a:gd name="T0" fmla="*/ 26 w 26"/>
                      <a:gd name="T1" fmla="*/ 16 h 26"/>
                      <a:gd name="T2" fmla="*/ 24 w 26"/>
                      <a:gd name="T3" fmla="*/ 19 h 26"/>
                      <a:gd name="T4" fmla="*/ 11 w 26"/>
                      <a:gd name="T5" fmla="*/ 26 h 26"/>
                      <a:gd name="T6" fmla="*/ 7 w 26"/>
                      <a:gd name="T7" fmla="*/ 25 h 26"/>
                      <a:gd name="T8" fmla="*/ 1 w 26"/>
                      <a:gd name="T9" fmla="*/ 11 h 26"/>
                      <a:gd name="T10" fmla="*/ 2 w 26"/>
                      <a:gd name="T11" fmla="*/ 7 h 26"/>
                      <a:gd name="T12" fmla="*/ 16 w 26"/>
                      <a:gd name="T13" fmla="*/ 1 h 26"/>
                      <a:gd name="T14" fmla="*/ 19 w 26"/>
                      <a:gd name="T15" fmla="*/ 2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6"/>
                        </a:moveTo>
                        <a:cubicBezTo>
                          <a:pt x="26" y="17"/>
                          <a:pt x="26" y="19"/>
                          <a:pt x="24" y="19"/>
                        </a:cubicBezTo>
                        <a:cubicBezTo>
                          <a:pt x="11" y="26"/>
                          <a:pt x="11" y="26"/>
                          <a:pt x="11" y="26"/>
                        </a:cubicBezTo>
                        <a:cubicBezTo>
                          <a:pt x="9" y="26"/>
                          <a:pt x="8" y="26"/>
                          <a:pt x="7" y="25"/>
                        </a:cubicBezTo>
                        <a:cubicBezTo>
                          <a:pt x="1" y="11"/>
                          <a:pt x="1" y="11"/>
                          <a:pt x="1" y="11"/>
                        </a:cubicBezTo>
                        <a:cubicBezTo>
                          <a:pt x="0" y="9"/>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9" name="任意多边形: 形状 78"/>
                  <p:cNvSpPr>
                    <a:spLocks/>
                  </p:cNvSpPr>
                  <p:nvPr/>
                </p:nvSpPr>
                <p:spPr bwMode="auto">
                  <a:xfrm rot="1463065">
                    <a:off x="4268698" y="5234282"/>
                    <a:ext cx="188737" cy="188737"/>
                  </a:xfrm>
                  <a:custGeom>
                    <a:avLst/>
                    <a:gdLst>
                      <a:gd name="T0" fmla="*/ 26 w 26"/>
                      <a:gd name="T1" fmla="*/ 16 h 26"/>
                      <a:gd name="T2" fmla="*/ 24 w 26"/>
                      <a:gd name="T3" fmla="*/ 19 h 26"/>
                      <a:gd name="T4" fmla="*/ 11 w 26"/>
                      <a:gd name="T5" fmla="*/ 26 h 26"/>
                      <a:gd name="T6" fmla="*/ 7 w 26"/>
                      <a:gd name="T7" fmla="*/ 24 h 26"/>
                      <a:gd name="T8" fmla="*/ 1 w 26"/>
                      <a:gd name="T9" fmla="*/ 11 h 26"/>
                      <a:gd name="T10" fmla="*/ 2 w 26"/>
                      <a:gd name="T11" fmla="*/ 7 h 26"/>
                      <a:gd name="T12" fmla="*/ 16 w 26"/>
                      <a:gd name="T13" fmla="*/ 1 h 26"/>
                      <a:gd name="T14" fmla="*/ 19 w 26"/>
                      <a:gd name="T15" fmla="*/ 2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6"/>
                        </a:moveTo>
                        <a:cubicBezTo>
                          <a:pt x="26" y="17"/>
                          <a:pt x="26" y="19"/>
                          <a:pt x="24" y="19"/>
                        </a:cubicBezTo>
                        <a:cubicBezTo>
                          <a:pt x="11" y="26"/>
                          <a:pt x="11" y="26"/>
                          <a:pt x="11" y="26"/>
                        </a:cubicBezTo>
                        <a:cubicBezTo>
                          <a:pt x="9" y="26"/>
                          <a:pt x="8" y="26"/>
                          <a:pt x="7" y="24"/>
                        </a:cubicBezTo>
                        <a:cubicBezTo>
                          <a:pt x="1" y="11"/>
                          <a:pt x="1" y="11"/>
                          <a:pt x="1" y="11"/>
                        </a:cubicBezTo>
                        <a:cubicBezTo>
                          <a:pt x="0" y="9"/>
                          <a:pt x="0" y="8"/>
                          <a:pt x="2" y="7"/>
                        </a:cubicBezTo>
                        <a:cubicBezTo>
                          <a:pt x="16" y="1"/>
                          <a:pt x="16" y="1"/>
                          <a:pt x="16" y="1"/>
                        </a:cubicBezTo>
                        <a:cubicBezTo>
                          <a:pt x="17" y="0"/>
                          <a:pt x="18"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0" name="任意多边形: 形状 79"/>
                  <p:cNvSpPr>
                    <a:spLocks/>
                  </p:cNvSpPr>
                  <p:nvPr/>
                </p:nvSpPr>
                <p:spPr bwMode="auto">
                  <a:xfrm rot="1463065">
                    <a:off x="4093103" y="5235199"/>
                    <a:ext cx="188737" cy="194826"/>
                  </a:xfrm>
                  <a:custGeom>
                    <a:avLst/>
                    <a:gdLst>
                      <a:gd name="T0" fmla="*/ 26 w 26"/>
                      <a:gd name="T1" fmla="*/ 16 h 27"/>
                      <a:gd name="T2" fmla="*/ 24 w 26"/>
                      <a:gd name="T3" fmla="*/ 19 h 27"/>
                      <a:gd name="T4" fmla="*/ 11 w 26"/>
                      <a:gd name="T5" fmla="*/ 26 h 27"/>
                      <a:gd name="T6" fmla="*/ 7 w 26"/>
                      <a:gd name="T7" fmla="*/ 25 h 27"/>
                      <a:gd name="T8" fmla="*/ 1 w 26"/>
                      <a:gd name="T9" fmla="*/ 11 h 27"/>
                      <a:gd name="T10" fmla="*/ 2 w 26"/>
                      <a:gd name="T11" fmla="*/ 7 h 27"/>
                      <a:gd name="T12" fmla="*/ 16 w 26"/>
                      <a:gd name="T13" fmla="*/ 1 h 27"/>
                      <a:gd name="T14" fmla="*/ 19 w 26"/>
                      <a:gd name="T15" fmla="*/ 2 h 27"/>
                      <a:gd name="T16" fmla="*/ 26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6" y="16"/>
                        </a:moveTo>
                        <a:cubicBezTo>
                          <a:pt x="26" y="17"/>
                          <a:pt x="26" y="19"/>
                          <a:pt x="24" y="19"/>
                        </a:cubicBezTo>
                        <a:cubicBezTo>
                          <a:pt x="11" y="26"/>
                          <a:pt x="11" y="26"/>
                          <a:pt x="11" y="26"/>
                        </a:cubicBezTo>
                        <a:cubicBezTo>
                          <a:pt x="9" y="27"/>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1" name="任意多边形: 形状 80"/>
                  <p:cNvSpPr>
                    <a:spLocks/>
                  </p:cNvSpPr>
                  <p:nvPr/>
                </p:nvSpPr>
                <p:spPr bwMode="auto">
                  <a:xfrm rot="1463065">
                    <a:off x="3918271" y="5241713"/>
                    <a:ext cx="185694" cy="185694"/>
                  </a:xfrm>
                  <a:custGeom>
                    <a:avLst/>
                    <a:gdLst>
                      <a:gd name="T0" fmla="*/ 26 w 26"/>
                      <a:gd name="T1" fmla="*/ 15 h 26"/>
                      <a:gd name="T2" fmla="*/ 24 w 26"/>
                      <a:gd name="T3" fmla="*/ 19 h 26"/>
                      <a:gd name="T4" fmla="*/ 11 w 26"/>
                      <a:gd name="T5" fmla="*/ 25 h 26"/>
                      <a:gd name="T6" fmla="*/ 7 w 26"/>
                      <a:gd name="T7" fmla="*/ 24 h 26"/>
                      <a:gd name="T8" fmla="*/ 1 w 26"/>
                      <a:gd name="T9" fmla="*/ 10 h 26"/>
                      <a:gd name="T10" fmla="*/ 2 w 26"/>
                      <a:gd name="T11" fmla="*/ 7 h 26"/>
                      <a:gd name="T12" fmla="*/ 16 w 26"/>
                      <a:gd name="T13" fmla="*/ 0 h 26"/>
                      <a:gd name="T14" fmla="*/ 19 w 26"/>
                      <a:gd name="T15" fmla="*/ 2 h 26"/>
                      <a:gd name="T16" fmla="*/ 26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5"/>
                        </a:moveTo>
                        <a:cubicBezTo>
                          <a:pt x="26" y="17"/>
                          <a:pt x="26" y="18"/>
                          <a:pt x="24" y="19"/>
                        </a:cubicBezTo>
                        <a:cubicBezTo>
                          <a:pt x="11" y="25"/>
                          <a:pt x="11" y="25"/>
                          <a:pt x="11" y="25"/>
                        </a:cubicBezTo>
                        <a:cubicBezTo>
                          <a:pt x="9" y="26"/>
                          <a:pt x="8" y="25"/>
                          <a:pt x="7" y="24"/>
                        </a:cubicBezTo>
                        <a:cubicBezTo>
                          <a:pt x="1" y="10"/>
                          <a:pt x="1" y="10"/>
                          <a:pt x="1" y="10"/>
                        </a:cubicBezTo>
                        <a:cubicBezTo>
                          <a:pt x="0" y="9"/>
                          <a:pt x="1" y="7"/>
                          <a:pt x="2" y="7"/>
                        </a:cubicBezTo>
                        <a:cubicBezTo>
                          <a:pt x="16" y="0"/>
                          <a:pt x="16" y="0"/>
                          <a:pt x="16" y="0"/>
                        </a:cubicBezTo>
                        <a:cubicBezTo>
                          <a:pt x="17" y="0"/>
                          <a:pt x="19" y="0"/>
                          <a:pt x="19"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2" name="任意多边形: 形状 81"/>
                  <p:cNvSpPr>
                    <a:spLocks/>
                  </p:cNvSpPr>
                  <p:nvPr/>
                </p:nvSpPr>
                <p:spPr bwMode="auto">
                  <a:xfrm rot="1463065">
                    <a:off x="4443036" y="5233093"/>
                    <a:ext cx="188737" cy="188737"/>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2 w 26"/>
                      <a:gd name="T11" fmla="*/ 7 h 26"/>
                      <a:gd name="T12" fmla="*/ 15 w 26"/>
                      <a:gd name="T13" fmla="*/ 0 h 26"/>
                      <a:gd name="T14" fmla="*/ 19 w 26"/>
                      <a:gd name="T15" fmla="*/ 2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6" y="18"/>
                          <a:pt x="24" y="19"/>
                        </a:cubicBezTo>
                        <a:cubicBezTo>
                          <a:pt x="10" y="25"/>
                          <a:pt x="10" y="25"/>
                          <a:pt x="10" y="25"/>
                        </a:cubicBezTo>
                        <a:cubicBezTo>
                          <a:pt x="9" y="26"/>
                          <a:pt x="8" y="25"/>
                          <a:pt x="7" y="24"/>
                        </a:cubicBezTo>
                        <a:cubicBezTo>
                          <a:pt x="0" y="10"/>
                          <a:pt x="0" y="10"/>
                          <a:pt x="0" y="10"/>
                        </a:cubicBezTo>
                        <a:cubicBezTo>
                          <a:pt x="0" y="9"/>
                          <a:pt x="0" y="7"/>
                          <a:pt x="2" y="7"/>
                        </a:cubicBezTo>
                        <a:cubicBezTo>
                          <a:pt x="15" y="0"/>
                          <a:pt x="15" y="0"/>
                          <a:pt x="15" y="0"/>
                        </a:cubicBezTo>
                        <a:cubicBezTo>
                          <a:pt x="17" y="0"/>
                          <a:pt x="18" y="0"/>
                          <a:pt x="19" y="2"/>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3" name="任意多边形: 形状 82"/>
                  <p:cNvSpPr>
                    <a:spLocks/>
                  </p:cNvSpPr>
                  <p:nvPr/>
                </p:nvSpPr>
                <p:spPr bwMode="auto">
                  <a:xfrm rot="1463065">
                    <a:off x="4618632" y="5226087"/>
                    <a:ext cx="188737" cy="194826"/>
                  </a:xfrm>
                  <a:custGeom>
                    <a:avLst/>
                    <a:gdLst>
                      <a:gd name="T0" fmla="*/ 25 w 26"/>
                      <a:gd name="T1" fmla="*/ 16 h 27"/>
                      <a:gd name="T2" fmla="*/ 24 w 26"/>
                      <a:gd name="T3" fmla="*/ 19 h 27"/>
                      <a:gd name="T4" fmla="*/ 10 w 26"/>
                      <a:gd name="T5" fmla="*/ 26 h 27"/>
                      <a:gd name="T6" fmla="*/ 7 w 26"/>
                      <a:gd name="T7" fmla="*/ 25 h 27"/>
                      <a:gd name="T8" fmla="*/ 0 w 26"/>
                      <a:gd name="T9" fmla="*/ 11 h 27"/>
                      <a:gd name="T10" fmla="*/ 2 w 26"/>
                      <a:gd name="T11" fmla="*/ 7 h 27"/>
                      <a:gd name="T12" fmla="*/ 15 w 26"/>
                      <a:gd name="T13" fmla="*/ 1 h 27"/>
                      <a:gd name="T14" fmla="*/ 19 w 26"/>
                      <a:gd name="T15" fmla="*/ 2 h 27"/>
                      <a:gd name="T16" fmla="*/ 25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5" y="16"/>
                        </a:moveTo>
                        <a:cubicBezTo>
                          <a:pt x="26" y="17"/>
                          <a:pt x="25" y="19"/>
                          <a:pt x="24" y="19"/>
                        </a:cubicBezTo>
                        <a:cubicBezTo>
                          <a:pt x="10" y="26"/>
                          <a:pt x="10" y="26"/>
                          <a:pt x="10" y="26"/>
                        </a:cubicBezTo>
                        <a:cubicBezTo>
                          <a:pt x="9" y="27"/>
                          <a:pt x="7" y="26"/>
                          <a:pt x="7" y="25"/>
                        </a:cubicBezTo>
                        <a:cubicBezTo>
                          <a:pt x="0" y="11"/>
                          <a:pt x="0" y="11"/>
                          <a:pt x="0" y="11"/>
                        </a:cubicBezTo>
                        <a:cubicBezTo>
                          <a:pt x="0" y="10"/>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4" name="任意多边形: 形状 83"/>
                  <p:cNvSpPr>
                    <a:spLocks/>
                  </p:cNvSpPr>
                  <p:nvPr/>
                </p:nvSpPr>
                <p:spPr bwMode="auto">
                  <a:xfrm rot="1463065">
                    <a:off x="4793599" y="5228078"/>
                    <a:ext cx="188737" cy="185694"/>
                  </a:xfrm>
                  <a:custGeom>
                    <a:avLst/>
                    <a:gdLst>
                      <a:gd name="T0" fmla="*/ 25 w 26"/>
                      <a:gd name="T1" fmla="*/ 16 h 26"/>
                      <a:gd name="T2" fmla="*/ 24 w 26"/>
                      <a:gd name="T3" fmla="*/ 19 h 26"/>
                      <a:gd name="T4" fmla="*/ 10 w 26"/>
                      <a:gd name="T5" fmla="*/ 26 h 26"/>
                      <a:gd name="T6" fmla="*/ 7 w 26"/>
                      <a:gd name="T7" fmla="*/ 24 h 26"/>
                      <a:gd name="T8" fmla="*/ 0 w 26"/>
                      <a:gd name="T9" fmla="*/ 11 h 26"/>
                      <a:gd name="T10" fmla="*/ 2 w 26"/>
                      <a:gd name="T11" fmla="*/ 7 h 26"/>
                      <a:gd name="T12" fmla="*/ 15 w 26"/>
                      <a:gd name="T13" fmla="*/ 1 h 26"/>
                      <a:gd name="T14" fmla="*/ 19 w 26"/>
                      <a:gd name="T15" fmla="*/ 2 h 26"/>
                      <a:gd name="T16" fmla="*/ 25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6"/>
                        </a:moveTo>
                        <a:cubicBezTo>
                          <a:pt x="26" y="17"/>
                          <a:pt x="25" y="18"/>
                          <a:pt x="24" y="19"/>
                        </a:cubicBezTo>
                        <a:cubicBezTo>
                          <a:pt x="10" y="26"/>
                          <a:pt x="10" y="26"/>
                          <a:pt x="10" y="26"/>
                        </a:cubicBezTo>
                        <a:cubicBezTo>
                          <a:pt x="9" y="26"/>
                          <a:pt x="7" y="26"/>
                          <a:pt x="7" y="24"/>
                        </a:cubicBezTo>
                        <a:cubicBezTo>
                          <a:pt x="0" y="11"/>
                          <a:pt x="0" y="11"/>
                          <a:pt x="0" y="11"/>
                        </a:cubicBezTo>
                        <a:cubicBezTo>
                          <a:pt x="0" y="9"/>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5" name="任意多边形: 形状 84"/>
                  <p:cNvSpPr>
                    <a:spLocks/>
                  </p:cNvSpPr>
                  <p:nvPr/>
                </p:nvSpPr>
                <p:spPr bwMode="auto">
                  <a:xfrm rot="1463065">
                    <a:off x="4967937" y="5226889"/>
                    <a:ext cx="188737" cy="185694"/>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2 w 26"/>
                      <a:gd name="T11" fmla="*/ 7 h 26"/>
                      <a:gd name="T12" fmla="*/ 15 w 26"/>
                      <a:gd name="T13" fmla="*/ 0 h 26"/>
                      <a:gd name="T14" fmla="*/ 19 w 26"/>
                      <a:gd name="T15" fmla="*/ 1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5" y="18"/>
                          <a:pt x="24" y="19"/>
                        </a:cubicBezTo>
                        <a:cubicBezTo>
                          <a:pt x="10" y="25"/>
                          <a:pt x="10" y="25"/>
                          <a:pt x="10" y="25"/>
                        </a:cubicBezTo>
                        <a:cubicBezTo>
                          <a:pt x="9" y="26"/>
                          <a:pt x="7" y="25"/>
                          <a:pt x="7" y="24"/>
                        </a:cubicBezTo>
                        <a:cubicBezTo>
                          <a:pt x="0" y="10"/>
                          <a:pt x="0" y="10"/>
                          <a:pt x="0" y="10"/>
                        </a:cubicBezTo>
                        <a:cubicBezTo>
                          <a:pt x="0" y="9"/>
                          <a:pt x="0" y="7"/>
                          <a:pt x="2" y="7"/>
                        </a:cubicBezTo>
                        <a:cubicBezTo>
                          <a:pt x="15" y="0"/>
                          <a:pt x="15" y="0"/>
                          <a:pt x="15" y="0"/>
                        </a:cubicBezTo>
                        <a:cubicBezTo>
                          <a:pt x="17" y="0"/>
                          <a:pt x="18" y="0"/>
                          <a:pt x="19" y="1"/>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6" name="任意多边形: 形状 85"/>
                  <p:cNvSpPr>
                    <a:spLocks/>
                  </p:cNvSpPr>
                  <p:nvPr/>
                </p:nvSpPr>
                <p:spPr bwMode="auto">
                  <a:xfrm rot="1463065">
                    <a:off x="5144789" y="5220154"/>
                    <a:ext cx="188737" cy="185694"/>
                  </a:xfrm>
                  <a:custGeom>
                    <a:avLst/>
                    <a:gdLst>
                      <a:gd name="T0" fmla="*/ 25 w 26"/>
                      <a:gd name="T1" fmla="*/ 16 h 26"/>
                      <a:gd name="T2" fmla="*/ 24 w 26"/>
                      <a:gd name="T3" fmla="*/ 19 h 26"/>
                      <a:gd name="T4" fmla="*/ 10 w 26"/>
                      <a:gd name="T5" fmla="*/ 26 h 26"/>
                      <a:gd name="T6" fmla="*/ 7 w 26"/>
                      <a:gd name="T7" fmla="*/ 25 h 26"/>
                      <a:gd name="T8" fmla="*/ 0 w 26"/>
                      <a:gd name="T9" fmla="*/ 11 h 26"/>
                      <a:gd name="T10" fmla="*/ 1 w 26"/>
                      <a:gd name="T11" fmla="*/ 7 h 26"/>
                      <a:gd name="T12" fmla="*/ 15 w 26"/>
                      <a:gd name="T13" fmla="*/ 1 h 26"/>
                      <a:gd name="T14" fmla="*/ 19 w 26"/>
                      <a:gd name="T15" fmla="*/ 2 h 26"/>
                      <a:gd name="T16" fmla="*/ 25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6"/>
                        </a:moveTo>
                        <a:cubicBezTo>
                          <a:pt x="26" y="17"/>
                          <a:pt x="25" y="19"/>
                          <a:pt x="24" y="19"/>
                        </a:cubicBezTo>
                        <a:cubicBezTo>
                          <a:pt x="10" y="26"/>
                          <a:pt x="10" y="26"/>
                          <a:pt x="10" y="26"/>
                        </a:cubicBezTo>
                        <a:cubicBezTo>
                          <a:pt x="9" y="26"/>
                          <a:pt x="7" y="26"/>
                          <a:pt x="7" y="25"/>
                        </a:cubicBezTo>
                        <a:cubicBezTo>
                          <a:pt x="0" y="11"/>
                          <a:pt x="0" y="11"/>
                          <a:pt x="0" y="11"/>
                        </a:cubicBezTo>
                        <a:cubicBezTo>
                          <a:pt x="0" y="10"/>
                          <a:pt x="0" y="8"/>
                          <a:pt x="1" y="7"/>
                        </a:cubicBezTo>
                        <a:cubicBezTo>
                          <a:pt x="15" y="1"/>
                          <a:pt x="15" y="1"/>
                          <a:pt x="15" y="1"/>
                        </a:cubicBezTo>
                        <a:cubicBezTo>
                          <a:pt x="16"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7" name="任意多边形: 形状 86"/>
                  <p:cNvSpPr>
                    <a:spLocks/>
                  </p:cNvSpPr>
                  <p:nvPr/>
                </p:nvSpPr>
                <p:spPr bwMode="auto">
                  <a:xfrm rot="1463065">
                    <a:off x="5312683" y="5217573"/>
                    <a:ext cx="194826" cy="188737"/>
                  </a:xfrm>
                  <a:custGeom>
                    <a:avLst/>
                    <a:gdLst>
                      <a:gd name="T0" fmla="*/ 26 w 27"/>
                      <a:gd name="T1" fmla="*/ 16 h 26"/>
                      <a:gd name="T2" fmla="*/ 25 w 27"/>
                      <a:gd name="T3" fmla="*/ 19 h 26"/>
                      <a:gd name="T4" fmla="*/ 11 w 27"/>
                      <a:gd name="T5" fmla="*/ 26 h 26"/>
                      <a:gd name="T6" fmla="*/ 8 w 27"/>
                      <a:gd name="T7" fmla="*/ 24 h 26"/>
                      <a:gd name="T8" fmla="*/ 1 w 27"/>
                      <a:gd name="T9" fmla="*/ 11 h 26"/>
                      <a:gd name="T10" fmla="*/ 2 w 27"/>
                      <a:gd name="T11" fmla="*/ 7 h 26"/>
                      <a:gd name="T12" fmla="*/ 16 w 27"/>
                      <a:gd name="T13" fmla="*/ 1 h 26"/>
                      <a:gd name="T14" fmla="*/ 20 w 27"/>
                      <a:gd name="T15" fmla="*/ 2 h 26"/>
                      <a:gd name="T16" fmla="*/ 26 w 27"/>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6"/>
                        </a:moveTo>
                        <a:cubicBezTo>
                          <a:pt x="27" y="17"/>
                          <a:pt x="26" y="18"/>
                          <a:pt x="25" y="19"/>
                        </a:cubicBezTo>
                        <a:cubicBezTo>
                          <a:pt x="11" y="26"/>
                          <a:pt x="11" y="26"/>
                          <a:pt x="11" y="26"/>
                        </a:cubicBezTo>
                        <a:cubicBezTo>
                          <a:pt x="10" y="26"/>
                          <a:pt x="8" y="26"/>
                          <a:pt x="8" y="24"/>
                        </a:cubicBezTo>
                        <a:cubicBezTo>
                          <a:pt x="1" y="11"/>
                          <a:pt x="1" y="11"/>
                          <a:pt x="1" y="11"/>
                        </a:cubicBezTo>
                        <a:cubicBezTo>
                          <a:pt x="0" y="9"/>
                          <a:pt x="1" y="8"/>
                          <a:pt x="2" y="7"/>
                        </a:cubicBezTo>
                        <a:cubicBezTo>
                          <a:pt x="16" y="1"/>
                          <a:pt x="16" y="1"/>
                          <a:pt x="16" y="1"/>
                        </a:cubicBezTo>
                        <a:cubicBezTo>
                          <a:pt x="17" y="0"/>
                          <a:pt x="19" y="0"/>
                          <a:pt x="20"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8" name="任意多边形: 形状 87"/>
                  <p:cNvSpPr>
                    <a:spLocks/>
                  </p:cNvSpPr>
                  <p:nvPr/>
                </p:nvSpPr>
                <p:spPr bwMode="auto">
                  <a:xfrm rot="1463065">
                    <a:off x="5486392" y="5219293"/>
                    <a:ext cx="194826" cy="185694"/>
                  </a:xfrm>
                  <a:custGeom>
                    <a:avLst/>
                    <a:gdLst>
                      <a:gd name="T0" fmla="*/ 26 w 27"/>
                      <a:gd name="T1" fmla="*/ 15 h 26"/>
                      <a:gd name="T2" fmla="*/ 25 w 27"/>
                      <a:gd name="T3" fmla="*/ 19 h 26"/>
                      <a:gd name="T4" fmla="*/ 11 w 27"/>
                      <a:gd name="T5" fmla="*/ 25 h 26"/>
                      <a:gd name="T6" fmla="*/ 7 w 27"/>
                      <a:gd name="T7" fmla="*/ 24 h 26"/>
                      <a:gd name="T8" fmla="*/ 1 w 27"/>
                      <a:gd name="T9" fmla="*/ 10 h 26"/>
                      <a:gd name="T10" fmla="*/ 2 w 27"/>
                      <a:gd name="T11" fmla="*/ 7 h 26"/>
                      <a:gd name="T12" fmla="*/ 16 w 27"/>
                      <a:gd name="T13" fmla="*/ 0 h 26"/>
                      <a:gd name="T14" fmla="*/ 20 w 27"/>
                      <a:gd name="T15" fmla="*/ 1 h 26"/>
                      <a:gd name="T16" fmla="*/ 26 w 27"/>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5"/>
                        </a:moveTo>
                        <a:cubicBezTo>
                          <a:pt x="27" y="16"/>
                          <a:pt x="26" y="18"/>
                          <a:pt x="25" y="19"/>
                        </a:cubicBezTo>
                        <a:cubicBezTo>
                          <a:pt x="11" y="25"/>
                          <a:pt x="11" y="25"/>
                          <a:pt x="11" y="25"/>
                        </a:cubicBezTo>
                        <a:cubicBezTo>
                          <a:pt x="10" y="26"/>
                          <a:pt x="8" y="25"/>
                          <a:pt x="7" y="24"/>
                        </a:cubicBezTo>
                        <a:cubicBezTo>
                          <a:pt x="1" y="10"/>
                          <a:pt x="1" y="10"/>
                          <a:pt x="1" y="10"/>
                        </a:cubicBezTo>
                        <a:cubicBezTo>
                          <a:pt x="0" y="9"/>
                          <a:pt x="1" y="7"/>
                          <a:pt x="2" y="7"/>
                        </a:cubicBezTo>
                        <a:cubicBezTo>
                          <a:pt x="16" y="0"/>
                          <a:pt x="16" y="0"/>
                          <a:pt x="16" y="0"/>
                        </a:cubicBezTo>
                        <a:cubicBezTo>
                          <a:pt x="17" y="0"/>
                          <a:pt x="19" y="0"/>
                          <a:pt x="20" y="1"/>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9" name="任意多边形: 形状 88"/>
                  <p:cNvSpPr>
                    <a:spLocks/>
                  </p:cNvSpPr>
                  <p:nvPr/>
                </p:nvSpPr>
                <p:spPr bwMode="auto">
                  <a:xfrm rot="1463065">
                    <a:off x="5663244" y="5212559"/>
                    <a:ext cx="194826" cy="185694"/>
                  </a:xfrm>
                  <a:custGeom>
                    <a:avLst/>
                    <a:gdLst>
                      <a:gd name="T0" fmla="*/ 26 w 27"/>
                      <a:gd name="T1" fmla="*/ 16 h 26"/>
                      <a:gd name="T2" fmla="*/ 25 w 27"/>
                      <a:gd name="T3" fmla="*/ 19 h 26"/>
                      <a:gd name="T4" fmla="*/ 11 w 27"/>
                      <a:gd name="T5" fmla="*/ 26 h 26"/>
                      <a:gd name="T6" fmla="*/ 7 w 27"/>
                      <a:gd name="T7" fmla="*/ 25 h 26"/>
                      <a:gd name="T8" fmla="*/ 1 w 27"/>
                      <a:gd name="T9" fmla="*/ 11 h 26"/>
                      <a:gd name="T10" fmla="*/ 2 w 27"/>
                      <a:gd name="T11" fmla="*/ 7 h 26"/>
                      <a:gd name="T12" fmla="*/ 16 w 27"/>
                      <a:gd name="T13" fmla="*/ 1 h 26"/>
                      <a:gd name="T14" fmla="*/ 19 w 27"/>
                      <a:gd name="T15" fmla="*/ 2 h 26"/>
                      <a:gd name="T16" fmla="*/ 26 w 27"/>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6"/>
                        </a:moveTo>
                        <a:cubicBezTo>
                          <a:pt x="27" y="17"/>
                          <a:pt x="26" y="19"/>
                          <a:pt x="25" y="19"/>
                        </a:cubicBezTo>
                        <a:cubicBezTo>
                          <a:pt x="11" y="26"/>
                          <a:pt x="11" y="26"/>
                          <a:pt x="11" y="26"/>
                        </a:cubicBezTo>
                        <a:cubicBezTo>
                          <a:pt x="10" y="26"/>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0" name="任意多边形: 形状 89"/>
                  <p:cNvSpPr>
                    <a:spLocks/>
                  </p:cNvSpPr>
                  <p:nvPr/>
                </p:nvSpPr>
                <p:spPr bwMode="auto">
                  <a:xfrm rot="1463065">
                    <a:off x="5837583" y="5211370"/>
                    <a:ext cx="194826" cy="185694"/>
                  </a:xfrm>
                  <a:custGeom>
                    <a:avLst/>
                    <a:gdLst>
                      <a:gd name="T0" fmla="*/ 26 w 27"/>
                      <a:gd name="T1" fmla="*/ 15 h 26"/>
                      <a:gd name="T2" fmla="*/ 25 w 27"/>
                      <a:gd name="T3" fmla="*/ 19 h 26"/>
                      <a:gd name="T4" fmla="*/ 11 w 27"/>
                      <a:gd name="T5" fmla="*/ 25 h 26"/>
                      <a:gd name="T6" fmla="*/ 7 w 27"/>
                      <a:gd name="T7" fmla="*/ 24 h 26"/>
                      <a:gd name="T8" fmla="*/ 1 w 27"/>
                      <a:gd name="T9" fmla="*/ 10 h 26"/>
                      <a:gd name="T10" fmla="*/ 2 w 27"/>
                      <a:gd name="T11" fmla="*/ 7 h 26"/>
                      <a:gd name="T12" fmla="*/ 16 w 27"/>
                      <a:gd name="T13" fmla="*/ 0 h 26"/>
                      <a:gd name="T14" fmla="*/ 19 w 27"/>
                      <a:gd name="T15" fmla="*/ 2 h 26"/>
                      <a:gd name="T16" fmla="*/ 26 w 27"/>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5"/>
                        </a:moveTo>
                        <a:cubicBezTo>
                          <a:pt x="27" y="17"/>
                          <a:pt x="26" y="18"/>
                          <a:pt x="25" y="19"/>
                        </a:cubicBezTo>
                        <a:cubicBezTo>
                          <a:pt x="11" y="25"/>
                          <a:pt x="11" y="25"/>
                          <a:pt x="11" y="25"/>
                        </a:cubicBezTo>
                        <a:cubicBezTo>
                          <a:pt x="10" y="26"/>
                          <a:pt x="8" y="26"/>
                          <a:pt x="7" y="24"/>
                        </a:cubicBezTo>
                        <a:cubicBezTo>
                          <a:pt x="1" y="10"/>
                          <a:pt x="1" y="10"/>
                          <a:pt x="1" y="10"/>
                        </a:cubicBezTo>
                        <a:cubicBezTo>
                          <a:pt x="0" y="9"/>
                          <a:pt x="1" y="8"/>
                          <a:pt x="2" y="7"/>
                        </a:cubicBezTo>
                        <a:cubicBezTo>
                          <a:pt x="16" y="0"/>
                          <a:pt x="16" y="0"/>
                          <a:pt x="16" y="0"/>
                        </a:cubicBezTo>
                        <a:cubicBezTo>
                          <a:pt x="17" y="0"/>
                          <a:pt x="19" y="0"/>
                          <a:pt x="19"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1" name="任意多边形: 形状 90"/>
                  <p:cNvSpPr>
                    <a:spLocks/>
                  </p:cNvSpPr>
                  <p:nvPr/>
                </p:nvSpPr>
                <p:spPr bwMode="auto">
                  <a:xfrm rot="1463065">
                    <a:off x="6240230" y="4838254"/>
                    <a:ext cx="216136" cy="207002"/>
                  </a:xfrm>
                  <a:custGeom>
                    <a:avLst/>
                    <a:gdLst>
                      <a:gd name="T0" fmla="*/ 29 w 30"/>
                      <a:gd name="T1" fmla="*/ 16 h 29"/>
                      <a:gd name="T2" fmla="*/ 28 w 30"/>
                      <a:gd name="T3" fmla="*/ 20 h 29"/>
                      <a:gd name="T4" fmla="*/ 10 w 30"/>
                      <a:gd name="T5" fmla="*/ 28 h 29"/>
                      <a:gd name="T6" fmla="*/ 7 w 30"/>
                      <a:gd name="T7" fmla="*/ 27 h 29"/>
                      <a:gd name="T8" fmla="*/ 0 w 30"/>
                      <a:gd name="T9" fmla="*/ 13 h 29"/>
                      <a:gd name="T10" fmla="*/ 2 w 30"/>
                      <a:gd name="T11" fmla="*/ 9 h 29"/>
                      <a:gd name="T12" fmla="*/ 19 w 30"/>
                      <a:gd name="T13" fmla="*/ 1 h 29"/>
                      <a:gd name="T14" fmla="*/ 23 w 30"/>
                      <a:gd name="T15" fmla="*/ 2 h 29"/>
                      <a:gd name="T16" fmla="*/ 29 w 30"/>
                      <a:gd name="T17" fmla="*/ 1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29">
                        <a:moveTo>
                          <a:pt x="29" y="16"/>
                        </a:moveTo>
                        <a:cubicBezTo>
                          <a:pt x="30" y="17"/>
                          <a:pt x="30" y="19"/>
                          <a:pt x="28" y="20"/>
                        </a:cubicBezTo>
                        <a:cubicBezTo>
                          <a:pt x="10" y="28"/>
                          <a:pt x="10" y="28"/>
                          <a:pt x="10" y="28"/>
                        </a:cubicBezTo>
                        <a:cubicBezTo>
                          <a:pt x="9" y="29"/>
                          <a:pt x="8" y="28"/>
                          <a:pt x="7" y="27"/>
                        </a:cubicBezTo>
                        <a:cubicBezTo>
                          <a:pt x="0" y="13"/>
                          <a:pt x="0" y="13"/>
                          <a:pt x="0" y="13"/>
                        </a:cubicBezTo>
                        <a:cubicBezTo>
                          <a:pt x="0" y="12"/>
                          <a:pt x="0" y="10"/>
                          <a:pt x="2" y="9"/>
                        </a:cubicBezTo>
                        <a:cubicBezTo>
                          <a:pt x="19" y="1"/>
                          <a:pt x="19" y="1"/>
                          <a:pt x="19" y="1"/>
                        </a:cubicBezTo>
                        <a:cubicBezTo>
                          <a:pt x="21" y="0"/>
                          <a:pt x="22" y="1"/>
                          <a:pt x="23" y="2"/>
                        </a:cubicBezTo>
                        <a:lnTo>
                          <a:pt x="29"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2" name="任意多边形: 形状 91"/>
                  <p:cNvSpPr>
                    <a:spLocks/>
                  </p:cNvSpPr>
                  <p:nvPr/>
                </p:nvSpPr>
                <p:spPr bwMode="auto">
                  <a:xfrm rot="1463065">
                    <a:off x="6269587" y="4931713"/>
                    <a:ext cx="216136" cy="273974"/>
                  </a:xfrm>
                  <a:custGeom>
                    <a:avLst/>
                    <a:gdLst>
                      <a:gd name="T0" fmla="*/ 29 w 30"/>
                      <a:gd name="T1" fmla="*/ 29 h 38"/>
                      <a:gd name="T2" fmla="*/ 28 w 30"/>
                      <a:gd name="T3" fmla="*/ 32 h 38"/>
                      <a:gd name="T4" fmla="*/ 17 w 30"/>
                      <a:gd name="T5" fmla="*/ 37 h 38"/>
                      <a:gd name="T6" fmla="*/ 13 w 30"/>
                      <a:gd name="T7" fmla="*/ 36 h 38"/>
                      <a:gd name="T8" fmla="*/ 1 w 30"/>
                      <a:gd name="T9" fmla="*/ 10 h 38"/>
                      <a:gd name="T10" fmla="*/ 2 w 30"/>
                      <a:gd name="T11" fmla="*/ 6 h 38"/>
                      <a:gd name="T12" fmla="*/ 13 w 30"/>
                      <a:gd name="T13" fmla="*/ 1 h 38"/>
                      <a:gd name="T14" fmla="*/ 17 w 30"/>
                      <a:gd name="T15" fmla="*/ 2 h 38"/>
                      <a:gd name="T16" fmla="*/ 29 w 30"/>
                      <a:gd name="T17" fmla="*/ 2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38">
                        <a:moveTo>
                          <a:pt x="29" y="29"/>
                        </a:moveTo>
                        <a:cubicBezTo>
                          <a:pt x="30" y="30"/>
                          <a:pt x="29" y="32"/>
                          <a:pt x="28" y="32"/>
                        </a:cubicBezTo>
                        <a:cubicBezTo>
                          <a:pt x="17" y="37"/>
                          <a:pt x="17" y="37"/>
                          <a:pt x="17" y="37"/>
                        </a:cubicBezTo>
                        <a:cubicBezTo>
                          <a:pt x="16" y="38"/>
                          <a:pt x="14" y="37"/>
                          <a:pt x="13" y="36"/>
                        </a:cubicBezTo>
                        <a:cubicBezTo>
                          <a:pt x="1" y="10"/>
                          <a:pt x="1" y="10"/>
                          <a:pt x="1" y="10"/>
                        </a:cubicBezTo>
                        <a:cubicBezTo>
                          <a:pt x="0" y="8"/>
                          <a:pt x="1" y="7"/>
                          <a:pt x="2" y="6"/>
                        </a:cubicBezTo>
                        <a:cubicBezTo>
                          <a:pt x="13" y="1"/>
                          <a:pt x="13" y="1"/>
                          <a:pt x="13" y="1"/>
                        </a:cubicBezTo>
                        <a:cubicBezTo>
                          <a:pt x="14" y="0"/>
                          <a:pt x="16" y="1"/>
                          <a:pt x="17" y="2"/>
                        </a:cubicBezTo>
                        <a:lnTo>
                          <a:pt x="29" y="29"/>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3" name="任意多边形: 形状 92"/>
                  <p:cNvSpPr>
                    <a:spLocks/>
                  </p:cNvSpPr>
                  <p:nvPr/>
                </p:nvSpPr>
                <p:spPr bwMode="auto">
                  <a:xfrm rot="1463065">
                    <a:off x="6194196" y="4658999"/>
                    <a:ext cx="252666" cy="216136"/>
                  </a:xfrm>
                  <a:custGeom>
                    <a:avLst/>
                    <a:gdLst>
                      <a:gd name="T0" fmla="*/ 35 w 35"/>
                      <a:gd name="T1" fmla="*/ 15 h 30"/>
                      <a:gd name="T2" fmla="*/ 34 w 35"/>
                      <a:gd name="T3" fmla="*/ 19 h 30"/>
                      <a:gd name="T4" fmla="*/ 11 w 35"/>
                      <a:gd name="T5" fmla="*/ 29 h 30"/>
                      <a:gd name="T6" fmla="*/ 7 w 35"/>
                      <a:gd name="T7" fmla="*/ 28 h 30"/>
                      <a:gd name="T8" fmla="*/ 1 w 35"/>
                      <a:gd name="T9" fmla="*/ 15 h 30"/>
                      <a:gd name="T10" fmla="*/ 2 w 35"/>
                      <a:gd name="T11" fmla="*/ 11 h 30"/>
                      <a:gd name="T12" fmla="*/ 25 w 35"/>
                      <a:gd name="T13" fmla="*/ 0 h 30"/>
                      <a:gd name="T14" fmla="*/ 28 w 35"/>
                      <a:gd name="T15" fmla="*/ 2 h 30"/>
                      <a:gd name="T16" fmla="*/ 35 w 35"/>
                      <a:gd name="T17" fmla="*/ 1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30">
                        <a:moveTo>
                          <a:pt x="35" y="15"/>
                        </a:moveTo>
                        <a:cubicBezTo>
                          <a:pt x="35" y="17"/>
                          <a:pt x="35" y="18"/>
                          <a:pt x="34" y="19"/>
                        </a:cubicBezTo>
                        <a:cubicBezTo>
                          <a:pt x="11" y="29"/>
                          <a:pt x="11" y="29"/>
                          <a:pt x="11" y="29"/>
                        </a:cubicBezTo>
                        <a:cubicBezTo>
                          <a:pt x="10" y="30"/>
                          <a:pt x="8" y="30"/>
                          <a:pt x="7" y="28"/>
                        </a:cubicBezTo>
                        <a:cubicBezTo>
                          <a:pt x="1" y="15"/>
                          <a:pt x="1" y="15"/>
                          <a:pt x="1" y="15"/>
                        </a:cubicBezTo>
                        <a:cubicBezTo>
                          <a:pt x="0" y="13"/>
                          <a:pt x="1" y="12"/>
                          <a:pt x="2" y="11"/>
                        </a:cubicBezTo>
                        <a:cubicBezTo>
                          <a:pt x="25" y="0"/>
                          <a:pt x="25" y="0"/>
                          <a:pt x="25" y="0"/>
                        </a:cubicBezTo>
                        <a:cubicBezTo>
                          <a:pt x="26" y="0"/>
                          <a:pt x="28" y="0"/>
                          <a:pt x="28" y="2"/>
                        </a:cubicBezTo>
                        <a:lnTo>
                          <a:pt x="3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4" name="任意多边形: 形状 93"/>
                  <p:cNvSpPr>
                    <a:spLocks/>
                  </p:cNvSpPr>
                  <p:nvPr/>
                </p:nvSpPr>
                <p:spPr bwMode="auto">
                  <a:xfrm rot="1463065">
                    <a:off x="6024853" y="5147286"/>
                    <a:ext cx="426181" cy="304415"/>
                  </a:xfrm>
                  <a:custGeom>
                    <a:avLst/>
                    <a:gdLst>
                      <a:gd name="T0" fmla="*/ 58 w 59"/>
                      <a:gd name="T1" fmla="*/ 16 h 42"/>
                      <a:gd name="T2" fmla="*/ 57 w 59"/>
                      <a:gd name="T3" fmla="*/ 19 h 42"/>
                      <a:gd name="T4" fmla="*/ 11 w 59"/>
                      <a:gd name="T5" fmla="*/ 41 h 42"/>
                      <a:gd name="T6" fmla="*/ 8 w 59"/>
                      <a:gd name="T7" fmla="*/ 40 h 42"/>
                      <a:gd name="T8" fmla="*/ 1 w 59"/>
                      <a:gd name="T9" fmla="*/ 26 h 42"/>
                      <a:gd name="T10" fmla="*/ 2 w 59"/>
                      <a:gd name="T11" fmla="*/ 22 h 42"/>
                      <a:gd name="T12" fmla="*/ 48 w 59"/>
                      <a:gd name="T13" fmla="*/ 1 h 42"/>
                      <a:gd name="T14" fmla="*/ 52 w 59"/>
                      <a:gd name="T15" fmla="*/ 2 h 42"/>
                      <a:gd name="T16" fmla="*/ 58 w 59"/>
                      <a:gd name="T17" fmla="*/ 1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42">
                        <a:moveTo>
                          <a:pt x="58" y="16"/>
                        </a:moveTo>
                        <a:cubicBezTo>
                          <a:pt x="59" y="17"/>
                          <a:pt x="58" y="19"/>
                          <a:pt x="57" y="19"/>
                        </a:cubicBezTo>
                        <a:cubicBezTo>
                          <a:pt x="11" y="41"/>
                          <a:pt x="11" y="41"/>
                          <a:pt x="11" y="41"/>
                        </a:cubicBezTo>
                        <a:cubicBezTo>
                          <a:pt x="10" y="42"/>
                          <a:pt x="8" y="41"/>
                          <a:pt x="8" y="40"/>
                        </a:cubicBezTo>
                        <a:cubicBezTo>
                          <a:pt x="1" y="26"/>
                          <a:pt x="1" y="26"/>
                          <a:pt x="1" y="26"/>
                        </a:cubicBezTo>
                        <a:cubicBezTo>
                          <a:pt x="0" y="25"/>
                          <a:pt x="1" y="23"/>
                          <a:pt x="2" y="22"/>
                        </a:cubicBezTo>
                        <a:cubicBezTo>
                          <a:pt x="48" y="1"/>
                          <a:pt x="48" y="1"/>
                          <a:pt x="48" y="1"/>
                        </a:cubicBezTo>
                        <a:cubicBezTo>
                          <a:pt x="50" y="0"/>
                          <a:pt x="51" y="1"/>
                          <a:pt x="52" y="2"/>
                        </a:cubicBezTo>
                        <a:lnTo>
                          <a:pt x="58"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grpSp>
            <p:nvGrpSpPr>
              <p:cNvPr id="99" name="组合 98"/>
              <p:cNvGrpSpPr/>
              <p:nvPr/>
            </p:nvGrpSpPr>
            <p:grpSpPr>
              <a:xfrm rot="21480000">
                <a:off x="3466492" y="2349500"/>
                <a:ext cx="4997599" cy="2952650"/>
                <a:chOff x="3504592" y="2088321"/>
                <a:chExt cx="4997599" cy="3213829"/>
              </a:xfrm>
            </p:grpSpPr>
            <p:sp>
              <p:nvSpPr>
                <p:cNvPr id="3" name="任意多边形: 形状 2"/>
                <p:cNvSpPr>
                  <a:spLocks/>
                </p:cNvSpPr>
                <p:nvPr/>
              </p:nvSpPr>
              <p:spPr bwMode="auto">
                <a:xfrm rot="1523065">
                  <a:off x="3513138" y="2088321"/>
                  <a:ext cx="4989053" cy="3101065"/>
                </a:xfrm>
                <a:custGeom>
                  <a:avLst/>
                  <a:gdLst>
                    <a:gd name="T0" fmla="*/ 462 w 478"/>
                    <a:gd name="T1" fmla="*/ 2 h 297"/>
                    <a:gd name="T2" fmla="*/ 292 w 478"/>
                    <a:gd name="T3" fmla="*/ 82 h 297"/>
                    <a:gd name="T4" fmla="*/ 175 w 478"/>
                    <a:gd name="T5" fmla="*/ 137 h 297"/>
                    <a:gd name="T6" fmla="*/ 5 w 478"/>
                    <a:gd name="T7" fmla="*/ 218 h 297"/>
                    <a:gd name="T8" fmla="*/ 1 w 478"/>
                    <a:gd name="T9" fmla="*/ 227 h 297"/>
                    <a:gd name="T10" fmla="*/ 7 w 478"/>
                    <a:gd name="T11" fmla="*/ 238 h 297"/>
                    <a:gd name="T12" fmla="*/ 83 w 478"/>
                    <a:gd name="T13" fmla="*/ 293 h 297"/>
                    <a:gd name="T14" fmla="*/ 93 w 478"/>
                    <a:gd name="T15" fmla="*/ 294 h 297"/>
                    <a:gd name="T16" fmla="*/ 221 w 478"/>
                    <a:gd name="T17" fmla="*/ 234 h 297"/>
                    <a:gd name="T18" fmla="*/ 337 w 478"/>
                    <a:gd name="T19" fmla="*/ 179 h 297"/>
                    <a:gd name="T20" fmla="*/ 464 w 478"/>
                    <a:gd name="T21" fmla="*/ 119 h 297"/>
                    <a:gd name="T22" fmla="*/ 471 w 478"/>
                    <a:gd name="T23" fmla="*/ 110 h 297"/>
                    <a:gd name="T24" fmla="*/ 477 w 478"/>
                    <a:gd name="T25" fmla="*/ 18 h 297"/>
                    <a:gd name="T26" fmla="*/ 471 w 478"/>
                    <a:gd name="T27" fmla="*/ 5 h 297"/>
                    <a:gd name="T28" fmla="*/ 462 w 478"/>
                    <a:gd name="T29" fmla="*/ 2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8" h="297">
                      <a:moveTo>
                        <a:pt x="462" y="2"/>
                      </a:moveTo>
                      <a:cubicBezTo>
                        <a:pt x="457" y="4"/>
                        <a:pt x="369" y="46"/>
                        <a:pt x="292" y="82"/>
                      </a:cubicBezTo>
                      <a:cubicBezTo>
                        <a:pt x="292" y="82"/>
                        <a:pt x="237" y="108"/>
                        <a:pt x="175" y="137"/>
                      </a:cubicBezTo>
                      <a:cubicBezTo>
                        <a:pt x="97" y="174"/>
                        <a:pt x="7" y="217"/>
                        <a:pt x="5" y="218"/>
                      </a:cubicBezTo>
                      <a:cubicBezTo>
                        <a:pt x="1" y="219"/>
                        <a:pt x="0" y="223"/>
                        <a:pt x="1" y="227"/>
                      </a:cubicBezTo>
                      <a:cubicBezTo>
                        <a:pt x="2" y="228"/>
                        <a:pt x="7" y="238"/>
                        <a:pt x="7" y="238"/>
                      </a:cubicBezTo>
                      <a:cubicBezTo>
                        <a:pt x="83" y="293"/>
                        <a:pt x="83" y="293"/>
                        <a:pt x="83" y="293"/>
                      </a:cubicBezTo>
                      <a:cubicBezTo>
                        <a:pt x="83" y="293"/>
                        <a:pt x="87" y="297"/>
                        <a:pt x="93" y="294"/>
                      </a:cubicBezTo>
                      <a:cubicBezTo>
                        <a:pt x="97" y="292"/>
                        <a:pt x="160" y="263"/>
                        <a:pt x="221" y="234"/>
                      </a:cubicBezTo>
                      <a:cubicBezTo>
                        <a:pt x="280" y="206"/>
                        <a:pt x="337" y="179"/>
                        <a:pt x="337" y="179"/>
                      </a:cubicBezTo>
                      <a:cubicBezTo>
                        <a:pt x="398" y="150"/>
                        <a:pt x="461" y="120"/>
                        <a:pt x="464" y="119"/>
                      </a:cubicBezTo>
                      <a:cubicBezTo>
                        <a:pt x="471" y="115"/>
                        <a:pt x="471" y="110"/>
                        <a:pt x="471" y="110"/>
                      </a:cubicBezTo>
                      <a:cubicBezTo>
                        <a:pt x="477" y="18"/>
                        <a:pt x="477" y="18"/>
                        <a:pt x="477" y="18"/>
                      </a:cubicBezTo>
                      <a:cubicBezTo>
                        <a:pt x="478" y="17"/>
                        <a:pt x="472" y="6"/>
                        <a:pt x="471" y="5"/>
                      </a:cubicBezTo>
                      <a:cubicBezTo>
                        <a:pt x="470" y="2"/>
                        <a:pt x="466" y="0"/>
                        <a:pt x="462" y="2"/>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 name="任意多边形: 形状 9"/>
                <p:cNvSpPr>
                  <a:spLocks/>
                </p:cNvSpPr>
                <p:nvPr/>
              </p:nvSpPr>
              <p:spPr bwMode="auto">
                <a:xfrm rot="1523065">
                  <a:off x="3504592" y="2187852"/>
                  <a:ext cx="4949351" cy="3114298"/>
                </a:xfrm>
                <a:custGeom>
                  <a:avLst/>
                  <a:gdLst>
                    <a:gd name="T0" fmla="*/ 463 w 474"/>
                    <a:gd name="T1" fmla="*/ 3 h 298"/>
                    <a:gd name="T2" fmla="*/ 293 w 474"/>
                    <a:gd name="T3" fmla="*/ 83 h 298"/>
                    <a:gd name="T4" fmla="*/ 176 w 474"/>
                    <a:gd name="T5" fmla="*/ 138 h 298"/>
                    <a:gd name="T6" fmla="*/ 6 w 474"/>
                    <a:gd name="T7" fmla="*/ 219 h 298"/>
                    <a:gd name="T8" fmla="*/ 4 w 474"/>
                    <a:gd name="T9" fmla="*/ 231 h 298"/>
                    <a:gd name="T10" fmla="*/ 84 w 474"/>
                    <a:gd name="T11" fmla="*/ 294 h 298"/>
                    <a:gd name="T12" fmla="*/ 94 w 474"/>
                    <a:gd name="T13" fmla="*/ 295 h 298"/>
                    <a:gd name="T14" fmla="*/ 222 w 474"/>
                    <a:gd name="T15" fmla="*/ 235 h 298"/>
                    <a:gd name="T16" fmla="*/ 338 w 474"/>
                    <a:gd name="T17" fmla="*/ 179 h 298"/>
                    <a:gd name="T18" fmla="*/ 465 w 474"/>
                    <a:gd name="T19" fmla="*/ 120 h 298"/>
                    <a:gd name="T20" fmla="*/ 472 w 474"/>
                    <a:gd name="T21" fmla="*/ 111 h 298"/>
                    <a:gd name="T22" fmla="*/ 473 w 474"/>
                    <a:gd name="T23" fmla="*/ 9 h 298"/>
                    <a:gd name="T24" fmla="*/ 463 w 474"/>
                    <a:gd name="T25" fmla="*/ 3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4" h="298">
                      <a:moveTo>
                        <a:pt x="463" y="3"/>
                      </a:moveTo>
                      <a:cubicBezTo>
                        <a:pt x="458" y="5"/>
                        <a:pt x="370" y="47"/>
                        <a:pt x="293" y="83"/>
                      </a:cubicBezTo>
                      <a:cubicBezTo>
                        <a:pt x="293" y="83"/>
                        <a:pt x="238" y="109"/>
                        <a:pt x="176" y="138"/>
                      </a:cubicBezTo>
                      <a:cubicBezTo>
                        <a:pt x="98" y="175"/>
                        <a:pt x="9" y="217"/>
                        <a:pt x="6" y="219"/>
                      </a:cubicBezTo>
                      <a:cubicBezTo>
                        <a:pt x="1" y="221"/>
                        <a:pt x="0" y="227"/>
                        <a:pt x="4" y="231"/>
                      </a:cubicBezTo>
                      <a:cubicBezTo>
                        <a:pt x="84" y="294"/>
                        <a:pt x="84" y="294"/>
                        <a:pt x="84" y="294"/>
                      </a:cubicBezTo>
                      <a:cubicBezTo>
                        <a:pt x="84" y="294"/>
                        <a:pt x="88" y="298"/>
                        <a:pt x="94" y="295"/>
                      </a:cubicBezTo>
                      <a:cubicBezTo>
                        <a:pt x="98" y="293"/>
                        <a:pt x="161" y="263"/>
                        <a:pt x="222" y="235"/>
                      </a:cubicBezTo>
                      <a:cubicBezTo>
                        <a:pt x="281" y="207"/>
                        <a:pt x="338" y="179"/>
                        <a:pt x="338" y="179"/>
                      </a:cubicBezTo>
                      <a:cubicBezTo>
                        <a:pt x="399" y="151"/>
                        <a:pt x="462" y="121"/>
                        <a:pt x="465" y="120"/>
                      </a:cubicBezTo>
                      <a:cubicBezTo>
                        <a:pt x="472" y="116"/>
                        <a:pt x="472" y="111"/>
                        <a:pt x="472" y="111"/>
                      </a:cubicBezTo>
                      <a:cubicBezTo>
                        <a:pt x="473" y="9"/>
                        <a:pt x="473" y="9"/>
                        <a:pt x="473" y="9"/>
                      </a:cubicBezTo>
                      <a:cubicBezTo>
                        <a:pt x="474" y="6"/>
                        <a:pt x="469" y="0"/>
                        <a:pt x="463" y="3"/>
                      </a:cubicBezTo>
                      <a:close/>
                    </a:path>
                  </a:pathLst>
                </a:custGeom>
                <a:solidFill>
                  <a:srgbClr val="0321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 name="任意多边形: 形状 10"/>
                <p:cNvSpPr>
                  <a:spLocks/>
                </p:cNvSpPr>
                <p:nvPr/>
              </p:nvSpPr>
              <p:spPr bwMode="auto">
                <a:xfrm rot="1523065">
                  <a:off x="3677416" y="2368570"/>
                  <a:ext cx="4644980" cy="2840804"/>
                </a:xfrm>
                <a:custGeom>
                  <a:avLst/>
                  <a:gdLst>
                    <a:gd name="T0" fmla="*/ 435 w 445"/>
                    <a:gd name="T1" fmla="*/ 2 h 272"/>
                    <a:gd name="T2" fmla="*/ 259 w 445"/>
                    <a:gd name="T3" fmla="*/ 85 h 272"/>
                    <a:gd name="T4" fmla="*/ 156 w 445"/>
                    <a:gd name="T5" fmla="*/ 134 h 272"/>
                    <a:gd name="T6" fmla="*/ 5 w 445"/>
                    <a:gd name="T7" fmla="*/ 205 h 272"/>
                    <a:gd name="T8" fmla="*/ 4 w 445"/>
                    <a:gd name="T9" fmla="*/ 216 h 272"/>
                    <a:gd name="T10" fmla="*/ 69 w 445"/>
                    <a:gd name="T11" fmla="*/ 269 h 272"/>
                    <a:gd name="T12" fmla="*/ 78 w 445"/>
                    <a:gd name="T13" fmla="*/ 269 h 272"/>
                    <a:gd name="T14" fmla="*/ 190 w 445"/>
                    <a:gd name="T15" fmla="*/ 216 h 272"/>
                    <a:gd name="T16" fmla="*/ 300 w 445"/>
                    <a:gd name="T17" fmla="*/ 165 h 272"/>
                    <a:gd name="T18" fmla="*/ 438 w 445"/>
                    <a:gd name="T19" fmla="*/ 99 h 272"/>
                    <a:gd name="T20" fmla="*/ 444 w 445"/>
                    <a:gd name="T21" fmla="*/ 92 h 272"/>
                    <a:gd name="T22" fmla="*/ 444 w 445"/>
                    <a:gd name="T23" fmla="*/ 8 h 272"/>
                    <a:gd name="T24" fmla="*/ 435 w 445"/>
                    <a:gd name="T25" fmla="*/ 2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5" h="272">
                      <a:moveTo>
                        <a:pt x="435" y="2"/>
                      </a:moveTo>
                      <a:cubicBezTo>
                        <a:pt x="431" y="4"/>
                        <a:pt x="328" y="53"/>
                        <a:pt x="259" y="85"/>
                      </a:cubicBezTo>
                      <a:cubicBezTo>
                        <a:pt x="259" y="85"/>
                        <a:pt x="211" y="108"/>
                        <a:pt x="156" y="134"/>
                      </a:cubicBezTo>
                      <a:cubicBezTo>
                        <a:pt x="87" y="167"/>
                        <a:pt x="8" y="204"/>
                        <a:pt x="5" y="205"/>
                      </a:cubicBezTo>
                      <a:cubicBezTo>
                        <a:pt x="1" y="207"/>
                        <a:pt x="0" y="213"/>
                        <a:pt x="4" y="216"/>
                      </a:cubicBezTo>
                      <a:cubicBezTo>
                        <a:pt x="69" y="269"/>
                        <a:pt x="69" y="269"/>
                        <a:pt x="69" y="269"/>
                      </a:cubicBezTo>
                      <a:cubicBezTo>
                        <a:pt x="69" y="269"/>
                        <a:pt x="72" y="272"/>
                        <a:pt x="78" y="269"/>
                      </a:cubicBezTo>
                      <a:cubicBezTo>
                        <a:pt x="81" y="268"/>
                        <a:pt x="136" y="242"/>
                        <a:pt x="190" y="216"/>
                      </a:cubicBezTo>
                      <a:cubicBezTo>
                        <a:pt x="243" y="192"/>
                        <a:pt x="300" y="165"/>
                        <a:pt x="300" y="165"/>
                      </a:cubicBezTo>
                      <a:cubicBezTo>
                        <a:pt x="354" y="139"/>
                        <a:pt x="435" y="101"/>
                        <a:pt x="438" y="99"/>
                      </a:cubicBezTo>
                      <a:cubicBezTo>
                        <a:pt x="444" y="97"/>
                        <a:pt x="444" y="92"/>
                        <a:pt x="444" y="92"/>
                      </a:cubicBezTo>
                      <a:cubicBezTo>
                        <a:pt x="444" y="8"/>
                        <a:pt x="444" y="8"/>
                        <a:pt x="444" y="8"/>
                      </a:cubicBezTo>
                      <a:cubicBezTo>
                        <a:pt x="445" y="5"/>
                        <a:pt x="441" y="0"/>
                        <a:pt x="435" y="2"/>
                      </a:cubicBezTo>
                      <a:close/>
                    </a:path>
                  </a:pathLst>
                </a:custGeom>
                <a:gradFill flip="none" rotWithShape="1">
                  <a:gsLst>
                    <a:gs pos="0">
                      <a:schemeClr val="accent1">
                        <a:lumMod val="75000"/>
                      </a:schemeClr>
                    </a:gs>
                    <a:gs pos="100000">
                      <a:srgbClr val="00B0F0"/>
                    </a:gs>
                  </a:gsLst>
                  <a:lin ang="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sp>
          <p:nvSpPr>
            <p:cNvPr id="394" name="任意多边形: 形状 393"/>
            <p:cNvSpPr>
              <a:spLocks/>
            </p:cNvSpPr>
            <p:nvPr/>
          </p:nvSpPr>
          <p:spPr bwMode="auto">
            <a:xfrm rot="1403065">
              <a:off x="2757500" y="2766325"/>
              <a:ext cx="6221226" cy="3317738"/>
            </a:xfrm>
            <a:custGeom>
              <a:avLst/>
              <a:gdLst>
                <a:gd name="connsiteX0" fmla="*/ 6198429 w 6221226"/>
                <a:gd name="connsiteY0" fmla="*/ 1689 h 3317738"/>
                <a:gd name="connsiteX1" fmla="*/ 6221226 w 6221226"/>
                <a:gd name="connsiteY1" fmla="*/ 0 h 3317738"/>
                <a:gd name="connsiteX2" fmla="*/ 699325 w 6221226"/>
                <a:gd name="connsiteY2" fmla="*/ 3317738 h 3317738"/>
                <a:gd name="connsiteX3" fmla="*/ 663734 w 6221226"/>
                <a:gd name="connsiteY3" fmla="*/ 3291007 h 3317738"/>
                <a:gd name="connsiteX4" fmla="*/ 36406 w 6221226"/>
                <a:gd name="connsiteY4" fmla="*/ 2819853 h 3317738"/>
                <a:gd name="connsiteX5" fmla="*/ 50703 w 6221226"/>
                <a:gd name="connsiteY5" fmla="*/ 2674994 h 3317738"/>
                <a:gd name="connsiteX6" fmla="*/ 2209556 w 6221226"/>
                <a:gd name="connsiteY6" fmla="*/ 1739995 h 3317738"/>
                <a:gd name="connsiteX7" fmla="*/ 3682150 w 6221226"/>
                <a:gd name="connsiteY7" fmla="*/ 1094715 h 3317738"/>
                <a:gd name="connsiteX8" fmla="*/ 6198429 w 6221226"/>
                <a:gd name="connsiteY8" fmla="*/ 1689 h 3317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21226" h="3317738">
                  <a:moveTo>
                    <a:pt x="6198429" y="1689"/>
                  </a:moveTo>
                  <a:lnTo>
                    <a:pt x="6221226" y="0"/>
                  </a:lnTo>
                  <a:lnTo>
                    <a:pt x="699325" y="3317738"/>
                  </a:lnTo>
                  <a:lnTo>
                    <a:pt x="663734" y="3291007"/>
                  </a:lnTo>
                  <a:cubicBezTo>
                    <a:pt x="526471" y="3187916"/>
                    <a:pt x="326815" y="3037964"/>
                    <a:pt x="36406" y="2819853"/>
                  </a:cubicBezTo>
                  <a:cubicBezTo>
                    <a:pt x="-20782" y="2780346"/>
                    <a:pt x="-6485" y="2701332"/>
                    <a:pt x="50703" y="2674994"/>
                  </a:cubicBezTo>
                  <a:cubicBezTo>
                    <a:pt x="93594" y="2661825"/>
                    <a:pt x="1223060" y="2174572"/>
                    <a:pt x="2209556" y="1739995"/>
                  </a:cubicBezTo>
                  <a:cubicBezTo>
                    <a:pt x="2995892" y="1397602"/>
                    <a:pt x="3682150" y="1094715"/>
                    <a:pt x="3682150" y="1094715"/>
                  </a:cubicBezTo>
                  <a:cubicBezTo>
                    <a:pt x="4668646" y="673308"/>
                    <a:pt x="6141240" y="28027"/>
                    <a:pt x="6198429" y="1689"/>
                  </a:cubicBezTo>
                  <a:close/>
                </a:path>
              </a:pathLst>
            </a:custGeom>
            <a:solidFill>
              <a:schemeClr val="bg1">
                <a:alpha val="20000"/>
              </a:schemeClr>
            </a:solidFill>
            <a:ln>
              <a:noFill/>
            </a:ln>
          </p:spPr>
          <p:txBody>
            <a:bodyPr vert="horz" wrap="square" lIns="91440" tIns="45720" rIns="91440" bIns="45720" numCol="1" anchor="t" anchorCtr="0" compatLnSpc="1">
              <a:prstTxWarp prst="textNoShape">
                <a:avLst/>
              </a:prstTxWarp>
              <a:noAutofit/>
            </a:bodyPr>
            <a:lstStyle/>
            <a:p>
              <a:endParaRPr lang="zh-CN" altLang="en-US">
                <a:cs typeface="+mn-ea"/>
                <a:sym typeface="+mn-lt"/>
              </a:endParaRPr>
            </a:p>
          </p:txBody>
        </p:sp>
      </p:grpSp>
    </p:spTree>
    <p:extLst>
      <p:ext uri="{BB962C8B-B14F-4D97-AF65-F5344CB8AC3E}">
        <p14:creationId xmlns:p14="http://schemas.microsoft.com/office/powerpoint/2010/main" val="1412528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50000" fill="hold" grpId="0" nodeType="afterEffect">
                                  <p:stCondLst>
                                    <p:cond delay="0"/>
                                  </p:stCondLst>
                                  <p:childTnLst>
                                    <p:set>
                                      <p:cBhvr>
                                        <p:cTn id="6" dur="1" fill="hold">
                                          <p:stCondLst>
                                            <p:cond delay="0"/>
                                          </p:stCondLst>
                                        </p:cTn>
                                        <p:tgtEl>
                                          <p:spTgt spid="108"/>
                                        </p:tgtEl>
                                        <p:attrNameLst>
                                          <p:attrName>style.visibility</p:attrName>
                                        </p:attrNameLst>
                                      </p:cBhvr>
                                      <p:to>
                                        <p:strVal val="visible"/>
                                      </p:to>
                                    </p:set>
                                    <p:anim calcmode="lin" valueType="num">
                                      <p:cBhvr additive="base">
                                        <p:cTn id="7" dur="1000" fill="hold"/>
                                        <p:tgtEl>
                                          <p:spTgt spid="108"/>
                                        </p:tgtEl>
                                        <p:attrNameLst>
                                          <p:attrName>ppt_x</p:attrName>
                                        </p:attrNameLst>
                                      </p:cBhvr>
                                      <p:tavLst>
                                        <p:tav tm="0">
                                          <p:val>
                                            <p:strVal val="#ppt_x"/>
                                          </p:val>
                                        </p:tav>
                                        <p:tav tm="100000">
                                          <p:val>
                                            <p:strVal val="#ppt_x"/>
                                          </p:val>
                                        </p:tav>
                                      </p:tavLst>
                                    </p:anim>
                                    <p:anim calcmode="lin" valueType="num">
                                      <p:cBhvr additive="base">
                                        <p:cTn id="8" dur="1000" fill="hold"/>
                                        <p:tgtEl>
                                          <p:spTgt spid="108"/>
                                        </p:tgtEl>
                                        <p:attrNameLst>
                                          <p:attrName>ppt_y</p:attrName>
                                        </p:attrNameLst>
                                      </p:cBhvr>
                                      <p:tavLst>
                                        <p:tav tm="0">
                                          <p:val>
                                            <p:strVal val="1+#ppt_h/2"/>
                                          </p:val>
                                        </p:tav>
                                        <p:tav tm="100000">
                                          <p:val>
                                            <p:strVal val="#ppt_y"/>
                                          </p:val>
                                        </p:tav>
                                      </p:tavLst>
                                    </p:anim>
                                  </p:childTnLst>
                                </p:cTn>
                              </p:par>
                              <p:par>
                                <p:cTn id="9" presetID="2" presetClass="entr" presetSubtype="4" decel="55556" fill="hold" grpId="0" nodeType="withEffect">
                                  <p:stCondLst>
                                    <p:cond delay="300"/>
                                  </p:stCondLst>
                                  <p:childTnLst>
                                    <p:set>
                                      <p:cBhvr>
                                        <p:cTn id="10" dur="1" fill="hold">
                                          <p:stCondLst>
                                            <p:cond delay="0"/>
                                          </p:stCondLst>
                                        </p:cTn>
                                        <p:tgtEl>
                                          <p:spTgt spid="109"/>
                                        </p:tgtEl>
                                        <p:attrNameLst>
                                          <p:attrName>style.visibility</p:attrName>
                                        </p:attrNameLst>
                                      </p:cBhvr>
                                      <p:to>
                                        <p:strVal val="visible"/>
                                      </p:to>
                                    </p:set>
                                    <p:anim calcmode="lin" valueType="num">
                                      <p:cBhvr additive="base">
                                        <p:cTn id="11" dur="900" fill="hold"/>
                                        <p:tgtEl>
                                          <p:spTgt spid="109"/>
                                        </p:tgtEl>
                                        <p:attrNameLst>
                                          <p:attrName>ppt_x</p:attrName>
                                        </p:attrNameLst>
                                      </p:cBhvr>
                                      <p:tavLst>
                                        <p:tav tm="0">
                                          <p:val>
                                            <p:strVal val="#ppt_x"/>
                                          </p:val>
                                        </p:tav>
                                        <p:tav tm="100000">
                                          <p:val>
                                            <p:strVal val="#ppt_x"/>
                                          </p:val>
                                        </p:tav>
                                      </p:tavLst>
                                    </p:anim>
                                    <p:anim calcmode="lin" valueType="num">
                                      <p:cBhvr additive="base">
                                        <p:cTn id="12" dur="900" fill="hold"/>
                                        <p:tgtEl>
                                          <p:spTgt spid="109"/>
                                        </p:tgtEl>
                                        <p:attrNameLst>
                                          <p:attrName>ppt_y</p:attrName>
                                        </p:attrNameLst>
                                      </p:cBhvr>
                                      <p:tavLst>
                                        <p:tav tm="0">
                                          <p:val>
                                            <p:strVal val="1+#ppt_h/2"/>
                                          </p:val>
                                        </p:tav>
                                        <p:tav tm="100000">
                                          <p:val>
                                            <p:strVal val="#ppt_y"/>
                                          </p:val>
                                        </p:tav>
                                      </p:tavLst>
                                    </p:anim>
                                  </p:childTnLst>
                                </p:cTn>
                              </p:par>
                              <p:par>
                                <p:cTn id="13" presetID="2" presetClass="entr" presetSubtype="4" decel="62500" fill="hold" grpId="0" nodeType="withEffect">
                                  <p:stCondLst>
                                    <p:cond delay="600"/>
                                  </p:stCondLst>
                                  <p:childTnLst>
                                    <p:set>
                                      <p:cBhvr>
                                        <p:cTn id="14" dur="1" fill="hold">
                                          <p:stCondLst>
                                            <p:cond delay="0"/>
                                          </p:stCondLst>
                                        </p:cTn>
                                        <p:tgtEl>
                                          <p:spTgt spid="111"/>
                                        </p:tgtEl>
                                        <p:attrNameLst>
                                          <p:attrName>style.visibility</p:attrName>
                                        </p:attrNameLst>
                                      </p:cBhvr>
                                      <p:to>
                                        <p:strVal val="visible"/>
                                      </p:to>
                                    </p:set>
                                    <p:anim calcmode="lin" valueType="num">
                                      <p:cBhvr additive="base">
                                        <p:cTn id="15" dur="800" fill="hold"/>
                                        <p:tgtEl>
                                          <p:spTgt spid="111"/>
                                        </p:tgtEl>
                                        <p:attrNameLst>
                                          <p:attrName>ppt_x</p:attrName>
                                        </p:attrNameLst>
                                      </p:cBhvr>
                                      <p:tavLst>
                                        <p:tav tm="0">
                                          <p:val>
                                            <p:strVal val="#ppt_x"/>
                                          </p:val>
                                        </p:tav>
                                        <p:tav tm="100000">
                                          <p:val>
                                            <p:strVal val="#ppt_x"/>
                                          </p:val>
                                        </p:tav>
                                      </p:tavLst>
                                    </p:anim>
                                    <p:anim calcmode="lin" valueType="num">
                                      <p:cBhvr additive="base">
                                        <p:cTn id="16" dur="800" fill="hold"/>
                                        <p:tgtEl>
                                          <p:spTgt spid="111"/>
                                        </p:tgtEl>
                                        <p:attrNameLst>
                                          <p:attrName>ppt_y</p:attrName>
                                        </p:attrNameLst>
                                      </p:cBhvr>
                                      <p:tavLst>
                                        <p:tav tm="0">
                                          <p:val>
                                            <p:strVal val="1+#ppt_h/2"/>
                                          </p:val>
                                        </p:tav>
                                        <p:tav tm="100000">
                                          <p:val>
                                            <p:strVal val="#ppt_y"/>
                                          </p:val>
                                        </p:tav>
                                      </p:tavLst>
                                    </p:anim>
                                  </p:childTnLst>
                                </p:cTn>
                              </p:par>
                            </p:childTnLst>
                          </p:cTn>
                        </p:par>
                        <p:par>
                          <p:cTn id="17" fill="hold">
                            <p:stCondLst>
                              <p:cond delay="1400"/>
                            </p:stCondLst>
                            <p:childTnLst>
                              <p:par>
                                <p:cTn id="18" presetID="23" presetClass="entr" presetSubtype="16" fill="hold" nodeType="afterEffect">
                                  <p:stCondLst>
                                    <p:cond delay="0"/>
                                  </p:stCondLst>
                                  <p:childTnLst>
                                    <p:set>
                                      <p:cBhvr>
                                        <p:cTn id="19" dur="1" fill="hold">
                                          <p:stCondLst>
                                            <p:cond delay="0"/>
                                          </p:stCondLst>
                                        </p:cTn>
                                        <p:tgtEl>
                                          <p:spTgt spid="340"/>
                                        </p:tgtEl>
                                        <p:attrNameLst>
                                          <p:attrName>style.visibility</p:attrName>
                                        </p:attrNameLst>
                                      </p:cBhvr>
                                      <p:to>
                                        <p:strVal val="visible"/>
                                      </p:to>
                                    </p:set>
                                    <p:anim calcmode="lin" valueType="num">
                                      <p:cBhvr>
                                        <p:cTn id="20" dur="800" fill="hold"/>
                                        <p:tgtEl>
                                          <p:spTgt spid="340"/>
                                        </p:tgtEl>
                                        <p:attrNameLst>
                                          <p:attrName>ppt_w</p:attrName>
                                        </p:attrNameLst>
                                      </p:cBhvr>
                                      <p:tavLst>
                                        <p:tav tm="0">
                                          <p:val>
                                            <p:fltVal val="0"/>
                                          </p:val>
                                        </p:tav>
                                        <p:tav tm="100000">
                                          <p:val>
                                            <p:strVal val="#ppt_w"/>
                                          </p:val>
                                        </p:tav>
                                      </p:tavLst>
                                    </p:anim>
                                    <p:anim calcmode="lin" valueType="num">
                                      <p:cBhvr>
                                        <p:cTn id="21" dur="800" fill="hold"/>
                                        <p:tgtEl>
                                          <p:spTgt spid="340"/>
                                        </p:tgtEl>
                                        <p:attrNameLst>
                                          <p:attrName>ppt_h</p:attrName>
                                        </p:attrNameLst>
                                      </p:cBhvr>
                                      <p:tavLst>
                                        <p:tav tm="0">
                                          <p:val>
                                            <p:fltVal val="0"/>
                                          </p:val>
                                        </p:tav>
                                        <p:tav tm="100000">
                                          <p:val>
                                            <p:strVal val="#ppt_h"/>
                                          </p:val>
                                        </p:tav>
                                      </p:tavLst>
                                    </p:anim>
                                  </p:childTnLst>
                                </p:cTn>
                              </p:par>
                              <p:par>
                                <p:cTn id="22" presetID="6" presetClass="emph" presetSubtype="0" autoRev="1" fill="hold" nodeType="withEffect">
                                  <p:stCondLst>
                                    <p:cond delay="500"/>
                                  </p:stCondLst>
                                  <p:childTnLst>
                                    <p:animScale>
                                      <p:cBhvr>
                                        <p:cTn id="23" dur="200" fill="hold"/>
                                        <p:tgtEl>
                                          <p:spTgt spid="340"/>
                                        </p:tgtEl>
                                      </p:cBhvr>
                                      <p:by x="110000" y="110000"/>
                                    </p:animScale>
                                  </p:childTnLst>
                                </p:cTn>
                              </p:par>
                              <p:par>
                                <p:cTn id="24" presetID="23" presetClass="entr" presetSubtype="16" fill="hold" nodeType="withEffect">
                                  <p:stCondLst>
                                    <p:cond delay="300"/>
                                  </p:stCondLst>
                                  <p:childTnLst>
                                    <p:set>
                                      <p:cBhvr>
                                        <p:cTn id="25" dur="1" fill="hold">
                                          <p:stCondLst>
                                            <p:cond delay="0"/>
                                          </p:stCondLst>
                                        </p:cTn>
                                        <p:tgtEl>
                                          <p:spTgt spid="162"/>
                                        </p:tgtEl>
                                        <p:attrNameLst>
                                          <p:attrName>style.visibility</p:attrName>
                                        </p:attrNameLst>
                                      </p:cBhvr>
                                      <p:to>
                                        <p:strVal val="visible"/>
                                      </p:to>
                                    </p:set>
                                    <p:anim calcmode="lin" valueType="num">
                                      <p:cBhvr>
                                        <p:cTn id="26" dur="800" fill="hold"/>
                                        <p:tgtEl>
                                          <p:spTgt spid="162"/>
                                        </p:tgtEl>
                                        <p:attrNameLst>
                                          <p:attrName>ppt_w</p:attrName>
                                        </p:attrNameLst>
                                      </p:cBhvr>
                                      <p:tavLst>
                                        <p:tav tm="0">
                                          <p:val>
                                            <p:fltVal val="0"/>
                                          </p:val>
                                        </p:tav>
                                        <p:tav tm="100000">
                                          <p:val>
                                            <p:strVal val="#ppt_w"/>
                                          </p:val>
                                        </p:tav>
                                      </p:tavLst>
                                    </p:anim>
                                    <p:anim calcmode="lin" valueType="num">
                                      <p:cBhvr>
                                        <p:cTn id="27" dur="800" fill="hold"/>
                                        <p:tgtEl>
                                          <p:spTgt spid="162"/>
                                        </p:tgtEl>
                                        <p:attrNameLst>
                                          <p:attrName>ppt_h</p:attrName>
                                        </p:attrNameLst>
                                      </p:cBhvr>
                                      <p:tavLst>
                                        <p:tav tm="0">
                                          <p:val>
                                            <p:fltVal val="0"/>
                                          </p:val>
                                        </p:tav>
                                        <p:tav tm="100000">
                                          <p:val>
                                            <p:strVal val="#ppt_h"/>
                                          </p:val>
                                        </p:tav>
                                      </p:tavLst>
                                    </p:anim>
                                  </p:childTnLst>
                                </p:cTn>
                              </p:par>
                              <p:par>
                                <p:cTn id="28" presetID="6" presetClass="emph" presetSubtype="0" autoRev="1" fill="hold" nodeType="withEffect">
                                  <p:stCondLst>
                                    <p:cond delay="800"/>
                                  </p:stCondLst>
                                  <p:childTnLst>
                                    <p:animScale>
                                      <p:cBhvr>
                                        <p:cTn id="29" dur="200" fill="hold"/>
                                        <p:tgtEl>
                                          <p:spTgt spid="162"/>
                                        </p:tgtEl>
                                      </p:cBhvr>
                                      <p:by x="110000" y="110000"/>
                                    </p:animScale>
                                  </p:childTnLst>
                                </p:cTn>
                              </p:par>
                              <p:par>
                                <p:cTn id="30" presetID="23" presetClass="entr" presetSubtype="16" fill="hold" nodeType="withEffect">
                                  <p:stCondLst>
                                    <p:cond delay="500"/>
                                  </p:stCondLst>
                                  <p:childTnLst>
                                    <p:set>
                                      <p:cBhvr>
                                        <p:cTn id="31" dur="1" fill="hold">
                                          <p:stCondLst>
                                            <p:cond delay="0"/>
                                          </p:stCondLst>
                                        </p:cTn>
                                        <p:tgtEl>
                                          <p:spTgt spid="364"/>
                                        </p:tgtEl>
                                        <p:attrNameLst>
                                          <p:attrName>style.visibility</p:attrName>
                                        </p:attrNameLst>
                                      </p:cBhvr>
                                      <p:to>
                                        <p:strVal val="visible"/>
                                      </p:to>
                                    </p:set>
                                    <p:anim calcmode="lin" valueType="num">
                                      <p:cBhvr>
                                        <p:cTn id="32" dur="800" fill="hold"/>
                                        <p:tgtEl>
                                          <p:spTgt spid="364"/>
                                        </p:tgtEl>
                                        <p:attrNameLst>
                                          <p:attrName>ppt_w</p:attrName>
                                        </p:attrNameLst>
                                      </p:cBhvr>
                                      <p:tavLst>
                                        <p:tav tm="0">
                                          <p:val>
                                            <p:fltVal val="0"/>
                                          </p:val>
                                        </p:tav>
                                        <p:tav tm="100000">
                                          <p:val>
                                            <p:strVal val="#ppt_w"/>
                                          </p:val>
                                        </p:tav>
                                      </p:tavLst>
                                    </p:anim>
                                    <p:anim calcmode="lin" valueType="num">
                                      <p:cBhvr>
                                        <p:cTn id="33" dur="800" fill="hold"/>
                                        <p:tgtEl>
                                          <p:spTgt spid="364"/>
                                        </p:tgtEl>
                                        <p:attrNameLst>
                                          <p:attrName>ppt_h</p:attrName>
                                        </p:attrNameLst>
                                      </p:cBhvr>
                                      <p:tavLst>
                                        <p:tav tm="0">
                                          <p:val>
                                            <p:fltVal val="0"/>
                                          </p:val>
                                        </p:tav>
                                        <p:tav tm="100000">
                                          <p:val>
                                            <p:strVal val="#ppt_h"/>
                                          </p:val>
                                        </p:tav>
                                      </p:tavLst>
                                    </p:anim>
                                  </p:childTnLst>
                                </p:cTn>
                              </p:par>
                              <p:par>
                                <p:cTn id="34" presetID="6" presetClass="emph" presetSubtype="0" autoRev="1" fill="hold" nodeType="withEffect">
                                  <p:stCondLst>
                                    <p:cond delay="1000"/>
                                  </p:stCondLst>
                                  <p:childTnLst>
                                    <p:animScale>
                                      <p:cBhvr>
                                        <p:cTn id="35" dur="200" fill="hold"/>
                                        <p:tgtEl>
                                          <p:spTgt spid="364"/>
                                        </p:tgtEl>
                                      </p:cBhvr>
                                      <p:by x="110000" y="110000"/>
                                    </p:animScale>
                                  </p:childTnLst>
                                </p:cTn>
                              </p:par>
                              <p:par>
                                <p:cTn id="36" presetID="23" presetClass="entr" presetSubtype="16" fill="hold" nodeType="withEffect">
                                  <p:stCondLst>
                                    <p:cond delay="800"/>
                                  </p:stCondLst>
                                  <p:childTnLst>
                                    <p:set>
                                      <p:cBhvr>
                                        <p:cTn id="37" dur="1" fill="hold">
                                          <p:stCondLst>
                                            <p:cond delay="0"/>
                                          </p:stCondLst>
                                        </p:cTn>
                                        <p:tgtEl>
                                          <p:spTgt spid="355"/>
                                        </p:tgtEl>
                                        <p:attrNameLst>
                                          <p:attrName>style.visibility</p:attrName>
                                        </p:attrNameLst>
                                      </p:cBhvr>
                                      <p:to>
                                        <p:strVal val="visible"/>
                                      </p:to>
                                    </p:set>
                                    <p:anim calcmode="lin" valueType="num">
                                      <p:cBhvr>
                                        <p:cTn id="38" dur="800" fill="hold"/>
                                        <p:tgtEl>
                                          <p:spTgt spid="355"/>
                                        </p:tgtEl>
                                        <p:attrNameLst>
                                          <p:attrName>ppt_w</p:attrName>
                                        </p:attrNameLst>
                                      </p:cBhvr>
                                      <p:tavLst>
                                        <p:tav tm="0">
                                          <p:val>
                                            <p:fltVal val="0"/>
                                          </p:val>
                                        </p:tav>
                                        <p:tav tm="100000">
                                          <p:val>
                                            <p:strVal val="#ppt_w"/>
                                          </p:val>
                                        </p:tav>
                                      </p:tavLst>
                                    </p:anim>
                                    <p:anim calcmode="lin" valueType="num">
                                      <p:cBhvr>
                                        <p:cTn id="39" dur="800" fill="hold"/>
                                        <p:tgtEl>
                                          <p:spTgt spid="355"/>
                                        </p:tgtEl>
                                        <p:attrNameLst>
                                          <p:attrName>ppt_h</p:attrName>
                                        </p:attrNameLst>
                                      </p:cBhvr>
                                      <p:tavLst>
                                        <p:tav tm="0">
                                          <p:val>
                                            <p:fltVal val="0"/>
                                          </p:val>
                                        </p:tav>
                                        <p:tav tm="100000">
                                          <p:val>
                                            <p:strVal val="#ppt_h"/>
                                          </p:val>
                                        </p:tav>
                                      </p:tavLst>
                                    </p:anim>
                                  </p:childTnLst>
                                </p:cTn>
                              </p:par>
                              <p:par>
                                <p:cTn id="40" presetID="6" presetClass="emph" presetSubtype="0" autoRev="1" fill="hold" nodeType="withEffect">
                                  <p:stCondLst>
                                    <p:cond delay="1300"/>
                                  </p:stCondLst>
                                  <p:childTnLst>
                                    <p:animScale>
                                      <p:cBhvr>
                                        <p:cTn id="41" dur="200" fill="hold"/>
                                        <p:tgtEl>
                                          <p:spTgt spid="355"/>
                                        </p:tgtEl>
                                      </p:cBhvr>
                                      <p:by x="110000" y="110000"/>
                                    </p:animScale>
                                  </p:childTnLst>
                                </p:cTn>
                              </p:par>
                              <p:par>
                                <p:cTn id="42" presetID="23" presetClass="entr" presetSubtype="16" fill="hold" nodeType="withEffect">
                                  <p:stCondLst>
                                    <p:cond delay="1100"/>
                                  </p:stCondLst>
                                  <p:childTnLst>
                                    <p:set>
                                      <p:cBhvr>
                                        <p:cTn id="43" dur="1" fill="hold">
                                          <p:stCondLst>
                                            <p:cond delay="0"/>
                                          </p:stCondLst>
                                        </p:cTn>
                                        <p:tgtEl>
                                          <p:spTgt spid="387"/>
                                        </p:tgtEl>
                                        <p:attrNameLst>
                                          <p:attrName>style.visibility</p:attrName>
                                        </p:attrNameLst>
                                      </p:cBhvr>
                                      <p:to>
                                        <p:strVal val="visible"/>
                                      </p:to>
                                    </p:set>
                                    <p:anim calcmode="lin" valueType="num">
                                      <p:cBhvr>
                                        <p:cTn id="44" dur="800" fill="hold"/>
                                        <p:tgtEl>
                                          <p:spTgt spid="387"/>
                                        </p:tgtEl>
                                        <p:attrNameLst>
                                          <p:attrName>ppt_w</p:attrName>
                                        </p:attrNameLst>
                                      </p:cBhvr>
                                      <p:tavLst>
                                        <p:tav tm="0">
                                          <p:val>
                                            <p:fltVal val="0"/>
                                          </p:val>
                                        </p:tav>
                                        <p:tav tm="100000">
                                          <p:val>
                                            <p:strVal val="#ppt_w"/>
                                          </p:val>
                                        </p:tav>
                                      </p:tavLst>
                                    </p:anim>
                                    <p:anim calcmode="lin" valueType="num">
                                      <p:cBhvr>
                                        <p:cTn id="45" dur="800" fill="hold"/>
                                        <p:tgtEl>
                                          <p:spTgt spid="387"/>
                                        </p:tgtEl>
                                        <p:attrNameLst>
                                          <p:attrName>ppt_h</p:attrName>
                                        </p:attrNameLst>
                                      </p:cBhvr>
                                      <p:tavLst>
                                        <p:tav tm="0">
                                          <p:val>
                                            <p:fltVal val="0"/>
                                          </p:val>
                                        </p:tav>
                                        <p:tav tm="100000">
                                          <p:val>
                                            <p:strVal val="#ppt_h"/>
                                          </p:val>
                                        </p:tav>
                                      </p:tavLst>
                                    </p:anim>
                                  </p:childTnLst>
                                </p:cTn>
                              </p:par>
                              <p:par>
                                <p:cTn id="46" presetID="6" presetClass="emph" presetSubtype="0" autoRev="1" fill="hold" nodeType="withEffect">
                                  <p:stCondLst>
                                    <p:cond delay="1600"/>
                                  </p:stCondLst>
                                  <p:childTnLst>
                                    <p:animScale>
                                      <p:cBhvr>
                                        <p:cTn id="47" dur="200" fill="hold"/>
                                        <p:tgtEl>
                                          <p:spTgt spid="387"/>
                                        </p:tgtEl>
                                      </p:cBhvr>
                                      <p:by x="110000" y="110000"/>
                                    </p:animScale>
                                  </p:childTnLst>
                                </p:cTn>
                              </p:par>
                              <p:par>
                                <p:cTn id="48" presetID="23" presetClass="entr" presetSubtype="16" fill="hold" nodeType="withEffect">
                                  <p:stCondLst>
                                    <p:cond delay="1400"/>
                                  </p:stCondLst>
                                  <p:childTnLst>
                                    <p:set>
                                      <p:cBhvr>
                                        <p:cTn id="49" dur="1" fill="hold">
                                          <p:stCondLst>
                                            <p:cond delay="0"/>
                                          </p:stCondLst>
                                        </p:cTn>
                                        <p:tgtEl>
                                          <p:spTgt spid="346"/>
                                        </p:tgtEl>
                                        <p:attrNameLst>
                                          <p:attrName>style.visibility</p:attrName>
                                        </p:attrNameLst>
                                      </p:cBhvr>
                                      <p:to>
                                        <p:strVal val="visible"/>
                                      </p:to>
                                    </p:set>
                                    <p:anim calcmode="lin" valueType="num">
                                      <p:cBhvr>
                                        <p:cTn id="50" dur="800" fill="hold"/>
                                        <p:tgtEl>
                                          <p:spTgt spid="346"/>
                                        </p:tgtEl>
                                        <p:attrNameLst>
                                          <p:attrName>ppt_w</p:attrName>
                                        </p:attrNameLst>
                                      </p:cBhvr>
                                      <p:tavLst>
                                        <p:tav tm="0">
                                          <p:val>
                                            <p:fltVal val="0"/>
                                          </p:val>
                                        </p:tav>
                                        <p:tav tm="100000">
                                          <p:val>
                                            <p:strVal val="#ppt_w"/>
                                          </p:val>
                                        </p:tav>
                                      </p:tavLst>
                                    </p:anim>
                                    <p:anim calcmode="lin" valueType="num">
                                      <p:cBhvr>
                                        <p:cTn id="51" dur="800" fill="hold"/>
                                        <p:tgtEl>
                                          <p:spTgt spid="346"/>
                                        </p:tgtEl>
                                        <p:attrNameLst>
                                          <p:attrName>ppt_h</p:attrName>
                                        </p:attrNameLst>
                                      </p:cBhvr>
                                      <p:tavLst>
                                        <p:tav tm="0">
                                          <p:val>
                                            <p:fltVal val="0"/>
                                          </p:val>
                                        </p:tav>
                                        <p:tav tm="100000">
                                          <p:val>
                                            <p:strVal val="#ppt_h"/>
                                          </p:val>
                                        </p:tav>
                                      </p:tavLst>
                                    </p:anim>
                                  </p:childTnLst>
                                </p:cTn>
                              </p:par>
                              <p:par>
                                <p:cTn id="52" presetID="6" presetClass="emph" presetSubtype="0" autoRev="1" fill="hold" nodeType="withEffect">
                                  <p:stCondLst>
                                    <p:cond delay="1900"/>
                                  </p:stCondLst>
                                  <p:childTnLst>
                                    <p:animScale>
                                      <p:cBhvr>
                                        <p:cTn id="53" dur="200" fill="hold"/>
                                        <p:tgtEl>
                                          <p:spTgt spid="346"/>
                                        </p:tgtEl>
                                      </p:cBhvr>
                                      <p:by x="110000" y="110000"/>
                                    </p:animScale>
                                  </p:childTnLst>
                                </p:cTn>
                              </p:par>
                              <p:par>
                                <p:cTn id="54" presetID="23" presetClass="entr" presetSubtype="16" fill="hold" nodeType="withEffect">
                                  <p:stCondLst>
                                    <p:cond delay="1600"/>
                                  </p:stCondLst>
                                  <p:childTnLst>
                                    <p:set>
                                      <p:cBhvr>
                                        <p:cTn id="55" dur="1" fill="hold">
                                          <p:stCondLst>
                                            <p:cond delay="0"/>
                                          </p:stCondLst>
                                        </p:cTn>
                                        <p:tgtEl>
                                          <p:spTgt spid="374"/>
                                        </p:tgtEl>
                                        <p:attrNameLst>
                                          <p:attrName>style.visibility</p:attrName>
                                        </p:attrNameLst>
                                      </p:cBhvr>
                                      <p:to>
                                        <p:strVal val="visible"/>
                                      </p:to>
                                    </p:set>
                                    <p:anim calcmode="lin" valueType="num">
                                      <p:cBhvr>
                                        <p:cTn id="56" dur="800" fill="hold"/>
                                        <p:tgtEl>
                                          <p:spTgt spid="374"/>
                                        </p:tgtEl>
                                        <p:attrNameLst>
                                          <p:attrName>ppt_w</p:attrName>
                                        </p:attrNameLst>
                                      </p:cBhvr>
                                      <p:tavLst>
                                        <p:tav tm="0">
                                          <p:val>
                                            <p:fltVal val="0"/>
                                          </p:val>
                                        </p:tav>
                                        <p:tav tm="100000">
                                          <p:val>
                                            <p:strVal val="#ppt_w"/>
                                          </p:val>
                                        </p:tav>
                                      </p:tavLst>
                                    </p:anim>
                                    <p:anim calcmode="lin" valueType="num">
                                      <p:cBhvr>
                                        <p:cTn id="57" dur="800" fill="hold"/>
                                        <p:tgtEl>
                                          <p:spTgt spid="374"/>
                                        </p:tgtEl>
                                        <p:attrNameLst>
                                          <p:attrName>ppt_h</p:attrName>
                                        </p:attrNameLst>
                                      </p:cBhvr>
                                      <p:tavLst>
                                        <p:tav tm="0">
                                          <p:val>
                                            <p:fltVal val="0"/>
                                          </p:val>
                                        </p:tav>
                                        <p:tav tm="100000">
                                          <p:val>
                                            <p:strVal val="#ppt_h"/>
                                          </p:val>
                                        </p:tav>
                                      </p:tavLst>
                                    </p:anim>
                                  </p:childTnLst>
                                </p:cTn>
                              </p:par>
                              <p:par>
                                <p:cTn id="58" presetID="6" presetClass="emph" presetSubtype="0" autoRev="1" fill="hold" nodeType="withEffect">
                                  <p:stCondLst>
                                    <p:cond delay="2200"/>
                                  </p:stCondLst>
                                  <p:childTnLst>
                                    <p:animScale>
                                      <p:cBhvr>
                                        <p:cTn id="59" dur="200" fill="hold"/>
                                        <p:tgtEl>
                                          <p:spTgt spid="374"/>
                                        </p:tgtEl>
                                      </p:cBhvr>
                                      <p:by x="110000" y="110000"/>
                                    </p:animScale>
                                  </p:childTnLst>
                                </p:cTn>
                              </p:par>
                              <p:par>
                                <p:cTn id="60" presetID="23" presetClass="entr" presetSubtype="16" fill="hold" grpId="0" nodeType="withEffect">
                                  <p:stCondLst>
                                    <p:cond delay="2200"/>
                                  </p:stCondLst>
                                  <p:childTnLst>
                                    <p:set>
                                      <p:cBhvr>
                                        <p:cTn id="61" dur="1" fill="hold">
                                          <p:stCondLst>
                                            <p:cond delay="0"/>
                                          </p:stCondLst>
                                        </p:cTn>
                                        <p:tgtEl>
                                          <p:spTgt spid="2"/>
                                        </p:tgtEl>
                                        <p:attrNameLst>
                                          <p:attrName>style.visibility</p:attrName>
                                        </p:attrNameLst>
                                      </p:cBhvr>
                                      <p:to>
                                        <p:strVal val="visible"/>
                                      </p:to>
                                    </p:set>
                                    <p:anim calcmode="lin" valueType="num">
                                      <p:cBhvr>
                                        <p:cTn id="62" dur="500" fill="hold"/>
                                        <p:tgtEl>
                                          <p:spTgt spid="2"/>
                                        </p:tgtEl>
                                        <p:attrNameLst>
                                          <p:attrName>ppt_w</p:attrName>
                                        </p:attrNameLst>
                                      </p:cBhvr>
                                      <p:tavLst>
                                        <p:tav tm="0">
                                          <p:val>
                                            <p:fltVal val="0"/>
                                          </p:val>
                                        </p:tav>
                                        <p:tav tm="100000">
                                          <p:val>
                                            <p:strVal val="#ppt_w"/>
                                          </p:val>
                                        </p:tav>
                                      </p:tavLst>
                                    </p:anim>
                                    <p:anim calcmode="lin" valueType="num">
                                      <p:cBhvr>
                                        <p:cTn id="63" dur="500" fill="hold"/>
                                        <p:tgtEl>
                                          <p:spTgt spid="2"/>
                                        </p:tgtEl>
                                        <p:attrNameLst>
                                          <p:attrName>ppt_h</p:attrName>
                                        </p:attrNameLst>
                                      </p:cBhvr>
                                      <p:tavLst>
                                        <p:tav tm="0">
                                          <p:val>
                                            <p:fltVal val="0"/>
                                          </p:val>
                                        </p:tav>
                                        <p:tav tm="100000">
                                          <p:val>
                                            <p:strVal val="#ppt_h"/>
                                          </p:val>
                                        </p:tav>
                                      </p:tavLst>
                                    </p:anim>
                                  </p:childTnLst>
                                </p:cTn>
                              </p:par>
                              <p:par>
                                <p:cTn id="64" presetID="6" presetClass="emph" presetSubtype="0" autoRev="1" fill="hold" grpId="1" nodeType="withEffect">
                                  <p:stCondLst>
                                    <p:cond delay="300"/>
                                  </p:stCondLst>
                                  <p:childTnLst>
                                    <p:animScale>
                                      <p:cBhvr>
                                        <p:cTn id="65" dur="100" fill="hold"/>
                                        <p:tgtEl>
                                          <p:spTgt spid="2"/>
                                        </p:tgtEl>
                                      </p:cBhvr>
                                      <p:by x="110000" y="110000"/>
                                    </p:animScale>
                                  </p:childTnLst>
                                </p:cTn>
                              </p:par>
                            </p:childTnLst>
                          </p:cTn>
                        </p:par>
                        <p:par>
                          <p:cTn id="66" fill="hold">
                            <p:stCondLst>
                              <p:cond delay="4100"/>
                            </p:stCondLst>
                            <p:childTnLst>
                              <p:par>
                                <p:cTn id="67" presetID="23" presetClass="entr" presetSubtype="16" fill="hold" nodeType="afterEffect">
                                  <p:stCondLst>
                                    <p:cond delay="0"/>
                                  </p:stCondLst>
                                  <p:childTnLst>
                                    <p:set>
                                      <p:cBhvr>
                                        <p:cTn id="68" dur="1" fill="hold">
                                          <p:stCondLst>
                                            <p:cond delay="0"/>
                                          </p:stCondLst>
                                        </p:cTn>
                                        <p:tgtEl>
                                          <p:spTgt spid="4"/>
                                        </p:tgtEl>
                                        <p:attrNameLst>
                                          <p:attrName>style.visibility</p:attrName>
                                        </p:attrNameLst>
                                      </p:cBhvr>
                                      <p:to>
                                        <p:strVal val="visible"/>
                                      </p:to>
                                    </p:set>
                                    <p:anim calcmode="lin" valueType="num">
                                      <p:cBhvr>
                                        <p:cTn id="69" dur="800" fill="hold"/>
                                        <p:tgtEl>
                                          <p:spTgt spid="4"/>
                                        </p:tgtEl>
                                        <p:attrNameLst>
                                          <p:attrName>ppt_w</p:attrName>
                                        </p:attrNameLst>
                                      </p:cBhvr>
                                      <p:tavLst>
                                        <p:tav tm="0">
                                          <p:val>
                                            <p:fltVal val="0"/>
                                          </p:val>
                                        </p:tav>
                                        <p:tav tm="100000">
                                          <p:val>
                                            <p:strVal val="#ppt_w"/>
                                          </p:val>
                                        </p:tav>
                                      </p:tavLst>
                                    </p:anim>
                                    <p:anim calcmode="lin" valueType="num">
                                      <p:cBhvr>
                                        <p:cTn id="70" dur="800" fill="hold"/>
                                        <p:tgtEl>
                                          <p:spTgt spid="4"/>
                                        </p:tgtEl>
                                        <p:attrNameLst>
                                          <p:attrName>ppt_h</p:attrName>
                                        </p:attrNameLst>
                                      </p:cBhvr>
                                      <p:tavLst>
                                        <p:tav tm="0">
                                          <p:val>
                                            <p:fltVal val="0"/>
                                          </p:val>
                                        </p:tav>
                                        <p:tav tm="100000">
                                          <p:val>
                                            <p:strVal val="#ppt_h"/>
                                          </p:val>
                                        </p:tav>
                                      </p:tavLst>
                                    </p:anim>
                                  </p:childTnLst>
                                </p:cTn>
                              </p:par>
                              <p:par>
                                <p:cTn id="71" presetID="6" presetClass="emph" presetSubtype="0" autoRev="1" fill="hold" nodeType="withEffect">
                                  <p:stCondLst>
                                    <p:cond delay="500"/>
                                  </p:stCondLst>
                                  <p:childTnLst>
                                    <p:animScale>
                                      <p:cBhvr>
                                        <p:cTn id="72" dur="250" fill="hold"/>
                                        <p:tgtEl>
                                          <p:spTgt spid="4"/>
                                        </p:tgtEl>
                                      </p:cBhvr>
                                      <p:by x="110000" y="110000"/>
                                    </p:animScale>
                                  </p:childTnLst>
                                </p:cTn>
                              </p:par>
                            </p:childTnLst>
                          </p:cTn>
                        </p:par>
                        <p:par>
                          <p:cTn id="73" fill="hold">
                            <p:stCondLst>
                              <p:cond delay="5100"/>
                            </p:stCondLst>
                            <p:childTnLst>
                              <p:par>
                                <p:cTn id="74" presetID="41" presetClass="entr" presetSubtype="0" fill="hold" grpId="0" nodeType="afterEffect">
                                  <p:stCondLst>
                                    <p:cond delay="0"/>
                                  </p:stCondLst>
                                  <p:iterate type="lt">
                                    <p:tmPct val="12000"/>
                                  </p:iterate>
                                  <p:childTnLst>
                                    <p:set>
                                      <p:cBhvr>
                                        <p:cTn id="75" dur="1" fill="hold">
                                          <p:stCondLst>
                                            <p:cond delay="0"/>
                                          </p:stCondLst>
                                        </p:cTn>
                                        <p:tgtEl>
                                          <p:spTgt spid="98"/>
                                        </p:tgtEl>
                                        <p:attrNameLst>
                                          <p:attrName>style.visibility</p:attrName>
                                        </p:attrNameLst>
                                      </p:cBhvr>
                                      <p:to>
                                        <p:strVal val="visible"/>
                                      </p:to>
                                    </p:set>
                                    <p:anim calcmode="lin" valueType="num">
                                      <p:cBhvr>
                                        <p:cTn id="76" dur="700" fill="hold"/>
                                        <p:tgtEl>
                                          <p:spTgt spid="98"/>
                                        </p:tgtEl>
                                        <p:attrNameLst>
                                          <p:attrName>ppt_x</p:attrName>
                                        </p:attrNameLst>
                                      </p:cBhvr>
                                      <p:tavLst>
                                        <p:tav tm="0">
                                          <p:val>
                                            <p:strVal val="#ppt_x"/>
                                          </p:val>
                                        </p:tav>
                                        <p:tav tm="50000">
                                          <p:val>
                                            <p:strVal val="#ppt_x+.1"/>
                                          </p:val>
                                        </p:tav>
                                        <p:tav tm="100000">
                                          <p:val>
                                            <p:strVal val="#ppt_x"/>
                                          </p:val>
                                        </p:tav>
                                      </p:tavLst>
                                    </p:anim>
                                    <p:anim calcmode="lin" valueType="num">
                                      <p:cBhvr>
                                        <p:cTn id="77" dur="700" fill="hold"/>
                                        <p:tgtEl>
                                          <p:spTgt spid="98"/>
                                        </p:tgtEl>
                                        <p:attrNameLst>
                                          <p:attrName>ppt_y</p:attrName>
                                        </p:attrNameLst>
                                      </p:cBhvr>
                                      <p:tavLst>
                                        <p:tav tm="0">
                                          <p:val>
                                            <p:strVal val="#ppt_y"/>
                                          </p:val>
                                        </p:tav>
                                        <p:tav tm="100000">
                                          <p:val>
                                            <p:strVal val="#ppt_y"/>
                                          </p:val>
                                        </p:tav>
                                      </p:tavLst>
                                    </p:anim>
                                    <p:anim calcmode="lin" valueType="num">
                                      <p:cBhvr>
                                        <p:cTn id="78" dur="700" fill="hold"/>
                                        <p:tgtEl>
                                          <p:spTgt spid="98"/>
                                        </p:tgtEl>
                                        <p:attrNameLst>
                                          <p:attrName>ppt_h</p:attrName>
                                        </p:attrNameLst>
                                      </p:cBhvr>
                                      <p:tavLst>
                                        <p:tav tm="0">
                                          <p:val>
                                            <p:strVal val="#ppt_h/10"/>
                                          </p:val>
                                        </p:tav>
                                        <p:tav tm="50000">
                                          <p:val>
                                            <p:strVal val="#ppt_h+.01"/>
                                          </p:val>
                                        </p:tav>
                                        <p:tav tm="100000">
                                          <p:val>
                                            <p:strVal val="#ppt_h"/>
                                          </p:val>
                                        </p:tav>
                                      </p:tavLst>
                                    </p:anim>
                                    <p:anim calcmode="lin" valueType="num">
                                      <p:cBhvr>
                                        <p:cTn id="79" dur="700" fill="hold"/>
                                        <p:tgtEl>
                                          <p:spTgt spid="98"/>
                                        </p:tgtEl>
                                        <p:attrNameLst>
                                          <p:attrName>ppt_w</p:attrName>
                                        </p:attrNameLst>
                                      </p:cBhvr>
                                      <p:tavLst>
                                        <p:tav tm="0">
                                          <p:val>
                                            <p:strVal val="#ppt_w/10"/>
                                          </p:val>
                                        </p:tav>
                                        <p:tav tm="50000">
                                          <p:val>
                                            <p:strVal val="#ppt_w+.01"/>
                                          </p:val>
                                        </p:tav>
                                        <p:tav tm="100000">
                                          <p:val>
                                            <p:strVal val="#ppt_w"/>
                                          </p:val>
                                        </p:tav>
                                      </p:tavLst>
                                    </p:anim>
                                    <p:animEffect transition="in" filter="fade">
                                      <p:cBhvr>
                                        <p:cTn id="80" dur="700" tmFilter="0,0; .5, 1; 1, 1"/>
                                        <p:tgtEl>
                                          <p:spTgt spid="98"/>
                                        </p:tgtEl>
                                      </p:cBhvr>
                                    </p:animEffect>
                                  </p:childTnLst>
                                </p:cTn>
                              </p:par>
                              <p:par>
                                <p:cTn id="81" presetID="42" presetClass="entr" presetSubtype="0" fill="hold" grpId="0" nodeType="withEffect">
                                  <p:stCondLst>
                                    <p:cond delay="400"/>
                                  </p:stCondLst>
                                  <p:childTnLst>
                                    <p:set>
                                      <p:cBhvr>
                                        <p:cTn id="82" dur="1" fill="hold">
                                          <p:stCondLst>
                                            <p:cond delay="0"/>
                                          </p:stCondLst>
                                        </p:cTn>
                                        <p:tgtEl>
                                          <p:spTgt spid="101"/>
                                        </p:tgtEl>
                                        <p:attrNameLst>
                                          <p:attrName>style.visibility</p:attrName>
                                        </p:attrNameLst>
                                      </p:cBhvr>
                                      <p:to>
                                        <p:strVal val="visible"/>
                                      </p:to>
                                    </p:set>
                                    <p:animEffect transition="in" filter="fade">
                                      <p:cBhvr>
                                        <p:cTn id="83" dur="500"/>
                                        <p:tgtEl>
                                          <p:spTgt spid="101"/>
                                        </p:tgtEl>
                                      </p:cBhvr>
                                    </p:animEffect>
                                    <p:anim calcmode="lin" valueType="num">
                                      <p:cBhvr>
                                        <p:cTn id="84" dur="500" fill="hold"/>
                                        <p:tgtEl>
                                          <p:spTgt spid="101"/>
                                        </p:tgtEl>
                                        <p:attrNameLst>
                                          <p:attrName>ppt_x</p:attrName>
                                        </p:attrNameLst>
                                      </p:cBhvr>
                                      <p:tavLst>
                                        <p:tav tm="0">
                                          <p:val>
                                            <p:strVal val="#ppt_x"/>
                                          </p:val>
                                        </p:tav>
                                        <p:tav tm="100000">
                                          <p:val>
                                            <p:strVal val="#ppt_x"/>
                                          </p:val>
                                        </p:tav>
                                      </p:tavLst>
                                    </p:anim>
                                    <p:anim calcmode="lin" valueType="num">
                                      <p:cBhvr>
                                        <p:cTn id="85" dur="500" fill="hold"/>
                                        <p:tgtEl>
                                          <p:spTgt spid="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animBg="1"/>
      <p:bldP spid="109" grpId="0" animBg="1"/>
      <p:bldP spid="111" grpId="0" animBg="1"/>
      <p:bldP spid="2" grpId="0" animBg="1"/>
      <p:bldP spid="2" grpId="1" animBg="1"/>
      <p:bldP spid="98" grpId="0"/>
      <p:bldP spid="101"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49" name="组合 48"/>
          <p:cNvGrpSpPr/>
          <p:nvPr/>
        </p:nvGrpSpPr>
        <p:grpSpPr>
          <a:xfrm>
            <a:off x="4829780" y="1208647"/>
            <a:ext cx="2644975" cy="4643264"/>
            <a:chOff x="6646863" y="1630364"/>
            <a:chExt cx="720726" cy="1265238"/>
          </a:xfrm>
          <a:effectLst>
            <a:outerShdw dist="38100" dir="2700000" algn="tl" rotWithShape="0">
              <a:prstClr val="black">
                <a:alpha val="20000"/>
              </a:prstClr>
            </a:outerShdw>
          </a:effectLst>
        </p:grpSpPr>
        <p:sp>
          <p:nvSpPr>
            <p:cNvPr id="9" name="任意多边形: 形状 8"/>
            <p:cNvSpPr>
              <a:spLocks/>
            </p:cNvSpPr>
            <p:nvPr/>
          </p:nvSpPr>
          <p:spPr bwMode="auto">
            <a:xfrm>
              <a:off x="6856415" y="2047877"/>
              <a:ext cx="249238" cy="250825"/>
            </a:xfrm>
            <a:custGeom>
              <a:avLst/>
              <a:gdLst>
                <a:gd name="T0" fmla="*/ 116 w 137"/>
                <a:gd name="T1" fmla="*/ 34 h 139"/>
                <a:gd name="T2" fmla="*/ 106 w 137"/>
                <a:gd name="T3" fmla="*/ 120 h 139"/>
                <a:gd name="T4" fmla="*/ 21 w 137"/>
                <a:gd name="T5" fmla="*/ 105 h 139"/>
                <a:gd name="T6" fmla="*/ 31 w 137"/>
                <a:gd name="T7" fmla="*/ 19 h 139"/>
                <a:gd name="T8" fmla="*/ 116 w 137"/>
                <a:gd name="T9" fmla="*/ 34 h 139"/>
              </a:gdLst>
              <a:ahLst/>
              <a:cxnLst>
                <a:cxn ang="0">
                  <a:pos x="T0" y="T1"/>
                </a:cxn>
                <a:cxn ang="0">
                  <a:pos x="T2" y="T3"/>
                </a:cxn>
                <a:cxn ang="0">
                  <a:pos x="T4" y="T5"/>
                </a:cxn>
                <a:cxn ang="0">
                  <a:pos x="T6" y="T7"/>
                </a:cxn>
                <a:cxn ang="0">
                  <a:pos x="T8" y="T9"/>
                </a:cxn>
              </a:cxnLst>
              <a:rect l="0" t="0" r="r" b="b"/>
              <a:pathLst>
                <a:path w="137" h="139">
                  <a:moveTo>
                    <a:pt x="116" y="34"/>
                  </a:moveTo>
                  <a:cubicBezTo>
                    <a:pt x="137" y="62"/>
                    <a:pt x="132" y="100"/>
                    <a:pt x="106" y="120"/>
                  </a:cubicBezTo>
                  <a:cubicBezTo>
                    <a:pt x="80" y="139"/>
                    <a:pt x="41" y="133"/>
                    <a:pt x="21" y="105"/>
                  </a:cubicBezTo>
                  <a:cubicBezTo>
                    <a:pt x="0" y="78"/>
                    <a:pt x="4" y="39"/>
                    <a:pt x="31" y="19"/>
                  </a:cubicBezTo>
                  <a:cubicBezTo>
                    <a:pt x="57" y="0"/>
                    <a:pt x="95" y="6"/>
                    <a:pt x="116" y="34"/>
                  </a:cubicBezTo>
                  <a:close/>
                </a:path>
              </a:pathLst>
            </a:custGeom>
            <a:solidFill>
              <a:srgbClr val="CDD5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 name="任意多边形: 形状 9"/>
            <p:cNvSpPr>
              <a:spLocks/>
            </p:cNvSpPr>
            <p:nvPr/>
          </p:nvSpPr>
          <p:spPr bwMode="auto">
            <a:xfrm>
              <a:off x="6875465" y="2047877"/>
              <a:ext cx="225425" cy="239713"/>
            </a:xfrm>
            <a:custGeom>
              <a:avLst/>
              <a:gdLst>
                <a:gd name="T0" fmla="*/ 105 w 125"/>
                <a:gd name="T1" fmla="*/ 35 h 133"/>
                <a:gd name="T2" fmla="*/ 99 w 125"/>
                <a:gd name="T3" fmla="*/ 115 h 133"/>
                <a:gd name="T4" fmla="*/ 20 w 125"/>
                <a:gd name="T5" fmla="*/ 98 h 133"/>
                <a:gd name="T6" fmla="*/ 26 w 125"/>
                <a:gd name="T7" fmla="*/ 18 h 133"/>
                <a:gd name="T8" fmla="*/ 105 w 125"/>
                <a:gd name="T9" fmla="*/ 35 h 133"/>
              </a:gdLst>
              <a:ahLst/>
              <a:cxnLst>
                <a:cxn ang="0">
                  <a:pos x="T0" y="T1"/>
                </a:cxn>
                <a:cxn ang="0">
                  <a:pos x="T2" y="T3"/>
                </a:cxn>
                <a:cxn ang="0">
                  <a:pos x="T4" y="T5"/>
                </a:cxn>
                <a:cxn ang="0">
                  <a:pos x="T6" y="T7"/>
                </a:cxn>
                <a:cxn ang="0">
                  <a:pos x="T8" y="T9"/>
                </a:cxn>
              </a:cxnLst>
              <a:rect l="0" t="0" r="r" b="b"/>
              <a:pathLst>
                <a:path w="125" h="133">
                  <a:moveTo>
                    <a:pt x="105" y="35"/>
                  </a:moveTo>
                  <a:cubicBezTo>
                    <a:pt x="125" y="62"/>
                    <a:pt x="122" y="98"/>
                    <a:pt x="99" y="115"/>
                  </a:cubicBezTo>
                  <a:cubicBezTo>
                    <a:pt x="75" y="133"/>
                    <a:pt x="40" y="125"/>
                    <a:pt x="20" y="98"/>
                  </a:cubicBezTo>
                  <a:cubicBezTo>
                    <a:pt x="0" y="71"/>
                    <a:pt x="2" y="35"/>
                    <a:pt x="26" y="18"/>
                  </a:cubicBezTo>
                  <a:cubicBezTo>
                    <a:pt x="49" y="0"/>
                    <a:pt x="84" y="8"/>
                    <a:pt x="105" y="35"/>
                  </a:cubicBezTo>
                  <a:close/>
                </a:path>
              </a:pathLst>
            </a:custGeom>
            <a:solidFill>
              <a:srgbClr val="A3AA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 name="任意多边形: 形状 10"/>
            <p:cNvSpPr>
              <a:spLocks/>
            </p:cNvSpPr>
            <p:nvPr/>
          </p:nvSpPr>
          <p:spPr bwMode="auto">
            <a:xfrm>
              <a:off x="6899278" y="2074865"/>
              <a:ext cx="176213" cy="187325"/>
            </a:xfrm>
            <a:custGeom>
              <a:avLst/>
              <a:gdLst>
                <a:gd name="T0" fmla="*/ 83 w 98"/>
                <a:gd name="T1" fmla="*/ 27 h 104"/>
                <a:gd name="T2" fmla="*/ 78 w 98"/>
                <a:gd name="T3" fmla="*/ 90 h 104"/>
                <a:gd name="T4" fmla="*/ 16 w 98"/>
                <a:gd name="T5" fmla="*/ 77 h 104"/>
                <a:gd name="T6" fmla="*/ 21 w 98"/>
                <a:gd name="T7" fmla="*/ 13 h 104"/>
                <a:gd name="T8" fmla="*/ 83 w 98"/>
                <a:gd name="T9" fmla="*/ 27 h 104"/>
              </a:gdLst>
              <a:ahLst/>
              <a:cxnLst>
                <a:cxn ang="0">
                  <a:pos x="T0" y="T1"/>
                </a:cxn>
                <a:cxn ang="0">
                  <a:pos x="T2" y="T3"/>
                </a:cxn>
                <a:cxn ang="0">
                  <a:pos x="T4" y="T5"/>
                </a:cxn>
                <a:cxn ang="0">
                  <a:pos x="T6" y="T7"/>
                </a:cxn>
                <a:cxn ang="0">
                  <a:pos x="T8" y="T9"/>
                </a:cxn>
              </a:cxnLst>
              <a:rect l="0" t="0" r="r" b="b"/>
              <a:pathLst>
                <a:path w="98" h="104">
                  <a:moveTo>
                    <a:pt x="83" y="27"/>
                  </a:moveTo>
                  <a:cubicBezTo>
                    <a:pt x="98" y="48"/>
                    <a:pt x="96" y="76"/>
                    <a:pt x="78" y="90"/>
                  </a:cubicBezTo>
                  <a:cubicBezTo>
                    <a:pt x="60" y="104"/>
                    <a:pt x="32" y="98"/>
                    <a:pt x="16" y="77"/>
                  </a:cubicBezTo>
                  <a:cubicBezTo>
                    <a:pt x="0" y="55"/>
                    <a:pt x="2" y="27"/>
                    <a:pt x="21" y="13"/>
                  </a:cubicBezTo>
                  <a:cubicBezTo>
                    <a:pt x="39" y="0"/>
                    <a:pt x="67" y="5"/>
                    <a:pt x="83" y="27"/>
                  </a:cubicBezTo>
                  <a:close/>
                </a:path>
              </a:pathLst>
            </a:custGeom>
            <a:solidFill>
              <a:srgbClr val="CDD5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 name="任意多边形: 形状 11"/>
            <p:cNvSpPr>
              <a:spLocks noEditPoints="1"/>
            </p:cNvSpPr>
            <p:nvPr/>
          </p:nvSpPr>
          <p:spPr bwMode="auto">
            <a:xfrm>
              <a:off x="6945315" y="2108202"/>
              <a:ext cx="85725" cy="115888"/>
            </a:xfrm>
            <a:custGeom>
              <a:avLst/>
              <a:gdLst>
                <a:gd name="T0" fmla="*/ 30 w 47"/>
                <a:gd name="T1" fmla="*/ 60 h 64"/>
                <a:gd name="T2" fmla="*/ 22 w 47"/>
                <a:gd name="T3" fmla="*/ 55 h 64"/>
                <a:gd name="T4" fmla="*/ 23 w 47"/>
                <a:gd name="T5" fmla="*/ 54 h 64"/>
                <a:gd name="T6" fmla="*/ 27 w 47"/>
                <a:gd name="T7" fmla="*/ 54 h 64"/>
                <a:gd name="T8" fmla="*/ 34 w 47"/>
                <a:gd name="T9" fmla="*/ 52 h 64"/>
                <a:gd name="T10" fmla="*/ 18 w 47"/>
                <a:gd name="T11" fmla="*/ 36 h 64"/>
                <a:gd name="T12" fmla="*/ 8 w 47"/>
                <a:gd name="T13" fmla="*/ 34 h 64"/>
                <a:gd name="T14" fmla="*/ 1 w 47"/>
                <a:gd name="T15" fmla="*/ 25 h 64"/>
                <a:gd name="T16" fmla="*/ 2 w 47"/>
                <a:gd name="T17" fmla="*/ 14 h 64"/>
                <a:gd name="T18" fmla="*/ 3 w 47"/>
                <a:gd name="T19" fmla="*/ 4 h 64"/>
                <a:gd name="T20" fmla="*/ 3 w 47"/>
                <a:gd name="T21" fmla="*/ 1 h 64"/>
                <a:gd name="T22" fmla="*/ 9 w 47"/>
                <a:gd name="T23" fmla="*/ 7 h 64"/>
                <a:gd name="T24" fmla="*/ 22 w 47"/>
                <a:gd name="T25" fmla="*/ 5 h 64"/>
                <a:gd name="T26" fmla="*/ 21 w 47"/>
                <a:gd name="T27" fmla="*/ 10 h 64"/>
                <a:gd name="T28" fmla="*/ 18 w 47"/>
                <a:gd name="T29" fmla="*/ 10 h 64"/>
                <a:gd name="T30" fmla="*/ 12 w 47"/>
                <a:gd name="T31" fmla="*/ 12 h 64"/>
                <a:gd name="T32" fmla="*/ 28 w 47"/>
                <a:gd name="T33" fmla="*/ 26 h 64"/>
                <a:gd name="T34" fmla="*/ 38 w 47"/>
                <a:gd name="T35" fmla="*/ 27 h 64"/>
                <a:gd name="T36" fmla="*/ 46 w 47"/>
                <a:gd name="T37" fmla="*/ 37 h 64"/>
                <a:gd name="T38" fmla="*/ 45 w 47"/>
                <a:gd name="T39" fmla="*/ 49 h 64"/>
                <a:gd name="T40" fmla="*/ 45 w 47"/>
                <a:gd name="T41" fmla="*/ 60 h 64"/>
                <a:gd name="T42" fmla="*/ 44 w 47"/>
                <a:gd name="T43" fmla="*/ 63 h 64"/>
                <a:gd name="T44" fmla="*/ 38 w 47"/>
                <a:gd name="T45" fmla="*/ 57 h 64"/>
                <a:gd name="T46" fmla="*/ 10 w 47"/>
                <a:gd name="T47" fmla="*/ 28 h 64"/>
                <a:gd name="T48" fmla="*/ 16 w 47"/>
                <a:gd name="T49" fmla="*/ 29 h 64"/>
                <a:gd name="T50" fmla="*/ 9 w 47"/>
                <a:gd name="T51" fmla="*/ 14 h 64"/>
                <a:gd name="T52" fmla="*/ 6 w 47"/>
                <a:gd name="T53" fmla="*/ 20 h 64"/>
                <a:gd name="T54" fmla="*/ 8 w 47"/>
                <a:gd name="T55" fmla="*/ 26 h 64"/>
                <a:gd name="T56" fmla="*/ 36 w 47"/>
                <a:gd name="T57" fmla="*/ 33 h 64"/>
                <a:gd name="T58" fmla="*/ 30 w 47"/>
                <a:gd name="T59" fmla="*/ 32 h 64"/>
                <a:gd name="T60" fmla="*/ 38 w 47"/>
                <a:gd name="T61" fmla="*/ 50 h 64"/>
                <a:gd name="T62" fmla="*/ 41 w 47"/>
                <a:gd name="T63" fmla="*/ 43 h 64"/>
                <a:gd name="T64" fmla="*/ 39 w 47"/>
                <a:gd name="T65" fmla="*/ 3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7" h="64">
                  <a:moveTo>
                    <a:pt x="38" y="57"/>
                  </a:moveTo>
                  <a:cubicBezTo>
                    <a:pt x="35" y="58"/>
                    <a:pt x="33" y="59"/>
                    <a:pt x="30" y="60"/>
                  </a:cubicBezTo>
                  <a:cubicBezTo>
                    <a:pt x="28" y="60"/>
                    <a:pt x="25" y="60"/>
                    <a:pt x="23" y="59"/>
                  </a:cubicBezTo>
                  <a:cubicBezTo>
                    <a:pt x="22" y="55"/>
                    <a:pt x="22" y="55"/>
                    <a:pt x="22" y="55"/>
                  </a:cubicBezTo>
                  <a:cubicBezTo>
                    <a:pt x="22" y="55"/>
                    <a:pt x="22" y="55"/>
                    <a:pt x="22" y="55"/>
                  </a:cubicBezTo>
                  <a:cubicBezTo>
                    <a:pt x="23" y="54"/>
                    <a:pt x="23" y="54"/>
                    <a:pt x="23" y="54"/>
                  </a:cubicBezTo>
                  <a:cubicBezTo>
                    <a:pt x="23" y="53"/>
                    <a:pt x="24" y="53"/>
                    <a:pt x="24" y="53"/>
                  </a:cubicBezTo>
                  <a:cubicBezTo>
                    <a:pt x="25" y="54"/>
                    <a:pt x="26" y="54"/>
                    <a:pt x="27" y="54"/>
                  </a:cubicBezTo>
                  <a:cubicBezTo>
                    <a:pt x="28" y="54"/>
                    <a:pt x="29" y="54"/>
                    <a:pt x="31" y="53"/>
                  </a:cubicBezTo>
                  <a:cubicBezTo>
                    <a:pt x="32" y="53"/>
                    <a:pt x="33" y="53"/>
                    <a:pt x="34" y="52"/>
                  </a:cubicBezTo>
                  <a:cubicBezTo>
                    <a:pt x="23" y="34"/>
                    <a:pt x="23" y="34"/>
                    <a:pt x="23" y="34"/>
                  </a:cubicBezTo>
                  <a:cubicBezTo>
                    <a:pt x="21" y="35"/>
                    <a:pt x="20" y="35"/>
                    <a:pt x="18" y="36"/>
                  </a:cubicBezTo>
                  <a:cubicBezTo>
                    <a:pt x="16" y="36"/>
                    <a:pt x="15" y="36"/>
                    <a:pt x="13" y="36"/>
                  </a:cubicBezTo>
                  <a:cubicBezTo>
                    <a:pt x="11" y="36"/>
                    <a:pt x="10" y="35"/>
                    <a:pt x="8" y="34"/>
                  </a:cubicBezTo>
                  <a:cubicBezTo>
                    <a:pt x="7" y="34"/>
                    <a:pt x="5" y="32"/>
                    <a:pt x="3" y="30"/>
                  </a:cubicBezTo>
                  <a:cubicBezTo>
                    <a:pt x="2" y="28"/>
                    <a:pt x="1" y="27"/>
                    <a:pt x="1" y="25"/>
                  </a:cubicBezTo>
                  <a:cubicBezTo>
                    <a:pt x="0" y="23"/>
                    <a:pt x="0" y="21"/>
                    <a:pt x="0" y="19"/>
                  </a:cubicBezTo>
                  <a:cubicBezTo>
                    <a:pt x="0" y="17"/>
                    <a:pt x="1" y="16"/>
                    <a:pt x="2" y="14"/>
                  </a:cubicBezTo>
                  <a:cubicBezTo>
                    <a:pt x="3" y="12"/>
                    <a:pt x="4" y="10"/>
                    <a:pt x="6" y="9"/>
                  </a:cubicBezTo>
                  <a:cubicBezTo>
                    <a:pt x="3" y="4"/>
                    <a:pt x="3" y="4"/>
                    <a:pt x="3" y="4"/>
                  </a:cubicBezTo>
                  <a:cubicBezTo>
                    <a:pt x="3" y="4"/>
                    <a:pt x="2" y="3"/>
                    <a:pt x="2" y="3"/>
                  </a:cubicBezTo>
                  <a:cubicBezTo>
                    <a:pt x="2" y="2"/>
                    <a:pt x="3" y="2"/>
                    <a:pt x="3" y="1"/>
                  </a:cubicBezTo>
                  <a:cubicBezTo>
                    <a:pt x="5" y="0"/>
                    <a:pt x="5" y="0"/>
                    <a:pt x="5" y="0"/>
                  </a:cubicBezTo>
                  <a:cubicBezTo>
                    <a:pt x="9" y="7"/>
                    <a:pt x="9" y="7"/>
                    <a:pt x="9" y="7"/>
                  </a:cubicBezTo>
                  <a:cubicBezTo>
                    <a:pt x="11" y="5"/>
                    <a:pt x="13" y="5"/>
                    <a:pt x="15" y="5"/>
                  </a:cubicBezTo>
                  <a:cubicBezTo>
                    <a:pt x="17" y="4"/>
                    <a:pt x="19" y="5"/>
                    <a:pt x="22" y="5"/>
                  </a:cubicBezTo>
                  <a:cubicBezTo>
                    <a:pt x="22" y="8"/>
                    <a:pt x="22" y="8"/>
                    <a:pt x="22" y="8"/>
                  </a:cubicBezTo>
                  <a:cubicBezTo>
                    <a:pt x="22" y="9"/>
                    <a:pt x="22" y="9"/>
                    <a:pt x="21" y="10"/>
                  </a:cubicBezTo>
                  <a:cubicBezTo>
                    <a:pt x="21" y="10"/>
                    <a:pt x="21" y="10"/>
                    <a:pt x="20" y="10"/>
                  </a:cubicBezTo>
                  <a:cubicBezTo>
                    <a:pt x="20" y="10"/>
                    <a:pt x="19" y="10"/>
                    <a:pt x="18" y="10"/>
                  </a:cubicBezTo>
                  <a:cubicBezTo>
                    <a:pt x="17" y="10"/>
                    <a:pt x="16" y="10"/>
                    <a:pt x="15" y="11"/>
                  </a:cubicBezTo>
                  <a:cubicBezTo>
                    <a:pt x="14" y="11"/>
                    <a:pt x="13" y="11"/>
                    <a:pt x="12" y="12"/>
                  </a:cubicBezTo>
                  <a:cubicBezTo>
                    <a:pt x="23" y="28"/>
                    <a:pt x="23" y="28"/>
                    <a:pt x="23" y="28"/>
                  </a:cubicBezTo>
                  <a:cubicBezTo>
                    <a:pt x="25" y="27"/>
                    <a:pt x="26" y="27"/>
                    <a:pt x="28" y="26"/>
                  </a:cubicBezTo>
                  <a:cubicBezTo>
                    <a:pt x="30" y="26"/>
                    <a:pt x="31" y="26"/>
                    <a:pt x="33" y="26"/>
                  </a:cubicBezTo>
                  <a:cubicBezTo>
                    <a:pt x="35" y="26"/>
                    <a:pt x="36" y="26"/>
                    <a:pt x="38" y="27"/>
                  </a:cubicBezTo>
                  <a:cubicBezTo>
                    <a:pt x="40" y="28"/>
                    <a:pt x="41" y="29"/>
                    <a:pt x="43" y="31"/>
                  </a:cubicBezTo>
                  <a:cubicBezTo>
                    <a:pt x="44" y="33"/>
                    <a:pt x="45" y="35"/>
                    <a:pt x="46" y="37"/>
                  </a:cubicBezTo>
                  <a:cubicBezTo>
                    <a:pt x="47" y="39"/>
                    <a:pt x="47" y="41"/>
                    <a:pt x="47" y="43"/>
                  </a:cubicBezTo>
                  <a:cubicBezTo>
                    <a:pt x="47" y="45"/>
                    <a:pt x="46" y="47"/>
                    <a:pt x="45" y="49"/>
                  </a:cubicBezTo>
                  <a:cubicBezTo>
                    <a:pt x="44" y="51"/>
                    <a:pt x="43" y="53"/>
                    <a:pt x="41" y="55"/>
                  </a:cubicBezTo>
                  <a:cubicBezTo>
                    <a:pt x="45" y="60"/>
                    <a:pt x="45" y="60"/>
                    <a:pt x="45" y="60"/>
                  </a:cubicBezTo>
                  <a:cubicBezTo>
                    <a:pt x="45" y="61"/>
                    <a:pt x="45" y="61"/>
                    <a:pt x="45" y="62"/>
                  </a:cubicBezTo>
                  <a:cubicBezTo>
                    <a:pt x="45" y="62"/>
                    <a:pt x="45" y="63"/>
                    <a:pt x="44" y="63"/>
                  </a:cubicBezTo>
                  <a:cubicBezTo>
                    <a:pt x="43" y="64"/>
                    <a:pt x="43" y="64"/>
                    <a:pt x="43" y="64"/>
                  </a:cubicBezTo>
                  <a:lnTo>
                    <a:pt x="38" y="57"/>
                  </a:lnTo>
                  <a:close/>
                  <a:moveTo>
                    <a:pt x="8" y="26"/>
                  </a:moveTo>
                  <a:cubicBezTo>
                    <a:pt x="8" y="27"/>
                    <a:pt x="9" y="28"/>
                    <a:pt x="10" y="28"/>
                  </a:cubicBezTo>
                  <a:cubicBezTo>
                    <a:pt x="11" y="29"/>
                    <a:pt x="12" y="29"/>
                    <a:pt x="13" y="29"/>
                  </a:cubicBezTo>
                  <a:cubicBezTo>
                    <a:pt x="14" y="29"/>
                    <a:pt x="15" y="29"/>
                    <a:pt x="16" y="29"/>
                  </a:cubicBezTo>
                  <a:cubicBezTo>
                    <a:pt x="17" y="29"/>
                    <a:pt x="18" y="29"/>
                    <a:pt x="19" y="29"/>
                  </a:cubicBezTo>
                  <a:cubicBezTo>
                    <a:pt x="9" y="14"/>
                    <a:pt x="9" y="14"/>
                    <a:pt x="9" y="14"/>
                  </a:cubicBezTo>
                  <a:cubicBezTo>
                    <a:pt x="8" y="15"/>
                    <a:pt x="7" y="16"/>
                    <a:pt x="7" y="17"/>
                  </a:cubicBezTo>
                  <a:cubicBezTo>
                    <a:pt x="6" y="18"/>
                    <a:pt x="6" y="19"/>
                    <a:pt x="6" y="20"/>
                  </a:cubicBezTo>
                  <a:cubicBezTo>
                    <a:pt x="6" y="21"/>
                    <a:pt x="6" y="22"/>
                    <a:pt x="6" y="23"/>
                  </a:cubicBezTo>
                  <a:cubicBezTo>
                    <a:pt x="7" y="24"/>
                    <a:pt x="7" y="25"/>
                    <a:pt x="8" y="26"/>
                  </a:cubicBezTo>
                  <a:close/>
                  <a:moveTo>
                    <a:pt x="39" y="36"/>
                  </a:moveTo>
                  <a:cubicBezTo>
                    <a:pt x="38" y="35"/>
                    <a:pt x="37" y="34"/>
                    <a:pt x="36" y="33"/>
                  </a:cubicBezTo>
                  <a:cubicBezTo>
                    <a:pt x="35" y="33"/>
                    <a:pt x="34" y="32"/>
                    <a:pt x="33" y="32"/>
                  </a:cubicBezTo>
                  <a:cubicBezTo>
                    <a:pt x="32" y="32"/>
                    <a:pt x="31" y="32"/>
                    <a:pt x="30" y="32"/>
                  </a:cubicBezTo>
                  <a:cubicBezTo>
                    <a:pt x="29" y="33"/>
                    <a:pt x="28" y="33"/>
                    <a:pt x="27" y="33"/>
                  </a:cubicBezTo>
                  <a:cubicBezTo>
                    <a:pt x="38" y="50"/>
                    <a:pt x="38" y="50"/>
                    <a:pt x="38" y="50"/>
                  </a:cubicBezTo>
                  <a:cubicBezTo>
                    <a:pt x="39" y="49"/>
                    <a:pt x="40" y="48"/>
                    <a:pt x="40" y="46"/>
                  </a:cubicBezTo>
                  <a:cubicBezTo>
                    <a:pt x="41" y="45"/>
                    <a:pt x="41" y="44"/>
                    <a:pt x="41" y="43"/>
                  </a:cubicBezTo>
                  <a:cubicBezTo>
                    <a:pt x="41" y="42"/>
                    <a:pt x="41" y="40"/>
                    <a:pt x="41" y="39"/>
                  </a:cubicBezTo>
                  <a:cubicBezTo>
                    <a:pt x="40" y="38"/>
                    <a:pt x="40" y="37"/>
                    <a:pt x="39" y="36"/>
                  </a:cubicBezTo>
                  <a:close/>
                </a:path>
              </a:pathLst>
            </a:custGeom>
            <a:solidFill>
              <a:srgbClr val="A3AA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 name="任意多边形: 形状 12"/>
            <p:cNvSpPr>
              <a:spLocks/>
            </p:cNvSpPr>
            <p:nvPr/>
          </p:nvSpPr>
          <p:spPr bwMode="auto">
            <a:xfrm>
              <a:off x="6931028" y="1803401"/>
              <a:ext cx="230188" cy="241300"/>
            </a:xfrm>
            <a:custGeom>
              <a:avLst/>
              <a:gdLst>
                <a:gd name="T0" fmla="*/ 23 w 127"/>
                <a:gd name="T1" fmla="*/ 31 h 134"/>
                <a:gd name="T2" fmla="*/ 105 w 127"/>
                <a:gd name="T3" fmla="*/ 20 h 134"/>
                <a:gd name="T4" fmla="*/ 104 w 127"/>
                <a:gd name="T5" fmla="*/ 103 h 134"/>
                <a:gd name="T6" fmla="*/ 22 w 127"/>
                <a:gd name="T7" fmla="*/ 114 h 134"/>
                <a:gd name="T8" fmla="*/ 23 w 127"/>
                <a:gd name="T9" fmla="*/ 31 h 134"/>
              </a:gdLst>
              <a:ahLst/>
              <a:cxnLst>
                <a:cxn ang="0">
                  <a:pos x="T0" y="T1"/>
                </a:cxn>
                <a:cxn ang="0">
                  <a:pos x="T2" y="T3"/>
                </a:cxn>
                <a:cxn ang="0">
                  <a:pos x="T4" y="T5"/>
                </a:cxn>
                <a:cxn ang="0">
                  <a:pos x="T6" y="T7"/>
                </a:cxn>
                <a:cxn ang="0">
                  <a:pos x="T8" y="T9"/>
                </a:cxn>
              </a:cxnLst>
              <a:rect l="0" t="0" r="r" b="b"/>
              <a:pathLst>
                <a:path w="127" h="134">
                  <a:moveTo>
                    <a:pt x="23" y="31"/>
                  </a:moveTo>
                  <a:cubicBezTo>
                    <a:pt x="46" y="5"/>
                    <a:pt x="83" y="0"/>
                    <a:pt x="105" y="20"/>
                  </a:cubicBezTo>
                  <a:cubicBezTo>
                    <a:pt x="127" y="40"/>
                    <a:pt x="127" y="77"/>
                    <a:pt x="104" y="103"/>
                  </a:cubicBezTo>
                  <a:cubicBezTo>
                    <a:pt x="81" y="129"/>
                    <a:pt x="44" y="134"/>
                    <a:pt x="22" y="114"/>
                  </a:cubicBezTo>
                  <a:cubicBezTo>
                    <a:pt x="0" y="94"/>
                    <a:pt x="0" y="57"/>
                    <a:pt x="23" y="31"/>
                  </a:cubicBezTo>
                  <a:close/>
                </a:path>
              </a:pathLst>
            </a:custGeom>
            <a:solidFill>
              <a:srgbClr val="CDD5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 name="任意多边形: 形状 13"/>
            <p:cNvSpPr>
              <a:spLocks/>
            </p:cNvSpPr>
            <p:nvPr/>
          </p:nvSpPr>
          <p:spPr bwMode="auto">
            <a:xfrm>
              <a:off x="6931028" y="1804989"/>
              <a:ext cx="215900" cy="225425"/>
            </a:xfrm>
            <a:custGeom>
              <a:avLst/>
              <a:gdLst>
                <a:gd name="T0" fmla="*/ 24 w 119"/>
                <a:gd name="T1" fmla="*/ 31 h 125"/>
                <a:gd name="T2" fmla="*/ 99 w 119"/>
                <a:gd name="T3" fmla="*/ 17 h 125"/>
                <a:gd name="T4" fmla="*/ 94 w 119"/>
                <a:gd name="T5" fmla="*/ 93 h 125"/>
                <a:gd name="T6" fmla="*/ 19 w 119"/>
                <a:gd name="T7" fmla="*/ 108 h 125"/>
                <a:gd name="T8" fmla="*/ 24 w 119"/>
                <a:gd name="T9" fmla="*/ 31 h 125"/>
              </a:gdLst>
              <a:ahLst/>
              <a:cxnLst>
                <a:cxn ang="0">
                  <a:pos x="T0" y="T1"/>
                </a:cxn>
                <a:cxn ang="0">
                  <a:pos x="T2" y="T3"/>
                </a:cxn>
                <a:cxn ang="0">
                  <a:pos x="T4" y="T5"/>
                </a:cxn>
                <a:cxn ang="0">
                  <a:pos x="T6" y="T7"/>
                </a:cxn>
                <a:cxn ang="0">
                  <a:pos x="T8" y="T9"/>
                </a:cxn>
              </a:cxnLst>
              <a:rect l="0" t="0" r="r" b="b"/>
              <a:pathLst>
                <a:path w="119" h="125">
                  <a:moveTo>
                    <a:pt x="24" y="31"/>
                  </a:moveTo>
                  <a:cubicBezTo>
                    <a:pt x="47" y="6"/>
                    <a:pt x="80" y="0"/>
                    <a:pt x="99" y="17"/>
                  </a:cubicBezTo>
                  <a:cubicBezTo>
                    <a:pt x="119" y="34"/>
                    <a:pt x="116" y="68"/>
                    <a:pt x="94" y="93"/>
                  </a:cubicBezTo>
                  <a:cubicBezTo>
                    <a:pt x="71" y="118"/>
                    <a:pt x="38" y="125"/>
                    <a:pt x="19" y="108"/>
                  </a:cubicBezTo>
                  <a:cubicBezTo>
                    <a:pt x="0" y="91"/>
                    <a:pt x="2" y="56"/>
                    <a:pt x="24" y="31"/>
                  </a:cubicBezTo>
                  <a:close/>
                </a:path>
              </a:pathLst>
            </a:custGeom>
            <a:solidFill>
              <a:srgbClr val="A3AA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 name="任意多边形: 形状 14"/>
            <p:cNvSpPr>
              <a:spLocks/>
            </p:cNvSpPr>
            <p:nvPr/>
          </p:nvSpPr>
          <p:spPr bwMode="auto">
            <a:xfrm>
              <a:off x="6951665" y="1824039"/>
              <a:ext cx="169863" cy="177800"/>
            </a:xfrm>
            <a:custGeom>
              <a:avLst/>
              <a:gdLst>
                <a:gd name="T0" fmla="*/ 19 w 94"/>
                <a:gd name="T1" fmla="*/ 25 h 98"/>
                <a:gd name="T2" fmla="*/ 79 w 94"/>
                <a:gd name="T3" fmla="*/ 13 h 98"/>
                <a:gd name="T4" fmla="*/ 74 w 94"/>
                <a:gd name="T5" fmla="*/ 73 h 98"/>
                <a:gd name="T6" fmla="*/ 15 w 94"/>
                <a:gd name="T7" fmla="*/ 85 h 98"/>
                <a:gd name="T8" fmla="*/ 19 w 94"/>
                <a:gd name="T9" fmla="*/ 25 h 98"/>
              </a:gdLst>
              <a:ahLst/>
              <a:cxnLst>
                <a:cxn ang="0">
                  <a:pos x="T0" y="T1"/>
                </a:cxn>
                <a:cxn ang="0">
                  <a:pos x="T2" y="T3"/>
                </a:cxn>
                <a:cxn ang="0">
                  <a:pos x="T4" y="T5"/>
                </a:cxn>
                <a:cxn ang="0">
                  <a:pos x="T6" y="T7"/>
                </a:cxn>
                <a:cxn ang="0">
                  <a:pos x="T8" y="T9"/>
                </a:cxn>
              </a:cxnLst>
              <a:rect l="0" t="0" r="r" b="b"/>
              <a:pathLst>
                <a:path w="94" h="98">
                  <a:moveTo>
                    <a:pt x="19" y="25"/>
                  </a:moveTo>
                  <a:cubicBezTo>
                    <a:pt x="37" y="5"/>
                    <a:pt x="63" y="0"/>
                    <a:pt x="79" y="13"/>
                  </a:cubicBezTo>
                  <a:cubicBezTo>
                    <a:pt x="94" y="27"/>
                    <a:pt x="92" y="54"/>
                    <a:pt x="74" y="73"/>
                  </a:cubicBezTo>
                  <a:cubicBezTo>
                    <a:pt x="56" y="93"/>
                    <a:pt x="30" y="98"/>
                    <a:pt x="15" y="85"/>
                  </a:cubicBezTo>
                  <a:cubicBezTo>
                    <a:pt x="0" y="72"/>
                    <a:pt x="2" y="45"/>
                    <a:pt x="19" y="25"/>
                  </a:cubicBezTo>
                  <a:close/>
                </a:path>
              </a:pathLst>
            </a:custGeom>
            <a:solidFill>
              <a:srgbClr val="CDD5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 name="任意多边形: 形状 15"/>
            <p:cNvSpPr>
              <a:spLocks noEditPoints="1"/>
            </p:cNvSpPr>
            <p:nvPr/>
          </p:nvSpPr>
          <p:spPr bwMode="auto">
            <a:xfrm>
              <a:off x="6985003" y="1863727"/>
              <a:ext cx="100013" cy="98425"/>
            </a:xfrm>
            <a:custGeom>
              <a:avLst/>
              <a:gdLst>
                <a:gd name="T0" fmla="*/ 52 w 55"/>
                <a:gd name="T1" fmla="*/ 14 h 54"/>
                <a:gd name="T2" fmla="*/ 49 w 55"/>
                <a:gd name="T3" fmla="*/ 22 h 54"/>
                <a:gd name="T4" fmla="*/ 47 w 55"/>
                <a:gd name="T5" fmla="*/ 22 h 54"/>
                <a:gd name="T6" fmla="*/ 47 w 55"/>
                <a:gd name="T7" fmla="*/ 18 h 54"/>
                <a:gd name="T8" fmla="*/ 44 w 55"/>
                <a:gd name="T9" fmla="*/ 12 h 54"/>
                <a:gd name="T10" fmla="*/ 31 w 55"/>
                <a:gd name="T11" fmla="*/ 31 h 54"/>
                <a:gd name="T12" fmla="*/ 31 w 55"/>
                <a:gd name="T13" fmla="*/ 40 h 54"/>
                <a:gd name="T14" fmla="*/ 23 w 55"/>
                <a:gd name="T15" fmla="*/ 50 h 54"/>
                <a:gd name="T16" fmla="*/ 13 w 55"/>
                <a:gd name="T17" fmla="*/ 51 h 54"/>
                <a:gd name="T18" fmla="*/ 4 w 55"/>
                <a:gd name="T19" fmla="*/ 53 h 54"/>
                <a:gd name="T20" fmla="*/ 1 w 55"/>
                <a:gd name="T21" fmla="*/ 53 h 54"/>
                <a:gd name="T22" fmla="*/ 5 w 55"/>
                <a:gd name="T23" fmla="*/ 46 h 54"/>
                <a:gd name="T24" fmla="*/ 2 w 55"/>
                <a:gd name="T25" fmla="*/ 36 h 54"/>
                <a:gd name="T26" fmla="*/ 7 w 55"/>
                <a:gd name="T27" fmla="*/ 35 h 54"/>
                <a:gd name="T28" fmla="*/ 8 w 55"/>
                <a:gd name="T29" fmla="*/ 37 h 54"/>
                <a:gd name="T30" fmla="*/ 10 w 55"/>
                <a:gd name="T31" fmla="*/ 42 h 54"/>
                <a:gd name="T32" fmla="*/ 21 w 55"/>
                <a:gd name="T33" fmla="*/ 24 h 54"/>
                <a:gd name="T34" fmla="*/ 21 w 55"/>
                <a:gd name="T35" fmla="*/ 15 h 54"/>
                <a:gd name="T36" fmla="*/ 29 w 55"/>
                <a:gd name="T37" fmla="*/ 5 h 54"/>
                <a:gd name="T38" fmla="*/ 40 w 55"/>
                <a:gd name="T39" fmla="*/ 3 h 54"/>
                <a:gd name="T40" fmla="*/ 51 w 55"/>
                <a:gd name="T41" fmla="*/ 1 h 54"/>
                <a:gd name="T42" fmla="*/ 53 w 55"/>
                <a:gd name="T43" fmla="*/ 0 h 54"/>
                <a:gd name="T44" fmla="*/ 48 w 55"/>
                <a:gd name="T45" fmla="*/ 8 h 54"/>
                <a:gd name="T46" fmla="*/ 25 w 55"/>
                <a:gd name="T47" fmla="*/ 40 h 54"/>
                <a:gd name="T48" fmla="*/ 26 w 55"/>
                <a:gd name="T49" fmla="*/ 35 h 54"/>
                <a:gd name="T50" fmla="*/ 12 w 55"/>
                <a:gd name="T51" fmla="*/ 45 h 54"/>
                <a:gd name="T52" fmla="*/ 18 w 55"/>
                <a:gd name="T53" fmla="*/ 46 h 54"/>
                <a:gd name="T54" fmla="*/ 24 w 55"/>
                <a:gd name="T55" fmla="*/ 43 h 54"/>
                <a:gd name="T56" fmla="*/ 27 w 55"/>
                <a:gd name="T57" fmla="*/ 15 h 54"/>
                <a:gd name="T58" fmla="*/ 27 w 55"/>
                <a:gd name="T59" fmla="*/ 21 h 54"/>
                <a:gd name="T60" fmla="*/ 42 w 55"/>
                <a:gd name="T61" fmla="*/ 10 h 54"/>
                <a:gd name="T62" fmla="*/ 35 w 55"/>
                <a:gd name="T63" fmla="*/ 8 h 54"/>
                <a:gd name="T64" fmla="*/ 28 w 55"/>
                <a:gd name="T65" fmla="*/ 1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5" h="54">
                  <a:moveTo>
                    <a:pt x="48" y="8"/>
                  </a:moveTo>
                  <a:cubicBezTo>
                    <a:pt x="50" y="10"/>
                    <a:pt x="51" y="12"/>
                    <a:pt x="52" y="14"/>
                  </a:cubicBezTo>
                  <a:cubicBezTo>
                    <a:pt x="52" y="16"/>
                    <a:pt x="53" y="19"/>
                    <a:pt x="52" y="21"/>
                  </a:cubicBezTo>
                  <a:cubicBezTo>
                    <a:pt x="49" y="22"/>
                    <a:pt x="49" y="22"/>
                    <a:pt x="49" y="22"/>
                  </a:cubicBezTo>
                  <a:cubicBezTo>
                    <a:pt x="48" y="23"/>
                    <a:pt x="48" y="23"/>
                    <a:pt x="48" y="23"/>
                  </a:cubicBezTo>
                  <a:cubicBezTo>
                    <a:pt x="47" y="22"/>
                    <a:pt x="47" y="22"/>
                    <a:pt x="47" y="22"/>
                  </a:cubicBezTo>
                  <a:cubicBezTo>
                    <a:pt x="47" y="22"/>
                    <a:pt x="47" y="22"/>
                    <a:pt x="47" y="21"/>
                  </a:cubicBezTo>
                  <a:cubicBezTo>
                    <a:pt x="47" y="20"/>
                    <a:pt x="47" y="19"/>
                    <a:pt x="47" y="18"/>
                  </a:cubicBezTo>
                  <a:cubicBezTo>
                    <a:pt x="47" y="17"/>
                    <a:pt x="46" y="16"/>
                    <a:pt x="46" y="15"/>
                  </a:cubicBezTo>
                  <a:cubicBezTo>
                    <a:pt x="46" y="14"/>
                    <a:pt x="45" y="13"/>
                    <a:pt x="44" y="12"/>
                  </a:cubicBezTo>
                  <a:cubicBezTo>
                    <a:pt x="29" y="27"/>
                    <a:pt x="29" y="27"/>
                    <a:pt x="29" y="27"/>
                  </a:cubicBezTo>
                  <a:cubicBezTo>
                    <a:pt x="30" y="28"/>
                    <a:pt x="31" y="30"/>
                    <a:pt x="31" y="31"/>
                  </a:cubicBezTo>
                  <a:cubicBezTo>
                    <a:pt x="32" y="33"/>
                    <a:pt x="32" y="34"/>
                    <a:pt x="32" y="36"/>
                  </a:cubicBezTo>
                  <a:cubicBezTo>
                    <a:pt x="32" y="37"/>
                    <a:pt x="32" y="39"/>
                    <a:pt x="31" y="40"/>
                  </a:cubicBezTo>
                  <a:cubicBezTo>
                    <a:pt x="31" y="42"/>
                    <a:pt x="29" y="44"/>
                    <a:pt x="28" y="46"/>
                  </a:cubicBezTo>
                  <a:cubicBezTo>
                    <a:pt x="27" y="47"/>
                    <a:pt x="25" y="49"/>
                    <a:pt x="23" y="50"/>
                  </a:cubicBezTo>
                  <a:cubicBezTo>
                    <a:pt x="22" y="51"/>
                    <a:pt x="20" y="51"/>
                    <a:pt x="18" y="52"/>
                  </a:cubicBezTo>
                  <a:cubicBezTo>
                    <a:pt x="17" y="52"/>
                    <a:pt x="15" y="52"/>
                    <a:pt x="13" y="51"/>
                  </a:cubicBezTo>
                  <a:cubicBezTo>
                    <a:pt x="11" y="51"/>
                    <a:pt x="9" y="50"/>
                    <a:pt x="8" y="49"/>
                  </a:cubicBezTo>
                  <a:cubicBezTo>
                    <a:pt x="4" y="53"/>
                    <a:pt x="4" y="53"/>
                    <a:pt x="4" y="53"/>
                  </a:cubicBezTo>
                  <a:cubicBezTo>
                    <a:pt x="3" y="53"/>
                    <a:pt x="3" y="53"/>
                    <a:pt x="3" y="54"/>
                  </a:cubicBezTo>
                  <a:cubicBezTo>
                    <a:pt x="2" y="54"/>
                    <a:pt x="2" y="54"/>
                    <a:pt x="1" y="53"/>
                  </a:cubicBezTo>
                  <a:cubicBezTo>
                    <a:pt x="0" y="52"/>
                    <a:pt x="0" y="52"/>
                    <a:pt x="0" y="52"/>
                  </a:cubicBezTo>
                  <a:cubicBezTo>
                    <a:pt x="5" y="46"/>
                    <a:pt x="5" y="46"/>
                    <a:pt x="5" y="46"/>
                  </a:cubicBezTo>
                  <a:cubicBezTo>
                    <a:pt x="4" y="45"/>
                    <a:pt x="3" y="43"/>
                    <a:pt x="3" y="41"/>
                  </a:cubicBezTo>
                  <a:cubicBezTo>
                    <a:pt x="2" y="39"/>
                    <a:pt x="2" y="38"/>
                    <a:pt x="2" y="36"/>
                  </a:cubicBezTo>
                  <a:cubicBezTo>
                    <a:pt x="5" y="35"/>
                    <a:pt x="5" y="35"/>
                    <a:pt x="5" y="35"/>
                  </a:cubicBezTo>
                  <a:cubicBezTo>
                    <a:pt x="6" y="34"/>
                    <a:pt x="6" y="34"/>
                    <a:pt x="7" y="35"/>
                  </a:cubicBezTo>
                  <a:cubicBezTo>
                    <a:pt x="7" y="35"/>
                    <a:pt x="7" y="35"/>
                    <a:pt x="7" y="36"/>
                  </a:cubicBezTo>
                  <a:cubicBezTo>
                    <a:pt x="7" y="36"/>
                    <a:pt x="8" y="37"/>
                    <a:pt x="8" y="37"/>
                  </a:cubicBezTo>
                  <a:cubicBezTo>
                    <a:pt x="8" y="38"/>
                    <a:pt x="8" y="39"/>
                    <a:pt x="8" y="40"/>
                  </a:cubicBezTo>
                  <a:cubicBezTo>
                    <a:pt x="9" y="41"/>
                    <a:pt x="9" y="41"/>
                    <a:pt x="10" y="42"/>
                  </a:cubicBezTo>
                  <a:cubicBezTo>
                    <a:pt x="23" y="29"/>
                    <a:pt x="23" y="29"/>
                    <a:pt x="23" y="29"/>
                  </a:cubicBezTo>
                  <a:cubicBezTo>
                    <a:pt x="22" y="27"/>
                    <a:pt x="22" y="26"/>
                    <a:pt x="21" y="24"/>
                  </a:cubicBezTo>
                  <a:cubicBezTo>
                    <a:pt x="21" y="23"/>
                    <a:pt x="20" y="21"/>
                    <a:pt x="20" y="20"/>
                  </a:cubicBezTo>
                  <a:cubicBezTo>
                    <a:pt x="20" y="18"/>
                    <a:pt x="20" y="17"/>
                    <a:pt x="21" y="15"/>
                  </a:cubicBezTo>
                  <a:cubicBezTo>
                    <a:pt x="21" y="13"/>
                    <a:pt x="22" y="12"/>
                    <a:pt x="24" y="10"/>
                  </a:cubicBezTo>
                  <a:cubicBezTo>
                    <a:pt x="26" y="8"/>
                    <a:pt x="27" y="7"/>
                    <a:pt x="29" y="5"/>
                  </a:cubicBezTo>
                  <a:cubicBezTo>
                    <a:pt x="31" y="4"/>
                    <a:pt x="33" y="3"/>
                    <a:pt x="35" y="3"/>
                  </a:cubicBezTo>
                  <a:cubicBezTo>
                    <a:pt x="37" y="3"/>
                    <a:pt x="39" y="3"/>
                    <a:pt x="40" y="3"/>
                  </a:cubicBezTo>
                  <a:cubicBezTo>
                    <a:pt x="42" y="3"/>
                    <a:pt x="44" y="4"/>
                    <a:pt x="46" y="6"/>
                  </a:cubicBezTo>
                  <a:cubicBezTo>
                    <a:pt x="51" y="1"/>
                    <a:pt x="51" y="1"/>
                    <a:pt x="51" y="1"/>
                  </a:cubicBezTo>
                  <a:cubicBezTo>
                    <a:pt x="51" y="0"/>
                    <a:pt x="51" y="0"/>
                    <a:pt x="52" y="0"/>
                  </a:cubicBezTo>
                  <a:cubicBezTo>
                    <a:pt x="52" y="0"/>
                    <a:pt x="53" y="0"/>
                    <a:pt x="53" y="0"/>
                  </a:cubicBezTo>
                  <a:cubicBezTo>
                    <a:pt x="55" y="1"/>
                    <a:pt x="55" y="1"/>
                    <a:pt x="55" y="1"/>
                  </a:cubicBezTo>
                  <a:lnTo>
                    <a:pt x="48" y="8"/>
                  </a:lnTo>
                  <a:close/>
                  <a:moveTo>
                    <a:pt x="24" y="43"/>
                  </a:moveTo>
                  <a:cubicBezTo>
                    <a:pt x="24" y="42"/>
                    <a:pt x="25" y="41"/>
                    <a:pt x="25" y="40"/>
                  </a:cubicBezTo>
                  <a:cubicBezTo>
                    <a:pt x="26" y="39"/>
                    <a:pt x="26" y="38"/>
                    <a:pt x="26" y="37"/>
                  </a:cubicBezTo>
                  <a:cubicBezTo>
                    <a:pt x="26" y="37"/>
                    <a:pt x="26" y="36"/>
                    <a:pt x="26" y="35"/>
                  </a:cubicBezTo>
                  <a:cubicBezTo>
                    <a:pt x="25" y="34"/>
                    <a:pt x="25" y="33"/>
                    <a:pt x="25" y="32"/>
                  </a:cubicBezTo>
                  <a:cubicBezTo>
                    <a:pt x="12" y="45"/>
                    <a:pt x="12" y="45"/>
                    <a:pt x="12" y="45"/>
                  </a:cubicBezTo>
                  <a:cubicBezTo>
                    <a:pt x="13" y="45"/>
                    <a:pt x="14" y="46"/>
                    <a:pt x="15" y="46"/>
                  </a:cubicBezTo>
                  <a:cubicBezTo>
                    <a:pt x="16" y="46"/>
                    <a:pt x="17" y="46"/>
                    <a:pt x="18" y="46"/>
                  </a:cubicBezTo>
                  <a:cubicBezTo>
                    <a:pt x="19" y="46"/>
                    <a:pt x="20" y="46"/>
                    <a:pt x="21" y="45"/>
                  </a:cubicBezTo>
                  <a:cubicBezTo>
                    <a:pt x="22" y="45"/>
                    <a:pt x="23" y="44"/>
                    <a:pt x="24" y="43"/>
                  </a:cubicBezTo>
                  <a:close/>
                  <a:moveTo>
                    <a:pt x="28" y="12"/>
                  </a:moveTo>
                  <a:cubicBezTo>
                    <a:pt x="28" y="13"/>
                    <a:pt x="27" y="14"/>
                    <a:pt x="27" y="15"/>
                  </a:cubicBezTo>
                  <a:cubicBezTo>
                    <a:pt x="26" y="16"/>
                    <a:pt x="26" y="17"/>
                    <a:pt x="26" y="18"/>
                  </a:cubicBezTo>
                  <a:cubicBezTo>
                    <a:pt x="26" y="19"/>
                    <a:pt x="26" y="20"/>
                    <a:pt x="27" y="21"/>
                  </a:cubicBezTo>
                  <a:cubicBezTo>
                    <a:pt x="27" y="22"/>
                    <a:pt x="27" y="23"/>
                    <a:pt x="28" y="24"/>
                  </a:cubicBezTo>
                  <a:cubicBezTo>
                    <a:pt x="42" y="10"/>
                    <a:pt x="42" y="10"/>
                    <a:pt x="42" y="10"/>
                  </a:cubicBezTo>
                  <a:cubicBezTo>
                    <a:pt x="41" y="9"/>
                    <a:pt x="39" y="9"/>
                    <a:pt x="38" y="8"/>
                  </a:cubicBezTo>
                  <a:cubicBezTo>
                    <a:pt x="37" y="8"/>
                    <a:pt x="36" y="8"/>
                    <a:pt x="35" y="8"/>
                  </a:cubicBezTo>
                  <a:cubicBezTo>
                    <a:pt x="34" y="9"/>
                    <a:pt x="33" y="9"/>
                    <a:pt x="32" y="10"/>
                  </a:cubicBezTo>
                  <a:cubicBezTo>
                    <a:pt x="31" y="10"/>
                    <a:pt x="29" y="11"/>
                    <a:pt x="28" y="12"/>
                  </a:cubicBezTo>
                  <a:close/>
                </a:path>
              </a:pathLst>
            </a:custGeom>
            <a:solidFill>
              <a:srgbClr val="A3AA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 name="矩形 16"/>
            <p:cNvSpPr>
              <a:spLocks noChangeArrowheads="1"/>
            </p:cNvSpPr>
            <p:nvPr/>
          </p:nvSpPr>
          <p:spPr bwMode="auto">
            <a:xfrm>
              <a:off x="6927853" y="2668589"/>
              <a:ext cx="139700" cy="46038"/>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 name="任意多边形: 形状 17"/>
            <p:cNvSpPr>
              <a:spLocks/>
            </p:cNvSpPr>
            <p:nvPr/>
          </p:nvSpPr>
          <p:spPr bwMode="auto">
            <a:xfrm>
              <a:off x="6838953" y="2236789"/>
              <a:ext cx="315913" cy="333375"/>
            </a:xfrm>
            <a:custGeom>
              <a:avLst/>
              <a:gdLst>
                <a:gd name="T0" fmla="*/ 7 w 175"/>
                <a:gd name="T1" fmla="*/ 0 h 184"/>
                <a:gd name="T2" fmla="*/ 0 w 175"/>
                <a:gd name="T3" fmla="*/ 45 h 184"/>
                <a:gd name="T4" fmla="*/ 87 w 175"/>
                <a:gd name="T5" fmla="*/ 184 h 184"/>
                <a:gd name="T6" fmla="*/ 175 w 175"/>
                <a:gd name="T7" fmla="*/ 45 h 184"/>
                <a:gd name="T8" fmla="*/ 168 w 175"/>
                <a:gd name="T9" fmla="*/ 0 h 184"/>
                <a:gd name="T10" fmla="*/ 7 w 175"/>
                <a:gd name="T11" fmla="*/ 0 h 184"/>
              </a:gdLst>
              <a:ahLst/>
              <a:cxnLst>
                <a:cxn ang="0">
                  <a:pos x="T0" y="T1"/>
                </a:cxn>
                <a:cxn ang="0">
                  <a:pos x="T2" y="T3"/>
                </a:cxn>
                <a:cxn ang="0">
                  <a:pos x="T4" y="T5"/>
                </a:cxn>
                <a:cxn ang="0">
                  <a:pos x="T6" y="T7"/>
                </a:cxn>
                <a:cxn ang="0">
                  <a:pos x="T8" y="T9"/>
                </a:cxn>
                <a:cxn ang="0">
                  <a:pos x="T10" y="T11"/>
                </a:cxn>
              </a:cxnLst>
              <a:rect l="0" t="0" r="r" b="b"/>
              <a:pathLst>
                <a:path w="175" h="184">
                  <a:moveTo>
                    <a:pt x="7" y="0"/>
                  </a:moveTo>
                  <a:cubicBezTo>
                    <a:pt x="2" y="14"/>
                    <a:pt x="0" y="29"/>
                    <a:pt x="0" y="45"/>
                  </a:cubicBezTo>
                  <a:cubicBezTo>
                    <a:pt x="0" y="107"/>
                    <a:pt x="36" y="160"/>
                    <a:pt x="87" y="184"/>
                  </a:cubicBezTo>
                  <a:cubicBezTo>
                    <a:pt x="139" y="160"/>
                    <a:pt x="175" y="107"/>
                    <a:pt x="175" y="45"/>
                  </a:cubicBezTo>
                  <a:cubicBezTo>
                    <a:pt x="175" y="29"/>
                    <a:pt x="172" y="14"/>
                    <a:pt x="168" y="0"/>
                  </a:cubicBezTo>
                  <a:lnTo>
                    <a:pt x="7" y="0"/>
                  </a:lnTo>
                  <a:close/>
                </a:path>
              </a:pathLst>
            </a:custGeom>
            <a:solidFill>
              <a:srgbClr val="FACA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9" name="任意多边形: 形状 18"/>
            <p:cNvSpPr>
              <a:spLocks noEditPoints="1"/>
            </p:cNvSpPr>
            <p:nvPr/>
          </p:nvSpPr>
          <p:spPr bwMode="auto">
            <a:xfrm>
              <a:off x="6748465" y="2251077"/>
              <a:ext cx="219075" cy="271463"/>
            </a:xfrm>
            <a:custGeom>
              <a:avLst/>
              <a:gdLst>
                <a:gd name="T0" fmla="*/ 121 w 121"/>
                <a:gd name="T1" fmla="*/ 150 h 150"/>
                <a:gd name="T2" fmla="*/ 112 w 121"/>
                <a:gd name="T3" fmla="*/ 149 h 150"/>
                <a:gd name="T4" fmla="*/ 0 w 121"/>
                <a:gd name="T5" fmla="*/ 16 h 150"/>
                <a:gd name="T6" fmla="*/ 1 w 121"/>
                <a:gd name="T7" fmla="*/ 8 h 150"/>
                <a:gd name="T8" fmla="*/ 1 w 121"/>
                <a:gd name="T9" fmla="*/ 0 h 150"/>
                <a:gd name="T10" fmla="*/ 121 w 121"/>
                <a:gd name="T11" fmla="*/ 0 h 150"/>
                <a:gd name="T12" fmla="*/ 121 w 121"/>
                <a:gd name="T13" fmla="*/ 150 h 150"/>
                <a:gd name="T14" fmla="*/ 17 w 121"/>
                <a:gd name="T15" fmla="*/ 17 h 150"/>
                <a:gd name="T16" fmla="*/ 104 w 121"/>
                <a:gd name="T17" fmla="*/ 131 h 150"/>
                <a:gd name="T18" fmla="*/ 104 w 121"/>
                <a:gd name="T19" fmla="*/ 17 h 150"/>
                <a:gd name="T20" fmla="*/ 17 w 121"/>
                <a:gd name="T2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1" h="150">
                  <a:moveTo>
                    <a:pt x="121" y="150"/>
                  </a:moveTo>
                  <a:cubicBezTo>
                    <a:pt x="112" y="149"/>
                    <a:pt x="112" y="149"/>
                    <a:pt x="112" y="149"/>
                  </a:cubicBezTo>
                  <a:cubicBezTo>
                    <a:pt x="48" y="143"/>
                    <a:pt x="0" y="85"/>
                    <a:pt x="0" y="16"/>
                  </a:cubicBezTo>
                  <a:cubicBezTo>
                    <a:pt x="0" y="13"/>
                    <a:pt x="0" y="11"/>
                    <a:pt x="1" y="8"/>
                  </a:cubicBezTo>
                  <a:cubicBezTo>
                    <a:pt x="1" y="0"/>
                    <a:pt x="1" y="0"/>
                    <a:pt x="1" y="0"/>
                  </a:cubicBezTo>
                  <a:cubicBezTo>
                    <a:pt x="121" y="0"/>
                    <a:pt x="121" y="0"/>
                    <a:pt x="121" y="0"/>
                  </a:cubicBezTo>
                  <a:lnTo>
                    <a:pt x="121" y="150"/>
                  </a:lnTo>
                  <a:close/>
                  <a:moveTo>
                    <a:pt x="17" y="17"/>
                  </a:moveTo>
                  <a:cubicBezTo>
                    <a:pt x="17" y="74"/>
                    <a:pt x="54" y="121"/>
                    <a:pt x="104" y="131"/>
                  </a:cubicBezTo>
                  <a:cubicBezTo>
                    <a:pt x="104" y="17"/>
                    <a:pt x="104" y="17"/>
                    <a:pt x="104" y="17"/>
                  </a:cubicBezTo>
                  <a:lnTo>
                    <a:pt x="17" y="17"/>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0" name="任意多边形: 形状 19"/>
            <p:cNvSpPr>
              <a:spLocks noEditPoints="1"/>
            </p:cNvSpPr>
            <p:nvPr/>
          </p:nvSpPr>
          <p:spPr bwMode="auto">
            <a:xfrm>
              <a:off x="7027865" y="2251077"/>
              <a:ext cx="215900" cy="271463"/>
            </a:xfrm>
            <a:custGeom>
              <a:avLst/>
              <a:gdLst>
                <a:gd name="T0" fmla="*/ 0 w 120"/>
                <a:gd name="T1" fmla="*/ 150 h 150"/>
                <a:gd name="T2" fmla="*/ 0 w 120"/>
                <a:gd name="T3" fmla="*/ 0 h 150"/>
                <a:gd name="T4" fmla="*/ 120 w 120"/>
                <a:gd name="T5" fmla="*/ 0 h 150"/>
                <a:gd name="T6" fmla="*/ 120 w 120"/>
                <a:gd name="T7" fmla="*/ 8 h 150"/>
                <a:gd name="T8" fmla="*/ 120 w 120"/>
                <a:gd name="T9" fmla="*/ 16 h 150"/>
                <a:gd name="T10" fmla="*/ 9 w 120"/>
                <a:gd name="T11" fmla="*/ 149 h 150"/>
                <a:gd name="T12" fmla="*/ 0 w 120"/>
                <a:gd name="T13" fmla="*/ 150 h 150"/>
                <a:gd name="T14" fmla="*/ 16 w 120"/>
                <a:gd name="T15" fmla="*/ 17 h 150"/>
                <a:gd name="T16" fmla="*/ 16 w 120"/>
                <a:gd name="T17" fmla="*/ 131 h 150"/>
                <a:gd name="T18" fmla="*/ 104 w 120"/>
                <a:gd name="T19" fmla="*/ 17 h 150"/>
                <a:gd name="T20" fmla="*/ 16 w 120"/>
                <a:gd name="T2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 h="150">
                  <a:moveTo>
                    <a:pt x="0" y="150"/>
                  </a:moveTo>
                  <a:cubicBezTo>
                    <a:pt x="0" y="0"/>
                    <a:pt x="0" y="0"/>
                    <a:pt x="0" y="0"/>
                  </a:cubicBezTo>
                  <a:cubicBezTo>
                    <a:pt x="120" y="0"/>
                    <a:pt x="120" y="0"/>
                    <a:pt x="120" y="0"/>
                  </a:cubicBezTo>
                  <a:cubicBezTo>
                    <a:pt x="120" y="8"/>
                    <a:pt x="120" y="8"/>
                    <a:pt x="120" y="8"/>
                  </a:cubicBezTo>
                  <a:cubicBezTo>
                    <a:pt x="120" y="11"/>
                    <a:pt x="120" y="14"/>
                    <a:pt x="120" y="16"/>
                  </a:cubicBezTo>
                  <a:cubicBezTo>
                    <a:pt x="120" y="85"/>
                    <a:pt x="73" y="143"/>
                    <a:pt x="9" y="149"/>
                  </a:cubicBezTo>
                  <a:lnTo>
                    <a:pt x="0" y="150"/>
                  </a:lnTo>
                  <a:close/>
                  <a:moveTo>
                    <a:pt x="16" y="17"/>
                  </a:moveTo>
                  <a:cubicBezTo>
                    <a:pt x="16" y="131"/>
                    <a:pt x="16" y="131"/>
                    <a:pt x="16" y="131"/>
                  </a:cubicBezTo>
                  <a:cubicBezTo>
                    <a:pt x="67" y="121"/>
                    <a:pt x="103" y="74"/>
                    <a:pt x="104" y="17"/>
                  </a:cubicBezTo>
                  <a:lnTo>
                    <a:pt x="16" y="17"/>
                  </a:lnTo>
                  <a:close/>
                </a:path>
              </a:pathLst>
            </a:custGeom>
            <a:solidFill>
              <a:srgbClr val="FACA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1" name="矩形 20"/>
            <p:cNvSpPr>
              <a:spLocks noChangeArrowheads="1"/>
            </p:cNvSpPr>
            <p:nvPr/>
          </p:nvSpPr>
          <p:spPr bwMode="auto">
            <a:xfrm>
              <a:off x="6973890" y="2513014"/>
              <a:ext cx="46038" cy="187325"/>
            </a:xfrm>
            <a:prstGeom prst="rect">
              <a:avLst/>
            </a:prstGeom>
            <a:solidFill>
              <a:srgbClr val="FACA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2" name="任意多边形: 形状 21"/>
            <p:cNvSpPr>
              <a:spLocks/>
            </p:cNvSpPr>
            <p:nvPr/>
          </p:nvSpPr>
          <p:spPr bwMode="auto">
            <a:xfrm>
              <a:off x="6875465" y="2682877"/>
              <a:ext cx="244475" cy="33338"/>
            </a:xfrm>
            <a:custGeom>
              <a:avLst/>
              <a:gdLst>
                <a:gd name="T0" fmla="*/ 135 w 135"/>
                <a:gd name="T1" fmla="*/ 19 h 19"/>
                <a:gd name="T2" fmla="*/ 135 w 135"/>
                <a:gd name="T3" fmla="*/ 10 h 19"/>
                <a:gd name="T4" fmla="*/ 127 w 135"/>
                <a:gd name="T5" fmla="*/ 0 h 19"/>
                <a:gd name="T6" fmla="*/ 8 w 135"/>
                <a:gd name="T7" fmla="*/ 0 h 19"/>
                <a:gd name="T8" fmla="*/ 0 w 135"/>
                <a:gd name="T9" fmla="*/ 10 h 19"/>
                <a:gd name="T10" fmla="*/ 0 w 135"/>
                <a:gd name="T11" fmla="*/ 19 h 19"/>
                <a:gd name="T12" fmla="*/ 135 w 135"/>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35" h="19">
                  <a:moveTo>
                    <a:pt x="135" y="19"/>
                  </a:moveTo>
                  <a:cubicBezTo>
                    <a:pt x="135" y="10"/>
                    <a:pt x="135" y="10"/>
                    <a:pt x="135" y="10"/>
                  </a:cubicBezTo>
                  <a:cubicBezTo>
                    <a:pt x="135" y="5"/>
                    <a:pt x="132" y="0"/>
                    <a:pt x="127" y="0"/>
                  </a:cubicBezTo>
                  <a:cubicBezTo>
                    <a:pt x="8" y="0"/>
                    <a:pt x="8" y="0"/>
                    <a:pt x="8" y="0"/>
                  </a:cubicBezTo>
                  <a:cubicBezTo>
                    <a:pt x="3" y="0"/>
                    <a:pt x="0" y="5"/>
                    <a:pt x="0" y="10"/>
                  </a:cubicBezTo>
                  <a:cubicBezTo>
                    <a:pt x="0" y="19"/>
                    <a:pt x="0" y="19"/>
                    <a:pt x="0" y="19"/>
                  </a:cubicBezTo>
                  <a:lnTo>
                    <a:pt x="135" y="19"/>
                  </a:lnTo>
                  <a:close/>
                </a:path>
              </a:pathLst>
            </a:custGeom>
            <a:solidFill>
              <a:srgbClr val="FACA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3" name="任意多边形: 形状 22"/>
            <p:cNvSpPr>
              <a:spLocks/>
            </p:cNvSpPr>
            <p:nvPr/>
          </p:nvSpPr>
          <p:spPr bwMode="auto">
            <a:xfrm>
              <a:off x="6838953" y="2236789"/>
              <a:ext cx="155575" cy="431800"/>
            </a:xfrm>
            <a:custGeom>
              <a:avLst/>
              <a:gdLst>
                <a:gd name="T0" fmla="*/ 7 w 86"/>
                <a:gd name="T1" fmla="*/ 0 h 238"/>
                <a:gd name="T2" fmla="*/ 0 w 86"/>
                <a:gd name="T3" fmla="*/ 45 h 238"/>
                <a:gd name="T4" fmla="*/ 75 w 86"/>
                <a:gd name="T5" fmla="*/ 177 h 238"/>
                <a:gd name="T6" fmla="*/ 75 w 86"/>
                <a:gd name="T7" fmla="*/ 238 h 238"/>
                <a:gd name="T8" fmla="*/ 86 w 86"/>
                <a:gd name="T9" fmla="*/ 238 h 238"/>
                <a:gd name="T10" fmla="*/ 86 w 86"/>
                <a:gd name="T11" fmla="*/ 152 h 238"/>
                <a:gd name="T12" fmla="*/ 86 w 86"/>
                <a:gd name="T13" fmla="*/ 0 h 238"/>
                <a:gd name="T14" fmla="*/ 7 w 86"/>
                <a:gd name="T15" fmla="*/ 0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238">
                  <a:moveTo>
                    <a:pt x="7" y="0"/>
                  </a:moveTo>
                  <a:cubicBezTo>
                    <a:pt x="2" y="14"/>
                    <a:pt x="0" y="29"/>
                    <a:pt x="0" y="45"/>
                  </a:cubicBezTo>
                  <a:cubicBezTo>
                    <a:pt x="0" y="102"/>
                    <a:pt x="30" y="151"/>
                    <a:pt x="75" y="177"/>
                  </a:cubicBezTo>
                  <a:cubicBezTo>
                    <a:pt x="75" y="238"/>
                    <a:pt x="75" y="238"/>
                    <a:pt x="75" y="238"/>
                  </a:cubicBezTo>
                  <a:cubicBezTo>
                    <a:pt x="86" y="238"/>
                    <a:pt x="86" y="238"/>
                    <a:pt x="86" y="238"/>
                  </a:cubicBezTo>
                  <a:cubicBezTo>
                    <a:pt x="86" y="152"/>
                    <a:pt x="86" y="152"/>
                    <a:pt x="86" y="152"/>
                  </a:cubicBezTo>
                  <a:cubicBezTo>
                    <a:pt x="86" y="0"/>
                    <a:pt x="86" y="0"/>
                    <a:pt x="86" y="0"/>
                  </a:cubicBezTo>
                  <a:lnTo>
                    <a:pt x="7" y="0"/>
                  </a:lnTo>
                  <a:close/>
                </a:path>
              </a:pathLst>
            </a:custGeom>
            <a:solidFill>
              <a:srgbClr val="FFDE5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4" name="任意多边形: 形状 23"/>
            <p:cNvSpPr>
              <a:spLocks/>
            </p:cNvSpPr>
            <p:nvPr/>
          </p:nvSpPr>
          <p:spPr bwMode="auto">
            <a:xfrm>
              <a:off x="6875465" y="2682877"/>
              <a:ext cx="119063" cy="33338"/>
            </a:xfrm>
            <a:custGeom>
              <a:avLst/>
              <a:gdLst>
                <a:gd name="T0" fmla="*/ 29 w 66"/>
                <a:gd name="T1" fmla="*/ 0 h 19"/>
                <a:gd name="T2" fmla="*/ 8 w 66"/>
                <a:gd name="T3" fmla="*/ 0 h 19"/>
                <a:gd name="T4" fmla="*/ 0 w 66"/>
                <a:gd name="T5" fmla="*/ 10 h 19"/>
                <a:gd name="T6" fmla="*/ 0 w 66"/>
                <a:gd name="T7" fmla="*/ 19 h 19"/>
                <a:gd name="T8" fmla="*/ 66 w 66"/>
                <a:gd name="T9" fmla="*/ 19 h 19"/>
                <a:gd name="T10" fmla="*/ 66 w 66"/>
                <a:gd name="T11" fmla="*/ 0 h 19"/>
                <a:gd name="T12" fmla="*/ 55 w 66"/>
                <a:gd name="T13" fmla="*/ 0 h 19"/>
                <a:gd name="T14" fmla="*/ 29 w 66"/>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19">
                  <a:moveTo>
                    <a:pt x="29" y="0"/>
                  </a:moveTo>
                  <a:cubicBezTo>
                    <a:pt x="8" y="0"/>
                    <a:pt x="8" y="0"/>
                    <a:pt x="8" y="0"/>
                  </a:cubicBezTo>
                  <a:cubicBezTo>
                    <a:pt x="3" y="0"/>
                    <a:pt x="0" y="5"/>
                    <a:pt x="0" y="10"/>
                  </a:cubicBezTo>
                  <a:cubicBezTo>
                    <a:pt x="0" y="19"/>
                    <a:pt x="0" y="19"/>
                    <a:pt x="0" y="19"/>
                  </a:cubicBezTo>
                  <a:cubicBezTo>
                    <a:pt x="66" y="19"/>
                    <a:pt x="66" y="19"/>
                    <a:pt x="66" y="19"/>
                  </a:cubicBezTo>
                  <a:cubicBezTo>
                    <a:pt x="66" y="0"/>
                    <a:pt x="66" y="0"/>
                    <a:pt x="66" y="0"/>
                  </a:cubicBezTo>
                  <a:cubicBezTo>
                    <a:pt x="55" y="0"/>
                    <a:pt x="55" y="0"/>
                    <a:pt x="55" y="0"/>
                  </a:cubicBezTo>
                  <a:lnTo>
                    <a:pt x="29" y="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5" name="矩形 24"/>
            <p:cNvSpPr>
              <a:spLocks noChangeArrowheads="1"/>
            </p:cNvSpPr>
            <p:nvPr/>
          </p:nvSpPr>
          <p:spPr bwMode="auto">
            <a:xfrm>
              <a:off x="6842128" y="2714627"/>
              <a:ext cx="307975" cy="150813"/>
            </a:xfrm>
            <a:prstGeom prst="rect">
              <a:avLst/>
            </a:prstGeom>
            <a:solidFill>
              <a:schemeClr val="bg1">
                <a:lumMod val="6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6" name="矩形 25"/>
            <p:cNvSpPr>
              <a:spLocks noChangeArrowheads="1"/>
            </p:cNvSpPr>
            <p:nvPr/>
          </p:nvSpPr>
          <p:spPr bwMode="auto">
            <a:xfrm>
              <a:off x="6878640" y="2751139"/>
              <a:ext cx="234950" cy="77788"/>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7" name="矩形 26"/>
            <p:cNvSpPr>
              <a:spLocks noChangeArrowheads="1"/>
            </p:cNvSpPr>
            <p:nvPr/>
          </p:nvSpPr>
          <p:spPr bwMode="auto">
            <a:xfrm>
              <a:off x="6831015" y="2859089"/>
              <a:ext cx="331788" cy="36513"/>
            </a:xfrm>
            <a:prstGeom prst="rect">
              <a:avLst/>
            </a:prstGeom>
            <a:solidFill>
              <a:schemeClr val="bg1">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8" name="任意多边形: 形状 27"/>
            <p:cNvSpPr>
              <a:spLocks noEditPoints="1"/>
            </p:cNvSpPr>
            <p:nvPr/>
          </p:nvSpPr>
          <p:spPr bwMode="auto">
            <a:xfrm>
              <a:off x="6702428" y="2586039"/>
              <a:ext cx="28575" cy="44450"/>
            </a:xfrm>
            <a:custGeom>
              <a:avLst/>
              <a:gdLst>
                <a:gd name="T0" fmla="*/ 8 w 15"/>
                <a:gd name="T1" fmla="*/ 24 h 24"/>
                <a:gd name="T2" fmla="*/ 0 w 15"/>
                <a:gd name="T3" fmla="*/ 16 h 24"/>
                <a:gd name="T4" fmla="*/ 0 w 15"/>
                <a:gd name="T5" fmla="*/ 8 h 24"/>
                <a:gd name="T6" fmla="*/ 8 w 15"/>
                <a:gd name="T7" fmla="*/ 0 h 24"/>
                <a:gd name="T8" fmla="*/ 15 w 15"/>
                <a:gd name="T9" fmla="*/ 8 h 24"/>
                <a:gd name="T10" fmla="*/ 15 w 15"/>
                <a:gd name="T11" fmla="*/ 16 h 24"/>
                <a:gd name="T12" fmla="*/ 8 w 15"/>
                <a:gd name="T13" fmla="*/ 24 h 24"/>
                <a:gd name="T14" fmla="*/ 8 w 15"/>
                <a:gd name="T15" fmla="*/ 4 h 24"/>
                <a:gd name="T16" fmla="*/ 4 w 15"/>
                <a:gd name="T17" fmla="*/ 8 h 24"/>
                <a:gd name="T18" fmla="*/ 4 w 15"/>
                <a:gd name="T19" fmla="*/ 16 h 24"/>
                <a:gd name="T20" fmla="*/ 8 w 15"/>
                <a:gd name="T21" fmla="*/ 20 h 24"/>
                <a:gd name="T22" fmla="*/ 12 w 15"/>
                <a:gd name="T23" fmla="*/ 16 h 24"/>
                <a:gd name="T24" fmla="*/ 12 w 15"/>
                <a:gd name="T25" fmla="*/ 8 h 24"/>
                <a:gd name="T26" fmla="*/ 8 w 15"/>
                <a:gd name="T27" fmla="*/ 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 h="24">
                  <a:moveTo>
                    <a:pt x="8" y="24"/>
                  </a:moveTo>
                  <a:cubicBezTo>
                    <a:pt x="3" y="24"/>
                    <a:pt x="0" y="20"/>
                    <a:pt x="0" y="16"/>
                  </a:cubicBezTo>
                  <a:cubicBezTo>
                    <a:pt x="0" y="8"/>
                    <a:pt x="0" y="8"/>
                    <a:pt x="0" y="8"/>
                  </a:cubicBezTo>
                  <a:cubicBezTo>
                    <a:pt x="0" y="4"/>
                    <a:pt x="3" y="0"/>
                    <a:pt x="8" y="0"/>
                  </a:cubicBezTo>
                  <a:cubicBezTo>
                    <a:pt x="12" y="0"/>
                    <a:pt x="15" y="4"/>
                    <a:pt x="15" y="8"/>
                  </a:cubicBezTo>
                  <a:cubicBezTo>
                    <a:pt x="15" y="16"/>
                    <a:pt x="15" y="16"/>
                    <a:pt x="15" y="16"/>
                  </a:cubicBezTo>
                  <a:cubicBezTo>
                    <a:pt x="15" y="20"/>
                    <a:pt x="12" y="24"/>
                    <a:pt x="8" y="24"/>
                  </a:cubicBezTo>
                  <a:close/>
                  <a:moveTo>
                    <a:pt x="8" y="4"/>
                  </a:moveTo>
                  <a:cubicBezTo>
                    <a:pt x="5" y="4"/>
                    <a:pt x="4" y="6"/>
                    <a:pt x="4" y="8"/>
                  </a:cubicBezTo>
                  <a:cubicBezTo>
                    <a:pt x="4" y="16"/>
                    <a:pt x="4" y="16"/>
                    <a:pt x="4" y="16"/>
                  </a:cubicBezTo>
                  <a:cubicBezTo>
                    <a:pt x="4" y="18"/>
                    <a:pt x="5" y="20"/>
                    <a:pt x="8" y="20"/>
                  </a:cubicBezTo>
                  <a:cubicBezTo>
                    <a:pt x="10" y="20"/>
                    <a:pt x="12" y="18"/>
                    <a:pt x="12" y="16"/>
                  </a:cubicBezTo>
                  <a:cubicBezTo>
                    <a:pt x="12" y="8"/>
                    <a:pt x="12" y="8"/>
                    <a:pt x="12" y="8"/>
                  </a:cubicBezTo>
                  <a:cubicBezTo>
                    <a:pt x="12" y="6"/>
                    <a:pt x="10" y="4"/>
                    <a:pt x="8" y="4"/>
                  </a:cubicBez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9" name="任意多边形: 形状 28"/>
            <p:cNvSpPr>
              <a:spLocks noEditPoints="1"/>
            </p:cNvSpPr>
            <p:nvPr/>
          </p:nvSpPr>
          <p:spPr bwMode="auto">
            <a:xfrm>
              <a:off x="6746878" y="2622552"/>
              <a:ext cx="28575" cy="41275"/>
            </a:xfrm>
            <a:custGeom>
              <a:avLst/>
              <a:gdLst>
                <a:gd name="T0" fmla="*/ 8 w 16"/>
                <a:gd name="T1" fmla="*/ 23 h 23"/>
                <a:gd name="T2" fmla="*/ 0 w 16"/>
                <a:gd name="T3" fmla="*/ 16 h 23"/>
                <a:gd name="T4" fmla="*/ 0 w 16"/>
                <a:gd name="T5" fmla="*/ 8 h 23"/>
                <a:gd name="T6" fmla="*/ 8 w 16"/>
                <a:gd name="T7" fmla="*/ 0 h 23"/>
                <a:gd name="T8" fmla="*/ 16 w 16"/>
                <a:gd name="T9" fmla="*/ 8 h 23"/>
                <a:gd name="T10" fmla="*/ 16 w 16"/>
                <a:gd name="T11" fmla="*/ 16 h 23"/>
                <a:gd name="T12" fmla="*/ 8 w 16"/>
                <a:gd name="T13" fmla="*/ 23 h 23"/>
                <a:gd name="T14" fmla="*/ 8 w 16"/>
                <a:gd name="T15" fmla="*/ 4 h 23"/>
                <a:gd name="T16" fmla="*/ 4 w 16"/>
                <a:gd name="T17" fmla="*/ 8 h 23"/>
                <a:gd name="T18" fmla="*/ 4 w 16"/>
                <a:gd name="T19" fmla="*/ 16 h 23"/>
                <a:gd name="T20" fmla="*/ 8 w 16"/>
                <a:gd name="T21" fmla="*/ 20 h 23"/>
                <a:gd name="T22" fmla="*/ 12 w 16"/>
                <a:gd name="T23" fmla="*/ 16 h 23"/>
                <a:gd name="T24" fmla="*/ 12 w 16"/>
                <a:gd name="T25" fmla="*/ 8 h 23"/>
                <a:gd name="T26" fmla="*/ 8 w 16"/>
                <a:gd name="T27" fmla="*/ 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 h="23">
                  <a:moveTo>
                    <a:pt x="8" y="23"/>
                  </a:moveTo>
                  <a:cubicBezTo>
                    <a:pt x="4" y="23"/>
                    <a:pt x="0" y="20"/>
                    <a:pt x="0" y="16"/>
                  </a:cubicBezTo>
                  <a:cubicBezTo>
                    <a:pt x="0" y="8"/>
                    <a:pt x="0" y="8"/>
                    <a:pt x="0" y="8"/>
                  </a:cubicBezTo>
                  <a:cubicBezTo>
                    <a:pt x="0" y="3"/>
                    <a:pt x="4" y="0"/>
                    <a:pt x="8" y="0"/>
                  </a:cubicBezTo>
                  <a:cubicBezTo>
                    <a:pt x="12" y="0"/>
                    <a:pt x="16" y="3"/>
                    <a:pt x="16" y="8"/>
                  </a:cubicBezTo>
                  <a:cubicBezTo>
                    <a:pt x="16" y="16"/>
                    <a:pt x="16" y="16"/>
                    <a:pt x="16" y="16"/>
                  </a:cubicBezTo>
                  <a:cubicBezTo>
                    <a:pt x="16" y="20"/>
                    <a:pt x="12" y="23"/>
                    <a:pt x="8" y="23"/>
                  </a:cubicBezTo>
                  <a:close/>
                  <a:moveTo>
                    <a:pt x="8" y="4"/>
                  </a:moveTo>
                  <a:cubicBezTo>
                    <a:pt x="6" y="4"/>
                    <a:pt x="4" y="6"/>
                    <a:pt x="4" y="8"/>
                  </a:cubicBezTo>
                  <a:cubicBezTo>
                    <a:pt x="4" y="16"/>
                    <a:pt x="4" y="16"/>
                    <a:pt x="4" y="16"/>
                  </a:cubicBezTo>
                  <a:cubicBezTo>
                    <a:pt x="4" y="18"/>
                    <a:pt x="6" y="20"/>
                    <a:pt x="8" y="20"/>
                  </a:cubicBezTo>
                  <a:cubicBezTo>
                    <a:pt x="10" y="20"/>
                    <a:pt x="12" y="18"/>
                    <a:pt x="12" y="16"/>
                  </a:cubicBezTo>
                  <a:cubicBezTo>
                    <a:pt x="12" y="8"/>
                    <a:pt x="12" y="8"/>
                    <a:pt x="12" y="8"/>
                  </a:cubicBezTo>
                  <a:cubicBezTo>
                    <a:pt x="12" y="6"/>
                    <a:pt x="10" y="4"/>
                    <a:pt x="8" y="4"/>
                  </a:cubicBez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0" name="任意多边形: 形状 29"/>
            <p:cNvSpPr>
              <a:spLocks/>
            </p:cNvSpPr>
            <p:nvPr/>
          </p:nvSpPr>
          <p:spPr bwMode="auto">
            <a:xfrm>
              <a:off x="6750053" y="2586039"/>
              <a:ext cx="28575" cy="30163"/>
            </a:xfrm>
            <a:custGeom>
              <a:avLst/>
              <a:gdLst>
                <a:gd name="T0" fmla="*/ 14 w 16"/>
                <a:gd name="T1" fmla="*/ 16 h 16"/>
                <a:gd name="T2" fmla="*/ 12 w 16"/>
                <a:gd name="T3" fmla="*/ 14 h 16"/>
                <a:gd name="T4" fmla="*/ 12 w 16"/>
                <a:gd name="T5" fmla="*/ 4 h 16"/>
                <a:gd name="T6" fmla="*/ 2 w 16"/>
                <a:gd name="T7" fmla="*/ 4 h 16"/>
                <a:gd name="T8" fmla="*/ 0 w 16"/>
                <a:gd name="T9" fmla="*/ 2 h 16"/>
                <a:gd name="T10" fmla="*/ 2 w 16"/>
                <a:gd name="T11" fmla="*/ 0 h 16"/>
                <a:gd name="T12" fmla="*/ 14 w 16"/>
                <a:gd name="T13" fmla="*/ 0 h 16"/>
                <a:gd name="T14" fmla="*/ 16 w 16"/>
                <a:gd name="T15" fmla="*/ 2 h 16"/>
                <a:gd name="T16" fmla="*/ 16 w 16"/>
                <a:gd name="T17" fmla="*/ 14 h 16"/>
                <a:gd name="T18" fmla="*/ 14 w 16"/>
                <a:gd name="T19"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
                  <a:moveTo>
                    <a:pt x="14" y="16"/>
                  </a:moveTo>
                  <a:cubicBezTo>
                    <a:pt x="13" y="16"/>
                    <a:pt x="12" y="15"/>
                    <a:pt x="12" y="14"/>
                  </a:cubicBezTo>
                  <a:cubicBezTo>
                    <a:pt x="12" y="4"/>
                    <a:pt x="12" y="4"/>
                    <a:pt x="12" y="4"/>
                  </a:cubicBezTo>
                  <a:cubicBezTo>
                    <a:pt x="2" y="4"/>
                    <a:pt x="2" y="4"/>
                    <a:pt x="2" y="4"/>
                  </a:cubicBezTo>
                  <a:cubicBezTo>
                    <a:pt x="1" y="4"/>
                    <a:pt x="0" y="3"/>
                    <a:pt x="0" y="2"/>
                  </a:cubicBezTo>
                  <a:cubicBezTo>
                    <a:pt x="0" y="1"/>
                    <a:pt x="1" y="0"/>
                    <a:pt x="2" y="0"/>
                  </a:cubicBezTo>
                  <a:cubicBezTo>
                    <a:pt x="14" y="0"/>
                    <a:pt x="14" y="0"/>
                    <a:pt x="14" y="0"/>
                  </a:cubicBezTo>
                  <a:cubicBezTo>
                    <a:pt x="15" y="0"/>
                    <a:pt x="16" y="1"/>
                    <a:pt x="16" y="2"/>
                  </a:cubicBezTo>
                  <a:cubicBezTo>
                    <a:pt x="16" y="14"/>
                    <a:pt x="16" y="14"/>
                    <a:pt x="16" y="14"/>
                  </a:cubicBezTo>
                  <a:cubicBezTo>
                    <a:pt x="16" y="15"/>
                    <a:pt x="15" y="16"/>
                    <a:pt x="14" y="16"/>
                  </a:cubicBez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1" name="任意多边形: 形状 30"/>
            <p:cNvSpPr>
              <a:spLocks/>
            </p:cNvSpPr>
            <p:nvPr/>
          </p:nvSpPr>
          <p:spPr bwMode="auto">
            <a:xfrm>
              <a:off x="6699253" y="2590802"/>
              <a:ext cx="76200" cy="74613"/>
            </a:xfrm>
            <a:custGeom>
              <a:avLst/>
              <a:gdLst>
                <a:gd name="T0" fmla="*/ 2 w 42"/>
                <a:gd name="T1" fmla="*/ 42 h 42"/>
                <a:gd name="T2" fmla="*/ 0 w 42"/>
                <a:gd name="T3" fmla="*/ 41 h 42"/>
                <a:gd name="T4" fmla="*/ 0 w 42"/>
                <a:gd name="T5" fmla="*/ 39 h 42"/>
                <a:gd name="T6" fmla="*/ 39 w 42"/>
                <a:gd name="T7" fmla="*/ 1 h 42"/>
                <a:gd name="T8" fmla="*/ 41 w 42"/>
                <a:gd name="T9" fmla="*/ 1 h 42"/>
                <a:gd name="T10" fmla="*/ 41 w 42"/>
                <a:gd name="T11" fmla="*/ 3 h 42"/>
                <a:gd name="T12" fmla="*/ 3 w 42"/>
                <a:gd name="T13" fmla="*/ 41 h 42"/>
                <a:gd name="T14" fmla="*/ 2 w 42"/>
                <a:gd name="T15" fmla="*/ 42 h 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42">
                  <a:moveTo>
                    <a:pt x="2" y="42"/>
                  </a:moveTo>
                  <a:cubicBezTo>
                    <a:pt x="1" y="42"/>
                    <a:pt x="1" y="42"/>
                    <a:pt x="0" y="41"/>
                  </a:cubicBezTo>
                  <a:cubicBezTo>
                    <a:pt x="0" y="41"/>
                    <a:pt x="0" y="40"/>
                    <a:pt x="0" y="39"/>
                  </a:cubicBezTo>
                  <a:cubicBezTo>
                    <a:pt x="39" y="1"/>
                    <a:pt x="39" y="1"/>
                    <a:pt x="39" y="1"/>
                  </a:cubicBezTo>
                  <a:cubicBezTo>
                    <a:pt x="40" y="0"/>
                    <a:pt x="41" y="0"/>
                    <a:pt x="41" y="1"/>
                  </a:cubicBezTo>
                  <a:cubicBezTo>
                    <a:pt x="42" y="1"/>
                    <a:pt x="42" y="2"/>
                    <a:pt x="41" y="3"/>
                  </a:cubicBezTo>
                  <a:cubicBezTo>
                    <a:pt x="3" y="41"/>
                    <a:pt x="3" y="41"/>
                    <a:pt x="3" y="41"/>
                  </a:cubicBezTo>
                  <a:cubicBezTo>
                    <a:pt x="3" y="42"/>
                    <a:pt x="2" y="42"/>
                    <a:pt x="2" y="42"/>
                  </a:cubicBez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2" name="任意多边形: 形状 31"/>
            <p:cNvSpPr>
              <a:spLocks/>
            </p:cNvSpPr>
            <p:nvPr/>
          </p:nvSpPr>
          <p:spPr bwMode="auto">
            <a:xfrm>
              <a:off x="6870702" y="1755777"/>
              <a:ext cx="11113" cy="49213"/>
            </a:xfrm>
            <a:custGeom>
              <a:avLst/>
              <a:gdLst>
                <a:gd name="T0" fmla="*/ 3 w 6"/>
                <a:gd name="T1" fmla="*/ 27 h 27"/>
                <a:gd name="T2" fmla="*/ 0 w 6"/>
                <a:gd name="T3" fmla="*/ 24 h 27"/>
                <a:gd name="T4" fmla="*/ 0 w 6"/>
                <a:gd name="T5" fmla="*/ 3 h 27"/>
                <a:gd name="T6" fmla="*/ 3 w 6"/>
                <a:gd name="T7" fmla="*/ 0 h 27"/>
                <a:gd name="T8" fmla="*/ 6 w 6"/>
                <a:gd name="T9" fmla="*/ 3 h 27"/>
                <a:gd name="T10" fmla="*/ 6 w 6"/>
                <a:gd name="T11" fmla="*/ 24 h 27"/>
                <a:gd name="T12" fmla="*/ 3 w 6"/>
                <a:gd name="T13" fmla="*/ 27 h 27"/>
              </a:gdLst>
              <a:ahLst/>
              <a:cxnLst>
                <a:cxn ang="0">
                  <a:pos x="T0" y="T1"/>
                </a:cxn>
                <a:cxn ang="0">
                  <a:pos x="T2" y="T3"/>
                </a:cxn>
                <a:cxn ang="0">
                  <a:pos x="T4" y="T5"/>
                </a:cxn>
                <a:cxn ang="0">
                  <a:pos x="T6" y="T7"/>
                </a:cxn>
                <a:cxn ang="0">
                  <a:pos x="T8" y="T9"/>
                </a:cxn>
                <a:cxn ang="0">
                  <a:pos x="T10" y="T11"/>
                </a:cxn>
                <a:cxn ang="0">
                  <a:pos x="T12" y="T13"/>
                </a:cxn>
              </a:cxnLst>
              <a:rect l="0" t="0" r="r" b="b"/>
              <a:pathLst>
                <a:path w="6" h="27">
                  <a:moveTo>
                    <a:pt x="3" y="27"/>
                  </a:moveTo>
                  <a:cubicBezTo>
                    <a:pt x="1" y="27"/>
                    <a:pt x="0" y="26"/>
                    <a:pt x="0" y="24"/>
                  </a:cubicBezTo>
                  <a:cubicBezTo>
                    <a:pt x="0" y="3"/>
                    <a:pt x="0" y="3"/>
                    <a:pt x="0" y="3"/>
                  </a:cubicBezTo>
                  <a:cubicBezTo>
                    <a:pt x="0" y="1"/>
                    <a:pt x="1" y="0"/>
                    <a:pt x="3" y="0"/>
                  </a:cubicBezTo>
                  <a:cubicBezTo>
                    <a:pt x="5" y="0"/>
                    <a:pt x="6" y="1"/>
                    <a:pt x="6" y="3"/>
                  </a:cubicBezTo>
                  <a:cubicBezTo>
                    <a:pt x="6" y="24"/>
                    <a:pt x="6" y="24"/>
                    <a:pt x="6" y="24"/>
                  </a:cubicBezTo>
                  <a:cubicBezTo>
                    <a:pt x="6" y="26"/>
                    <a:pt x="5" y="27"/>
                    <a:pt x="3" y="27"/>
                  </a:cubicBezTo>
                  <a:close/>
                </a:path>
              </a:pathLst>
            </a:custGeom>
            <a:solidFill>
              <a:srgbClr val="CDD5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3" name="任意多边形: 形状 32"/>
            <p:cNvSpPr>
              <a:spLocks/>
            </p:cNvSpPr>
            <p:nvPr/>
          </p:nvSpPr>
          <p:spPr bwMode="auto">
            <a:xfrm>
              <a:off x="6851652" y="1776415"/>
              <a:ext cx="50800" cy="9525"/>
            </a:xfrm>
            <a:custGeom>
              <a:avLst/>
              <a:gdLst>
                <a:gd name="T0" fmla="*/ 25 w 28"/>
                <a:gd name="T1" fmla="*/ 6 h 6"/>
                <a:gd name="T2" fmla="*/ 3 w 28"/>
                <a:gd name="T3" fmla="*/ 6 h 6"/>
                <a:gd name="T4" fmla="*/ 0 w 28"/>
                <a:gd name="T5" fmla="*/ 3 h 6"/>
                <a:gd name="T6" fmla="*/ 3 w 28"/>
                <a:gd name="T7" fmla="*/ 0 h 6"/>
                <a:gd name="T8" fmla="*/ 25 w 28"/>
                <a:gd name="T9" fmla="*/ 0 h 6"/>
                <a:gd name="T10" fmla="*/ 28 w 28"/>
                <a:gd name="T11" fmla="*/ 3 h 6"/>
                <a:gd name="T12" fmla="*/ 25 w 28"/>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28" h="6">
                  <a:moveTo>
                    <a:pt x="25" y="6"/>
                  </a:moveTo>
                  <a:cubicBezTo>
                    <a:pt x="3" y="6"/>
                    <a:pt x="3" y="6"/>
                    <a:pt x="3" y="6"/>
                  </a:cubicBezTo>
                  <a:cubicBezTo>
                    <a:pt x="2" y="6"/>
                    <a:pt x="0" y="4"/>
                    <a:pt x="0" y="3"/>
                  </a:cubicBezTo>
                  <a:cubicBezTo>
                    <a:pt x="0" y="1"/>
                    <a:pt x="2" y="0"/>
                    <a:pt x="3" y="0"/>
                  </a:cubicBezTo>
                  <a:cubicBezTo>
                    <a:pt x="25" y="0"/>
                    <a:pt x="25" y="0"/>
                    <a:pt x="25" y="0"/>
                  </a:cubicBezTo>
                  <a:cubicBezTo>
                    <a:pt x="26" y="0"/>
                    <a:pt x="28" y="1"/>
                    <a:pt x="28" y="3"/>
                  </a:cubicBezTo>
                  <a:cubicBezTo>
                    <a:pt x="28" y="4"/>
                    <a:pt x="26" y="6"/>
                    <a:pt x="25" y="6"/>
                  </a:cubicBezTo>
                  <a:close/>
                </a:path>
              </a:pathLst>
            </a:custGeom>
            <a:solidFill>
              <a:srgbClr val="CDD5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4" name="任意多边形: 形状 33"/>
            <p:cNvSpPr>
              <a:spLocks/>
            </p:cNvSpPr>
            <p:nvPr/>
          </p:nvSpPr>
          <p:spPr bwMode="auto">
            <a:xfrm>
              <a:off x="7073902" y="1630364"/>
              <a:ext cx="11113" cy="49213"/>
            </a:xfrm>
            <a:custGeom>
              <a:avLst/>
              <a:gdLst>
                <a:gd name="T0" fmla="*/ 3 w 6"/>
                <a:gd name="T1" fmla="*/ 27 h 27"/>
                <a:gd name="T2" fmla="*/ 0 w 6"/>
                <a:gd name="T3" fmla="*/ 24 h 27"/>
                <a:gd name="T4" fmla="*/ 0 w 6"/>
                <a:gd name="T5" fmla="*/ 3 h 27"/>
                <a:gd name="T6" fmla="*/ 3 w 6"/>
                <a:gd name="T7" fmla="*/ 0 h 27"/>
                <a:gd name="T8" fmla="*/ 6 w 6"/>
                <a:gd name="T9" fmla="*/ 3 h 27"/>
                <a:gd name="T10" fmla="*/ 6 w 6"/>
                <a:gd name="T11" fmla="*/ 24 h 27"/>
                <a:gd name="T12" fmla="*/ 3 w 6"/>
                <a:gd name="T13" fmla="*/ 27 h 27"/>
              </a:gdLst>
              <a:ahLst/>
              <a:cxnLst>
                <a:cxn ang="0">
                  <a:pos x="T0" y="T1"/>
                </a:cxn>
                <a:cxn ang="0">
                  <a:pos x="T2" y="T3"/>
                </a:cxn>
                <a:cxn ang="0">
                  <a:pos x="T4" y="T5"/>
                </a:cxn>
                <a:cxn ang="0">
                  <a:pos x="T6" y="T7"/>
                </a:cxn>
                <a:cxn ang="0">
                  <a:pos x="T8" y="T9"/>
                </a:cxn>
                <a:cxn ang="0">
                  <a:pos x="T10" y="T11"/>
                </a:cxn>
                <a:cxn ang="0">
                  <a:pos x="T12" y="T13"/>
                </a:cxn>
              </a:cxnLst>
              <a:rect l="0" t="0" r="r" b="b"/>
              <a:pathLst>
                <a:path w="6" h="27">
                  <a:moveTo>
                    <a:pt x="3" y="27"/>
                  </a:moveTo>
                  <a:cubicBezTo>
                    <a:pt x="1" y="27"/>
                    <a:pt x="0" y="25"/>
                    <a:pt x="0" y="24"/>
                  </a:cubicBezTo>
                  <a:cubicBezTo>
                    <a:pt x="0" y="3"/>
                    <a:pt x="0" y="3"/>
                    <a:pt x="0" y="3"/>
                  </a:cubicBezTo>
                  <a:cubicBezTo>
                    <a:pt x="0" y="1"/>
                    <a:pt x="1" y="0"/>
                    <a:pt x="3" y="0"/>
                  </a:cubicBezTo>
                  <a:cubicBezTo>
                    <a:pt x="5" y="0"/>
                    <a:pt x="6" y="1"/>
                    <a:pt x="6" y="3"/>
                  </a:cubicBezTo>
                  <a:cubicBezTo>
                    <a:pt x="6" y="24"/>
                    <a:pt x="6" y="24"/>
                    <a:pt x="6" y="24"/>
                  </a:cubicBezTo>
                  <a:cubicBezTo>
                    <a:pt x="6" y="25"/>
                    <a:pt x="5" y="27"/>
                    <a:pt x="3" y="27"/>
                  </a:cubicBezTo>
                  <a:close/>
                </a:path>
              </a:pathLst>
            </a:custGeom>
            <a:solidFill>
              <a:srgbClr val="CDD5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5" name="任意多边形: 形状 34"/>
            <p:cNvSpPr>
              <a:spLocks/>
            </p:cNvSpPr>
            <p:nvPr/>
          </p:nvSpPr>
          <p:spPr bwMode="auto">
            <a:xfrm>
              <a:off x="7054852" y="1649414"/>
              <a:ext cx="50800" cy="11113"/>
            </a:xfrm>
            <a:custGeom>
              <a:avLst/>
              <a:gdLst>
                <a:gd name="T0" fmla="*/ 25 w 28"/>
                <a:gd name="T1" fmla="*/ 6 h 6"/>
                <a:gd name="T2" fmla="*/ 3 w 28"/>
                <a:gd name="T3" fmla="*/ 6 h 6"/>
                <a:gd name="T4" fmla="*/ 0 w 28"/>
                <a:gd name="T5" fmla="*/ 3 h 6"/>
                <a:gd name="T6" fmla="*/ 3 w 28"/>
                <a:gd name="T7" fmla="*/ 0 h 6"/>
                <a:gd name="T8" fmla="*/ 25 w 28"/>
                <a:gd name="T9" fmla="*/ 0 h 6"/>
                <a:gd name="T10" fmla="*/ 28 w 28"/>
                <a:gd name="T11" fmla="*/ 3 h 6"/>
                <a:gd name="T12" fmla="*/ 25 w 28"/>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28" h="6">
                  <a:moveTo>
                    <a:pt x="25" y="6"/>
                  </a:moveTo>
                  <a:cubicBezTo>
                    <a:pt x="3" y="6"/>
                    <a:pt x="3" y="6"/>
                    <a:pt x="3" y="6"/>
                  </a:cubicBezTo>
                  <a:cubicBezTo>
                    <a:pt x="2" y="6"/>
                    <a:pt x="0" y="5"/>
                    <a:pt x="0" y="3"/>
                  </a:cubicBezTo>
                  <a:cubicBezTo>
                    <a:pt x="0" y="2"/>
                    <a:pt x="2" y="0"/>
                    <a:pt x="3" y="0"/>
                  </a:cubicBezTo>
                  <a:cubicBezTo>
                    <a:pt x="25" y="0"/>
                    <a:pt x="25" y="0"/>
                    <a:pt x="25" y="0"/>
                  </a:cubicBezTo>
                  <a:cubicBezTo>
                    <a:pt x="26" y="0"/>
                    <a:pt x="28" y="2"/>
                    <a:pt x="28" y="3"/>
                  </a:cubicBezTo>
                  <a:cubicBezTo>
                    <a:pt x="28" y="5"/>
                    <a:pt x="26" y="6"/>
                    <a:pt x="25" y="6"/>
                  </a:cubicBezTo>
                  <a:close/>
                </a:path>
              </a:pathLst>
            </a:custGeom>
            <a:solidFill>
              <a:srgbClr val="CDD5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6" name="任意多边形: 形状 35"/>
            <p:cNvSpPr>
              <a:spLocks/>
            </p:cNvSpPr>
            <p:nvPr/>
          </p:nvSpPr>
          <p:spPr bwMode="auto">
            <a:xfrm>
              <a:off x="6667502" y="2771778"/>
              <a:ext cx="11113" cy="47625"/>
            </a:xfrm>
            <a:custGeom>
              <a:avLst/>
              <a:gdLst>
                <a:gd name="T0" fmla="*/ 3 w 6"/>
                <a:gd name="T1" fmla="*/ 27 h 27"/>
                <a:gd name="T2" fmla="*/ 0 w 6"/>
                <a:gd name="T3" fmla="*/ 24 h 27"/>
                <a:gd name="T4" fmla="*/ 0 w 6"/>
                <a:gd name="T5" fmla="*/ 3 h 27"/>
                <a:gd name="T6" fmla="*/ 3 w 6"/>
                <a:gd name="T7" fmla="*/ 0 h 27"/>
                <a:gd name="T8" fmla="*/ 6 w 6"/>
                <a:gd name="T9" fmla="*/ 3 h 27"/>
                <a:gd name="T10" fmla="*/ 6 w 6"/>
                <a:gd name="T11" fmla="*/ 24 h 27"/>
                <a:gd name="T12" fmla="*/ 3 w 6"/>
                <a:gd name="T13" fmla="*/ 27 h 27"/>
              </a:gdLst>
              <a:ahLst/>
              <a:cxnLst>
                <a:cxn ang="0">
                  <a:pos x="T0" y="T1"/>
                </a:cxn>
                <a:cxn ang="0">
                  <a:pos x="T2" y="T3"/>
                </a:cxn>
                <a:cxn ang="0">
                  <a:pos x="T4" y="T5"/>
                </a:cxn>
                <a:cxn ang="0">
                  <a:pos x="T6" y="T7"/>
                </a:cxn>
                <a:cxn ang="0">
                  <a:pos x="T8" y="T9"/>
                </a:cxn>
                <a:cxn ang="0">
                  <a:pos x="T10" y="T11"/>
                </a:cxn>
                <a:cxn ang="0">
                  <a:pos x="T12" y="T13"/>
                </a:cxn>
              </a:cxnLst>
              <a:rect l="0" t="0" r="r" b="b"/>
              <a:pathLst>
                <a:path w="6" h="27">
                  <a:moveTo>
                    <a:pt x="3" y="27"/>
                  </a:moveTo>
                  <a:cubicBezTo>
                    <a:pt x="1" y="27"/>
                    <a:pt x="0" y="26"/>
                    <a:pt x="0" y="24"/>
                  </a:cubicBezTo>
                  <a:cubicBezTo>
                    <a:pt x="0" y="3"/>
                    <a:pt x="0" y="3"/>
                    <a:pt x="0" y="3"/>
                  </a:cubicBezTo>
                  <a:cubicBezTo>
                    <a:pt x="0" y="2"/>
                    <a:pt x="1" y="0"/>
                    <a:pt x="3" y="0"/>
                  </a:cubicBezTo>
                  <a:cubicBezTo>
                    <a:pt x="4" y="0"/>
                    <a:pt x="6" y="2"/>
                    <a:pt x="6" y="3"/>
                  </a:cubicBezTo>
                  <a:cubicBezTo>
                    <a:pt x="6" y="24"/>
                    <a:pt x="6" y="24"/>
                    <a:pt x="6" y="24"/>
                  </a:cubicBezTo>
                  <a:cubicBezTo>
                    <a:pt x="6" y="26"/>
                    <a:pt x="4" y="27"/>
                    <a:pt x="3" y="27"/>
                  </a:cubicBezTo>
                  <a:close/>
                </a:path>
              </a:pathLst>
            </a:custGeom>
            <a:solidFill>
              <a:srgbClr val="CDD5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7" name="任意多边形: 形状 36"/>
            <p:cNvSpPr>
              <a:spLocks/>
            </p:cNvSpPr>
            <p:nvPr/>
          </p:nvSpPr>
          <p:spPr bwMode="auto">
            <a:xfrm>
              <a:off x="6646863" y="2790828"/>
              <a:ext cx="49213" cy="11113"/>
            </a:xfrm>
            <a:custGeom>
              <a:avLst/>
              <a:gdLst>
                <a:gd name="T0" fmla="*/ 24 w 27"/>
                <a:gd name="T1" fmla="*/ 6 h 6"/>
                <a:gd name="T2" fmla="*/ 3 w 27"/>
                <a:gd name="T3" fmla="*/ 6 h 6"/>
                <a:gd name="T4" fmla="*/ 0 w 27"/>
                <a:gd name="T5" fmla="*/ 3 h 6"/>
                <a:gd name="T6" fmla="*/ 3 w 27"/>
                <a:gd name="T7" fmla="*/ 0 h 6"/>
                <a:gd name="T8" fmla="*/ 24 w 27"/>
                <a:gd name="T9" fmla="*/ 0 h 6"/>
                <a:gd name="T10" fmla="*/ 27 w 27"/>
                <a:gd name="T11" fmla="*/ 3 h 6"/>
                <a:gd name="T12" fmla="*/ 24 w 27"/>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27" h="6">
                  <a:moveTo>
                    <a:pt x="24" y="6"/>
                  </a:moveTo>
                  <a:cubicBezTo>
                    <a:pt x="3" y="6"/>
                    <a:pt x="3" y="6"/>
                    <a:pt x="3" y="6"/>
                  </a:cubicBezTo>
                  <a:cubicBezTo>
                    <a:pt x="1" y="6"/>
                    <a:pt x="0" y="5"/>
                    <a:pt x="0" y="3"/>
                  </a:cubicBezTo>
                  <a:cubicBezTo>
                    <a:pt x="0" y="1"/>
                    <a:pt x="1" y="0"/>
                    <a:pt x="3" y="0"/>
                  </a:cubicBezTo>
                  <a:cubicBezTo>
                    <a:pt x="24" y="0"/>
                    <a:pt x="24" y="0"/>
                    <a:pt x="24" y="0"/>
                  </a:cubicBezTo>
                  <a:cubicBezTo>
                    <a:pt x="26" y="0"/>
                    <a:pt x="27" y="1"/>
                    <a:pt x="27" y="3"/>
                  </a:cubicBezTo>
                  <a:cubicBezTo>
                    <a:pt x="27" y="5"/>
                    <a:pt x="26" y="6"/>
                    <a:pt x="24" y="6"/>
                  </a:cubicBezTo>
                  <a:close/>
                </a:path>
              </a:pathLst>
            </a:custGeom>
            <a:solidFill>
              <a:srgbClr val="CDD5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8" name="任意多边形: 形状 37"/>
            <p:cNvSpPr>
              <a:spLocks/>
            </p:cNvSpPr>
            <p:nvPr/>
          </p:nvSpPr>
          <p:spPr bwMode="auto">
            <a:xfrm>
              <a:off x="6875463" y="1992314"/>
              <a:ext cx="38100" cy="38100"/>
            </a:xfrm>
            <a:custGeom>
              <a:avLst/>
              <a:gdLst>
                <a:gd name="T0" fmla="*/ 3 w 21"/>
                <a:gd name="T1" fmla="*/ 21 h 21"/>
                <a:gd name="T2" fmla="*/ 1 w 21"/>
                <a:gd name="T3" fmla="*/ 21 h 21"/>
                <a:gd name="T4" fmla="*/ 1 w 21"/>
                <a:gd name="T5" fmla="*/ 16 h 21"/>
                <a:gd name="T6" fmla="*/ 16 w 21"/>
                <a:gd name="T7" fmla="*/ 1 h 21"/>
                <a:gd name="T8" fmla="*/ 20 w 21"/>
                <a:gd name="T9" fmla="*/ 1 h 21"/>
                <a:gd name="T10" fmla="*/ 20 w 21"/>
                <a:gd name="T11" fmla="*/ 6 h 21"/>
                <a:gd name="T12" fmla="*/ 5 w 21"/>
                <a:gd name="T13" fmla="*/ 21 h 21"/>
                <a:gd name="T14" fmla="*/ 3 w 21"/>
                <a:gd name="T15" fmla="*/ 2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21">
                  <a:moveTo>
                    <a:pt x="3" y="21"/>
                  </a:moveTo>
                  <a:cubicBezTo>
                    <a:pt x="2" y="21"/>
                    <a:pt x="1" y="21"/>
                    <a:pt x="1" y="21"/>
                  </a:cubicBezTo>
                  <a:cubicBezTo>
                    <a:pt x="0" y="19"/>
                    <a:pt x="0" y="18"/>
                    <a:pt x="1" y="16"/>
                  </a:cubicBezTo>
                  <a:cubicBezTo>
                    <a:pt x="16" y="1"/>
                    <a:pt x="16" y="1"/>
                    <a:pt x="16" y="1"/>
                  </a:cubicBezTo>
                  <a:cubicBezTo>
                    <a:pt x="17" y="0"/>
                    <a:pt x="19" y="0"/>
                    <a:pt x="20" y="1"/>
                  </a:cubicBezTo>
                  <a:cubicBezTo>
                    <a:pt x="21" y="2"/>
                    <a:pt x="21" y="4"/>
                    <a:pt x="20" y="6"/>
                  </a:cubicBezTo>
                  <a:cubicBezTo>
                    <a:pt x="5" y="21"/>
                    <a:pt x="5" y="21"/>
                    <a:pt x="5" y="21"/>
                  </a:cubicBezTo>
                  <a:cubicBezTo>
                    <a:pt x="4" y="21"/>
                    <a:pt x="4" y="21"/>
                    <a:pt x="3" y="21"/>
                  </a:cubicBezTo>
                  <a:close/>
                </a:path>
              </a:pathLst>
            </a:custGeom>
            <a:solidFill>
              <a:srgbClr val="CDD5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9" name="任意多边形: 形状 38"/>
            <p:cNvSpPr>
              <a:spLocks/>
            </p:cNvSpPr>
            <p:nvPr/>
          </p:nvSpPr>
          <p:spPr bwMode="auto">
            <a:xfrm>
              <a:off x="6875463" y="1906589"/>
              <a:ext cx="38100" cy="38100"/>
            </a:xfrm>
            <a:custGeom>
              <a:avLst/>
              <a:gdLst>
                <a:gd name="T0" fmla="*/ 18 w 21"/>
                <a:gd name="T1" fmla="*/ 21 h 21"/>
                <a:gd name="T2" fmla="*/ 16 w 21"/>
                <a:gd name="T3" fmla="*/ 20 h 21"/>
                <a:gd name="T4" fmla="*/ 1 w 21"/>
                <a:gd name="T5" fmla="*/ 5 h 21"/>
                <a:gd name="T6" fmla="*/ 1 w 21"/>
                <a:gd name="T7" fmla="*/ 1 h 21"/>
                <a:gd name="T8" fmla="*/ 5 w 21"/>
                <a:gd name="T9" fmla="*/ 1 h 21"/>
                <a:gd name="T10" fmla="*/ 20 w 21"/>
                <a:gd name="T11" fmla="*/ 16 h 21"/>
                <a:gd name="T12" fmla="*/ 20 w 21"/>
                <a:gd name="T13" fmla="*/ 20 h 21"/>
                <a:gd name="T14" fmla="*/ 18 w 21"/>
                <a:gd name="T15" fmla="*/ 2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21">
                  <a:moveTo>
                    <a:pt x="18" y="21"/>
                  </a:moveTo>
                  <a:cubicBezTo>
                    <a:pt x="17" y="21"/>
                    <a:pt x="16" y="21"/>
                    <a:pt x="16" y="20"/>
                  </a:cubicBezTo>
                  <a:cubicBezTo>
                    <a:pt x="1" y="5"/>
                    <a:pt x="1" y="5"/>
                    <a:pt x="1" y="5"/>
                  </a:cubicBezTo>
                  <a:cubicBezTo>
                    <a:pt x="0" y="4"/>
                    <a:pt x="0" y="2"/>
                    <a:pt x="1" y="1"/>
                  </a:cubicBezTo>
                  <a:cubicBezTo>
                    <a:pt x="2" y="0"/>
                    <a:pt x="4" y="0"/>
                    <a:pt x="5" y="1"/>
                  </a:cubicBezTo>
                  <a:cubicBezTo>
                    <a:pt x="20" y="16"/>
                    <a:pt x="20" y="16"/>
                    <a:pt x="20" y="16"/>
                  </a:cubicBezTo>
                  <a:cubicBezTo>
                    <a:pt x="21" y="17"/>
                    <a:pt x="21" y="19"/>
                    <a:pt x="20" y="20"/>
                  </a:cubicBezTo>
                  <a:cubicBezTo>
                    <a:pt x="19" y="21"/>
                    <a:pt x="19" y="21"/>
                    <a:pt x="18" y="21"/>
                  </a:cubicBezTo>
                  <a:close/>
                </a:path>
              </a:pathLst>
            </a:custGeom>
            <a:solidFill>
              <a:srgbClr val="CDD5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0" name="任意多边形: 形状 39"/>
            <p:cNvSpPr>
              <a:spLocks/>
            </p:cNvSpPr>
            <p:nvPr/>
          </p:nvSpPr>
          <p:spPr bwMode="auto">
            <a:xfrm>
              <a:off x="6848474" y="1963739"/>
              <a:ext cx="47625" cy="11113"/>
            </a:xfrm>
            <a:custGeom>
              <a:avLst/>
              <a:gdLst>
                <a:gd name="T0" fmla="*/ 24 w 27"/>
                <a:gd name="T1" fmla="*/ 6 h 6"/>
                <a:gd name="T2" fmla="*/ 3 w 27"/>
                <a:gd name="T3" fmla="*/ 6 h 6"/>
                <a:gd name="T4" fmla="*/ 0 w 27"/>
                <a:gd name="T5" fmla="*/ 3 h 6"/>
                <a:gd name="T6" fmla="*/ 3 w 27"/>
                <a:gd name="T7" fmla="*/ 0 h 6"/>
                <a:gd name="T8" fmla="*/ 24 w 27"/>
                <a:gd name="T9" fmla="*/ 0 h 6"/>
                <a:gd name="T10" fmla="*/ 27 w 27"/>
                <a:gd name="T11" fmla="*/ 3 h 6"/>
                <a:gd name="T12" fmla="*/ 24 w 27"/>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27" h="6">
                  <a:moveTo>
                    <a:pt x="24" y="6"/>
                  </a:moveTo>
                  <a:cubicBezTo>
                    <a:pt x="3" y="6"/>
                    <a:pt x="3" y="6"/>
                    <a:pt x="3" y="6"/>
                  </a:cubicBezTo>
                  <a:cubicBezTo>
                    <a:pt x="1" y="6"/>
                    <a:pt x="0" y="4"/>
                    <a:pt x="0" y="3"/>
                  </a:cubicBezTo>
                  <a:cubicBezTo>
                    <a:pt x="0" y="1"/>
                    <a:pt x="1" y="0"/>
                    <a:pt x="3" y="0"/>
                  </a:cubicBezTo>
                  <a:cubicBezTo>
                    <a:pt x="24" y="0"/>
                    <a:pt x="24" y="0"/>
                    <a:pt x="24" y="0"/>
                  </a:cubicBezTo>
                  <a:cubicBezTo>
                    <a:pt x="26" y="0"/>
                    <a:pt x="27" y="1"/>
                    <a:pt x="27" y="3"/>
                  </a:cubicBezTo>
                  <a:cubicBezTo>
                    <a:pt x="27" y="4"/>
                    <a:pt x="26" y="6"/>
                    <a:pt x="24" y="6"/>
                  </a:cubicBezTo>
                  <a:close/>
                </a:path>
              </a:pathLst>
            </a:custGeom>
            <a:solidFill>
              <a:srgbClr val="CDD5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1" name="任意多边形: 形状 40"/>
            <p:cNvSpPr>
              <a:spLocks/>
            </p:cNvSpPr>
            <p:nvPr/>
          </p:nvSpPr>
          <p:spPr bwMode="auto">
            <a:xfrm>
              <a:off x="7111999" y="2109789"/>
              <a:ext cx="39688" cy="38100"/>
            </a:xfrm>
            <a:custGeom>
              <a:avLst/>
              <a:gdLst>
                <a:gd name="T0" fmla="*/ 18 w 22"/>
                <a:gd name="T1" fmla="*/ 21 h 21"/>
                <a:gd name="T2" fmla="*/ 16 w 22"/>
                <a:gd name="T3" fmla="*/ 20 h 21"/>
                <a:gd name="T4" fmla="*/ 1 w 22"/>
                <a:gd name="T5" fmla="*/ 5 h 21"/>
                <a:gd name="T6" fmla="*/ 1 w 22"/>
                <a:gd name="T7" fmla="*/ 1 h 21"/>
                <a:gd name="T8" fmla="*/ 6 w 22"/>
                <a:gd name="T9" fmla="*/ 1 h 21"/>
                <a:gd name="T10" fmla="*/ 21 w 22"/>
                <a:gd name="T11" fmla="*/ 16 h 21"/>
                <a:gd name="T12" fmla="*/ 21 w 22"/>
                <a:gd name="T13" fmla="*/ 20 h 21"/>
                <a:gd name="T14" fmla="*/ 18 w 22"/>
                <a:gd name="T15" fmla="*/ 2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21">
                  <a:moveTo>
                    <a:pt x="18" y="21"/>
                  </a:moveTo>
                  <a:cubicBezTo>
                    <a:pt x="18" y="21"/>
                    <a:pt x="17" y="21"/>
                    <a:pt x="16" y="20"/>
                  </a:cubicBezTo>
                  <a:cubicBezTo>
                    <a:pt x="1" y="5"/>
                    <a:pt x="1" y="5"/>
                    <a:pt x="1" y="5"/>
                  </a:cubicBezTo>
                  <a:cubicBezTo>
                    <a:pt x="0" y="4"/>
                    <a:pt x="0" y="2"/>
                    <a:pt x="1" y="1"/>
                  </a:cubicBezTo>
                  <a:cubicBezTo>
                    <a:pt x="2" y="0"/>
                    <a:pt x="4" y="0"/>
                    <a:pt x="6" y="1"/>
                  </a:cubicBezTo>
                  <a:cubicBezTo>
                    <a:pt x="21" y="16"/>
                    <a:pt x="21" y="16"/>
                    <a:pt x="21" y="16"/>
                  </a:cubicBezTo>
                  <a:cubicBezTo>
                    <a:pt x="22" y="17"/>
                    <a:pt x="22" y="19"/>
                    <a:pt x="21" y="20"/>
                  </a:cubicBezTo>
                  <a:cubicBezTo>
                    <a:pt x="20" y="21"/>
                    <a:pt x="19" y="21"/>
                    <a:pt x="18" y="21"/>
                  </a:cubicBezTo>
                  <a:close/>
                </a:path>
              </a:pathLst>
            </a:custGeom>
            <a:solidFill>
              <a:srgbClr val="CDD5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2" name="任意多边形: 形状 41"/>
            <p:cNvSpPr>
              <a:spLocks/>
            </p:cNvSpPr>
            <p:nvPr/>
          </p:nvSpPr>
          <p:spPr bwMode="auto">
            <a:xfrm>
              <a:off x="7112002" y="2022477"/>
              <a:ext cx="39688" cy="38100"/>
            </a:xfrm>
            <a:custGeom>
              <a:avLst/>
              <a:gdLst>
                <a:gd name="T0" fmla="*/ 3 w 22"/>
                <a:gd name="T1" fmla="*/ 21 h 21"/>
                <a:gd name="T2" fmla="*/ 1 w 22"/>
                <a:gd name="T3" fmla="*/ 21 h 21"/>
                <a:gd name="T4" fmla="*/ 1 w 22"/>
                <a:gd name="T5" fmla="*/ 16 h 21"/>
                <a:gd name="T6" fmla="*/ 16 w 22"/>
                <a:gd name="T7" fmla="*/ 1 h 21"/>
                <a:gd name="T8" fmla="*/ 21 w 22"/>
                <a:gd name="T9" fmla="*/ 1 h 21"/>
                <a:gd name="T10" fmla="*/ 21 w 22"/>
                <a:gd name="T11" fmla="*/ 6 h 21"/>
                <a:gd name="T12" fmla="*/ 6 w 22"/>
                <a:gd name="T13" fmla="*/ 21 h 21"/>
                <a:gd name="T14" fmla="*/ 3 w 22"/>
                <a:gd name="T15" fmla="*/ 2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21">
                  <a:moveTo>
                    <a:pt x="3" y="21"/>
                  </a:moveTo>
                  <a:cubicBezTo>
                    <a:pt x="3" y="21"/>
                    <a:pt x="2" y="21"/>
                    <a:pt x="1" y="21"/>
                  </a:cubicBezTo>
                  <a:cubicBezTo>
                    <a:pt x="0" y="19"/>
                    <a:pt x="0" y="17"/>
                    <a:pt x="1" y="16"/>
                  </a:cubicBezTo>
                  <a:cubicBezTo>
                    <a:pt x="16" y="1"/>
                    <a:pt x="16" y="1"/>
                    <a:pt x="16" y="1"/>
                  </a:cubicBezTo>
                  <a:cubicBezTo>
                    <a:pt x="18" y="0"/>
                    <a:pt x="19" y="0"/>
                    <a:pt x="21" y="1"/>
                  </a:cubicBezTo>
                  <a:cubicBezTo>
                    <a:pt x="22" y="2"/>
                    <a:pt x="22" y="4"/>
                    <a:pt x="21" y="6"/>
                  </a:cubicBezTo>
                  <a:cubicBezTo>
                    <a:pt x="6" y="21"/>
                    <a:pt x="6" y="21"/>
                    <a:pt x="6" y="21"/>
                  </a:cubicBezTo>
                  <a:cubicBezTo>
                    <a:pt x="5" y="21"/>
                    <a:pt x="4" y="21"/>
                    <a:pt x="3" y="21"/>
                  </a:cubicBezTo>
                  <a:close/>
                </a:path>
              </a:pathLst>
            </a:custGeom>
            <a:solidFill>
              <a:srgbClr val="CDD5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3" name="任意多边形: 形状 42"/>
            <p:cNvSpPr>
              <a:spLocks/>
            </p:cNvSpPr>
            <p:nvPr/>
          </p:nvSpPr>
          <p:spPr bwMode="auto">
            <a:xfrm>
              <a:off x="7127879" y="2079627"/>
              <a:ext cx="50800" cy="11113"/>
            </a:xfrm>
            <a:custGeom>
              <a:avLst/>
              <a:gdLst>
                <a:gd name="T0" fmla="*/ 25 w 28"/>
                <a:gd name="T1" fmla="*/ 6 h 6"/>
                <a:gd name="T2" fmla="*/ 3 w 28"/>
                <a:gd name="T3" fmla="*/ 6 h 6"/>
                <a:gd name="T4" fmla="*/ 0 w 28"/>
                <a:gd name="T5" fmla="*/ 3 h 6"/>
                <a:gd name="T6" fmla="*/ 3 w 28"/>
                <a:gd name="T7" fmla="*/ 0 h 6"/>
                <a:gd name="T8" fmla="*/ 25 w 28"/>
                <a:gd name="T9" fmla="*/ 0 h 6"/>
                <a:gd name="T10" fmla="*/ 28 w 28"/>
                <a:gd name="T11" fmla="*/ 3 h 6"/>
                <a:gd name="T12" fmla="*/ 25 w 28"/>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28" h="6">
                  <a:moveTo>
                    <a:pt x="25" y="6"/>
                  </a:moveTo>
                  <a:cubicBezTo>
                    <a:pt x="3" y="6"/>
                    <a:pt x="3" y="6"/>
                    <a:pt x="3" y="6"/>
                  </a:cubicBezTo>
                  <a:cubicBezTo>
                    <a:pt x="2" y="6"/>
                    <a:pt x="0" y="5"/>
                    <a:pt x="0" y="3"/>
                  </a:cubicBezTo>
                  <a:cubicBezTo>
                    <a:pt x="0" y="1"/>
                    <a:pt x="2" y="0"/>
                    <a:pt x="3" y="0"/>
                  </a:cubicBezTo>
                  <a:cubicBezTo>
                    <a:pt x="25" y="0"/>
                    <a:pt x="25" y="0"/>
                    <a:pt x="25" y="0"/>
                  </a:cubicBezTo>
                  <a:cubicBezTo>
                    <a:pt x="26" y="0"/>
                    <a:pt x="28" y="1"/>
                    <a:pt x="28" y="3"/>
                  </a:cubicBezTo>
                  <a:cubicBezTo>
                    <a:pt x="28" y="5"/>
                    <a:pt x="26" y="6"/>
                    <a:pt x="25" y="6"/>
                  </a:cubicBezTo>
                  <a:close/>
                </a:path>
              </a:pathLst>
            </a:custGeom>
            <a:solidFill>
              <a:srgbClr val="CDD5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4" name="任意多边形: 形状 43"/>
            <p:cNvSpPr>
              <a:spLocks noEditPoints="1"/>
            </p:cNvSpPr>
            <p:nvPr/>
          </p:nvSpPr>
          <p:spPr bwMode="auto">
            <a:xfrm>
              <a:off x="7319964" y="2533652"/>
              <a:ext cx="47625" cy="130175"/>
            </a:xfrm>
            <a:custGeom>
              <a:avLst/>
              <a:gdLst>
                <a:gd name="T0" fmla="*/ 24 w 26"/>
                <a:gd name="T1" fmla="*/ 72 h 72"/>
                <a:gd name="T2" fmla="*/ 2 w 26"/>
                <a:gd name="T3" fmla="*/ 72 h 72"/>
                <a:gd name="T4" fmla="*/ 0 w 26"/>
                <a:gd name="T5" fmla="*/ 70 h 72"/>
                <a:gd name="T6" fmla="*/ 0 w 26"/>
                <a:gd name="T7" fmla="*/ 2 h 72"/>
                <a:gd name="T8" fmla="*/ 2 w 26"/>
                <a:gd name="T9" fmla="*/ 0 h 72"/>
                <a:gd name="T10" fmla="*/ 24 w 26"/>
                <a:gd name="T11" fmla="*/ 0 h 72"/>
                <a:gd name="T12" fmla="*/ 26 w 26"/>
                <a:gd name="T13" fmla="*/ 2 h 72"/>
                <a:gd name="T14" fmla="*/ 26 w 26"/>
                <a:gd name="T15" fmla="*/ 70 h 72"/>
                <a:gd name="T16" fmla="*/ 24 w 26"/>
                <a:gd name="T17" fmla="*/ 72 h 72"/>
                <a:gd name="T18" fmla="*/ 4 w 26"/>
                <a:gd name="T19" fmla="*/ 68 h 72"/>
                <a:gd name="T20" fmla="*/ 22 w 26"/>
                <a:gd name="T21" fmla="*/ 68 h 72"/>
                <a:gd name="T22" fmla="*/ 22 w 26"/>
                <a:gd name="T23" fmla="*/ 4 h 72"/>
                <a:gd name="T24" fmla="*/ 4 w 26"/>
                <a:gd name="T25" fmla="*/ 4 h 72"/>
                <a:gd name="T26" fmla="*/ 4 w 26"/>
                <a:gd name="T27" fmla="*/ 6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 h="72">
                  <a:moveTo>
                    <a:pt x="24" y="72"/>
                  </a:moveTo>
                  <a:cubicBezTo>
                    <a:pt x="2" y="72"/>
                    <a:pt x="2" y="72"/>
                    <a:pt x="2" y="72"/>
                  </a:cubicBezTo>
                  <a:cubicBezTo>
                    <a:pt x="0" y="72"/>
                    <a:pt x="0" y="71"/>
                    <a:pt x="0" y="70"/>
                  </a:cubicBezTo>
                  <a:cubicBezTo>
                    <a:pt x="0" y="2"/>
                    <a:pt x="0" y="2"/>
                    <a:pt x="0" y="2"/>
                  </a:cubicBezTo>
                  <a:cubicBezTo>
                    <a:pt x="0" y="1"/>
                    <a:pt x="0" y="0"/>
                    <a:pt x="2" y="0"/>
                  </a:cubicBezTo>
                  <a:cubicBezTo>
                    <a:pt x="24" y="0"/>
                    <a:pt x="24" y="0"/>
                    <a:pt x="24" y="0"/>
                  </a:cubicBezTo>
                  <a:cubicBezTo>
                    <a:pt x="26" y="0"/>
                    <a:pt x="26" y="1"/>
                    <a:pt x="26" y="2"/>
                  </a:cubicBezTo>
                  <a:cubicBezTo>
                    <a:pt x="26" y="70"/>
                    <a:pt x="26" y="70"/>
                    <a:pt x="26" y="70"/>
                  </a:cubicBezTo>
                  <a:cubicBezTo>
                    <a:pt x="26" y="71"/>
                    <a:pt x="26" y="72"/>
                    <a:pt x="24" y="72"/>
                  </a:cubicBezTo>
                  <a:close/>
                  <a:moveTo>
                    <a:pt x="4" y="68"/>
                  </a:moveTo>
                  <a:cubicBezTo>
                    <a:pt x="22" y="68"/>
                    <a:pt x="22" y="68"/>
                    <a:pt x="22" y="68"/>
                  </a:cubicBezTo>
                  <a:cubicBezTo>
                    <a:pt x="22" y="4"/>
                    <a:pt x="22" y="4"/>
                    <a:pt x="22" y="4"/>
                  </a:cubicBezTo>
                  <a:cubicBezTo>
                    <a:pt x="4" y="4"/>
                    <a:pt x="4" y="4"/>
                    <a:pt x="4" y="4"/>
                  </a:cubicBezTo>
                  <a:lnTo>
                    <a:pt x="4" y="68"/>
                  </a:lnTo>
                  <a:close/>
                </a:path>
              </a:pathLst>
            </a:custGeom>
            <a:solidFill>
              <a:srgbClr val="B2B2B2"/>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5" name="任意多边形: 形状 44"/>
            <p:cNvSpPr>
              <a:spLocks noEditPoints="1"/>
            </p:cNvSpPr>
            <p:nvPr/>
          </p:nvSpPr>
          <p:spPr bwMode="auto">
            <a:xfrm>
              <a:off x="7251702" y="2586040"/>
              <a:ext cx="49213" cy="77788"/>
            </a:xfrm>
            <a:custGeom>
              <a:avLst/>
              <a:gdLst>
                <a:gd name="T0" fmla="*/ 25 w 27"/>
                <a:gd name="T1" fmla="*/ 43 h 43"/>
                <a:gd name="T2" fmla="*/ 2 w 27"/>
                <a:gd name="T3" fmla="*/ 43 h 43"/>
                <a:gd name="T4" fmla="*/ 0 w 27"/>
                <a:gd name="T5" fmla="*/ 41 h 43"/>
                <a:gd name="T6" fmla="*/ 0 w 27"/>
                <a:gd name="T7" fmla="*/ 2 h 43"/>
                <a:gd name="T8" fmla="*/ 2 w 27"/>
                <a:gd name="T9" fmla="*/ 0 h 43"/>
                <a:gd name="T10" fmla="*/ 25 w 27"/>
                <a:gd name="T11" fmla="*/ 0 h 43"/>
                <a:gd name="T12" fmla="*/ 27 w 27"/>
                <a:gd name="T13" fmla="*/ 2 h 43"/>
                <a:gd name="T14" fmla="*/ 27 w 27"/>
                <a:gd name="T15" fmla="*/ 41 h 43"/>
                <a:gd name="T16" fmla="*/ 25 w 27"/>
                <a:gd name="T17" fmla="*/ 43 h 43"/>
                <a:gd name="T18" fmla="*/ 4 w 27"/>
                <a:gd name="T19" fmla="*/ 39 h 43"/>
                <a:gd name="T20" fmla="*/ 23 w 27"/>
                <a:gd name="T21" fmla="*/ 39 h 43"/>
                <a:gd name="T22" fmla="*/ 23 w 27"/>
                <a:gd name="T23" fmla="*/ 4 h 43"/>
                <a:gd name="T24" fmla="*/ 4 w 27"/>
                <a:gd name="T25" fmla="*/ 4 h 43"/>
                <a:gd name="T26" fmla="*/ 4 w 27"/>
                <a:gd name="T27" fmla="*/ 3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43">
                  <a:moveTo>
                    <a:pt x="25" y="43"/>
                  </a:moveTo>
                  <a:cubicBezTo>
                    <a:pt x="2" y="43"/>
                    <a:pt x="2" y="43"/>
                    <a:pt x="2" y="43"/>
                  </a:cubicBezTo>
                  <a:cubicBezTo>
                    <a:pt x="1" y="43"/>
                    <a:pt x="0" y="42"/>
                    <a:pt x="0" y="41"/>
                  </a:cubicBezTo>
                  <a:cubicBezTo>
                    <a:pt x="0" y="2"/>
                    <a:pt x="0" y="2"/>
                    <a:pt x="0" y="2"/>
                  </a:cubicBezTo>
                  <a:cubicBezTo>
                    <a:pt x="0" y="1"/>
                    <a:pt x="1" y="0"/>
                    <a:pt x="2" y="0"/>
                  </a:cubicBezTo>
                  <a:cubicBezTo>
                    <a:pt x="25" y="0"/>
                    <a:pt x="25" y="0"/>
                    <a:pt x="25" y="0"/>
                  </a:cubicBezTo>
                  <a:cubicBezTo>
                    <a:pt x="26" y="0"/>
                    <a:pt x="27" y="1"/>
                    <a:pt x="27" y="2"/>
                  </a:cubicBezTo>
                  <a:cubicBezTo>
                    <a:pt x="27" y="41"/>
                    <a:pt x="27" y="41"/>
                    <a:pt x="27" y="41"/>
                  </a:cubicBezTo>
                  <a:cubicBezTo>
                    <a:pt x="27" y="42"/>
                    <a:pt x="26" y="43"/>
                    <a:pt x="25" y="43"/>
                  </a:cubicBezTo>
                  <a:close/>
                  <a:moveTo>
                    <a:pt x="4" y="39"/>
                  </a:moveTo>
                  <a:cubicBezTo>
                    <a:pt x="23" y="39"/>
                    <a:pt x="23" y="39"/>
                    <a:pt x="23" y="39"/>
                  </a:cubicBezTo>
                  <a:cubicBezTo>
                    <a:pt x="23" y="4"/>
                    <a:pt x="23" y="4"/>
                    <a:pt x="23" y="4"/>
                  </a:cubicBezTo>
                  <a:cubicBezTo>
                    <a:pt x="4" y="4"/>
                    <a:pt x="4" y="4"/>
                    <a:pt x="4" y="4"/>
                  </a:cubicBezTo>
                  <a:lnTo>
                    <a:pt x="4" y="39"/>
                  </a:lnTo>
                  <a:close/>
                </a:path>
              </a:pathLst>
            </a:custGeom>
            <a:solidFill>
              <a:srgbClr val="B2B2B2"/>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6" name="任意多边形: 形状 45"/>
            <p:cNvSpPr>
              <a:spLocks noEditPoints="1"/>
            </p:cNvSpPr>
            <p:nvPr/>
          </p:nvSpPr>
          <p:spPr bwMode="auto">
            <a:xfrm>
              <a:off x="7185028" y="2624139"/>
              <a:ext cx="46038" cy="39688"/>
            </a:xfrm>
            <a:custGeom>
              <a:avLst/>
              <a:gdLst>
                <a:gd name="T0" fmla="*/ 24 w 26"/>
                <a:gd name="T1" fmla="*/ 22 h 22"/>
                <a:gd name="T2" fmla="*/ 2 w 26"/>
                <a:gd name="T3" fmla="*/ 22 h 22"/>
                <a:gd name="T4" fmla="*/ 0 w 26"/>
                <a:gd name="T5" fmla="*/ 20 h 22"/>
                <a:gd name="T6" fmla="*/ 0 w 26"/>
                <a:gd name="T7" fmla="*/ 2 h 22"/>
                <a:gd name="T8" fmla="*/ 2 w 26"/>
                <a:gd name="T9" fmla="*/ 0 h 22"/>
                <a:gd name="T10" fmla="*/ 24 w 26"/>
                <a:gd name="T11" fmla="*/ 0 h 22"/>
                <a:gd name="T12" fmla="*/ 26 w 26"/>
                <a:gd name="T13" fmla="*/ 2 h 22"/>
                <a:gd name="T14" fmla="*/ 26 w 26"/>
                <a:gd name="T15" fmla="*/ 20 h 22"/>
                <a:gd name="T16" fmla="*/ 24 w 26"/>
                <a:gd name="T17" fmla="*/ 22 h 22"/>
                <a:gd name="T18" fmla="*/ 4 w 26"/>
                <a:gd name="T19" fmla="*/ 18 h 22"/>
                <a:gd name="T20" fmla="*/ 22 w 26"/>
                <a:gd name="T21" fmla="*/ 18 h 22"/>
                <a:gd name="T22" fmla="*/ 22 w 26"/>
                <a:gd name="T23" fmla="*/ 4 h 22"/>
                <a:gd name="T24" fmla="*/ 4 w 26"/>
                <a:gd name="T25" fmla="*/ 4 h 22"/>
                <a:gd name="T26" fmla="*/ 4 w 26"/>
                <a:gd name="T27" fmla="*/ 18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 h="22">
                  <a:moveTo>
                    <a:pt x="24" y="22"/>
                  </a:moveTo>
                  <a:cubicBezTo>
                    <a:pt x="2" y="22"/>
                    <a:pt x="2" y="22"/>
                    <a:pt x="2" y="22"/>
                  </a:cubicBezTo>
                  <a:cubicBezTo>
                    <a:pt x="1" y="22"/>
                    <a:pt x="0" y="21"/>
                    <a:pt x="0" y="20"/>
                  </a:cubicBezTo>
                  <a:cubicBezTo>
                    <a:pt x="0" y="2"/>
                    <a:pt x="0" y="2"/>
                    <a:pt x="0" y="2"/>
                  </a:cubicBezTo>
                  <a:cubicBezTo>
                    <a:pt x="0" y="1"/>
                    <a:pt x="1" y="0"/>
                    <a:pt x="2" y="0"/>
                  </a:cubicBezTo>
                  <a:cubicBezTo>
                    <a:pt x="24" y="0"/>
                    <a:pt x="24" y="0"/>
                    <a:pt x="24" y="0"/>
                  </a:cubicBezTo>
                  <a:cubicBezTo>
                    <a:pt x="26" y="0"/>
                    <a:pt x="26" y="1"/>
                    <a:pt x="26" y="2"/>
                  </a:cubicBezTo>
                  <a:cubicBezTo>
                    <a:pt x="26" y="20"/>
                    <a:pt x="26" y="20"/>
                    <a:pt x="26" y="20"/>
                  </a:cubicBezTo>
                  <a:cubicBezTo>
                    <a:pt x="26" y="21"/>
                    <a:pt x="26" y="22"/>
                    <a:pt x="24" y="22"/>
                  </a:cubicBezTo>
                  <a:close/>
                  <a:moveTo>
                    <a:pt x="4" y="18"/>
                  </a:moveTo>
                  <a:cubicBezTo>
                    <a:pt x="22" y="18"/>
                    <a:pt x="22" y="18"/>
                    <a:pt x="22" y="18"/>
                  </a:cubicBezTo>
                  <a:cubicBezTo>
                    <a:pt x="22" y="4"/>
                    <a:pt x="22" y="4"/>
                    <a:pt x="22" y="4"/>
                  </a:cubicBezTo>
                  <a:cubicBezTo>
                    <a:pt x="4" y="4"/>
                    <a:pt x="4" y="4"/>
                    <a:pt x="4" y="4"/>
                  </a:cubicBezTo>
                  <a:lnTo>
                    <a:pt x="4" y="18"/>
                  </a:lnTo>
                  <a:close/>
                </a:path>
              </a:pathLst>
            </a:custGeom>
            <a:solidFill>
              <a:srgbClr val="B2B2B2"/>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7" name="任意多边形: 形状 46"/>
            <p:cNvSpPr>
              <a:spLocks/>
            </p:cNvSpPr>
            <p:nvPr/>
          </p:nvSpPr>
          <p:spPr bwMode="auto">
            <a:xfrm>
              <a:off x="7307265" y="2455864"/>
              <a:ext cx="38100" cy="66675"/>
            </a:xfrm>
            <a:custGeom>
              <a:avLst/>
              <a:gdLst>
                <a:gd name="T0" fmla="*/ 2 w 21"/>
                <a:gd name="T1" fmla="*/ 37 h 37"/>
                <a:gd name="T2" fmla="*/ 1 w 21"/>
                <a:gd name="T3" fmla="*/ 37 h 37"/>
                <a:gd name="T4" fmla="*/ 1 w 21"/>
                <a:gd name="T5" fmla="*/ 34 h 37"/>
                <a:gd name="T6" fmla="*/ 16 w 21"/>
                <a:gd name="T7" fmla="*/ 19 h 37"/>
                <a:gd name="T8" fmla="*/ 1 w 21"/>
                <a:gd name="T9" fmla="*/ 4 h 37"/>
                <a:gd name="T10" fmla="*/ 1 w 21"/>
                <a:gd name="T11" fmla="*/ 1 h 37"/>
                <a:gd name="T12" fmla="*/ 4 w 21"/>
                <a:gd name="T13" fmla="*/ 1 h 37"/>
                <a:gd name="T14" fmla="*/ 20 w 21"/>
                <a:gd name="T15" fmla="*/ 17 h 37"/>
                <a:gd name="T16" fmla="*/ 20 w 21"/>
                <a:gd name="T17" fmla="*/ 20 h 37"/>
                <a:gd name="T18" fmla="*/ 4 w 21"/>
                <a:gd name="T19" fmla="*/ 37 h 37"/>
                <a:gd name="T20" fmla="*/ 2 w 21"/>
                <a:gd name="T21"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37">
                  <a:moveTo>
                    <a:pt x="2" y="37"/>
                  </a:moveTo>
                  <a:cubicBezTo>
                    <a:pt x="2" y="37"/>
                    <a:pt x="1" y="37"/>
                    <a:pt x="1" y="37"/>
                  </a:cubicBezTo>
                  <a:cubicBezTo>
                    <a:pt x="0" y="36"/>
                    <a:pt x="0" y="35"/>
                    <a:pt x="1" y="34"/>
                  </a:cubicBezTo>
                  <a:cubicBezTo>
                    <a:pt x="16" y="19"/>
                    <a:pt x="16" y="19"/>
                    <a:pt x="16" y="19"/>
                  </a:cubicBezTo>
                  <a:cubicBezTo>
                    <a:pt x="1" y="4"/>
                    <a:pt x="1" y="4"/>
                    <a:pt x="1" y="4"/>
                  </a:cubicBezTo>
                  <a:cubicBezTo>
                    <a:pt x="0" y="3"/>
                    <a:pt x="0" y="2"/>
                    <a:pt x="1" y="1"/>
                  </a:cubicBezTo>
                  <a:cubicBezTo>
                    <a:pt x="2" y="0"/>
                    <a:pt x="3" y="0"/>
                    <a:pt x="4" y="1"/>
                  </a:cubicBezTo>
                  <a:cubicBezTo>
                    <a:pt x="20" y="17"/>
                    <a:pt x="20" y="17"/>
                    <a:pt x="20" y="17"/>
                  </a:cubicBezTo>
                  <a:cubicBezTo>
                    <a:pt x="21" y="18"/>
                    <a:pt x="21" y="19"/>
                    <a:pt x="20" y="20"/>
                  </a:cubicBezTo>
                  <a:cubicBezTo>
                    <a:pt x="4" y="37"/>
                    <a:pt x="4" y="37"/>
                    <a:pt x="4" y="37"/>
                  </a:cubicBezTo>
                  <a:cubicBezTo>
                    <a:pt x="3" y="37"/>
                    <a:pt x="3" y="37"/>
                    <a:pt x="2" y="37"/>
                  </a:cubicBez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8" name="任意多边形: 形状 47"/>
            <p:cNvSpPr>
              <a:spLocks/>
            </p:cNvSpPr>
            <p:nvPr/>
          </p:nvSpPr>
          <p:spPr bwMode="auto">
            <a:xfrm>
              <a:off x="7205663" y="2487613"/>
              <a:ext cx="128588" cy="107950"/>
            </a:xfrm>
            <a:custGeom>
              <a:avLst/>
              <a:gdLst>
                <a:gd name="T0" fmla="*/ 2 w 71"/>
                <a:gd name="T1" fmla="*/ 60 h 60"/>
                <a:gd name="T2" fmla="*/ 2 w 71"/>
                <a:gd name="T3" fmla="*/ 59 h 60"/>
                <a:gd name="T4" fmla="*/ 0 w 71"/>
                <a:gd name="T5" fmla="*/ 57 h 60"/>
                <a:gd name="T6" fmla="*/ 69 w 71"/>
                <a:gd name="T7" fmla="*/ 0 h 60"/>
                <a:gd name="T8" fmla="*/ 71 w 71"/>
                <a:gd name="T9" fmla="*/ 2 h 60"/>
                <a:gd name="T10" fmla="*/ 69 w 71"/>
                <a:gd name="T11" fmla="*/ 4 h 60"/>
                <a:gd name="T12" fmla="*/ 4 w 71"/>
                <a:gd name="T13" fmla="*/ 58 h 60"/>
                <a:gd name="T14" fmla="*/ 2 w 71"/>
                <a:gd name="T15" fmla="*/ 60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 h="60">
                  <a:moveTo>
                    <a:pt x="2" y="60"/>
                  </a:moveTo>
                  <a:cubicBezTo>
                    <a:pt x="2" y="59"/>
                    <a:pt x="2" y="59"/>
                    <a:pt x="2" y="59"/>
                  </a:cubicBezTo>
                  <a:cubicBezTo>
                    <a:pt x="1" y="59"/>
                    <a:pt x="0" y="58"/>
                    <a:pt x="0" y="57"/>
                  </a:cubicBezTo>
                  <a:cubicBezTo>
                    <a:pt x="7" y="24"/>
                    <a:pt x="36" y="0"/>
                    <a:pt x="69" y="0"/>
                  </a:cubicBezTo>
                  <a:cubicBezTo>
                    <a:pt x="70" y="0"/>
                    <a:pt x="71" y="1"/>
                    <a:pt x="71" y="2"/>
                  </a:cubicBezTo>
                  <a:cubicBezTo>
                    <a:pt x="71" y="3"/>
                    <a:pt x="70" y="4"/>
                    <a:pt x="69" y="4"/>
                  </a:cubicBezTo>
                  <a:cubicBezTo>
                    <a:pt x="37" y="4"/>
                    <a:pt x="10" y="27"/>
                    <a:pt x="4" y="58"/>
                  </a:cubicBezTo>
                  <a:cubicBezTo>
                    <a:pt x="4" y="59"/>
                    <a:pt x="3" y="60"/>
                    <a:pt x="2" y="60"/>
                  </a:cubicBez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
        <p:nvSpPr>
          <p:cNvPr id="51" name="文本框 50"/>
          <p:cNvSpPr txBox="1"/>
          <p:nvPr/>
        </p:nvSpPr>
        <p:spPr>
          <a:xfrm>
            <a:off x="3807723" y="6017764"/>
            <a:ext cx="4649707" cy="507831"/>
          </a:xfrm>
          <a:prstGeom prst="rect">
            <a:avLst/>
          </a:prstGeom>
          <a:noFill/>
          <a:effectLst/>
        </p:spPr>
        <p:txBody>
          <a:bodyPr wrap="square" rtlCol="0">
            <a:spAutoFit/>
          </a:bodyPr>
          <a:lstStyle/>
          <a:p>
            <a:pPr algn="ctr"/>
            <a:r>
              <a:rPr lang="en-US" altLang="zh-CN" sz="2600">
                <a:solidFill>
                  <a:schemeClr val="tx1">
                    <a:lumMod val="75000"/>
                    <a:lumOff val="25000"/>
                  </a:schemeClr>
                </a:solidFill>
                <a:effectLst>
                  <a:outerShdw dist="50800" dir="2700000" algn="tl" rotWithShape="0">
                    <a:prstClr val="black">
                      <a:alpha val="20000"/>
                    </a:prstClr>
                  </a:outerShdw>
                </a:effectLst>
                <a:cs typeface="+mn-ea"/>
                <a:sym typeface="+mn-lt"/>
              </a:rPr>
              <a:t>ADD YOUR TITLE HERE</a:t>
            </a:r>
            <a:endParaRPr lang="zh-CN" altLang="en-US" sz="2600">
              <a:solidFill>
                <a:schemeClr val="tx1">
                  <a:lumMod val="75000"/>
                  <a:lumOff val="25000"/>
                </a:schemeClr>
              </a:solidFill>
              <a:effectLst>
                <a:outerShdw dist="50800" dir="2700000" algn="tl" rotWithShape="0">
                  <a:prstClr val="black">
                    <a:alpha val="20000"/>
                  </a:prstClr>
                </a:outerShdw>
              </a:effectLst>
              <a:cs typeface="+mn-ea"/>
              <a:sym typeface="+mn-lt"/>
            </a:endParaRPr>
          </a:p>
        </p:txBody>
      </p:sp>
      <p:grpSp>
        <p:nvGrpSpPr>
          <p:cNvPr id="54" name="组合 53"/>
          <p:cNvGrpSpPr/>
          <p:nvPr/>
        </p:nvGrpSpPr>
        <p:grpSpPr>
          <a:xfrm rot="18962705">
            <a:off x="4286073" y="3124959"/>
            <a:ext cx="535984" cy="535984"/>
            <a:chOff x="3807723" y="2571914"/>
            <a:chExt cx="535984" cy="535984"/>
          </a:xfrm>
          <a:effectLst>
            <a:outerShdw dist="50800" dir="2700000" algn="tl" rotWithShape="0">
              <a:prstClr val="black">
                <a:alpha val="20000"/>
              </a:prstClr>
            </a:outerShdw>
          </a:effectLst>
        </p:grpSpPr>
        <p:sp>
          <p:nvSpPr>
            <p:cNvPr id="52" name="矩形 51"/>
            <p:cNvSpPr/>
            <p:nvPr/>
          </p:nvSpPr>
          <p:spPr>
            <a:xfrm>
              <a:off x="3807723" y="2571914"/>
              <a:ext cx="111134" cy="5359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3" name="矩形 52"/>
            <p:cNvSpPr/>
            <p:nvPr/>
          </p:nvSpPr>
          <p:spPr>
            <a:xfrm rot="16200000">
              <a:off x="4020148" y="2359489"/>
              <a:ext cx="111134" cy="5359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55" name="组合 54"/>
          <p:cNvGrpSpPr/>
          <p:nvPr/>
        </p:nvGrpSpPr>
        <p:grpSpPr>
          <a:xfrm rot="7845641">
            <a:off x="7411238" y="3120234"/>
            <a:ext cx="535984" cy="535984"/>
            <a:chOff x="3807723" y="2571914"/>
            <a:chExt cx="535984" cy="535984"/>
          </a:xfrm>
          <a:effectLst>
            <a:outerShdw dist="50800" dir="2700000" algn="tl" rotWithShape="0">
              <a:prstClr val="black">
                <a:alpha val="20000"/>
              </a:prstClr>
            </a:outerShdw>
          </a:effectLst>
        </p:grpSpPr>
        <p:sp>
          <p:nvSpPr>
            <p:cNvPr id="56" name="矩形 55"/>
            <p:cNvSpPr/>
            <p:nvPr/>
          </p:nvSpPr>
          <p:spPr>
            <a:xfrm>
              <a:off x="3807723" y="2571914"/>
              <a:ext cx="111134" cy="5359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7" name="矩形 56"/>
            <p:cNvSpPr/>
            <p:nvPr/>
          </p:nvSpPr>
          <p:spPr>
            <a:xfrm rot="16200000">
              <a:off x="4020148" y="2359489"/>
              <a:ext cx="111134" cy="5359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8" name="文本框 57"/>
          <p:cNvSpPr txBox="1"/>
          <p:nvPr/>
        </p:nvSpPr>
        <p:spPr>
          <a:xfrm>
            <a:off x="785458" y="1426438"/>
            <a:ext cx="3171717" cy="477054"/>
          </a:xfrm>
          <a:prstGeom prst="rect">
            <a:avLst/>
          </a:prstGeom>
          <a:noFill/>
          <a:effectLst/>
        </p:spPr>
        <p:txBody>
          <a:bodyPr wrap="square" rtlCol="0">
            <a:spAutoFit/>
          </a:bodyPr>
          <a:lstStyle/>
          <a:p>
            <a:pPr algn="ctr"/>
            <a:r>
              <a:rPr lang="en-US" altLang="zh-CN" sz="2400">
                <a:solidFill>
                  <a:schemeClr val="tx1">
                    <a:lumMod val="75000"/>
                    <a:lumOff val="25000"/>
                  </a:schemeClr>
                </a:solidFill>
                <a:effectLst>
                  <a:outerShdw dist="50800" dir="2700000" algn="tl" rotWithShape="0">
                    <a:prstClr val="black">
                      <a:alpha val="20000"/>
                    </a:prstClr>
                  </a:outerShdw>
                </a:effectLst>
                <a:cs typeface="+mn-ea"/>
                <a:sym typeface="+mn-lt"/>
              </a:rPr>
              <a:t>ADD YOUR TITLE</a:t>
            </a:r>
            <a:endParaRPr lang="zh-CN" altLang="en-US" sz="2400">
              <a:solidFill>
                <a:schemeClr val="tx1">
                  <a:lumMod val="75000"/>
                  <a:lumOff val="25000"/>
                </a:schemeClr>
              </a:solidFill>
              <a:effectLst>
                <a:outerShdw dist="50800" dir="2700000" algn="tl" rotWithShape="0">
                  <a:prstClr val="black">
                    <a:alpha val="20000"/>
                  </a:prstClr>
                </a:outerShdw>
              </a:effectLst>
              <a:cs typeface="+mn-ea"/>
              <a:sym typeface="+mn-lt"/>
            </a:endParaRPr>
          </a:p>
        </p:txBody>
      </p:sp>
      <p:sp>
        <p:nvSpPr>
          <p:cNvPr id="59" name="矩形 58"/>
          <p:cNvSpPr/>
          <p:nvPr/>
        </p:nvSpPr>
        <p:spPr>
          <a:xfrm>
            <a:off x="931664" y="2139808"/>
            <a:ext cx="2871820" cy="4015971"/>
          </a:xfrm>
          <a:prstGeom prst="rect">
            <a:avLst/>
          </a:prstGeom>
          <a:noFill/>
          <a:effectLst/>
        </p:spPr>
        <p:txBody>
          <a:bodyPr wrap="square" rtlCol="0">
            <a:spAutoFit/>
          </a:bodyPr>
          <a:lstStyle/>
          <a:p>
            <a:pPr algn="just">
              <a:lnSpc>
                <a:spcPct val="130000"/>
              </a:lnSpc>
            </a:pPr>
            <a:r>
              <a:rPr lang="en-US" altLang="zh-CN">
                <a:solidFill>
                  <a:schemeClr val="tx1">
                    <a:lumMod val="65000"/>
                    <a:lumOff val="35000"/>
                  </a:schemeClr>
                </a:solidFill>
                <a:cs typeface="+mn-ea"/>
                <a:sym typeface="+mn-lt"/>
              </a:rPr>
              <a:t>Lorem ipsum dolor sit amet, adipisicing elit, sed do eiusmod tempor ut labore et dolore magna aliqua. sed do eiusmod incididunt ut Lorem ipsum dolor sit amet, adipisicing elit, sed do eiusmod tempor ut labore et dolore magna aliqua. sed do eiusmod incididunt ut </a:t>
            </a:r>
            <a:endParaRPr lang="zh-CN" altLang="en-US">
              <a:solidFill>
                <a:schemeClr val="tx1">
                  <a:lumMod val="65000"/>
                  <a:lumOff val="35000"/>
                </a:schemeClr>
              </a:solidFill>
              <a:cs typeface="+mn-ea"/>
              <a:sym typeface="+mn-lt"/>
            </a:endParaRPr>
          </a:p>
        </p:txBody>
      </p:sp>
      <p:cxnSp>
        <p:nvCxnSpPr>
          <p:cNvPr id="61" name="直接连接符 60"/>
          <p:cNvCxnSpPr/>
          <p:nvPr/>
        </p:nvCxnSpPr>
        <p:spPr>
          <a:xfrm>
            <a:off x="1025878" y="2022856"/>
            <a:ext cx="2687994" cy="0"/>
          </a:xfrm>
          <a:prstGeom prst="line">
            <a:avLst/>
          </a:prstGeom>
          <a:ln w="19050">
            <a:solidFill>
              <a:srgbClr val="25C6FF"/>
            </a:solidFill>
            <a:prstDash val="sysDash"/>
          </a:ln>
        </p:spPr>
        <p:style>
          <a:lnRef idx="1">
            <a:schemeClr val="accent1"/>
          </a:lnRef>
          <a:fillRef idx="0">
            <a:schemeClr val="accent1"/>
          </a:fillRef>
          <a:effectRef idx="0">
            <a:schemeClr val="accent1"/>
          </a:effectRef>
          <a:fontRef idx="minor">
            <a:schemeClr val="tx1"/>
          </a:fontRef>
        </p:style>
      </p:cxnSp>
      <p:sp>
        <p:nvSpPr>
          <p:cNvPr id="62" name="文本框 61"/>
          <p:cNvSpPr txBox="1"/>
          <p:nvPr/>
        </p:nvSpPr>
        <p:spPr>
          <a:xfrm>
            <a:off x="8283084" y="1424292"/>
            <a:ext cx="3171717" cy="477054"/>
          </a:xfrm>
          <a:prstGeom prst="rect">
            <a:avLst/>
          </a:prstGeom>
          <a:noFill/>
          <a:effectLst/>
        </p:spPr>
        <p:txBody>
          <a:bodyPr wrap="square" rtlCol="0">
            <a:spAutoFit/>
          </a:bodyPr>
          <a:lstStyle/>
          <a:p>
            <a:pPr algn="ctr"/>
            <a:r>
              <a:rPr lang="en-US" altLang="zh-CN" sz="2400">
                <a:solidFill>
                  <a:schemeClr val="tx1">
                    <a:lumMod val="75000"/>
                    <a:lumOff val="25000"/>
                  </a:schemeClr>
                </a:solidFill>
                <a:effectLst>
                  <a:outerShdw dist="50800" dir="2700000" algn="tl" rotWithShape="0">
                    <a:prstClr val="black">
                      <a:alpha val="20000"/>
                    </a:prstClr>
                  </a:outerShdw>
                </a:effectLst>
                <a:cs typeface="+mn-ea"/>
                <a:sym typeface="+mn-lt"/>
              </a:rPr>
              <a:t>ADD YOUR TITLE</a:t>
            </a:r>
            <a:endParaRPr lang="zh-CN" altLang="en-US" sz="2400">
              <a:solidFill>
                <a:schemeClr val="tx1">
                  <a:lumMod val="75000"/>
                  <a:lumOff val="25000"/>
                </a:schemeClr>
              </a:solidFill>
              <a:effectLst>
                <a:outerShdw dist="50800" dir="2700000" algn="tl" rotWithShape="0">
                  <a:prstClr val="black">
                    <a:alpha val="20000"/>
                  </a:prstClr>
                </a:outerShdw>
              </a:effectLst>
              <a:cs typeface="+mn-ea"/>
              <a:sym typeface="+mn-lt"/>
            </a:endParaRPr>
          </a:p>
        </p:txBody>
      </p:sp>
      <p:sp>
        <p:nvSpPr>
          <p:cNvPr id="63" name="矩形 62"/>
          <p:cNvSpPr/>
          <p:nvPr/>
        </p:nvSpPr>
        <p:spPr>
          <a:xfrm>
            <a:off x="8429290" y="2137662"/>
            <a:ext cx="2871820" cy="4015971"/>
          </a:xfrm>
          <a:prstGeom prst="rect">
            <a:avLst/>
          </a:prstGeom>
          <a:noFill/>
          <a:effectLst/>
        </p:spPr>
        <p:txBody>
          <a:bodyPr wrap="square" rtlCol="0">
            <a:spAutoFit/>
          </a:bodyPr>
          <a:lstStyle/>
          <a:p>
            <a:pPr algn="just">
              <a:lnSpc>
                <a:spcPct val="130000"/>
              </a:lnSpc>
            </a:pPr>
            <a:r>
              <a:rPr lang="en-US" altLang="zh-CN">
                <a:solidFill>
                  <a:schemeClr val="tx1">
                    <a:lumMod val="65000"/>
                    <a:lumOff val="35000"/>
                  </a:schemeClr>
                </a:solidFill>
                <a:cs typeface="+mn-ea"/>
                <a:sym typeface="+mn-lt"/>
              </a:rPr>
              <a:t>Lorem ipsum dolor sit amet, adipisicing elit, sed do eiusmod tempor ut labore et dolore magna aliqua. sed do eiusmod incididunt ut Lorem ipsum dolor sit amet, adipisicing elit, sed do eiusmod tempor ut labore et dolore magna aliqua. sed do eiusmod incididunt ut </a:t>
            </a:r>
            <a:endParaRPr lang="zh-CN" altLang="en-US">
              <a:solidFill>
                <a:schemeClr val="tx1">
                  <a:lumMod val="65000"/>
                  <a:lumOff val="35000"/>
                </a:schemeClr>
              </a:solidFill>
              <a:cs typeface="+mn-ea"/>
              <a:sym typeface="+mn-lt"/>
            </a:endParaRPr>
          </a:p>
        </p:txBody>
      </p:sp>
      <p:cxnSp>
        <p:nvCxnSpPr>
          <p:cNvPr id="64" name="直接连接符 63"/>
          <p:cNvCxnSpPr/>
          <p:nvPr/>
        </p:nvCxnSpPr>
        <p:spPr>
          <a:xfrm>
            <a:off x="8523504" y="2020710"/>
            <a:ext cx="2687994" cy="0"/>
          </a:xfrm>
          <a:prstGeom prst="line">
            <a:avLst/>
          </a:prstGeom>
          <a:ln w="19050">
            <a:solidFill>
              <a:srgbClr val="25C6FF"/>
            </a:solidFill>
            <a:prstDash val="sysDash"/>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a:off x="1777425" y="2020710"/>
            <a:ext cx="1183922" cy="0"/>
          </a:xfrm>
          <a:prstGeom prst="line">
            <a:avLst/>
          </a:prstGeom>
          <a:ln w="76200" cmpd="sng">
            <a:solidFill>
              <a:srgbClr val="25C6FF"/>
            </a:solidFill>
            <a:prstDash val="solid"/>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9315362" y="2018365"/>
            <a:ext cx="1183922" cy="0"/>
          </a:xfrm>
          <a:prstGeom prst="line">
            <a:avLst/>
          </a:prstGeom>
          <a:ln w="76200" cmpd="sng">
            <a:solidFill>
              <a:srgbClr val="25C6FF"/>
            </a:solidFill>
            <a:prstDash val="solid"/>
          </a:ln>
        </p:spPr>
        <p:style>
          <a:lnRef idx="1">
            <a:schemeClr val="accent1"/>
          </a:lnRef>
          <a:fillRef idx="0">
            <a:schemeClr val="accent1"/>
          </a:fillRef>
          <a:effectRef idx="0">
            <a:schemeClr val="accent1"/>
          </a:effectRef>
          <a:fontRef idx="minor">
            <a:schemeClr val="tx1"/>
          </a:fontRef>
        </p:style>
      </p:cxnSp>
      <p:sp>
        <p:nvSpPr>
          <p:cNvPr id="66" name="矩形 65"/>
          <p:cNvSpPr/>
          <p:nvPr/>
        </p:nvSpPr>
        <p:spPr>
          <a:xfrm>
            <a:off x="1191491" y="193459"/>
            <a:ext cx="4649707" cy="859486"/>
          </a:xfrm>
          <a:prstGeom prst="rect">
            <a:avLst/>
          </a:prstGeom>
          <a:solidFill>
            <a:srgbClr val="25C6FF"/>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8" name="矩形 67"/>
          <p:cNvSpPr/>
          <p:nvPr/>
        </p:nvSpPr>
        <p:spPr>
          <a:xfrm>
            <a:off x="0" y="193459"/>
            <a:ext cx="983674" cy="859486"/>
          </a:xfrm>
          <a:prstGeom prst="rect">
            <a:avLst/>
          </a:prstGeom>
          <a:solidFill>
            <a:srgbClr val="25C6FF"/>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9" name="文本框 68"/>
          <p:cNvSpPr txBox="1"/>
          <p:nvPr/>
        </p:nvSpPr>
        <p:spPr>
          <a:xfrm>
            <a:off x="1191492" y="236321"/>
            <a:ext cx="4649707" cy="507831"/>
          </a:xfrm>
          <a:prstGeom prst="rect">
            <a:avLst/>
          </a:prstGeom>
          <a:noFill/>
          <a:effectLst>
            <a:outerShdw dist="38100" dir="2700000" algn="tl" rotWithShape="0">
              <a:prstClr val="black">
                <a:alpha val="20000"/>
              </a:prstClr>
            </a:outerShdw>
          </a:effectLst>
        </p:spPr>
        <p:txBody>
          <a:bodyPr wrap="square" rtlCol="0">
            <a:spAutoFit/>
          </a:bodyPr>
          <a:lstStyle/>
          <a:p>
            <a:pPr algn="ctr"/>
            <a:r>
              <a:rPr lang="en-US" altLang="zh-CN" sz="2700">
                <a:solidFill>
                  <a:schemeClr val="bg1"/>
                </a:solidFill>
                <a:cs typeface="+mn-ea"/>
                <a:sym typeface="+mn-lt"/>
              </a:rPr>
              <a:t>ADD YOUR TITLE HERE</a:t>
            </a:r>
            <a:endParaRPr lang="zh-CN" altLang="en-US" sz="2700">
              <a:solidFill>
                <a:schemeClr val="bg1"/>
              </a:solidFill>
              <a:cs typeface="+mn-ea"/>
              <a:sym typeface="+mn-lt"/>
            </a:endParaRPr>
          </a:p>
        </p:txBody>
      </p:sp>
      <p:sp>
        <p:nvSpPr>
          <p:cNvPr id="70" name="矩形 69"/>
          <p:cNvSpPr/>
          <p:nvPr/>
        </p:nvSpPr>
        <p:spPr>
          <a:xfrm>
            <a:off x="928688" y="657955"/>
            <a:ext cx="5203889" cy="353943"/>
          </a:xfrm>
          <a:prstGeom prst="rect">
            <a:avLst/>
          </a:prstGeom>
        </p:spPr>
        <p:txBody>
          <a:bodyPr wrap="square">
            <a:spAutoFit/>
          </a:bodyPr>
          <a:lstStyle/>
          <a:p>
            <a:pPr algn="ctr"/>
            <a:r>
              <a:rPr lang="en-US" altLang="zh-CN" sz="1700">
                <a:solidFill>
                  <a:schemeClr val="bg1"/>
                </a:solidFill>
                <a:effectLst>
                  <a:outerShdw blurRad="38100" dist="38100" dir="2700000" algn="tl">
                    <a:srgbClr val="000000">
                      <a:alpha val="43137"/>
                    </a:srgbClr>
                  </a:outerShdw>
                </a:effectLst>
                <a:cs typeface="+mn-ea"/>
                <a:sym typeface="+mn-lt"/>
              </a:rPr>
              <a:t>Lorem ipsum dolor sit amet consectetur</a:t>
            </a:r>
            <a:endParaRPr lang="zh-CN" altLang="en-US" sz="1700">
              <a:solidFill>
                <a:schemeClr val="bg1"/>
              </a:solidFill>
              <a:effectLst>
                <a:outerShdw blurRad="38100" dist="38100" dir="2700000" algn="tl">
                  <a:srgbClr val="000000">
                    <a:alpha val="43137"/>
                  </a:srgbClr>
                </a:outerShdw>
              </a:effectLst>
              <a:cs typeface="+mn-ea"/>
              <a:sym typeface="+mn-lt"/>
            </a:endParaRPr>
          </a:p>
        </p:txBody>
      </p:sp>
      <p:sp>
        <p:nvSpPr>
          <p:cNvPr id="71" name="文本框 70"/>
          <p:cNvSpPr txBox="1"/>
          <p:nvPr/>
        </p:nvSpPr>
        <p:spPr>
          <a:xfrm>
            <a:off x="-36142" y="57150"/>
            <a:ext cx="1019816" cy="1092607"/>
          </a:xfrm>
          <a:prstGeom prst="rect">
            <a:avLst/>
          </a:prstGeom>
          <a:noFill/>
          <a:effectLst/>
        </p:spPr>
        <p:txBody>
          <a:bodyPr wrap="square" rtlCol="0">
            <a:spAutoFit/>
          </a:bodyPr>
          <a:lstStyle/>
          <a:p>
            <a:pPr algn="ctr"/>
            <a:r>
              <a:rPr lang="en-US" altLang="zh-CN" sz="6500">
                <a:solidFill>
                  <a:schemeClr val="bg1"/>
                </a:solidFill>
                <a:effectLst>
                  <a:outerShdw dist="63500" dir="2700000" algn="tl" rotWithShape="0">
                    <a:prstClr val="black">
                      <a:alpha val="20000"/>
                    </a:prstClr>
                  </a:outerShdw>
                </a:effectLst>
                <a:cs typeface="+mn-ea"/>
                <a:sym typeface="+mn-lt"/>
              </a:rPr>
              <a:t>2</a:t>
            </a:r>
            <a:endParaRPr lang="zh-CN" altLang="en-US" sz="6500">
              <a:solidFill>
                <a:schemeClr val="bg1"/>
              </a:solidFill>
              <a:effectLst>
                <a:outerShdw dist="63500" dir="2700000" algn="tl" rotWithShape="0">
                  <a:prstClr val="black">
                    <a:alpha val="20000"/>
                  </a:prstClr>
                </a:outerShdw>
              </a:effectLst>
              <a:cs typeface="+mn-ea"/>
              <a:sym typeface="+mn-lt"/>
            </a:endParaRPr>
          </a:p>
        </p:txBody>
      </p:sp>
      <p:sp>
        <p:nvSpPr>
          <p:cNvPr id="72" name="任意多边形: 形状 71"/>
          <p:cNvSpPr/>
          <p:nvPr/>
        </p:nvSpPr>
        <p:spPr>
          <a:xfrm>
            <a:off x="6024528" y="120512"/>
            <a:ext cx="501182" cy="339725"/>
          </a:xfrm>
          <a:custGeom>
            <a:avLst/>
            <a:gdLst>
              <a:gd name="connsiteX0" fmla="*/ 0 w 538815"/>
              <a:gd name="connsiteY0" fmla="*/ 464496 h 464496"/>
              <a:gd name="connsiteX1" fmla="*/ 269408 w 538815"/>
              <a:gd name="connsiteY1" fmla="*/ 0 h 464496"/>
              <a:gd name="connsiteX2" fmla="*/ 538815 w 538815"/>
              <a:gd name="connsiteY2" fmla="*/ 464496 h 464496"/>
              <a:gd name="connsiteX3" fmla="*/ 0 w 538815"/>
              <a:gd name="connsiteY3" fmla="*/ 464496 h 464496"/>
              <a:gd name="connsiteX0" fmla="*/ 111592 w 650407"/>
              <a:gd name="connsiteY0" fmla="*/ 512121 h 512121"/>
              <a:gd name="connsiteX1" fmla="*/ 0 w 650407"/>
              <a:gd name="connsiteY1" fmla="*/ 0 h 512121"/>
              <a:gd name="connsiteX2" fmla="*/ 650407 w 650407"/>
              <a:gd name="connsiteY2" fmla="*/ 512121 h 512121"/>
              <a:gd name="connsiteX3" fmla="*/ 111592 w 650407"/>
              <a:gd name="connsiteY3" fmla="*/ 512121 h 512121"/>
              <a:gd name="connsiteX0" fmla="*/ 70317 w 650407"/>
              <a:gd name="connsiteY0" fmla="*/ 312096 h 512121"/>
              <a:gd name="connsiteX1" fmla="*/ 0 w 650407"/>
              <a:gd name="connsiteY1" fmla="*/ 0 h 512121"/>
              <a:gd name="connsiteX2" fmla="*/ 650407 w 650407"/>
              <a:gd name="connsiteY2" fmla="*/ 512121 h 512121"/>
              <a:gd name="connsiteX3" fmla="*/ 70317 w 650407"/>
              <a:gd name="connsiteY3" fmla="*/ 312096 h 512121"/>
              <a:gd name="connsiteX0" fmla="*/ 70317 w 501182"/>
              <a:gd name="connsiteY0" fmla="*/ 314325 h 314325"/>
              <a:gd name="connsiteX1" fmla="*/ 0 w 501182"/>
              <a:gd name="connsiteY1" fmla="*/ 2229 h 314325"/>
              <a:gd name="connsiteX2" fmla="*/ 501182 w 501182"/>
              <a:gd name="connsiteY2" fmla="*/ 0 h 314325"/>
              <a:gd name="connsiteX3" fmla="*/ 70317 w 501182"/>
              <a:gd name="connsiteY3" fmla="*/ 314325 h 314325"/>
              <a:gd name="connsiteX0" fmla="*/ 92542 w 523407"/>
              <a:gd name="connsiteY0" fmla="*/ 318446 h 318446"/>
              <a:gd name="connsiteX1" fmla="*/ 0 w 523407"/>
              <a:gd name="connsiteY1" fmla="*/ 0 h 318446"/>
              <a:gd name="connsiteX2" fmla="*/ 523407 w 523407"/>
              <a:gd name="connsiteY2" fmla="*/ 4121 h 318446"/>
              <a:gd name="connsiteX3" fmla="*/ 92542 w 523407"/>
              <a:gd name="connsiteY3" fmla="*/ 318446 h 318446"/>
              <a:gd name="connsiteX0" fmla="*/ 92542 w 523407"/>
              <a:gd name="connsiteY0" fmla="*/ 314325 h 314325"/>
              <a:gd name="connsiteX1" fmla="*/ 0 w 523407"/>
              <a:gd name="connsiteY1" fmla="*/ 37154 h 314325"/>
              <a:gd name="connsiteX2" fmla="*/ 523407 w 523407"/>
              <a:gd name="connsiteY2" fmla="*/ 0 h 314325"/>
              <a:gd name="connsiteX3" fmla="*/ 92542 w 523407"/>
              <a:gd name="connsiteY3" fmla="*/ 314325 h 314325"/>
              <a:gd name="connsiteX0" fmla="*/ 92542 w 501182"/>
              <a:gd name="connsiteY0" fmla="*/ 339725 h 339725"/>
              <a:gd name="connsiteX1" fmla="*/ 0 w 501182"/>
              <a:gd name="connsiteY1" fmla="*/ 62554 h 339725"/>
              <a:gd name="connsiteX2" fmla="*/ 501182 w 501182"/>
              <a:gd name="connsiteY2" fmla="*/ 0 h 339725"/>
              <a:gd name="connsiteX3" fmla="*/ 92542 w 501182"/>
              <a:gd name="connsiteY3" fmla="*/ 339725 h 339725"/>
            </a:gdLst>
            <a:ahLst/>
            <a:cxnLst>
              <a:cxn ang="0">
                <a:pos x="connsiteX0" y="connsiteY0"/>
              </a:cxn>
              <a:cxn ang="0">
                <a:pos x="connsiteX1" y="connsiteY1"/>
              </a:cxn>
              <a:cxn ang="0">
                <a:pos x="connsiteX2" y="connsiteY2"/>
              </a:cxn>
              <a:cxn ang="0">
                <a:pos x="connsiteX3" y="connsiteY3"/>
              </a:cxn>
            </a:cxnLst>
            <a:rect l="l" t="t" r="r" b="b"/>
            <a:pathLst>
              <a:path w="501182" h="339725">
                <a:moveTo>
                  <a:pt x="92542" y="339725"/>
                </a:moveTo>
                <a:lnTo>
                  <a:pt x="0" y="62554"/>
                </a:lnTo>
                <a:lnTo>
                  <a:pt x="501182" y="0"/>
                </a:lnTo>
                <a:lnTo>
                  <a:pt x="92542" y="339725"/>
                </a:lnTo>
                <a:close/>
              </a:path>
            </a:pathLst>
          </a:custGeom>
          <a:solidFill>
            <a:srgbClr val="3BCCFF"/>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3" name="任意多边形: 形状 72"/>
          <p:cNvSpPr/>
          <p:nvPr/>
        </p:nvSpPr>
        <p:spPr>
          <a:xfrm rot="3205005">
            <a:off x="6039091" y="634378"/>
            <a:ext cx="322242" cy="218431"/>
          </a:xfrm>
          <a:custGeom>
            <a:avLst/>
            <a:gdLst>
              <a:gd name="connsiteX0" fmla="*/ 0 w 538815"/>
              <a:gd name="connsiteY0" fmla="*/ 464496 h 464496"/>
              <a:gd name="connsiteX1" fmla="*/ 269408 w 538815"/>
              <a:gd name="connsiteY1" fmla="*/ 0 h 464496"/>
              <a:gd name="connsiteX2" fmla="*/ 538815 w 538815"/>
              <a:gd name="connsiteY2" fmla="*/ 464496 h 464496"/>
              <a:gd name="connsiteX3" fmla="*/ 0 w 538815"/>
              <a:gd name="connsiteY3" fmla="*/ 464496 h 464496"/>
              <a:gd name="connsiteX0" fmla="*/ 111592 w 650407"/>
              <a:gd name="connsiteY0" fmla="*/ 512121 h 512121"/>
              <a:gd name="connsiteX1" fmla="*/ 0 w 650407"/>
              <a:gd name="connsiteY1" fmla="*/ 0 h 512121"/>
              <a:gd name="connsiteX2" fmla="*/ 650407 w 650407"/>
              <a:gd name="connsiteY2" fmla="*/ 512121 h 512121"/>
              <a:gd name="connsiteX3" fmla="*/ 111592 w 650407"/>
              <a:gd name="connsiteY3" fmla="*/ 512121 h 512121"/>
              <a:gd name="connsiteX0" fmla="*/ 70317 w 650407"/>
              <a:gd name="connsiteY0" fmla="*/ 312096 h 512121"/>
              <a:gd name="connsiteX1" fmla="*/ 0 w 650407"/>
              <a:gd name="connsiteY1" fmla="*/ 0 h 512121"/>
              <a:gd name="connsiteX2" fmla="*/ 650407 w 650407"/>
              <a:gd name="connsiteY2" fmla="*/ 512121 h 512121"/>
              <a:gd name="connsiteX3" fmla="*/ 70317 w 650407"/>
              <a:gd name="connsiteY3" fmla="*/ 312096 h 512121"/>
              <a:gd name="connsiteX0" fmla="*/ 70317 w 501182"/>
              <a:gd name="connsiteY0" fmla="*/ 314325 h 314325"/>
              <a:gd name="connsiteX1" fmla="*/ 0 w 501182"/>
              <a:gd name="connsiteY1" fmla="*/ 2229 h 314325"/>
              <a:gd name="connsiteX2" fmla="*/ 501182 w 501182"/>
              <a:gd name="connsiteY2" fmla="*/ 0 h 314325"/>
              <a:gd name="connsiteX3" fmla="*/ 70317 w 501182"/>
              <a:gd name="connsiteY3" fmla="*/ 314325 h 314325"/>
              <a:gd name="connsiteX0" fmla="*/ 92542 w 523407"/>
              <a:gd name="connsiteY0" fmla="*/ 318446 h 318446"/>
              <a:gd name="connsiteX1" fmla="*/ 0 w 523407"/>
              <a:gd name="connsiteY1" fmla="*/ 0 h 318446"/>
              <a:gd name="connsiteX2" fmla="*/ 523407 w 523407"/>
              <a:gd name="connsiteY2" fmla="*/ 4121 h 318446"/>
              <a:gd name="connsiteX3" fmla="*/ 92542 w 523407"/>
              <a:gd name="connsiteY3" fmla="*/ 318446 h 318446"/>
              <a:gd name="connsiteX0" fmla="*/ 92542 w 523407"/>
              <a:gd name="connsiteY0" fmla="*/ 314325 h 314325"/>
              <a:gd name="connsiteX1" fmla="*/ 0 w 523407"/>
              <a:gd name="connsiteY1" fmla="*/ 37154 h 314325"/>
              <a:gd name="connsiteX2" fmla="*/ 523407 w 523407"/>
              <a:gd name="connsiteY2" fmla="*/ 0 h 314325"/>
              <a:gd name="connsiteX3" fmla="*/ 92542 w 523407"/>
              <a:gd name="connsiteY3" fmla="*/ 314325 h 314325"/>
              <a:gd name="connsiteX0" fmla="*/ 92542 w 501182"/>
              <a:gd name="connsiteY0" fmla="*/ 339725 h 339725"/>
              <a:gd name="connsiteX1" fmla="*/ 0 w 501182"/>
              <a:gd name="connsiteY1" fmla="*/ 62554 h 339725"/>
              <a:gd name="connsiteX2" fmla="*/ 501182 w 501182"/>
              <a:gd name="connsiteY2" fmla="*/ 0 h 339725"/>
              <a:gd name="connsiteX3" fmla="*/ 92542 w 501182"/>
              <a:gd name="connsiteY3" fmla="*/ 339725 h 339725"/>
            </a:gdLst>
            <a:ahLst/>
            <a:cxnLst>
              <a:cxn ang="0">
                <a:pos x="connsiteX0" y="connsiteY0"/>
              </a:cxn>
              <a:cxn ang="0">
                <a:pos x="connsiteX1" y="connsiteY1"/>
              </a:cxn>
              <a:cxn ang="0">
                <a:pos x="connsiteX2" y="connsiteY2"/>
              </a:cxn>
              <a:cxn ang="0">
                <a:pos x="connsiteX3" y="connsiteY3"/>
              </a:cxn>
            </a:cxnLst>
            <a:rect l="l" t="t" r="r" b="b"/>
            <a:pathLst>
              <a:path w="501182" h="339725">
                <a:moveTo>
                  <a:pt x="92542" y="339725"/>
                </a:moveTo>
                <a:lnTo>
                  <a:pt x="0" y="62554"/>
                </a:lnTo>
                <a:lnTo>
                  <a:pt x="501182" y="0"/>
                </a:lnTo>
                <a:lnTo>
                  <a:pt x="92542" y="339725"/>
                </a:lnTo>
                <a:close/>
              </a:path>
            </a:pathLst>
          </a:custGeom>
          <a:solidFill>
            <a:srgbClr val="00B9FA"/>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140555164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800"/>
                                        <p:tgtEl>
                                          <p:spTgt spid="49"/>
                                        </p:tgtEl>
                                      </p:cBhvr>
                                    </p:animEffect>
                                  </p:childTnLst>
                                </p:cTn>
                              </p:par>
                              <p:par>
                                <p:cTn id="8" presetID="6" presetClass="emph" presetSubtype="0" autoRev="1" fill="hold" nodeType="withEffect">
                                  <p:stCondLst>
                                    <p:cond delay="0"/>
                                  </p:stCondLst>
                                  <p:childTnLst>
                                    <p:animScale>
                                      <p:cBhvr>
                                        <p:cTn id="9" dur="400" fill="hold"/>
                                        <p:tgtEl>
                                          <p:spTgt spid="49"/>
                                        </p:tgtEl>
                                      </p:cBhvr>
                                      <p:by x="120000" y="120000"/>
                                    </p:animScale>
                                  </p:childTnLst>
                                </p:cTn>
                              </p:par>
                            </p:childTnLst>
                          </p:cTn>
                        </p:par>
                        <p:par>
                          <p:cTn id="10" fill="hold">
                            <p:stCondLst>
                              <p:cond delay="800"/>
                            </p:stCondLst>
                            <p:childTnLst>
                              <p:par>
                                <p:cTn id="11" presetID="10" presetClass="entr" presetSubtype="0" fill="hold" grpId="0" nodeType="afterEffect">
                                  <p:stCondLst>
                                    <p:cond delay="0"/>
                                  </p:stCondLst>
                                  <p:iterate type="lt">
                                    <p:tmPct val="5000"/>
                                  </p:iterate>
                                  <p:childTnLst>
                                    <p:set>
                                      <p:cBhvr>
                                        <p:cTn id="12" dur="1" fill="hold">
                                          <p:stCondLst>
                                            <p:cond delay="0"/>
                                          </p:stCondLst>
                                        </p:cTn>
                                        <p:tgtEl>
                                          <p:spTgt spid="51"/>
                                        </p:tgtEl>
                                        <p:attrNameLst>
                                          <p:attrName>style.visibility</p:attrName>
                                        </p:attrNameLst>
                                      </p:cBhvr>
                                      <p:to>
                                        <p:strVal val="visible"/>
                                      </p:to>
                                    </p:set>
                                    <p:animEffect transition="in" filter="fade">
                                      <p:cBhvr>
                                        <p:cTn id="13" dur="500"/>
                                        <p:tgtEl>
                                          <p:spTgt spid="51"/>
                                        </p:tgtEl>
                                      </p:cBhvr>
                                    </p:animEffect>
                                  </p:childTnLst>
                                </p:cTn>
                              </p:par>
                            </p:childTnLst>
                          </p:cTn>
                        </p:par>
                        <p:par>
                          <p:cTn id="14" fill="hold">
                            <p:stCondLst>
                              <p:cond delay="1675"/>
                            </p:stCondLst>
                            <p:childTnLst>
                              <p:par>
                                <p:cTn id="15" presetID="53" presetClass="entr" presetSubtype="16" fill="hold" nodeType="afterEffect">
                                  <p:stCondLst>
                                    <p:cond delay="0"/>
                                  </p:stCondLst>
                                  <p:childTnLst>
                                    <p:set>
                                      <p:cBhvr>
                                        <p:cTn id="16" dur="1" fill="hold">
                                          <p:stCondLst>
                                            <p:cond delay="0"/>
                                          </p:stCondLst>
                                        </p:cTn>
                                        <p:tgtEl>
                                          <p:spTgt spid="54"/>
                                        </p:tgtEl>
                                        <p:attrNameLst>
                                          <p:attrName>style.visibility</p:attrName>
                                        </p:attrNameLst>
                                      </p:cBhvr>
                                      <p:to>
                                        <p:strVal val="visible"/>
                                      </p:to>
                                    </p:set>
                                    <p:anim calcmode="lin" valueType="num">
                                      <p:cBhvr>
                                        <p:cTn id="17" dur="500" fill="hold"/>
                                        <p:tgtEl>
                                          <p:spTgt spid="54"/>
                                        </p:tgtEl>
                                        <p:attrNameLst>
                                          <p:attrName>ppt_w</p:attrName>
                                        </p:attrNameLst>
                                      </p:cBhvr>
                                      <p:tavLst>
                                        <p:tav tm="0">
                                          <p:val>
                                            <p:fltVal val="0"/>
                                          </p:val>
                                        </p:tav>
                                        <p:tav tm="100000">
                                          <p:val>
                                            <p:strVal val="#ppt_w"/>
                                          </p:val>
                                        </p:tav>
                                      </p:tavLst>
                                    </p:anim>
                                    <p:anim calcmode="lin" valueType="num">
                                      <p:cBhvr>
                                        <p:cTn id="18" dur="500" fill="hold"/>
                                        <p:tgtEl>
                                          <p:spTgt spid="54"/>
                                        </p:tgtEl>
                                        <p:attrNameLst>
                                          <p:attrName>ppt_h</p:attrName>
                                        </p:attrNameLst>
                                      </p:cBhvr>
                                      <p:tavLst>
                                        <p:tav tm="0">
                                          <p:val>
                                            <p:fltVal val="0"/>
                                          </p:val>
                                        </p:tav>
                                        <p:tav tm="100000">
                                          <p:val>
                                            <p:strVal val="#ppt_h"/>
                                          </p:val>
                                        </p:tav>
                                      </p:tavLst>
                                    </p:anim>
                                    <p:animEffect transition="in" filter="fade">
                                      <p:cBhvr>
                                        <p:cTn id="19" dur="500"/>
                                        <p:tgtEl>
                                          <p:spTgt spid="54"/>
                                        </p:tgtEl>
                                      </p:cBhvr>
                                    </p:animEffect>
                                  </p:childTnLst>
                                </p:cTn>
                              </p:par>
                              <p:par>
                                <p:cTn id="20" presetID="53" presetClass="entr" presetSubtype="16" fill="hold" nodeType="withEffect">
                                  <p:stCondLst>
                                    <p:cond delay="0"/>
                                  </p:stCondLst>
                                  <p:childTnLst>
                                    <p:set>
                                      <p:cBhvr>
                                        <p:cTn id="21" dur="1" fill="hold">
                                          <p:stCondLst>
                                            <p:cond delay="0"/>
                                          </p:stCondLst>
                                        </p:cTn>
                                        <p:tgtEl>
                                          <p:spTgt spid="55"/>
                                        </p:tgtEl>
                                        <p:attrNameLst>
                                          <p:attrName>style.visibility</p:attrName>
                                        </p:attrNameLst>
                                      </p:cBhvr>
                                      <p:to>
                                        <p:strVal val="visible"/>
                                      </p:to>
                                    </p:set>
                                    <p:anim calcmode="lin" valueType="num">
                                      <p:cBhvr>
                                        <p:cTn id="22" dur="500" fill="hold"/>
                                        <p:tgtEl>
                                          <p:spTgt spid="55"/>
                                        </p:tgtEl>
                                        <p:attrNameLst>
                                          <p:attrName>ppt_w</p:attrName>
                                        </p:attrNameLst>
                                      </p:cBhvr>
                                      <p:tavLst>
                                        <p:tav tm="0">
                                          <p:val>
                                            <p:fltVal val="0"/>
                                          </p:val>
                                        </p:tav>
                                        <p:tav tm="100000">
                                          <p:val>
                                            <p:strVal val="#ppt_w"/>
                                          </p:val>
                                        </p:tav>
                                      </p:tavLst>
                                    </p:anim>
                                    <p:anim calcmode="lin" valueType="num">
                                      <p:cBhvr>
                                        <p:cTn id="23" dur="500" fill="hold"/>
                                        <p:tgtEl>
                                          <p:spTgt spid="55"/>
                                        </p:tgtEl>
                                        <p:attrNameLst>
                                          <p:attrName>ppt_h</p:attrName>
                                        </p:attrNameLst>
                                      </p:cBhvr>
                                      <p:tavLst>
                                        <p:tav tm="0">
                                          <p:val>
                                            <p:fltVal val="0"/>
                                          </p:val>
                                        </p:tav>
                                        <p:tav tm="100000">
                                          <p:val>
                                            <p:strVal val="#ppt_h"/>
                                          </p:val>
                                        </p:tav>
                                      </p:tavLst>
                                    </p:anim>
                                    <p:animEffect transition="in" filter="fade">
                                      <p:cBhvr>
                                        <p:cTn id="24" dur="500"/>
                                        <p:tgtEl>
                                          <p:spTgt spid="55"/>
                                        </p:tgtEl>
                                      </p:cBhvr>
                                    </p:animEffect>
                                  </p:childTnLst>
                                </p:cTn>
                              </p:par>
                            </p:childTnLst>
                          </p:cTn>
                        </p:par>
                        <p:par>
                          <p:cTn id="25" fill="hold">
                            <p:stCondLst>
                              <p:cond delay="2175"/>
                            </p:stCondLst>
                            <p:childTnLst>
                              <p:par>
                                <p:cTn id="26" presetID="2" presetClass="entr" presetSubtype="8" decel="50000" fill="hold" nodeType="afterEffect">
                                  <p:stCondLst>
                                    <p:cond delay="0"/>
                                  </p:stCondLst>
                                  <p:childTnLst>
                                    <p:set>
                                      <p:cBhvr>
                                        <p:cTn id="27" dur="1" fill="hold">
                                          <p:stCondLst>
                                            <p:cond delay="0"/>
                                          </p:stCondLst>
                                        </p:cTn>
                                        <p:tgtEl>
                                          <p:spTgt spid="61"/>
                                        </p:tgtEl>
                                        <p:attrNameLst>
                                          <p:attrName>style.visibility</p:attrName>
                                        </p:attrNameLst>
                                      </p:cBhvr>
                                      <p:to>
                                        <p:strVal val="visible"/>
                                      </p:to>
                                    </p:set>
                                    <p:anim calcmode="lin" valueType="num">
                                      <p:cBhvr additive="base">
                                        <p:cTn id="28" dur="800" fill="hold"/>
                                        <p:tgtEl>
                                          <p:spTgt spid="61"/>
                                        </p:tgtEl>
                                        <p:attrNameLst>
                                          <p:attrName>ppt_x</p:attrName>
                                        </p:attrNameLst>
                                      </p:cBhvr>
                                      <p:tavLst>
                                        <p:tav tm="0">
                                          <p:val>
                                            <p:strVal val="0-#ppt_w/2"/>
                                          </p:val>
                                        </p:tav>
                                        <p:tav tm="100000">
                                          <p:val>
                                            <p:strVal val="#ppt_x"/>
                                          </p:val>
                                        </p:tav>
                                      </p:tavLst>
                                    </p:anim>
                                    <p:anim calcmode="lin" valueType="num">
                                      <p:cBhvr additive="base">
                                        <p:cTn id="29" dur="800" fill="hold"/>
                                        <p:tgtEl>
                                          <p:spTgt spid="61"/>
                                        </p:tgtEl>
                                        <p:attrNameLst>
                                          <p:attrName>ppt_y</p:attrName>
                                        </p:attrNameLst>
                                      </p:cBhvr>
                                      <p:tavLst>
                                        <p:tav tm="0">
                                          <p:val>
                                            <p:strVal val="#ppt_y"/>
                                          </p:val>
                                        </p:tav>
                                        <p:tav tm="100000">
                                          <p:val>
                                            <p:strVal val="#ppt_y"/>
                                          </p:val>
                                        </p:tav>
                                      </p:tavLst>
                                    </p:anim>
                                  </p:childTnLst>
                                </p:cTn>
                              </p:par>
                              <p:par>
                                <p:cTn id="30" presetID="2" presetClass="entr" presetSubtype="8" decel="50000" fill="hold" nodeType="withEffect">
                                  <p:stCondLst>
                                    <p:cond delay="0"/>
                                  </p:stCondLst>
                                  <p:childTnLst>
                                    <p:set>
                                      <p:cBhvr>
                                        <p:cTn id="31" dur="1" fill="hold">
                                          <p:stCondLst>
                                            <p:cond delay="0"/>
                                          </p:stCondLst>
                                        </p:cTn>
                                        <p:tgtEl>
                                          <p:spTgt spid="65"/>
                                        </p:tgtEl>
                                        <p:attrNameLst>
                                          <p:attrName>style.visibility</p:attrName>
                                        </p:attrNameLst>
                                      </p:cBhvr>
                                      <p:to>
                                        <p:strVal val="visible"/>
                                      </p:to>
                                    </p:set>
                                    <p:anim calcmode="lin" valueType="num">
                                      <p:cBhvr additive="base">
                                        <p:cTn id="32" dur="800" fill="hold"/>
                                        <p:tgtEl>
                                          <p:spTgt spid="65"/>
                                        </p:tgtEl>
                                        <p:attrNameLst>
                                          <p:attrName>ppt_x</p:attrName>
                                        </p:attrNameLst>
                                      </p:cBhvr>
                                      <p:tavLst>
                                        <p:tav tm="0">
                                          <p:val>
                                            <p:strVal val="0-#ppt_w/2"/>
                                          </p:val>
                                        </p:tav>
                                        <p:tav tm="100000">
                                          <p:val>
                                            <p:strVal val="#ppt_x"/>
                                          </p:val>
                                        </p:tav>
                                      </p:tavLst>
                                    </p:anim>
                                    <p:anim calcmode="lin" valueType="num">
                                      <p:cBhvr additive="base">
                                        <p:cTn id="33" dur="800" fill="hold"/>
                                        <p:tgtEl>
                                          <p:spTgt spid="65"/>
                                        </p:tgtEl>
                                        <p:attrNameLst>
                                          <p:attrName>ppt_y</p:attrName>
                                        </p:attrNameLst>
                                      </p:cBhvr>
                                      <p:tavLst>
                                        <p:tav tm="0">
                                          <p:val>
                                            <p:strVal val="#ppt_y"/>
                                          </p:val>
                                        </p:tav>
                                        <p:tav tm="100000">
                                          <p:val>
                                            <p:strVal val="#ppt_y"/>
                                          </p:val>
                                        </p:tav>
                                      </p:tavLst>
                                    </p:anim>
                                  </p:childTnLst>
                                </p:cTn>
                              </p:par>
                              <p:par>
                                <p:cTn id="34" presetID="2" presetClass="entr" presetSubtype="8" decel="50000" fill="hold" grpId="0" nodeType="withEffect">
                                  <p:stCondLst>
                                    <p:cond delay="0"/>
                                  </p:stCondLst>
                                  <p:childTnLst>
                                    <p:set>
                                      <p:cBhvr>
                                        <p:cTn id="35" dur="1" fill="hold">
                                          <p:stCondLst>
                                            <p:cond delay="0"/>
                                          </p:stCondLst>
                                        </p:cTn>
                                        <p:tgtEl>
                                          <p:spTgt spid="58"/>
                                        </p:tgtEl>
                                        <p:attrNameLst>
                                          <p:attrName>style.visibility</p:attrName>
                                        </p:attrNameLst>
                                      </p:cBhvr>
                                      <p:to>
                                        <p:strVal val="visible"/>
                                      </p:to>
                                    </p:set>
                                    <p:anim calcmode="lin" valueType="num">
                                      <p:cBhvr additive="base">
                                        <p:cTn id="36" dur="800" fill="hold"/>
                                        <p:tgtEl>
                                          <p:spTgt spid="58"/>
                                        </p:tgtEl>
                                        <p:attrNameLst>
                                          <p:attrName>ppt_x</p:attrName>
                                        </p:attrNameLst>
                                      </p:cBhvr>
                                      <p:tavLst>
                                        <p:tav tm="0">
                                          <p:val>
                                            <p:strVal val="0-#ppt_w/2"/>
                                          </p:val>
                                        </p:tav>
                                        <p:tav tm="100000">
                                          <p:val>
                                            <p:strVal val="#ppt_x"/>
                                          </p:val>
                                        </p:tav>
                                      </p:tavLst>
                                    </p:anim>
                                    <p:anim calcmode="lin" valueType="num">
                                      <p:cBhvr additive="base">
                                        <p:cTn id="37" dur="800" fill="hold"/>
                                        <p:tgtEl>
                                          <p:spTgt spid="58"/>
                                        </p:tgtEl>
                                        <p:attrNameLst>
                                          <p:attrName>ppt_y</p:attrName>
                                        </p:attrNameLst>
                                      </p:cBhvr>
                                      <p:tavLst>
                                        <p:tav tm="0">
                                          <p:val>
                                            <p:strVal val="#ppt_y"/>
                                          </p:val>
                                        </p:tav>
                                        <p:tav tm="100000">
                                          <p:val>
                                            <p:strVal val="#ppt_y"/>
                                          </p:val>
                                        </p:tav>
                                      </p:tavLst>
                                    </p:anim>
                                  </p:childTnLst>
                                </p:cTn>
                              </p:par>
                              <p:par>
                                <p:cTn id="38" presetID="2" presetClass="entr" presetSubtype="8" decel="50000" fill="hold" grpId="0" nodeType="withEffect">
                                  <p:stCondLst>
                                    <p:cond delay="0"/>
                                  </p:stCondLst>
                                  <p:childTnLst>
                                    <p:set>
                                      <p:cBhvr>
                                        <p:cTn id="39" dur="1" fill="hold">
                                          <p:stCondLst>
                                            <p:cond delay="0"/>
                                          </p:stCondLst>
                                        </p:cTn>
                                        <p:tgtEl>
                                          <p:spTgt spid="59"/>
                                        </p:tgtEl>
                                        <p:attrNameLst>
                                          <p:attrName>style.visibility</p:attrName>
                                        </p:attrNameLst>
                                      </p:cBhvr>
                                      <p:to>
                                        <p:strVal val="visible"/>
                                      </p:to>
                                    </p:set>
                                    <p:anim calcmode="lin" valueType="num">
                                      <p:cBhvr additive="base">
                                        <p:cTn id="40" dur="800" fill="hold"/>
                                        <p:tgtEl>
                                          <p:spTgt spid="59"/>
                                        </p:tgtEl>
                                        <p:attrNameLst>
                                          <p:attrName>ppt_x</p:attrName>
                                        </p:attrNameLst>
                                      </p:cBhvr>
                                      <p:tavLst>
                                        <p:tav tm="0">
                                          <p:val>
                                            <p:strVal val="0-#ppt_w/2"/>
                                          </p:val>
                                        </p:tav>
                                        <p:tav tm="100000">
                                          <p:val>
                                            <p:strVal val="#ppt_x"/>
                                          </p:val>
                                        </p:tav>
                                      </p:tavLst>
                                    </p:anim>
                                    <p:anim calcmode="lin" valueType="num">
                                      <p:cBhvr additive="base">
                                        <p:cTn id="41" dur="800" fill="hold"/>
                                        <p:tgtEl>
                                          <p:spTgt spid="59"/>
                                        </p:tgtEl>
                                        <p:attrNameLst>
                                          <p:attrName>ppt_y</p:attrName>
                                        </p:attrNameLst>
                                      </p:cBhvr>
                                      <p:tavLst>
                                        <p:tav tm="0">
                                          <p:val>
                                            <p:strVal val="#ppt_y"/>
                                          </p:val>
                                        </p:tav>
                                        <p:tav tm="100000">
                                          <p:val>
                                            <p:strVal val="#ppt_y"/>
                                          </p:val>
                                        </p:tav>
                                      </p:tavLst>
                                    </p:anim>
                                  </p:childTnLst>
                                </p:cTn>
                              </p:par>
                              <p:par>
                                <p:cTn id="42" presetID="2" presetClass="entr" presetSubtype="2" decel="50000" fill="hold" grpId="0" nodeType="withEffect">
                                  <p:stCondLst>
                                    <p:cond delay="0"/>
                                  </p:stCondLst>
                                  <p:childTnLst>
                                    <p:set>
                                      <p:cBhvr>
                                        <p:cTn id="43" dur="1" fill="hold">
                                          <p:stCondLst>
                                            <p:cond delay="0"/>
                                          </p:stCondLst>
                                        </p:cTn>
                                        <p:tgtEl>
                                          <p:spTgt spid="62"/>
                                        </p:tgtEl>
                                        <p:attrNameLst>
                                          <p:attrName>style.visibility</p:attrName>
                                        </p:attrNameLst>
                                      </p:cBhvr>
                                      <p:to>
                                        <p:strVal val="visible"/>
                                      </p:to>
                                    </p:set>
                                    <p:anim calcmode="lin" valueType="num">
                                      <p:cBhvr additive="base">
                                        <p:cTn id="44" dur="800" fill="hold"/>
                                        <p:tgtEl>
                                          <p:spTgt spid="62"/>
                                        </p:tgtEl>
                                        <p:attrNameLst>
                                          <p:attrName>ppt_x</p:attrName>
                                        </p:attrNameLst>
                                      </p:cBhvr>
                                      <p:tavLst>
                                        <p:tav tm="0">
                                          <p:val>
                                            <p:strVal val="1+#ppt_w/2"/>
                                          </p:val>
                                        </p:tav>
                                        <p:tav tm="100000">
                                          <p:val>
                                            <p:strVal val="#ppt_x"/>
                                          </p:val>
                                        </p:tav>
                                      </p:tavLst>
                                    </p:anim>
                                    <p:anim calcmode="lin" valueType="num">
                                      <p:cBhvr additive="base">
                                        <p:cTn id="45" dur="800" fill="hold"/>
                                        <p:tgtEl>
                                          <p:spTgt spid="62"/>
                                        </p:tgtEl>
                                        <p:attrNameLst>
                                          <p:attrName>ppt_y</p:attrName>
                                        </p:attrNameLst>
                                      </p:cBhvr>
                                      <p:tavLst>
                                        <p:tav tm="0">
                                          <p:val>
                                            <p:strVal val="#ppt_y"/>
                                          </p:val>
                                        </p:tav>
                                        <p:tav tm="100000">
                                          <p:val>
                                            <p:strVal val="#ppt_y"/>
                                          </p:val>
                                        </p:tav>
                                      </p:tavLst>
                                    </p:anim>
                                  </p:childTnLst>
                                </p:cTn>
                              </p:par>
                              <p:par>
                                <p:cTn id="46" presetID="2" presetClass="entr" presetSubtype="2" decel="50000" fill="hold" nodeType="withEffect">
                                  <p:stCondLst>
                                    <p:cond delay="0"/>
                                  </p:stCondLst>
                                  <p:childTnLst>
                                    <p:set>
                                      <p:cBhvr>
                                        <p:cTn id="47" dur="1" fill="hold">
                                          <p:stCondLst>
                                            <p:cond delay="0"/>
                                          </p:stCondLst>
                                        </p:cTn>
                                        <p:tgtEl>
                                          <p:spTgt spid="64"/>
                                        </p:tgtEl>
                                        <p:attrNameLst>
                                          <p:attrName>style.visibility</p:attrName>
                                        </p:attrNameLst>
                                      </p:cBhvr>
                                      <p:to>
                                        <p:strVal val="visible"/>
                                      </p:to>
                                    </p:set>
                                    <p:anim calcmode="lin" valueType="num">
                                      <p:cBhvr additive="base">
                                        <p:cTn id="48" dur="800" fill="hold"/>
                                        <p:tgtEl>
                                          <p:spTgt spid="64"/>
                                        </p:tgtEl>
                                        <p:attrNameLst>
                                          <p:attrName>ppt_x</p:attrName>
                                        </p:attrNameLst>
                                      </p:cBhvr>
                                      <p:tavLst>
                                        <p:tav tm="0">
                                          <p:val>
                                            <p:strVal val="1+#ppt_w/2"/>
                                          </p:val>
                                        </p:tav>
                                        <p:tav tm="100000">
                                          <p:val>
                                            <p:strVal val="#ppt_x"/>
                                          </p:val>
                                        </p:tav>
                                      </p:tavLst>
                                    </p:anim>
                                    <p:anim calcmode="lin" valueType="num">
                                      <p:cBhvr additive="base">
                                        <p:cTn id="49" dur="800" fill="hold"/>
                                        <p:tgtEl>
                                          <p:spTgt spid="64"/>
                                        </p:tgtEl>
                                        <p:attrNameLst>
                                          <p:attrName>ppt_y</p:attrName>
                                        </p:attrNameLst>
                                      </p:cBhvr>
                                      <p:tavLst>
                                        <p:tav tm="0">
                                          <p:val>
                                            <p:strVal val="#ppt_y"/>
                                          </p:val>
                                        </p:tav>
                                        <p:tav tm="100000">
                                          <p:val>
                                            <p:strVal val="#ppt_y"/>
                                          </p:val>
                                        </p:tav>
                                      </p:tavLst>
                                    </p:anim>
                                  </p:childTnLst>
                                </p:cTn>
                              </p:par>
                              <p:par>
                                <p:cTn id="50" presetID="2" presetClass="entr" presetSubtype="2" decel="50000" fill="hold" nodeType="withEffect">
                                  <p:stCondLst>
                                    <p:cond delay="0"/>
                                  </p:stCondLst>
                                  <p:childTnLst>
                                    <p:set>
                                      <p:cBhvr>
                                        <p:cTn id="51" dur="1" fill="hold">
                                          <p:stCondLst>
                                            <p:cond delay="0"/>
                                          </p:stCondLst>
                                        </p:cTn>
                                        <p:tgtEl>
                                          <p:spTgt spid="67"/>
                                        </p:tgtEl>
                                        <p:attrNameLst>
                                          <p:attrName>style.visibility</p:attrName>
                                        </p:attrNameLst>
                                      </p:cBhvr>
                                      <p:to>
                                        <p:strVal val="visible"/>
                                      </p:to>
                                    </p:set>
                                    <p:anim calcmode="lin" valueType="num">
                                      <p:cBhvr additive="base">
                                        <p:cTn id="52" dur="800" fill="hold"/>
                                        <p:tgtEl>
                                          <p:spTgt spid="67"/>
                                        </p:tgtEl>
                                        <p:attrNameLst>
                                          <p:attrName>ppt_x</p:attrName>
                                        </p:attrNameLst>
                                      </p:cBhvr>
                                      <p:tavLst>
                                        <p:tav tm="0">
                                          <p:val>
                                            <p:strVal val="1+#ppt_w/2"/>
                                          </p:val>
                                        </p:tav>
                                        <p:tav tm="100000">
                                          <p:val>
                                            <p:strVal val="#ppt_x"/>
                                          </p:val>
                                        </p:tav>
                                      </p:tavLst>
                                    </p:anim>
                                    <p:anim calcmode="lin" valueType="num">
                                      <p:cBhvr additive="base">
                                        <p:cTn id="53" dur="800" fill="hold"/>
                                        <p:tgtEl>
                                          <p:spTgt spid="67"/>
                                        </p:tgtEl>
                                        <p:attrNameLst>
                                          <p:attrName>ppt_y</p:attrName>
                                        </p:attrNameLst>
                                      </p:cBhvr>
                                      <p:tavLst>
                                        <p:tav tm="0">
                                          <p:val>
                                            <p:strVal val="#ppt_y"/>
                                          </p:val>
                                        </p:tav>
                                        <p:tav tm="100000">
                                          <p:val>
                                            <p:strVal val="#ppt_y"/>
                                          </p:val>
                                        </p:tav>
                                      </p:tavLst>
                                    </p:anim>
                                  </p:childTnLst>
                                </p:cTn>
                              </p:par>
                              <p:par>
                                <p:cTn id="54" presetID="2" presetClass="entr" presetSubtype="2" decel="50000" fill="hold" grpId="0" nodeType="withEffect">
                                  <p:stCondLst>
                                    <p:cond delay="0"/>
                                  </p:stCondLst>
                                  <p:childTnLst>
                                    <p:set>
                                      <p:cBhvr>
                                        <p:cTn id="55" dur="1" fill="hold">
                                          <p:stCondLst>
                                            <p:cond delay="0"/>
                                          </p:stCondLst>
                                        </p:cTn>
                                        <p:tgtEl>
                                          <p:spTgt spid="63"/>
                                        </p:tgtEl>
                                        <p:attrNameLst>
                                          <p:attrName>style.visibility</p:attrName>
                                        </p:attrNameLst>
                                      </p:cBhvr>
                                      <p:to>
                                        <p:strVal val="visible"/>
                                      </p:to>
                                    </p:set>
                                    <p:anim calcmode="lin" valueType="num">
                                      <p:cBhvr additive="base">
                                        <p:cTn id="56" dur="800" fill="hold"/>
                                        <p:tgtEl>
                                          <p:spTgt spid="63"/>
                                        </p:tgtEl>
                                        <p:attrNameLst>
                                          <p:attrName>ppt_x</p:attrName>
                                        </p:attrNameLst>
                                      </p:cBhvr>
                                      <p:tavLst>
                                        <p:tav tm="0">
                                          <p:val>
                                            <p:strVal val="1+#ppt_w/2"/>
                                          </p:val>
                                        </p:tav>
                                        <p:tav tm="100000">
                                          <p:val>
                                            <p:strVal val="#ppt_x"/>
                                          </p:val>
                                        </p:tav>
                                      </p:tavLst>
                                    </p:anim>
                                    <p:anim calcmode="lin" valueType="num">
                                      <p:cBhvr additive="base">
                                        <p:cTn id="57" dur="800" fill="hold"/>
                                        <p:tgtEl>
                                          <p:spTgt spid="6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8" grpId="0"/>
      <p:bldP spid="59" grpId="0"/>
      <p:bldP spid="62" grpId="0"/>
      <p:bldP spid="6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7" name="椭圆 166"/>
          <p:cNvSpPr/>
          <p:nvPr/>
        </p:nvSpPr>
        <p:spPr>
          <a:xfrm>
            <a:off x="6777499" y="1400543"/>
            <a:ext cx="2903239" cy="2903239"/>
          </a:xfrm>
          <a:prstGeom prst="ellipse">
            <a:avLst/>
          </a:prstGeom>
          <a:noFill/>
          <a:ln w="41275">
            <a:solidFill>
              <a:schemeClr val="bg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6" name="椭圆 165"/>
          <p:cNvSpPr/>
          <p:nvPr/>
        </p:nvSpPr>
        <p:spPr>
          <a:xfrm>
            <a:off x="7100141" y="1726155"/>
            <a:ext cx="2310559" cy="2310559"/>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4" name="椭圆 163"/>
          <p:cNvSpPr/>
          <p:nvPr/>
        </p:nvSpPr>
        <p:spPr>
          <a:xfrm>
            <a:off x="-9989969" y="-2373257"/>
            <a:ext cx="14554200" cy="14554200"/>
          </a:xfrm>
          <a:prstGeom prst="ellipse">
            <a:avLst/>
          </a:pr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63" name="组合 162"/>
          <p:cNvGrpSpPr/>
          <p:nvPr/>
        </p:nvGrpSpPr>
        <p:grpSpPr>
          <a:xfrm>
            <a:off x="-7719530" y="-1877009"/>
            <a:ext cx="11512410" cy="12277464"/>
            <a:chOff x="2419350" y="2400300"/>
            <a:chExt cx="6845160" cy="7300053"/>
          </a:xfrm>
        </p:grpSpPr>
        <p:grpSp>
          <p:nvGrpSpPr>
            <p:cNvPr id="76" name="组合 75"/>
            <p:cNvGrpSpPr/>
            <p:nvPr/>
          </p:nvGrpSpPr>
          <p:grpSpPr>
            <a:xfrm>
              <a:off x="2419350" y="2400300"/>
              <a:ext cx="6845160" cy="7300053"/>
              <a:chOff x="3466492" y="2349500"/>
              <a:chExt cx="4997599" cy="5319063"/>
            </a:xfrm>
          </p:grpSpPr>
          <p:grpSp>
            <p:nvGrpSpPr>
              <p:cNvPr id="77" name="组合 76"/>
              <p:cNvGrpSpPr/>
              <p:nvPr/>
            </p:nvGrpSpPr>
            <p:grpSpPr>
              <a:xfrm>
                <a:off x="3871111" y="3866198"/>
                <a:ext cx="4529727" cy="3802365"/>
                <a:chOff x="3871111" y="3866198"/>
                <a:chExt cx="4529727" cy="3802365"/>
              </a:xfrm>
            </p:grpSpPr>
            <p:sp>
              <p:nvSpPr>
                <p:cNvPr id="82" name="矩形: 圆角 81"/>
                <p:cNvSpPr/>
                <p:nvPr/>
              </p:nvSpPr>
              <p:spPr>
                <a:xfrm>
                  <a:off x="3871111" y="4494893"/>
                  <a:ext cx="4529727" cy="3168836"/>
                </a:xfrm>
                <a:prstGeom prst="roundRect">
                  <a:avLst>
                    <a:gd name="adj" fmla="val 5674"/>
                  </a:avLst>
                </a:prstGeom>
                <a:solidFill>
                  <a:schemeClr val="bg1">
                    <a:lumMod val="95000"/>
                  </a:schemeClr>
                </a:solidFill>
                <a:ln>
                  <a:noFill/>
                </a:ln>
                <a:effectLst>
                  <a:outerShdw dist="1016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83" name="组合 82"/>
                <p:cNvGrpSpPr/>
                <p:nvPr/>
              </p:nvGrpSpPr>
              <p:grpSpPr>
                <a:xfrm rot="60000">
                  <a:off x="3942720" y="3866198"/>
                  <a:ext cx="4384718" cy="3802365"/>
                  <a:chOff x="3675597" y="3983268"/>
                  <a:chExt cx="3025887" cy="2624006"/>
                </a:xfrm>
              </p:grpSpPr>
              <p:sp>
                <p:nvSpPr>
                  <p:cNvPr id="84" name="任意多边形: 形状 83"/>
                  <p:cNvSpPr>
                    <a:spLocks/>
                  </p:cNvSpPr>
                  <p:nvPr/>
                </p:nvSpPr>
                <p:spPr bwMode="auto">
                  <a:xfrm rot="1463065">
                    <a:off x="3675597" y="3983268"/>
                    <a:ext cx="3025887" cy="2219188"/>
                  </a:xfrm>
                  <a:custGeom>
                    <a:avLst/>
                    <a:gdLst>
                      <a:gd name="T0" fmla="*/ 418 w 420"/>
                      <a:gd name="T1" fmla="*/ 134 h 308"/>
                      <a:gd name="T2" fmla="*/ 413 w 420"/>
                      <a:gd name="T3" fmla="*/ 147 h 308"/>
                      <a:gd name="T4" fmla="*/ 75 w 420"/>
                      <a:gd name="T5" fmla="*/ 306 h 308"/>
                      <a:gd name="T6" fmla="*/ 62 w 420"/>
                      <a:gd name="T7" fmla="*/ 301 h 308"/>
                      <a:gd name="T8" fmla="*/ 2 w 420"/>
                      <a:gd name="T9" fmla="*/ 174 h 308"/>
                      <a:gd name="T10" fmla="*/ 7 w 420"/>
                      <a:gd name="T11" fmla="*/ 161 h 308"/>
                      <a:gd name="T12" fmla="*/ 345 w 420"/>
                      <a:gd name="T13" fmla="*/ 2 h 308"/>
                      <a:gd name="T14" fmla="*/ 358 w 420"/>
                      <a:gd name="T15" fmla="*/ 7 h 308"/>
                      <a:gd name="T16" fmla="*/ 418 w 420"/>
                      <a:gd name="T17" fmla="*/ 134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0" h="308">
                        <a:moveTo>
                          <a:pt x="418" y="134"/>
                        </a:moveTo>
                        <a:cubicBezTo>
                          <a:pt x="420" y="138"/>
                          <a:pt x="418" y="144"/>
                          <a:pt x="413" y="147"/>
                        </a:cubicBezTo>
                        <a:cubicBezTo>
                          <a:pt x="75" y="306"/>
                          <a:pt x="75" y="306"/>
                          <a:pt x="75" y="306"/>
                        </a:cubicBezTo>
                        <a:cubicBezTo>
                          <a:pt x="70" y="308"/>
                          <a:pt x="64" y="306"/>
                          <a:pt x="62" y="301"/>
                        </a:cubicBezTo>
                        <a:cubicBezTo>
                          <a:pt x="2" y="174"/>
                          <a:pt x="2" y="174"/>
                          <a:pt x="2" y="174"/>
                        </a:cubicBezTo>
                        <a:cubicBezTo>
                          <a:pt x="0" y="170"/>
                          <a:pt x="2" y="164"/>
                          <a:pt x="7" y="161"/>
                        </a:cubicBezTo>
                        <a:cubicBezTo>
                          <a:pt x="345" y="2"/>
                          <a:pt x="345" y="2"/>
                          <a:pt x="345" y="2"/>
                        </a:cubicBezTo>
                        <a:cubicBezTo>
                          <a:pt x="350" y="0"/>
                          <a:pt x="355" y="2"/>
                          <a:pt x="358" y="7"/>
                        </a:cubicBezTo>
                        <a:lnTo>
                          <a:pt x="418" y="134"/>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5" name="任意多边形: 形状 84"/>
                  <p:cNvSpPr>
                    <a:spLocks/>
                  </p:cNvSpPr>
                  <p:nvPr/>
                </p:nvSpPr>
                <p:spPr bwMode="auto">
                  <a:xfrm rot="1463065">
                    <a:off x="4624351" y="5579588"/>
                    <a:ext cx="1175012" cy="1027686"/>
                  </a:xfrm>
                  <a:custGeom>
                    <a:avLst/>
                    <a:gdLst>
                      <a:gd name="T0" fmla="*/ 137 w 138"/>
                      <a:gd name="T1" fmla="*/ 68 h 121"/>
                      <a:gd name="T2" fmla="*/ 134 w 138"/>
                      <a:gd name="T3" fmla="*/ 75 h 121"/>
                      <a:gd name="T4" fmla="*/ 39 w 138"/>
                      <a:gd name="T5" fmla="*/ 120 h 121"/>
                      <a:gd name="T6" fmla="*/ 32 w 138"/>
                      <a:gd name="T7" fmla="*/ 118 h 121"/>
                      <a:gd name="T8" fmla="*/ 1 w 138"/>
                      <a:gd name="T9" fmla="*/ 52 h 121"/>
                      <a:gd name="T10" fmla="*/ 4 w 138"/>
                      <a:gd name="T11" fmla="*/ 46 h 121"/>
                      <a:gd name="T12" fmla="*/ 100 w 138"/>
                      <a:gd name="T13" fmla="*/ 1 h 121"/>
                      <a:gd name="T14" fmla="*/ 106 w 138"/>
                      <a:gd name="T15" fmla="*/ 3 h 121"/>
                      <a:gd name="T16" fmla="*/ 137 w 138"/>
                      <a:gd name="T17" fmla="*/ 6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121">
                        <a:moveTo>
                          <a:pt x="137" y="68"/>
                        </a:moveTo>
                        <a:cubicBezTo>
                          <a:pt x="138" y="71"/>
                          <a:pt x="137" y="73"/>
                          <a:pt x="134" y="75"/>
                        </a:cubicBezTo>
                        <a:cubicBezTo>
                          <a:pt x="39" y="120"/>
                          <a:pt x="39" y="120"/>
                          <a:pt x="39" y="120"/>
                        </a:cubicBezTo>
                        <a:cubicBezTo>
                          <a:pt x="36" y="121"/>
                          <a:pt x="33" y="120"/>
                          <a:pt x="32" y="118"/>
                        </a:cubicBezTo>
                        <a:cubicBezTo>
                          <a:pt x="1" y="52"/>
                          <a:pt x="1" y="52"/>
                          <a:pt x="1" y="52"/>
                        </a:cubicBezTo>
                        <a:cubicBezTo>
                          <a:pt x="0" y="50"/>
                          <a:pt x="1" y="47"/>
                          <a:pt x="4" y="46"/>
                        </a:cubicBezTo>
                        <a:cubicBezTo>
                          <a:pt x="100" y="1"/>
                          <a:pt x="100" y="1"/>
                          <a:pt x="100" y="1"/>
                        </a:cubicBezTo>
                        <a:cubicBezTo>
                          <a:pt x="102" y="0"/>
                          <a:pt x="105" y="1"/>
                          <a:pt x="106" y="3"/>
                        </a:cubicBezTo>
                        <a:lnTo>
                          <a:pt x="137" y="68"/>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6" name="任意多边形: 形状 85"/>
                  <p:cNvSpPr>
                    <a:spLocks/>
                  </p:cNvSpPr>
                  <p:nvPr/>
                </p:nvSpPr>
                <p:spPr bwMode="auto">
                  <a:xfrm rot="1463065">
                    <a:off x="3921046" y="4600122"/>
                    <a:ext cx="164384" cy="124811"/>
                  </a:xfrm>
                  <a:custGeom>
                    <a:avLst/>
                    <a:gdLst>
                      <a:gd name="T0" fmla="*/ 22 w 23"/>
                      <a:gd name="T1" fmla="*/ 8 h 17"/>
                      <a:gd name="T2" fmla="*/ 20 w 23"/>
                      <a:gd name="T3" fmla="*/ 10 h 17"/>
                      <a:gd name="T4" fmla="*/ 7 w 23"/>
                      <a:gd name="T5" fmla="*/ 16 h 17"/>
                      <a:gd name="T6" fmla="*/ 4 w 23"/>
                      <a:gd name="T7" fmla="*/ 16 h 17"/>
                      <a:gd name="T8" fmla="*/ 1 w 23"/>
                      <a:gd name="T9" fmla="*/ 10 h 17"/>
                      <a:gd name="T10" fmla="*/ 2 w 23"/>
                      <a:gd name="T11" fmla="*/ 7 h 17"/>
                      <a:gd name="T12" fmla="*/ 16 w 23"/>
                      <a:gd name="T13" fmla="*/ 1 h 17"/>
                      <a:gd name="T14" fmla="*/ 19 w 23"/>
                      <a:gd name="T15" fmla="*/ 1 h 17"/>
                      <a:gd name="T16" fmla="*/ 22 w 23"/>
                      <a:gd name="T17"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7">
                        <a:moveTo>
                          <a:pt x="22" y="8"/>
                        </a:moveTo>
                        <a:cubicBezTo>
                          <a:pt x="23" y="8"/>
                          <a:pt x="22" y="9"/>
                          <a:pt x="20" y="10"/>
                        </a:cubicBezTo>
                        <a:cubicBezTo>
                          <a:pt x="7" y="16"/>
                          <a:pt x="7" y="16"/>
                          <a:pt x="7" y="16"/>
                        </a:cubicBezTo>
                        <a:cubicBezTo>
                          <a:pt x="5" y="17"/>
                          <a:pt x="4" y="17"/>
                          <a:pt x="4" y="16"/>
                        </a:cubicBezTo>
                        <a:cubicBezTo>
                          <a:pt x="1" y="10"/>
                          <a:pt x="1" y="10"/>
                          <a:pt x="1" y="10"/>
                        </a:cubicBezTo>
                        <a:cubicBezTo>
                          <a:pt x="0" y="9"/>
                          <a:pt x="1" y="8"/>
                          <a:pt x="2" y="7"/>
                        </a:cubicBezTo>
                        <a:cubicBezTo>
                          <a:pt x="16" y="1"/>
                          <a:pt x="16" y="1"/>
                          <a:pt x="16" y="1"/>
                        </a:cubicBezTo>
                        <a:cubicBezTo>
                          <a:pt x="18" y="0"/>
                          <a:pt x="19" y="0"/>
                          <a:pt x="19" y="1"/>
                        </a:cubicBezTo>
                        <a:lnTo>
                          <a:pt x="22" y="8"/>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7" name="任意多边形: 形状 86"/>
                  <p:cNvSpPr>
                    <a:spLocks/>
                  </p:cNvSpPr>
                  <p:nvPr/>
                </p:nvSpPr>
                <p:spPr bwMode="auto">
                  <a:xfrm rot="1463065">
                    <a:off x="4101694" y="4603998"/>
                    <a:ext cx="161341" cy="115678"/>
                  </a:xfrm>
                  <a:custGeom>
                    <a:avLst/>
                    <a:gdLst>
                      <a:gd name="T0" fmla="*/ 22 w 22"/>
                      <a:gd name="T1" fmla="*/ 7 h 16"/>
                      <a:gd name="T2" fmla="*/ 20 w 22"/>
                      <a:gd name="T3" fmla="*/ 9 h 16"/>
                      <a:gd name="T4" fmla="*/ 6 w 22"/>
                      <a:gd name="T5" fmla="*/ 16 h 16"/>
                      <a:gd name="T6" fmla="*/ 4 w 22"/>
                      <a:gd name="T7" fmla="*/ 16 h 16"/>
                      <a:gd name="T8" fmla="*/ 0 w 22"/>
                      <a:gd name="T9" fmla="*/ 9 h 16"/>
                      <a:gd name="T10" fmla="*/ 2 w 22"/>
                      <a:gd name="T11" fmla="*/ 7 h 16"/>
                      <a:gd name="T12" fmla="*/ 16 w 22"/>
                      <a:gd name="T13" fmla="*/ 0 h 16"/>
                      <a:gd name="T14" fmla="*/ 19 w 22"/>
                      <a:gd name="T15" fmla="*/ 0 h 16"/>
                      <a:gd name="T16" fmla="*/ 22 w 22"/>
                      <a:gd name="T17" fmla="*/ 7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6">
                        <a:moveTo>
                          <a:pt x="22" y="7"/>
                        </a:moveTo>
                        <a:cubicBezTo>
                          <a:pt x="22" y="8"/>
                          <a:pt x="22" y="9"/>
                          <a:pt x="20" y="9"/>
                        </a:cubicBezTo>
                        <a:cubicBezTo>
                          <a:pt x="6" y="16"/>
                          <a:pt x="6" y="16"/>
                          <a:pt x="6" y="16"/>
                        </a:cubicBezTo>
                        <a:cubicBezTo>
                          <a:pt x="5" y="16"/>
                          <a:pt x="4" y="16"/>
                          <a:pt x="4" y="16"/>
                        </a:cubicBezTo>
                        <a:cubicBezTo>
                          <a:pt x="0" y="9"/>
                          <a:pt x="0" y="9"/>
                          <a:pt x="0" y="9"/>
                        </a:cubicBezTo>
                        <a:cubicBezTo>
                          <a:pt x="0" y="8"/>
                          <a:pt x="1" y="7"/>
                          <a:pt x="2" y="7"/>
                        </a:cubicBezTo>
                        <a:cubicBezTo>
                          <a:pt x="16" y="0"/>
                          <a:pt x="16" y="0"/>
                          <a:pt x="16" y="0"/>
                        </a:cubicBezTo>
                        <a:cubicBezTo>
                          <a:pt x="17" y="0"/>
                          <a:pt x="19" y="0"/>
                          <a:pt x="19" y="0"/>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8" name="任意多边形: 形状 87"/>
                  <p:cNvSpPr>
                    <a:spLocks/>
                  </p:cNvSpPr>
                  <p:nvPr/>
                </p:nvSpPr>
                <p:spPr bwMode="auto">
                  <a:xfrm rot="1463065">
                    <a:off x="4285744" y="4600134"/>
                    <a:ext cx="158296" cy="121766"/>
                  </a:xfrm>
                  <a:custGeom>
                    <a:avLst/>
                    <a:gdLst>
                      <a:gd name="T0" fmla="*/ 22 w 22"/>
                      <a:gd name="T1" fmla="*/ 7 h 17"/>
                      <a:gd name="T2" fmla="*/ 20 w 22"/>
                      <a:gd name="T3" fmla="*/ 9 h 17"/>
                      <a:gd name="T4" fmla="*/ 6 w 22"/>
                      <a:gd name="T5" fmla="*/ 16 h 17"/>
                      <a:gd name="T6" fmla="*/ 3 w 22"/>
                      <a:gd name="T7" fmla="*/ 16 h 17"/>
                      <a:gd name="T8" fmla="*/ 0 w 22"/>
                      <a:gd name="T9" fmla="*/ 9 h 17"/>
                      <a:gd name="T10" fmla="*/ 2 w 22"/>
                      <a:gd name="T11" fmla="*/ 7 h 17"/>
                      <a:gd name="T12" fmla="*/ 16 w 22"/>
                      <a:gd name="T13" fmla="*/ 0 h 17"/>
                      <a:gd name="T14" fmla="*/ 19 w 22"/>
                      <a:gd name="T15" fmla="*/ 0 h 17"/>
                      <a:gd name="T16" fmla="*/ 22 w 22"/>
                      <a:gd name="T17"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7">
                        <a:moveTo>
                          <a:pt x="22" y="7"/>
                        </a:moveTo>
                        <a:cubicBezTo>
                          <a:pt x="22" y="8"/>
                          <a:pt x="21" y="9"/>
                          <a:pt x="20" y="9"/>
                        </a:cubicBezTo>
                        <a:cubicBezTo>
                          <a:pt x="6" y="16"/>
                          <a:pt x="6" y="16"/>
                          <a:pt x="6" y="16"/>
                        </a:cubicBezTo>
                        <a:cubicBezTo>
                          <a:pt x="5" y="17"/>
                          <a:pt x="4" y="17"/>
                          <a:pt x="3" y="16"/>
                        </a:cubicBezTo>
                        <a:cubicBezTo>
                          <a:pt x="0" y="9"/>
                          <a:pt x="0" y="9"/>
                          <a:pt x="0" y="9"/>
                        </a:cubicBezTo>
                        <a:cubicBezTo>
                          <a:pt x="0" y="9"/>
                          <a:pt x="1" y="8"/>
                          <a:pt x="2" y="7"/>
                        </a:cubicBezTo>
                        <a:cubicBezTo>
                          <a:pt x="16" y="0"/>
                          <a:pt x="16" y="0"/>
                          <a:pt x="16" y="0"/>
                        </a:cubicBezTo>
                        <a:cubicBezTo>
                          <a:pt x="17" y="0"/>
                          <a:pt x="18" y="0"/>
                          <a:pt x="19" y="0"/>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9" name="任意多边形: 形状 88"/>
                  <p:cNvSpPr>
                    <a:spLocks/>
                  </p:cNvSpPr>
                  <p:nvPr/>
                </p:nvSpPr>
                <p:spPr bwMode="auto">
                  <a:xfrm rot="1463065">
                    <a:off x="4468141" y="4595914"/>
                    <a:ext cx="158296" cy="121766"/>
                  </a:xfrm>
                  <a:custGeom>
                    <a:avLst/>
                    <a:gdLst>
                      <a:gd name="T0" fmla="*/ 22 w 22"/>
                      <a:gd name="T1" fmla="*/ 7 h 17"/>
                      <a:gd name="T2" fmla="*/ 20 w 22"/>
                      <a:gd name="T3" fmla="*/ 10 h 17"/>
                      <a:gd name="T4" fmla="*/ 6 w 22"/>
                      <a:gd name="T5" fmla="*/ 16 h 17"/>
                      <a:gd name="T6" fmla="*/ 3 w 22"/>
                      <a:gd name="T7" fmla="*/ 16 h 17"/>
                      <a:gd name="T8" fmla="*/ 0 w 22"/>
                      <a:gd name="T9" fmla="*/ 9 h 17"/>
                      <a:gd name="T10" fmla="*/ 2 w 22"/>
                      <a:gd name="T11" fmla="*/ 7 h 17"/>
                      <a:gd name="T12" fmla="*/ 15 w 22"/>
                      <a:gd name="T13" fmla="*/ 1 h 17"/>
                      <a:gd name="T14" fmla="*/ 18 w 22"/>
                      <a:gd name="T15" fmla="*/ 1 h 17"/>
                      <a:gd name="T16" fmla="*/ 22 w 22"/>
                      <a:gd name="T17"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7">
                        <a:moveTo>
                          <a:pt x="22" y="7"/>
                        </a:moveTo>
                        <a:cubicBezTo>
                          <a:pt x="22" y="8"/>
                          <a:pt x="21" y="9"/>
                          <a:pt x="20" y="10"/>
                        </a:cubicBezTo>
                        <a:cubicBezTo>
                          <a:pt x="6" y="16"/>
                          <a:pt x="6" y="16"/>
                          <a:pt x="6" y="16"/>
                        </a:cubicBezTo>
                        <a:cubicBezTo>
                          <a:pt x="5" y="17"/>
                          <a:pt x="3" y="17"/>
                          <a:pt x="3" y="16"/>
                        </a:cubicBezTo>
                        <a:cubicBezTo>
                          <a:pt x="0" y="9"/>
                          <a:pt x="0" y="9"/>
                          <a:pt x="0" y="9"/>
                        </a:cubicBezTo>
                        <a:cubicBezTo>
                          <a:pt x="0" y="9"/>
                          <a:pt x="0" y="8"/>
                          <a:pt x="2" y="7"/>
                        </a:cubicBezTo>
                        <a:cubicBezTo>
                          <a:pt x="15" y="1"/>
                          <a:pt x="15" y="1"/>
                          <a:pt x="15" y="1"/>
                        </a:cubicBezTo>
                        <a:cubicBezTo>
                          <a:pt x="17" y="0"/>
                          <a:pt x="18" y="0"/>
                          <a:pt x="18" y="1"/>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0" name="任意多边形: 形状 89"/>
                  <p:cNvSpPr>
                    <a:spLocks/>
                  </p:cNvSpPr>
                  <p:nvPr/>
                </p:nvSpPr>
                <p:spPr bwMode="auto">
                  <a:xfrm rot="1463065">
                    <a:off x="4644586" y="4591065"/>
                    <a:ext cx="167429" cy="121766"/>
                  </a:xfrm>
                  <a:custGeom>
                    <a:avLst/>
                    <a:gdLst>
                      <a:gd name="T0" fmla="*/ 22 w 23"/>
                      <a:gd name="T1" fmla="*/ 8 h 17"/>
                      <a:gd name="T2" fmla="*/ 20 w 23"/>
                      <a:gd name="T3" fmla="*/ 10 h 17"/>
                      <a:gd name="T4" fmla="*/ 7 w 23"/>
                      <a:gd name="T5" fmla="*/ 16 h 17"/>
                      <a:gd name="T6" fmla="*/ 4 w 23"/>
                      <a:gd name="T7" fmla="*/ 16 h 17"/>
                      <a:gd name="T8" fmla="*/ 1 w 23"/>
                      <a:gd name="T9" fmla="*/ 10 h 17"/>
                      <a:gd name="T10" fmla="*/ 3 w 23"/>
                      <a:gd name="T11" fmla="*/ 7 h 17"/>
                      <a:gd name="T12" fmla="*/ 16 w 23"/>
                      <a:gd name="T13" fmla="*/ 1 h 17"/>
                      <a:gd name="T14" fmla="*/ 19 w 23"/>
                      <a:gd name="T15" fmla="*/ 1 h 17"/>
                      <a:gd name="T16" fmla="*/ 22 w 23"/>
                      <a:gd name="T17"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7">
                        <a:moveTo>
                          <a:pt x="22" y="8"/>
                        </a:moveTo>
                        <a:cubicBezTo>
                          <a:pt x="23" y="8"/>
                          <a:pt x="22" y="9"/>
                          <a:pt x="20" y="10"/>
                        </a:cubicBezTo>
                        <a:cubicBezTo>
                          <a:pt x="7" y="16"/>
                          <a:pt x="7" y="16"/>
                          <a:pt x="7" y="16"/>
                        </a:cubicBezTo>
                        <a:cubicBezTo>
                          <a:pt x="5" y="17"/>
                          <a:pt x="4" y="17"/>
                          <a:pt x="4" y="16"/>
                        </a:cubicBezTo>
                        <a:cubicBezTo>
                          <a:pt x="1" y="10"/>
                          <a:pt x="1" y="10"/>
                          <a:pt x="1" y="10"/>
                        </a:cubicBezTo>
                        <a:cubicBezTo>
                          <a:pt x="0" y="9"/>
                          <a:pt x="1" y="8"/>
                          <a:pt x="3" y="7"/>
                        </a:cubicBezTo>
                        <a:cubicBezTo>
                          <a:pt x="16" y="1"/>
                          <a:pt x="16" y="1"/>
                          <a:pt x="16" y="1"/>
                        </a:cubicBezTo>
                        <a:cubicBezTo>
                          <a:pt x="18" y="0"/>
                          <a:pt x="19" y="0"/>
                          <a:pt x="19" y="1"/>
                        </a:cubicBezTo>
                        <a:lnTo>
                          <a:pt x="22" y="8"/>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1" name="任意多边形: 形状 90"/>
                  <p:cNvSpPr>
                    <a:spLocks/>
                  </p:cNvSpPr>
                  <p:nvPr/>
                </p:nvSpPr>
                <p:spPr bwMode="auto">
                  <a:xfrm rot="1463065">
                    <a:off x="4828905" y="4592032"/>
                    <a:ext cx="158296" cy="115678"/>
                  </a:xfrm>
                  <a:custGeom>
                    <a:avLst/>
                    <a:gdLst>
                      <a:gd name="T0" fmla="*/ 22 w 22"/>
                      <a:gd name="T1" fmla="*/ 7 h 16"/>
                      <a:gd name="T2" fmla="*/ 20 w 22"/>
                      <a:gd name="T3" fmla="*/ 9 h 16"/>
                      <a:gd name="T4" fmla="*/ 7 w 22"/>
                      <a:gd name="T5" fmla="*/ 16 h 16"/>
                      <a:gd name="T6" fmla="*/ 4 w 22"/>
                      <a:gd name="T7" fmla="*/ 16 h 16"/>
                      <a:gd name="T8" fmla="*/ 0 w 22"/>
                      <a:gd name="T9" fmla="*/ 9 h 16"/>
                      <a:gd name="T10" fmla="*/ 2 w 22"/>
                      <a:gd name="T11" fmla="*/ 7 h 16"/>
                      <a:gd name="T12" fmla="*/ 16 w 22"/>
                      <a:gd name="T13" fmla="*/ 0 h 16"/>
                      <a:gd name="T14" fmla="*/ 19 w 22"/>
                      <a:gd name="T15" fmla="*/ 0 h 16"/>
                      <a:gd name="T16" fmla="*/ 22 w 22"/>
                      <a:gd name="T17" fmla="*/ 7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6">
                        <a:moveTo>
                          <a:pt x="22" y="7"/>
                        </a:moveTo>
                        <a:cubicBezTo>
                          <a:pt x="22" y="8"/>
                          <a:pt x="22" y="9"/>
                          <a:pt x="20" y="9"/>
                        </a:cubicBezTo>
                        <a:cubicBezTo>
                          <a:pt x="7" y="16"/>
                          <a:pt x="7" y="16"/>
                          <a:pt x="7" y="16"/>
                        </a:cubicBezTo>
                        <a:cubicBezTo>
                          <a:pt x="5" y="16"/>
                          <a:pt x="4" y="16"/>
                          <a:pt x="4" y="16"/>
                        </a:cubicBezTo>
                        <a:cubicBezTo>
                          <a:pt x="0" y="9"/>
                          <a:pt x="0" y="9"/>
                          <a:pt x="0" y="9"/>
                        </a:cubicBezTo>
                        <a:cubicBezTo>
                          <a:pt x="0" y="8"/>
                          <a:pt x="1" y="7"/>
                          <a:pt x="2" y="7"/>
                        </a:cubicBezTo>
                        <a:cubicBezTo>
                          <a:pt x="16" y="0"/>
                          <a:pt x="16" y="0"/>
                          <a:pt x="16" y="0"/>
                        </a:cubicBezTo>
                        <a:cubicBezTo>
                          <a:pt x="17" y="0"/>
                          <a:pt x="19" y="0"/>
                          <a:pt x="19" y="0"/>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2" name="任意多边形: 形状 91"/>
                  <p:cNvSpPr>
                    <a:spLocks/>
                  </p:cNvSpPr>
                  <p:nvPr/>
                </p:nvSpPr>
                <p:spPr bwMode="auto">
                  <a:xfrm rot="1463065">
                    <a:off x="5010046" y="4587540"/>
                    <a:ext cx="158296" cy="121766"/>
                  </a:xfrm>
                  <a:custGeom>
                    <a:avLst/>
                    <a:gdLst>
                      <a:gd name="T0" fmla="*/ 22 w 22"/>
                      <a:gd name="T1" fmla="*/ 7 h 17"/>
                      <a:gd name="T2" fmla="*/ 20 w 22"/>
                      <a:gd name="T3" fmla="*/ 9 h 17"/>
                      <a:gd name="T4" fmla="*/ 6 w 22"/>
                      <a:gd name="T5" fmla="*/ 16 h 17"/>
                      <a:gd name="T6" fmla="*/ 3 w 22"/>
                      <a:gd name="T7" fmla="*/ 16 h 17"/>
                      <a:gd name="T8" fmla="*/ 0 w 22"/>
                      <a:gd name="T9" fmla="*/ 9 h 17"/>
                      <a:gd name="T10" fmla="*/ 2 w 22"/>
                      <a:gd name="T11" fmla="*/ 7 h 17"/>
                      <a:gd name="T12" fmla="*/ 16 w 22"/>
                      <a:gd name="T13" fmla="*/ 0 h 17"/>
                      <a:gd name="T14" fmla="*/ 19 w 22"/>
                      <a:gd name="T15" fmla="*/ 1 h 17"/>
                      <a:gd name="T16" fmla="*/ 22 w 22"/>
                      <a:gd name="T17"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7">
                        <a:moveTo>
                          <a:pt x="22" y="7"/>
                        </a:moveTo>
                        <a:cubicBezTo>
                          <a:pt x="22" y="8"/>
                          <a:pt x="21" y="9"/>
                          <a:pt x="20" y="9"/>
                        </a:cubicBezTo>
                        <a:cubicBezTo>
                          <a:pt x="6" y="16"/>
                          <a:pt x="6" y="16"/>
                          <a:pt x="6" y="16"/>
                        </a:cubicBezTo>
                        <a:cubicBezTo>
                          <a:pt x="5" y="17"/>
                          <a:pt x="4" y="17"/>
                          <a:pt x="3" y="16"/>
                        </a:cubicBezTo>
                        <a:cubicBezTo>
                          <a:pt x="0" y="9"/>
                          <a:pt x="0" y="9"/>
                          <a:pt x="0" y="9"/>
                        </a:cubicBezTo>
                        <a:cubicBezTo>
                          <a:pt x="0" y="9"/>
                          <a:pt x="1" y="8"/>
                          <a:pt x="2" y="7"/>
                        </a:cubicBezTo>
                        <a:cubicBezTo>
                          <a:pt x="16" y="0"/>
                          <a:pt x="16" y="0"/>
                          <a:pt x="16" y="0"/>
                        </a:cubicBezTo>
                        <a:cubicBezTo>
                          <a:pt x="17" y="0"/>
                          <a:pt x="18" y="0"/>
                          <a:pt x="19" y="1"/>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3" name="任意多边形: 形状 92"/>
                  <p:cNvSpPr>
                    <a:spLocks/>
                  </p:cNvSpPr>
                  <p:nvPr/>
                </p:nvSpPr>
                <p:spPr bwMode="auto">
                  <a:xfrm rot="1463065">
                    <a:off x="5195217" y="4584577"/>
                    <a:ext cx="158296" cy="121766"/>
                  </a:xfrm>
                  <a:custGeom>
                    <a:avLst/>
                    <a:gdLst>
                      <a:gd name="T0" fmla="*/ 22 w 22"/>
                      <a:gd name="T1" fmla="*/ 7 h 17"/>
                      <a:gd name="T2" fmla="*/ 20 w 22"/>
                      <a:gd name="T3" fmla="*/ 10 h 17"/>
                      <a:gd name="T4" fmla="*/ 6 w 22"/>
                      <a:gd name="T5" fmla="*/ 16 h 17"/>
                      <a:gd name="T6" fmla="*/ 3 w 22"/>
                      <a:gd name="T7" fmla="*/ 16 h 17"/>
                      <a:gd name="T8" fmla="*/ 0 w 22"/>
                      <a:gd name="T9" fmla="*/ 10 h 17"/>
                      <a:gd name="T10" fmla="*/ 2 w 22"/>
                      <a:gd name="T11" fmla="*/ 7 h 17"/>
                      <a:gd name="T12" fmla="*/ 15 w 22"/>
                      <a:gd name="T13" fmla="*/ 1 h 17"/>
                      <a:gd name="T14" fmla="*/ 18 w 22"/>
                      <a:gd name="T15" fmla="*/ 1 h 17"/>
                      <a:gd name="T16" fmla="*/ 22 w 22"/>
                      <a:gd name="T17"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7">
                        <a:moveTo>
                          <a:pt x="22" y="7"/>
                        </a:moveTo>
                        <a:cubicBezTo>
                          <a:pt x="22" y="8"/>
                          <a:pt x="21" y="9"/>
                          <a:pt x="20" y="10"/>
                        </a:cubicBezTo>
                        <a:cubicBezTo>
                          <a:pt x="6" y="16"/>
                          <a:pt x="6" y="16"/>
                          <a:pt x="6" y="16"/>
                        </a:cubicBezTo>
                        <a:cubicBezTo>
                          <a:pt x="5" y="17"/>
                          <a:pt x="3" y="17"/>
                          <a:pt x="3" y="16"/>
                        </a:cubicBezTo>
                        <a:cubicBezTo>
                          <a:pt x="0" y="10"/>
                          <a:pt x="0" y="10"/>
                          <a:pt x="0" y="10"/>
                        </a:cubicBezTo>
                        <a:cubicBezTo>
                          <a:pt x="0" y="9"/>
                          <a:pt x="0" y="8"/>
                          <a:pt x="2" y="7"/>
                        </a:cubicBezTo>
                        <a:cubicBezTo>
                          <a:pt x="15" y="1"/>
                          <a:pt x="15" y="1"/>
                          <a:pt x="15" y="1"/>
                        </a:cubicBezTo>
                        <a:cubicBezTo>
                          <a:pt x="17" y="0"/>
                          <a:pt x="18" y="0"/>
                          <a:pt x="18" y="1"/>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4" name="任意多边形: 形状 93"/>
                  <p:cNvSpPr>
                    <a:spLocks/>
                  </p:cNvSpPr>
                  <p:nvPr/>
                </p:nvSpPr>
                <p:spPr bwMode="auto">
                  <a:xfrm rot="1463065">
                    <a:off x="5371797" y="4579099"/>
                    <a:ext cx="164384" cy="121766"/>
                  </a:xfrm>
                  <a:custGeom>
                    <a:avLst/>
                    <a:gdLst>
                      <a:gd name="T0" fmla="*/ 22 w 23"/>
                      <a:gd name="T1" fmla="*/ 8 h 17"/>
                      <a:gd name="T2" fmla="*/ 20 w 23"/>
                      <a:gd name="T3" fmla="*/ 10 h 17"/>
                      <a:gd name="T4" fmla="*/ 7 w 23"/>
                      <a:gd name="T5" fmla="*/ 16 h 17"/>
                      <a:gd name="T6" fmla="*/ 4 w 23"/>
                      <a:gd name="T7" fmla="*/ 16 h 17"/>
                      <a:gd name="T8" fmla="*/ 1 w 23"/>
                      <a:gd name="T9" fmla="*/ 10 h 17"/>
                      <a:gd name="T10" fmla="*/ 3 w 23"/>
                      <a:gd name="T11" fmla="*/ 7 h 17"/>
                      <a:gd name="T12" fmla="*/ 16 w 23"/>
                      <a:gd name="T13" fmla="*/ 1 h 17"/>
                      <a:gd name="T14" fmla="*/ 19 w 23"/>
                      <a:gd name="T15" fmla="*/ 1 h 17"/>
                      <a:gd name="T16" fmla="*/ 22 w 23"/>
                      <a:gd name="T17"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7">
                        <a:moveTo>
                          <a:pt x="22" y="8"/>
                        </a:moveTo>
                        <a:cubicBezTo>
                          <a:pt x="23" y="8"/>
                          <a:pt x="22" y="9"/>
                          <a:pt x="20" y="10"/>
                        </a:cubicBezTo>
                        <a:cubicBezTo>
                          <a:pt x="7" y="16"/>
                          <a:pt x="7" y="16"/>
                          <a:pt x="7" y="16"/>
                        </a:cubicBezTo>
                        <a:cubicBezTo>
                          <a:pt x="5" y="17"/>
                          <a:pt x="4" y="17"/>
                          <a:pt x="4" y="16"/>
                        </a:cubicBezTo>
                        <a:cubicBezTo>
                          <a:pt x="1" y="10"/>
                          <a:pt x="1" y="10"/>
                          <a:pt x="1" y="10"/>
                        </a:cubicBezTo>
                        <a:cubicBezTo>
                          <a:pt x="0" y="9"/>
                          <a:pt x="1" y="8"/>
                          <a:pt x="3" y="7"/>
                        </a:cubicBezTo>
                        <a:cubicBezTo>
                          <a:pt x="16" y="1"/>
                          <a:pt x="16" y="1"/>
                          <a:pt x="16" y="1"/>
                        </a:cubicBezTo>
                        <a:cubicBezTo>
                          <a:pt x="18" y="0"/>
                          <a:pt x="19" y="0"/>
                          <a:pt x="19" y="1"/>
                        </a:cubicBezTo>
                        <a:lnTo>
                          <a:pt x="22" y="8"/>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5" name="任意多边形: 形状 94"/>
                  <p:cNvSpPr>
                    <a:spLocks/>
                  </p:cNvSpPr>
                  <p:nvPr/>
                </p:nvSpPr>
                <p:spPr bwMode="auto">
                  <a:xfrm rot="1463065">
                    <a:off x="5553209" y="4579439"/>
                    <a:ext cx="158296" cy="115678"/>
                  </a:xfrm>
                  <a:custGeom>
                    <a:avLst/>
                    <a:gdLst>
                      <a:gd name="T0" fmla="*/ 22 w 22"/>
                      <a:gd name="T1" fmla="*/ 7 h 16"/>
                      <a:gd name="T2" fmla="*/ 20 w 22"/>
                      <a:gd name="T3" fmla="*/ 9 h 16"/>
                      <a:gd name="T4" fmla="*/ 7 w 22"/>
                      <a:gd name="T5" fmla="*/ 16 h 16"/>
                      <a:gd name="T6" fmla="*/ 4 w 22"/>
                      <a:gd name="T7" fmla="*/ 16 h 16"/>
                      <a:gd name="T8" fmla="*/ 0 w 22"/>
                      <a:gd name="T9" fmla="*/ 9 h 16"/>
                      <a:gd name="T10" fmla="*/ 2 w 22"/>
                      <a:gd name="T11" fmla="*/ 7 h 16"/>
                      <a:gd name="T12" fmla="*/ 16 w 22"/>
                      <a:gd name="T13" fmla="*/ 0 h 16"/>
                      <a:gd name="T14" fmla="*/ 19 w 22"/>
                      <a:gd name="T15" fmla="*/ 0 h 16"/>
                      <a:gd name="T16" fmla="*/ 22 w 22"/>
                      <a:gd name="T17" fmla="*/ 7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6">
                        <a:moveTo>
                          <a:pt x="22" y="7"/>
                        </a:moveTo>
                        <a:cubicBezTo>
                          <a:pt x="22" y="8"/>
                          <a:pt x="22" y="9"/>
                          <a:pt x="20" y="9"/>
                        </a:cubicBezTo>
                        <a:cubicBezTo>
                          <a:pt x="7" y="16"/>
                          <a:pt x="7" y="16"/>
                          <a:pt x="7" y="16"/>
                        </a:cubicBezTo>
                        <a:cubicBezTo>
                          <a:pt x="5" y="16"/>
                          <a:pt x="4" y="16"/>
                          <a:pt x="4" y="16"/>
                        </a:cubicBezTo>
                        <a:cubicBezTo>
                          <a:pt x="0" y="9"/>
                          <a:pt x="0" y="9"/>
                          <a:pt x="0" y="9"/>
                        </a:cubicBezTo>
                        <a:cubicBezTo>
                          <a:pt x="0" y="8"/>
                          <a:pt x="1" y="7"/>
                          <a:pt x="2" y="7"/>
                        </a:cubicBezTo>
                        <a:cubicBezTo>
                          <a:pt x="16" y="0"/>
                          <a:pt x="16" y="0"/>
                          <a:pt x="16" y="0"/>
                        </a:cubicBezTo>
                        <a:cubicBezTo>
                          <a:pt x="17" y="0"/>
                          <a:pt x="19" y="0"/>
                          <a:pt x="19" y="0"/>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6" name="任意多边形: 形状 95"/>
                  <p:cNvSpPr>
                    <a:spLocks/>
                  </p:cNvSpPr>
                  <p:nvPr/>
                </p:nvSpPr>
                <p:spPr bwMode="auto">
                  <a:xfrm rot="1463065">
                    <a:off x="5734350" y="4574947"/>
                    <a:ext cx="158296" cy="121766"/>
                  </a:xfrm>
                  <a:custGeom>
                    <a:avLst/>
                    <a:gdLst>
                      <a:gd name="T0" fmla="*/ 22 w 22"/>
                      <a:gd name="T1" fmla="*/ 7 h 17"/>
                      <a:gd name="T2" fmla="*/ 20 w 22"/>
                      <a:gd name="T3" fmla="*/ 9 h 17"/>
                      <a:gd name="T4" fmla="*/ 6 w 22"/>
                      <a:gd name="T5" fmla="*/ 16 h 17"/>
                      <a:gd name="T6" fmla="*/ 3 w 22"/>
                      <a:gd name="T7" fmla="*/ 16 h 17"/>
                      <a:gd name="T8" fmla="*/ 0 w 22"/>
                      <a:gd name="T9" fmla="*/ 9 h 17"/>
                      <a:gd name="T10" fmla="*/ 2 w 22"/>
                      <a:gd name="T11" fmla="*/ 7 h 17"/>
                      <a:gd name="T12" fmla="*/ 16 w 22"/>
                      <a:gd name="T13" fmla="*/ 1 h 17"/>
                      <a:gd name="T14" fmla="*/ 19 w 22"/>
                      <a:gd name="T15" fmla="*/ 1 h 17"/>
                      <a:gd name="T16" fmla="*/ 22 w 22"/>
                      <a:gd name="T17"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7">
                        <a:moveTo>
                          <a:pt x="22" y="7"/>
                        </a:moveTo>
                        <a:cubicBezTo>
                          <a:pt x="22" y="8"/>
                          <a:pt x="21" y="9"/>
                          <a:pt x="20" y="9"/>
                        </a:cubicBezTo>
                        <a:cubicBezTo>
                          <a:pt x="6" y="16"/>
                          <a:pt x="6" y="16"/>
                          <a:pt x="6" y="16"/>
                        </a:cubicBezTo>
                        <a:cubicBezTo>
                          <a:pt x="5" y="17"/>
                          <a:pt x="4" y="17"/>
                          <a:pt x="3" y="16"/>
                        </a:cubicBezTo>
                        <a:cubicBezTo>
                          <a:pt x="0" y="9"/>
                          <a:pt x="0" y="9"/>
                          <a:pt x="0" y="9"/>
                        </a:cubicBezTo>
                        <a:cubicBezTo>
                          <a:pt x="0" y="9"/>
                          <a:pt x="1" y="8"/>
                          <a:pt x="2" y="7"/>
                        </a:cubicBezTo>
                        <a:cubicBezTo>
                          <a:pt x="16" y="1"/>
                          <a:pt x="16" y="1"/>
                          <a:pt x="16" y="1"/>
                        </a:cubicBezTo>
                        <a:cubicBezTo>
                          <a:pt x="17" y="0"/>
                          <a:pt x="18" y="0"/>
                          <a:pt x="19" y="1"/>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7" name="任意多边形: 形状 96"/>
                  <p:cNvSpPr>
                    <a:spLocks/>
                  </p:cNvSpPr>
                  <p:nvPr/>
                </p:nvSpPr>
                <p:spPr bwMode="auto">
                  <a:xfrm rot="1463065">
                    <a:off x="5919519" y="4571983"/>
                    <a:ext cx="158296" cy="121766"/>
                  </a:xfrm>
                  <a:custGeom>
                    <a:avLst/>
                    <a:gdLst>
                      <a:gd name="T0" fmla="*/ 22 w 22"/>
                      <a:gd name="T1" fmla="*/ 7 h 17"/>
                      <a:gd name="T2" fmla="*/ 20 w 22"/>
                      <a:gd name="T3" fmla="*/ 10 h 17"/>
                      <a:gd name="T4" fmla="*/ 6 w 22"/>
                      <a:gd name="T5" fmla="*/ 16 h 17"/>
                      <a:gd name="T6" fmla="*/ 3 w 22"/>
                      <a:gd name="T7" fmla="*/ 16 h 17"/>
                      <a:gd name="T8" fmla="*/ 0 w 22"/>
                      <a:gd name="T9" fmla="*/ 10 h 17"/>
                      <a:gd name="T10" fmla="*/ 2 w 22"/>
                      <a:gd name="T11" fmla="*/ 7 h 17"/>
                      <a:gd name="T12" fmla="*/ 16 w 22"/>
                      <a:gd name="T13" fmla="*/ 1 h 17"/>
                      <a:gd name="T14" fmla="*/ 18 w 22"/>
                      <a:gd name="T15" fmla="*/ 1 h 17"/>
                      <a:gd name="T16" fmla="*/ 22 w 22"/>
                      <a:gd name="T17"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7">
                        <a:moveTo>
                          <a:pt x="22" y="7"/>
                        </a:moveTo>
                        <a:cubicBezTo>
                          <a:pt x="22" y="8"/>
                          <a:pt x="21" y="9"/>
                          <a:pt x="20" y="10"/>
                        </a:cubicBezTo>
                        <a:cubicBezTo>
                          <a:pt x="6" y="16"/>
                          <a:pt x="6" y="16"/>
                          <a:pt x="6" y="16"/>
                        </a:cubicBezTo>
                        <a:cubicBezTo>
                          <a:pt x="5" y="17"/>
                          <a:pt x="3" y="17"/>
                          <a:pt x="3" y="16"/>
                        </a:cubicBezTo>
                        <a:cubicBezTo>
                          <a:pt x="0" y="10"/>
                          <a:pt x="0" y="10"/>
                          <a:pt x="0" y="10"/>
                        </a:cubicBezTo>
                        <a:cubicBezTo>
                          <a:pt x="0" y="9"/>
                          <a:pt x="1" y="8"/>
                          <a:pt x="2" y="7"/>
                        </a:cubicBezTo>
                        <a:cubicBezTo>
                          <a:pt x="16" y="1"/>
                          <a:pt x="16" y="1"/>
                          <a:pt x="16" y="1"/>
                        </a:cubicBezTo>
                        <a:cubicBezTo>
                          <a:pt x="17" y="0"/>
                          <a:pt x="18" y="0"/>
                          <a:pt x="18" y="1"/>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8" name="任意多边形: 形状 97"/>
                  <p:cNvSpPr>
                    <a:spLocks/>
                  </p:cNvSpPr>
                  <p:nvPr/>
                </p:nvSpPr>
                <p:spPr bwMode="auto">
                  <a:xfrm rot="1463065">
                    <a:off x="6096099" y="4566505"/>
                    <a:ext cx="164384" cy="121766"/>
                  </a:xfrm>
                  <a:custGeom>
                    <a:avLst/>
                    <a:gdLst>
                      <a:gd name="T0" fmla="*/ 22 w 23"/>
                      <a:gd name="T1" fmla="*/ 8 h 17"/>
                      <a:gd name="T2" fmla="*/ 21 w 23"/>
                      <a:gd name="T3" fmla="*/ 10 h 17"/>
                      <a:gd name="T4" fmla="*/ 7 w 23"/>
                      <a:gd name="T5" fmla="*/ 16 h 17"/>
                      <a:gd name="T6" fmla="*/ 4 w 23"/>
                      <a:gd name="T7" fmla="*/ 16 h 17"/>
                      <a:gd name="T8" fmla="*/ 1 w 23"/>
                      <a:gd name="T9" fmla="*/ 10 h 17"/>
                      <a:gd name="T10" fmla="*/ 3 w 23"/>
                      <a:gd name="T11" fmla="*/ 8 h 17"/>
                      <a:gd name="T12" fmla="*/ 16 w 23"/>
                      <a:gd name="T13" fmla="*/ 1 h 17"/>
                      <a:gd name="T14" fmla="*/ 19 w 23"/>
                      <a:gd name="T15" fmla="*/ 1 h 17"/>
                      <a:gd name="T16" fmla="*/ 22 w 23"/>
                      <a:gd name="T17"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7">
                        <a:moveTo>
                          <a:pt x="22" y="8"/>
                        </a:moveTo>
                        <a:cubicBezTo>
                          <a:pt x="23" y="8"/>
                          <a:pt x="22" y="9"/>
                          <a:pt x="21" y="10"/>
                        </a:cubicBezTo>
                        <a:cubicBezTo>
                          <a:pt x="7" y="16"/>
                          <a:pt x="7" y="16"/>
                          <a:pt x="7" y="16"/>
                        </a:cubicBezTo>
                        <a:cubicBezTo>
                          <a:pt x="5" y="17"/>
                          <a:pt x="4" y="17"/>
                          <a:pt x="4" y="16"/>
                        </a:cubicBezTo>
                        <a:cubicBezTo>
                          <a:pt x="1" y="10"/>
                          <a:pt x="1" y="10"/>
                          <a:pt x="1" y="10"/>
                        </a:cubicBezTo>
                        <a:cubicBezTo>
                          <a:pt x="0" y="9"/>
                          <a:pt x="1" y="8"/>
                          <a:pt x="3" y="8"/>
                        </a:cubicBezTo>
                        <a:cubicBezTo>
                          <a:pt x="16" y="1"/>
                          <a:pt x="16" y="1"/>
                          <a:pt x="16" y="1"/>
                        </a:cubicBezTo>
                        <a:cubicBezTo>
                          <a:pt x="18" y="0"/>
                          <a:pt x="19" y="0"/>
                          <a:pt x="19" y="1"/>
                        </a:cubicBezTo>
                        <a:lnTo>
                          <a:pt x="22" y="8"/>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9" name="任意多边形: 形状 98"/>
                  <p:cNvSpPr>
                    <a:spLocks/>
                  </p:cNvSpPr>
                  <p:nvPr/>
                </p:nvSpPr>
                <p:spPr bwMode="auto">
                  <a:xfrm rot="1463065">
                    <a:off x="6277511" y="4566845"/>
                    <a:ext cx="158296" cy="115678"/>
                  </a:xfrm>
                  <a:custGeom>
                    <a:avLst/>
                    <a:gdLst>
                      <a:gd name="T0" fmla="*/ 22 w 22"/>
                      <a:gd name="T1" fmla="*/ 7 h 16"/>
                      <a:gd name="T2" fmla="*/ 20 w 22"/>
                      <a:gd name="T3" fmla="*/ 9 h 16"/>
                      <a:gd name="T4" fmla="*/ 7 w 22"/>
                      <a:gd name="T5" fmla="*/ 16 h 16"/>
                      <a:gd name="T6" fmla="*/ 4 w 22"/>
                      <a:gd name="T7" fmla="*/ 16 h 16"/>
                      <a:gd name="T8" fmla="*/ 0 w 22"/>
                      <a:gd name="T9" fmla="*/ 9 h 16"/>
                      <a:gd name="T10" fmla="*/ 2 w 22"/>
                      <a:gd name="T11" fmla="*/ 7 h 16"/>
                      <a:gd name="T12" fmla="*/ 16 w 22"/>
                      <a:gd name="T13" fmla="*/ 0 h 16"/>
                      <a:gd name="T14" fmla="*/ 19 w 22"/>
                      <a:gd name="T15" fmla="*/ 0 h 16"/>
                      <a:gd name="T16" fmla="*/ 22 w 22"/>
                      <a:gd name="T17" fmla="*/ 7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6">
                        <a:moveTo>
                          <a:pt x="22" y="7"/>
                        </a:moveTo>
                        <a:cubicBezTo>
                          <a:pt x="22" y="8"/>
                          <a:pt x="22" y="9"/>
                          <a:pt x="20" y="9"/>
                        </a:cubicBezTo>
                        <a:cubicBezTo>
                          <a:pt x="7" y="16"/>
                          <a:pt x="7" y="16"/>
                          <a:pt x="7" y="16"/>
                        </a:cubicBezTo>
                        <a:cubicBezTo>
                          <a:pt x="5" y="16"/>
                          <a:pt x="4" y="16"/>
                          <a:pt x="4" y="16"/>
                        </a:cubicBezTo>
                        <a:cubicBezTo>
                          <a:pt x="0" y="9"/>
                          <a:pt x="0" y="9"/>
                          <a:pt x="0" y="9"/>
                        </a:cubicBezTo>
                        <a:cubicBezTo>
                          <a:pt x="0" y="8"/>
                          <a:pt x="1" y="7"/>
                          <a:pt x="2" y="7"/>
                        </a:cubicBezTo>
                        <a:cubicBezTo>
                          <a:pt x="16" y="0"/>
                          <a:pt x="16" y="0"/>
                          <a:pt x="16" y="0"/>
                        </a:cubicBezTo>
                        <a:cubicBezTo>
                          <a:pt x="17" y="0"/>
                          <a:pt x="19" y="0"/>
                          <a:pt x="19" y="0"/>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0" name="任意多边形: 形状 99"/>
                  <p:cNvSpPr>
                    <a:spLocks/>
                  </p:cNvSpPr>
                  <p:nvPr/>
                </p:nvSpPr>
                <p:spPr bwMode="auto">
                  <a:xfrm rot="1463065">
                    <a:off x="3915074" y="4708986"/>
                    <a:ext cx="185694" cy="188737"/>
                  </a:xfrm>
                  <a:custGeom>
                    <a:avLst/>
                    <a:gdLst>
                      <a:gd name="T0" fmla="*/ 25 w 26"/>
                      <a:gd name="T1" fmla="*/ 16 h 26"/>
                      <a:gd name="T2" fmla="*/ 24 w 26"/>
                      <a:gd name="T3" fmla="*/ 19 h 26"/>
                      <a:gd name="T4" fmla="*/ 10 w 26"/>
                      <a:gd name="T5" fmla="*/ 26 h 26"/>
                      <a:gd name="T6" fmla="*/ 7 w 26"/>
                      <a:gd name="T7" fmla="*/ 24 h 26"/>
                      <a:gd name="T8" fmla="*/ 0 w 26"/>
                      <a:gd name="T9" fmla="*/ 11 h 26"/>
                      <a:gd name="T10" fmla="*/ 2 w 26"/>
                      <a:gd name="T11" fmla="*/ 7 h 26"/>
                      <a:gd name="T12" fmla="*/ 15 w 26"/>
                      <a:gd name="T13" fmla="*/ 1 h 26"/>
                      <a:gd name="T14" fmla="*/ 19 w 26"/>
                      <a:gd name="T15" fmla="*/ 2 h 26"/>
                      <a:gd name="T16" fmla="*/ 25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6"/>
                        </a:moveTo>
                        <a:cubicBezTo>
                          <a:pt x="26" y="17"/>
                          <a:pt x="25" y="19"/>
                          <a:pt x="24" y="19"/>
                        </a:cubicBezTo>
                        <a:cubicBezTo>
                          <a:pt x="10" y="26"/>
                          <a:pt x="10" y="26"/>
                          <a:pt x="10" y="26"/>
                        </a:cubicBezTo>
                        <a:cubicBezTo>
                          <a:pt x="9" y="26"/>
                          <a:pt x="7" y="26"/>
                          <a:pt x="7" y="24"/>
                        </a:cubicBezTo>
                        <a:cubicBezTo>
                          <a:pt x="0" y="11"/>
                          <a:pt x="0" y="11"/>
                          <a:pt x="0" y="11"/>
                        </a:cubicBezTo>
                        <a:cubicBezTo>
                          <a:pt x="0" y="9"/>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1" name="任意多边形: 形状 100"/>
                  <p:cNvSpPr>
                    <a:spLocks/>
                  </p:cNvSpPr>
                  <p:nvPr/>
                </p:nvSpPr>
                <p:spPr bwMode="auto">
                  <a:xfrm rot="1463065">
                    <a:off x="4089412" y="4707797"/>
                    <a:ext cx="185694" cy="188737"/>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1 w 26"/>
                      <a:gd name="T11" fmla="*/ 7 h 26"/>
                      <a:gd name="T12" fmla="*/ 15 w 26"/>
                      <a:gd name="T13" fmla="*/ 0 h 26"/>
                      <a:gd name="T14" fmla="*/ 19 w 26"/>
                      <a:gd name="T15" fmla="*/ 2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5" y="18"/>
                          <a:pt x="24" y="19"/>
                        </a:cubicBezTo>
                        <a:cubicBezTo>
                          <a:pt x="10" y="25"/>
                          <a:pt x="10" y="25"/>
                          <a:pt x="10" y="25"/>
                        </a:cubicBezTo>
                        <a:cubicBezTo>
                          <a:pt x="9" y="26"/>
                          <a:pt x="7" y="25"/>
                          <a:pt x="7" y="24"/>
                        </a:cubicBezTo>
                        <a:cubicBezTo>
                          <a:pt x="0" y="10"/>
                          <a:pt x="0" y="10"/>
                          <a:pt x="0" y="10"/>
                        </a:cubicBezTo>
                        <a:cubicBezTo>
                          <a:pt x="0" y="9"/>
                          <a:pt x="0" y="8"/>
                          <a:pt x="1" y="7"/>
                        </a:cubicBezTo>
                        <a:cubicBezTo>
                          <a:pt x="15" y="0"/>
                          <a:pt x="15" y="0"/>
                          <a:pt x="15" y="0"/>
                        </a:cubicBezTo>
                        <a:cubicBezTo>
                          <a:pt x="17" y="0"/>
                          <a:pt x="18" y="0"/>
                          <a:pt x="19" y="2"/>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2" name="任意多边形: 形状 101"/>
                  <p:cNvSpPr>
                    <a:spLocks/>
                  </p:cNvSpPr>
                  <p:nvPr/>
                </p:nvSpPr>
                <p:spPr bwMode="auto">
                  <a:xfrm rot="1463065">
                    <a:off x="4256282" y="4698905"/>
                    <a:ext cx="194826" cy="194826"/>
                  </a:xfrm>
                  <a:custGeom>
                    <a:avLst/>
                    <a:gdLst>
                      <a:gd name="T0" fmla="*/ 26 w 27"/>
                      <a:gd name="T1" fmla="*/ 16 h 27"/>
                      <a:gd name="T2" fmla="*/ 25 w 27"/>
                      <a:gd name="T3" fmla="*/ 20 h 27"/>
                      <a:gd name="T4" fmla="*/ 11 w 27"/>
                      <a:gd name="T5" fmla="*/ 26 h 27"/>
                      <a:gd name="T6" fmla="*/ 8 w 27"/>
                      <a:gd name="T7" fmla="*/ 25 h 27"/>
                      <a:gd name="T8" fmla="*/ 1 w 27"/>
                      <a:gd name="T9" fmla="*/ 11 h 27"/>
                      <a:gd name="T10" fmla="*/ 2 w 27"/>
                      <a:gd name="T11" fmla="*/ 8 h 27"/>
                      <a:gd name="T12" fmla="*/ 16 w 27"/>
                      <a:gd name="T13" fmla="*/ 1 h 27"/>
                      <a:gd name="T14" fmla="*/ 20 w 27"/>
                      <a:gd name="T15" fmla="*/ 2 h 27"/>
                      <a:gd name="T16" fmla="*/ 26 w 27"/>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7">
                        <a:moveTo>
                          <a:pt x="26" y="16"/>
                        </a:moveTo>
                        <a:cubicBezTo>
                          <a:pt x="27" y="17"/>
                          <a:pt x="26" y="19"/>
                          <a:pt x="25" y="20"/>
                        </a:cubicBezTo>
                        <a:cubicBezTo>
                          <a:pt x="11" y="26"/>
                          <a:pt x="11" y="26"/>
                          <a:pt x="11" y="26"/>
                        </a:cubicBezTo>
                        <a:cubicBezTo>
                          <a:pt x="10" y="27"/>
                          <a:pt x="8" y="26"/>
                          <a:pt x="8" y="25"/>
                        </a:cubicBezTo>
                        <a:cubicBezTo>
                          <a:pt x="1" y="11"/>
                          <a:pt x="1" y="11"/>
                          <a:pt x="1" y="11"/>
                        </a:cubicBezTo>
                        <a:cubicBezTo>
                          <a:pt x="0" y="10"/>
                          <a:pt x="1" y="8"/>
                          <a:pt x="2" y="8"/>
                        </a:cubicBezTo>
                        <a:cubicBezTo>
                          <a:pt x="16" y="1"/>
                          <a:pt x="16" y="1"/>
                          <a:pt x="16" y="1"/>
                        </a:cubicBezTo>
                        <a:cubicBezTo>
                          <a:pt x="17" y="0"/>
                          <a:pt x="19" y="1"/>
                          <a:pt x="20"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3" name="任意多边形: 形状 102"/>
                  <p:cNvSpPr>
                    <a:spLocks/>
                  </p:cNvSpPr>
                  <p:nvPr/>
                </p:nvSpPr>
                <p:spPr bwMode="auto">
                  <a:xfrm rot="1463065">
                    <a:off x="4431248" y="4700897"/>
                    <a:ext cx="194826" cy="185694"/>
                  </a:xfrm>
                  <a:custGeom>
                    <a:avLst/>
                    <a:gdLst>
                      <a:gd name="T0" fmla="*/ 26 w 27"/>
                      <a:gd name="T1" fmla="*/ 16 h 26"/>
                      <a:gd name="T2" fmla="*/ 25 w 27"/>
                      <a:gd name="T3" fmla="*/ 19 h 26"/>
                      <a:gd name="T4" fmla="*/ 11 w 27"/>
                      <a:gd name="T5" fmla="*/ 26 h 26"/>
                      <a:gd name="T6" fmla="*/ 8 w 27"/>
                      <a:gd name="T7" fmla="*/ 24 h 26"/>
                      <a:gd name="T8" fmla="*/ 1 w 27"/>
                      <a:gd name="T9" fmla="*/ 11 h 26"/>
                      <a:gd name="T10" fmla="*/ 2 w 27"/>
                      <a:gd name="T11" fmla="*/ 7 h 26"/>
                      <a:gd name="T12" fmla="*/ 16 w 27"/>
                      <a:gd name="T13" fmla="*/ 1 h 26"/>
                      <a:gd name="T14" fmla="*/ 20 w 27"/>
                      <a:gd name="T15" fmla="*/ 2 h 26"/>
                      <a:gd name="T16" fmla="*/ 26 w 27"/>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6"/>
                        </a:moveTo>
                        <a:cubicBezTo>
                          <a:pt x="27" y="17"/>
                          <a:pt x="26" y="19"/>
                          <a:pt x="25" y="19"/>
                        </a:cubicBezTo>
                        <a:cubicBezTo>
                          <a:pt x="11" y="26"/>
                          <a:pt x="11" y="26"/>
                          <a:pt x="11" y="26"/>
                        </a:cubicBezTo>
                        <a:cubicBezTo>
                          <a:pt x="10" y="26"/>
                          <a:pt x="8" y="26"/>
                          <a:pt x="8" y="24"/>
                        </a:cubicBezTo>
                        <a:cubicBezTo>
                          <a:pt x="1" y="11"/>
                          <a:pt x="1" y="11"/>
                          <a:pt x="1" y="11"/>
                        </a:cubicBezTo>
                        <a:cubicBezTo>
                          <a:pt x="0" y="9"/>
                          <a:pt x="1" y="8"/>
                          <a:pt x="2" y="7"/>
                        </a:cubicBezTo>
                        <a:cubicBezTo>
                          <a:pt x="16" y="1"/>
                          <a:pt x="16" y="1"/>
                          <a:pt x="16" y="1"/>
                        </a:cubicBezTo>
                        <a:cubicBezTo>
                          <a:pt x="17" y="0"/>
                          <a:pt x="19" y="1"/>
                          <a:pt x="20"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4" name="任意多边形: 形状 103"/>
                  <p:cNvSpPr>
                    <a:spLocks/>
                  </p:cNvSpPr>
                  <p:nvPr/>
                </p:nvSpPr>
                <p:spPr bwMode="auto">
                  <a:xfrm rot="1463065">
                    <a:off x="4604958" y="4699572"/>
                    <a:ext cx="194826" cy="188737"/>
                  </a:xfrm>
                  <a:custGeom>
                    <a:avLst/>
                    <a:gdLst>
                      <a:gd name="T0" fmla="*/ 26 w 27"/>
                      <a:gd name="T1" fmla="*/ 15 h 26"/>
                      <a:gd name="T2" fmla="*/ 25 w 27"/>
                      <a:gd name="T3" fmla="*/ 19 h 26"/>
                      <a:gd name="T4" fmla="*/ 11 w 27"/>
                      <a:gd name="T5" fmla="*/ 25 h 26"/>
                      <a:gd name="T6" fmla="*/ 7 w 27"/>
                      <a:gd name="T7" fmla="*/ 24 h 26"/>
                      <a:gd name="T8" fmla="*/ 1 w 27"/>
                      <a:gd name="T9" fmla="*/ 10 h 26"/>
                      <a:gd name="T10" fmla="*/ 2 w 27"/>
                      <a:gd name="T11" fmla="*/ 7 h 26"/>
                      <a:gd name="T12" fmla="*/ 16 w 27"/>
                      <a:gd name="T13" fmla="*/ 0 h 26"/>
                      <a:gd name="T14" fmla="*/ 20 w 27"/>
                      <a:gd name="T15" fmla="*/ 2 h 26"/>
                      <a:gd name="T16" fmla="*/ 26 w 27"/>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5"/>
                        </a:moveTo>
                        <a:cubicBezTo>
                          <a:pt x="27" y="17"/>
                          <a:pt x="26" y="18"/>
                          <a:pt x="25" y="19"/>
                        </a:cubicBezTo>
                        <a:cubicBezTo>
                          <a:pt x="11" y="25"/>
                          <a:pt x="11" y="25"/>
                          <a:pt x="11" y="25"/>
                        </a:cubicBezTo>
                        <a:cubicBezTo>
                          <a:pt x="10" y="26"/>
                          <a:pt x="8" y="25"/>
                          <a:pt x="7" y="24"/>
                        </a:cubicBezTo>
                        <a:cubicBezTo>
                          <a:pt x="1" y="10"/>
                          <a:pt x="1" y="10"/>
                          <a:pt x="1" y="10"/>
                        </a:cubicBezTo>
                        <a:cubicBezTo>
                          <a:pt x="0" y="9"/>
                          <a:pt x="1" y="7"/>
                          <a:pt x="2" y="7"/>
                        </a:cubicBezTo>
                        <a:cubicBezTo>
                          <a:pt x="16" y="0"/>
                          <a:pt x="16" y="0"/>
                          <a:pt x="16" y="0"/>
                        </a:cubicBezTo>
                        <a:cubicBezTo>
                          <a:pt x="17" y="0"/>
                          <a:pt x="19" y="0"/>
                          <a:pt x="20"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5" name="任意多边形: 形状 104"/>
                  <p:cNvSpPr>
                    <a:spLocks/>
                  </p:cNvSpPr>
                  <p:nvPr/>
                </p:nvSpPr>
                <p:spPr bwMode="auto">
                  <a:xfrm rot="1463065">
                    <a:off x="4780553" y="4692567"/>
                    <a:ext cx="194826" cy="194826"/>
                  </a:xfrm>
                  <a:custGeom>
                    <a:avLst/>
                    <a:gdLst>
                      <a:gd name="T0" fmla="*/ 26 w 27"/>
                      <a:gd name="T1" fmla="*/ 16 h 27"/>
                      <a:gd name="T2" fmla="*/ 25 w 27"/>
                      <a:gd name="T3" fmla="*/ 20 h 27"/>
                      <a:gd name="T4" fmla="*/ 11 w 27"/>
                      <a:gd name="T5" fmla="*/ 26 h 27"/>
                      <a:gd name="T6" fmla="*/ 7 w 27"/>
                      <a:gd name="T7" fmla="*/ 25 h 27"/>
                      <a:gd name="T8" fmla="*/ 1 w 27"/>
                      <a:gd name="T9" fmla="*/ 11 h 27"/>
                      <a:gd name="T10" fmla="*/ 2 w 27"/>
                      <a:gd name="T11" fmla="*/ 7 h 27"/>
                      <a:gd name="T12" fmla="*/ 16 w 27"/>
                      <a:gd name="T13" fmla="*/ 1 h 27"/>
                      <a:gd name="T14" fmla="*/ 19 w 27"/>
                      <a:gd name="T15" fmla="*/ 2 h 27"/>
                      <a:gd name="T16" fmla="*/ 26 w 27"/>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7">
                        <a:moveTo>
                          <a:pt x="26" y="16"/>
                        </a:moveTo>
                        <a:cubicBezTo>
                          <a:pt x="27" y="17"/>
                          <a:pt x="26" y="19"/>
                          <a:pt x="25" y="20"/>
                        </a:cubicBezTo>
                        <a:cubicBezTo>
                          <a:pt x="11" y="26"/>
                          <a:pt x="11" y="26"/>
                          <a:pt x="11" y="26"/>
                        </a:cubicBezTo>
                        <a:cubicBezTo>
                          <a:pt x="10" y="27"/>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6" name="任意多边形: 形状 105"/>
                  <p:cNvSpPr>
                    <a:spLocks/>
                  </p:cNvSpPr>
                  <p:nvPr/>
                </p:nvSpPr>
                <p:spPr bwMode="auto">
                  <a:xfrm rot="1463065">
                    <a:off x="4959329" y="4691022"/>
                    <a:ext cx="185694" cy="188737"/>
                  </a:xfrm>
                  <a:custGeom>
                    <a:avLst/>
                    <a:gdLst>
                      <a:gd name="T0" fmla="*/ 26 w 26"/>
                      <a:gd name="T1" fmla="*/ 16 h 26"/>
                      <a:gd name="T2" fmla="*/ 25 w 26"/>
                      <a:gd name="T3" fmla="*/ 19 h 26"/>
                      <a:gd name="T4" fmla="*/ 11 w 26"/>
                      <a:gd name="T5" fmla="*/ 26 h 26"/>
                      <a:gd name="T6" fmla="*/ 7 w 26"/>
                      <a:gd name="T7" fmla="*/ 24 h 26"/>
                      <a:gd name="T8" fmla="*/ 1 w 26"/>
                      <a:gd name="T9" fmla="*/ 11 h 26"/>
                      <a:gd name="T10" fmla="*/ 2 w 26"/>
                      <a:gd name="T11" fmla="*/ 7 h 26"/>
                      <a:gd name="T12" fmla="*/ 16 w 26"/>
                      <a:gd name="T13" fmla="*/ 1 h 26"/>
                      <a:gd name="T14" fmla="*/ 19 w 26"/>
                      <a:gd name="T15" fmla="*/ 2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6"/>
                        </a:moveTo>
                        <a:cubicBezTo>
                          <a:pt x="26" y="17"/>
                          <a:pt x="26" y="19"/>
                          <a:pt x="25" y="19"/>
                        </a:cubicBezTo>
                        <a:cubicBezTo>
                          <a:pt x="11" y="26"/>
                          <a:pt x="11" y="26"/>
                          <a:pt x="11" y="26"/>
                        </a:cubicBezTo>
                        <a:cubicBezTo>
                          <a:pt x="10" y="26"/>
                          <a:pt x="8" y="26"/>
                          <a:pt x="7" y="24"/>
                        </a:cubicBezTo>
                        <a:cubicBezTo>
                          <a:pt x="1" y="11"/>
                          <a:pt x="1" y="11"/>
                          <a:pt x="1" y="11"/>
                        </a:cubicBezTo>
                        <a:cubicBezTo>
                          <a:pt x="0" y="9"/>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7" name="任意多边形: 形状 106"/>
                  <p:cNvSpPr>
                    <a:spLocks/>
                  </p:cNvSpPr>
                  <p:nvPr/>
                </p:nvSpPr>
                <p:spPr bwMode="auto">
                  <a:xfrm rot="1463065">
                    <a:off x="5133040" y="4692740"/>
                    <a:ext cx="185694" cy="185694"/>
                  </a:xfrm>
                  <a:custGeom>
                    <a:avLst/>
                    <a:gdLst>
                      <a:gd name="T0" fmla="*/ 26 w 26"/>
                      <a:gd name="T1" fmla="*/ 15 h 26"/>
                      <a:gd name="T2" fmla="*/ 24 w 26"/>
                      <a:gd name="T3" fmla="*/ 19 h 26"/>
                      <a:gd name="T4" fmla="*/ 11 w 26"/>
                      <a:gd name="T5" fmla="*/ 25 h 26"/>
                      <a:gd name="T6" fmla="*/ 7 w 26"/>
                      <a:gd name="T7" fmla="*/ 24 h 26"/>
                      <a:gd name="T8" fmla="*/ 1 w 26"/>
                      <a:gd name="T9" fmla="*/ 10 h 26"/>
                      <a:gd name="T10" fmla="*/ 2 w 26"/>
                      <a:gd name="T11" fmla="*/ 7 h 26"/>
                      <a:gd name="T12" fmla="*/ 16 w 26"/>
                      <a:gd name="T13" fmla="*/ 0 h 26"/>
                      <a:gd name="T14" fmla="*/ 19 w 26"/>
                      <a:gd name="T15" fmla="*/ 2 h 26"/>
                      <a:gd name="T16" fmla="*/ 26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5"/>
                        </a:moveTo>
                        <a:cubicBezTo>
                          <a:pt x="26" y="17"/>
                          <a:pt x="26" y="18"/>
                          <a:pt x="24" y="19"/>
                        </a:cubicBezTo>
                        <a:cubicBezTo>
                          <a:pt x="11" y="25"/>
                          <a:pt x="11" y="25"/>
                          <a:pt x="11" y="25"/>
                        </a:cubicBezTo>
                        <a:cubicBezTo>
                          <a:pt x="9" y="26"/>
                          <a:pt x="8" y="25"/>
                          <a:pt x="7" y="24"/>
                        </a:cubicBezTo>
                        <a:cubicBezTo>
                          <a:pt x="1" y="10"/>
                          <a:pt x="1" y="10"/>
                          <a:pt x="1" y="10"/>
                        </a:cubicBezTo>
                        <a:cubicBezTo>
                          <a:pt x="0" y="9"/>
                          <a:pt x="1" y="7"/>
                          <a:pt x="2" y="7"/>
                        </a:cubicBezTo>
                        <a:cubicBezTo>
                          <a:pt x="16" y="0"/>
                          <a:pt x="16" y="0"/>
                          <a:pt x="16" y="0"/>
                        </a:cubicBezTo>
                        <a:cubicBezTo>
                          <a:pt x="17" y="0"/>
                          <a:pt x="19" y="0"/>
                          <a:pt x="19"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8" name="任意多边形: 形状 107"/>
                  <p:cNvSpPr>
                    <a:spLocks/>
                  </p:cNvSpPr>
                  <p:nvPr/>
                </p:nvSpPr>
                <p:spPr bwMode="auto">
                  <a:xfrm rot="1463065">
                    <a:off x="5308007" y="4685599"/>
                    <a:ext cx="185694" cy="194826"/>
                  </a:xfrm>
                  <a:custGeom>
                    <a:avLst/>
                    <a:gdLst>
                      <a:gd name="T0" fmla="*/ 26 w 26"/>
                      <a:gd name="T1" fmla="*/ 16 h 27"/>
                      <a:gd name="T2" fmla="*/ 24 w 26"/>
                      <a:gd name="T3" fmla="*/ 19 h 27"/>
                      <a:gd name="T4" fmla="*/ 11 w 26"/>
                      <a:gd name="T5" fmla="*/ 26 h 27"/>
                      <a:gd name="T6" fmla="*/ 7 w 26"/>
                      <a:gd name="T7" fmla="*/ 25 h 27"/>
                      <a:gd name="T8" fmla="*/ 1 w 26"/>
                      <a:gd name="T9" fmla="*/ 11 h 27"/>
                      <a:gd name="T10" fmla="*/ 2 w 26"/>
                      <a:gd name="T11" fmla="*/ 7 h 27"/>
                      <a:gd name="T12" fmla="*/ 16 w 26"/>
                      <a:gd name="T13" fmla="*/ 1 h 27"/>
                      <a:gd name="T14" fmla="*/ 19 w 26"/>
                      <a:gd name="T15" fmla="*/ 2 h 27"/>
                      <a:gd name="T16" fmla="*/ 26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6" y="16"/>
                        </a:moveTo>
                        <a:cubicBezTo>
                          <a:pt x="26" y="17"/>
                          <a:pt x="26" y="19"/>
                          <a:pt x="24" y="19"/>
                        </a:cubicBezTo>
                        <a:cubicBezTo>
                          <a:pt x="11" y="26"/>
                          <a:pt x="11" y="26"/>
                          <a:pt x="11" y="26"/>
                        </a:cubicBezTo>
                        <a:cubicBezTo>
                          <a:pt x="9" y="27"/>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9" name="任意多边形: 形状 108"/>
                  <p:cNvSpPr>
                    <a:spLocks/>
                  </p:cNvSpPr>
                  <p:nvPr/>
                </p:nvSpPr>
                <p:spPr bwMode="auto">
                  <a:xfrm rot="1463065">
                    <a:off x="5484230" y="4684817"/>
                    <a:ext cx="185694" cy="185694"/>
                  </a:xfrm>
                  <a:custGeom>
                    <a:avLst/>
                    <a:gdLst>
                      <a:gd name="T0" fmla="*/ 26 w 26"/>
                      <a:gd name="T1" fmla="*/ 16 h 26"/>
                      <a:gd name="T2" fmla="*/ 24 w 26"/>
                      <a:gd name="T3" fmla="*/ 19 h 26"/>
                      <a:gd name="T4" fmla="*/ 11 w 26"/>
                      <a:gd name="T5" fmla="*/ 26 h 26"/>
                      <a:gd name="T6" fmla="*/ 7 w 26"/>
                      <a:gd name="T7" fmla="*/ 24 h 26"/>
                      <a:gd name="T8" fmla="*/ 1 w 26"/>
                      <a:gd name="T9" fmla="*/ 11 h 26"/>
                      <a:gd name="T10" fmla="*/ 2 w 26"/>
                      <a:gd name="T11" fmla="*/ 7 h 26"/>
                      <a:gd name="T12" fmla="*/ 16 w 26"/>
                      <a:gd name="T13" fmla="*/ 1 h 26"/>
                      <a:gd name="T14" fmla="*/ 19 w 26"/>
                      <a:gd name="T15" fmla="*/ 2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6"/>
                        </a:moveTo>
                        <a:cubicBezTo>
                          <a:pt x="26" y="17"/>
                          <a:pt x="26" y="19"/>
                          <a:pt x="24" y="19"/>
                        </a:cubicBezTo>
                        <a:cubicBezTo>
                          <a:pt x="11" y="26"/>
                          <a:pt x="11" y="26"/>
                          <a:pt x="11" y="26"/>
                        </a:cubicBezTo>
                        <a:cubicBezTo>
                          <a:pt x="9" y="26"/>
                          <a:pt x="8" y="26"/>
                          <a:pt x="7" y="24"/>
                        </a:cubicBezTo>
                        <a:cubicBezTo>
                          <a:pt x="1" y="11"/>
                          <a:pt x="1" y="11"/>
                          <a:pt x="1" y="11"/>
                        </a:cubicBezTo>
                        <a:cubicBezTo>
                          <a:pt x="0" y="9"/>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0" name="任意多边形: 形状 109"/>
                  <p:cNvSpPr>
                    <a:spLocks/>
                  </p:cNvSpPr>
                  <p:nvPr/>
                </p:nvSpPr>
                <p:spPr bwMode="auto">
                  <a:xfrm rot="1463065">
                    <a:off x="5657940" y="4683492"/>
                    <a:ext cx="185694" cy="188737"/>
                  </a:xfrm>
                  <a:custGeom>
                    <a:avLst/>
                    <a:gdLst>
                      <a:gd name="T0" fmla="*/ 26 w 26"/>
                      <a:gd name="T1" fmla="*/ 15 h 26"/>
                      <a:gd name="T2" fmla="*/ 24 w 26"/>
                      <a:gd name="T3" fmla="*/ 19 h 26"/>
                      <a:gd name="T4" fmla="*/ 11 w 26"/>
                      <a:gd name="T5" fmla="*/ 25 h 26"/>
                      <a:gd name="T6" fmla="*/ 7 w 26"/>
                      <a:gd name="T7" fmla="*/ 24 h 26"/>
                      <a:gd name="T8" fmla="*/ 1 w 26"/>
                      <a:gd name="T9" fmla="*/ 10 h 26"/>
                      <a:gd name="T10" fmla="*/ 2 w 26"/>
                      <a:gd name="T11" fmla="*/ 7 h 26"/>
                      <a:gd name="T12" fmla="*/ 16 w 26"/>
                      <a:gd name="T13" fmla="*/ 0 h 26"/>
                      <a:gd name="T14" fmla="*/ 19 w 26"/>
                      <a:gd name="T15" fmla="*/ 2 h 26"/>
                      <a:gd name="T16" fmla="*/ 26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5"/>
                        </a:moveTo>
                        <a:cubicBezTo>
                          <a:pt x="26" y="17"/>
                          <a:pt x="26" y="18"/>
                          <a:pt x="24" y="19"/>
                        </a:cubicBezTo>
                        <a:cubicBezTo>
                          <a:pt x="11" y="25"/>
                          <a:pt x="11" y="25"/>
                          <a:pt x="11" y="25"/>
                        </a:cubicBezTo>
                        <a:cubicBezTo>
                          <a:pt x="9" y="26"/>
                          <a:pt x="8" y="25"/>
                          <a:pt x="7" y="24"/>
                        </a:cubicBezTo>
                        <a:cubicBezTo>
                          <a:pt x="1" y="10"/>
                          <a:pt x="1" y="10"/>
                          <a:pt x="1" y="10"/>
                        </a:cubicBezTo>
                        <a:cubicBezTo>
                          <a:pt x="0" y="9"/>
                          <a:pt x="0" y="7"/>
                          <a:pt x="2" y="7"/>
                        </a:cubicBezTo>
                        <a:cubicBezTo>
                          <a:pt x="16" y="0"/>
                          <a:pt x="16" y="0"/>
                          <a:pt x="16" y="0"/>
                        </a:cubicBezTo>
                        <a:cubicBezTo>
                          <a:pt x="17" y="0"/>
                          <a:pt x="18" y="0"/>
                          <a:pt x="19"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1" name="任意多边形: 形状 110"/>
                  <p:cNvSpPr>
                    <a:spLocks/>
                  </p:cNvSpPr>
                  <p:nvPr/>
                </p:nvSpPr>
                <p:spPr bwMode="auto">
                  <a:xfrm rot="1463065">
                    <a:off x="5833536" y="4676487"/>
                    <a:ext cx="185694" cy="194826"/>
                  </a:xfrm>
                  <a:custGeom>
                    <a:avLst/>
                    <a:gdLst>
                      <a:gd name="T0" fmla="*/ 25 w 26"/>
                      <a:gd name="T1" fmla="*/ 16 h 27"/>
                      <a:gd name="T2" fmla="*/ 24 w 26"/>
                      <a:gd name="T3" fmla="*/ 19 h 27"/>
                      <a:gd name="T4" fmla="*/ 10 w 26"/>
                      <a:gd name="T5" fmla="*/ 26 h 27"/>
                      <a:gd name="T6" fmla="*/ 7 w 26"/>
                      <a:gd name="T7" fmla="*/ 25 h 27"/>
                      <a:gd name="T8" fmla="*/ 0 w 26"/>
                      <a:gd name="T9" fmla="*/ 11 h 27"/>
                      <a:gd name="T10" fmla="*/ 2 w 26"/>
                      <a:gd name="T11" fmla="*/ 7 h 27"/>
                      <a:gd name="T12" fmla="*/ 15 w 26"/>
                      <a:gd name="T13" fmla="*/ 1 h 27"/>
                      <a:gd name="T14" fmla="*/ 19 w 26"/>
                      <a:gd name="T15" fmla="*/ 2 h 27"/>
                      <a:gd name="T16" fmla="*/ 25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5" y="16"/>
                        </a:moveTo>
                        <a:cubicBezTo>
                          <a:pt x="26" y="17"/>
                          <a:pt x="26" y="19"/>
                          <a:pt x="24" y="19"/>
                        </a:cubicBezTo>
                        <a:cubicBezTo>
                          <a:pt x="10" y="26"/>
                          <a:pt x="10" y="26"/>
                          <a:pt x="10" y="26"/>
                        </a:cubicBezTo>
                        <a:cubicBezTo>
                          <a:pt x="9" y="27"/>
                          <a:pt x="8" y="26"/>
                          <a:pt x="7" y="25"/>
                        </a:cubicBezTo>
                        <a:cubicBezTo>
                          <a:pt x="0" y="11"/>
                          <a:pt x="0" y="11"/>
                          <a:pt x="0" y="11"/>
                        </a:cubicBezTo>
                        <a:cubicBezTo>
                          <a:pt x="0" y="10"/>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2" name="任意多边形: 形状 111"/>
                  <p:cNvSpPr>
                    <a:spLocks/>
                  </p:cNvSpPr>
                  <p:nvPr/>
                </p:nvSpPr>
                <p:spPr bwMode="auto">
                  <a:xfrm rot="1463065">
                    <a:off x="6008095" y="4680364"/>
                    <a:ext cx="194826" cy="185694"/>
                  </a:xfrm>
                  <a:custGeom>
                    <a:avLst/>
                    <a:gdLst>
                      <a:gd name="T0" fmla="*/ 26 w 27"/>
                      <a:gd name="T1" fmla="*/ 15 h 26"/>
                      <a:gd name="T2" fmla="*/ 25 w 27"/>
                      <a:gd name="T3" fmla="*/ 19 h 26"/>
                      <a:gd name="T4" fmla="*/ 11 w 27"/>
                      <a:gd name="T5" fmla="*/ 25 h 26"/>
                      <a:gd name="T6" fmla="*/ 7 w 27"/>
                      <a:gd name="T7" fmla="*/ 24 h 26"/>
                      <a:gd name="T8" fmla="*/ 1 w 27"/>
                      <a:gd name="T9" fmla="*/ 10 h 26"/>
                      <a:gd name="T10" fmla="*/ 2 w 27"/>
                      <a:gd name="T11" fmla="*/ 7 h 26"/>
                      <a:gd name="T12" fmla="*/ 16 w 27"/>
                      <a:gd name="T13" fmla="*/ 0 h 26"/>
                      <a:gd name="T14" fmla="*/ 20 w 27"/>
                      <a:gd name="T15" fmla="*/ 2 h 26"/>
                      <a:gd name="T16" fmla="*/ 26 w 27"/>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5"/>
                        </a:moveTo>
                        <a:cubicBezTo>
                          <a:pt x="27" y="17"/>
                          <a:pt x="26" y="18"/>
                          <a:pt x="25" y="19"/>
                        </a:cubicBezTo>
                        <a:cubicBezTo>
                          <a:pt x="11" y="25"/>
                          <a:pt x="11" y="25"/>
                          <a:pt x="11" y="25"/>
                        </a:cubicBezTo>
                        <a:cubicBezTo>
                          <a:pt x="10" y="26"/>
                          <a:pt x="8" y="25"/>
                          <a:pt x="7" y="24"/>
                        </a:cubicBezTo>
                        <a:cubicBezTo>
                          <a:pt x="1" y="10"/>
                          <a:pt x="1" y="10"/>
                          <a:pt x="1" y="10"/>
                        </a:cubicBezTo>
                        <a:cubicBezTo>
                          <a:pt x="0" y="9"/>
                          <a:pt x="1" y="7"/>
                          <a:pt x="2" y="7"/>
                        </a:cubicBezTo>
                        <a:cubicBezTo>
                          <a:pt x="16" y="0"/>
                          <a:pt x="16" y="0"/>
                          <a:pt x="16" y="0"/>
                        </a:cubicBezTo>
                        <a:cubicBezTo>
                          <a:pt x="17" y="0"/>
                          <a:pt x="19" y="0"/>
                          <a:pt x="20"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3" name="任意多边形: 形状 112"/>
                  <p:cNvSpPr>
                    <a:spLocks/>
                  </p:cNvSpPr>
                  <p:nvPr/>
                </p:nvSpPr>
                <p:spPr bwMode="auto">
                  <a:xfrm rot="1463065">
                    <a:off x="4137943" y="4881580"/>
                    <a:ext cx="191783" cy="188737"/>
                  </a:xfrm>
                  <a:custGeom>
                    <a:avLst/>
                    <a:gdLst>
                      <a:gd name="T0" fmla="*/ 26 w 27"/>
                      <a:gd name="T1" fmla="*/ 15 h 26"/>
                      <a:gd name="T2" fmla="*/ 25 w 27"/>
                      <a:gd name="T3" fmla="*/ 19 h 26"/>
                      <a:gd name="T4" fmla="*/ 11 w 27"/>
                      <a:gd name="T5" fmla="*/ 25 h 26"/>
                      <a:gd name="T6" fmla="*/ 7 w 27"/>
                      <a:gd name="T7" fmla="*/ 24 h 26"/>
                      <a:gd name="T8" fmla="*/ 1 w 27"/>
                      <a:gd name="T9" fmla="*/ 10 h 26"/>
                      <a:gd name="T10" fmla="*/ 2 w 27"/>
                      <a:gd name="T11" fmla="*/ 7 h 26"/>
                      <a:gd name="T12" fmla="*/ 16 w 27"/>
                      <a:gd name="T13" fmla="*/ 0 h 26"/>
                      <a:gd name="T14" fmla="*/ 20 w 27"/>
                      <a:gd name="T15" fmla="*/ 2 h 26"/>
                      <a:gd name="T16" fmla="*/ 26 w 27"/>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5"/>
                        </a:moveTo>
                        <a:cubicBezTo>
                          <a:pt x="27" y="17"/>
                          <a:pt x="26" y="18"/>
                          <a:pt x="25" y="19"/>
                        </a:cubicBezTo>
                        <a:cubicBezTo>
                          <a:pt x="11" y="25"/>
                          <a:pt x="11" y="25"/>
                          <a:pt x="11" y="25"/>
                        </a:cubicBezTo>
                        <a:cubicBezTo>
                          <a:pt x="10" y="26"/>
                          <a:pt x="8" y="25"/>
                          <a:pt x="7" y="24"/>
                        </a:cubicBezTo>
                        <a:cubicBezTo>
                          <a:pt x="1" y="10"/>
                          <a:pt x="1" y="10"/>
                          <a:pt x="1" y="10"/>
                        </a:cubicBezTo>
                        <a:cubicBezTo>
                          <a:pt x="0" y="9"/>
                          <a:pt x="1" y="7"/>
                          <a:pt x="2" y="7"/>
                        </a:cubicBezTo>
                        <a:cubicBezTo>
                          <a:pt x="16" y="0"/>
                          <a:pt x="16" y="0"/>
                          <a:pt x="16" y="0"/>
                        </a:cubicBezTo>
                        <a:cubicBezTo>
                          <a:pt x="17" y="0"/>
                          <a:pt x="19" y="0"/>
                          <a:pt x="20"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4" name="任意多边形: 形状 113"/>
                  <p:cNvSpPr>
                    <a:spLocks/>
                  </p:cNvSpPr>
                  <p:nvPr/>
                </p:nvSpPr>
                <p:spPr bwMode="auto">
                  <a:xfrm rot="1463065">
                    <a:off x="3915579" y="4872392"/>
                    <a:ext cx="237444" cy="210047"/>
                  </a:xfrm>
                  <a:custGeom>
                    <a:avLst/>
                    <a:gdLst>
                      <a:gd name="T0" fmla="*/ 32 w 33"/>
                      <a:gd name="T1" fmla="*/ 15 h 29"/>
                      <a:gd name="T2" fmla="*/ 31 w 33"/>
                      <a:gd name="T3" fmla="*/ 19 h 29"/>
                      <a:gd name="T4" fmla="*/ 11 w 33"/>
                      <a:gd name="T5" fmla="*/ 29 h 29"/>
                      <a:gd name="T6" fmla="*/ 7 w 33"/>
                      <a:gd name="T7" fmla="*/ 27 h 29"/>
                      <a:gd name="T8" fmla="*/ 1 w 33"/>
                      <a:gd name="T9" fmla="*/ 14 h 29"/>
                      <a:gd name="T10" fmla="*/ 2 w 33"/>
                      <a:gd name="T11" fmla="*/ 10 h 29"/>
                      <a:gd name="T12" fmla="*/ 22 w 33"/>
                      <a:gd name="T13" fmla="*/ 0 h 29"/>
                      <a:gd name="T14" fmla="*/ 26 w 33"/>
                      <a:gd name="T15" fmla="*/ 2 h 29"/>
                      <a:gd name="T16" fmla="*/ 32 w 33"/>
                      <a:gd name="T17" fmla="*/ 1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9">
                        <a:moveTo>
                          <a:pt x="32" y="15"/>
                        </a:moveTo>
                        <a:cubicBezTo>
                          <a:pt x="33" y="17"/>
                          <a:pt x="32" y="18"/>
                          <a:pt x="31" y="19"/>
                        </a:cubicBezTo>
                        <a:cubicBezTo>
                          <a:pt x="11" y="29"/>
                          <a:pt x="11" y="29"/>
                          <a:pt x="11" y="29"/>
                        </a:cubicBezTo>
                        <a:cubicBezTo>
                          <a:pt x="9" y="29"/>
                          <a:pt x="8" y="29"/>
                          <a:pt x="7" y="27"/>
                        </a:cubicBezTo>
                        <a:cubicBezTo>
                          <a:pt x="1" y="14"/>
                          <a:pt x="1" y="14"/>
                          <a:pt x="1" y="14"/>
                        </a:cubicBezTo>
                        <a:cubicBezTo>
                          <a:pt x="0" y="12"/>
                          <a:pt x="1" y="11"/>
                          <a:pt x="2" y="10"/>
                        </a:cubicBezTo>
                        <a:cubicBezTo>
                          <a:pt x="22" y="0"/>
                          <a:pt x="22" y="0"/>
                          <a:pt x="22" y="0"/>
                        </a:cubicBezTo>
                        <a:cubicBezTo>
                          <a:pt x="24" y="0"/>
                          <a:pt x="25" y="0"/>
                          <a:pt x="26" y="2"/>
                        </a:cubicBezTo>
                        <a:lnTo>
                          <a:pt x="32"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5" name="任意多边形: 形状 114"/>
                  <p:cNvSpPr>
                    <a:spLocks/>
                  </p:cNvSpPr>
                  <p:nvPr/>
                </p:nvSpPr>
                <p:spPr bwMode="auto">
                  <a:xfrm rot="1463065">
                    <a:off x="4151561" y="5400341"/>
                    <a:ext cx="237444" cy="207002"/>
                  </a:xfrm>
                  <a:custGeom>
                    <a:avLst/>
                    <a:gdLst>
                      <a:gd name="T0" fmla="*/ 33 w 33"/>
                      <a:gd name="T1" fmla="*/ 16 h 29"/>
                      <a:gd name="T2" fmla="*/ 31 w 33"/>
                      <a:gd name="T3" fmla="*/ 19 h 29"/>
                      <a:gd name="T4" fmla="*/ 11 w 33"/>
                      <a:gd name="T5" fmla="*/ 29 h 29"/>
                      <a:gd name="T6" fmla="*/ 7 w 33"/>
                      <a:gd name="T7" fmla="*/ 28 h 29"/>
                      <a:gd name="T8" fmla="*/ 1 w 33"/>
                      <a:gd name="T9" fmla="*/ 14 h 29"/>
                      <a:gd name="T10" fmla="*/ 2 w 33"/>
                      <a:gd name="T11" fmla="*/ 10 h 29"/>
                      <a:gd name="T12" fmla="*/ 23 w 33"/>
                      <a:gd name="T13" fmla="*/ 1 h 29"/>
                      <a:gd name="T14" fmla="*/ 26 w 33"/>
                      <a:gd name="T15" fmla="*/ 2 h 29"/>
                      <a:gd name="T16" fmla="*/ 33 w 33"/>
                      <a:gd name="T17" fmla="*/ 1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9">
                        <a:moveTo>
                          <a:pt x="33" y="16"/>
                        </a:moveTo>
                        <a:cubicBezTo>
                          <a:pt x="33" y="17"/>
                          <a:pt x="33" y="19"/>
                          <a:pt x="31" y="19"/>
                        </a:cubicBezTo>
                        <a:cubicBezTo>
                          <a:pt x="11" y="29"/>
                          <a:pt x="11" y="29"/>
                          <a:pt x="11" y="29"/>
                        </a:cubicBezTo>
                        <a:cubicBezTo>
                          <a:pt x="10" y="29"/>
                          <a:pt x="8" y="29"/>
                          <a:pt x="7" y="28"/>
                        </a:cubicBezTo>
                        <a:cubicBezTo>
                          <a:pt x="1" y="14"/>
                          <a:pt x="1" y="14"/>
                          <a:pt x="1" y="14"/>
                        </a:cubicBezTo>
                        <a:cubicBezTo>
                          <a:pt x="0" y="13"/>
                          <a:pt x="1" y="11"/>
                          <a:pt x="2" y="10"/>
                        </a:cubicBezTo>
                        <a:cubicBezTo>
                          <a:pt x="23" y="1"/>
                          <a:pt x="23" y="1"/>
                          <a:pt x="23" y="1"/>
                        </a:cubicBezTo>
                        <a:cubicBezTo>
                          <a:pt x="24" y="0"/>
                          <a:pt x="26" y="1"/>
                          <a:pt x="26" y="2"/>
                        </a:cubicBezTo>
                        <a:lnTo>
                          <a:pt x="33"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6" name="任意多边形: 形状 115"/>
                  <p:cNvSpPr>
                    <a:spLocks/>
                  </p:cNvSpPr>
                  <p:nvPr/>
                </p:nvSpPr>
                <p:spPr bwMode="auto">
                  <a:xfrm rot="1463065">
                    <a:off x="3921278" y="5407630"/>
                    <a:ext cx="243532" cy="207002"/>
                  </a:xfrm>
                  <a:custGeom>
                    <a:avLst/>
                    <a:gdLst>
                      <a:gd name="T0" fmla="*/ 33 w 34"/>
                      <a:gd name="T1" fmla="*/ 15 h 29"/>
                      <a:gd name="T2" fmla="*/ 32 w 34"/>
                      <a:gd name="T3" fmla="*/ 19 h 29"/>
                      <a:gd name="T4" fmla="*/ 11 w 34"/>
                      <a:gd name="T5" fmla="*/ 28 h 29"/>
                      <a:gd name="T6" fmla="*/ 8 w 34"/>
                      <a:gd name="T7" fmla="*/ 27 h 29"/>
                      <a:gd name="T8" fmla="*/ 1 w 34"/>
                      <a:gd name="T9" fmla="*/ 13 h 29"/>
                      <a:gd name="T10" fmla="*/ 2 w 34"/>
                      <a:gd name="T11" fmla="*/ 10 h 29"/>
                      <a:gd name="T12" fmla="*/ 23 w 34"/>
                      <a:gd name="T13" fmla="*/ 0 h 29"/>
                      <a:gd name="T14" fmla="*/ 26 w 34"/>
                      <a:gd name="T15" fmla="*/ 1 h 29"/>
                      <a:gd name="T16" fmla="*/ 33 w 34"/>
                      <a:gd name="T17" fmla="*/ 1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29">
                        <a:moveTo>
                          <a:pt x="33" y="15"/>
                        </a:moveTo>
                        <a:cubicBezTo>
                          <a:pt x="34" y="16"/>
                          <a:pt x="33" y="18"/>
                          <a:pt x="32" y="19"/>
                        </a:cubicBezTo>
                        <a:cubicBezTo>
                          <a:pt x="11" y="28"/>
                          <a:pt x="11" y="28"/>
                          <a:pt x="11" y="28"/>
                        </a:cubicBezTo>
                        <a:cubicBezTo>
                          <a:pt x="10" y="29"/>
                          <a:pt x="8" y="28"/>
                          <a:pt x="8" y="27"/>
                        </a:cubicBezTo>
                        <a:cubicBezTo>
                          <a:pt x="1" y="13"/>
                          <a:pt x="1" y="13"/>
                          <a:pt x="1" y="13"/>
                        </a:cubicBezTo>
                        <a:cubicBezTo>
                          <a:pt x="0" y="12"/>
                          <a:pt x="1" y="10"/>
                          <a:pt x="2" y="10"/>
                        </a:cubicBezTo>
                        <a:cubicBezTo>
                          <a:pt x="23" y="0"/>
                          <a:pt x="23" y="0"/>
                          <a:pt x="23" y="0"/>
                        </a:cubicBezTo>
                        <a:cubicBezTo>
                          <a:pt x="24" y="0"/>
                          <a:pt x="26" y="0"/>
                          <a:pt x="26" y="1"/>
                        </a:cubicBezTo>
                        <a:lnTo>
                          <a:pt x="33"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 name="任意多边形: 形状 116"/>
                  <p:cNvSpPr>
                    <a:spLocks/>
                  </p:cNvSpPr>
                  <p:nvPr/>
                </p:nvSpPr>
                <p:spPr bwMode="auto">
                  <a:xfrm rot="1463065">
                    <a:off x="4383717" y="5392384"/>
                    <a:ext cx="237444" cy="216136"/>
                  </a:xfrm>
                  <a:custGeom>
                    <a:avLst/>
                    <a:gdLst>
                      <a:gd name="T0" fmla="*/ 32 w 33"/>
                      <a:gd name="T1" fmla="*/ 16 h 30"/>
                      <a:gd name="T2" fmla="*/ 31 w 33"/>
                      <a:gd name="T3" fmla="*/ 20 h 30"/>
                      <a:gd name="T4" fmla="*/ 11 w 33"/>
                      <a:gd name="T5" fmla="*/ 29 h 30"/>
                      <a:gd name="T6" fmla="*/ 7 w 33"/>
                      <a:gd name="T7" fmla="*/ 28 h 30"/>
                      <a:gd name="T8" fmla="*/ 1 w 33"/>
                      <a:gd name="T9" fmla="*/ 14 h 30"/>
                      <a:gd name="T10" fmla="*/ 2 w 33"/>
                      <a:gd name="T11" fmla="*/ 11 h 30"/>
                      <a:gd name="T12" fmla="*/ 22 w 33"/>
                      <a:gd name="T13" fmla="*/ 1 h 30"/>
                      <a:gd name="T14" fmla="*/ 26 w 33"/>
                      <a:gd name="T15" fmla="*/ 2 h 30"/>
                      <a:gd name="T16" fmla="*/ 32 w 33"/>
                      <a:gd name="T17" fmla="*/ 1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30">
                        <a:moveTo>
                          <a:pt x="32" y="16"/>
                        </a:moveTo>
                        <a:cubicBezTo>
                          <a:pt x="33" y="17"/>
                          <a:pt x="32" y="19"/>
                          <a:pt x="31" y="20"/>
                        </a:cubicBezTo>
                        <a:cubicBezTo>
                          <a:pt x="11" y="29"/>
                          <a:pt x="11" y="29"/>
                          <a:pt x="11" y="29"/>
                        </a:cubicBezTo>
                        <a:cubicBezTo>
                          <a:pt x="9" y="30"/>
                          <a:pt x="8" y="29"/>
                          <a:pt x="7" y="28"/>
                        </a:cubicBezTo>
                        <a:cubicBezTo>
                          <a:pt x="1" y="14"/>
                          <a:pt x="1" y="14"/>
                          <a:pt x="1" y="14"/>
                        </a:cubicBezTo>
                        <a:cubicBezTo>
                          <a:pt x="0" y="13"/>
                          <a:pt x="0" y="11"/>
                          <a:pt x="2" y="11"/>
                        </a:cubicBezTo>
                        <a:cubicBezTo>
                          <a:pt x="22" y="1"/>
                          <a:pt x="22" y="1"/>
                          <a:pt x="22" y="1"/>
                        </a:cubicBezTo>
                        <a:cubicBezTo>
                          <a:pt x="24" y="0"/>
                          <a:pt x="25" y="1"/>
                          <a:pt x="26" y="2"/>
                        </a:cubicBezTo>
                        <a:lnTo>
                          <a:pt x="32"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8" name="任意多边形: 形状 117"/>
                  <p:cNvSpPr>
                    <a:spLocks/>
                  </p:cNvSpPr>
                  <p:nvPr/>
                </p:nvSpPr>
                <p:spPr bwMode="auto">
                  <a:xfrm rot="1463065">
                    <a:off x="4656825" y="5186888"/>
                    <a:ext cx="1074587" cy="605787"/>
                  </a:xfrm>
                  <a:custGeom>
                    <a:avLst/>
                    <a:gdLst>
                      <a:gd name="T0" fmla="*/ 148 w 149"/>
                      <a:gd name="T1" fmla="*/ 16 h 84"/>
                      <a:gd name="T2" fmla="*/ 147 w 149"/>
                      <a:gd name="T3" fmla="*/ 19 h 84"/>
                      <a:gd name="T4" fmla="*/ 10 w 149"/>
                      <a:gd name="T5" fmla="*/ 84 h 84"/>
                      <a:gd name="T6" fmla="*/ 7 w 149"/>
                      <a:gd name="T7" fmla="*/ 82 h 84"/>
                      <a:gd name="T8" fmla="*/ 0 w 149"/>
                      <a:gd name="T9" fmla="*/ 69 h 84"/>
                      <a:gd name="T10" fmla="*/ 2 w 149"/>
                      <a:gd name="T11" fmla="*/ 65 h 84"/>
                      <a:gd name="T12" fmla="*/ 138 w 149"/>
                      <a:gd name="T13" fmla="*/ 1 h 84"/>
                      <a:gd name="T14" fmla="*/ 142 w 149"/>
                      <a:gd name="T15" fmla="*/ 2 h 84"/>
                      <a:gd name="T16" fmla="*/ 148 w 149"/>
                      <a:gd name="T17" fmla="*/ 16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9" h="84">
                        <a:moveTo>
                          <a:pt x="148" y="16"/>
                        </a:moveTo>
                        <a:cubicBezTo>
                          <a:pt x="149" y="17"/>
                          <a:pt x="149" y="18"/>
                          <a:pt x="147" y="19"/>
                        </a:cubicBezTo>
                        <a:cubicBezTo>
                          <a:pt x="10" y="84"/>
                          <a:pt x="10" y="84"/>
                          <a:pt x="10" y="84"/>
                        </a:cubicBezTo>
                        <a:cubicBezTo>
                          <a:pt x="9" y="84"/>
                          <a:pt x="7" y="84"/>
                          <a:pt x="7" y="82"/>
                        </a:cubicBezTo>
                        <a:cubicBezTo>
                          <a:pt x="0" y="69"/>
                          <a:pt x="0" y="69"/>
                          <a:pt x="0" y="69"/>
                        </a:cubicBezTo>
                        <a:cubicBezTo>
                          <a:pt x="0" y="67"/>
                          <a:pt x="0" y="66"/>
                          <a:pt x="2" y="65"/>
                        </a:cubicBezTo>
                        <a:cubicBezTo>
                          <a:pt x="138" y="1"/>
                          <a:pt x="138" y="1"/>
                          <a:pt x="138" y="1"/>
                        </a:cubicBezTo>
                        <a:cubicBezTo>
                          <a:pt x="140" y="0"/>
                          <a:pt x="141" y="1"/>
                          <a:pt x="142" y="2"/>
                        </a:cubicBezTo>
                        <a:lnTo>
                          <a:pt x="148"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9" name="任意多边形: 形状 118"/>
                  <p:cNvSpPr>
                    <a:spLocks/>
                  </p:cNvSpPr>
                  <p:nvPr/>
                </p:nvSpPr>
                <p:spPr bwMode="auto">
                  <a:xfrm rot="1463065">
                    <a:off x="5997974" y="5374992"/>
                    <a:ext cx="237444" cy="207002"/>
                  </a:xfrm>
                  <a:custGeom>
                    <a:avLst/>
                    <a:gdLst>
                      <a:gd name="T0" fmla="*/ 32 w 33"/>
                      <a:gd name="T1" fmla="*/ 15 h 29"/>
                      <a:gd name="T2" fmla="*/ 31 w 33"/>
                      <a:gd name="T3" fmla="*/ 19 h 29"/>
                      <a:gd name="T4" fmla="*/ 10 w 33"/>
                      <a:gd name="T5" fmla="*/ 29 h 29"/>
                      <a:gd name="T6" fmla="*/ 7 w 33"/>
                      <a:gd name="T7" fmla="*/ 27 h 29"/>
                      <a:gd name="T8" fmla="*/ 0 w 33"/>
                      <a:gd name="T9" fmla="*/ 14 h 29"/>
                      <a:gd name="T10" fmla="*/ 2 w 33"/>
                      <a:gd name="T11" fmla="*/ 10 h 29"/>
                      <a:gd name="T12" fmla="*/ 22 w 33"/>
                      <a:gd name="T13" fmla="*/ 0 h 29"/>
                      <a:gd name="T14" fmla="*/ 26 w 33"/>
                      <a:gd name="T15" fmla="*/ 2 h 29"/>
                      <a:gd name="T16" fmla="*/ 32 w 33"/>
                      <a:gd name="T17" fmla="*/ 1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9">
                        <a:moveTo>
                          <a:pt x="32" y="15"/>
                        </a:moveTo>
                        <a:cubicBezTo>
                          <a:pt x="33" y="17"/>
                          <a:pt x="32" y="18"/>
                          <a:pt x="31" y="19"/>
                        </a:cubicBezTo>
                        <a:cubicBezTo>
                          <a:pt x="10" y="29"/>
                          <a:pt x="10" y="29"/>
                          <a:pt x="10" y="29"/>
                        </a:cubicBezTo>
                        <a:cubicBezTo>
                          <a:pt x="9" y="29"/>
                          <a:pt x="8" y="29"/>
                          <a:pt x="7" y="27"/>
                        </a:cubicBezTo>
                        <a:cubicBezTo>
                          <a:pt x="0" y="14"/>
                          <a:pt x="0" y="14"/>
                          <a:pt x="0" y="14"/>
                        </a:cubicBezTo>
                        <a:cubicBezTo>
                          <a:pt x="0" y="12"/>
                          <a:pt x="0" y="11"/>
                          <a:pt x="2" y="10"/>
                        </a:cubicBezTo>
                        <a:cubicBezTo>
                          <a:pt x="22" y="0"/>
                          <a:pt x="22" y="0"/>
                          <a:pt x="22" y="0"/>
                        </a:cubicBezTo>
                        <a:cubicBezTo>
                          <a:pt x="24" y="0"/>
                          <a:pt x="25" y="0"/>
                          <a:pt x="26" y="2"/>
                        </a:cubicBezTo>
                        <a:lnTo>
                          <a:pt x="32"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0" name="任意多边形: 形状 119"/>
                  <p:cNvSpPr>
                    <a:spLocks/>
                  </p:cNvSpPr>
                  <p:nvPr/>
                </p:nvSpPr>
                <p:spPr bwMode="auto">
                  <a:xfrm rot="1463065">
                    <a:off x="5766940" y="5371673"/>
                    <a:ext cx="240489" cy="216136"/>
                  </a:xfrm>
                  <a:custGeom>
                    <a:avLst/>
                    <a:gdLst>
                      <a:gd name="T0" fmla="*/ 33 w 33"/>
                      <a:gd name="T1" fmla="*/ 16 h 30"/>
                      <a:gd name="T2" fmla="*/ 31 w 33"/>
                      <a:gd name="T3" fmla="*/ 19 h 30"/>
                      <a:gd name="T4" fmla="*/ 11 w 33"/>
                      <a:gd name="T5" fmla="*/ 29 h 30"/>
                      <a:gd name="T6" fmla="*/ 7 w 33"/>
                      <a:gd name="T7" fmla="*/ 28 h 30"/>
                      <a:gd name="T8" fmla="*/ 1 w 33"/>
                      <a:gd name="T9" fmla="*/ 14 h 30"/>
                      <a:gd name="T10" fmla="*/ 2 w 33"/>
                      <a:gd name="T11" fmla="*/ 11 h 30"/>
                      <a:gd name="T12" fmla="*/ 22 w 33"/>
                      <a:gd name="T13" fmla="*/ 1 h 30"/>
                      <a:gd name="T14" fmla="*/ 26 w 33"/>
                      <a:gd name="T15" fmla="*/ 2 h 30"/>
                      <a:gd name="T16" fmla="*/ 33 w 33"/>
                      <a:gd name="T17" fmla="*/ 1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30">
                        <a:moveTo>
                          <a:pt x="33" y="16"/>
                        </a:moveTo>
                        <a:cubicBezTo>
                          <a:pt x="33" y="17"/>
                          <a:pt x="33" y="19"/>
                          <a:pt x="31" y="19"/>
                        </a:cubicBezTo>
                        <a:cubicBezTo>
                          <a:pt x="11" y="29"/>
                          <a:pt x="11" y="29"/>
                          <a:pt x="11" y="29"/>
                        </a:cubicBezTo>
                        <a:cubicBezTo>
                          <a:pt x="9" y="30"/>
                          <a:pt x="8" y="29"/>
                          <a:pt x="7" y="28"/>
                        </a:cubicBezTo>
                        <a:cubicBezTo>
                          <a:pt x="1" y="14"/>
                          <a:pt x="1" y="14"/>
                          <a:pt x="1" y="14"/>
                        </a:cubicBezTo>
                        <a:cubicBezTo>
                          <a:pt x="0" y="13"/>
                          <a:pt x="1" y="11"/>
                          <a:pt x="2" y="11"/>
                        </a:cubicBezTo>
                        <a:cubicBezTo>
                          <a:pt x="22" y="1"/>
                          <a:pt x="22" y="1"/>
                          <a:pt x="22" y="1"/>
                        </a:cubicBezTo>
                        <a:cubicBezTo>
                          <a:pt x="24" y="0"/>
                          <a:pt x="25" y="1"/>
                          <a:pt x="26" y="2"/>
                        </a:cubicBezTo>
                        <a:lnTo>
                          <a:pt x="33"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1" name="任意多边形: 形状 120"/>
                  <p:cNvSpPr>
                    <a:spLocks/>
                  </p:cNvSpPr>
                  <p:nvPr/>
                </p:nvSpPr>
                <p:spPr bwMode="auto">
                  <a:xfrm rot="1463065">
                    <a:off x="6230130" y="5367036"/>
                    <a:ext cx="237444" cy="216136"/>
                  </a:xfrm>
                  <a:custGeom>
                    <a:avLst/>
                    <a:gdLst>
                      <a:gd name="T0" fmla="*/ 32 w 33"/>
                      <a:gd name="T1" fmla="*/ 16 h 30"/>
                      <a:gd name="T2" fmla="*/ 31 w 33"/>
                      <a:gd name="T3" fmla="*/ 19 h 30"/>
                      <a:gd name="T4" fmla="*/ 10 w 33"/>
                      <a:gd name="T5" fmla="*/ 29 h 30"/>
                      <a:gd name="T6" fmla="*/ 7 w 33"/>
                      <a:gd name="T7" fmla="*/ 28 h 30"/>
                      <a:gd name="T8" fmla="*/ 0 w 33"/>
                      <a:gd name="T9" fmla="*/ 14 h 30"/>
                      <a:gd name="T10" fmla="*/ 1 w 33"/>
                      <a:gd name="T11" fmla="*/ 10 h 30"/>
                      <a:gd name="T12" fmla="*/ 22 w 33"/>
                      <a:gd name="T13" fmla="*/ 1 h 30"/>
                      <a:gd name="T14" fmla="*/ 25 w 33"/>
                      <a:gd name="T15" fmla="*/ 2 h 30"/>
                      <a:gd name="T16" fmla="*/ 32 w 33"/>
                      <a:gd name="T17" fmla="*/ 1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30">
                        <a:moveTo>
                          <a:pt x="32" y="16"/>
                        </a:moveTo>
                        <a:cubicBezTo>
                          <a:pt x="33" y="17"/>
                          <a:pt x="32" y="19"/>
                          <a:pt x="31" y="19"/>
                        </a:cubicBezTo>
                        <a:cubicBezTo>
                          <a:pt x="10" y="29"/>
                          <a:pt x="10" y="29"/>
                          <a:pt x="10" y="29"/>
                        </a:cubicBezTo>
                        <a:cubicBezTo>
                          <a:pt x="9" y="30"/>
                          <a:pt x="7" y="29"/>
                          <a:pt x="7" y="28"/>
                        </a:cubicBezTo>
                        <a:cubicBezTo>
                          <a:pt x="0" y="14"/>
                          <a:pt x="0" y="14"/>
                          <a:pt x="0" y="14"/>
                        </a:cubicBezTo>
                        <a:cubicBezTo>
                          <a:pt x="0" y="13"/>
                          <a:pt x="0" y="11"/>
                          <a:pt x="1" y="10"/>
                        </a:cubicBezTo>
                        <a:cubicBezTo>
                          <a:pt x="22" y="1"/>
                          <a:pt x="22" y="1"/>
                          <a:pt x="22" y="1"/>
                        </a:cubicBezTo>
                        <a:cubicBezTo>
                          <a:pt x="23" y="0"/>
                          <a:pt x="25" y="1"/>
                          <a:pt x="25" y="2"/>
                        </a:cubicBezTo>
                        <a:lnTo>
                          <a:pt x="32"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2" name="任意多边形: 形状 121"/>
                  <p:cNvSpPr>
                    <a:spLocks/>
                  </p:cNvSpPr>
                  <p:nvPr/>
                </p:nvSpPr>
                <p:spPr bwMode="auto">
                  <a:xfrm rot="1463065">
                    <a:off x="3922164" y="5043856"/>
                    <a:ext cx="283107" cy="231356"/>
                  </a:xfrm>
                  <a:custGeom>
                    <a:avLst/>
                    <a:gdLst>
                      <a:gd name="T0" fmla="*/ 38 w 39"/>
                      <a:gd name="T1" fmla="*/ 16 h 32"/>
                      <a:gd name="T2" fmla="*/ 37 w 39"/>
                      <a:gd name="T3" fmla="*/ 19 h 32"/>
                      <a:gd name="T4" fmla="*/ 10 w 39"/>
                      <a:gd name="T5" fmla="*/ 32 h 32"/>
                      <a:gd name="T6" fmla="*/ 7 w 39"/>
                      <a:gd name="T7" fmla="*/ 31 h 32"/>
                      <a:gd name="T8" fmla="*/ 1 w 39"/>
                      <a:gd name="T9" fmla="*/ 17 h 32"/>
                      <a:gd name="T10" fmla="*/ 2 w 39"/>
                      <a:gd name="T11" fmla="*/ 13 h 32"/>
                      <a:gd name="T12" fmla="*/ 28 w 39"/>
                      <a:gd name="T13" fmla="*/ 1 h 32"/>
                      <a:gd name="T14" fmla="*/ 32 w 39"/>
                      <a:gd name="T15" fmla="*/ 2 h 32"/>
                      <a:gd name="T16" fmla="*/ 38 w 39"/>
                      <a:gd name="T17"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2">
                        <a:moveTo>
                          <a:pt x="38" y="16"/>
                        </a:moveTo>
                        <a:cubicBezTo>
                          <a:pt x="39" y="17"/>
                          <a:pt x="38" y="19"/>
                          <a:pt x="37" y="19"/>
                        </a:cubicBezTo>
                        <a:cubicBezTo>
                          <a:pt x="10" y="32"/>
                          <a:pt x="10" y="32"/>
                          <a:pt x="10" y="32"/>
                        </a:cubicBezTo>
                        <a:cubicBezTo>
                          <a:pt x="9" y="32"/>
                          <a:pt x="8" y="32"/>
                          <a:pt x="7" y="31"/>
                        </a:cubicBezTo>
                        <a:cubicBezTo>
                          <a:pt x="1" y="17"/>
                          <a:pt x="1" y="17"/>
                          <a:pt x="1" y="17"/>
                        </a:cubicBezTo>
                        <a:cubicBezTo>
                          <a:pt x="0" y="16"/>
                          <a:pt x="0" y="14"/>
                          <a:pt x="2" y="13"/>
                        </a:cubicBezTo>
                        <a:cubicBezTo>
                          <a:pt x="28" y="1"/>
                          <a:pt x="28" y="1"/>
                          <a:pt x="28" y="1"/>
                        </a:cubicBezTo>
                        <a:cubicBezTo>
                          <a:pt x="30" y="0"/>
                          <a:pt x="31" y="1"/>
                          <a:pt x="32" y="2"/>
                        </a:cubicBezTo>
                        <a:lnTo>
                          <a:pt x="38"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3" name="任意多边形: 形状 122"/>
                  <p:cNvSpPr>
                    <a:spLocks/>
                  </p:cNvSpPr>
                  <p:nvPr/>
                </p:nvSpPr>
                <p:spPr bwMode="auto">
                  <a:xfrm rot="1463065">
                    <a:off x="4313539" y="4874574"/>
                    <a:ext cx="191783" cy="194826"/>
                  </a:xfrm>
                  <a:custGeom>
                    <a:avLst/>
                    <a:gdLst>
                      <a:gd name="T0" fmla="*/ 26 w 27"/>
                      <a:gd name="T1" fmla="*/ 16 h 27"/>
                      <a:gd name="T2" fmla="*/ 25 w 27"/>
                      <a:gd name="T3" fmla="*/ 19 h 27"/>
                      <a:gd name="T4" fmla="*/ 11 w 27"/>
                      <a:gd name="T5" fmla="*/ 26 h 27"/>
                      <a:gd name="T6" fmla="*/ 7 w 27"/>
                      <a:gd name="T7" fmla="*/ 25 h 27"/>
                      <a:gd name="T8" fmla="*/ 1 w 27"/>
                      <a:gd name="T9" fmla="*/ 11 h 27"/>
                      <a:gd name="T10" fmla="*/ 2 w 27"/>
                      <a:gd name="T11" fmla="*/ 7 h 27"/>
                      <a:gd name="T12" fmla="*/ 16 w 27"/>
                      <a:gd name="T13" fmla="*/ 1 h 27"/>
                      <a:gd name="T14" fmla="*/ 19 w 27"/>
                      <a:gd name="T15" fmla="*/ 2 h 27"/>
                      <a:gd name="T16" fmla="*/ 26 w 27"/>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7">
                        <a:moveTo>
                          <a:pt x="26" y="16"/>
                        </a:moveTo>
                        <a:cubicBezTo>
                          <a:pt x="27" y="17"/>
                          <a:pt x="26" y="19"/>
                          <a:pt x="25" y="19"/>
                        </a:cubicBezTo>
                        <a:cubicBezTo>
                          <a:pt x="11" y="26"/>
                          <a:pt x="11" y="26"/>
                          <a:pt x="11" y="26"/>
                        </a:cubicBezTo>
                        <a:cubicBezTo>
                          <a:pt x="10" y="27"/>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4" name="任意多边形: 形状 123"/>
                  <p:cNvSpPr>
                    <a:spLocks/>
                  </p:cNvSpPr>
                  <p:nvPr/>
                </p:nvSpPr>
                <p:spPr bwMode="auto">
                  <a:xfrm rot="1463065">
                    <a:off x="4488506" y="4876564"/>
                    <a:ext cx="191783" cy="185694"/>
                  </a:xfrm>
                  <a:custGeom>
                    <a:avLst/>
                    <a:gdLst>
                      <a:gd name="T0" fmla="*/ 26 w 27"/>
                      <a:gd name="T1" fmla="*/ 16 h 26"/>
                      <a:gd name="T2" fmla="*/ 25 w 27"/>
                      <a:gd name="T3" fmla="*/ 19 h 26"/>
                      <a:gd name="T4" fmla="*/ 11 w 27"/>
                      <a:gd name="T5" fmla="*/ 26 h 26"/>
                      <a:gd name="T6" fmla="*/ 7 w 27"/>
                      <a:gd name="T7" fmla="*/ 24 h 26"/>
                      <a:gd name="T8" fmla="*/ 1 w 27"/>
                      <a:gd name="T9" fmla="*/ 11 h 26"/>
                      <a:gd name="T10" fmla="*/ 2 w 27"/>
                      <a:gd name="T11" fmla="*/ 7 h 26"/>
                      <a:gd name="T12" fmla="*/ 16 w 27"/>
                      <a:gd name="T13" fmla="*/ 1 h 26"/>
                      <a:gd name="T14" fmla="*/ 19 w 27"/>
                      <a:gd name="T15" fmla="*/ 2 h 26"/>
                      <a:gd name="T16" fmla="*/ 26 w 27"/>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6"/>
                        </a:moveTo>
                        <a:cubicBezTo>
                          <a:pt x="27" y="17"/>
                          <a:pt x="26" y="18"/>
                          <a:pt x="25" y="19"/>
                        </a:cubicBezTo>
                        <a:cubicBezTo>
                          <a:pt x="11" y="26"/>
                          <a:pt x="11" y="26"/>
                          <a:pt x="11" y="26"/>
                        </a:cubicBezTo>
                        <a:cubicBezTo>
                          <a:pt x="10" y="26"/>
                          <a:pt x="8" y="26"/>
                          <a:pt x="7" y="24"/>
                        </a:cubicBezTo>
                        <a:cubicBezTo>
                          <a:pt x="1" y="11"/>
                          <a:pt x="1" y="11"/>
                          <a:pt x="1" y="11"/>
                        </a:cubicBezTo>
                        <a:cubicBezTo>
                          <a:pt x="0" y="9"/>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5" name="任意多边形: 形状 124"/>
                  <p:cNvSpPr>
                    <a:spLocks/>
                  </p:cNvSpPr>
                  <p:nvPr/>
                </p:nvSpPr>
                <p:spPr bwMode="auto">
                  <a:xfrm rot="1463065">
                    <a:off x="4662487" y="4873983"/>
                    <a:ext cx="185694" cy="188737"/>
                  </a:xfrm>
                  <a:custGeom>
                    <a:avLst/>
                    <a:gdLst>
                      <a:gd name="T0" fmla="*/ 26 w 26"/>
                      <a:gd name="T1" fmla="*/ 15 h 26"/>
                      <a:gd name="T2" fmla="*/ 25 w 26"/>
                      <a:gd name="T3" fmla="*/ 19 h 26"/>
                      <a:gd name="T4" fmla="*/ 11 w 26"/>
                      <a:gd name="T5" fmla="*/ 25 h 26"/>
                      <a:gd name="T6" fmla="*/ 7 w 26"/>
                      <a:gd name="T7" fmla="*/ 24 h 26"/>
                      <a:gd name="T8" fmla="*/ 1 w 26"/>
                      <a:gd name="T9" fmla="*/ 10 h 26"/>
                      <a:gd name="T10" fmla="*/ 2 w 26"/>
                      <a:gd name="T11" fmla="*/ 7 h 26"/>
                      <a:gd name="T12" fmla="*/ 16 w 26"/>
                      <a:gd name="T13" fmla="*/ 0 h 26"/>
                      <a:gd name="T14" fmla="*/ 19 w 26"/>
                      <a:gd name="T15" fmla="*/ 2 h 26"/>
                      <a:gd name="T16" fmla="*/ 26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5"/>
                        </a:moveTo>
                        <a:cubicBezTo>
                          <a:pt x="26" y="17"/>
                          <a:pt x="26" y="18"/>
                          <a:pt x="25" y="19"/>
                        </a:cubicBezTo>
                        <a:cubicBezTo>
                          <a:pt x="11" y="25"/>
                          <a:pt x="11" y="25"/>
                          <a:pt x="11" y="25"/>
                        </a:cubicBezTo>
                        <a:cubicBezTo>
                          <a:pt x="10" y="26"/>
                          <a:pt x="8" y="25"/>
                          <a:pt x="7" y="24"/>
                        </a:cubicBezTo>
                        <a:cubicBezTo>
                          <a:pt x="1" y="10"/>
                          <a:pt x="1" y="10"/>
                          <a:pt x="1" y="10"/>
                        </a:cubicBezTo>
                        <a:cubicBezTo>
                          <a:pt x="0" y="9"/>
                          <a:pt x="1" y="7"/>
                          <a:pt x="2" y="7"/>
                        </a:cubicBezTo>
                        <a:cubicBezTo>
                          <a:pt x="16" y="0"/>
                          <a:pt x="16" y="0"/>
                          <a:pt x="16" y="0"/>
                        </a:cubicBezTo>
                        <a:cubicBezTo>
                          <a:pt x="17" y="0"/>
                          <a:pt x="19" y="0"/>
                          <a:pt x="19"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6" name="任意多边形: 形状 125"/>
                  <p:cNvSpPr>
                    <a:spLocks/>
                  </p:cNvSpPr>
                  <p:nvPr/>
                </p:nvSpPr>
                <p:spPr bwMode="auto">
                  <a:xfrm rot="1463065">
                    <a:off x="4838083" y="4866977"/>
                    <a:ext cx="185694" cy="194826"/>
                  </a:xfrm>
                  <a:custGeom>
                    <a:avLst/>
                    <a:gdLst>
                      <a:gd name="T0" fmla="*/ 26 w 26"/>
                      <a:gd name="T1" fmla="*/ 16 h 27"/>
                      <a:gd name="T2" fmla="*/ 24 w 26"/>
                      <a:gd name="T3" fmla="*/ 19 h 27"/>
                      <a:gd name="T4" fmla="*/ 11 w 26"/>
                      <a:gd name="T5" fmla="*/ 26 h 27"/>
                      <a:gd name="T6" fmla="*/ 7 w 26"/>
                      <a:gd name="T7" fmla="*/ 25 h 27"/>
                      <a:gd name="T8" fmla="*/ 1 w 26"/>
                      <a:gd name="T9" fmla="*/ 11 h 27"/>
                      <a:gd name="T10" fmla="*/ 2 w 26"/>
                      <a:gd name="T11" fmla="*/ 7 h 27"/>
                      <a:gd name="T12" fmla="*/ 16 w 26"/>
                      <a:gd name="T13" fmla="*/ 1 h 27"/>
                      <a:gd name="T14" fmla="*/ 19 w 26"/>
                      <a:gd name="T15" fmla="*/ 2 h 27"/>
                      <a:gd name="T16" fmla="*/ 26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6" y="16"/>
                        </a:moveTo>
                        <a:cubicBezTo>
                          <a:pt x="26" y="17"/>
                          <a:pt x="26" y="19"/>
                          <a:pt x="24" y="19"/>
                        </a:cubicBezTo>
                        <a:cubicBezTo>
                          <a:pt x="11" y="26"/>
                          <a:pt x="11" y="26"/>
                          <a:pt x="11" y="26"/>
                        </a:cubicBezTo>
                        <a:cubicBezTo>
                          <a:pt x="9" y="27"/>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7" name="任意多边形: 形状 126"/>
                  <p:cNvSpPr>
                    <a:spLocks/>
                  </p:cNvSpPr>
                  <p:nvPr/>
                </p:nvSpPr>
                <p:spPr bwMode="auto">
                  <a:xfrm rot="1463065">
                    <a:off x="5013678" y="4866060"/>
                    <a:ext cx="185694" cy="188737"/>
                  </a:xfrm>
                  <a:custGeom>
                    <a:avLst/>
                    <a:gdLst>
                      <a:gd name="T0" fmla="*/ 26 w 26"/>
                      <a:gd name="T1" fmla="*/ 16 h 26"/>
                      <a:gd name="T2" fmla="*/ 24 w 26"/>
                      <a:gd name="T3" fmla="*/ 19 h 26"/>
                      <a:gd name="T4" fmla="*/ 11 w 26"/>
                      <a:gd name="T5" fmla="*/ 26 h 26"/>
                      <a:gd name="T6" fmla="*/ 7 w 26"/>
                      <a:gd name="T7" fmla="*/ 24 h 26"/>
                      <a:gd name="T8" fmla="*/ 1 w 26"/>
                      <a:gd name="T9" fmla="*/ 11 h 26"/>
                      <a:gd name="T10" fmla="*/ 2 w 26"/>
                      <a:gd name="T11" fmla="*/ 7 h 26"/>
                      <a:gd name="T12" fmla="*/ 16 w 26"/>
                      <a:gd name="T13" fmla="*/ 1 h 26"/>
                      <a:gd name="T14" fmla="*/ 19 w 26"/>
                      <a:gd name="T15" fmla="*/ 2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6"/>
                        </a:moveTo>
                        <a:cubicBezTo>
                          <a:pt x="26" y="17"/>
                          <a:pt x="26" y="18"/>
                          <a:pt x="24" y="19"/>
                        </a:cubicBezTo>
                        <a:cubicBezTo>
                          <a:pt x="11" y="26"/>
                          <a:pt x="11" y="26"/>
                          <a:pt x="11" y="26"/>
                        </a:cubicBezTo>
                        <a:cubicBezTo>
                          <a:pt x="9" y="26"/>
                          <a:pt x="8" y="26"/>
                          <a:pt x="7" y="24"/>
                        </a:cubicBezTo>
                        <a:cubicBezTo>
                          <a:pt x="1" y="11"/>
                          <a:pt x="1" y="11"/>
                          <a:pt x="1" y="11"/>
                        </a:cubicBezTo>
                        <a:cubicBezTo>
                          <a:pt x="0" y="9"/>
                          <a:pt x="1" y="8"/>
                          <a:pt x="2" y="7"/>
                        </a:cubicBezTo>
                        <a:cubicBezTo>
                          <a:pt x="16" y="1"/>
                          <a:pt x="16" y="1"/>
                          <a:pt x="16" y="1"/>
                        </a:cubicBezTo>
                        <a:cubicBezTo>
                          <a:pt x="17" y="0"/>
                          <a:pt x="19" y="0"/>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8" name="任意多边形: 形状 127"/>
                  <p:cNvSpPr>
                    <a:spLocks/>
                  </p:cNvSpPr>
                  <p:nvPr/>
                </p:nvSpPr>
                <p:spPr bwMode="auto">
                  <a:xfrm rot="1463065">
                    <a:off x="5187387" y="4867780"/>
                    <a:ext cx="185694" cy="185694"/>
                  </a:xfrm>
                  <a:custGeom>
                    <a:avLst/>
                    <a:gdLst>
                      <a:gd name="T0" fmla="*/ 26 w 26"/>
                      <a:gd name="T1" fmla="*/ 15 h 26"/>
                      <a:gd name="T2" fmla="*/ 24 w 26"/>
                      <a:gd name="T3" fmla="*/ 19 h 26"/>
                      <a:gd name="T4" fmla="*/ 11 w 26"/>
                      <a:gd name="T5" fmla="*/ 25 h 26"/>
                      <a:gd name="T6" fmla="*/ 7 w 26"/>
                      <a:gd name="T7" fmla="*/ 24 h 26"/>
                      <a:gd name="T8" fmla="*/ 1 w 26"/>
                      <a:gd name="T9" fmla="*/ 10 h 26"/>
                      <a:gd name="T10" fmla="*/ 2 w 26"/>
                      <a:gd name="T11" fmla="*/ 7 h 26"/>
                      <a:gd name="T12" fmla="*/ 16 w 26"/>
                      <a:gd name="T13" fmla="*/ 0 h 26"/>
                      <a:gd name="T14" fmla="*/ 19 w 26"/>
                      <a:gd name="T15" fmla="*/ 1 h 26"/>
                      <a:gd name="T16" fmla="*/ 26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5"/>
                        </a:moveTo>
                        <a:cubicBezTo>
                          <a:pt x="26" y="16"/>
                          <a:pt x="26" y="18"/>
                          <a:pt x="24" y="19"/>
                        </a:cubicBezTo>
                        <a:cubicBezTo>
                          <a:pt x="11" y="25"/>
                          <a:pt x="11" y="25"/>
                          <a:pt x="11" y="25"/>
                        </a:cubicBezTo>
                        <a:cubicBezTo>
                          <a:pt x="9" y="26"/>
                          <a:pt x="8" y="25"/>
                          <a:pt x="7" y="24"/>
                        </a:cubicBezTo>
                        <a:cubicBezTo>
                          <a:pt x="1" y="10"/>
                          <a:pt x="1" y="10"/>
                          <a:pt x="1" y="10"/>
                        </a:cubicBezTo>
                        <a:cubicBezTo>
                          <a:pt x="0" y="9"/>
                          <a:pt x="1" y="7"/>
                          <a:pt x="2" y="7"/>
                        </a:cubicBezTo>
                        <a:cubicBezTo>
                          <a:pt x="16" y="0"/>
                          <a:pt x="16" y="0"/>
                          <a:pt x="16" y="0"/>
                        </a:cubicBezTo>
                        <a:cubicBezTo>
                          <a:pt x="17" y="0"/>
                          <a:pt x="18" y="0"/>
                          <a:pt x="19" y="1"/>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9" name="任意多边形: 形状 128"/>
                  <p:cNvSpPr>
                    <a:spLocks/>
                  </p:cNvSpPr>
                  <p:nvPr/>
                </p:nvSpPr>
                <p:spPr bwMode="auto">
                  <a:xfrm rot="1463065">
                    <a:off x="5364239" y="4861046"/>
                    <a:ext cx="185694" cy="185694"/>
                  </a:xfrm>
                  <a:custGeom>
                    <a:avLst/>
                    <a:gdLst>
                      <a:gd name="T0" fmla="*/ 26 w 26"/>
                      <a:gd name="T1" fmla="*/ 16 h 26"/>
                      <a:gd name="T2" fmla="*/ 24 w 26"/>
                      <a:gd name="T3" fmla="*/ 19 h 26"/>
                      <a:gd name="T4" fmla="*/ 11 w 26"/>
                      <a:gd name="T5" fmla="*/ 26 h 26"/>
                      <a:gd name="T6" fmla="*/ 7 w 26"/>
                      <a:gd name="T7" fmla="*/ 25 h 26"/>
                      <a:gd name="T8" fmla="*/ 1 w 26"/>
                      <a:gd name="T9" fmla="*/ 11 h 26"/>
                      <a:gd name="T10" fmla="*/ 2 w 26"/>
                      <a:gd name="T11" fmla="*/ 7 h 26"/>
                      <a:gd name="T12" fmla="*/ 16 w 26"/>
                      <a:gd name="T13" fmla="*/ 1 h 26"/>
                      <a:gd name="T14" fmla="*/ 19 w 26"/>
                      <a:gd name="T15" fmla="*/ 2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6"/>
                        </a:moveTo>
                        <a:cubicBezTo>
                          <a:pt x="26" y="17"/>
                          <a:pt x="26" y="19"/>
                          <a:pt x="24" y="19"/>
                        </a:cubicBezTo>
                        <a:cubicBezTo>
                          <a:pt x="11" y="26"/>
                          <a:pt x="11" y="26"/>
                          <a:pt x="11" y="26"/>
                        </a:cubicBezTo>
                        <a:cubicBezTo>
                          <a:pt x="9" y="26"/>
                          <a:pt x="8" y="26"/>
                          <a:pt x="7" y="25"/>
                        </a:cubicBezTo>
                        <a:cubicBezTo>
                          <a:pt x="1" y="11"/>
                          <a:pt x="1" y="11"/>
                          <a:pt x="1" y="11"/>
                        </a:cubicBezTo>
                        <a:cubicBezTo>
                          <a:pt x="0" y="10"/>
                          <a:pt x="0" y="8"/>
                          <a:pt x="2" y="7"/>
                        </a:cubicBezTo>
                        <a:cubicBezTo>
                          <a:pt x="16" y="1"/>
                          <a:pt x="16" y="1"/>
                          <a:pt x="16" y="1"/>
                        </a:cubicBezTo>
                        <a:cubicBezTo>
                          <a:pt x="17" y="0"/>
                          <a:pt x="18"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0" name="任意多边形: 形状 129"/>
                  <p:cNvSpPr>
                    <a:spLocks/>
                  </p:cNvSpPr>
                  <p:nvPr/>
                </p:nvSpPr>
                <p:spPr bwMode="auto">
                  <a:xfrm rot="1463065">
                    <a:off x="5538578" y="4859857"/>
                    <a:ext cx="185694" cy="185694"/>
                  </a:xfrm>
                  <a:custGeom>
                    <a:avLst/>
                    <a:gdLst>
                      <a:gd name="T0" fmla="*/ 25 w 26"/>
                      <a:gd name="T1" fmla="*/ 15 h 26"/>
                      <a:gd name="T2" fmla="*/ 24 w 26"/>
                      <a:gd name="T3" fmla="*/ 19 h 26"/>
                      <a:gd name="T4" fmla="*/ 10 w 26"/>
                      <a:gd name="T5" fmla="*/ 25 h 26"/>
                      <a:gd name="T6" fmla="*/ 7 w 26"/>
                      <a:gd name="T7" fmla="*/ 24 h 26"/>
                      <a:gd name="T8" fmla="*/ 0 w 26"/>
                      <a:gd name="T9" fmla="*/ 11 h 26"/>
                      <a:gd name="T10" fmla="*/ 2 w 26"/>
                      <a:gd name="T11" fmla="*/ 7 h 26"/>
                      <a:gd name="T12" fmla="*/ 15 w 26"/>
                      <a:gd name="T13" fmla="*/ 0 h 26"/>
                      <a:gd name="T14" fmla="*/ 19 w 26"/>
                      <a:gd name="T15" fmla="*/ 2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6" y="18"/>
                          <a:pt x="24" y="19"/>
                        </a:cubicBezTo>
                        <a:cubicBezTo>
                          <a:pt x="10" y="25"/>
                          <a:pt x="10" y="25"/>
                          <a:pt x="10" y="25"/>
                        </a:cubicBezTo>
                        <a:cubicBezTo>
                          <a:pt x="9" y="26"/>
                          <a:pt x="8" y="26"/>
                          <a:pt x="7" y="24"/>
                        </a:cubicBezTo>
                        <a:cubicBezTo>
                          <a:pt x="0" y="11"/>
                          <a:pt x="0" y="11"/>
                          <a:pt x="0" y="11"/>
                        </a:cubicBezTo>
                        <a:cubicBezTo>
                          <a:pt x="0" y="9"/>
                          <a:pt x="0" y="8"/>
                          <a:pt x="2" y="7"/>
                        </a:cubicBezTo>
                        <a:cubicBezTo>
                          <a:pt x="15" y="0"/>
                          <a:pt x="15" y="0"/>
                          <a:pt x="15" y="0"/>
                        </a:cubicBezTo>
                        <a:cubicBezTo>
                          <a:pt x="17" y="0"/>
                          <a:pt x="18" y="0"/>
                          <a:pt x="19" y="2"/>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1" name="任意多边形: 形状 130"/>
                  <p:cNvSpPr>
                    <a:spLocks/>
                  </p:cNvSpPr>
                  <p:nvPr/>
                </p:nvSpPr>
                <p:spPr bwMode="auto">
                  <a:xfrm rot="1463065">
                    <a:off x="5712288" y="4858532"/>
                    <a:ext cx="185694" cy="188737"/>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2 w 26"/>
                      <a:gd name="T11" fmla="*/ 7 h 26"/>
                      <a:gd name="T12" fmla="*/ 15 w 26"/>
                      <a:gd name="T13" fmla="*/ 0 h 26"/>
                      <a:gd name="T14" fmla="*/ 19 w 26"/>
                      <a:gd name="T15" fmla="*/ 1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6"/>
                          <a:pt x="25" y="18"/>
                          <a:pt x="24" y="19"/>
                        </a:cubicBezTo>
                        <a:cubicBezTo>
                          <a:pt x="10" y="25"/>
                          <a:pt x="10" y="25"/>
                          <a:pt x="10" y="25"/>
                        </a:cubicBezTo>
                        <a:cubicBezTo>
                          <a:pt x="9" y="26"/>
                          <a:pt x="7" y="25"/>
                          <a:pt x="7" y="24"/>
                        </a:cubicBezTo>
                        <a:cubicBezTo>
                          <a:pt x="0" y="10"/>
                          <a:pt x="0" y="10"/>
                          <a:pt x="0" y="10"/>
                        </a:cubicBezTo>
                        <a:cubicBezTo>
                          <a:pt x="0" y="9"/>
                          <a:pt x="0" y="7"/>
                          <a:pt x="2" y="7"/>
                        </a:cubicBezTo>
                        <a:cubicBezTo>
                          <a:pt x="15" y="0"/>
                          <a:pt x="15" y="0"/>
                          <a:pt x="15" y="0"/>
                        </a:cubicBezTo>
                        <a:cubicBezTo>
                          <a:pt x="17" y="0"/>
                          <a:pt x="18" y="0"/>
                          <a:pt x="19" y="1"/>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2" name="任意多边形: 形状 131"/>
                  <p:cNvSpPr>
                    <a:spLocks/>
                  </p:cNvSpPr>
                  <p:nvPr/>
                </p:nvSpPr>
                <p:spPr bwMode="auto">
                  <a:xfrm rot="1463065">
                    <a:off x="5889140" y="4851798"/>
                    <a:ext cx="185694" cy="188737"/>
                  </a:xfrm>
                  <a:custGeom>
                    <a:avLst/>
                    <a:gdLst>
                      <a:gd name="T0" fmla="*/ 25 w 26"/>
                      <a:gd name="T1" fmla="*/ 16 h 26"/>
                      <a:gd name="T2" fmla="*/ 24 w 26"/>
                      <a:gd name="T3" fmla="*/ 19 h 26"/>
                      <a:gd name="T4" fmla="*/ 10 w 26"/>
                      <a:gd name="T5" fmla="*/ 26 h 26"/>
                      <a:gd name="T6" fmla="*/ 7 w 26"/>
                      <a:gd name="T7" fmla="*/ 25 h 26"/>
                      <a:gd name="T8" fmla="*/ 0 w 26"/>
                      <a:gd name="T9" fmla="*/ 11 h 26"/>
                      <a:gd name="T10" fmla="*/ 2 w 26"/>
                      <a:gd name="T11" fmla="*/ 7 h 26"/>
                      <a:gd name="T12" fmla="*/ 15 w 26"/>
                      <a:gd name="T13" fmla="*/ 1 h 26"/>
                      <a:gd name="T14" fmla="*/ 19 w 26"/>
                      <a:gd name="T15" fmla="*/ 2 h 26"/>
                      <a:gd name="T16" fmla="*/ 25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6"/>
                        </a:moveTo>
                        <a:cubicBezTo>
                          <a:pt x="26" y="17"/>
                          <a:pt x="25" y="19"/>
                          <a:pt x="24" y="19"/>
                        </a:cubicBezTo>
                        <a:cubicBezTo>
                          <a:pt x="10" y="26"/>
                          <a:pt x="10" y="26"/>
                          <a:pt x="10" y="26"/>
                        </a:cubicBezTo>
                        <a:cubicBezTo>
                          <a:pt x="9" y="26"/>
                          <a:pt x="7" y="26"/>
                          <a:pt x="7" y="25"/>
                        </a:cubicBezTo>
                        <a:cubicBezTo>
                          <a:pt x="0" y="11"/>
                          <a:pt x="0" y="11"/>
                          <a:pt x="0" y="11"/>
                        </a:cubicBezTo>
                        <a:cubicBezTo>
                          <a:pt x="0" y="9"/>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3" name="任意多边形: 形状 132"/>
                  <p:cNvSpPr>
                    <a:spLocks/>
                  </p:cNvSpPr>
                  <p:nvPr/>
                </p:nvSpPr>
                <p:spPr bwMode="auto">
                  <a:xfrm rot="1463065">
                    <a:off x="6062715" y="4854145"/>
                    <a:ext cx="188737" cy="185694"/>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2 w 26"/>
                      <a:gd name="T11" fmla="*/ 7 h 26"/>
                      <a:gd name="T12" fmla="*/ 15 w 26"/>
                      <a:gd name="T13" fmla="*/ 0 h 26"/>
                      <a:gd name="T14" fmla="*/ 19 w 26"/>
                      <a:gd name="T15" fmla="*/ 2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5" y="18"/>
                          <a:pt x="24" y="19"/>
                        </a:cubicBezTo>
                        <a:cubicBezTo>
                          <a:pt x="10" y="25"/>
                          <a:pt x="10" y="25"/>
                          <a:pt x="10" y="25"/>
                        </a:cubicBezTo>
                        <a:cubicBezTo>
                          <a:pt x="9" y="26"/>
                          <a:pt x="7" y="25"/>
                          <a:pt x="7" y="24"/>
                        </a:cubicBezTo>
                        <a:cubicBezTo>
                          <a:pt x="0" y="10"/>
                          <a:pt x="0" y="10"/>
                          <a:pt x="0" y="10"/>
                        </a:cubicBezTo>
                        <a:cubicBezTo>
                          <a:pt x="0" y="9"/>
                          <a:pt x="0" y="8"/>
                          <a:pt x="2" y="7"/>
                        </a:cubicBezTo>
                        <a:cubicBezTo>
                          <a:pt x="15" y="0"/>
                          <a:pt x="15" y="0"/>
                          <a:pt x="15" y="0"/>
                        </a:cubicBezTo>
                        <a:cubicBezTo>
                          <a:pt x="17" y="0"/>
                          <a:pt x="18" y="0"/>
                          <a:pt x="19" y="2"/>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4" name="任意多边形: 形状 133"/>
                  <p:cNvSpPr>
                    <a:spLocks/>
                  </p:cNvSpPr>
                  <p:nvPr/>
                </p:nvSpPr>
                <p:spPr bwMode="auto">
                  <a:xfrm rot="1463065">
                    <a:off x="4197973" y="5058503"/>
                    <a:ext cx="188737" cy="188737"/>
                  </a:xfrm>
                  <a:custGeom>
                    <a:avLst/>
                    <a:gdLst>
                      <a:gd name="T0" fmla="*/ 25 w 26"/>
                      <a:gd name="T1" fmla="*/ 16 h 26"/>
                      <a:gd name="T2" fmla="*/ 24 w 26"/>
                      <a:gd name="T3" fmla="*/ 19 h 26"/>
                      <a:gd name="T4" fmla="*/ 10 w 26"/>
                      <a:gd name="T5" fmla="*/ 26 h 26"/>
                      <a:gd name="T6" fmla="*/ 7 w 26"/>
                      <a:gd name="T7" fmla="*/ 24 h 26"/>
                      <a:gd name="T8" fmla="*/ 0 w 26"/>
                      <a:gd name="T9" fmla="*/ 11 h 26"/>
                      <a:gd name="T10" fmla="*/ 2 w 26"/>
                      <a:gd name="T11" fmla="*/ 7 h 26"/>
                      <a:gd name="T12" fmla="*/ 15 w 26"/>
                      <a:gd name="T13" fmla="*/ 1 h 26"/>
                      <a:gd name="T14" fmla="*/ 19 w 26"/>
                      <a:gd name="T15" fmla="*/ 2 h 26"/>
                      <a:gd name="T16" fmla="*/ 25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6"/>
                        </a:moveTo>
                        <a:cubicBezTo>
                          <a:pt x="26" y="17"/>
                          <a:pt x="26" y="19"/>
                          <a:pt x="24" y="19"/>
                        </a:cubicBezTo>
                        <a:cubicBezTo>
                          <a:pt x="10" y="26"/>
                          <a:pt x="10" y="26"/>
                          <a:pt x="10" y="26"/>
                        </a:cubicBezTo>
                        <a:cubicBezTo>
                          <a:pt x="9" y="26"/>
                          <a:pt x="8" y="26"/>
                          <a:pt x="7" y="24"/>
                        </a:cubicBezTo>
                        <a:cubicBezTo>
                          <a:pt x="0" y="11"/>
                          <a:pt x="0" y="11"/>
                          <a:pt x="0" y="11"/>
                        </a:cubicBezTo>
                        <a:cubicBezTo>
                          <a:pt x="0" y="9"/>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5" name="任意多边形: 形状 134"/>
                  <p:cNvSpPr>
                    <a:spLocks/>
                  </p:cNvSpPr>
                  <p:nvPr/>
                </p:nvSpPr>
                <p:spPr bwMode="auto">
                  <a:xfrm rot="1463065">
                    <a:off x="4371682" y="5060223"/>
                    <a:ext cx="188737" cy="185694"/>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2 w 26"/>
                      <a:gd name="T11" fmla="*/ 7 h 26"/>
                      <a:gd name="T12" fmla="*/ 15 w 26"/>
                      <a:gd name="T13" fmla="*/ 0 h 26"/>
                      <a:gd name="T14" fmla="*/ 19 w 26"/>
                      <a:gd name="T15" fmla="*/ 2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5" y="18"/>
                          <a:pt x="24" y="19"/>
                        </a:cubicBezTo>
                        <a:cubicBezTo>
                          <a:pt x="10" y="25"/>
                          <a:pt x="10" y="25"/>
                          <a:pt x="10" y="25"/>
                        </a:cubicBezTo>
                        <a:cubicBezTo>
                          <a:pt x="9" y="26"/>
                          <a:pt x="7" y="25"/>
                          <a:pt x="7" y="24"/>
                        </a:cubicBezTo>
                        <a:cubicBezTo>
                          <a:pt x="0" y="10"/>
                          <a:pt x="0" y="10"/>
                          <a:pt x="0" y="10"/>
                        </a:cubicBezTo>
                        <a:cubicBezTo>
                          <a:pt x="0" y="9"/>
                          <a:pt x="0" y="7"/>
                          <a:pt x="2" y="7"/>
                        </a:cubicBezTo>
                        <a:cubicBezTo>
                          <a:pt x="15" y="0"/>
                          <a:pt x="15" y="0"/>
                          <a:pt x="15" y="0"/>
                        </a:cubicBezTo>
                        <a:cubicBezTo>
                          <a:pt x="17" y="0"/>
                          <a:pt x="18" y="0"/>
                          <a:pt x="19" y="2"/>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6" name="任意多边形: 形状 135"/>
                  <p:cNvSpPr>
                    <a:spLocks/>
                  </p:cNvSpPr>
                  <p:nvPr/>
                </p:nvSpPr>
                <p:spPr bwMode="auto">
                  <a:xfrm rot="1463065">
                    <a:off x="4546649" y="5053082"/>
                    <a:ext cx="188737" cy="194826"/>
                  </a:xfrm>
                  <a:custGeom>
                    <a:avLst/>
                    <a:gdLst>
                      <a:gd name="T0" fmla="*/ 25 w 26"/>
                      <a:gd name="T1" fmla="*/ 16 h 27"/>
                      <a:gd name="T2" fmla="*/ 24 w 26"/>
                      <a:gd name="T3" fmla="*/ 19 h 27"/>
                      <a:gd name="T4" fmla="*/ 10 w 26"/>
                      <a:gd name="T5" fmla="*/ 26 h 27"/>
                      <a:gd name="T6" fmla="*/ 7 w 26"/>
                      <a:gd name="T7" fmla="*/ 25 h 27"/>
                      <a:gd name="T8" fmla="*/ 0 w 26"/>
                      <a:gd name="T9" fmla="*/ 11 h 27"/>
                      <a:gd name="T10" fmla="*/ 2 w 26"/>
                      <a:gd name="T11" fmla="*/ 7 h 27"/>
                      <a:gd name="T12" fmla="*/ 15 w 26"/>
                      <a:gd name="T13" fmla="*/ 1 h 27"/>
                      <a:gd name="T14" fmla="*/ 19 w 26"/>
                      <a:gd name="T15" fmla="*/ 2 h 27"/>
                      <a:gd name="T16" fmla="*/ 25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5" y="16"/>
                        </a:moveTo>
                        <a:cubicBezTo>
                          <a:pt x="26" y="17"/>
                          <a:pt x="25" y="19"/>
                          <a:pt x="24" y="19"/>
                        </a:cubicBezTo>
                        <a:cubicBezTo>
                          <a:pt x="10" y="26"/>
                          <a:pt x="10" y="26"/>
                          <a:pt x="10" y="26"/>
                        </a:cubicBezTo>
                        <a:cubicBezTo>
                          <a:pt x="9" y="27"/>
                          <a:pt x="7" y="26"/>
                          <a:pt x="7" y="25"/>
                        </a:cubicBezTo>
                        <a:cubicBezTo>
                          <a:pt x="0" y="11"/>
                          <a:pt x="0" y="11"/>
                          <a:pt x="0" y="11"/>
                        </a:cubicBezTo>
                        <a:cubicBezTo>
                          <a:pt x="0" y="10"/>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7" name="任意多边形: 形状 136"/>
                  <p:cNvSpPr>
                    <a:spLocks/>
                  </p:cNvSpPr>
                  <p:nvPr/>
                </p:nvSpPr>
                <p:spPr bwMode="auto">
                  <a:xfrm rot="1463065">
                    <a:off x="4722245" y="5052164"/>
                    <a:ext cx="188737" cy="188737"/>
                  </a:xfrm>
                  <a:custGeom>
                    <a:avLst/>
                    <a:gdLst>
                      <a:gd name="T0" fmla="*/ 25 w 26"/>
                      <a:gd name="T1" fmla="*/ 16 h 26"/>
                      <a:gd name="T2" fmla="*/ 24 w 26"/>
                      <a:gd name="T3" fmla="*/ 19 h 26"/>
                      <a:gd name="T4" fmla="*/ 10 w 26"/>
                      <a:gd name="T5" fmla="*/ 26 h 26"/>
                      <a:gd name="T6" fmla="*/ 7 w 26"/>
                      <a:gd name="T7" fmla="*/ 24 h 26"/>
                      <a:gd name="T8" fmla="*/ 0 w 26"/>
                      <a:gd name="T9" fmla="*/ 11 h 26"/>
                      <a:gd name="T10" fmla="*/ 2 w 26"/>
                      <a:gd name="T11" fmla="*/ 7 h 26"/>
                      <a:gd name="T12" fmla="*/ 15 w 26"/>
                      <a:gd name="T13" fmla="*/ 1 h 26"/>
                      <a:gd name="T14" fmla="*/ 19 w 26"/>
                      <a:gd name="T15" fmla="*/ 2 h 26"/>
                      <a:gd name="T16" fmla="*/ 25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6"/>
                        </a:moveTo>
                        <a:cubicBezTo>
                          <a:pt x="26" y="17"/>
                          <a:pt x="25" y="18"/>
                          <a:pt x="24" y="19"/>
                        </a:cubicBezTo>
                        <a:cubicBezTo>
                          <a:pt x="10" y="26"/>
                          <a:pt x="10" y="26"/>
                          <a:pt x="10" y="26"/>
                        </a:cubicBezTo>
                        <a:cubicBezTo>
                          <a:pt x="9" y="26"/>
                          <a:pt x="7" y="26"/>
                          <a:pt x="7" y="24"/>
                        </a:cubicBezTo>
                        <a:cubicBezTo>
                          <a:pt x="0" y="11"/>
                          <a:pt x="0" y="11"/>
                          <a:pt x="0" y="11"/>
                        </a:cubicBezTo>
                        <a:cubicBezTo>
                          <a:pt x="0" y="9"/>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8" name="任意多边形: 形状 137"/>
                  <p:cNvSpPr>
                    <a:spLocks/>
                  </p:cNvSpPr>
                  <p:nvPr/>
                </p:nvSpPr>
                <p:spPr bwMode="auto">
                  <a:xfrm rot="1463065">
                    <a:off x="4896583" y="5050976"/>
                    <a:ext cx="188737" cy="188737"/>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1 w 26"/>
                      <a:gd name="T11" fmla="*/ 7 h 26"/>
                      <a:gd name="T12" fmla="*/ 15 w 26"/>
                      <a:gd name="T13" fmla="*/ 0 h 26"/>
                      <a:gd name="T14" fmla="*/ 19 w 26"/>
                      <a:gd name="T15" fmla="*/ 1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5" y="18"/>
                          <a:pt x="24" y="19"/>
                        </a:cubicBezTo>
                        <a:cubicBezTo>
                          <a:pt x="10" y="25"/>
                          <a:pt x="10" y="25"/>
                          <a:pt x="10" y="25"/>
                        </a:cubicBezTo>
                        <a:cubicBezTo>
                          <a:pt x="9" y="26"/>
                          <a:pt x="7" y="25"/>
                          <a:pt x="7" y="24"/>
                        </a:cubicBezTo>
                        <a:cubicBezTo>
                          <a:pt x="0" y="10"/>
                          <a:pt x="0" y="10"/>
                          <a:pt x="0" y="10"/>
                        </a:cubicBezTo>
                        <a:cubicBezTo>
                          <a:pt x="0" y="9"/>
                          <a:pt x="0" y="7"/>
                          <a:pt x="1" y="7"/>
                        </a:cubicBezTo>
                        <a:cubicBezTo>
                          <a:pt x="15" y="0"/>
                          <a:pt x="15" y="0"/>
                          <a:pt x="15" y="0"/>
                        </a:cubicBezTo>
                        <a:cubicBezTo>
                          <a:pt x="16" y="0"/>
                          <a:pt x="18" y="0"/>
                          <a:pt x="19" y="1"/>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9" name="任意多边形: 形状 138"/>
                  <p:cNvSpPr>
                    <a:spLocks/>
                  </p:cNvSpPr>
                  <p:nvPr/>
                </p:nvSpPr>
                <p:spPr bwMode="auto">
                  <a:xfrm rot="1463065">
                    <a:off x="5066362" y="5042713"/>
                    <a:ext cx="194826" cy="194826"/>
                  </a:xfrm>
                  <a:custGeom>
                    <a:avLst/>
                    <a:gdLst>
                      <a:gd name="T0" fmla="*/ 26 w 27"/>
                      <a:gd name="T1" fmla="*/ 16 h 27"/>
                      <a:gd name="T2" fmla="*/ 25 w 27"/>
                      <a:gd name="T3" fmla="*/ 19 h 27"/>
                      <a:gd name="T4" fmla="*/ 11 w 27"/>
                      <a:gd name="T5" fmla="*/ 26 h 27"/>
                      <a:gd name="T6" fmla="*/ 8 w 27"/>
                      <a:gd name="T7" fmla="*/ 25 h 27"/>
                      <a:gd name="T8" fmla="*/ 1 w 27"/>
                      <a:gd name="T9" fmla="*/ 11 h 27"/>
                      <a:gd name="T10" fmla="*/ 2 w 27"/>
                      <a:gd name="T11" fmla="*/ 7 h 27"/>
                      <a:gd name="T12" fmla="*/ 16 w 27"/>
                      <a:gd name="T13" fmla="*/ 1 h 27"/>
                      <a:gd name="T14" fmla="*/ 20 w 27"/>
                      <a:gd name="T15" fmla="*/ 2 h 27"/>
                      <a:gd name="T16" fmla="*/ 26 w 27"/>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7">
                        <a:moveTo>
                          <a:pt x="26" y="16"/>
                        </a:moveTo>
                        <a:cubicBezTo>
                          <a:pt x="27" y="17"/>
                          <a:pt x="26" y="19"/>
                          <a:pt x="25" y="19"/>
                        </a:cubicBezTo>
                        <a:cubicBezTo>
                          <a:pt x="11" y="26"/>
                          <a:pt x="11" y="26"/>
                          <a:pt x="11" y="26"/>
                        </a:cubicBezTo>
                        <a:cubicBezTo>
                          <a:pt x="10" y="27"/>
                          <a:pt x="8" y="26"/>
                          <a:pt x="8" y="25"/>
                        </a:cubicBezTo>
                        <a:cubicBezTo>
                          <a:pt x="1" y="11"/>
                          <a:pt x="1" y="11"/>
                          <a:pt x="1" y="11"/>
                        </a:cubicBezTo>
                        <a:cubicBezTo>
                          <a:pt x="0" y="10"/>
                          <a:pt x="1" y="8"/>
                          <a:pt x="2" y="7"/>
                        </a:cubicBezTo>
                        <a:cubicBezTo>
                          <a:pt x="16" y="1"/>
                          <a:pt x="16" y="1"/>
                          <a:pt x="16" y="1"/>
                        </a:cubicBezTo>
                        <a:cubicBezTo>
                          <a:pt x="17" y="0"/>
                          <a:pt x="19" y="1"/>
                          <a:pt x="20"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0" name="任意多边形: 形状 139"/>
                  <p:cNvSpPr>
                    <a:spLocks/>
                  </p:cNvSpPr>
                  <p:nvPr/>
                </p:nvSpPr>
                <p:spPr bwMode="auto">
                  <a:xfrm rot="1463065">
                    <a:off x="5241329" y="5044703"/>
                    <a:ext cx="194826" cy="185694"/>
                  </a:xfrm>
                  <a:custGeom>
                    <a:avLst/>
                    <a:gdLst>
                      <a:gd name="T0" fmla="*/ 26 w 27"/>
                      <a:gd name="T1" fmla="*/ 16 h 26"/>
                      <a:gd name="T2" fmla="*/ 25 w 27"/>
                      <a:gd name="T3" fmla="*/ 19 h 26"/>
                      <a:gd name="T4" fmla="*/ 11 w 27"/>
                      <a:gd name="T5" fmla="*/ 26 h 26"/>
                      <a:gd name="T6" fmla="*/ 7 w 27"/>
                      <a:gd name="T7" fmla="*/ 24 h 26"/>
                      <a:gd name="T8" fmla="*/ 1 w 27"/>
                      <a:gd name="T9" fmla="*/ 11 h 26"/>
                      <a:gd name="T10" fmla="*/ 2 w 27"/>
                      <a:gd name="T11" fmla="*/ 7 h 26"/>
                      <a:gd name="T12" fmla="*/ 16 w 27"/>
                      <a:gd name="T13" fmla="*/ 1 h 26"/>
                      <a:gd name="T14" fmla="*/ 20 w 27"/>
                      <a:gd name="T15" fmla="*/ 2 h 26"/>
                      <a:gd name="T16" fmla="*/ 26 w 27"/>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6"/>
                        </a:moveTo>
                        <a:cubicBezTo>
                          <a:pt x="27" y="17"/>
                          <a:pt x="26" y="18"/>
                          <a:pt x="25" y="19"/>
                        </a:cubicBezTo>
                        <a:cubicBezTo>
                          <a:pt x="11" y="26"/>
                          <a:pt x="11" y="26"/>
                          <a:pt x="11" y="26"/>
                        </a:cubicBezTo>
                        <a:cubicBezTo>
                          <a:pt x="10" y="26"/>
                          <a:pt x="8" y="26"/>
                          <a:pt x="7" y="24"/>
                        </a:cubicBezTo>
                        <a:cubicBezTo>
                          <a:pt x="1" y="11"/>
                          <a:pt x="1" y="11"/>
                          <a:pt x="1" y="11"/>
                        </a:cubicBezTo>
                        <a:cubicBezTo>
                          <a:pt x="0" y="9"/>
                          <a:pt x="1" y="8"/>
                          <a:pt x="2" y="7"/>
                        </a:cubicBezTo>
                        <a:cubicBezTo>
                          <a:pt x="16" y="1"/>
                          <a:pt x="16" y="1"/>
                          <a:pt x="16" y="1"/>
                        </a:cubicBezTo>
                        <a:cubicBezTo>
                          <a:pt x="17" y="0"/>
                          <a:pt x="19" y="0"/>
                          <a:pt x="20"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1" name="任意多边形: 形状 140"/>
                  <p:cNvSpPr>
                    <a:spLocks/>
                  </p:cNvSpPr>
                  <p:nvPr/>
                </p:nvSpPr>
                <p:spPr bwMode="auto">
                  <a:xfrm rot="1463065">
                    <a:off x="5415667" y="5043514"/>
                    <a:ext cx="194826" cy="185694"/>
                  </a:xfrm>
                  <a:custGeom>
                    <a:avLst/>
                    <a:gdLst>
                      <a:gd name="T0" fmla="*/ 26 w 27"/>
                      <a:gd name="T1" fmla="*/ 15 h 26"/>
                      <a:gd name="T2" fmla="*/ 25 w 27"/>
                      <a:gd name="T3" fmla="*/ 19 h 26"/>
                      <a:gd name="T4" fmla="*/ 11 w 27"/>
                      <a:gd name="T5" fmla="*/ 25 h 26"/>
                      <a:gd name="T6" fmla="*/ 7 w 27"/>
                      <a:gd name="T7" fmla="*/ 24 h 26"/>
                      <a:gd name="T8" fmla="*/ 1 w 27"/>
                      <a:gd name="T9" fmla="*/ 10 h 26"/>
                      <a:gd name="T10" fmla="*/ 2 w 27"/>
                      <a:gd name="T11" fmla="*/ 7 h 26"/>
                      <a:gd name="T12" fmla="*/ 16 w 27"/>
                      <a:gd name="T13" fmla="*/ 0 h 26"/>
                      <a:gd name="T14" fmla="*/ 19 w 27"/>
                      <a:gd name="T15" fmla="*/ 1 h 26"/>
                      <a:gd name="T16" fmla="*/ 26 w 27"/>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5"/>
                        </a:moveTo>
                        <a:cubicBezTo>
                          <a:pt x="27" y="16"/>
                          <a:pt x="26" y="18"/>
                          <a:pt x="25" y="19"/>
                        </a:cubicBezTo>
                        <a:cubicBezTo>
                          <a:pt x="11" y="25"/>
                          <a:pt x="11" y="25"/>
                          <a:pt x="11" y="25"/>
                        </a:cubicBezTo>
                        <a:cubicBezTo>
                          <a:pt x="10" y="26"/>
                          <a:pt x="8" y="25"/>
                          <a:pt x="7" y="24"/>
                        </a:cubicBezTo>
                        <a:cubicBezTo>
                          <a:pt x="1" y="10"/>
                          <a:pt x="1" y="10"/>
                          <a:pt x="1" y="10"/>
                        </a:cubicBezTo>
                        <a:cubicBezTo>
                          <a:pt x="0" y="9"/>
                          <a:pt x="1" y="7"/>
                          <a:pt x="2" y="7"/>
                        </a:cubicBezTo>
                        <a:cubicBezTo>
                          <a:pt x="16" y="0"/>
                          <a:pt x="16" y="0"/>
                          <a:pt x="16" y="0"/>
                        </a:cubicBezTo>
                        <a:cubicBezTo>
                          <a:pt x="17" y="0"/>
                          <a:pt x="19" y="0"/>
                          <a:pt x="19" y="1"/>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2" name="任意多边形: 形状 141"/>
                  <p:cNvSpPr>
                    <a:spLocks/>
                  </p:cNvSpPr>
                  <p:nvPr/>
                </p:nvSpPr>
                <p:spPr bwMode="auto">
                  <a:xfrm rot="1463065">
                    <a:off x="5592519" y="5036780"/>
                    <a:ext cx="194826" cy="185694"/>
                  </a:xfrm>
                  <a:custGeom>
                    <a:avLst/>
                    <a:gdLst>
                      <a:gd name="T0" fmla="*/ 26 w 27"/>
                      <a:gd name="T1" fmla="*/ 16 h 26"/>
                      <a:gd name="T2" fmla="*/ 25 w 27"/>
                      <a:gd name="T3" fmla="*/ 19 h 26"/>
                      <a:gd name="T4" fmla="*/ 11 w 27"/>
                      <a:gd name="T5" fmla="*/ 26 h 26"/>
                      <a:gd name="T6" fmla="*/ 7 w 27"/>
                      <a:gd name="T7" fmla="*/ 25 h 26"/>
                      <a:gd name="T8" fmla="*/ 1 w 27"/>
                      <a:gd name="T9" fmla="*/ 11 h 26"/>
                      <a:gd name="T10" fmla="*/ 2 w 27"/>
                      <a:gd name="T11" fmla="*/ 7 h 26"/>
                      <a:gd name="T12" fmla="*/ 16 w 27"/>
                      <a:gd name="T13" fmla="*/ 1 h 26"/>
                      <a:gd name="T14" fmla="*/ 19 w 27"/>
                      <a:gd name="T15" fmla="*/ 2 h 26"/>
                      <a:gd name="T16" fmla="*/ 26 w 27"/>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6"/>
                        </a:moveTo>
                        <a:cubicBezTo>
                          <a:pt x="27" y="17"/>
                          <a:pt x="26" y="19"/>
                          <a:pt x="25" y="19"/>
                        </a:cubicBezTo>
                        <a:cubicBezTo>
                          <a:pt x="11" y="26"/>
                          <a:pt x="11" y="26"/>
                          <a:pt x="11" y="26"/>
                        </a:cubicBezTo>
                        <a:cubicBezTo>
                          <a:pt x="10" y="26"/>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3" name="任意多边形: 形状 142"/>
                  <p:cNvSpPr>
                    <a:spLocks/>
                  </p:cNvSpPr>
                  <p:nvPr/>
                </p:nvSpPr>
                <p:spPr bwMode="auto">
                  <a:xfrm rot="1463065">
                    <a:off x="5766501" y="5034199"/>
                    <a:ext cx="188737" cy="188737"/>
                  </a:xfrm>
                  <a:custGeom>
                    <a:avLst/>
                    <a:gdLst>
                      <a:gd name="T0" fmla="*/ 26 w 26"/>
                      <a:gd name="T1" fmla="*/ 15 h 26"/>
                      <a:gd name="T2" fmla="*/ 25 w 26"/>
                      <a:gd name="T3" fmla="*/ 19 h 26"/>
                      <a:gd name="T4" fmla="*/ 11 w 26"/>
                      <a:gd name="T5" fmla="*/ 25 h 26"/>
                      <a:gd name="T6" fmla="*/ 7 w 26"/>
                      <a:gd name="T7" fmla="*/ 24 h 26"/>
                      <a:gd name="T8" fmla="*/ 1 w 26"/>
                      <a:gd name="T9" fmla="*/ 10 h 26"/>
                      <a:gd name="T10" fmla="*/ 2 w 26"/>
                      <a:gd name="T11" fmla="*/ 7 h 26"/>
                      <a:gd name="T12" fmla="*/ 16 w 26"/>
                      <a:gd name="T13" fmla="*/ 0 h 26"/>
                      <a:gd name="T14" fmla="*/ 19 w 26"/>
                      <a:gd name="T15" fmla="*/ 2 h 26"/>
                      <a:gd name="T16" fmla="*/ 26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5"/>
                        </a:moveTo>
                        <a:cubicBezTo>
                          <a:pt x="26" y="17"/>
                          <a:pt x="26" y="18"/>
                          <a:pt x="25" y="19"/>
                        </a:cubicBezTo>
                        <a:cubicBezTo>
                          <a:pt x="11" y="25"/>
                          <a:pt x="11" y="25"/>
                          <a:pt x="11" y="25"/>
                        </a:cubicBezTo>
                        <a:cubicBezTo>
                          <a:pt x="10" y="26"/>
                          <a:pt x="8" y="26"/>
                          <a:pt x="7" y="24"/>
                        </a:cubicBezTo>
                        <a:cubicBezTo>
                          <a:pt x="1" y="10"/>
                          <a:pt x="1" y="10"/>
                          <a:pt x="1" y="10"/>
                        </a:cubicBezTo>
                        <a:cubicBezTo>
                          <a:pt x="0" y="9"/>
                          <a:pt x="1" y="8"/>
                          <a:pt x="2" y="7"/>
                        </a:cubicBezTo>
                        <a:cubicBezTo>
                          <a:pt x="16" y="0"/>
                          <a:pt x="16" y="0"/>
                          <a:pt x="16" y="0"/>
                        </a:cubicBezTo>
                        <a:cubicBezTo>
                          <a:pt x="17" y="0"/>
                          <a:pt x="19" y="0"/>
                          <a:pt x="19"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4" name="任意多边形: 形状 143"/>
                  <p:cNvSpPr>
                    <a:spLocks/>
                  </p:cNvSpPr>
                  <p:nvPr/>
                </p:nvSpPr>
                <p:spPr bwMode="auto">
                  <a:xfrm rot="1463065">
                    <a:off x="5942096" y="5027193"/>
                    <a:ext cx="188737" cy="194826"/>
                  </a:xfrm>
                  <a:custGeom>
                    <a:avLst/>
                    <a:gdLst>
                      <a:gd name="T0" fmla="*/ 26 w 26"/>
                      <a:gd name="T1" fmla="*/ 16 h 27"/>
                      <a:gd name="T2" fmla="*/ 24 w 26"/>
                      <a:gd name="T3" fmla="*/ 20 h 27"/>
                      <a:gd name="T4" fmla="*/ 11 w 26"/>
                      <a:gd name="T5" fmla="*/ 26 h 27"/>
                      <a:gd name="T6" fmla="*/ 7 w 26"/>
                      <a:gd name="T7" fmla="*/ 25 h 27"/>
                      <a:gd name="T8" fmla="*/ 1 w 26"/>
                      <a:gd name="T9" fmla="*/ 11 h 27"/>
                      <a:gd name="T10" fmla="*/ 2 w 26"/>
                      <a:gd name="T11" fmla="*/ 8 h 27"/>
                      <a:gd name="T12" fmla="*/ 16 w 26"/>
                      <a:gd name="T13" fmla="*/ 1 h 27"/>
                      <a:gd name="T14" fmla="*/ 19 w 26"/>
                      <a:gd name="T15" fmla="*/ 2 h 27"/>
                      <a:gd name="T16" fmla="*/ 26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6" y="16"/>
                        </a:moveTo>
                        <a:cubicBezTo>
                          <a:pt x="26" y="17"/>
                          <a:pt x="26" y="19"/>
                          <a:pt x="24" y="20"/>
                        </a:cubicBezTo>
                        <a:cubicBezTo>
                          <a:pt x="11" y="26"/>
                          <a:pt x="11" y="26"/>
                          <a:pt x="11" y="26"/>
                        </a:cubicBezTo>
                        <a:cubicBezTo>
                          <a:pt x="9" y="27"/>
                          <a:pt x="8" y="26"/>
                          <a:pt x="7" y="25"/>
                        </a:cubicBezTo>
                        <a:cubicBezTo>
                          <a:pt x="1" y="11"/>
                          <a:pt x="1" y="11"/>
                          <a:pt x="1" y="11"/>
                        </a:cubicBezTo>
                        <a:cubicBezTo>
                          <a:pt x="0" y="10"/>
                          <a:pt x="1" y="8"/>
                          <a:pt x="2" y="8"/>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5" name="任意多边形: 形状 144"/>
                  <p:cNvSpPr>
                    <a:spLocks/>
                  </p:cNvSpPr>
                  <p:nvPr/>
                </p:nvSpPr>
                <p:spPr bwMode="auto">
                  <a:xfrm rot="1463065">
                    <a:off x="6117062" y="5029185"/>
                    <a:ext cx="188737" cy="185694"/>
                  </a:xfrm>
                  <a:custGeom>
                    <a:avLst/>
                    <a:gdLst>
                      <a:gd name="T0" fmla="*/ 26 w 26"/>
                      <a:gd name="T1" fmla="*/ 16 h 26"/>
                      <a:gd name="T2" fmla="*/ 24 w 26"/>
                      <a:gd name="T3" fmla="*/ 19 h 26"/>
                      <a:gd name="T4" fmla="*/ 11 w 26"/>
                      <a:gd name="T5" fmla="*/ 26 h 26"/>
                      <a:gd name="T6" fmla="*/ 7 w 26"/>
                      <a:gd name="T7" fmla="*/ 25 h 26"/>
                      <a:gd name="T8" fmla="*/ 1 w 26"/>
                      <a:gd name="T9" fmla="*/ 11 h 26"/>
                      <a:gd name="T10" fmla="*/ 2 w 26"/>
                      <a:gd name="T11" fmla="*/ 7 h 26"/>
                      <a:gd name="T12" fmla="*/ 16 w 26"/>
                      <a:gd name="T13" fmla="*/ 1 h 26"/>
                      <a:gd name="T14" fmla="*/ 19 w 26"/>
                      <a:gd name="T15" fmla="*/ 2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6"/>
                        </a:moveTo>
                        <a:cubicBezTo>
                          <a:pt x="26" y="17"/>
                          <a:pt x="26" y="19"/>
                          <a:pt x="24" y="19"/>
                        </a:cubicBezTo>
                        <a:cubicBezTo>
                          <a:pt x="11" y="26"/>
                          <a:pt x="11" y="26"/>
                          <a:pt x="11" y="26"/>
                        </a:cubicBezTo>
                        <a:cubicBezTo>
                          <a:pt x="9" y="26"/>
                          <a:pt x="8" y="26"/>
                          <a:pt x="7" y="25"/>
                        </a:cubicBezTo>
                        <a:cubicBezTo>
                          <a:pt x="1" y="11"/>
                          <a:pt x="1" y="11"/>
                          <a:pt x="1" y="11"/>
                        </a:cubicBezTo>
                        <a:cubicBezTo>
                          <a:pt x="0" y="9"/>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6" name="任意多边形: 形状 145"/>
                  <p:cNvSpPr>
                    <a:spLocks/>
                  </p:cNvSpPr>
                  <p:nvPr/>
                </p:nvSpPr>
                <p:spPr bwMode="auto">
                  <a:xfrm rot="1463065">
                    <a:off x="4268698" y="5234282"/>
                    <a:ext cx="188737" cy="188737"/>
                  </a:xfrm>
                  <a:custGeom>
                    <a:avLst/>
                    <a:gdLst>
                      <a:gd name="T0" fmla="*/ 26 w 26"/>
                      <a:gd name="T1" fmla="*/ 16 h 26"/>
                      <a:gd name="T2" fmla="*/ 24 w 26"/>
                      <a:gd name="T3" fmla="*/ 19 h 26"/>
                      <a:gd name="T4" fmla="*/ 11 w 26"/>
                      <a:gd name="T5" fmla="*/ 26 h 26"/>
                      <a:gd name="T6" fmla="*/ 7 w 26"/>
                      <a:gd name="T7" fmla="*/ 24 h 26"/>
                      <a:gd name="T8" fmla="*/ 1 w 26"/>
                      <a:gd name="T9" fmla="*/ 11 h 26"/>
                      <a:gd name="T10" fmla="*/ 2 w 26"/>
                      <a:gd name="T11" fmla="*/ 7 h 26"/>
                      <a:gd name="T12" fmla="*/ 16 w 26"/>
                      <a:gd name="T13" fmla="*/ 1 h 26"/>
                      <a:gd name="T14" fmla="*/ 19 w 26"/>
                      <a:gd name="T15" fmla="*/ 2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6"/>
                        </a:moveTo>
                        <a:cubicBezTo>
                          <a:pt x="26" y="17"/>
                          <a:pt x="26" y="19"/>
                          <a:pt x="24" y="19"/>
                        </a:cubicBezTo>
                        <a:cubicBezTo>
                          <a:pt x="11" y="26"/>
                          <a:pt x="11" y="26"/>
                          <a:pt x="11" y="26"/>
                        </a:cubicBezTo>
                        <a:cubicBezTo>
                          <a:pt x="9" y="26"/>
                          <a:pt x="8" y="26"/>
                          <a:pt x="7" y="24"/>
                        </a:cubicBezTo>
                        <a:cubicBezTo>
                          <a:pt x="1" y="11"/>
                          <a:pt x="1" y="11"/>
                          <a:pt x="1" y="11"/>
                        </a:cubicBezTo>
                        <a:cubicBezTo>
                          <a:pt x="0" y="9"/>
                          <a:pt x="0" y="8"/>
                          <a:pt x="2" y="7"/>
                        </a:cubicBezTo>
                        <a:cubicBezTo>
                          <a:pt x="16" y="1"/>
                          <a:pt x="16" y="1"/>
                          <a:pt x="16" y="1"/>
                        </a:cubicBezTo>
                        <a:cubicBezTo>
                          <a:pt x="17" y="0"/>
                          <a:pt x="18"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7" name="任意多边形: 形状 146"/>
                  <p:cNvSpPr>
                    <a:spLocks/>
                  </p:cNvSpPr>
                  <p:nvPr/>
                </p:nvSpPr>
                <p:spPr bwMode="auto">
                  <a:xfrm rot="1463065">
                    <a:off x="4093103" y="5235199"/>
                    <a:ext cx="188737" cy="194826"/>
                  </a:xfrm>
                  <a:custGeom>
                    <a:avLst/>
                    <a:gdLst>
                      <a:gd name="T0" fmla="*/ 26 w 26"/>
                      <a:gd name="T1" fmla="*/ 16 h 27"/>
                      <a:gd name="T2" fmla="*/ 24 w 26"/>
                      <a:gd name="T3" fmla="*/ 19 h 27"/>
                      <a:gd name="T4" fmla="*/ 11 w 26"/>
                      <a:gd name="T5" fmla="*/ 26 h 27"/>
                      <a:gd name="T6" fmla="*/ 7 w 26"/>
                      <a:gd name="T7" fmla="*/ 25 h 27"/>
                      <a:gd name="T8" fmla="*/ 1 w 26"/>
                      <a:gd name="T9" fmla="*/ 11 h 27"/>
                      <a:gd name="T10" fmla="*/ 2 w 26"/>
                      <a:gd name="T11" fmla="*/ 7 h 27"/>
                      <a:gd name="T12" fmla="*/ 16 w 26"/>
                      <a:gd name="T13" fmla="*/ 1 h 27"/>
                      <a:gd name="T14" fmla="*/ 19 w 26"/>
                      <a:gd name="T15" fmla="*/ 2 h 27"/>
                      <a:gd name="T16" fmla="*/ 26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6" y="16"/>
                        </a:moveTo>
                        <a:cubicBezTo>
                          <a:pt x="26" y="17"/>
                          <a:pt x="26" y="19"/>
                          <a:pt x="24" y="19"/>
                        </a:cubicBezTo>
                        <a:cubicBezTo>
                          <a:pt x="11" y="26"/>
                          <a:pt x="11" y="26"/>
                          <a:pt x="11" y="26"/>
                        </a:cubicBezTo>
                        <a:cubicBezTo>
                          <a:pt x="9" y="27"/>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8" name="任意多边形: 形状 147"/>
                  <p:cNvSpPr>
                    <a:spLocks/>
                  </p:cNvSpPr>
                  <p:nvPr/>
                </p:nvSpPr>
                <p:spPr bwMode="auto">
                  <a:xfrm rot="1463065">
                    <a:off x="3918271" y="5241713"/>
                    <a:ext cx="185694" cy="185694"/>
                  </a:xfrm>
                  <a:custGeom>
                    <a:avLst/>
                    <a:gdLst>
                      <a:gd name="T0" fmla="*/ 26 w 26"/>
                      <a:gd name="T1" fmla="*/ 15 h 26"/>
                      <a:gd name="T2" fmla="*/ 24 w 26"/>
                      <a:gd name="T3" fmla="*/ 19 h 26"/>
                      <a:gd name="T4" fmla="*/ 11 w 26"/>
                      <a:gd name="T5" fmla="*/ 25 h 26"/>
                      <a:gd name="T6" fmla="*/ 7 w 26"/>
                      <a:gd name="T7" fmla="*/ 24 h 26"/>
                      <a:gd name="T8" fmla="*/ 1 w 26"/>
                      <a:gd name="T9" fmla="*/ 10 h 26"/>
                      <a:gd name="T10" fmla="*/ 2 w 26"/>
                      <a:gd name="T11" fmla="*/ 7 h 26"/>
                      <a:gd name="T12" fmla="*/ 16 w 26"/>
                      <a:gd name="T13" fmla="*/ 0 h 26"/>
                      <a:gd name="T14" fmla="*/ 19 w 26"/>
                      <a:gd name="T15" fmla="*/ 2 h 26"/>
                      <a:gd name="T16" fmla="*/ 26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5"/>
                        </a:moveTo>
                        <a:cubicBezTo>
                          <a:pt x="26" y="17"/>
                          <a:pt x="26" y="18"/>
                          <a:pt x="24" y="19"/>
                        </a:cubicBezTo>
                        <a:cubicBezTo>
                          <a:pt x="11" y="25"/>
                          <a:pt x="11" y="25"/>
                          <a:pt x="11" y="25"/>
                        </a:cubicBezTo>
                        <a:cubicBezTo>
                          <a:pt x="9" y="26"/>
                          <a:pt x="8" y="25"/>
                          <a:pt x="7" y="24"/>
                        </a:cubicBezTo>
                        <a:cubicBezTo>
                          <a:pt x="1" y="10"/>
                          <a:pt x="1" y="10"/>
                          <a:pt x="1" y="10"/>
                        </a:cubicBezTo>
                        <a:cubicBezTo>
                          <a:pt x="0" y="9"/>
                          <a:pt x="1" y="7"/>
                          <a:pt x="2" y="7"/>
                        </a:cubicBezTo>
                        <a:cubicBezTo>
                          <a:pt x="16" y="0"/>
                          <a:pt x="16" y="0"/>
                          <a:pt x="16" y="0"/>
                        </a:cubicBezTo>
                        <a:cubicBezTo>
                          <a:pt x="17" y="0"/>
                          <a:pt x="19" y="0"/>
                          <a:pt x="19"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9" name="任意多边形: 形状 148"/>
                  <p:cNvSpPr>
                    <a:spLocks/>
                  </p:cNvSpPr>
                  <p:nvPr/>
                </p:nvSpPr>
                <p:spPr bwMode="auto">
                  <a:xfrm rot="1463065">
                    <a:off x="4443036" y="5233093"/>
                    <a:ext cx="188737" cy="188737"/>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2 w 26"/>
                      <a:gd name="T11" fmla="*/ 7 h 26"/>
                      <a:gd name="T12" fmla="*/ 15 w 26"/>
                      <a:gd name="T13" fmla="*/ 0 h 26"/>
                      <a:gd name="T14" fmla="*/ 19 w 26"/>
                      <a:gd name="T15" fmla="*/ 2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6" y="18"/>
                          <a:pt x="24" y="19"/>
                        </a:cubicBezTo>
                        <a:cubicBezTo>
                          <a:pt x="10" y="25"/>
                          <a:pt x="10" y="25"/>
                          <a:pt x="10" y="25"/>
                        </a:cubicBezTo>
                        <a:cubicBezTo>
                          <a:pt x="9" y="26"/>
                          <a:pt x="8" y="25"/>
                          <a:pt x="7" y="24"/>
                        </a:cubicBezTo>
                        <a:cubicBezTo>
                          <a:pt x="0" y="10"/>
                          <a:pt x="0" y="10"/>
                          <a:pt x="0" y="10"/>
                        </a:cubicBezTo>
                        <a:cubicBezTo>
                          <a:pt x="0" y="9"/>
                          <a:pt x="0" y="7"/>
                          <a:pt x="2" y="7"/>
                        </a:cubicBezTo>
                        <a:cubicBezTo>
                          <a:pt x="15" y="0"/>
                          <a:pt x="15" y="0"/>
                          <a:pt x="15" y="0"/>
                        </a:cubicBezTo>
                        <a:cubicBezTo>
                          <a:pt x="17" y="0"/>
                          <a:pt x="18" y="0"/>
                          <a:pt x="19" y="2"/>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0" name="任意多边形: 形状 149"/>
                  <p:cNvSpPr>
                    <a:spLocks/>
                  </p:cNvSpPr>
                  <p:nvPr/>
                </p:nvSpPr>
                <p:spPr bwMode="auto">
                  <a:xfrm rot="1463065">
                    <a:off x="4618632" y="5226087"/>
                    <a:ext cx="188737" cy="194826"/>
                  </a:xfrm>
                  <a:custGeom>
                    <a:avLst/>
                    <a:gdLst>
                      <a:gd name="T0" fmla="*/ 25 w 26"/>
                      <a:gd name="T1" fmla="*/ 16 h 27"/>
                      <a:gd name="T2" fmla="*/ 24 w 26"/>
                      <a:gd name="T3" fmla="*/ 19 h 27"/>
                      <a:gd name="T4" fmla="*/ 10 w 26"/>
                      <a:gd name="T5" fmla="*/ 26 h 27"/>
                      <a:gd name="T6" fmla="*/ 7 w 26"/>
                      <a:gd name="T7" fmla="*/ 25 h 27"/>
                      <a:gd name="T8" fmla="*/ 0 w 26"/>
                      <a:gd name="T9" fmla="*/ 11 h 27"/>
                      <a:gd name="T10" fmla="*/ 2 w 26"/>
                      <a:gd name="T11" fmla="*/ 7 h 27"/>
                      <a:gd name="T12" fmla="*/ 15 w 26"/>
                      <a:gd name="T13" fmla="*/ 1 h 27"/>
                      <a:gd name="T14" fmla="*/ 19 w 26"/>
                      <a:gd name="T15" fmla="*/ 2 h 27"/>
                      <a:gd name="T16" fmla="*/ 25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5" y="16"/>
                        </a:moveTo>
                        <a:cubicBezTo>
                          <a:pt x="26" y="17"/>
                          <a:pt x="25" y="19"/>
                          <a:pt x="24" y="19"/>
                        </a:cubicBezTo>
                        <a:cubicBezTo>
                          <a:pt x="10" y="26"/>
                          <a:pt x="10" y="26"/>
                          <a:pt x="10" y="26"/>
                        </a:cubicBezTo>
                        <a:cubicBezTo>
                          <a:pt x="9" y="27"/>
                          <a:pt x="7" y="26"/>
                          <a:pt x="7" y="25"/>
                        </a:cubicBezTo>
                        <a:cubicBezTo>
                          <a:pt x="0" y="11"/>
                          <a:pt x="0" y="11"/>
                          <a:pt x="0" y="11"/>
                        </a:cubicBezTo>
                        <a:cubicBezTo>
                          <a:pt x="0" y="10"/>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1" name="任意多边形: 形状 150"/>
                  <p:cNvSpPr>
                    <a:spLocks/>
                  </p:cNvSpPr>
                  <p:nvPr/>
                </p:nvSpPr>
                <p:spPr bwMode="auto">
                  <a:xfrm rot="1463065">
                    <a:off x="4793599" y="5228078"/>
                    <a:ext cx="188737" cy="185694"/>
                  </a:xfrm>
                  <a:custGeom>
                    <a:avLst/>
                    <a:gdLst>
                      <a:gd name="T0" fmla="*/ 25 w 26"/>
                      <a:gd name="T1" fmla="*/ 16 h 26"/>
                      <a:gd name="T2" fmla="*/ 24 w 26"/>
                      <a:gd name="T3" fmla="*/ 19 h 26"/>
                      <a:gd name="T4" fmla="*/ 10 w 26"/>
                      <a:gd name="T5" fmla="*/ 26 h 26"/>
                      <a:gd name="T6" fmla="*/ 7 w 26"/>
                      <a:gd name="T7" fmla="*/ 24 h 26"/>
                      <a:gd name="T8" fmla="*/ 0 w 26"/>
                      <a:gd name="T9" fmla="*/ 11 h 26"/>
                      <a:gd name="T10" fmla="*/ 2 w 26"/>
                      <a:gd name="T11" fmla="*/ 7 h 26"/>
                      <a:gd name="T12" fmla="*/ 15 w 26"/>
                      <a:gd name="T13" fmla="*/ 1 h 26"/>
                      <a:gd name="T14" fmla="*/ 19 w 26"/>
                      <a:gd name="T15" fmla="*/ 2 h 26"/>
                      <a:gd name="T16" fmla="*/ 25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6"/>
                        </a:moveTo>
                        <a:cubicBezTo>
                          <a:pt x="26" y="17"/>
                          <a:pt x="25" y="18"/>
                          <a:pt x="24" y="19"/>
                        </a:cubicBezTo>
                        <a:cubicBezTo>
                          <a:pt x="10" y="26"/>
                          <a:pt x="10" y="26"/>
                          <a:pt x="10" y="26"/>
                        </a:cubicBezTo>
                        <a:cubicBezTo>
                          <a:pt x="9" y="26"/>
                          <a:pt x="7" y="26"/>
                          <a:pt x="7" y="24"/>
                        </a:cubicBezTo>
                        <a:cubicBezTo>
                          <a:pt x="0" y="11"/>
                          <a:pt x="0" y="11"/>
                          <a:pt x="0" y="11"/>
                        </a:cubicBezTo>
                        <a:cubicBezTo>
                          <a:pt x="0" y="9"/>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2" name="任意多边形: 形状 151"/>
                  <p:cNvSpPr>
                    <a:spLocks/>
                  </p:cNvSpPr>
                  <p:nvPr/>
                </p:nvSpPr>
                <p:spPr bwMode="auto">
                  <a:xfrm rot="1463065">
                    <a:off x="4967937" y="5226889"/>
                    <a:ext cx="188737" cy="185694"/>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2 w 26"/>
                      <a:gd name="T11" fmla="*/ 7 h 26"/>
                      <a:gd name="T12" fmla="*/ 15 w 26"/>
                      <a:gd name="T13" fmla="*/ 0 h 26"/>
                      <a:gd name="T14" fmla="*/ 19 w 26"/>
                      <a:gd name="T15" fmla="*/ 1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5" y="18"/>
                          <a:pt x="24" y="19"/>
                        </a:cubicBezTo>
                        <a:cubicBezTo>
                          <a:pt x="10" y="25"/>
                          <a:pt x="10" y="25"/>
                          <a:pt x="10" y="25"/>
                        </a:cubicBezTo>
                        <a:cubicBezTo>
                          <a:pt x="9" y="26"/>
                          <a:pt x="7" y="25"/>
                          <a:pt x="7" y="24"/>
                        </a:cubicBezTo>
                        <a:cubicBezTo>
                          <a:pt x="0" y="10"/>
                          <a:pt x="0" y="10"/>
                          <a:pt x="0" y="10"/>
                        </a:cubicBezTo>
                        <a:cubicBezTo>
                          <a:pt x="0" y="9"/>
                          <a:pt x="0" y="7"/>
                          <a:pt x="2" y="7"/>
                        </a:cubicBezTo>
                        <a:cubicBezTo>
                          <a:pt x="15" y="0"/>
                          <a:pt x="15" y="0"/>
                          <a:pt x="15" y="0"/>
                        </a:cubicBezTo>
                        <a:cubicBezTo>
                          <a:pt x="17" y="0"/>
                          <a:pt x="18" y="0"/>
                          <a:pt x="19" y="1"/>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3" name="任意多边形: 形状 152"/>
                  <p:cNvSpPr>
                    <a:spLocks/>
                  </p:cNvSpPr>
                  <p:nvPr/>
                </p:nvSpPr>
                <p:spPr bwMode="auto">
                  <a:xfrm rot="1463065">
                    <a:off x="5144789" y="5220154"/>
                    <a:ext cx="188737" cy="185694"/>
                  </a:xfrm>
                  <a:custGeom>
                    <a:avLst/>
                    <a:gdLst>
                      <a:gd name="T0" fmla="*/ 25 w 26"/>
                      <a:gd name="T1" fmla="*/ 16 h 26"/>
                      <a:gd name="T2" fmla="*/ 24 w 26"/>
                      <a:gd name="T3" fmla="*/ 19 h 26"/>
                      <a:gd name="T4" fmla="*/ 10 w 26"/>
                      <a:gd name="T5" fmla="*/ 26 h 26"/>
                      <a:gd name="T6" fmla="*/ 7 w 26"/>
                      <a:gd name="T7" fmla="*/ 25 h 26"/>
                      <a:gd name="T8" fmla="*/ 0 w 26"/>
                      <a:gd name="T9" fmla="*/ 11 h 26"/>
                      <a:gd name="T10" fmla="*/ 1 w 26"/>
                      <a:gd name="T11" fmla="*/ 7 h 26"/>
                      <a:gd name="T12" fmla="*/ 15 w 26"/>
                      <a:gd name="T13" fmla="*/ 1 h 26"/>
                      <a:gd name="T14" fmla="*/ 19 w 26"/>
                      <a:gd name="T15" fmla="*/ 2 h 26"/>
                      <a:gd name="T16" fmla="*/ 25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6"/>
                        </a:moveTo>
                        <a:cubicBezTo>
                          <a:pt x="26" y="17"/>
                          <a:pt x="25" y="19"/>
                          <a:pt x="24" y="19"/>
                        </a:cubicBezTo>
                        <a:cubicBezTo>
                          <a:pt x="10" y="26"/>
                          <a:pt x="10" y="26"/>
                          <a:pt x="10" y="26"/>
                        </a:cubicBezTo>
                        <a:cubicBezTo>
                          <a:pt x="9" y="26"/>
                          <a:pt x="7" y="26"/>
                          <a:pt x="7" y="25"/>
                        </a:cubicBezTo>
                        <a:cubicBezTo>
                          <a:pt x="0" y="11"/>
                          <a:pt x="0" y="11"/>
                          <a:pt x="0" y="11"/>
                        </a:cubicBezTo>
                        <a:cubicBezTo>
                          <a:pt x="0" y="10"/>
                          <a:pt x="0" y="8"/>
                          <a:pt x="1" y="7"/>
                        </a:cubicBezTo>
                        <a:cubicBezTo>
                          <a:pt x="15" y="1"/>
                          <a:pt x="15" y="1"/>
                          <a:pt x="15" y="1"/>
                        </a:cubicBezTo>
                        <a:cubicBezTo>
                          <a:pt x="16"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4" name="任意多边形: 形状 153"/>
                  <p:cNvSpPr>
                    <a:spLocks/>
                  </p:cNvSpPr>
                  <p:nvPr/>
                </p:nvSpPr>
                <p:spPr bwMode="auto">
                  <a:xfrm rot="1463065">
                    <a:off x="5312683" y="5217573"/>
                    <a:ext cx="194826" cy="188737"/>
                  </a:xfrm>
                  <a:custGeom>
                    <a:avLst/>
                    <a:gdLst>
                      <a:gd name="T0" fmla="*/ 26 w 27"/>
                      <a:gd name="T1" fmla="*/ 16 h 26"/>
                      <a:gd name="T2" fmla="*/ 25 w 27"/>
                      <a:gd name="T3" fmla="*/ 19 h 26"/>
                      <a:gd name="T4" fmla="*/ 11 w 27"/>
                      <a:gd name="T5" fmla="*/ 26 h 26"/>
                      <a:gd name="T6" fmla="*/ 8 w 27"/>
                      <a:gd name="T7" fmla="*/ 24 h 26"/>
                      <a:gd name="T8" fmla="*/ 1 w 27"/>
                      <a:gd name="T9" fmla="*/ 11 h 26"/>
                      <a:gd name="T10" fmla="*/ 2 w 27"/>
                      <a:gd name="T11" fmla="*/ 7 h 26"/>
                      <a:gd name="T12" fmla="*/ 16 w 27"/>
                      <a:gd name="T13" fmla="*/ 1 h 26"/>
                      <a:gd name="T14" fmla="*/ 20 w 27"/>
                      <a:gd name="T15" fmla="*/ 2 h 26"/>
                      <a:gd name="T16" fmla="*/ 26 w 27"/>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6"/>
                        </a:moveTo>
                        <a:cubicBezTo>
                          <a:pt x="27" y="17"/>
                          <a:pt x="26" y="18"/>
                          <a:pt x="25" y="19"/>
                        </a:cubicBezTo>
                        <a:cubicBezTo>
                          <a:pt x="11" y="26"/>
                          <a:pt x="11" y="26"/>
                          <a:pt x="11" y="26"/>
                        </a:cubicBezTo>
                        <a:cubicBezTo>
                          <a:pt x="10" y="26"/>
                          <a:pt x="8" y="26"/>
                          <a:pt x="8" y="24"/>
                        </a:cubicBezTo>
                        <a:cubicBezTo>
                          <a:pt x="1" y="11"/>
                          <a:pt x="1" y="11"/>
                          <a:pt x="1" y="11"/>
                        </a:cubicBezTo>
                        <a:cubicBezTo>
                          <a:pt x="0" y="9"/>
                          <a:pt x="1" y="8"/>
                          <a:pt x="2" y="7"/>
                        </a:cubicBezTo>
                        <a:cubicBezTo>
                          <a:pt x="16" y="1"/>
                          <a:pt x="16" y="1"/>
                          <a:pt x="16" y="1"/>
                        </a:cubicBezTo>
                        <a:cubicBezTo>
                          <a:pt x="17" y="0"/>
                          <a:pt x="19" y="0"/>
                          <a:pt x="20"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5" name="任意多边形: 形状 154"/>
                  <p:cNvSpPr>
                    <a:spLocks/>
                  </p:cNvSpPr>
                  <p:nvPr/>
                </p:nvSpPr>
                <p:spPr bwMode="auto">
                  <a:xfrm rot="1463065">
                    <a:off x="5486392" y="5219293"/>
                    <a:ext cx="194826" cy="185694"/>
                  </a:xfrm>
                  <a:custGeom>
                    <a:avLst/>
                    <a:gdLst>
                      <a:gd name="T0" fmla="*/ 26 w 27"/>
                      <a:gd name="T1" fmla="*/ 15 h 26"/>
                      <a:gd name="T2" fmla="*/ 25 w 27"/>
                      <a:gd name="T3" fmla="*/ 19 h 26"/>
                      <a:gd name="T4" fmla="*/ 11 w 27"/>
                      <a:gd name="T5" fmla="*/ 25 h 26"/>
                      <a:gd name="T6" fmla="*/ 7 w 27"/>
                      <a:gd name="T7" fmla="*/ 24 h 26"/>
                      <a:gd name="T8" fmla="*/ 1 w 27"/>
                      <a:gd name="T9" fmla="*/ 10 h 26"/>
                      <a:gd name="T10" fmla="*/ 2 w 27"/>
                      <a:gd name="T11" fmla="*/ 7 h 26"/>
                      <a:gd name="T12" fmla="*/ 16 w 27"/>
                      <a:gd name="T13" fmla="*/ 0 h 26"/>
                      <a:gd name="T14" fmla="*/ 20 w 27"/>
                      <a:gd name="T15" fmla="*/ 1 h 26"/>
                      <a:gd name="T16" fmla="*/ 26 w 27"/>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5"/>
                        </a:moveTo>
                        <a:cubicBezTo>
                          <a:pt x="27" y="16"/>
                          <a:pt x="26" y="18"/>
                          <a:pt x="25" y="19"/>
                        </a:cubicBezTo>
                        <a:cubicBezTo>
                          <a:pt x="11" y="25"/>
                          <a:pt x="11" y="25"/>
                          <a:pt x="11" y="25"/>
                        </a:cubicBezTo>
                        <a:cubicBezTo>
                          <a:pt x="10" y="26"/>
                          <a:pt x="8" y="25"/>
                          <a:pt x="7" y="24"/>
                        </a:cubicBezTo>
                        <a:cubicBezTo>
                          <a:pt x="1" y="10"/>
                          <a:pt x="1" y="10"/>
                          <a:pt x="1" y="10"/>
                        </a:cubicBezTo>
                        <a:cubicBezTo>
                          <a:pt x="0" y="9"/>
                          <a:pt x="1" y="7"/>
                          <a:pt x="2" y="7"/>
                        </a:cubicBezTo>
                        <a:cubicBezTo>
                          <a:pt x="16" y="0"/>
                          <a:pt x="16" y="0"/>
                          <a:pt x="16" y="0"/>
                        </a:cubicBezTo>
                        <a:cubicBezTo>
                          <a:pt x="17" y="0"/>
                          <a:pt x="19" y="0"/>
                          <a:pt x="20" y="1"/>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6" name="任意多边形: 形状 155"/>
                  <p:cNvSpPr>
                    <a:spLocks/>
                  </p:cNvSpPr>
                  <p:nvPr/>
                </p:nvSpPr>
                <p:spPr bwMode="auto">
                  <a:xfrm rot="1463065">
                    <a:off x="5663244" y="5212559"/>
                    <a:ext cx="194826" cy="185694"/>
                  </a:xfrm>
                  <a:custGeom>
                    <a:avLst/>
                    <a:gdLst>
                      <a:gd name="T0" fmla="*/ 26 w 27"/>
                      <a:gd name="T1" fmla="*/ 16 h 26"/>
                      <a:gd name="T2" fmla="*/ 25 w 27"/>
                      <a:gd name="T3" fmla="*/ 19 h 26"/>
                      <a:gd name="T4" fmla="*/ 11 w 27"/>
                      <a:gd name="T5" fmla="*/ 26 h 26"/>
                      <a:gd name="T6" fmla="*/ 7 w 27"/>
                      <a:gd name="T7" fmla="*/ 25 h 26"/>
                      <a:gd name="T8" fmla="*/ 1 w 27"/>
                      <a:gd name="T9" fmla="*/ 11 h 26"/>
                      <a:gd name="T10" fmla="*/ 2 w 27"/>
                      <a:gd name="T11" fmla="*/ 7 h 26"/>
                      <a:gd name="T12" fmla="*/ 16 w 27"/>
                      <a:gd name="T13" fmla="*/ 1 h 26"/>
                      <a:gd name="T14" fmla="*/ 19 w 27"/>
                      <a:gd name="T15" fmla="*/ 2 h 26"/>
                      <a:gd name="T16" fmla="*/ 26 w 27"/>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6"/>
                        </a:moveTo>
                        <a:cubicBezTo>
                          <a:pt x="27" y="17"/>
                          <a:pt x="26" y="19"/>
                          <a:pt x="25" y="19"/>
                        </a:cubicBezTo>
                        <a:cubicBezTo>
                          <a:pt x="11" y="26"/>
                          <a:pt x="11" y="26"/>
                          <a:pt x="11" y="26"/>
                        </a:cubicBezTo>
                        <a:cubicBezTo>
                          <a:pt x="10" y="26"/>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7" name="任意多边形: 形状 156"/>
                  <p:cNvSpPr>
                    <a:spLocks/>
                  </p:cNvSpPr>
                  <p:nvPr/>
                </p:nvSpPr>
                <p:spPr bwMode="auto">
                  <a:xfrm rot="1463065">
                    <a:off x="5837583" y="5211370"/>
                    <a:ext cx="194826" cy="185694"/>
                  </a:xfrm>
                  <a:custGeom>
                    <a:avLst/>
                    <a:gdLst>
                      <a:gd name="T0" fmla="*/ 26 w 27"/>
                      <a:gd name="T1" fmla="*/ 15 h 26"/>
                      <a:gd name="T2" fmla="*/ 25 w 27"/>
                      <a:gd name="T3" fmla="*/ 19 h 26"/>
                      <a:gd name="T4" fmla="*/ 11 w 27"/>
                      <a:gd name="T5" fmla="*/ 25 h 26"/>
                      <a:gd name="T6" fmla="*/ 7 w 27"/>
                      <a:gd name="T7" fmla="*/ 24 h 26"/>
                      <a:gd name="T8" fmla="*/ 1 w 27"/>
                      <a:gd name="T9" fmla="*/ 10 h 26"/>
                      <a:gd name="T10" fmla="*/ 2 w 27"/>
                      <a:gd name="T11" fmla="*/ 7 h 26"/>
                      <a:gd name="T12" fmla="*/ 16 w 27"/>
                      <a:gd name="T13" fmla="*/ 0 h 26"/>
                      <a:gd name="T14" fmla="*/ 19 w 27"/>
                      <a:gd name="T15" fmla="*/ 2 h 26"/>
                      <a:gd name="T16" fmla="*/ 26 w 27"/>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5"/>
                        </a:moveTo>
                        <a:cubicBezTo>
                          <a:pt x="27" y="17"/>
                          <a:pt x="26" y="18"/>
                          <a:pt x="25" y="19"/>
                        </a:cubicBezTo>
                        <a:cubicBezTo>
                          <a:pt x="11" y="25"/>
                          <a:pt x="11" y="25"/>
                          <a:pt x="11" y="25"/>
                        </a:cubicBezTo>
                        <a:cubicBezTo>
                          <a:pt x="10" y="26"/>
                          <a:pt x="8" y="26"/>
                          <a:pt x="7" y="24"/>
                        </a:cubicBezTo>
                        <a:cubicBezTo>
                          <a:pt x="1" y="10"/>
                          <a:pt x="1" y="10"/>
                          <a:pt x="1" y="10"/>
                        </a:cubicBezTo>
                        <a:cubicBezTo>
                          <a:pt x="0" y="9"/>
                          <a:pt x="1" y="8"/>
                          <a:pt x="2" y="7"/>
                        </a:cubicBezTo>
                        <a:cubicBezTo>
                          <a:pt x="16" y="0"/>
                          <a:pt x="16" y="0"/>
                          <a:pt x="16" y="0"/>
                        </a:cubicBezTo>
                        <a:cubicBezTo>
                          <a:pt x="17" y="0"/>
                          <a:pt x="19" y="0"/>
                          <a:pt x="19"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8" name="任意多边形: 形状 157"/>
                  <p:cNvSpPr>
                    <a:spLocks/>
                  </p:cNvSpPr>
                  <p:nvPr/>
                </p:nvSpPr>
                <p:spPr bwMode="auto">
                  <a:xfrm rot="1463065">
                    <a:off x="6240230" y="4838254"/>
                    <a:ext cx="216136" cy="207002"/>
                  </a:xfrm>
                  <a:custGeom>
                    <a:avLst/>
                    <a:gdLst>
                      <a:gd name="T0" fmla="*/ 29 w 30"/>
                      <a:gd name="T1" fmla="*/ 16 h 29"/>
                      <a:gd name="T2" fmla="*/ 28 w 30"/>
                      <a:gd name="T3" fmla="*/ 20 h 29"/>
                      <a:gd name="T4" fmla="*/ 10 w 30"/>
                      <a:gd name="T5" fmla="*/ 28 h 29"/>
                      <a:gd name="T6" fmla="*/ 7 w 30"/>
                      <a:gd name="T7" fmla="*/ 27 h 29"/>
                      <a:gd name="T8" fmla="*/ 0 w 30"/>
                      <a:gd name="T9" fmla="*/ 13 h 29"/>
                      <a:gd name="T10" fmla="*/ 2 w 30"/>
                      <a:gd name="T11" fmla="*/ 9 h 29"/>
                      <a:gd name="T12" fmla="*/ 19 w 30"/>
                      <a:gd name="T13" fmla="*/ 1 h 29"/>
                      <a:gd name="T14" fmla="*/ 23 w 30"/>
                      <a:gd name="T15" fmla="*/ 2 h 29"/>
                      <a:gd name="T16" fmla="*/ 29 w 30"/>
                      <a:gd name="T17" fmla="*/ 1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29">
                        <a:moveTo>
                          <a:pt x="29" y="16"/>
                        </a:moveTo>
                        <a:cubicBezTo>
                          <a:pt x="30" y="17"/>
                          <a:pt x="30" y="19"/>
                          <a:pt x="28" y="20"/>
                        </a:cubicBezTo>
                        <a:cubicBezTo>
                          <a:pt x="10" y="28"/>
                          <a:pt x="10" y="28"/>
                          <a:pt x="10" y="28"/>
                        </a:cubicBezTo>
                        <a:cubicBezTo>
                          <a:pt x="9" y="29"/>
                          <a:pt x="8" y="28"/>
                          <a:pt x="7" y="27"/>
                        </a:cubicBezTo>
                        <a:cubicBezTo>
                          <a:pt x="0" y="13"/>
                          <a:pt x="0" y="13"/>
                          <a:pt x="0" y="13"/>
                        </a:cubicBezTo>
                        <a:cubicBezTo>
                          <a:pt x="0" y="12"/>
                          <a:pt x="0" y="10"/>
                          <a:pt x="2" y="9"/>
                        </a:cubicBezTo>
                        <a:cubicBezTo>
                          <a:pt x="19" y="1"/>
                          <a:pt x="19" y="1"/>
                          <a:pt x="19" y="1"/>
                        </a:cubicBezTo>
                        <a:cubicBezTo>
                          <a:pt x="21" y="0"/>
                          <a:pt x="22" y="1"/>
                          <a:pt x="23" y="2"/>
                        </a:cubicBezTo>
                        <a:lnTo>
                          <a:pt x="29"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9" name="任意多边形: 形状 158"/>
                  <p:cNvSpPr>
                    <a:spLocks/>
                  </p:cNvSpPr>
                  <p:nvPr/>
                </p:nvSpPr>
                <p:spPr bwMode="auto">
                  <a:xfrm rot="1463065">
                    <a:off x="6264996" y="4931696"/>
                    <a:ext cx="216136" cy="273974"/>
                  </a:xfrm>
                  <a:custGeom>
                    <a:avLst/>
                    <a:gdLst>
                      <a:gd name="T0" fmla="*/ 29 w 30"/>
                      <a:gd name="T1" fmla="*/ 29 h 38"/>
                      <a:gd name="T2" fmla="*/ 28 w 30"/>
                      <a:gd name="T3" fmla="*/ 32 h 38"/>
                      <a:gd name="T4" fmla="*/ 17 w 30"/>
                      <a:gd name="T5" fmla="*/ 37 h 38"/>
                      <a:gd name="T6" fmla="*/ 13 w 30"/>
                      <a:gd name="T7" fmla="*/ 36 h 38"/>
                      <a:gd name="T8" fmla="*/ 1 w 30"/>
                      <a:gd name="T9" fmla="*/ 10 h 38"/>
                      <a:gd name="T10" fmla="*/ 2 w 30"/>
                      <a:gd name="T11" fmla="*/ 6 h 38"/>
                      <a:gd name="T12" fmla="*/ 13 w 30"/>
                      <a:gd name="T13" fmla="*/ 1 h 38"/>
                      <a:gd name="T14" fmla="*/ 17 w 30"/>
                      <a:gd name="T15" fmla="*/ 2 h 38"/>
                      <a:gd name="T16" fmla="*/ 29 w 30"/>
                      <a:gd name="T17" fmla="*/ 2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38">
                        <a:moveTo>
                          <a:pt x="29" y="29"/>
                        </a:moveTo>
                        <a:cubicBezTo>
                          <a:pt x="30" y="30"/>
                          <a:pt x="29" y="32"/>
                          <a:pt x="28" y="32"/>
                        </a:cubicBezTo>
                        <a:cubicBezTo>
                          <a:pt x="17" y="37"/>
                          <a:pt x="17" y="37"/>
                          <a:pt x="17" y="37"/>
                        </a:cubicBezTo>
                        <a:cubicBezTo>
                          <a:pt x="16" y="38"/>
                          <a:pt x="14" y="37"/>
                          <a:pt x="13" y="36"/>
                        </a:cubicBezTo>
                        <a:cubicBezTo>
                          <a:pt x="1" y="10"/>
                          <a:pt x="1" y="10"/>
                          <a:pt x="1" y="10"/>
                        </a:cubicBezTo>
                        <a:cubicBezTo>
                          <a:pt x="0" y="8"/>
                          <a:pt x="1" y="7"/>
                          <a:pt x="2" y="6"/>
                        </a:cubicBezTo>
                        <a:cubicBezTo>
                          <a:pt x="13" y="1"/>
                          <a:pt x="13" y="1"/>
                          <a:pt x="13" y="1"/>
                        </a:cubicBezTo>
                        <a:cubicBezTo>
                          <a:pt x="14" y="0"/>
                          <a:pt x="16" y="1"/>
                          <a:pt x="17" y="2"/>
                        </a:cubicBezTo>
                        <a:lnTo>
                          <a:pt x="29" y="29"/>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0" name="任意多边形: 形状 159"/>
                  <p:cNvSpPr>
                    <a:spLocks/>
                  </p:cNvSpPr>
                  <p:nvPr/>
                </p:nvSpPr>
                <p:spPr bwMode="auto">
                  <a:xfrm rot="1463065">
                    <a:off x="6194196" y="4658999"/>
                    <a:ext cx="252666" cy="216136"/>
                  </a:xfrm>
                  <a:custGeom>
                    <a:avLst/>
                    <a:gdLst>
                      <a:gd name="T0" fmla="*/ 35 w 35"/>
                      <a:gd name="T1" fmla="*/ 15 h 30"/>
                      <a:gd name="T2" fmla="*/ 34 w 35"/>
                      <a:gd name="T3" fmla="*/ 19 h 30"/>
                      <a:gd name="T4" fmla="*/ 11 w 35"/>
                      <a:gd name="T5" fmla="*/ 29 h 30"/>
                      <a:gd name="T6" fmla="*/ 7 w 35"/>
                      <a:gd name="T7" fmla="*/ 28 h 30"/>
                      <a:gd name="T8" fmla="*/ 1 w 35"/>
                      <a:gd name="T9" fmla="*/ 15 h 30"/>
                      <a:gd name="T10" fmla="*/ 2 w 35"/>
                      <a:gd name="T11" fmla="*/ 11 h 30"/>
                      <a:gd name="T12" fmla="*/ 25 w 35"/>
                      <a:gd name="T13" fmla="*/ 0 h 30"/>
                      <a:gd name="T14" fmla="*/ 28 w 35"/>
                      <a:gd name="T15" fmla="*/ 2 h 30"/>
                      <a:gd name="T16" fmla="*/ 35 w 35"/>
                      <a:gd name="T17" fmla="*/ 1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30">
                        <a:moveTo>
                          <a:pt x="35" y="15"/>
                        </a:moveTo>
                        <a:cubicBezTo>
                          <a:pt x="35" y="17"/>
                          <a:pt x="35" y="18"/>
                          <a:pt x="34" y="19"/>
                        </a:cubicBezTo>
                        <a:cubicBezTo>
                          <a:pt x="11" y="29"/>
                          <a:pt x="11" y="29"/>
                          <a:pt x="11" y="29"/>
                        </a:cubicBezTo>
                        <a:cubicBezTo>
                          <a:pt x="10" y="30"/>
                          <a:pt x="8" y="30"/>
                          <a:pt x="7" y="28"/>
                        </a:cubicBezTo>
                        <a:cubicBezTo>
                          <a:pt x="1" y="15"/>
                          <a:pt x="1" y="15"/>
                          <a:pt x="1" y="15"/>
                        </a:cubicBezTo>
                        <a:cubicBezTo>
                          <a:pt x="0" y="13"/>
                          <a:pt x="1" y="12"/>
                          <a:pt x="2" y="11"/>
                        </a:cubicBezTo>
                        <a:cubicBezTo>
                          <a:pt x="25" y="0"/>
                          <a:pt x="25" y="0"/>
                          <a:pt x="25" y="0"/>
                        </a:cubicBezTo>
                        <a:cubicBezTo>
                          <a:pt x="26" y="0"/>
                          <a:pt x="28" y="0"/>
                          <a:pt x="28" y="2"/>
                        </a:cubicBezTo>
                        <a:lnTo>
                          <a:pt x="3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1" name="任意多边形: 形状 160"/>
                  <p:cNvSpPr>
                    <a:spLocks/>
                  </p:cNvSpPr>
                  <p:nvPr/>
                </p:nvSpPr>
                <p:spPr bwMode="auto">
                  <a:xfrm rot="1463065">
                    <a:off x="6024853" y="5147286"/>
                    <a:ext cx="426181" cy="304415"/>
                  </a:xfrm>
                  <a:custGeom>
                    <a:avLst/>
                    <a:gdLst>
                      <a:gd name="T0" fmla="*/ 58 w 59"/>
                      <a:gd name="T1" fmla="*/ 16 h 42"/>
                      <a:gd name="T2" fmla="*/ 57 w 59"/>
                      <a:gd name="T3" fmla="*/ 19 h 42"/>
                      <a:gd name="T4" fmla="*/ 11 w 59"/>
                      <a:gd name="T5" fmla="*/ 41 h 42"/>
                      <a:gd name="T6" fmla="*/ 8 w 59"/>
                      <a:gd name="T7" fmla="*/ 40 h 42"/>
                      <a:gd name="T8" fmla="*/ 1 w 59"/>
                      <a:gd name="T9" fmla="*/ 26 h 42"/>
                      <a:gd name="T10" fmla="*/ 2 w 59"/>
                      <a:gd name="T11" fmla="*/ 22 h 42"/>
                      <a:gd name="T12" fmla="*/ 48 w 59"/>
                      <a:gd name="T13" fmla="*/ 1 h 42"/>
                      <a:gd name="T14" fmla="*/ 52 w 59"/>
                      <a:gd name="T15" fmla="*/ 2 h 42"/>
                      <a:gd name="T16" fmla="*/ 58 w 59"/>
                      <a:gd name="T17" fmla="*/ 1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42">
                        <a:moveTo>
                          <a:pt x="58" y="16"/>
                        </a:moveTo>
                        <a:cubicBezTo>
                          <a:pt x="59" y="17"/>
                          <a:pt x="58" y="19"/>
                          <a:pt x="57" y="19"/>
                        </a:cubicBezTo>
                        <a:cubicBezTo>
                          <a:pt x="11" y="41"/>
                          <a:pt x="11" y="41"/>
                          <a:pt x="11" y="41"/>
                        </a:cubicBezTo>
                        <a:cubicBezTo>
                          <a:pt x="10" y="42"/>
                          <a:pt x="8" y="41"/>
                          <a:pt x="8" y="40"/>
                        </a:cubicBezTo>
                        <a:cubicBezTo>
                          <a:pt x="1" y="26"/>
                          <a:pt x="1" y="26"/>
                          <a:pt x="1" y="26"/>
                        </a:cubicBezTo>
                        <a:cubicBezTo>
                          <a:pt x="0" y="25"/>
                          <a:pt x="1" y="23"/>
                          <a:pt x="2" y="22"/>
                        </a:cubicBezTo>
                        <a:cubicBezTo>
                          <a:pt x="48" y="1"/>
                          <a:pt x="48" y="1"/>
                          <a:pt x="48" y="1"/>
                        </a:cubicBezTo>
                        <a:cubicBezTo>
                          <a:pt x="50" y="0"/>
                          <a:pt x="51" y="1"/>
                          <a:pt x="52" y="2"/>
                        </a:cubicBezTo>
                        <a:lnTo>
                          <a:pt x="58"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grpSp>
            <p:nvGrpSpPr>
              <p:cNvPr id="78" name="组合 77"/>
              <p:cNvGrpSpPr/>
              <p:nvPr/>
            </p:nvGrpSpPr>
            <p:grpSpPr>
              <a:xfrm rot="21480000">
                <a:off x="3466492" y="2349500"/>
                <a:ext cx="4997599" cy="2952650"/>
                <a:chOff x="3504592" y="2088321"/>
                <a:chExt cx="4997599" cy="3213829"/>
              </a:xfrm>
            </p:grpSpPr>
            <p:sp>
              <p:nvSpPr>
                <p:cNvPr id="79" name="任意多边形: 形状 78"/>
                <p:cNvSpPr>
                  <a:spLocks/>
                </p:cNvSpPr>
                <p:nvPr/>
              </p:nvSpPr>
              <p:spPr bwMode="auto">
                <a:xfrm rot="1523065">
                  <a:off x="3513138" y="2088321"/>
                  <a:ext cx="4989053" cy="3101065"/>
                </a:xfrm>
                <a:custGeom>
                  <a:avLst/>
                  <a:gdLst>
                    <a:gd name="T0" fmla="*/ 462 w 478"/>
                    <a:gd name="T1" fmla="*/ 2 h 297"/>
                    <a:gd name="T2" fmla="*/ 292 w 478"/>
                    <a:gd name="T3" fmla="*/ 82 h 297"/>
                    <a:gd name="T4" fmla="*/ 175 w 478"/>
                    <a:gd name="T5" fmla="*/ 137 h 297"/>
                    <a:gd name="T6" fmla="*/ 5 w 478"/>
                    <a:gd name="T7" fmla="*/ 218 h 297"/>
                    <a:gd name="T8" fmla="*/ 1 w 478"/>
                    <a:gd name="T9" fmla="*/ 227 h 297"/>
                    <a:gd name="T10" fmla="*/ 7 w 478"/>
                    <a:gd name="T11" fmla="*/ 238 h 297"/>
                    <a:gd name="T12" fmla="*/ 83 w 478"/>
                    <a:gd name="T13" fmla="*/ 293 h 297"/>
                    <a:gd name="T14" fmla="*/ 93 w 478"/>
                    <a:gd name="T15" fmla="*/ 294 h 297"/>
                    <a:gd name="T16" fmla="*/ 221 w 478"/>
                    <a:gd name="T17" fmla="*/ 234 h 297"/>
                    <a:gd name="T18" fmla="*/ 337 w 478"/>
                    <a:gd name="T19" fmla="*/ 179 h 297"/>
                    <a:gd name="T20" fmla="*/ 464 w 478"/>
                    <a:gd name="T21" fmla="*/ 119 h 297"/>
                    <a:gd name="T22" fmla="*/ 471 w 478"/>
                    <a:gd name="T23" fmla="*/ 110 h 297"/>
                    <a:gd name="T24" fmla="*/ 477 w 478"/>
                    <a:gd name="T25" fmla="*/ 18 h 297"/>
                    <a:gd name="T26" fmla="*/ 471 w 478"/>
                    <a:gd name="T27" fmla="*/ 5 h 297"/>
                    <a:gd name="T28" fmla="*/ 462 w 478"/>
                    <a:gd name="T29" fmla="*/ 2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8" h="297">
                      <a:moveTo>
                        <a:pt x="462" y="2"/>
                      </a:moveTo>
                      <a:cubicBezTo>
                        <a:pt x="457" y="4"/>
                        <a:pt x="369" y="46"/>
                        <a:pt x="292" y="82"/>
                      </a:cubicBezTo>
                      <a:cubicBezTo>
                        <a:pt x="292" y="82"/>
                        <a:pt x="237" y="108"/>
                        <a:pt x="175" y="137"/>
                      </a:cubicBezTo>
                      <a:cubicBezTo>
                        <a:pt x="97" y="174"/>
                        <a:pt x="7" y="217"/>
                        <a:pt x="5" y="218"/>
                      </a:cubicBezTo>
                      <a:cubicBezTo>
                        <a:pt x="1" y="219"/>
                        <a:pt x="0" y="223"/>
                        <a:pt x="1" y="227"/>
                      </a:cubicBezTo>
                      <a:cubicBezTo>
                        <a:pt x="2" y="228"/>
                        <a:pt x="7" y="238"/>
                        <a:pt x="7" y="238"/>
                      </a:cubicBezTo>
                      <a:cubicBezTo>
                        <a:pt x="83" y="293"/>
                        <a:pt x="83" y="293"/>
                        <a:pt x="83" y="293"/>
                      </a:cubicBezTo>
                      <a:cubicBezTo>
                        <a:pt x="83" y="293"/>
                        <a:pt x="87" y="297"/>
                        <a:pt x="93" y="294"/>
                      </a:cubicBezTo>
                      <a:cubicBezTo>
                        <a:pt x="97" y="292"/>
                        <a:pt x="160" y="263"/>
                        <a:pt x="221" y="234"/>
                      </a:cubicBezTo>
                      <a:cubicBezTo>
                        <a:pt x="280" y="206"/>
                        <a:pt x="337" y="179"/>
                        <a:pt x="337" y="179"/>
                      </a:cubicBezTo>
                      <a:cubicBezTo>
                        <a:pt x="398" y="150"/>
                        <a:pt x="461" y="120"/>
                        <a:pt x="464" y="119"/>
                      </a:cubicBezTo>
                      <a:cubicBezTo>
                        <a:pt x="471" y="115"/>
                        <a:pt x="471" y="110"/>
                        <a:pt x="471" y="110"/>
                      </a:cubicBezTo>
                      <a:cubicBezTo>
                        <a:pt x="477" y="18"/>
                        <a:pt x="477" y="18"/>
                        <a:pt x="477" y="18"/>
                      </a:cubicBezTo>
                      <a:cubicBezTo>
                        <a:pt x="478" y="17"/>
                        <a:pt x="472" y="6"/>
                        <a:pt x="471" y="5"/>
                      </a:cubicBezTo>
                      <a:cubicBezTo>
                        <a:pt x="470" y="2"/>
                        <a:pt x="466" y="0"/>
                        <a:pt x="462" y="2"/>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0" name="任意多边形: 形状 79"/>
                <p:cNvSpPr>
                  <a:spLocks/>
                </p:cNvSpPr>
                <p:nvPr/>
              </p:nvSpPr>
              <p:spPr bwMode="auto">
                <a:xfrm rot="1523065">
                  <a:off x="3504592" y="2187852"/>
                  <a:ext cx="4949351" cy="3114298"/>
                </a:xfrm>
                <a:custGeom>
                  <a:avLst/>
                  <a:gdLst>
                    <a:gd name="T0" fmla="*/ 463 w 474"/>
                    <a:gd name="T1" fmla="*/ 3 h 298"/>
                    <a:gd name="T2" fmla="*/ 293 w 474"/>
                    <a:gd name="T3" fmla="*/ 83 h 298"/>
                    <a:gd name="T4" fmla="*/ 176 w 474"/>
                    <a:gd name="T5" fmla="*/ 138 h 298"/>
                    <a:gd name="T6" fmla="*/ 6 w 474"/>
                    <a:gd name="T7" fmla="*/ 219 h 298"/>
                    <a:gd name="T8" fmla="*/ 4 w 474"/>
                    <a:gd name="T9" fmla="*/ 231 h 298"/>
                    <a:gd name="T10" fmla="*/ 84 w 474"/>
                    <a:gd name="T11" fmla="*/ 294 h 298"/>
                    <a:gd name="T12" fmla="*/ 94 w 474"/>
                    <a:gd name="T13" fmla="*/ 295 h 298"/>
                    <a:gd name="T14" fmla="*/ 222 w 474"/>
                    <a:gd name="T15" fmla="*/ 235 h 298"/>
                    <a:gd name="T16" fmla="*/ 338 w 474"/>
                    <a:gd name="T17" fmla="*/ 179 h 298"/>
                    <a:gd name="T18" fmla="*/ 465 w 474"/>
                    <a:gd name="T19" fmla="*/ 120 h 298"/>
                    <a:gd name="T20" fmla="*/ 472 w 474"/>
                    <a:gd name="T21" fmla="*/ 111 h 298"/>
                    <a:gd name="T22" fmla="*/ 473 w 474"/>
                    <a:gd name="T23" fmla="*/ 9 h 298"/>
                    <a:gd name="T24" fmla="*/ 463 w 474"/>
                    <a:gd name="T25" fmla="*/ 3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4" h="298">
                      <a:moveTo>
                        <a:pt x="463" y="3"/>
                      </a:moveTo>
                      <a:cubicBezTo>
                        <a:pt x="458" y="5"/>
                        <a:pt x="370" y="47"/>
                        <a:pt x="293" y="83"/>
                      </a:cubicBezTo>
                      <a:cubicBezTo>
                        <a:pt x="293" y="83"/>
                        <a:pt x="238" y="109"/>
                        <a:pt x="176" y="138"/>
                      </a:cubicBezTo>
                      <a:cubicBezTo>
                        <a:pt x="98" y="175"/>
                        <a:pt x="9" y="217"/>
                        <a:pt x="6" y="219"/>
                      </a:cubicBezTo>
                      <a:cubicBezTo>
                        <a:pt x="1" y="221"/>
                        <a:pt x="0" y="227"/>
                        <a:pt x="4" y="231"/>
                      </a:cubicBezTo>
                      <a:cubicBezTo>
                        <a:pt x="84" y="294"/>
                        <a:pt x="84" y="294"/>
                        <a:pt x="84" y="294"/>
                      </a:cubicBezTo>
                      <a:cubicBezTo>
                        <a:pt x="84" y="294"/>
                        <a:pt x="88" y="298"/>
                        <a:pt x="94" y="295"/>
                      </a:cubicBezTo>
                      <a:cubicBezTo>
                        <a:pt x="98" y="293"/>
                        <a:pt x="161" y="263"/>
                        <a:pt x="222" y="235"/>
                      </a:cubicBezTo>
                      <a:cubicBezTo>
                        <a:pt x="281" y="207"/>
                        <a:pt x="338" y="179"/>
                        <a:pt x="338" y="179"/>
                      </a:cubicBezTo>
                      <a:cubicBezTo>
                        <a:pt x="399" y="151"/>
                        <a:pt x="462" y="121"/>
                        <a:pt x="465" y="120"/>
                      </a:cubicBezTo>
                      <a:cubicBezTo>
                        <a:pt x="472" y="116"/>
                        <a:pt x="472" y="111"/>
                        <a:pt x="472" y="111"/>
                      </a:cubicBezTo>
                      <a:cubicBezTo>
                        <a:pt x="473" y="9"/>
                        <a:pt x="473" y="9"/>
                        <a:pt x="473" y="9"/>
                      </a:cubicBezTo>
                      <a:cubicBezTo>
                        <a:pt x="474" y="6"/>
                        <a:pt x="469" y="0"/>
                        <a:pt x="463" y="3"/>
                      </a:cubicBezTo>
                      <a:close/>
                    </a:path>
                  </a:pathLst>
                </a:custGeom>
                <a:solidFill>
                  <a:srgbClr val="0321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1" name="任意多边形: 形状 80"/>
                <p:cNvSpPr>
                  <a:spLocks/>
                </p:cNvSpPr>
                <p:nvPr/>
              </p:nvSpPr>
              <p:spPr bwMode="auto">
                <a:xfrm rot="1523065">
                  <a:off x="3677416" y="2368570"/>
                  <a:ext cx="4644980" cy="2840804"/>
                </a:xfrm>
                <a:custGeom>
                  <a:avLst/>
                  <a:gdLst>
                    <a:gd name="T0" fmla="*/ 435 w 445"/>
                    <a:gd name="T1" fmla="*/ 2 h 272"/>
                    <a:gd name="T2" fmla="*/ 259 w 445"/>
                    <a:gd name="T3" fmla="*/ 85 h 272"/>
                    <a:gd name="T4" fmla="*/ 156 w 445"/>
                    <a:gd name="T5" fmla="*/ 134 h 272"/>
                    <a:gd name="T6" fmla="*/ 5 w 445"/>
                    <a:gd name="T7" fmla="*/ 205 h 272"/>
                    <a:gd name="T8" fmla="*/ 4 w 445"/>
                    <a:gd name="T9" fmla="*/ 216 h 272"/>
                    <a:gd name="T10" fmla="*/ 69 w 445"/>
                    <a:gd name="T11" fmla="*/ 269 h 272"/>
                    <a:gd name="T12" fmla="*/ 78 w 445"/>
                    <a:gd name="T13" fmla="*/ 269 h 272"/>
                    <a:gd name="T14" fmla="*/ 190 w 445"/>
                    <a:gd name="T15" fmla="*/ 216 h 272"/>
                    <a:gd name="T16" fmla="*/ 300 w 445"/>
                    <a:gd name="T17" fmla="*/ 165 h 272"/>
                    <a:gd name="T18" fmla="*/ 438 w 445"/>
                    <a:gd name="T19" fmla="*/ 99 h 272"/>
                    <a:gd name="T20" fmla="*/ 444 w 445"/>
                    <a:gd name="T21" fmla="*/ 92 h 272"/>
                    <a:gd name="T22" fmla="*/ 444 w 445"/>
                    <a:gd name="T23" fmla="*/ 8 h 272"/>
                    <a:gd name="T24" fmla="*/ 435 w 445"/>
                    <a:gd name="T25" fmla="*/ 2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5" h="272">
                      <a:moveTo>
                        <a:pt x="435" y="2"/>
                      </a:moveTo>
                      <a:cubicBezTo>
                        <a:pt x="431" y="4"/>
                        <a:pt x="328" y="53"/>
                        <a:pt x="259" y="85"/>
                      </a:cubicBezTo>
                      <a:cubicBezTo>
                        <a:pt x="259" y="85"/>
                        <a:pt x="211" y="108"/>
                        <a:pt x="156" y="134"/>
                      </a:cubicBezTo>
                      <a:cubicBezTo>
                        <a:pt x="87" y="167"/>
                        <a:pt x="8" y="204"/>
                        <a:pt x="5" y="205"/>
                      </a:cubicBezTo>
                      <a:cubicBezTo>
                        <a:pt x="1" y="207"/>
                        <a:pt x="0" y="213"/>
                        <a:pt x="4" y="216"/>
                      </a:cubicBezTo>
                      <a:cubicBezTo>
                        <a:pt x="69" y="269"/>
                        <a:pt x="69" y="269"/>
                        <a:pt x="69" y="269"/>
                      </a:cubicBezTo>
                      <a:cubicBezTo>
                        <a:pt x="69" y="269"/>
                        <a:pt x="72" y="272"/>
                        <a:pt x="78" y="269"/>
                      </a:cubicBezTo>
                      <a:cubicBezTo>
                        <a:pt x="81" y="268"/>
                        <a:pt x="136" y="242"/>
                        <a:pt x="190" y="216"/>
                      </a:cubicBezTo>
                      <a:cubicBezTo>
                        <a:pt x="243" y="192"/>
                        <a:pt x="300" y="165"/>
                        <a:pt x="300" y="165"/>
                      </a:cubicBezTo>
                      <a:cubicBezTo>
                        <a:pt x="354" y="139"/>
                        <a:pt x="435" y="101"/>
                        <a:pt x="438" y="99"/>
                      </a:cubicBezTo>
                      <a:cubicBezTo>
                        <a:pt x="444" y="97"/>
                        <a:pt x="444" y="92"/>
                        <a:pt x="444" y="92"/>
                      </a:cubicBezTo>
                      <a:cubicBezTo>
                        <a:pt x="444" y="8"/>
                        <a:pt x="444" y="8"/>
                        <a:pt x="444" y="8"/>
                      </a:cubicBezTo>
                      <a:cubicBezTo>
                        <a:pt x="445" y="5"/>
                        <a:pt x="441" y="0"/>
                        <a:pt x="435" y="2"/>
                      </a:cubicBezTo>
                      <a:close/>
                    </a:path>
                  </a:pathLst>
                </a:custGeom>
                <a:gradFill flip="none" rotWithShape="1">
                  <a:gsLst>
                    <a:gs pos="0">
                      <a:schemeClr val="accent1">
                        <a:lumMod val="75000"/>
                      </a:schemeClr>
                    </a:gs>
                    <a:gs pos="100000">
                      <a:srgbClr val="00B0F0"/>
                    </a:gs>
                  </a:gsLst>
                  <a:lin ang="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sp>
          <p:nvSpPr>
            <p:cNvPr id="162" name="任意多边形: 形状 161"/>
            <p:cNvSpPr>
              <a:spLocks/>
            </p:cNvSpPr>
            <p:nvPr/>
          </p:nvSpPr>
          <p:spPr bwMode="auto">
            <a:xfrm rot="1403065">
              <a:off x="2719400" y="2766325"/>
              <a:ext cx="6221226" cy="3317738"/>
            </a:xfrm>
            <a:custGeom>
              <a:avLst/>
              <a:gdLst>
                <a:gd name="connsiteX0" fmla="*/ 6198429 w 6221226"/>
                <a:gd name="connsiteY0" fmla="*/ 1689 h 3317738"/>
                <a:gd name="connsiteX1" fmla="*/ 6221226 w 6221226"/>
                <a:gd name="connsiteY1" fmla="*/ 0 h 3317738"/>
                <a:gd name="connsiteX2" fmla="*/ 699325 w 6221226"/>
                <a:gd name="connsiteY2" fmla="*/ 3317738 h 3317738"/>
                <a:gd name="connsiteX3" fmla="*/ 663734 w 6221226"/>
                <a:gd name="connsiteY3" fmla="*/ 3291007 h 3317738"/>
                <a:gd name="connsiteX4" fmla="*/ 36406 w 6221226"/>
                <a:gd name="connsiteY4" fmla="*/ 2819853 h 3317738"/>
                <a:gd name="connsiteX5" fmla="*/ 50703 w 6221226"/>
                <a:gd name="connsiteY5" fmla="*/ 2674994 h 3317738"/>
                <a:gd name="connsiteX6" fmla="*/ 2209556 w 6221226"/>
                <a:gd name="connsiteY6" fmla="*/ 1739995 h 3317738"/>
                <a:gd name="connsiteX7" fmla="*/ 3682150 w 6221226"/>
                <a:gd name="connsiteY7" fmla="*/ 1094715 h 3317738"/>
                <a:gd name="connsiteX8" fmla="*/ 6198429 w 6221226"/>
                <a:gd name="connsiteY8" fmla="*/ 1689 h 3317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21226" h="3317738">
                  <a:moveTo>
                    <a:pt x="6198429" y="1689"/>
                  </a:moveTo>
                  <a:lnTo>
                    <a:pt x="6221226" y="0"/>
                  </a:lnTo>
                  <a:lnTo>
                    <a:pt x="699325" y="3317738"/>
                  </a:lnTo>
                  <a:lnTo>
                    <a:pt x="663734" y="3291007"/>
                  </a:lnTo>
                  <a:cubicBezTo>
                    <a:pt x="526471" y="3187916"/>
                    <a:pt x="326815" y="3037964"/>
                    <a:pt x="36406" y="2819853"/>
                  </a:cubicBezTo>
                  <a:cubicBezTo>
                    <a:pt x="-20782" y="2780346"/>
                    <a:pt x="-6485" y="2701332"/>
                    <a:pt x="50703" y="2674994"/>
                  </a:cubicBezTo>
                  <a:cubicBezTo>
                    <a:pt x="93594" y="2661825"/>
                    <a:pt x="1223060" y="2174572"/>
                    <a:pt x="2209556" y="1739995"/>
                  </a:cubicBezTo>
                  <a:cubicBezTo>
                    <a:pt x="2995892" y="1397602"/>
                    <a:pt x="3682150" y="1094715"/>
                    <a:pt x="3682150" y="1094715"/>
                  </a:cubicBezTo>
                  <a:cubicBezTo>
                    <a:pt x="4668646" y="673308"/>
                    <a:pt x="6141240" y="28027"/>
                    <a:pt x="6198429" y="1689"/>
                  </a:cubicBezTo>
                  <a:close/>
                </a:path>
              </a:pathLst>
            </a:custGeom>
            <a:solidFill>
              <a:schemeClr val="bg1">
                <a:alpha val="20000"/>
              </a:schemeClr>
            </a:solidFill>
            <a:ln>
              <a:noFill/>
            </a:ln>
          </p:spPr>
          <p:txBody>
            <a:bodyPr vert="horz" wrap="square" lIns="91440" tIns="45720" rIns="91440" bIns="45720" numCol="1" anchor="t" anchorCtr="0" compatLnSpc="1">
              <a:prstTxWarp prst="textNoShape">
                <a:avLst/>
              </a:prstTxWarp>
              <a:noAutofit/>
            </a:bodyPr>
            <a:lstStyle/>
            <a:p>
              <a:endParaRPr lang="zh-CN" altLang="en-US">
                <a:cs typeface="+mn-ea"/>
                <a:sym typeface="+mn-lt"/>
              </a:endParaRPr>
            </a:p>
          </p:txBody>
        </p:sp>
      </p:grpSp>
      <p:sp>
        <p:nvSpPr>
          <p:cNvPr id="3" name="文本框 2"/>
          <p:cNvSpPr txBox="1"/>
          <p:nvPr/>
        </p:nvSpPr>
        <p:spPr>
          <a:xfrm>
            <a:off x="4593306" y="4755119"/>
            <a:ext cx="7157403" cy="769441"/>
          </a:xfrm>
          <a:prstGeom prst="rect">
            <a:avLst/>
          </a:prstGeom>
          <a:noFill/>
          <a:effectLst/>
        </p:spPr>
        <p:txBody>
          <a:bodyPr wrap="square" rtlCol="0">
            <a:spAutoFit/>
          </a:bodyPr>
          <a:lstStyle/>
          <a:p>
            <a:pPr algn="ctr"/>
            <a:r>
              <a:rPr lang="en-US" altLang="zh-CN" sz="4400">
                <a:solidFill>
                  <a:schemeClr val="bg1"/>
                </a:solidFill>
                <a:effectLst>
                  <a:outerShdw dist="63500" dir="2700000" algn="tl" rotWithShape="0">
                    <a:prstClr val="black">
                      <a:alpha val="20000"/>
                    </a:prstClr>
                  </a:outerShdw>
                </a:effectLst>
                <a:cs typeface="+mn-ea"/>
                <a:sym typeface="+mn-lt"/>
              </a:rPr>
              <a:t>ADD YOUR TITLE HERE</a:t>
            </a:r>
            <a:endParaRPr lang="zh-CN" altLang="en-US" sz="4400">
              <a:solidFill>
                <a:schemeClr val="bg1"/>
              </a:solidFill>
              <a:effectLst>
                <a:outerShdw dist="63500" dir="2700000" algn="tl" rotWithShape="0">
                  <a:prstClr val="black">
                    <a:alpha val="20000"/>
                  </a:prstClr>
                </a:outerShdw>
              </a:effectLst>
              <a:cs typeface="+mn-ea"/>
              <a:sym typeface="+mn-lt"/>
            </a:endParaRPr>
          </a:p>
        </p:txBody>
      </p:sp>
      <p:sp>
        <p:nvSpPr>
          <p:cNvPr id="4" name="矩形 3"/>
          <p:cNvSpPr/>
          <p:nvPr/>
        </p:nvSpPr>
        <p:spPr>
          <a:xfrm>
            <a:off x="4593306" y="5384572"/>
            <a:ext cx="7157403" cy="523220"/>
          </a:xfrm>
          <a:prstGeom prst="rect">
            <a:avLst/>
          </a:prstGeom>
        </p:spPr>
        <p:txBody>
          <a:bodyPr wrap="square">
            <a:spAutoFit/>
          </a:bodyPr>
          <a:lstStyle/>
          <a:p>
            <a:pPr algn="ctr"/>
            <a:r>
              <a:rPr lang="en-US" altLang="zh-CN" sz="2800">
                <a:solidFill>
                  <a:schemeClr val="bg1"/>
                </a:solidFill>
                <a:effectLst>
                  <a:outerShdw blurRad="38100" dist="38100" dir="2700000" algn="tl">
                    <a:srgbClr val="000000">
                      <a:alpha val="43137"/>
                    </a:srgbClr>
                  </a:outerShdw>
                </a:effectLst>
                <a:cs typeface="+mn-ea"/>
                <a:sym typeface="+mn-lt"/>
              </a:rPr>
              <a:t>Lorem ipsum dolor sit amet consectetur</a:t>
            </a:r>
            <a:endParaRPr lang="zh-CN" altLang="en-US" sz="2800">
              <a:solidFill>
                <a:schemeClr val="bg1"/>
              </a:solidFill>
              <a:effectLst>
                <a:outerShdw blurRad="38100" dist="38100" dir="2700000" algn="tl">
                  <a:srgbClr val="000000">
                    <a:alpha val="43137"/>
                  </a:srgbClr>
                </a:outerShdw>
              </a:effectLst>
              <a:cs typeface="+mn-ea"/>
              <a:sym typeface="+mn-lt"/>
            </a:endParaRPr>
          </a:p>
        </p:txBody>
      </p:sp>
      <p:sp>
        <p:nvSpPr>
          <p:cNvPr id="2" name="文本框 1"/>
          <p:cNvSpPr txBox="1"/>
          <p:nvPr/>
        </p:nvSpPr>
        <p:spPr>
          <a:xfrm>
            <a:off x="5464111" y="-1318"/>
            <a:ext cx="5049894" cy="5478423"/>
          </a:xfrm>
          <a:prstGeom prst="rect">
            <a:avLst/>
          </a:prstGeom>
          <a:noFill/>
          <a:effectLst/>
        </p:spPr>
        <p:txBody>
          <a:bodyPr wrap="square" rtlCol="0">
            <a:spAutoFit/>
          </a:bodyPr>
          <a:lstStyle/>
          <a:p>
            <a:pPr algn="ctr"/>
            <a:r>
              <a:rPr lang="en-US" altLang="zh-CN" sz="35000">
                <a:solidFill>
                  <a:schemeClr val="bg1"/>
                </a:solidFill>
                <a:effectLst>
                  <a:outerShdw dist="63500" dir="2700000" algn="tl" rotWithShape="0">
                    <a:prstClr val="black">
                      <a:alpha val="20000"/>
                    </a:prstClr>
                  </a:outerShdw>
                </a:effectLst>
                <a:cs typeface="+mn-ea"/>
                <a:sym typeface="+mn-lt"/>
              </a:rPr>
              <a:t>3</a:t>
            </a:r>
            <a:endParaRPr lang="zh-CN" altLang="en-US" sz="35000">
              <a:solidFill>
                <a:schemeClr val="bg1"/>
              </a:solidFill>
              <a:effectLst>
                <a:outerShdw dist="63500" dir="2700000" algn="tl" rotWithShape="0">
                  <a:prstClr val="black">
                    <a:alpha val="20000"/>
                  </a:prstClr>
                </a:outerShdw>
              </a:effectLst>
              <a:cs typeface="+mn-ea"/>
              <a:sym typeface="+mn-lt"/>
            </a:endParaRPr>
          </a:p>
        </p:txBody>
      </p:sp>
      <p:sp>
        <p:nvSpPr>
          <p:cNvPr id="168" name="椭圆 167"/>
          <p:cNvSpPr/>
          <p:nvPr/>
        </p:nvSpPr>
        <p:spPr>
          <a:xfrm>
            <a:off x="9823161" y="1400543"/>
            <a:ext cx="690844" cy="690844"/>
          </a:xfrm>
          <a:prstGeom prst="ellipse">
            <a:avLst/>
          </a:pr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6716036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a14="http://schemas.microsoft.com/office/drawing/2010/main" xmlns:p14="http://schemas.microsoft.com/office/powerpoint/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800" fill="hold"/>
                                        <p:tgtEl>
                                          <p:spTgt spid="2"/>
                                        </p:tgtEl>
                                        <p:attrNameLst>
                                          <p:attrName>ppt_w</p:attrName>
                                        </p:attrNameLst>
                                      </p:cBhvr>
                                      <p:tavLst>
                                        <p:tav tm="0">
                                          <p:val>
                                            <p:fltVal val="0"/>
                                          </p:val>
                                        </p:tav>
                                        <p:tav tm="100000">
                                          <p:val>
                                            <p:strVal val="#ppt_w"/>
                                          </p:val>
                                        </p:tav>
                                      </p:tavLst>
                                    </p:anim>
                                    <p:anim calcmode="lin" valueType="num">
                                      <p:cBhvr>
                                        <p:cTn id="8" dur="800" fill="hold"/>
                                        <p:tgtEl>
                                          <p:spTgt spid="2"/>
                                        </p:tgtEl>
                                        <p:attrNameLst>
                                          <p:attrName>ppt_h</p:attrName>
                                        </p:attrNameLst>
                                      </p:cBhvr>
                                      <p:tavLst>
                                        <p:tav tm="0">
                                          <p:val>
                                            <p:fltVal val="0"/>
                                          </p:val>
                                        </p:tav>
                                        <p:tav tm="100000">
                                          <p:val>
                                            <p:strVal val="#ppt_h"/>
                                          </p:val>
                                        </p:tav>
                                      </p:tavLst>
                                    </p:anim>
                                    <p:anim calcmode="lin" valueType="num">
                                      <p:cBhvr>
                                        <p:cTn id="9" dur="800" fill="hold"/>
                                        <p:tgtEl>
                                          <p:spTgt spid="2"/>
                                        </p:tgtEl>
                                        <p:attrNameLst>
                                          <p:attrName>style.rotation</p:attrName>
                                        </p:attrNameLst>
                                      </p:cBhvr>
                                      <p:tavLst>
                                        <p:tav tm="0">
                                          <p:val>
                                            <p:fltVal val="360"/>
                                          </p:val>
                                        </p:tav>
                                        <p:tav tm="100000">
                                          <p:val>
                                            <p:fltVal val="0"/>
                                          </p:val>
                                        </p:tav>
                                      </p:tavLst>
                                    </p:anim>
                                    <p:animEffect transition="in" filter="fade">
                                      <p:cBhvr>
                                        <p:cTn id="10" dur="800"/>
                                        <p:tgtEl>
                                          <p:spTgt spid="2"/>
                                        </p:tgtEl>
                                      </p:cBhvr>
                                    </p:animEffect>
                                  </p:childTnLst>
                                </p:cTn>
                              </p:par>
                              <p:par>
                                <p:cTn id="11" presetID="10" presetClass="entr" presetSubtype="0" fill="hold" grpId="0" nodeType="withEffect">
                                  <p:stCondLst>
                                    <p:cond delay="200"/>
                                  </p:stCondLst>
                                  <p:childTnLst>
                                    <p:set>
                                      <p:cBhvr>
                                        <p:cTn id="12" dur="1" fill="hold">
                                          <p:stCondLst>
                                            <p:cond delay="0"/>
                                          </p:stCondLst>
                                        </p:cTn>
                                        <p:tgtEl>
                                          <p:spTgt spid="166"/>
                                        </p:tgtEl>
                                        <p:attrNameLst>
                                          <p:attrName>style.visibility</p:attrName>
                                        </p:attrNameLst>
                                      </p:cBhvr>
                                      <p:to>
                                        <p:strVal val="visible"/>
                                      </p:to>
                                    </p:set>
                                    <p:animEffect transition="in" filter="fade">
                                      <p:cBhvr>
                                        <p:cTn id="13" dur="800"/>
                                        <p:tgtEl>
                                          <p:spTgt spid="166"/>
                                        </p:tgtEl>
                                      </p:cBhvr>
                                    </p:animEffect>
                                  </p:childTnLst>
                                </p:cTn>
                              </p:par>
                              <p:par>
                                <p:cTn id="14" presetID="6" presetClass="emph" presetSubtype="0" autoRev="1" fill="hold" grpId="1" nodeType="withEffect">
                                  <p:stCondLst>
                                    <p:cond delay="200"/>
                                  </p:stCondLst>
                                  <p:childTnLst>
                                    <p:animScale>
                                      <p:cBhvr>
                                        <p:cTn id="15" dur="400" fill="hold"/>
                                        <p:tgtEl>
                                          <p:spTgt spid="166"/>
                                        </p:tgtEl>
                                      </p:cBhvr>
                                      <p:by x="150000" y="150000"/>
                                    </p:animScale>
                                  </p:childTnLst>
                                </p:cTn>
                              </p:par>
                              <p:par>
                                <p:cTn id="16" presetID="21" presetClass="entr" presetSubtype="1" fill="hold" grpId="0" nodeType="withEffect">
                                  <p:stCondLst>
                                    <p:cond delay="200"/>
                                  </p:stCondLst>
                                  <p:childTnLst>
                                    <p:set>
                                      <p:cBhvr>
                                        <p:cTn id="17" dur="1" fill="hold">
                                          <p:stCondLst>
                                            <p:cond delay="0"/>
                                          </p:stCondLst>
                                        </p:cTn>
                                        <p:tgtEl>
                                          <p:spTgt spid="167"/>
                                        </p:tgtEl>
                                        <p:attrNameLst>
                                          <p:attrName>style.visibility</p:attrName>
                                        </p:attrNameLst>
                                      </p:cBhvr>
                                      <p:to>
                                        <p:strVal val="visible"/>
                                      </p:to>
                                    </p:set>
                                    <p:animEffect transition="in" filter="wheel(1)">
                                      <p:cBhvr>
                                        <p:cTn id="18" dur="800"/>
                                        <p:tgtEl>
                                          <p:spTgt spid="167"/>
                                        </p:tgtEl>
                                      </p:cBhvr>
                                    </p:animEffect>
                                  </p:childTnLst>
                                </p:cTn>
                              </p:par>
                            </p:childTnLst>
                          </p:cTn>
                        </p:par>
                        <p:par>
                          <p:cTn id="19" fill="hold">
                            <p:stCondLst>
                              <p:cond delay="1000"/>
                            </p:stCondLst>
                            <p:childTnLst>
                              <p:par>
                                <p:cTn id="20" presetID="53" presetClass="entr" presetSubtype="16" fill="hold" grpId="0" nodeType="afterEffect">
                                  <p:stCondLst>
                                    <p:cond delay="0"/>
                                  </p:stCondLst>
                                  <p:childTnLst>
                                    <p:set>
                                      <p:cBhvr>
                                        <p:cTn id="21" dur="1" fill="hold">
                                          <p:stCondLst>
                                            <p:cond delay="0"/>
                                          </p:stCondLst>
                                        </p:cTn>
                                        <p:tgtEl>
                                          <p:spTgt spid="168"/>
                                        </p:tgtEl>
                                        <p:attrNameLst>
                                          <p:attrName>style.visibility</p:attrName>
                                        </p:attrNameLst>
                                      </p:cBhvr>
                                      <p:to>
                                        <p:strVal val="visible"/>
                                      </p:to>
                                    </p:set>
                                    <p:anim calcmode="lin" valueType="num">
                                      <p:cBhvr>
                                        <p:cTn id="22" dur="500" fill="hold"/>
                                        <p:tgtEl>
                                          <p:spTgt spid="168"/>
                                        </p:tgtEl>
                                        <p:attrNameLst>
                                          <p:attrName>ppt_w</p:attrName>
                                        </p:attrNameLst>
                                      </p:cBhvr>
                                      <p:tavLst>
                                        <p:tav tm="0">
                                          <p:val>
                                            <p:fltVal val="0"/>
                                          </p:val>
                                        </p:tav>
                                        <p:tav tm="100000">
                                          <p:val>
                                            <p:strVal val="#ppt_w"/>
                                          </p:val>
                                        </p:tav>
                                      </p:tavLst>
                                    </p:anim>
                                    <p:anim calcmode="lin" valueType="num">
                                      <p:cBhvr>
                                        <p:cTn id="23" dur="500" fill="hold"/>
                                        <p:tgtEl>
                                          <p:spTgt spid="168"/>
                                        </p:tgtEl>
                                        <p:attrNameLst>
                                          <p:attrName>ppt_h</p:attrName>
                                        </p:attrNameLst>
                                      </p:cBhvr>
                                      <p:tavLst>
                                        <p:tav tm="0">
                                          <p:val>
                                            <p:fltVal val="0"/>
                                          </p:val>
                                        </p:tav>
                                        <p:tav tm="100000">
                                          <p:val>
                                            <p:strVal val="#ppt_h"/>
                                          </p:val>
                                        </p:tav>
                                      </p:tavLst>
                                    </p:anim>
                                    <p:animEffect transition="in" filter="fade">
                                      <p:cBhvr>
                                        <p:cTn id="24" dur="500"/>
                                        <p:tgtEl>
                                          <p:spTgt spid="168"/>
                                        </p:tgtEl>
                                      </p:cBhvr>
                                    </p:animEffect>
                                  </p:childTnLst>
                                </p:cTn>
                              </p:par>
                              <p:par>
                                <p:cTn id="25" presetID="10" presetClass="entr" presetSubtype="0" fill="hold" grpId="0" nodeType="withEffect">
                                  <p:stCondLst>
                                    <p:cond delay="0"/>
                                  </p:stCondLst>
                                  <p:iterate type="lt">
                                    <p:tmPct val="10000"/>
                                  </p:iterate>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par>
                          <p:cTn id="28" fill="hold">
                            <p:stCondLst>
                              <p:cond delay="2250"/>
                            </p:stCondLst>
                            <p:childTnLst>
                              <p:par>
                                <p:cTn id="29" presetID="47" presetClass="entr" presetSubtype="0" fill="hold" grpId="0"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anim calcmode="lin" valueType="num">
                                      <p:cBhvr>
                                        <p:cTn id="32" dur="500" fill="hold"/>
                                        <p:tgtEl>
                                          <p:spTgt spid="4"/>
                                        </p:tgtEl>
                                        <p:attrNameLst>
                                          <p:attrName>ppt_x</p:attrName>
                                        </p:attrNameLst>
                                      </p:cBhvr>
                                      <p:tavLst>
                                        <p:tav tm="0">
                                          <p:val>
                                            <p:strVal val="#ppt_x"/>
                                          </p:val>
                                        </p:tav>
                                        <p:tav tm="100000">
                                          <p:val>
                                            <p:strVal val="#ppt_x"/>
                                          </p:val>
                                        </p:tav>
                                      </p:tavLst>
                                    </p:anim>
                                    <p:anim calcmode="lin" valueType="num">
                                      <p:cBhvr>
                                        <p:cTn id="33" dur="5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0" animBg="1"/>
      <p:bldP spid="166" grpId="0" animBg="1"/>
      <p:bldP spid="166" grpId="1" animBg="1"/>
      <p:bldP spid="3" grpId="0"/>
      <p:bldP spid="4" grpId="0"/>
      <p:bldP spid="2" grpId="0"/>
      <p:bldP spid="16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37" name="直接连接符 36"/>
          <p:cNvCxnSpPr>
            <a:stCxn id="20" idx="6"/>
            <a:endCxn id="23" idx="2"/>
          </p:cNvCxnSpPr>
          <p:nvPr/>
        </p:nvCxnSpPr>
        <p:spPr>
          <a:xfrm flipV="1">
            <a:off x="8453296" y="1681913"/>
            <a:ext cx="1749509" cy="658019"/>
          </a:xfrm>
          <a:prstGeom prst="line">
            <a:avLst/>
          </a:prstGeom>
          <a:ln w="63500">
            <a:solidFill>
              <a:schemeClr val="bg1"/>
            </a:solidFill>
          </a:ln>
          <a:effectLst>
            <a:outerShdw dist="38100" dir="2700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cxnSp>
        <p:nvCxnSpPr>
          <p:cNvPr id="33" name="直接连接符 32"/>
          <p:cNvCxnSpPr>
            <a:stCxn id="17" idx="6"/>
            <a:endCxn id="20" idx="3"/>
          </p:cNvCxnSpPr>
          <p:nvPr/>
        </p:nvCxnSpPr>
        <p:spPr>
          <a:xfrm flipV="1">
            <a:off x="6359555" y="2526294"/>
            <a:ext cx="1643823" cy="1218948"/>
          </a:xfrm>
          <a:prstGeom prst="line">
            <a:avLst/>
          </a:prstGeom>
          <a:ln w="63500">
            <a:solidFill>
              <a:schemeClr val="bg1"/>
            </a:solidFill>
          </a:ln>
          <a:effectLst>
            <a:outerShdw dist="38100" dir="2700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cxnSp>
        <p:nvCxnSpPr>
          <p:cNvPr id="31" name="直接连接符 30"/>
          <p:cNvCxnSpPr>
            <a:stCxn id="14" idx="6"/>
            <a:endCxn id="17" idx="2"/>
          </p:cNvCxnSpPr>
          <p:nvPr/>
        </p:nvCxnSpPr>
        <p:spPr>
          <a:xfrm>
            <a:off x="4213782" y="3075715"/>
            <a:ext cx="1618661" cy="669527"/>
          </a:xfrm>
          <a:prstGeom prst="line">
            <a:avLst/>
          </a:prstGeom>
          <a:ln w="63500">
            <a:solidFill>
              <a:schemeClr val="bg1"/>
            </a:solidFill>
          </a:ln>
          <a:effectLst>
            <a:outerShdw dist="38100" dir="8100000" algn="tr"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cxnSp>
        <p:nvCxnSpPr>
          <p:cNvPr id="25" name="直接连接符 24"/>
          <p:cNvCxnSpPr>
            <a:stCxn id="10" idx="7"/>
            <a:endCxn id="14" idx="2"/>
          </p:cNvCxnSpPr>
          <p:nvPr/>
        </p:nvCxnSpPr>
        <p:spPr>
          <a:xfrm flipV="1">
            <a:off x="1970827" y="3075715"/>
            <a:ext cx="1715843" cy="1157309"/>
          </a:xfrm>
          <a:prstGeom prst="line">
            <a:avLst/>
          </a:prstGeom>
          <a:ln w="63500">
            <a:solidFill>
              <a:schemeClr val="bg1"/>
            </a:solidFill>
          </a:ln>
          <a:effectLst>
            <a:outerShdw dist="38100" dir="2700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1416574" y="4051495"/>
            <a:ext cx="735783" cy="735783"/>
            <a:chOff x="1191491" y="4107766"/>
            <a:chExt cx="735783" cy="735783"/>
          </a:xfrm>
          <a:effectLst>
            <a:outerShdw dist="50800" dir="2700000" algn="tl" rotWithShape="0">
              <a:prstClr val="black">
                <a:alpha val="20000"/>
              </a:prstClr>
            </a:outerShdw>
          </a:effectLst>
        </p:grpSpPr>
        <p:sp>
          <p:nvSpPr>
            <p:cNvPr id="9" name="椭圆 8"/>
            <p:cNvSpPr/>
            <p:nvPr/>
          </p:nvSpPr>
          <p:spPr>
            <a:xfrm>
              <a:off x="1191491" y="4107766"/>
              <a:ext cx="735783" cy="73578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p:nvPr/>
          </p:nvSpPr>
          <p:spPr>
            <a:xfrm>
              <a:off x="1295826" y="4212101"/>
              <a:ext cx="527112" cy="527112"/>
            </a:xfrm>
            <a:prstGeom prst="ellipse">
              <a:avLst/>
            </a:prstGeom>
            <a:solidFill>
              <a:srgbClr val="25C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2" name="组合 11"/>
          <p:cNvGrpSpPr/>
          <p:nvPr/>
        </p:nvGrpSpPr>
        <p:grpSpPr>
          <a:xfrm>
            <a:off x="3582335" y="2707824"/>
            <a:ext cx="735783" cy="735783"/>
            <a:chOff x="1191491" y="4107766"/>
            <a:chExt cx="735783" cy="735783"/>
          </a:xfrm>
          <a:effectLst>
            <a:outerShdw dist="50800" dir="2700000" algn="tl" rotWithShape="0">
              <a:prstClr val="black">
                <a:alpha val="20000"/>
              </a:prstClr>
            </a:outerShdw>
          </a:effectLst>
        </p:grpSpPr>
        <p:sp>
          <p:nvSpPr>
            <p:cNvPr id="13" name="椭圆 12"/>
            <p:cNvSpPr/>
            <p:nvPr/>
          </p:nvSpPr>
          <p:spPr>
            <a:xfrm>
              <a:off x="1191491" y="4107766"/>
              <a:ext cx="735783" cy="73578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p:cNvSpPr/>
            <p:nvPr/>
          </p:nvSpPr>
          <p:spPr>
            <a:xfrm>
              <a:off x="1295826" y="4212101"/>
              <a:ext cx="527112" cy="527112"/>
            </a:xfrm>
            <a:prstGeom prst="ellipse">
              <a:avLst/>
            </a:prstGeom>
            <a:solidFill>
              <a:srgbClr val="25C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5" name="组合 14"/>
          <p:cNvGrpSpPr/>
          <p:nvPr/>
        </p:nvGrpSpPr>
        <p:grpSpPr>
          <a:xfrm>
            <a:off x="5728108" y="3377351"/>
            <a:ext cx="735783" cy="735783"/>
            <a:chOff x="1191491" y="4107766"/>
            <a:chExt cx="735783" cy="735783"/>
          </a:xfrm>
          <a:effectLst>
            <a:outerShdw dist="50800" dir="2700000" algn="tl" rotWithShape="0">
              <a:prstClr val="black">
                <a:alpha val="20000"/>
              </a:prstClr>
            </a:outerShdw>
          </a:effectLst>
        </p:grpSpPr>
        <p:sp>
          <p:nvSpPr>
            <p:cNvPr id="16" name="椭圆 15"/>
            <p:cNvSpPr/>
            <p:nvPr/>
          </p:nvSpPr>
          <p:spPr>
            <a:xfrm>
              <a:off x="1191491" y="4107766"/>
              <a:ext cx="735783" cy="73578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椭圆 16"/>
            <p:cNvSpPr/>
            <p:nvPr/>
          </p:nvSpPr>
          <p:spPr>
            <a:xfrm>
              <a:off x="1295826" y="4212101"/>
              <a:ext cx="527112" cy="527112"/>
            </a:xfrm>
            <a:prstGeom prst="ellipse">
              <a:avLst/>
            </a:prstGeom>
            <a:solidFill>
              <a:srgbClr val="25C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8" name="组合 17"/>
          <p:cNvGrpSpPr/>
          <p:nvPr/>
        </p:nvGrpSpPr>
        <p:grpSpPr>
          <a:xfrm>
            <a:off x="7821849" y="1972041"/>
            <a:ext cx="735783" cy="735783"/>
            <a:chOff x="1191491" y="4107766"/>
            <a:chExt cx="735783" cy="735783"/>
          </a:xfrm>
          <a:effectLst>
            <a:outerShdw dist="50800" dir="2700000" algn="tl" rotWithShape="0">
              <a:prstClr val="black">
                <a:alpha val="20000"/>
              </a:prstClr>
            </a:outerShdw>
          </a:effectLst>
        </p:grpSpPr>
        <p:sp>
          <p:nvSpPr>
            <p:cNvPr id="19" name="椭圆 18"/>
            <p:cNvSpPr/>
            <p:nvPr/>
          </p:nvSpPr>
          <p:spPr>
            <a:xfrm>
              <a:off x="1191491" y="4107766"/>
              <a:ext cx="735783" cy="73578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椭圆 19"/>
            <p:cNvSpPr/>
            <p:nvPr/>
          </p:nvSpPr>
          <p:spPr>
            <a:xfrm>
              <a:off x="1295826" y="4212101"/>
              <a:ext cx="527112" cy="527112"/>
            </a:xfrm>
            <a:prstGeom prst="ellipse">
              <a:avLst/>
            </a:prstGeom>
            <a:solidFill>
              <a:srgbClr val="25C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1" name="组合 20"/>
          <p:cNvGrpSpPr/>
          <p:nvPr/>
        </p:nvGrpSpPr>
        <p:grpSpPr>
          <a:xfrm>
            <a:off x="10098470" y="1314022"/>
            <a:ext cx="735783" cy="735783"/>
            <a:chOff x="1191491" y="4107766"/>
            <a:chExt cx="735783" cy="735783"/>
          </a:xfrm>
          <a:effectLst>
            <a:outerShdw dist="50800" dir="2700000" algn="tl" rotWithShape="0">
              <a:prstClr val="black">
                <a:alpha val="20000"/>
              </a:prstClr>
            </a:outerShdw>
          </a:effectLst>
        </p:grpSpPr>
        <p:sp>
          <p:nvSpPr>
            <p:cNvPr id="22" name="椭圆 21"/>
            <p:cNvSpPr/>
            <p:nvPr/>
          </p:nvSpPr>
          <p:spPr>
            <a:xfrm>
              <a:off x="1191491" y="4107766"/>
              <a:ext cx="735783" cy="73578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椭圆 22"/>
            <p:cNvSpPr/>
            <p:nvPr/>
          </p:nvSpPr>
          <p:spPr>
            <a:xfrm>
              <a:off x="1295826" y="4212101"/>
              <a:ext cx="527112" cy="527112"/>
            </a:xfrm>
            <a:prstGeom prst="ellipse">
              <a:avLst/>
            </a:prstGeom>
            <a:solidFill>
              <a:srgbClr val="25C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40" name="文本框 39"/>
          <p:cNvSpPr txBox="1"/>
          <p:nvPr/>
        </p:nvSpPr>
        <p:spPr>
          <a:xfrm>
            <a:off x="1104424" y="4773823"/>
            <a:ext cx="1399626" cy="646331"/>
          </a:xfrm>
          <a:prstGeom prst="rect">
            <a:avLst/>
          </a:prstGeom>
          <a:noFill/>
          <a:effectLst>
            <a:outerShdw dist="38100" dir="2700000" algn="tl" rotWithShape="0">
              <a:prstClr val="black">
                <a:alpha val="20000"/>
              </a:prstClr>
            </a:outerShdw>
          </a:effectLst>
        </p:spPr>
        <p:txBody>
          <a:bodyPr wrap="square" rtlCol="0">
            <a:spAutoFit/>
          </a:bodyPr>
          <a:lstStyle/>
          <a:p>
            <a:pPr algn="ctr"/>
            <a:r>
              <a:rPr lang="en-US" altLang="zh-CN" sz="3600" dirty="0">
                <a:solidFill>
                  <a:schemeClr val="tx1">
                    <a:lumMod val="75000"/>
                    <a:lumOff val="25000"/>
                  </a:schemeClr>
                </a:solidFill>
                <a:cs typeface="+mn-ea"/>
                <a:sym typeface="+mn-lt"/>
              </a:rPr>
              <a:t>20XX</a:t>
            </a:r>
            <a:endParaRPr lang="zh-CN" altLang="en-US" sz="3600" dirty="0">
              <a:solidFill>
                <a:schemeClr val="tx1">
                  <a:lumMod val="75000"/>
                  <a:lumOff val="25000"/>
                </a:schemeClr>
              </a:solidFill>
              <a:cs typeface="+mn-ea"/>
              <a:sym typeface="+mn-lt"/>
            </a:endParaRPr>
          </a:p>
        </p:txBody>
      </p:sp>
      <p:sp>
        <p:nvSpPr>
          <p:cNvPr id="41" name="矩形 40"/>
          <p:cNvSpPr/>
          <p:nvPr/>
        </p:nvSpPr>
        <p:spPr>
          <a:xfrm>
            <a:off x="734223" y="5314010"/>
            <a:ext cx="2140027" cy="1089529"/>
          </a:xfrm>
          <a:prstGeom prst="rect">
            <a:avLst/>
          </a:prstGeom>
          <a:noFill/>
          <a:effectLst/>
        </p:spPr>
        <p:txBody>
          <a:bodyPr wrap="square" rtlCol="0">
            <a:spAutoFit/>
          </a:bodyPr>
          <a:lstStyle/>
          <a:p>
            <a:pPr algn="ctr">
              <a:lnSpc>
                <a:spcPct val="120000"/>
              </a:lnSpc>
            </a:pPr>
            <a:r>
              <a:rPr lang="en-US" altLang="zh-CN">
                <a:solidFill>
                  <a:schemeClr val="tx1">
                    <a:lumMod val="50000"/>
                    <a:lumOff val="50000"/>
                  </a:schemeClr>
                </a:solidFill>
                <a:cs typeface="+mn-ea"/>
                <a:sym typeface="+mn-lt"/>
              </a:rPr>
              <a:t>Lorem ipsum dolor sit amet adipisicing elit </a:t>
            </a:r>
            <a:endParaRPr lang="zh-CN" altLang="en-US">
              <a:solidFill>
                <a:schemeClr val="tx1">
                  <a:lumMod val="50000"/>
                  <a:lumOff val="50000"/>
                </a:schemeClr>
              </a:solidFill>
              <a:cs typeface="+mn-ea"/>
              <a:sym typeface="+mn-lt"/>
            </a:endParaRPr>
          </a:p>
        </p:txBody>
      </p:sp>
      <p:sp>
        <p:nvSpPr>
          <p:cNvPr id="42" name="文本框 41"/>
          <p:cNvSpPr txBox="1"/>
          <p:nvPr/>
        </p:nvSpPr>
        <p:spPr>
          <a:xfrm>
            <a:off x="5396187" y="4773823"/>
            <a:ext cx="1399626" cy="646331"/>
          </a:xfrm>
          <a:prstGeom prst="rect">
            <a:avLst/>
          </a:prstGeom>
          <a:noFill/>
          <a:effectLst>
            <a:outerShdw dist="38100" dir="2700000" algn="tl" rotWithShape="0">
              <a:prstClr val="black">
                <a:alpha val="20000"/>
              </a:prstClr>
            </a:outerShdw>
          </a:effectLst>
        </p:spPr>
        <p:txBody>
          <a:bodyPr wrap="square" rtlCol="0">
            <a:spAutoFit/>
          </a:bodyPr>
          <a:lstStyle/>
          <a:p>
            <a:pPr algn="ctr"/>
            <a:r>
              <a:rPr lang="en-US" altLang="zh-CN" sz="3600" dirty="0">
                <a:solidFill>
                  <a:schemeClr val="tx1">
                    <a:lumMod val="75000"/>
                    <a:lumOff val="25000"/>
                  </a:schemeClr>
                </a:solidFill>
                <a:cs typeface="+mn-ea"/>
                <a:sym typeface="+mn-lt"/>
              </a:rPr>
              <a:t>20XX</a:t>
            </a:r>
            <a:endParaRPr lang="zh-CN" altLang="en-US" sz="3600" dirty="0">
              <a:solidFill>
                <a:schemeClr val="tx1">
                  <a:lumMod val="75000"/>
                  <a:lumOff val="25000"/>
                </a:schemeClr>
              </a:solidFill>
              <a:cs typeface="+mn-ea"/>
              <a:sym typeface="+mn-lt"/>
            </a:endParaRPr>
          </a:p>
        </p:txBody>
      </p:sp>
      <p:sp>
        <p:nvSpPr>
          <p:cNvPr id="43" name="矩形 42"/>
          <p:cNvSpPr/>
          <p:nvPr/>
        </p:nvSpPr>
        <p:spPr>
          <a:xfrm>
            <a:off x="5025986" y="5314010"/>
            <a:ext cx="2140027" cy="1089529"/>
          </a:xfrm>
          <a:prstGeom prst="rect">
            <a:avLst/>
          </a:prstGeom>
          <a:noFill/>
          <a:effectLst/>
        </p:spPr>
        <p:txBody>
          <a:bodyPr wrap="square" rtlCol="0">
            <a:spAutoFit/>
          </a:bodyPr>
          <a:lstStyle/>
          <a:p>
            <a:pPr algn="ctr">
              <a:lnSpc>
                <a:spcPct val="120000"/>
              </a:lnSpc>
            </a:pPr>
            <a:r>
              <a:rPr lang="en-US" altLang="zh-CN">
                <a:solidFill>
                  <a:schemeClr val="tx1">
                    <a:lumMod val="50000"/>
                    <a:lumOff val="50000"/>
                  </a:schemeClr>
                </a:solidFill>
                <a:cs typeface="+mn-ea"/>
                <a:sym typeface="+mn-lt"/>
              </a:rPr>
              <a:t>Lorem ipsum dolor sit amet adipisicing elit </a:t>
            </a:r>
            <a:endParaRPr lang="zh-CN" altLang="en-US">
              <a:solidFill>
                <a:schemeClr val="tx1">
                  <a:lumMod val="50000"/>
                  <a:lumOff val="50000"/>
                </a:schemeClr>
              </a:solidFill>
              <a:cs typeface="+mn-ea"/>
              <a:sym typeface="+mn-lt"/>
            </a:endParaRPr>
          </a:p>
        </p:txBody>
      </p:sp>
      <p:sp>
        <p:nvSpPr>
          <p:cNvPr id="44" name="文本框 43"/>
          <p:cNvSpPr txBox="1"/>
          <p:nvPr/>
        </p:nvSpPr>
        <p:spPr>
          <a:xfrm>
            <a:off x="9738572" y="4773823"/>
            <a:ext cx="1399626" cy="646331"/>
          </a:xfrm>
          <a:prstGeom prst="rect">
            <a:avLst/>
          </a:prstGeom>
          <a:noFill/>
          <a:effectLst>
            <a:outerShdw dist="38100" dir="2700000" algn="tl" rotWithShape="0">
              <a:prstClr val="black">
                <a:alpha val="20000"/>
              </a:prstClr>
            </a:outerShdw>
          </a:effectLst>
        </p:spPr>
        <p:txBody>
          <a:bodyPr wrap="square" rtlCol="0">
            <a:spAutoFit/>
          </a:bodyPr>
          <a:lstStyle/>
          <a:p>
            <a:pPr algn="ctr"/>
            <a:r>
              <a:rPr lang="en-US" altLang="zh-CN" sz="3600" dirty="0">
                <a:solidFill>
                  <a:schemeClr val="tx1">
                    <a:lumMod val="75000"/>
                    <a:lumOff val="25000"/>
                  </a:schemeClr>
                </a:solidFill>
                <a:cs typeface="+mn-ea"/>
                <a:sym typeface="+mn-lt"/>
              </a:rPr>
              <a:t>20XX</a:t>
            </a:r>
            <a:endParaRPr lang="zh-CN" altLang="en-US" sz="3600" dirty="0">
              <a:solidFill>
                <a:schemeClr val="tx1">
                  <a:lumMod val="75000"/>
                  <a:lumOff val="25000"/>
                </a:schemeClr>
              </a:solidFill>
              <a:cs typeface="+mn-ea"/>
              <a:sym typeface="+mn-lt"/>
            </a:endParaRPr>
          </a:p>
        </p:txBody>
      </p:sp>
      <p:sp>
        <p:nvSpPr>
          <p:cNvPr id="45" name="矩形 44"/>
          <p:cNvSpPr/>
          <p:nvPr/>
        </p:nvSpPr>
        <p:spPr>
          <a:xfrm>
            <a:off x="9368371" y="5314010"/>
            <a:ext cx="2140027" cy="1089529"/>
          </a:xfrm>
          <a:prstGeom prst="rect">
            <a:avLst/>
          </a:prstGeom>
          <a:noFill/>
          <a:effectLst/>
        </p:spPr>
        <p:txBody>
          <a:bodyPr wrap="square" rtlCol="0">
            <a:spAutoFit/>
          </a:bodyPr>
          <a:lstStyle/>
          <a:p>
            <a:pPr algn="ctr">
              <a:lnSpc>
                <a:spcPct val="120000"/>
              </a:lnSpc>
            </a:pPr>
            <a:r>
              <a:rPr lang="en-US" altLang="zh-CN">
                <a:solidFill>
                  <a:schemeClr val="tx1">
                    <a:lumMod val="50000"/>
                    <a:lumOff val="50000"/>
                  </a:schemeClr>
                </a:solidFill>
                <a:cs typeface="+mn-ea"/>
                <a:sym typeface="+mn-lt"/>
              </a:rPr>
              <a:t>Lorem ipsum dolor sit amet adipisicing elit </a:t>
            </a:r>
            <a:endParaRPr lang="zh-CN" altLang="en-US">
              <a:solidFill>
                <a:schemeClr val="tx1">
                  <a:lumMod val="50000"/>
                  <a:lumOff val="50000"/>
                </a:schemeClr>
              </a:solidFill>
              <a:cs typeface="+mn-ea"/>
              <a:sym typeface="+mn-lt"/>
            </a:endParaRPr>
          </a:p>
        </p:txBody>
      </p:sp>
      <p:sp>
        <p:nvSpPr>
          <p:cNvPr id="46" name="文本框 45"/>
          <p:cNvSpPr txBox="1"/>
          <p:nvPr/>
        </p:nvSpPr>
        <p:spPr>
          <a:xfrm>
            <a:off x="7491008" y="4773823"/>
            <a:ext cx="1399626" cy="646331"/>
          </a:xfrm>
          <a:prstGeom prst="rect">
            <a:avLst/>
          </a:prstGeom>
          <a:noFill/>
          <a:effectLst>
            <a:outerShdw dist="38100" dir="2700000" algn="tl" rotWithShape="0">
              <a:prstClr val="black">
                <a:alpha val="20000"/>
              </a:prstClr>
            </a:outerShdw>
          </a:effectLst>
        </p:spPr>
        <p:txBody>
          <a:bodyPr wrap="square" rtlCol="0">
            <a:spAutoFit/>
          </a:bodyPr>
          <a:lstStyle/>
          <a:p>
            <a:pPr algn="ctr"/>
            <a:r>
              <a:rPr lang="en-US" altLang="zh-CN" sz="3600" dirty="0">
                <a:solidFill>
                  <a:schemeClr val="tx1">
                    <a:lumMod val="75000"/>
                    <a:lumOff val="25000"/>
                  </a:schemeClr>
                </a:solidFill>
                <a:cs typeface="+mn-ea"/>
                <a:sym typeface="+mn-lt"/>
              </a:rPr>
              <a:t>20XX</a:t>
            </a:r>
            <a:endParaRPr lang="zh-CN" altLang="en-US" sz="3600" dirty="0">
              <a:solidFill>
                <a:schemeClr val="tx1">
                  <a:lumMod val="75000"/>
                  <a:lumOff val="25000"/>
                </a:schemeClr>
              </a:solidFill>
              <a:cs typeface="+mn-ea"/>
              <a:sym typeface="+mn-lt"/>
            </a:endParaRPr>
          </a:p>
        </p:txBody>
      </p:sp>
      <p:sp>
        <p:nvSpPr>
          <p:cNvPr id="47" name="矩形 46"/>
          <p:cNvSpPr/>
          <p:nvPr/>
        </p:nvSpPr>
        <p:spPr>
          <a:xfrm>
            <a:off x="7120807" y="5314010"/>
            <a:ext cx="2140027" cy="1089529"/>
          </a:xfrm>
          <a:prstGeom prst="rect">
            <a:avLst/>
          </a:prstGeom>
          <a:noFill/>
          <a:effectLst/>
        </p:spPr>
        <p:txBody>
          <a:bodyPr wrap="square" rtlCol="0">
            <a:spAutoFit/>
          </a:bodyPr>
          <a:lstStyle/>
          <a:p>
            <a:pPr algn="ctr">
              <a:lnSpc>
                <a:spcPct val="120000"/>
              </a:lnSpc>
            </a:pPr>
            <a:r>
              <a:rPr lang="en-US" altLang="zh-CN">
                <a:solidFill>
                  <a:schemeClr val="tx1">
                    <a:lumMod val="50000"/>
                    <a:lumOff val="50000"/>
                  </a:schemeClr>
                </a:solidFill>
                <a:cs typeface="+mn-ea"/>
                <a:sym typeface="+mn-lt"/>
              </a:rPr>
              <a:t>Lorem ipsum dolor sit amet adipisicing elit </a:t>
            </a:r>
            <a:endParaRPr lang="zh-CN" altLang="en-US">
              <a:solidFill>
                <a:schemeClr val="tx1">
                  <a:lumMod val="50000"/>
                  <a:lumOff val="50000"/>
                </a:schemeClr>
              </a:solidFill>
              <a:cs typeface="+mn-ea"/>
              <a:sym typeface="+mn-lt"/>
            </a:endParaRPr>
          </a:p>
        </p:txBody>
      </p:sp>
      <p:sp>
        <p:nvSpPr>
          <p:cNvPr id="48" name="文本框 47"/>
          <p:cNvSpPr txBox="1"/>
          <p:nvPr/>
        </p:nvSpPr>
        <p:spPr>
          <a:xfrm>
            <a:off x="3263690" y="4776306"/>
            <a:ext cx="1399626" cy="646331"/>
          </a:xfrm>
          <a:prstGeom prst="rect">
            <a:avLst/>
          </a:prstGeom>
          <a:noFill/>
          <a:effectLst>
            <a:outerShdw dist="38100" dir="2700000" algn="tl" rotWithShape="0">
              <a:prstClr val="black">
                <a:alpha val="20000"/>
              </a:prstClr>
            </a:outerShdw>
          </a:effectLst>
        </p:spPr>
        <p:txBody>
          <a:bodyPr wrap="square" rtlCol="0">
            <a:spAutoFit/>
          </a:bodyPr>
          <a:lstStyle/>
          <a:p>
            <a:pPr algn="ctr"/>
            <a:r>
              <a:rPr lang="en-US" altLang="zh-CN" sz="3600" dirty="0">
                <a:solidFill>
                  <a:schemeClr val="tx1">
                    <a:lumMod val="75000"/>
                    <a:lumOff val="25000"/>
                  </a:schemeClr>
                </a:solidFill>
                <a:cs typeface="+mn-ea"/>
                <a:sym typeface="+mn-lt"/>
              </a:rPr>
              <a:t>20XX</a:t>
            </a:r>
            <a:endParaRPr lang="zh-CN" altLang="en-US" sz="3600" dirty="0">
              <a:solidFill>
                <a:schemeClr val="tx1">
                  <a:lumMod val="75000"/>
                  <a:lumOff val="25000"/>
                </a:schemeClr>
              </a:solidFill>
              <a:cs typeface="+mn-ea"/>
              <a:sym typeface="+mn-lt"/>
            </a:endParaRPr>
          </a:p>
        </p:txBody>
      </p:sp>
      <p:sp>
        <p:nvSpPr>
          <p:cNvPr id="49" name="矩形 48"/>
          <p:cNvSpPr/>
          <p:nvPr/>
        </p:nvSpPr>
        <p:spPr>
          <a:xfrm>
            <a:off x="2893489" y="5316493"/>
            <a:ext cx="2140027" cy="1089529"/>
          </a:xfrm>
          <a:prstGeom prst="rect">
            <a:avLst/>
          </a:prstGeom>
          <a:noFill/>
          <a:effectLst/>
        </p:spPr>
        <p:txBody>
          <a:bodyPr wrap="square" rtlCol="0">
            <a:spAutoFit/>
          </a:bodyPr>
          <a:lstStyle/>
          <a:p>
            <a:pPr algn="ctr">
              <a:lnSpc>
                <a:spcPct val="120000"/>
              </a:lnSpc>
            </a:pPr>
            <a:r>
              <a:rPr lang="en-US" altLang="zh-CN">
                <a:solidFill>
                  <a:schemeClr val="tx1">
                    <a:lumMod val="50000"/>
                    <a:lumOff val="50000"/>
                  </a:schemeClr>
                </a:solidFill>
                <a:cs typeface="+mn-ea"/>
                <a:sym typeface="+mn-lt"/>
              </a:rPr>
              <a:t>Lorem ipsum dolor sit amet adipisicing elit </a:t>
            </a:r>
            <a:endParaRPr lang="zh-CN" altLang="en-US">
              <a:solidFill>
                <a:schemeClr val="tx1">
                  <a:lumMod val="50000"/>
                  <a:lumOff val="50000"/>
                </a:schemeClr>
              </a:solidFill>
              <a:cs typeface="+mn-ea"/>
              <a:sym typeface="+mn-lt"/>
            </a:endParaRPr>
          </a:p>
        </p:txBody>
      </p:sp>
      <p:cxnSp>
        <p:nvCxnSpPr>
          <p:cNvPr id="51" name="直接连接符 50"/>
          <p:cNvCxnSpPr>
            <a:endCxn id="44" idx="0"/>
          </p:cNvCxnSpPr>
          <p:nvPr/>
        </p:nvCxnSpPr>
        <p:spPr>
          <a:xfrm>
            <a:off x="10438384" y="2049805"/>
            <a:ext cx="1" cy="2724018"/>
          </a:xfrm>
          <a:prstGeom prst="line">
            <a:avLst/>
          </a:prstGeom>
          <a:ln w="254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3" name="直接连接符 52"/>
          <p:cNvCxnSpPr>
            <a:endCxn id="46" idx="0"/>
          </p:cNvCxnSpPr>
          <p:nvPr/>
        </p:nvCxnSpPr>
        <p:spPr>
          <a:xfrm>
            <a:off x="8189740" y="2707824"/>
            <a:ext cx="1081" cy="2065999"/>
          </a:xfrm>
          <a:prstGeom prst="line">
            <a:avLst/>
          </a:prstGeom>
          <a:ln w="254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5" name="直接连接符 54"/>
          <p:cNvCxnSpPr>
            <a:endCxn id="42" idx="0"/>
          </p:cNvCxnSpPr>
          <p:nvPr/>
        </p:nvCxnSpPr>
        <p:spPr>
          <a:xfrm>
            <a:off x="6094534" y="4155830"/>
            <a:ext cx="1466" cy="617993"/>
          </a:xfrm>
          <a:prstGeom prst="line">
            <a:avLst/>
          </a:prstGeom>
          <a:ln w="254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9" name="直接连接符 58"/>
          <p:cNvCxnSpPr>
            <a:endCxn id="48" idx="0"/>
          </p:cNvCxnSpPr>
          <p:nvPr/>
        </p:nvCxnSpPr>
        <p:spPr>
          <a:xfrm>
            <a:off x="3952875" y="3443607"/>
            <a:ext cx="10628" cy="1332699"/>
          </a:xfrm>
          <a:prstGeom prst="line">
            <a:avLst/>
          </a:prstGeom>
          <a:ln w="254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60" name="文本框 59"/>
          <p:cNvSpPr txBox="1"/>
          <p:nvPr/>
        </p:nvSpPr>
        <p:spPr>
          <a:xfrm>
            <a:off x="1026152" y="1441065"/>
            <a:ext cx="5196691" cy="553998"/>
          </a:xfrm>
          <a:prstGeom prst="rect">
            <a:avLst/>
          </a:prstGeom>
          <a:noFill/>
          <a:effectLst>
            <a:outerShdw dist="38100" dir="2700000" algn="tl" rotWithShape="0">
              <a:prstClr val="black">
                <a:alpha val="20000"/>
              </a:prstClr>
            </a:outerShdw>
          </a:effectLst>
        </p:spPr>
        <p:txBody>
          <a:bodyPr wrap="square" rtlCol="0">
            <a:spAutoFit/>
          </a:bodyPr>
          <a:lstStyle/>
          <a:p>
            <a:pPr algn="ctr"/>
            <a:r>
              <a:rPr lang="en-US" altLang="zh-CN" sz="3000">
                <a:solidFill>
                  <a:schemeClr val="tx1">
                    <a:lumMod val="75000"/>
                    <a:lumOff val="25000"/>
                  </a:schemeClr>
                </a:solidFill>
                <a:cs typeface="+mn-ea"/>
                <a:sym typeface="+mn-lt"/>
              </a:rPr>
              <a:t>ADD YOUR TITLE HERE</a:t>
            </a:r>
            <a:endParaRPr lang="zh-CN" altLang="en-US" sz="3000">
              <a:solidFill>
                <a:schemeClr val="tx1">
                  <a:lumMod val="75000"/>
                  <a:lumOff val="25000"/>
                </a:schemeClr>
              </a:solidFill>
              <a:cs typeface="+mn-ea"/>
              <a:sym typeface="+mn-lt"/>
            </a:endParaRPr>
          </a:p>
        </p:txBody>
      </p:sp>
      <p:cxnSp>
        <p:nvCxnSpPr>
          <p:cNvPr id="76" name="直接连接符 75"/>
          <p:cNvCxnSpPr/>
          <p:nvPr/>
        </p:nvCxnSpPr>
        <p:spPr>
          <a:xfrm>
            <a:off x="1344448" y="2444881"/>
            <a:ext cx="934741" cy="0"/>
          </a:xfrm>
          <a:prstGeom prst="line">
            <a:avLst/>
          </a:prstGeom>
          <a:ln w="50800">
            <a:solidFill>
              <a:srgbClr val="25C6FF"/>
            </a:solidFill>
          </a:ln>
          <a:effectLst>
            <a:outerShdw dist="38100" dir="2700000" algn="tl" rotWithShape="0">
              <a:prstClr val="black">
                <a:alpha val="10000"/>
              </a:prstClr>
            </a:outerShdw>
          </a:effectLst>
        </p:spPr>
        <p:style>
          <a:lnRef idx="1">
            <a:schemeClr val="accent1"/>
          </a:lnRef>
          <a:fillRef idx="0">
            <a:schemeClr val="accent1"/>
          </a:fillRef>
          <a:effectRef idx="0">
            <a:schemeClr val="accent1"/>
          </a:effectRef>
          <a:fontRef idx="minor">
            <a:schemeClr val="tx1"/>
          </a:fontRef>
        </p:style>
      </p:cxnSp>
      <p:sp>
        <p:nvSpPr>
          <p:cNvPr id="50" name="矩形 49"/>
          <p:cNvSpPr/>
          <p:nvPr/>
        </p:nvSpPr>
        <p:spPr>
          <a:xfrm>
            <a:off x="1180969" y="1895342"/>
            <a:ext cx="4890106" cy="399661"/>
          </a:xfrm>
          <a:prstGeom prst="rect">
            <a:avLst/>
          </a:prstGeom>
          <a:noFill/>
          <a:effectLst/>
        </p:spPr>
        <p:txBody>
          <a:bodyPr wrap="square" rtlCol="0">
            <a:spAutoFit/>
          </a:bodyPr>
          <a:lstStyle/>
          <a:p>
            <a:pPr algn="ctr">
              <a:lnSpc>
                <a:spcPct val="120000"/>
              </a:lnSpc>
            </a:pPr>
            <a:r>
              <a:rPr lang="en-US" altLang="zh-CN">
                <a:solidFill>
                  <a:schemeClr val="tx1">
                    <a:lumMod val="50000"/>
                    <a:lumOff val="50000"/>
                  </a:schemeClr>
                </a:solidFill>
                <a:cs typeface="+mn-ea"/>
                <a:sym typeface="+mn-lt"/>
              </a:rPr>
              <a:t>Lorem ipsum dolor sit amet adipisicing elit </a:t>
            </a:r>
            <a:endParaRPr lang="zh-CN" altLang="en-US">
              <a:solidFill>
                <a:schemeClr val="tx1">
                  <a:lumMod val="50000"/>
                  <a:lumOff val="50000"/>
                </a:schemeClr>
              </a:solidFill>
              <a:cs typeface="+mn-ea"/>
              <a:sym typeface="+mn-lt"/>
            </a:endParaRPr>
          </a:p>
        </p:txBody>
      </p:sp>
      <p:sp>
        <p:nvSpPr>
          <p:cNvPr id="52" name="矩形 51"/>
          <p:cNvSpPr/>
          <p:nvPr/>
        </p:nvSpPr>
        <p:spPr>
          <a:xfrm>
            <a:off x="1191491" y="193459"/>
            <a:ext cx="4649707" cy="859486"/>
          </a:xfrm>
          <a:prstGeom prst="rect">
            <a:avLst/>
          </a:prstGeom>
          <a:solidFill>
            <a:srgbClr val="25C6FF"/>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4" name="矩形 53"/>
          <p:cNvSpPr/>
          <p:nvPr/>
        </p:nvSpPr>
        <p:spPr>
          <a:xfrm>
            <a:off x="0" y="193459"/>
            <a:ext cx="983674" cy="859486"/>
          </a:xfrm>
          <a:prstGeom prst="rect">
            <a:avLst/>
          </a:prstGeom>
          <a:solidFill>
            <a:srgbClr val="25C6FF"/>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6" name="文本框 55"/>
          <p:cNvSpPr txBox="1"/>
          <p:nvPr/>
        </p:nvSpPr>
        <p:spPr>
          <a:xfrm>
            <a:off x="1191492" y="236321"/>
            <a:ext cx="4649707" cy="507831"/>
          </a:xfrm>
          <a:prstGeom prst="rect">
            <a:avLst/>
          </a:prstGeom>
          <a:noFill/>
          <a:effectLst>
            <a:outerShdw dist="38100" dir="2700000" algn="tl" rotWithShape="0">
              <a:prstClr val="black">
                <a:alpha val="20000"/>
              </a:prstClr>
            </a:outerShdw>
          </a:effectLst>
        </p:spPr>
        <p:txBody>
          <a:bodyPr wrap="square" rtlCol="0">
            <a:spAutoFit/>
          </a:bodyPr>
          <a:lstStyle/>
          <a:p>
            <a:pPr algn="ctr"/>
            <a:r>
              <a:rPr lang="en-US" altLang="zh-CN" sz="2700">
                <a:solidFill>
                  <a:schemeClr val="bg1"/>
                </a:solidFill>
                <a:cs typeface="+mn-ea"/>
                <a:sym typeface="+mn-lt"/>
              </a:rPr>
              <a:t>ADD YOUR TITLE HERE</a:t>
            </a:r>
            <a:endParaRPr lang="zh-CN" altLang="en-US" sz="2700">
              <a:solidFill>
                <a:schemeClr val="bg1"/>
              </a:solidFill>
              <a:cs typeface="+mn-ea"/>
              <a:sym typeface="+mn-lt"/>
            </a:endParaRPr>
          </a:p>
        </p:txBody>
      </p:sp>
      <p:sp>
        <p:nvSpPr>
          <p:cNvPr id="57" name="矩形 56"/>
          <p:cNvSpPr/>
          <p:nvPr/>
        </p:nvSpPr>
        <p:spPr>
          <a:xfrm>
            <a:off x="928688" y="657955"/>
            <a:ext cx="5203889" cy="353943"/>
          </a:xfrm>
          <a:prstGeom prst="rect">
            <a:avLst/>
          </a:prstGeom>
        </p:spPr>
        <p:txBody>
          <a:bodyPr wrap="square">
            <a:spAutoFit/>
          </a:bodyPr>
          <a:lstStyle/>
          <a:p>
            <a:pPr algn="ctr"/>
            <a:r>
              <a:rPr lang="en-US" altLang="zh-CN" sz="1700">
                <a:solidFill>
                  <a:schemeClr val="bg1"/>
                </a:solidFill>
                <a:effectLst>
                  <a:outerShdw blurRad="38100" dist="38100" dir="2700000" algn="tl">
                    <a:srgbClr val="000000">
                      <a:alpha val="43137"/>
                    </a:srgbClr>
                  </a:outerShdw>
                </a:effectLst>
                <a:cs typeface="+mn-ea"/>
                <a:sym typeface="+mn-lt"/>
              </a:rPr>
              <a:t>Lorem ipsum dolor sit amet consectetur</a:t>
            </a:r>
            <a:endParaRPr lang="zh-CN" altLang="en-US" sz="1700">
              <a:solidFill>
                <a:schemeClr val="bg1"/>
              </a:solidFill>
              <a:effectLst>
                <a:outerShdw blurRad="38100" dist="38100" dir="2700000" algn="tl">
                  <a:srgbClr val="000000">
                    <a:alpha val="43137"/>
                  </a:srgbClr>
                </a:outerShdw>
              </a:effectLst>
              <a:cs typeface="+mn-ea"/>
              <a:sym typeface="+mn-lt"/>
            </a:endParaRPr>
          </a:p>
        </p:txBody>
      </p:sp>
      <p:sp>
        <p:nvSpPr>
          <p:cNvPr id="58" name="文本框 57"/>
          <p:cNvSpPr txBox="1"/>
          <p:nvPr/>
        </p:nvSpPr>
        <p:spPr>
          <a:xfrm>
            <a:off x="-36142" y="57150"/>
            <a:ext cx="1019816" cy="1092607"/>
          </a:xfrm>
          <a:prstGeom prst="rect">
            <a:avLst/>
          </a:prstGeom>
          <a:noFill/>
          <a:effectLst/>
        </p:spPr>
        <p:txBody>
          <a:bodyPr wrap="square" rtlCol="0">
            <a:spAutoFit/>
          </a:bodyPr>
          <a:lstStyle/>
          <a:p>
            <a:pPr algn="ctr"/>
            <a:r>
              <a:rPr lang="en-US" altLang="zh-CN" sz="6500">
                <a:solidFill>
                  <a:schemeClr val="bg1"/>
                </a:solidFill>
                <a:effectLst>
                  <a:outerShdw dist="63500" dir="2700000" algn="tl" rotWithShape="0">
                    <a:prstClr val="black">
                      <a:alpha val="20000"/>
                    </a:prstClr>
                  </a:outerShdw>
                </a:effectLst>
                <a:cs typeface="+mn-ea"/>
                <a:sym typeface="+mn-lt"/>
              </a:rPr>
              <a:t>3</a:t>
            </a:r>
            <a:endParaRPr lang="zh-CN" altLang="en-US" sz="6500">
              <a:solidFill>
                <a:schemeClr val="bg1"/>
              </a:solidFill>
              <a:effectLst>
                <a:outerShdw dist="63500" dir="2700000" algn="tl" rotWithShape="0">
                  <a:prstClr val="black">
                    <a:alpha val="20000"/>
                  </a:prstClr>
                </a:outerShdw>
              </a:effectLst>
              <a:cs typeface="+mn-ea"/>
              <a:sym typeface="+mn-lt"/>
            </a:endParaRPr>
          </a:p>
        </p:txBody>
      </p:sp>
      <p:sp>
        <p:nvSpPr>
          <p:cNvPr id="61" name="任意多边形: 形状 60"/>
          <p:cNvSpPr/>
          <p:nvPr/>
        </p:nvSpPr>
        <p:spPr>
          <a:xfrm>
            <a:off x="6024528" y="120512"/>
            <a:ext cx="501182" cy="339725"/>
          </a:xfrm>
          <a:custGeom>
            <a:avLst/>
            <a:gdLst>
              <a:gd name="connsiteX0" fmla="*/ 0 w 538815"/>
              <a:gd name="connsiteY0" fmla="*/ 464496 h 464496"/>
              <a:gd name="connsiteX1" fmla="*/ 269408 w 538815"/>
              <a:gd name="connsiteY1" fmla="*/ 0 h 464496"/>
              <a:gd name="connsiteX2" fmla="*/ 538815 w 538815"/>
              <a:gd name="connsiteY2" fmla="*/ 464496 h 464496"/>
              <a:gd name="connsiteX3" fmla="*/ 0 w 538815"/>
              <a:gd name="connsiteY3" fmla="*/ 464496 h 464496"/>
              <a:gd name="connsiteX0" fmla="*/ 111592 w 650407"/>
              <a:gd name="connsiteY0" fmla="*/ 512121 h 512121"/>
              <a:gd name="connsiteX1" fmla="*/ 0 w 650407"/>
              <a:gd name="connsiteY1" fmla="*/ 0 h 512121"/>
              <a:gd name="connsiteX2" fmla="*/ 650407 w 650407"/>
              <a:gd name="connsiteY2" fmla="*/ 512121 h 512121"/>
              <a:gd name="connsiteX3" fmla="*/ 111592 w 650407"/>
              <a:gd name="connsiteY3" fmla="*/ 512121 h 512121"/>
              <a:gd name="connsiteX0" fmla="*/ 70317 w 650407"/>
              <a:gd name="connsiteY0" fmla="*/ 312096 h 512121"/>
              <a:gd name="connsiteX1" fmla="*/ 0 w 650407"/>
              <a:gd name="connsiteY1" fmla="*/ 0 h 512121"/>
              <a:gd name="connsiteX2" fmla="*/ 650407 w 650407"/>
              <a:gd name="connsiteY2" fmla="*/ 512121 h 512121"/>
              <a:gd name="connsiteX3" fmla="*/ 70317 w 650407"/>
              <a:gd name="connsiteY3" fmla="*/ 312096 h 512121"/>
              <a:gd name="connsiteX0" fmla="*/ 70317 w 501182"/>
              <a:gd name="connsiteY0" fmla="*/ 314325 h 314325"/>
              <a:gd name="connsiteX1" fmla="*/ 0 w 501182"/>
              <a:gd name="connsiteY1" fmla="*/ 2229 h 314325"/>
              <a:gd name="connsiteX2" fmla="*/ 501182 w 501182"/>
              <a:gd name="connsiteY2" fmla="*/ 0 h 314325"/>
              <a:gd name="connsiteX3" fmla="*/ 70317 w 501182"/>
              <a:gd name="connsiteY3" fmla="*/ 314325 h 314325"/>
              <a:gd name="connsiteX0" fmla="*/ 92542 w 523407"/>
              <a:gd name="connsiteY0" fmla="*/ 318446 h 318446"/>
              <a:gd name="connsiteX1" fmla="*/ 0 w 523407"/>
              <a:gd name="connsiteY1" fmla="*/ 0 h 318446"/>
              <a:gd name="connsiteX2" fmla="*/ 523407 w 523407"/>
              <a:gd name="connsiteY2" fmla="*/ 4121 h 318446"/>
              <a:gd name="connsiteX3" fmla="*/ 92542 w 523407"/>
              <a:gd name="connsiteY3" fmla="*/ 318446 h 318446"/>
              <a:gd name="connsiteX0" fmla="*/ 92542 w 523407"/>
              <a:gd name="connsiteY0" fmla="*/ 314325 h 314325"/>
              <a:gd name="connsiteX1" fmla="*/ 0 w 523407"/>
              <a:gd name="connsiteY1" fmla="*/ 37154 h 314325"/>
              <a:gd name="connsiteX2" fmla="*/ 523407 w 523407"/>
              <a:gd name="connsiteY2" fmla="*/ 0 h 314325"/>
              <a:gd name="connsiteX3" fmla="*/ 92542 w 523407"/>
              <a:gd name="connsiteY3" fmla="*/ 314325 h 314325"/>
              <a:gd name="connsiteX0" fmla="*/ 92542 w 501182"/>
              <a:gd name="connsiteY0" fmla="*/ 339725 h 339725"/>
              <a:gd name="connsiteX1" fmla="*/ 0 w 501182"/>
              <a:gd name="connsiteY1" fmla="*/ 62554 h 339725"/>
              <a:gd name="connsiteX2" fmla="*/ 501182 w 501182"/>
              <a:gd name="connsiteY2" fmla="*/ 0 h 339725"/>
              <a:gd name="connsiteX3" fmla="*/ 92542 w 501182"/>
              <a:gd name="connsiteY3" fmla="*/ 339725 h 339725"/>
            </a:gdLst>
            <a:ahLst/>
            <a:cxnLst>
              <a:cxn ang="0">
                <a:pos x="connsiteX0" y="connsiteY0"/>
              </a:cxn>
              <a:cxn ang="0">
                <a:pos x="connsiteX1" y="connsiteY1"/>
              </a:cxn>
              <a:cxn ang="0">
                <a:pos x="connsiteX2" y="connsiteY2"/>
              </a:cxn>
              <a:cxn ang="0">
                <a:pos x="connsiteX3" y="connsiteY3"/>
              </a:cxn>
            </a:cxnLst>
            <a:rect l="l" t="t" r="r" b="b"/>
            <a:pathLst>
              <a:path w="501182" h="339725">
                <a:moveTo>
                  <a:pt x="92542" y="339725"/>
                </a:moveTo>
                <a:lnTo>
                  <a:pt x="0" y="62554"/>
                </a:lnTo>
                <a:lnTo>
                  <a:pt x="501182" y="0"/>
                </a:lnTo>
                <a:lnTo>
                  <a:pt x="92542" y="339725"/>
                </a:lnTo>
                <a:close/>
              </a:path>
            </a:pathLst>
          </a:custGeom>
          <a:solidFill>
            <a:srgbClr val="3BCCFF"/>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2" name="任意多边形: 形状 61"/>
          <p:cNvSpPr/>
          <p:nvPr/>
        </p:nvSpPr>
        <p:spPr>
          <a:xfrm rot="3205005">
            <a:off x="6039091" y="634378"/>
            <a:ext cx="322242" cy="218431"/>
          </a:xfrm>
          <a:custGeom>
            <a:avLst/>
            <a:gdLst>
              <a:gd name="connsiteX0" fmla="*/ 0 w 538815"/>
              <a:gd name="connsiteY0" fmla="*/ 464496 h 464496"/>
              <a:gd name="connsiteX1" fmla="*/ 269408 w 538815"/>
              <a:gd name="connsiteY1" fmla="*/ 0 h 464496"/>
              <a:gd name="connsiteX2" fmla="*/ 538815 w 538815"/>
              <a:gd name="connsiteY2" fmla="*/ 464496 h 464496"/>
              <a:gd name="connsiteX3" fmla="*/ 0 w 538815"/>
              <a:gd name="connsiteY3" fmla="*/ 464496 h 464496"/>
              <a:gd name="connsiteX0" fmla="*/ 111592 w 650407"/>
              <a:gd name="connsiteY0" fmla="*/ 512121 h 512121"/>
              <a:gd name="connsiteX1" fmla="*/ 0 w 650407"/>
              <a:gd name="connsiteY1" fmla="*/ 0 h 512121"/>
              <a:gd name="connsiteX2" fmla="*/ 650407 w 650407"/>
              <a:gd name="connsiteY2" fmla="*/ 512121 h 512121"/>
              <a:gd name="connsiteX3" fmla="*/ 111592 w 650407"/>
              <a:gd name="connsiteY3" fmla="*/ 512121 h 512121"/>
              <a:gd name="connsiteX0" fmla="*/ 70317 w 650407"/>
              <a:gd name="connsiteY0" fmla="*/ 312096 h 512121"/>
              <a:gd name="connsiteX1" fmla="*/ 0 w 650407"/>
              <a:gd name="connsiteY1" fmla="*/ 0 h 512121"/>
              <a:gd name="connsiteX2" fmla="*/ 650407 w 650407"/>
              <a:gd name="connsiteY2" fmla="*/ 512121 h 512121"/>
              <a:gd name="connsiteX3" fmla="*/ 70317 w 650407"/>
              <a:gd name="connsiteY3" fmla="*/ 312096 h 512121"/>
              <a:gd name="connsiteX0" fmla="*/ 70317 w 501182"/>
              <a:gd name="connsiteY0" fmla="*/ 314325 h 314325"/>
              <a:gd name="connsiteX1" fmla="*/ 0 w 501182"/>
              <a:gd name="connsiteY1" fmla="*/ 2229 h 314325"/>
              <a:gd name="connsiteX2" fmla="*/ 501182 w 501182"/>
              <a:gd name="connsiteY2" fmla="*/ 0 h 314325"/>
              <a:gd name="connsiteX3" fmla="*/ 70317 w 501182"/>
              <a:gd name="connsiteY3" fmla="*/ 314325 h 314325"/>
              <a:gd name="connsiteX0" fmla="*/ 92542 w 523407"/>
              <a:gd name="connsiteY0" fmla="*/ 318446 h 318446"/>
              <a:gd name="connsiteX1" fmla="*/ 0 w 523407"/>
              <a:gd name="connsiteY1" fmla="*/ 0 h 318446"/>
              <a:gd name="connsiteX2" fmla="*/ 523407 w 523407"/>
              <a:gd name="connsiteY2" fmla="*/ 4121 h 318446"/>
              <a:gd name="connsiteX3" fmla="*/ 92542 w 523407"/>
              <a:gd name="connsiteY3" fmla="*/ 318446 h 318446"/>
              <a:gd name="connsiteX0" fmla="*/ 92542 w 523407"/>
              <a:gd name="connsiteY0" fmla="*/ 314325 h 314325"/>
              <a:gd name="connsiteX1" fmla="*/ 0 w 523407"/>
              <a:gd name="connsiteY1" fmla="*/ 37154 h 314325"/>
              <a:gd name="connsiteX2" fmla="*/ 523407 w 523407"/>
              <a:gd name="connsiteY2" fmla="*/ 0 h 314325"/>
              <a:gd name="connsiteX3" fmla="*/ 92542 w 523407"/>
              <a:gd name="connsiteY3" fmla="*/ 314325 h 314325"/>
              <a:gd name="connsiteX0" fmla="*/ 92542 w 501182"/>
              <a:gd name="connsiteY0" fmla="*/ 339725 h 339725"/>
              <a:gd name="connsiteX1" fmla="*/ 0 w 501182"/>
              <a:gd name="connsiteY1" fmla="*/ 62554 h 339725"/>
              <a:gd name="connsiteX2" fmla="*/ 501182 w 501182"/>
              <a:gd name="connsiteY2" fmla="*/ 0 h 339725"/>
              <a:gd name="connsiteX3" fmla="*/ 92542 w 501182"/>
              <a:gd name="connsiteY3" fmla="*/ 339725 h 339725"/>
            </a:gdLst>
            <a:ahLst/>
            <a:cxnLst>
              <a:cxn ang="0">
                <a:pos x="connsiteX0" y="connsiteY0"/>
              </a:cxn>
              <a:cxn ang="0">
                <a:pos x="connsiteX1" y="connsiteY1"/>
              </a:cxn>
              <a:cxn ang="0">
                <a:pos x="connsiteX2" y="connsiteY2"/>
              </a:cxn>
              <a:cxn ang="0">
                <a:pos x="connsiteX3" y="connsiteY3"/>
              </a:cxn>
            </a:cxnLst>
            <a:rect l="l" t="t" r="r" b="b"/>
            <a:pathLst>
              <a:path w="501182" h="339725">
                <a:moveTo>
                  <a:pt x="92542" y="339725"/>
                </a:moveTo>
                <a:lnTo>
                  <a:pt x="0" y="62554"/>
                </a:lnTo>
                <a:lnTo>
                  <a:pt x="501182" y="0"/>
                </a:lnTo>
                <a:lnTo>
                  <a:pt x="92542" y="339725"/>
                </a:lnTo>
                <a:close/>
              </a:path>
            </a:pathLst>
          </a:custGeom>
          <a:solidFill>
            <a:srgbClr val="00B9FA"/>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247065035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500"/>
                                        <p:tgtEl>
                                          <p:spTgt spid="6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0"/>
                                        </p:tgtEl>
                                        <p:attrNameLst>
                                          <p:attrName>style.visibility</p:attrName>
                                        </p:attrNameLst>
                                      </p:cBhvr>
                                      <p:to>
                                        <p:strVal val="visible"/>
                                      </p:to>
                                    </p:set>
                                    <p:animEffect transition="in" filter="wipe(left)">
                                      <p:cBhvr>
                                        <p:cTn id="10" dur="500"/>
                                        <p:tgtEl>
                                          <p:spTgt spid="50"/>
                                        </p:tgtEl>
                                      </p:cBhvr>
                                    </p:animEffect>
                                  </p:childTnLst>
                                </p:cTn>
                              </p:par>
                              <p:par>
                                <p:cTn id="11" presetID="10" presetClass="entr" presetSubtype="0" fill="hold" nodeType="withEffect">
                                  <p:stCondLst>
                                    <p:cond delay="0"/>
                                  </p:stCondLst>
                                  <p:childTnLst>
                                    <p:set>
                                      <p:cBhvr>
                                        <p:cTn id="12" dur="1" fill="hold">
                                          <p:stCondLst>
                                            <p:cond delay="0"/>
                                          </p:stCondLst>
                                        </p:cTn>
                                        <p:tgtEl>
                                          <p:spTgt spid="76"/>
                                        </p:tgtEl>
                                        <p:attrNameLst>
                                          <p:attrName>style.visibility</p:attrName>
                                        </p:attrNameLst>
                                      </p:cBhvr>
                                      <p:to>
                                        <p:strVal val="visible"/>
                                      </p:to>
                                    </p:set>
                                    <p:animEffect transition="in" filter="fade">
                                      <p:cBhvr>
                                        <p:cTn id="13" dur="500"/>
                                        <p:tgtEl>
                                          <p:spTgt spid="76"/>
                                        </p:tgtEl>
                                      </p:cBhvr>
                                    </p:animEffect>
                                  </p:childTnLst>
                                </p:cTn>
                              </p:par>
                            </p:childTnLst>
                          </p:cTn>
                        </p:par>
                        <p:par>
                          <p:cTn id="14" fill="hold">
                            <p:stCondLst>
                              <p:cond delay="500"/>
                            </p:stCondLst>
                            <p:childTnLst>
                              <p:par>
                                <p:cTn id="15" presetID="53" presetClass="entr" presetSubtype="16"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250" fill="hold"/>
                                        <p:tgtEl>
                                          <p:spTgt spid="11"/>
                                        </p:tgtEl>
                                        <p:attrNameLst>
                                          <p:attrName>ppt_w</p:attrName>
                                        </p:attrNameLst>
                                      </p:cBhvr>
                                      <p:tavLst>
                                        <p:tav tm="0">
                                          <p:val>
                                            <p:fltVal val="0"/>
                                          </p:val>
                                        </p:tav>
                                        <p:tav tm="100000">
                                          <p:val>
                                            <p:strVal val="#ppt_w"/>
                                          </p:val>
                                        </p:tav>
                                      </p:tavLst>
                                    </p:anim>
                                    <p:anim calcmode="lin" valueType="num">
                                      <p:cBhvr>
                                        <p:cTn id="18" dur="250" fill="hold"/>
                                        <p:tgtEl>
                                          <p:spTgt spid="11"/>
                                        </p:tgtEl>
                                        <p:attrNameLst>
                                          <p:attrName>ppt_h</p:attrName>
                                        </p:attrNameLst>
                                      </p:cBhvr>
                                      <p:tavLst>
                                        <p:tav tm="0">
                                          <p:val>
                                            <p:fltVal val="0"/>
                                          </p:val>
                                        </p:tav>
                                        <p:tav tm="100000">
                                          <p:val>
                                            <p:strVal val="#ppt_h"/>
                                          </p:val>
                                        </p:tav>
                                      </p:tavLst>
                                    </p:anim>
                                    <p:animEffect transition="in" filter="fade">
                                      <p:cBhvr>
                                        <p:cTn id="19" dur="250"/>
                                        <p:tgtEl>
                                          <p:spTgt spid="11"/>
                                        </p:tgtEl>
                                      </p:cBhvr>
                                    </p:animEffect>
                                  </p:childTnLst>
                                </p:cTn>
                              </p:par>
                            </p:childTnLst>
                          </p:cTn>
                        </p:par>
                        <p:par>
                          <p:cTn id="20" fill="hold">
                            <p:stCondLst>
                              <p:cond delay="750"/>
                            </p:stCondLst>
                            <p:childTnLst>
                              <p:par>
                                <p:cTn id="21" presetID="10" presetClass="entr" presetSubtype="0" fill="hold" grpId="0" nodeType="afterEffect">
                                  <p:stCondLst>
                                    <p:cond delay="0"/>
                                  </p:stCondLst>
                                  <p:childTnLst>
                                    <p:set>
                                      <p:cBhvr>
                                        <p:cTn id="22" dur="1" fill="hold">
                                          <p:stCondLst>
                                            <p:cond delay="0"/>
                                          </p:stCondLst>
                                        </p:cTn>
                                        <p:tgtEl>
                                          <p:spTgt spid="40"/>
                                        </p:tgtEl>
                                        <p:attrNameLst>
                                          <p:attrName>style.visibility</p:attrName>
                                        </p:attrNameLst>
                                      </p:cBhvr>
                                      <p:to>
                                        <p:strVal val="visible"/>
                                      </p:to>
                                    </p:set>
                                    <p:animEffect transition="in" filter="fade">
                                      <p:cBhvr>
                                        <p:cTn id="23" dur="250"/>
                                        <p:tgtEl>
                                          <p:spTgt spid="40"/>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41"/>
                                        </p:tgtEl>
                                        <p:attrNameLst>
                                          <p:attrName>style.visibility</p:attrName>
                                        </p:attrNameLst>
                                      </p:cBhvr>
                                      <p:to>
                                        <p:strVal val="visible"/>
                                      </p:to>
                                    </p:set>
                                    <p:animEffect transition="in" filter="wipe(up)">
                                      <p:cBhvr>
                                        <p:cTn id="26" dur="250"/>
                                        <p:tgtEl>
                                          <p:spTgt spid="41"/>
                                        </p:tgtEl>
                                      </p:cBhvr>
                                    </p:animEffect>
                                  </p:childTnLst>
                                </p:cTn>
                              </p:par>
                            </p:childTnLst>
                          </p:cTn>
                        </p:par>
                        <p:par>
                          <p:cTn id="27" fill="hold">
                            <p:stCondLst>
                              <p:cond delay="1000"/>
                            </p:stCondLst>
                            <p:childTnLst>
                              <p:par>
                                <p:cTn id="28" presetID="22" presetClass="entr" presetSubtype="8" fill="hold"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wipe(left)">
                                      <p:cBhvr>
                                        <p:cTn id="30" dur="250"/>
                                        <p:tgtEl>
                                          <p:spTgt spid="25"/>
                                        </p:tgtEl>
                                      </p:cBhvr>
                                    </p:animEffect>
                                  </p:childTnLst>
                                </p:cTn>
                              </p:par>
                            </p:childTnLst>
                          </p:cTn>
                        </p:par>
                        <p:par>
                          <p:cTn id="31" fill="hold">
                            <p:stCondLst>
                              <p:cond delay="1250"/>
                            </p:stCondLst>
                            <p:childTnLst>
                              <p:par>
                                <p:cTn id="32" presetID="53" presetClass="entr" presetSubtype="16" fill="hold" nodeType="after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p:cTn id="34" dur="250" fill="hold"/>
                                        <p:tgtEl>
                                          <p:spTgt spid="12"/>
                                        </p:tgtEl>
                                        <p:attrNameLst>
                                          <p:attrName>ppt_w</p:attrName>
                                        </p:attrNameLst>
                                      </p:cBhvr>
                                      <p:tavLst>
                                        <p:tav tm="0">
                                          <p:val>
                                            <p:fltVal val="0"/>
                                          </p:val>
                                        </p:tav>
                                        <p:tav tm="100000">
                                          <p:val>
                                            <p:strVal val="#ppt_w"/>
                                          </p:val>
                                        </p:tav>
                                      </p:tavLst>
                                    </p:anim>
                                    <p:anim calcmode="lin" valueType="num">
                                      <p:cBhvr>
                                        <p:cTn id="35" dur="250" fill="hold"/>
                                        <p:tgtEl>
                                          <p:spTgt spid="12"/>
                                        </p:tgtEl>
                                        <p:attrNameLst>
                                          <p:attrName>ppt_h</p:attrName>
                                        </p:attrNameLst>
                                      </p:cBhvr>
                                      <p:tavLst>
                                        <p:tav tm="0">
                                          <p:val>
                                            <p:fltVal val="0"/>
                                          </p:val>
                                        </p:tav>
                                        <p:tav tm="100000">
                                          <p:val>
                                            <p:strVal val="#ppt_h"/>
                                          </p:val>
                                        </p:tav>
                                      </p:tavLst>
                                    </p:anim>
                                    <p:animEffect transition="in" filter="fade">
                                      <p:cBhvr>
                                        <p:cTn id="36" dur="250"/>
                                        <p:tgtEl>
                                          <p:spTgt spid="12"/>
                                        </p:tgtEl>
                                      </p:cBhvr>
                                    </p:animEffect>
                                  </p:childTnLst>
                                </p:cTn>
                              </p:par>
                            </p:childTnLst>
                          </p:cTn>
                        </p:par>
                        <p:par>
                          <p:cTn id="37" fill="hold">
                            <p:stCondLst>
                              <p:cond delay="1500"/>
                            </p:stCondLst>
                            <p:childTnLst>
                              <p:par>
                                <p:cTn id="38" presetID="22" presetClass="entr" presetSubtype="1" fill="hold" nodeType="afterEffect">
                                  <p:stCondLst>
                                    <p:cond delay="0"/>
                                  </p:stCondLst>
                                  <p:childTnLst>
                                    <p:set>
                                      <p:cBhvr>
                                        <p:cTn id="39" dur="1" fill="hold">
                                          <p:stCondLst>
                                            <p:cond delay="0"/>
                                          </p:stCondLst>
                                        </p:cTn>
                                        <p:tgtEl>
                                          <p:spTgt spid="59"/>
                                        </p:tgtEl>
                                        <p:attrNameLst>
                                          <p:attrName>style.visibility</p:attrName>
                                        </p:attrNameLst>
                                      </p:cBhvr>
                                      <p:to>
                                        <p:strVal val="visible"/>
                                      </p:to>
                                    </p:set>
                                    <p:animEffect transition="in" filter="wipe(up)">
                                      <p:cBhvr>
                                        <p:cTn id="40" dur="250"/>
                                        <p:tgtEl>
                                          <p:spTgt spid="59"/>
                                        </p:tgtEl>
                                      </p:cBhvr>
                                    </p:animEffect>
                                  </p:childTnLst>
                                </p:cTn>
                              </p:par>
                            </p:childTnLst>
                          </p:cTn>
                        </p:par>
                        <p:par>
                          <p:cTn id="41" fill="hold">
                            <p:stCondLst>
                              <p:cond delay="1750"/>
                            </p:stCondLst>
                            <p:childTnLst>
                              <p:par>
                                <p:cTn id="42" presetID="10" presetClass="entr" presetSubtype="0" fill="hold" grpId="0" nodeType="afterEffect">
                                  <p:stCondLst>
                                    <p:cond delay="0"/>
                                  </p:stCondLst>
                                  <p:childTnLst>
                                    <p:set>
                                      <p:cBhvr>
                                        <p:cTn id="43" dur="1" fill="hold">
                                          <p:stCondLst>
                                            <p:cond delay="0"/>
                                          </p:stCondLst>
                                        </p:cTn>
                                        <p:tgtEl>
                                          <p:spTgt spid="48"/>
                                        </p:tgtEl>
                                        <p:attrNameLst>
                                          <p:attrName>style.visibility</p:attrName>
                                        </p:attrNameLst>
                                      </p:cBhvr>
                                      <p:to>
                                        <p:strVal val="visible"/>
                                      </p:to>
                                    </p:set>
                                    <p:animEffect transition="in" filter="fade">
                                      <p:cBhvr>
                                        <p:cTn id="44" dur="250"/>
                                        <p:tgtEl>
                                          <p:spTgt spid="48"/>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49"/>
                                        </p:tgtEl>
                                        <p:attrNameLst>
                                          <p:attrName>style.visibility</p:attrName>
                                        </p:attrNameLst>
                                      </p:cBhvr>
                                      <p:to>
                                        <p:strVal val="visible"/>
                                      </p:to>
                                    </p:set>
                                    <p:animEffect transition="in" filter="wipe(up)">
                                      <p:cBhvr>
                                        <p:cTn id="47" dur="250"/>
                                        <p:tgtEl>
                                          <p:spTgt spid="49"/>
                                        </p:tgtEl>
                                      </p:cBhvr>
                                    </p:animEffect>
                                  </p:childTnLst>
                                </p:cTn>
                              </p:par>
                            </p:childTnLst>
                          </p:cTn>
                        </p:par>
                        <p:par>
                          <p:cTn id="48" fill="hold">
                            <p:stCondLst>
                              <p:cond delay="2000"/>
                            </p:stCondLst>
                            <p:childTnLst>
                              <p:par>
                                <p:cTn id="49" presetID="22" presetClass="entr" presetSubtype="8" fill="hold" nodeType="after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wipe(left)">
                                      <p:cBhvr>
                                        <p:cTn id="51" dur="250"/>
                                        <p:tgtEl>
                                          <p:spTgt spid="31"/>
                                        </p:tgtEl>
                                      </p:cBhvr>
                                    </p:animEffect>
                                  </p:childTnLst>
                                </p:cTn>
                              </p:par>
                            </p:childTnLst>
                          </p:cTn>
                        </p:par>
                        <p:par>
                          <p:cTn id="52" fill="hold">
                            <p:stCondLst>
                              <p:cond delay="2250"/>
                            </p:stCondLst>
                            <p:childTnLst>
                              <p:par>
                                <p:cTn id="53" presetID="53" presetClass="entr" presetSubtype="16" fill="hold" nodeType="after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p:cTn id="55" dur="250" fill="hold"/>
                                        <p:tgtEl>
                                          <p:spTgt spid="15"/>
                                        </p:tgtEl>
                                        <p:attrNameLst>
                                          <p:attrName>ppt_w</p:attrName>
                                        </p:attrNameLst>
                                      </p:cBhvr>
                                      <p:tavLst>
                                        <p:tav tm="0">
                                          <p:val>
                                            <p:fltVal val="0"/>
                                          </p:val>
                                        </p:tav>
                                        <p:tav tm="100000">
                                          <p:val>
                                            <p:strVal val="#ppt_w"/>
                                          </p:val>
                                        </p:tav>
                                      </p:tavLst>
                                    </p:anim>
                                    <p:anim calcmode="lin" valueType="num">
                                      <p:cBhvr>
                                        <p:cTn id="56" dur="250" fill="hold"/>
                                        <p:tgtEl>
                                          <p:spTgt spid="15"/>
                                        </p:tgtEl>
                                        <p:attrNameLst>
                                          <p:attrName>ppt_h</p:attrName>
                                        </p:attrNameLst>
                                      </p:cBhvr>
                                      <p:tavLst>
                                        <p:tav tm="0">
                                          <p:val>
                                            <p:fltVal val="0"/>
                                          </p:val>
                                        </p:tav>
                                        <p:tav tm="100000">
                                          <p:val>
                                            <p:strVal val="#ppt_h"/>
                                          </p:val>
                                        </p:tav>
                                      </p:tavLst>
                                    </p:anim>
                                    <p:animEffect transition="in" filter="fade">
                                      <p:cBhvr>
                                        <p:cTn id="57" dur="250"/>
                                        <p:tgtEl>
                                          <p:spTgt spid="15"/>
                                        </p:tgtEl>
                                      </p:cBhvr>
                                    </p:animEffect>
                                  </p:childTnLst>
                                </p:cTn>
                              </p:par>
                            </p:childTnLst>
                          </p:cTn>
                        </p:par>
                        <p:par>
                          <p:cTn id="58" fill="hold">
                            <p:stCondLst>
                              <p:cond delay="2500"/>
                            </p:stCondLst>
                            <p:childTnLst>
                              <p:par>
                                <p:cTn id="59" presetID="22" presetClass="entr" presetSubtype="1" fill="hold" nodeType="afterEffect">
                                  <p:stCondLst>
                                    <p:cond delay="0"/>
                                  </p:stCondLst>
                                  <p:childTnLst>
                                    <p:set>
                                      <p:cBhvr>
                                        <p:cTn id="60" dur="1" fill="hold">
                                          <p:stCondLst>
                                            <p:cond delay="0"/>
                                          </p:stCondLst>
                                        </p:cTn>
                                        <p:tgtEl>
                                          <p:spTgt spid="55"/>
                                        </p:tgtEl>
                                        <p:attrNameLst>
                                          <p:attrName>style.visibility</p:attrName>
                                        </p:attrNameLst>
                                      </p:cBhvr>
                                      <p:to>
                                        <p:strVal val="visible"/>
                                      </p:to>
                                    </p:set>
                                    <p:animEffect transition="in" filter="wipe(up)">
                                      <p:cBhvr>
                                        <p:cTn id="61" dur="250"/>
                                        <p:tgtEl>
                                          <p:spTgt spid="55"/>
                                        </p:tgtEl>
                                      </p:cBhvr>
                                    </p:animEffect>
                                  </p:childTnLst>
                                </p:cTn>
                              </p:par>
                            </p:childTnLst>
                          </p:cTn>
                        </p:par>
                        <p:par>
                          <p:cTn id="62" fill="hold">
                            <p:stCondLst>
                              <p:cond delay="2750"/>
                            </p:stCondLst>
                            <p:childTnLst>
                              <p:par>
                                <p:cTn id="63" presetID="10" presetClass="entr" presetSubtype="0" fill="hold" grpId="0" nodeType="afterEffect">
                                  <p:stCondLst>
                                    <p:cond delay="0"/>
                                  </p:stCondLst>
                                  <p:childTnLst>
                                    <p:set>
                                      <p:cBhvr>
                                        <p:cTn id="64" dur="1" fill="hold">
                                          <p:stCondLst>
                                            <p:cond delay="0"/>
                                          </p:stCondLst>
                                        </p:cTn>
                                        <p:tgtEl>
                                          <p:spTgt spid="42"/>
                                        </p:tgtEl>
                                        <p:attrNameLst>
                                          <p:attrName>style.visibility</p:attrName>
                                        </p:attrNameLst>
                                      </p:cBhvr>
                                      <p:to>
                                        <p:strVal val="visible"/>
                                      </p:to>
                                    </p:set>
                                    <p:animEffect transition="in" filter="fade">
                                      <p:cBhvr>
                                        <p:cTn id="65" dur="250"/>
                                        <p:tgtEl>
                                          <p:spTgt spid="42"/>
                                        </p:tgtEl>
                                      </p:cBhvr>
                                    </p:animEffect>
                                  </p:childTnLst>
                                </p:cTn>
                              </p:par>
                              <p:par>
                                <p:cTn id="66" presetID="22" presetClass="entr" presetSubtype="1" fill="hold" grpId="0" nodeType="withEffect">
                                  <p:stCondLst>
                                    <p:cond delay="0"/>
                                  </p:stCondLst>
                                  <p:childTnLst>
                                    <p:set>
                                      <p:cBhvr>
                                        <p:cTn id="67" dur="1" fill="hold">
                                          <p:stCondLst>
                                            <p:cond delay="0"/>
                                          </p:stCondLst>
                                        </p:cTn>
                                        <p:tgtEl>
                                          <p:spTgt spid="43"/>
                                        </p:tgtEl>
                                        <p:attrNameLst>
                                          <p:attrName>style.visibility</p:attrName>
                                        </p:attrNameLst>
                                      </p:cBhvr>
                                      <p:to>
                                        <p:strVal val="visible"/>
                                      </p:to>
                                    </p:set>
                                    <p:animEffect transition="in" filter="wipe(up)">
                                      <p:cBhvr>
                                        <p:cTn id="68" dur="250"/>
                                        <p:tgtEl>
                                          <p:spTgt spid="43"/>
                                        </p:tgtEl>
                                      </p:cBhvr>
                                    </p:animEffect>
                                  </p:childTnLst>
                                </p:cTn>
                              </p:par>
                            </p:childTnLst>
                          </p:cTn>
                        </p:par>
                        <p:par>
                          <p:cTn id="69" fill="hold">
                            <p:stCondLst>
                              <p:cond delay="3000"/>
                            </p:stCondLst>
                            <p:childTnLst>
                              <p:par>
                                <p:cTn id="70" presetID="22" presetClass="entr" presetSubtype="8" fill="hold" nodeType="afterEffect">
                                  <p:stCondLst>
                                    <p:cond delay="0"/>
                                  </p:stCondLst>
                                  <p:childTnLst>
                                    <p:set>
                                      <p:cBhvr>
                                        <p:cTn id="71" dur="1" fill="hold">
                                          <p:stCondLst>
                                            <p:cond delay="0"/>
                                          </p:stCondLst>
                                        </p:cTn>
                                        <p:tgtEl>
                                          <p:spTgt spid="33"/>
                                        </p:tgtEl>
                                        <p:attrNameLst>
                                          <p:attrName>style.visibility</p:attrName>
                                        </p:attrNameLst>
                                      </p:cBhvr>
                                      <p:to>
                                        <p:strVal val="visible"/>
                                      </p:to>
                                    </p:set>
                                    <p:animEffect transition="in" filter="wipe(left)">
                                      <p:cBhvr>
                                        <p:cTn id="72" dur="250"/>
                                        <p:tgtEl>
                                          <p:spTgt spid="33"/>
                                        </p:tgtEl>
                                      </p:cBhvr>
                                    </p:animEffect>
                                  </p:childTnLst>
                                </p:cTn>
                              </p:par>
                            </p:childTnLst>
                          </p:cTn>
                        </p:par>
                        <p:par>
                          <p:cTn id="73" fill="hold">
                            <p:stCondLst>
                              <p:cond delay="3250"/>
                            </p:stCondLst>
                            <p:childTnLst>
                              <p:par>
                                <p:cTn id="74" presetID="53" presetClass="entr" presetSubtype="16" fill="hold" nodeType="afterEffect">
                                  <p:stCondLst>
                                    <p:cond delay="0"/>
                                  </p:stCondLst>
                                  <p:childTnLst>
                                    <p:set>
                                      <p:cBhvr>
                                        <p:cTn id="75" dur="1" fill="hold">
                                          <p:stCondLst>
                                            <p:cond delay="0"/>
                                          </p:stCondLst>
                                        </p:cTn>
                                        <p:tgtEl>
                                          <p:spTgt spid="18"/>
                                        </p:tgtEl>
                                        <p:attrNameLst>
                                          <p:attrName>style.visibility</p:attrName>
                                        </p:attrNameLst>
                                      </p:cBhvr>
                                      <p:to>
                                        <p:strVal val="visible"/>
                                      </p:to>
                                    </p:set>
                                    <p:anim calcmode="lin" valueType="num">
                                      <p:cBhvr>
                                        <p:cTn id="76" dur="250" fill="hold"/>
                                        <p:tgtEl>
                                          <p:spTgt spid="18"/>
                                        </p:tgtEl>
                                        <p:attrNameLst>
                                          <p:attrName>ppt_w</p:attrName>
                                        </p:attrNameLst>
                                      </p:cBhvr>
                                      <p:tavLst>
                                        <p:tav tm="0">
                                          <p:val>
                                            <p:fltVal val="0"/>
                                          </p:val>
                                        </p:tav>
                                        <p:tav tm="100000">
                                          <p:val>
                                            <p:strVal val="#ppt_w"/>
                                          </p:val>
                                        </p:tav>
                                      </p:tavLst>
                                    </p:anim>
                                    <p:anim calcmode="lin" valueType="num">
                                      <p:cBhvr>
                                        <p:cTn id="77" dur="250" fill="hold"/>
                                        <p:tgtEl>
                                          <p:spTgt spid="18"/>
                                        </p:tgtEl>
                                        <p:attrNameLst>
                                          <p:attrName>ppt_h</p:attrName>
                                        </p:attrNameLst>
                                      </p:cBhvr>
                                      <p:tavLst>
                                        <p:tav tm="0">
                                          <p:val>
                                            <p:fltVal val="0"/>
                                          </p:val>
                                        </p:tav>
                                        <p:tav tm="100000">
                                          <p:val>
                                            <p:strVal val="#ppt_h"/>
                                          </p:val>
                                        </p:tav>
                                      </p:tavLst>
                                    </p:anim>
                                    <p:animEffect transition="in" filter="fade">
                                      <p:cBhvr>
                                        <p:cTn id="78" dur="250"/>
                                        <p:tgtEl>
                                          <p:spTgt spid="18"/>
                                        </p:tgtEl>
                                      </p:cBhvr>
                                    </p:animEffect>
                                  </p:childTnLst>
                                </p:cTn>
                              </p:par>
                            </p:childTnLst>
                          </p:cTn>
                        </p:par>
                        <p:par>
                          <p:cTn id="79" fill="hold">
                            <p:stCondLst>
                              <p:cond delay="3500"/>
                            </p:stCondLst>
                            <p:childTnLst>
                              <p:par>
                                <p:cTn id="80" presetID="22" presetClass="entr" presetSubtype="1" fill="hold" nodeType="afterEffect">
                                  <p:stCondLst>
                                    <p:cond delay="0"/>
                                  </p:stCondLst>
                                  <p:childTnLst>
                                    <p:set>
                                      <p:cBhvr>
                                        <p:cTn id="81" dur="1" fill="hold">
                                          <p:stCondLst>
                                            <p:cond delay="0"/>
                                          </p:stCondLst>
                                        </p:cTn>
                                        <p:tgtEl>
                                          <p:spTgt spid="53"/>
                                        </p:tgtEl>
                                        <p:attrNameLst>
                                          <p:attrName>style.visibility</p:attrName>
                                        </p:attrNameLst>
                                      </p:cBhvr>
                                      <p:to>
                                        <p:strVal val="visible"/>
                                      </p:to>
                                    </p:set>
                                    <p:animEffect transition="in" filter="wipe(up)">
                                      <p:cBhvr>
                                        <p:cTn id="82" dur="250"/>
                                        <p:tgtEl>
                                          <p:spTgt spid="53"/>
                                        </p:tgtEl>
                                      </p:cBhvr>
                                    </p:animEffect>
                                  </p:childTnLst>
                                </p:cTn>
                              </p:par>
                            </p:childTnLst>
                          </p:cTn>
                        </p:par>
                        <p:par>
                          <p:cTn id="83" fill="hold">
                            <p:stCondLst>
                              <p:cond delay="3750"/>
                            </p:stCondLst>
                            <p:childTnLst>
                              <p:par>
                                <p:cTn id="84" presetID="10" presetClass="entr" presetSubtype="0" fill="hold" grpId="0" nodeType="afterEffect">
                                  <p:stCondLst>
                                    <p:cond delay="0"/>
                                  </p:stCondLst>
                                  <p:childTnLst>
                                    <p:set>
                                      <p:cBhvr>
                                        <p:cTn id="85" dur="1" fill="hold">
                                          <p:stCondLst>
                                            <p:cond delay="0"/>
                                          </p:stCondLst>
                                        </p:cTn>
                                        <p:tgtEl>
                                          <p:spTgt spid="46"/>
                                        </p:tgtEl>
                                        <p:attrNameLst>
                                          <p:attrName>style.visibility</p:attrName>
                                        </p:attrNameLst>
                                      </p:cBhvr>
                                      <p:to>
                                        <p:strVal val="visible"/>
                                      </p:to>
                                    </p:set>
                                    <p:animEffect transition="in" filter="fade">
                                      <p:cBhvr>
                                        <p:cTn id="86" dur="250"/>
                                        <p:tgtEl>
                                          <p:spTgt spid="46"/>
                                        </p:tgtEl>
                                      </p:cBhvr>
                                    </p:animEffect>
                                  </p:childTnLst>
                                </p:cTn>
                              </p:par>
                              <p:par>
                                <p:cTn id="87" presetID="22" presetClass="entr" presetSubtype="1" fill="hold" grpId="0" nodeType="withEffect">
                                  <p:stCondLst>
                                    <p:cond delay="0"/>
                                  </p:stCondLst>
                                  <p:childTnLst>
                                    <p:set>
                                      <p:cBhvr>
                                        <p:cTn id="88" dur="1" fill="hold">
                                          <p:stCondLst>
                                            <p:cond delay="0"/>
                                          </p:stCondLst>
                                        </p:cTn>
                                        <p:tgtEl>
                                          <p:spTgt spid="47"/>
                                        </p:tgtEl>
                                        <p:attrNameLst>
                                          <p:attrName>style.visibility</p:attrName>
                                        </p:attrNameLst>
                                      </p:cBhvr>
                                      <p:to>
                                        <p:strVal val="visible"/>
                                      </p:to>
                                    </p:set>
                                    <p:animEffect transition="in" filter="wipe(up)">
                                      <p:cBhvr>
                                        <p:cTn id="89" dur="250"/>
                                        <p:tgtEl>
                                          <p:spTgt spid="47"/>
                                        </p:tgtEl>
                                      </p:cBhvr>
                                    </p:animEffect>
                                  </p:childTnLst>
                                </p:cTn>
                              </p:par>
                            </p:childTnLst>
                          </p:cTn>
                        </p:par>
                        <p:par>
                          <p:cTn id="90" fill="hold">
                            <p:stCondLst>
                              <p:cond delay="4000"/>
                            </p:stCondLst>
                            <p:childTnLst>
                              <p:par>
                                <p:cTn id="91" presetID="22" presetClass="entr" presetSubtype="8" fill="hold" nodeType="afterEffect">
                                  <p:stCondLst>
                                    <p:cond delay="0"/>
                                  </p:stCondLst>
                                  <p:childTnLst>
                                    <p:set>
                                      <p:cBhvr>
                                        <p:cTn id="92" dur="1" fill="hold">
                                          <p:stCondLst>
                                            <p:cond delay="0"/>
                                          </p:stCondLst>
                                        </p:cTn>
                                        <p:tgtEl>
                                          <p:spTgt spid="37"/>
                                        </p:tgtEl>
                                        <p:attrNameLst>
                                          <p:attrName>style.visibility</p:attrName>
                                        </p:attrNameLst>
                                      </p:cBhvr>
                                      <p:to>
                                        <p:strVal val="visible"/>
                                      </p:to>
                                    </p:set>
                                    <p:animEffect transition="in" filter="wipe(left)">
                                      <p:cBhvr>
                                        <p:cTn id="93" dur="250"/>
                                        <p:tgtEl>
                                          <p:spTgt spid="37"/>
                                        </p:tgtEl>
                                      </p:cBhvr>
                                    </p:animEffect>
                                  </p:childTnLst>
                                </p:cTn>
                              </p:par>
                            </p:childTnLst>
                          </p:cTn>
                        </p:par>
                        <p:par>
                          <p:cTn id="94" fill="hold">
                            <p:stCondLst>
                              <p:cond delay="4250"/>
                            </p:stCondLst>
                            <p:childTnLst>
                              <p:par>
                                <p:cTn id="95" presetID="53" presetClass="entr" presetSubtype="16" fill="hold" nodeType="afterEffect">
                                  <p:stCondLst>
                                    <p:cond delay="0"/>
                                  </p:stCondLst>
                                  <p:childTnLst>
                                    <p:set>
                                      <p:cBhvr>
                                        <p:cTn id="96" dur="1" fill="hold">
                                          <p:stCondLst>
                                            <p:cond delay="0"/>
                                          </p:stCondLst>
                                        </p:cTn>
                                        <p:tgtEl>
                                          <p:spTgt spid="21"/>
                                        </p:tgtEl>
                                        <p:attrNameLst>
                                          <p:attrName>style.visibility</p:attrName>
                                        </p:attrNameLst>
                                      </p:cBhvr>
                                      <p:to>
                                        <p:strVal val="visible"/>
                                      </p:to>
                                    </p:set>
                                    <p:anim calcmode="lin" valueType="num">
                                      <p:cBhvr>
                                        <p:cTn id="97" dur="250" fill="hold"/>
                                        <p:tgtEl>
                                          <p:spTgt spid="21"/>
                                        </p:tgtEl>
                                        <p:attrNameLst>
                                          <p:attrName>ppt_w</p:attrName>
                                        </p:attrNameLst>
                                      </p:cBhvr>
                                      <p:tavLst>
                                        <p:tav tm="0">
                                          <p:val>
                                            <p:fltVal val="0"/>
                                          </p:val>
                                        </p:tav>
                                        <p:tav tm="100000">
                                          <p:val>
                                            <p:strVal val="#ppt_w"/>
                                          </p:val>
                                        </p:tav>
                                      </p:tavLst>
                                    </p:anim>
                                    <p:anim calcmode="lin" valueType="num">
                                      <p:cBhvr>
                                        <p:cTn id="98" dur="250" fill="hold"/>
                                        <p:tgtEl>
                                          <p:spTgt spid="21"/>
                                        </p:tgtEl>
                                        <p:attrNameLst>
                                          <p:attrName>ppt_h</p:attrName>
                                        </p:attrNameLst>
                                      </p:cBhvr>
                                      <p:tavLst>
                                        <p:tav tm="0">
                                          <p:val>
                                            <p:fltVal val="0"/>
                                          </p:val>
                                        </p:tav>
                                        <p:tav tm="100000">
                                          <p:val>
                                            <p:strVal val="#ppt_h"/>
                                          </p:val>
                                        </p:tav>
                                      </p:tavLst>
                                    </p:anim>
                                    <p:animEffect transition="in" filter="fade">
                                      <p:cBhvr>
                                        <p:cTn id="99" dur="250"/>
                                        <p:tgtEl>
                                          <p:spTgt spid="21"/>
                                        </p:tgtEl>
                                      </p:cBhvr>
                                    </p:animEffect>
                                  </p:childTnLst>
                                </p:cTn>
                              </p:par>
                            </p:childTnLst>
                          </p:cTn>
                        </p:par>
                        <p:par>
                          <p:cTn id="100" fill="hold">
                            <p:stCondLst>
                              <p:cond delay="4500"/>
                            </p:stCondLst>
                            <p:childTnLst>
                              <p:par>
                                <p:cTn id="101" presetID="22" presetClass="entr" presetSubtype="1" fill="hold" nodeType="afterEffect">
                                  <p:stCondLst>
                                    <p:cond delay="0"/>
                                  </p:stCondLst>
                                  <p:childTnLst>
                                    <p:set>
                                      <p:cBhvr>
                                        <p:cTn id="102" dur="1" fill="hold">
                                          <p:stCondLst>
                                            <p:cond delay="0"/>
                                          </p:stCondLst>
                                        </p:cTn>
                                        <p:tgtEl>
                                          <p:spTgt spid="51"/>
                                        </p:tgtEl>
                                        <p:attrNameLst>
                                          <p:attrName>style.visibility</p:attrName>
                                        </p:attrNameLst>
                                      </p:cBhvr>
                                      <p:to>
                                        <p:strVal val="visible"/>
                                      </p:to>
                                    </p:set>
                                    <p:animEffect transition="in" filter="wipe(up)">
                                      <p:cBhvr>
                                        <p:cTn id="103" dur="250"/>
                                        <p:tgtEl>
                                          <p:spTgt spid="51"/>
                                        </p:tgtEl>
                                      </p:cBhvr>
                                    </p:animEffect>
                                  </p:childTnLst>
                                </p:cTn>
                              </p:par>
                            </p:childTnLst>
                          </p:cTn>
                        </p:par>
                        <p:par>
                          <p:cTn id="104" fill="hold">
                            <p:stCondLst>
                              <p:cond delay="4750"/>
                            </p:stCondLst>
                            <p:childTnLst>
                              <p:par>
                                <p:cTn id="105" presetID="10" presetClass="entr" presetSubtype="0" fill="hold" grpId="0" nodeType="afterEffect">
                                  <p:stCondLst>
                                    <p:cond delay="0"/>
                                  </p:stCondLst>
                                  <p:childTnLst>
                                    <p:set>
                                      <p:cBhvr>
                                        <p:cTn id="106" dur="1" fill="hold">
                                          <p:stCondLst>
                                            <p:cond delay="0"/>
                                          </p:stCondLst>
                                        </p:cTn>
                                        <p:tgtEl>
                                          <p:spTgt spid="44"/>
                                        </p:tgtEl>
                                        <p:attrNameLst>
                                          <p:attrName>style.visibility</p:attrName>
                                        </p:attrNameLst>
                                      </p:cBhvr>
                                      <p:to>
                                        <p:strVal val="visible"/>
                                      </p:to>
                                    </p:set>
                                    <p:animEffect transition="in" filter="fade">
                                      <p:cBhvr>
                                        <p:cTn id="107" dur="250"/>
                                        <p:tgtEl>
                                          <p:spTgt spid="44"/>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45"/>
                                        </p:tgtEl>
                                        <p:attrNameLst>
                                          <p:attrName>style.visibility</p:attrName>
                                        </p:attrNameLst>
                                      </p:cBhvr>
                                      <p:to>
                                        <p:strVal val="visible"/>
                                      </p:to>
                                    </p:set>
                                    <p:animEffect transition="in" filter="wipe(up)">
                                      <p:cBhvr>
                                        <p:cTn id="110" dur="25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42" grpId="0"/>
      <p:bldP spid="43" grpId="0"/>
      <p:bldP spid="44" grpId="0"/>
      <p:bldP spid="45" grpId="0"/>
      <p:bldP spid="46" grpId="0"/>
      <p:bldP spid="47" grpId="0"/>
      <p:bldP spid="48" grpId="0"/>
      <p:bldP spid="49" grpId="0"/>
      <p:bldP spid="60" grpId="0"/>
      <p:bldP spid="50"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7" name="椭圆 166"/>
          <p:cNvSpPr/>
          <p:nvPr/>
        </p:nvSpPr>
        <p:spPr>
          <a:xfrm>
            <a:off x="2153437" y="1400543"/>
            <a:ext cx="2903239" cy="2903239"/>
          </a:xfrm>
          <a:prstGeom prst="ellipse">
            <a:avLst/>
          </a:prstGeom>
          <a:noFill/>
          <a:ln w="41275">
            <a:solidFill>
              <a:schemeClr val="bg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6" name="椭圆 165"/>
          <p:cNvSpPr/>
          <p:nvPr/>
        </p:nvSpPr>
        <p:spPr>
          <a:xfrm>
            <a:off x="2476079" y="1726155"/>
            <a:ext cx="2310559" cy="2310559"/>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4" name="椭圆 163"/>
          <p:cNvSpPr/>
          <p:nvPr/>
        </p:nvSpPr>
        <p:spPr>
          <a:xfrm>
            <a:off x="7377856" y="-2373257"/>
            <a:ext cx="14554200" cy="14554200"/>
          </a:xfrm>
          <a:prstGeom prst="ellipse">
            <a:avLst/>
          </a:pr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63" name="组合 162"/>
          <p:cNvGrpSpPr/>
          <p:nvPr/>
        </p:nvGrpSpPr>
        <p:grpSpPr>
          <a:xfrm>
            <a:off x="7552795" y="-1877009"/>
            <a:ext cx="11512410" cy="12277464"/>
            <a:chOff x="2419350" y="2400300"/>
            <a:chExt cx="6845160" cy="7300053"/>
          </a:xfrm>
        </p:grpSpPr>
        <p:grpSp>
          <p:nvGrpSpPr>
            <p:cNvPr id="76" name="组合 75"/>
            <p:cNvGrpSpPr/>
            <p:nvPr/>
          </p:nvGrpSpPr>
          <p:grpSpPr>
            <a:xfrm>
              <a:off x="2419350" y="2400300"/>
              <a:ext cx="6845160" cy="7300053"/>
              <a:chOff x="3466492" y="2349500"/>
              <a:chExt cx="4997599" cy="5319063"/>
            </a:xfrm>
          </p:grpSpPr>
          <p:grpSp>
            <p:nvGrpSpPr>
              <p:cNvPr id="77" name="组合 76"/>
              <p:cNvGrpSpPr/>
              <p:nvPr/>
            </p:nvGrpSpPr>
            <p:grpSpPr>
              <a:xfrm>
                <a:off x="3871111" y="3866198"/>
                <a:ext cx="4529727" cy="3802365"/>
                <a:chOff x="3871111" y="3866198"/>
                <a:chExt cx="4529727" cy="3802365"/>
              </a:xfrm>
            </p:grpSpPr>
            <p:sp>
              <p:nvSpPr>
                <p:cNvPr id="82" name="矩形: 圆角 81"/>
                <p:cNvSpPr/>
                <p:nvPr/>
              </p:nvSpPr>
              <p:spPr>
                <a:xfrm>
                  <a:off x="3871111" y="4494893"/>
                  <a:ext cx="4529727" cy="3168836"/>
                </a:xfrm>
                <a:prstGeom prst="roundRect">
                  <a:avLst>
                    <a:gd name="adj" fmla="val 5674"/>
                  </a:avLst>
                </a:prstGeom>
                <a:solidFill>
                  <a:schemeClr val="bg1">
                    <a:lumMod val="95000"/>
                  </a:schemeClr>
                </a:solidFill>
                <a:ln>
                  <a:noFill/>
                </a:ln>
                <a:effectLst>
                  <a:outerShdw dist="1016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83" name="组合 82"/>
                <p:cNvGrpSpPr/>
                <p:nvPr/>
              </p:nvGrpSpPr>
              <p:grpSpPr>
                <a:xfrm rot="60000">
                  <a:off x="3942720" y="3866198"/>
                  <a:ext cx="4384718" cy="3802365"/>
                  <a:chOff x="3675597" y="3983268"/>
                  <a:chExt cx="3025887" cy="2624006"/>
                </a:xfrm>
              </p:grpSpPr>
              <p:sp>
                <p:nvSpPr>
                  <p:cNvPr id="84" name="任意多边形: 形状 83"/>
                  <p:cNvSpPr>
                    <a:spLocks/>
                  </p:cNvSpPr>
                  <p:nvPr/>
                </p:nvSpPr>
                <p:spPr bwMode="auto">
                  <a:xfrm rot="1463065">
                    <a:off x="3675597" y="3983268"/>
                    <a:ext cx="3025887" cy="2219188"/>
                  </a:xfrm>
                  <a:custGeom>
                    <a:avLst/>
                    <a:gdLst>
                      <a:gd name="T0" fmla="*/ 418 w 420"/>
                      <a:gd name="T1" fmla="*/ 134 h 308"/>
                      <a:gd name="T2" fmla="*/ 413 w 420"/>
                      <a:gd name="T3" fmla="*/ 147 h 308"/>
                      <a:gd name="T4" fmla="*/ 75 w 420"/>
                      <a:gd name="T5" fmla="*/ 306 h 308"/>
                      <a:gd name="T6" fmla="*/ 62 w 420"/>
                      <a:gd name="T7" fmla="*/ 301 h 308"/>
                      <a:gd name="T8" fmla="*/ 2 w 420"/>
                      <a:gd name="T9" fmla="*/ 174 h 308"/>
                      <a:gd name="T10" fmla="*/ 7 w 420"/>
                      <a:gd name="T11" fmla="*/ 161 h 308"/>
                      <a:gd name="T12" fmla="*/ 345 w 420"/>
                      <a:gd name="T13" fmla="*/ 2 h 308"/>
                      <a:gd name="T14" fmla="*/ 358 w 420"/>
                      <a:gd name="T15" fmla="*/ 7 h 308"/>
                      <a:gd name="T16" fmla="*/ 418 w 420"/>
                      <a:gd name="T17" fmla="*/ 134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0" h="308">
                        <a:moveTo>
                          <a:pt x="418" y="134"/>
                        </a:moveTo>
                        <a:cubicBezTo>
                          <a:pt x="420" y="138"/>
                          <a:pt x="418" y="144"/>
                          <a:pt x="413" y="147"/>
                        </a:cubicBezTo>
                        <a:cubicBezTo>
                          <a:pt x="75" y="306"/>
                          <a:pt x="75" y="306"/>
                          <a:pt x="75" y="306"/>
                        </a:cubicBezTo>
                        <a:cubicBezTo>
                          <a:pt x="70" y="308"/>
                          <a:pt x="64" y="306"/>
                          <a:pt x="62" y="301"/>
                        </a:cubicBezTo>
                        <a:cubicBezTo>
                          <a:pt x="2" y="174"/>
                          <a:pt x="2" y="174"/>
                          <a:pt x="2" y="174"/>
                        </a:cubicBezTo>
                        <a:cubicBezTo>
                          <a:pt x="0" y="170"/>
                          <a:pt x="2" y="164"/>
                          <a:pt x="7" y="161"/>
                        </a:cubicBezTo>
                        <a:cubicBezTo>
                          <a:pt x="345" y="2"/>
                          <a:pt x="345" y="2"/>
                          <a:pt x="345" y="2"/>
                        </a:cubicBezTo>
                        <a:cubicBezTo>
                          <a:pt x="350" y="0"/>
                          <a:pt x="355" y="2"/>
                          <a:pt x="358" y="7"/>
                        </a:cubicBezTo>
                        <a:lnTo>
                          <a:pt x="418" y="134"/>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5" name="任意多边形: 形状 84"/>
                  <p:cNvSpPr>
                    <a:spLocks/>
                  </p:cNvSpPr>
                  <p:nvPr/>
                </p:nvSpPr>
                <p:spPr bwMode="auto">
                  <a:xfrm rot="1463065">
                    <a:off x="4624351" y="5579588"/>
                    <a:ext cx="1175012" cy="1027686"/>
                  </a:xfrm>
                  <a:custGeom>
                    <a:avLst/>
                    <a:gdLst>
                      <a:gd name="T0" fmla="*/ 137 w 138"/>
                      <a:gd name="T1" fmla="*/ 68 h 121"/>
                      <a:gd name="T2" fmla="*/ 134 w 138"/>
                      <a:gd name="T3" fmla="*/ 75 h 121"/>
                      <a:gd name="T4" fmla="*/ 39 w 138"/>
                      <a:gd name="T5" fmla="*/ 120 h 121"/>
                      <a:gd name="T6" fmla="*/ 32 w 138"/>
                      <a:gd name="T7" fmla="*/ 118 h 121"/>
                      <a:gd name="T8" fmla="*/ 1 w 138"/>
                      <a:gd name="T9" fmla="*/ 52 h 121"/>
                      <a:gd name="T10" fmla="*/ 4 w 138"/>
                      <a:gd name="T11" fmla="*/ 46 h 121"/>
                      <a:gd name="T12" fmla="*/ 100 w 138"/>
                      <a:gd name="T13" fmla="*/ 1 h 121"/>
                      <a:gd name="T14" fmla="*/ 106 w 138"/>
                      <a:gd name="T15" fmla="*/ 3 h 121"/>
                      <a:gd name="T16" fmla="*/ 137 w 138"/>
                      <a:gd name="T17" fmla="*/ 6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121">
                        <a:moveTo>
                          <a:pt x="137" y="68"/>
                        </a:moveTo>
                        <a:cubicBezTo>
                          <a:pt x="138" y="71"/>
                          <a:pt x="137" y="73"/>
                          <a:pt x="134" y="75"/>
                        </a:cubicBezTo>
                        <a:cubicBezTo>
                          <a:pt x="39" y="120"/>
                          <a:pt x="39" y="120"/>
                          <a:pt x="39" y="120"/>
                        </a:cubicBezTo>
                        <a:cubicBezTo>
                          <a:pt x="36" y="121"/>
                          <a:pt x="33" y="120"/>
                          <a:pt x="32" y="118"/>
                        </a:cubicBezTo>
                        <a:cubicBezTo>
                          <a:pt x="1" y="52"/>
                          <a:pt x="1" y="52"/>
                          <a:pt x="1" y="52"/>
                        </a:cubicBezTo>
                        <a:cubicBezTo>
                          <a:pt x="0" y="50"/>
                          <a:pt x="1" y="47"/>
                          <a:pt x="4" y="46"/>
                        </a:cubicBezTo>
                        <a:cubicBezTo>
                          <a:pt x="100" y="1"/>
                          <a:pt x="100" y="1"/>
                          <a:pt x="100" y="1"/>
                        </a:cubicBezTo>
                        <a:cubicBezTo>
                          <a:pt x="102" y="0"/>
                          <a:pt x="105" y="1"/>
                          <a:pt x="106" y="3"/>
                        </a:cubicBezTo>
                        <a:lnTo>
                          <a:pt x="137" y="68"/>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6" name="任意多边形: 形状 85"/>
                  <p:cNvSpPr>
                    <a:spLocks/>
                  </p:cNvSpPr>
                  <p:nvPr/>
                </p:nvSpPr>
                <p:spPr bwMode="auto">
                  <a:xfrm rot="1463065">
                    <a:off x="3921046" y="4600122"/>
                    <a:ext cx="164384" cy="124811"/>
                  </a:xfrm>
                  <a:custGeom>
                    <a:avLst/>
                    <a:gdLst>
                      <a:gd name="T0" fmla="*/ 22 w 23"/>
                      <a:gd name="T1" fmla="*/ 8 h 17"/>
                      <a:gd name="T2" fmla="*/ 20 w 23"/>
                      <a:gd name="T3" fmla="*/ 10 h 17"/>
                      <a:gd name="T4" fmla="*/ 7 w 23"/>
                      <a:gd name="T5" fmla="*/ 16 h 17"/>
                      <a:gd name="T6" fmla="*/ 4 w 23"/>
                      <a:gd name="T7" fmla="*/ 16 h 17"/>
                      <a:gd name="T8" fmla="*/ 1 w 23"/>
                      <a:gd name="T9" fmla="*/ 10 h 17"/>
                      <a:gd name="T10" fmla="*/ 2 w 23"/>
                      <a:gd name="T11" fmla="*/ 7 h 17"/>
                      <a:gd name="T12" fmla="*/ 16 w 23"/>
                      <a:gd name="T13" fmla="*/ 1 h 17"/>
                      <a:gd name="T14" fmla="*/ 19 w 23"/>
                      <a:gd name="T15" fmla="*/ 1 h 17"/>
                      <a:gd name="T16" fmla="*/ 22 w 23"/>
                      <a:gd name="T17"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7">
                        <a:moveTo>
                          <a:pt x="22" y="8"/>
                        </a:moveTo>
                        <a:cubicBezTo>
                          <a:pt x="23" y="8"/>
                          <a:pt x="22" y="9"/>
                          <a:pt x="20" y="10"/>
                        </a:cubicBezTo>
                        <a:cubicBezTo>
                          <a:pt x="7" y="16"/>
                          <a:pt x="7" y="16"/>
                          <a:pt x="7" y="16"/>
                        </a:cubicBezTo>
                        <a:cubicBezTo>
                          <a:pt x="5" y="17"/>
                          <a:pt x="4" y="17"/>
                          <a:pt x="4" y="16"/>
                        </a:cubicBezTo>
                        <a:cubicBezTo>
                          <a:pt x="1" y="10"/>
                          <a:pt x="1" y="10"/>
                          <a:pt x="1" y="10"/>
                        </a:cubicBezTo>
                        <a:cubicBezTo>
                          <a:pt x="0" y="9"/>
                          <a:pt x="1" y="8"/>
                          <a:pt x="2" y="7"/>
                        </a:cubicBezTo>
                        <a:cubicBezTo>
                          <a:pt x="16" y="1"/>
                          <a:pt x="16" y="1"/>
                          <a:pt x="16" y="1"/>
                        </a:cubicBezTo>
                        <a:cubicBezTo>
                          <a:pt x="18" y="0"/>
                          <a:pt x="19" y="0"/>
                          <a:pt x="19" y="1"/>
                        </a:cubicBezTo>
                        <a:lnTo>
                          <a:pt x="22" y="8"/>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7" name="任意多边形: 形状 86"/>
                  <p:cNvSpPr>
                    <a:spLocks/>
                  </p:cNvSpPr>
                  <p:nvPr/>
                </p:nvSpPr>
                <p:spPr bwMode="auto">
                  <a:xfrm rot="1463065">
                    <a:off x="4101694" y="4603998"/>
                    <a:ext cx="161341" cy="115678"/>
                  </a:xfrm>
                  <a:custGeom>
                    <a:avLst/>
                    <a:gdLst>
                      <a:gd name="T0" fmla="*/ 22 w 22"/>
                      <a:gd name="T1" fmla="*/ 7 h 16"/>
                      <a:gd name="T2" fmla="*/ 20 w 22"/>
                      <a:gd name="T3" fmla="*/ 9 h 16"/>
                      <a:gd name="T4" fmla="*/ 6 w 22"/>
                      <a:gd name="T5" fmla="*/ 16 h 16"/>
                      <a:gd name="T6" fmla="*/ 4 w 22"/>
                      <a:gd name="T7" fmla="*/ 16 h 16"/>
                      <a:gd name="T8" fmla="*/ 0 w 22"/>
                      <a:gd name="T9" fmla="*/ 9 h 16"/>
                      <a:gd name="T10" fmla="*/ 2 w 22"/>
                      <a:gd name="T11" fmla="*/ 7 h 16"/>
                      <a:gd name="T12" fmla="*/ 16 w 22"/>
                      <a:gd name="T13" fmla="*/ 0 h 16"/>
                      <a:gd name="T14" fmla="*/ 19 w 22"/>
                      <a:gd name="T15" fmla="*/ 0 h 16"/>
                      <a:gd name="T16" fmla="*/ 22 w 22"/>
                      <a:gd name="T17" fmla="*/ 7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6">
                        <a:moveTo>
                          <a:pt x="22" y="7"/>
                        </a:moveTo>
                        <a:cubicBezTo>
                          <a:pt x="22" y="8"/>
                          <a:pt x="22" y="9"/>
                          <a:pt x="20" y="9"/>
                        </a:cubicBezTo>
                        <a:cubicBezTo>
                          <a:pt x="6" y="16"/>
                          <a:pt x="6" y="16"/>
                          <a:pt x="6" y="16"/>
                        </a:cubicBezTo>
                        <a:cubicBezTo>
                          <a:pt x="5" y="16"/>
                          <a:pt x="4" y="16"/>
                          <a:pt x="4" y="16"/>
                        </a:cubicBezTo>
                        <a:cubicBezTo>
                          <a:pt x="0" y="9"/>
                          <a:pt x="0" y="9"/>
                          <a:pt x="0" y="9"/>
                        </a:cubicBezTo>
                        <a:cubicBezTo>
                          <a:pt x="0" y="8"/>
                          <a:pt x="1" y="7"/>
                          <a:pt x="2" y="7"/>
                        </a:cubicBezTo>
                        <a:cubicBezTo>
                          <a:pt x="16" y="0"/>
                          <a:pt x="16" y="0"/>
                          <a:pt x="16" y="0"/>
                        </a:cubicBezTo>
                        <a:cubicBezTo>
                          <a:pt x="17" y="0"/>
                          <a:pt x="19" y="0"/>
                          <a:pt x="19" y="0"/>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8" name="任意多边形: 形状 87"/>
                  <p:cNvSpPr>
                    <a:spLocks/>
                  </p:cNvSpPr>
                  <p:nvPr/>
                </p:nvSpPr>
                <p:spPr bwMode="auto">
                  <a:xfrm rot="1463065">
                    <a:off x="4285744" y="4600134"/>
                    <a:ext cx="158296" cy="121766"/>
                  </a:xfrm>
                  <a:custGeom>
                    <a:avLst/>
                    <a:gdLst>
                      <a:gd name="T0" fmla="*/ 22 w 22"/>
                      <a:gd name="T1" fmla="*/ 7 h 17"/>
                      <a:gd name="T2" fmla="*/ 20 w 22"/>
                      <a:gd name="T3" fmla="*/ 9 h 17"/>
                      <a:gd name="T4" fmla="*/ 6 w 22"/>
                      <a:gd name="T5" fmla="*/ 16 h 17"/>
                      <a:gd name="T6" fmla="*/ 3 w 22"/>
                      <a:gd name="T7" fmla="*/ 16 h 17"/>
                      <a:gd name="T8" fmla="*/ 0 w 22"/>
                      <a:gd name="T9" fmla="*/ 9 h 17"/>
                      <a:gd name="T10" fmla="*/ 2 w 22"/>
                      <a:gd name="T11" fmla="*/ 7 h 17"/>
                      <a:gd name="T12" fmla="*/ 16 w 22"/>
                      <a:gd name="T13" fmla="*/ 0 h 17"/>
                      <a:gd name="T14" fmla="*/ 19 w 22"/>
                      <a:gd name="T15" fmla="*/ 0 h 17"/>
                      <a:gd name="T16" fmla="*/ 22 w 22"/>
                      <a:gd name="T17"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7">
                        <a:moveTo>
                          <a:pt x="22" y="7"/>
                        </a:moveTo>
                        <a:cubicBezTo>
                          <a:pt x="22" y="8"/>
                          <a:pt x="21" y="9"/>
                          <a:pt x="20" y="9"/>
                        </a:cubicBezTo>
                        <a:cubicBezTo>
                          <a:pt x="6" y="16"/>
                          <a:pt x="6" y="16"/>
                          <a:pt x="6" y="16"/>
                        </a:cubicBezTo>
                        <a:cubicBezTo>
                          <a:pt x="5" y="17"/>
                          <a:pt x="4" y="17"/>
                          <a:pt x="3" y="16"/>
                        </a:cubicBezTo>
                        <a:cubicBezTo>
                          <a:pt x="0" y="9"/>
                          <a:pt x="0" y="9"/>
                          <a:pt x="0" y="9"/>
                        </a:cubicBezTo>
                        <a:cubicBezTo>
                          <a:pt x="0" y="9"/>
                          <a:pt x="1" y="8"/>
                          <a:pt x="2" y="7"/>
                        </a:cubicBezTo>
                        <a:cubicBezTo>
                          <a:pt x="16" y="0"/>
                          <a:pt x="16" y="0"/>
                          <a:pt x="16" y="0"/>
                        </a:cubicBezTo>
                        <a:cubicBezTo>
                          <a:pt x="17" y="0"/>
                          <a:pt x="18" y="0"/>
                          <a:pt x="19" y="0"/>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9" name="任意多边形: 形状 88"/>
                  <p:cNvSpPr>
                    <a:spLocks/>
                  </p:cNvSpPr>
                  <p:nvPr/>
                </p:nvSpPr>
                <p:spPr bwMode="auto">
                  <a:xfrm rot="1463065">
                    <a:off x="4468141" y="4595914"/>
                    <a:ext cx="158296" cy="121766"/>
                  </a:xfrm>
                  <a:custGeom>
                    <a:avLst/>
                    <a:gdLst>
                      <a:gd name="T0" fmla="*/ 22 w 22"/>
                      <a:gd name="T1" fmla="*/ 7 h 17"/>
                      <a:gd name="T2" fmla="*/ 20 w 22"/>
                      <a:gd name="T3" fmla="*/ 10 h 17"/>
                      <a:gd name="T4" fmla="*/ 6 w 22"/>
                      <a:gd name="T5" fmla="*/ 16 h 17"/>
                      <a:gd name="T6" fmla="*/ 3 w 22"/>
                      <a:gd name="T7" fmla="*/ 16 h 17"/>
                      <a:gd name="T8" fmla="*/ 0 w 22"/>
                      <a:gd name="T9" fmla="*/ 9 h 17"/>
                      <a:gd name="T10" fmla="*/ 2 w 22"/>
                      <a:gd name="T11" fmla="*/ 7 h 17"/>
                      <a:gd name="T12" fmla="*/ 15 w 22"/>
                      <a:gd name="T13" fmla="*/ 1 h 17"/>
                      <a:gd name="T14" fmla="*/ 18 w 22"/>
                      <a:gd name="T15" fmla="*/ 1 h 17"/>
                      <a:gd name="T16" fmla="*/ 22 w 22"/>
                      <a:gd name="T17"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7">
                        <a:moveTo>
                          <a:pt x="22" y="7"/>
                        </a:moveTo>
                        <a:cubicBezTo>
                          <a:pt x="22" y="8"/>
                          <a:pt x="21" y="9"/>
                          <a:pt x="20" y="10"/>
                        </a:cubicBezTo>
                        <a:cubicBezTo>
                          <a:pt x="6" y="16"/>
                          <a:pt x="6" y="16"/>
                          <a:pt x="6" y="16"/>
                        </a:cubicBezTo>
                        <a:cubicBezTo>
                          <a:pt x="5" y="17"/>
                          <a:pt x="3" y="17"/>
                          <a:pt x="3" y="16"/>
                        </a:cubicBezTo>
                        <a:cubicBezTo>
                          <a:pt x="0" y="9"/>
                          <a:pt x="0" y="9"/>
                          <a:pt x="0" y="9"/>
                        </a:cubicBezTo>
                        <a:cubicBezTo>
                          <a:pt x="0" y="9"/>
                          <a:pt x="0" y="8"/>
                          <a:pt x="2" y="7"/>
                        </a:cubicBezTo>
                        <a:cubicBezTo>
                          <a:pt x="15" y="1"/>
                          <a:pt x="15" y="1"/>
                          <a:pt x="15" y="1"/>
                        </a:cubicBezTo>
                        <a:cubicBezTo>
                          <a:pt x="17" y="0"/>
                          <a:pt x="18" y="0"/>
                          <a:pt x="18" y="1"/>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0" name="任意多边形: 形状 89"/>
                  <p:cNvSpPr>
                    <a:spLocks/>
                  </p:cNvSpPr>
                  <p:nvPr/>
                </p:nvSpPr>
                <p:spPr bwMode="auto">
                  <a:xfrm rot="1463065">
                    <a:off x="4644586" y="4591065"/>
                    <a:ext cx="167429" cy="121766"/>
                  </a:xfrm>
                  <a:custGeom>
                    <a:avLst/>
                    <a:gdLst>
                      <a:gd name="T0" fmla="*/ 22 w 23"/>
                      <a:gd name="T1" fmla="*/ 8 h 17"/>
                      <a:gd name="T2" fmla="*/ 20 w 23"/>
                      <a:gd name="T3" fmla="*/ 10 h 17"/>
                      <a:gd name="T4" fmla="*/ 7 w 23"/>
                      <a:gd name="T5" fmla="*/ 16 h 17"/>
                      <a:gd name="T6" fmla="*/ 4 w 23"/>
                      <a:gd name="T7" fmla="*/ 16 h 17"/>
                      <a:gd name="T8" fmla="*/ 1 w 23"/>
                      <a:gd name="T9" fmla="*/ 10 h 17"/>
                      <a:gd name="T10" fmla="*/ 3 w 23"/>
                      <a:gd name="T11" fmla="*/ 7 h 17"/>
                      <a:gd name="T12" fmla="*/ 16 w 23"/>
                      <a:gd name="T13" fmla="*/ 1 h 17"/>
                      <a:gd name="T14" fmla="*/ 19 w 23"/>
                      <a:gd name="T15" fmla="*/ 1 h 17"/>
                      <a:gd name="T16" fmla="*/ 22 w 23"/>
                      <a:gd name="T17"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7">
                        <a:moveTo>
                          <a:pt x="22" y="8"/>
                        </a:moveTo>
                        <a:cubicBezTo>
                          <a:pt x="23" y="8"/>
                          <a:pt x="22" y="9"/>
                          <a:pt x="20" y="10"/>
                        </a:cubicBezTo>
                        <a:cubicBezTo>
                          <a:pt x="7" y="16"/>
                          <a:pt x="7" y="16"/>
                          <a:pt x="7" y="16"/>
                        </a:cubicBezTo>
                        <a:cubicBezTo>
                          <a:pt x="5" y="17"/>
                          <a:pt x="4" y="17"/>
                          <a:pt x="4" y="16"/>
                        </a:cubicBezTo>
                        <a:cubicBezTo>
                          <a:pt x="1" y="10"/>
                          <a:pt x="1" y="10"/>
                          <a:pt x="1" y="10"/>
                        </a:cubicBezTo>
                        <a:cubicBezTo>
                          <a:pt x="0" y="9"/>
                          <a:pt x="1" y="8"/>
                          <a:pt x="3" y="7"/>
                        </a:cubicBezTo>
                        <a:cubicBezTo>
                          <a:pt x="16" y="1"/>
                          <a:pt x="16" y="1"/>
                          <a:pt x="16" y="1"/>
                        </a:cubicBezTo>
                        <a:cubicBezTo>
                          <a:pt x="18" y="0"/>
                          <a:pt x="19" y="0"/>
                          <a:pt x="19" y="1"/>
                        </a:cubicBezTo>
                        <a:lnTo>
                          <a:pt x="22" y="8"/>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1" name="任意多边形: 形状 90"/>
                  <p:cNvSpPr>
                    <a:spLocks/>
                  </p:cNvSpPr>
                  <p:nvPr/>
                </p:nvSpPr>
                <p:spPr bwMode="auto">
                  <a:xfrm rot="1463065">
                    <a:off x="4828905" y="4592032"/>
                    <a:ext cx="158296" cy="115678"/>
                  </a:xfrm>
                  <a:custGeom>
                    <a:avLst/>
                    <a:gdLst>
                      <a:gd name="T0" fmla="*/ 22 w 22"/>
                      <a:gd name="T1" fmla="*/ 7 h 16"/>
                      <a:gd name="T2" fmla="*/ 20 w 22"/>
                      <a:gd name="T3" fmla="*/ 9 h 16"/>
                      <a:gd name="T4" fmla="*/ 7 w 22"/>
                      <a:gd name="T5" fmla="*/ 16 h 16"/>
                      <a:gd name="T6" fmla="*/ 4 w 22"/>
                      <a:gd name="T7" fmla="*/ 16 h 16"/>
                      <a:gd name="T8" fmla="*/ 0 w 22"/>
                      <a:gd name="T9" fmla="*/ 9 h 16"/>
                      <a:gd name="T10" fmla="*/ 2 w 22"/>
                      <a:gd name="T11" fmla="*/ 7 h 16"/>
                      <a:gd name="T12" fmla="*/ 16 w 22"/>
                      <a:gd name="T13" fmla="*/ 0 h 16"/>
                      <a:gd name="T14" fmla="*/ 19 w 22"/>
                      <a:gd name="T15" fmla="*/ 0 h 16"/>
                      <a:gd name="T16" fmla="*/ 22 w 22"/>
                      <a:gd name="T17" fmla="*/ 7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6">
                        <a:moveTo>
                          <a:pt x="22" y="7"/>
                        </a:moveTo>
                        <a:cubicBezTo>
                          <a:pt x="22" y="8"/>
                          <a:pt x="22" y="9"/>
                          <a:pt x="20" y="9"/>
                        </a:cubicBezTo>
                        <a:cubicBezTo>
                          <a:pt x="7" y="16"/>
                          <a:pt x="7" y="16"/>
                          <a:pt x="7" y="16"/>
                        </a:cubicBezTo>
                        <a:cubicBezTo>
                          <a:pt x="5" y="16"/>
                          <a:pt x="4" y="16"/>
                          <a:pt x="4" y="16"/>
                        </a:cubicBezTo>
                        <a:cubicBezTo>
                          <a:pt x="0" y="9"/>
                          <a:pt x="0" y="9"/>
                          <a:pt x="0" y="9"/>
                        </a:cubicBezTo>
                        <a:cubicBezTo>
                          <a:pt x="0" y="8"/>
                          <a:pt x="1" y="7"/>
                          <a:pt x="2" y="7"/>
                        </a:cubicBezTo>
                        <a:cubicBezTo>
                          <a:pt x="16" y="0"/>
                          <a:pt x="16" y="0"/>
                          <a:pt x="16" y="0"/>
                        </a:cubicBezTo>
                        <a:cubicBezTo>
                          <a:pt x="17" y="0"/>
                          <a:pt x="19" y="0"/>
                          <a:pt x="19" y="0"/>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2" name="任意多边形: 形状 91"/>
                  <p:cNvSpPr>
                    <a:spLocks/>
                  </p:cNvSpPr>
                  <p:nvPr/>
                </p:nvSpPr>
                <p:spPr bwMode="auto">
                  <a:xfrm rot="1463065">
                    <a:off x="5010046" y="4587540"/>
                    <a:ext cx="158296" cy="121766"/>
                  </a:xfrm>
                  <a:custGeom>
                    <a:avLst/>
                    <a:gdLst>
                      <a:gd name="T0" fmla="*/ 22 w 22"/>
                      <a:gd name="T1" fmla="*/ 7 h 17"/>
                      <a:gd name="T2" fmla="*/ 20 w 22"/>
                      <a:gd name="T3" fmla="*/ 9 h 17"/>
                      <a:gd name="T4" fmla="*/ 6 w 22"/>
                      <a:gd name="T5" fmla="*/ 16 h 17"/>
                      <a:gd name="T6" fmla="*/ 3 w 22"/>
                      <a:gd name="T7" fmla="*/ 16 h 17"/>
                      <a:gd name="T8" fmla="*/ 0 w 22"/>
                      <a:gd name="T9" fmla="*/ 9 h 17"/>
                      <a:gd name="T10" fmla="*/ 2 w 22"/>
                      <a:gd name="T11" fmla="*/ 7 h 17"/>
                      <a:gd name="T12" fmla="*/ 16 w 22"/>
                      <a:gd name="T13" fmla="*/ 0 h 17"/>
                      <a:gd name="T14" fmla="*/ 19 w 22"/>
                      <a:gd name="T15" fmla="*/ 1 h 17"/>
                      <a:gd name="T16" fmla="*/ 22 w 22"/>
                      <a:gd name="T17"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7">
                        <a:moveTo>
                          <a:pt x="22" y="7"/>
                        </a:moveTo>
                        <a:cubicBezTo>
                          <a:pt x="22" y="8"/>
                          <a:pt x="21" y="9"/>
                          <a:pt x="20" y="9"/>
                        </a:cubicBezTo>
                        <a:cubicBezTo>
                          <a:pt x="6" y="16"/>
                          <a:pt x="6" y="16"/>
                          <a:pt x="6" y="16"/>
                        </a:cubicBezTo>
                        <a:cubicBezTo>
                          <a:pt x="5" y="17"/>
                          <a:pt x="4" y="17"/>
                          <a:pt x="3" y="16"/>
                        </a:cubicBezTo>
                        <a:cubicBezTo>
                          <a:pt x="0" y="9"/>
                          <a:pt x="0" y="9"/>
                          <a:pt x="0" y="9"/>
                        </a:cubicBezTo>
                        <a:cubicBezTo>
                          <a:pt x="0" y="9"/>
                          <a:pt x="1" y="8"/>
                          <a:pt x="2" y="7"/>
                        </a:cubicBezTo>
                        <a:cubicBezTo>
                          <a:pt x="16" y="0"/>
                          <a:pt x="16" y="0"/>
                          <a:pt x="16" y="0"/>
                        </a:cubicBezTo>
                        <a:cubicBezTo>
                          <a:pt x="17" y="0"/>
                          <a:pt x="18" y="0"/>
                          <a:pt x="19" y="1"/>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3" name="任意多边形: 形状 92"/>
                  <p:cNvSpPr>
                    <a:spLocks/>
                  </p:cNvSpPr>
                  <p:nvPr/>
                </p:nvSpPr>
                <p:spPr bwMode="auto">
                  <a:xfrm rot="1463065">
                    <a:off x="5195217" y="4584577"/>
                    <a:ext cx="158296" cy="121766"/>
                  </a:xfrm>
                  <a:custGeom>
                    <a:avLst/>
                    <a:gdLst>
                      <a:gd name="T0" fmla="*/ 22 w 22"/>
                      <a:gd name="T1" fmla="*/ 7 h 17"/>
                      <a:gd name="T2" fmla="*/ 20 w 22"/>
                      <a:gd name="T3" fmla="*/ 10 h 17"/>
                      <a:gd name="T4" fmla="*/ 6 w 22"/>
                      <a:gd name="T5" fmla="*/ 16 h 17"/>
                      <a:gd name="T6" fmla="*/ 3 w 22"/>
                      <a:gd name="T7" fmla="*/ 16 h 17"/>
                      <a:gd name="T8" fmla="*/ 0 w 22"/>
                      <a:gd name="T9" fmla="*/ 10 h 17"/>
                      <a:gd name="T10" fmla="*/ 2 w 22"/>
                      <a:gd name="T11" fmla="*/ 7 h 17"/>
                      <a:gd name="T12" fmla="*/ 15 w 22"/>
                      <a:gd name="T13" fmla="*/ 1 h 17"/>
                      <a:gd name="T14" fmla="*/ 18 w 22"/>
                      <a:gd name="T15" fmla="*/ 1 h 17"/>
                      <a:gd name="T16" fmla="*/ 22 w 22"/>
                      <a:gd name="T17"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7">
                        <a:moveTo>
                          <a:pt x="22" y="7"/>
                        </a:moveTo>
                        <a:cubicBezTo>
                          <a:pt x="22" y="8"/>
                          <a:pt x="21" y="9"/>
                          <a:pt x="20" y="10"/>
                        </a:cubicBezTo>
                        <a:cubicBezTo>
                          <a:pt x="6" y="16"/>
                          <a:pt x="6" y="16"/>
                          <a:pt x="6" y="16"/>
                        </a:cubicBezTo>
                        <a:cubicBezTo>
                          <a:pt x="5" y="17"/>
                          <a:pt x="3" y="17"/>
                          <a:pt x="3" y="16"/>
                        </a:cubicBezTo>
                        <a:cubicBezTo>
                          <a:pt x="0" y="10"/>
                          <a:pt x="0" y="10"/>
                          <a:pt x="0" y="10"/>
                        </a:cubicBezTo>
                        <a:cubicBezTo>
                          <a:pt x="0" y="9"/>
                          <a:pt x="0" y="8"/>
                          <a:pt x="2" y="7"/>
                        </a:cubicBezTo>
                        <a:cubicBezTo>
                          <a:pt x="15" y="1"/>
                          <a:pt x="15" y="1"/>
                          <a:pt x="15" y="1"/>
                        </a:cubicBezTo>
                        <a:cubicBezTo>
                          <a:pt x="17" y="0"/>
                          <a:pt x="18" y="0"/>
                          <a:pt x="18" y="1"/>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4" name="任意多边形: 形状 93"/>
                  <p:cNvSpPr>
                    <a:spLocks/>
                  </p:cNvSpPr>
                  <p:nvPr/>
                </p:nvSpPr>
                <p:spPr bwMode="auto">
                  <a:xfrm rot="1463065">
                    <a:off x="5371797" y="4579099"/>
                    <a:ext cx="164384" cy="121766"/>
                  </a:xfrm>
                  <a:custGeom>
                    <a:avLst/>
                    <a:gdLst>
                      <a:gd name="T0" fmla="*/ 22 w 23"/>
                      <a:gd name="T1" fmla="*/ 8 h 17"/>
                      <a:gd name="T2" fmla="*/ 20 w 23"/>
                      <a:gd name="T3" fmla="*/ 10 h 17"/>
                      <a:gd name="T4" fmla="*/ 7 w 23"/>
                      <a:gd name="T5" fmla="*/ 16 h 17"/>
                      <a:gd name="T6" fmla="*/ 4 w 23"/>
                      <a:gd name="T7" fmla="*/ 16 h 17"/>
                      <a:gd name="T8" fmla="*/ 1 w 23"/>
                      <a:gd name="T9" fmla="*/ 10 h 17"/>
                      <a:gd name="T10" fmla="*/ 3 w 23"/>
                      <a:gd name="T11" fmla="*/ 7 h 17"/>
                      <a:gd name="T12" fmla="*/ 16 w 23"/>
                      <a:gd name="T13" fmla="*/ 1 h 17"/>
                      <a:gd name="T14" fmla="*/ 19 w 23"/>
                      <a:gd name="T15" fmla="*/ 1 h 17"/>
                      <a:gd name="T16" fmla="*/ 22 w 23"/>
                      <a:gd name="T17"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7">
                        <a:moveTo>
                          <a:pt x="22" y="8"/>
                        </a:moveTo>
                        <a:cubicBezTo>
                          <a:pt x="23" y="8"/>
                          <a:pt x="22" y="9"/>
                          <a:pt x="20" y="10"/>
                        </a:cubicBezTo>
                        <a:cubicBezTo>
                          <a:pt x="7" y="16"/>
                          <a:pt x="7" y="16"/>
                          <a:pt x="7" y="16"/>
                        </a:cubicBezTo>
                        <a:cubicBezTo>
                          <a:pt x="5" y="17"/>
                          <a:pt x="4" y="17"/>
                          <a:pt x="4" y="16"/>
                        </a:cubicBezTo>
                        <a:cubicBezTo>
                          <a:pt x="1" y="10"/>
                          <a:pt x="1" y="10"/>
                          <a:pt x="1" y="10"/>
                        </a:cubicBezTo>
                        <a:cubicBezTo>
                          <a:pt x="0" y="9"/>
                          <a:pt x="1" y="8"/>
                          <a:pt x="3" y="7"/>
                        </a:cubicBezTo>
                        <a:cubicBezTo>
                          <a:pt x="16" y="1"/>
                          <a:pt x="16" y="1"/>
                          <a:pt x="16" y="1"/>
                        </a:cubicBezTo>
                        <a:cubicBezTo>
                          <a:pt x="18" y="0"/>
                          <a:pt x="19" y="0"/>
                          <a:pt x="19" y="1"/>
                        </a:cubicBezTo>
                        <a:lnTo>
                          <a:pt x="22" y="8"/>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5" name="任意多边形: 形状 94"/>
                  <p:cNvSpPr>
                    <a:spLocks/>
                  </p:cNvSpPr>
                  <p:nvPr/>
                </p:nvSpPr>
                <p:spPr bwMode="auto">
                  <a:xfrm rot="1463065">
                    <a:off x="5553209" y="4579439"/>
                    <a:ext cx="158296" cy="115678"/>
                  </a:xfrm>
                  <a:custGeom>
                    <a:avLst/>
                    <a:gdLst>
                      <a:gd name="T0" fmla="*/ 22 w 22"/>
                      <a:gd name="T1" fmla="*/ 7 h 16"/>
                      <a:gd name="T2" fmla="*/ 20 w 22"/>
                      <a:gd name="T3" fmla="*/ 9 h 16"/>
                      <a:gd name="T4" fmla="*/ 7 w 22"/>
                      <a:gd name="T5" fmla="*/ 16 h 16"/>
                      <a:gd name="T6" fmla="*/ 4 w 22"/>
                      <a:gd name="T7" fmla="*/ 16 h 16"/>
                      <a:gd name="T8" fmla="*/ 0 w 22"/>
                      <a:gd name="T9" fmla="*/ 9 h 16"/>
                      <a:gd name="T10" fmla="*/ 2 w 22"/>
                      <a:gd name="T11" fmla="*/ 7 h 16"/>
                      <a:gd name="T12" fmla="*/ 16 w 22"/>
                      <a:gd name="T13" fmla="*/ 0 h 16"/>
                      <a:gd name="T14" fmla="*/ 19 w 22"/>
                      <a:gd name="T15" fmla="*/ 0 h 16"/>
                      <a:gd name="T16" fmla="*/ 22 w 22"/>
                      <a:gd name="T17" fmla="*/ 7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6">
                        <a:moveTo>
                          <a:pt x="22" y="7"/>
                        </a:moveTo>
                        <a:cubicBezTo>
                          <a:pt x="22" y="8"/>
                          <a:pt x="22" y="9"/>
                          <a:pt x="20" y="9"/>
                        </a:cubicBezTo>
                        <a:cubicBezTo>
                          <a:pt x="7" y="16"/>
                          <a:pt x="7" y="16"/>
                          <a:pt x="7" y="16"/>
                        </a:cubicBezTo>
                        <a:cubicBezTo>
                          <a:pt x="5" y="16"/>
                          <a:pt x="4" y="16"/>
                          <a:pt x="4" y="16"/>
                        </a:cubicBezTo>
                        <a:cubicBezTo>
                          <a:pt x="0" y="9"/>
                          <a:pt x="0" y="9"/>
                          <a:pt x="0" y="9"/>
                        </a:cubicBezTo>
                        <a:cubicBezTo>
                          <a:pt x="0" y="8"/>
                          <a:pt x="1" y="7"/>
                          <a:pt x="2" y="7"/>
                        </a:cubicBezTo>
                        <a:cubicBezTo>
                          <a:pt x="16" y="0"/>
                          <a:pt x="16" y="0"/>
                          <a:pt x="16" y="0"/>
                        </a:cubicBezTo>
                        <a:cubicBezTo>
                          <a:pt x="17" y="0"/>
                          <a:pt x="19" y="0"/>
                          <a:pt x="19" y="0"/>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6" name="任意多边形: 形状 95"/>
                  <p:cNvSpPr>
                    <a:spLocks/>
                  </p:cNvSpPr>
                  <p:nvPr/>
                </p:nvSpPr>
                <p:spPr bwMode="auto">
                  <a:xfrm rot="1463065">
                    <a:off x="5734350" y="4574947"/>
                    <a:ext cx="158296" cy="121766"/>
                  </a:xfrm>
                  <a:custGeom>
                    <a:avLst/>
                    <a:gdLst>
                      <a:gd name="T0" fmla="*/ 22 w 22"/>
                      <a:gd name="T1" fmla="*/ 7 h 17"/>
                      <a:gd name="T2" fmla="*/ 20 w 22"/>
                      <a:gd name="T3" fmla="*/ 9 h 17"/>
                      <a:gd name="T4" fmla="*/ 6 w 22"/>
                      <a:gd name="T5" fmla="*/ 16 h 17"/>
                      <a:gd name="T6" fmla="*/ 3 w 22"/>
                      <a:gd name="T7" fmla="*/ 16 h 17"/>
                      <a:gd name="T8" fmla="*/ 0 w 22"/>
                      <a:gd name="T9" fmla="*/ 9 h 17"/>
                      <a:gd name="T10" fmla="*/ 2 w 22"/>
                      <a:gd name="T11" fmla="*/ 7 h 17"/>
                      <a:gd name="T12" fmla="*/ 16 w 22"/>
                      <a:gd name="T13" fmla="*/ 1 h 17"/>
                      <a:gd name="T14" fmla="*/ 19 w 22"/>
                      <a:gd name="T15" fmla="*/ 1 h 17"/>
                      <a:gd name="T16" fmla="*/ 22 w 22"/>
                      <a:gd name="T17"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7">
                        <a:moveTo>
                          <a:pt x="22" y="7"/>
                        </a:moveTo>
                        <a:cubicBezTo>
                          <a:pt x="22" y="8"/>
                          <a:pt x="21" y="9"/>
                          <a:pt x="20" y="9"/>
                        </a:cubicBezTo>
                        <a:cubicBezTo>
                          <a:pt x="6" y="16"/>
                          <a:pt x="6" y="16"/>
                          <a:pt x="6" y="16"/>
                        </a:cubicBezTo>
                        <a:cubicBezTo>
                          <a:pt x="5" y="17"/>
                          <a:pt x="4" y="17"/>
                          <a:pt x="3" y="16"/>
                        </a:cubicBezTo>
                        <a:cubicBezTo>
                          <a:pt x="0" y="9"/>
                          <a:pt x="0" y="9"/>
                          <a:pt x="0" y="9"/>
                        </a:cubicBezTo>
                        <a:cubicBezTo>
                          <a:pt x="0" y="9"/>
                          <a:pt x="1" y="8"/>
                          <a:pt x="2" y="7"/>
                        </a:cubicBezTo>
                        <a:cubicBezTo>
                          <a:pt x="16" y="1"/>
                          <a:pt x="16" y="1"/>
                          <a:pt x="16" y="1"/>
                        </a:cubicBezTo>
                        <a:cubicBezTo>
                          <a:pt x="17" y="0"/>
                          <a:pt x="18" y="0"/>
                          <a:pt x="19" y="1"/>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7" name="任意多边形: 形状 96"/>
                  <p:cNvSpPr>
                    <a:spLocks/>
                  </p:cNvSpPr>
                  <p:nvPr/>
                </p:nvSpPr>
                <p:spPr bwMode="auto">
                  <a:xfrm rot="1463065">
                    <a:off x="5919519" y="4571983"/>
                    <a:ext cx="158296" cy="121766"/>
                  </a:xfrm>
                  <a:custGeom>
                    <a:avLst/>
                    <a:gdLst>
                      <a:gd name="T0" fmla="*/ 22 w 22"/>
                      <a:gd name="T1" fmla="*/ 7 h 17"/>
                      <a:gd name="T2" fmla="*/ 20 w 22"/>
                      <a:gd name="T3" fmla="*/ 10 h 17"/>
                      <a:gd name="T4" fmla="*/ 6 w 22"/>
                      <a:gd name="T5" fmla="*/ 16 h 17"/>
                      <a:gd name="T6" fmla="*/ 3 w 22"/>
                      <a:gd name="T7" fmla="*/ 16 h 17"/>
                      <a:gd name="T8" fmla="*/ 0 w 22"/>
                      <a:gd name="T9" fmla="*/ 10 h 17"/>
                      <a:gd name="T10" fmla="*/ 2 w 22"/>
                      <a:gd name="T11" fmla="*/ 7 h 17"/>
                      <a:gd name="T12" fmla="*/ 16 w 22"/>
                      <a:gd name="T13" fmla="*/ 1 h 17"/>
                      <a:gd name="T14" fmla="*/ 18 w 22"/>
                      <a:gd name="T15" fmla="*/ 1 h 17"/>
                      <a:gd name="T16" fmla="*/ 22 w 22"/>
                      <a:gd name="T17"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7">
                        <a:moveTo>
                          <a:pt x="22" y="7"/>
                        </a:moveTo>
                        <a:cubicBezTo>
                          <a:pt x="22" y="8"/>
                          <a:pt x="21" y="9"/>
                          <a:pt x="20" y="10"/>
                        </a:cubicBezTo>
                        <a:cubicBezTo>
                          <a:pt x="6" y="16"/>
                          <a:pt x="6" y="16"/>
                          <a:pt x="6" y="16"/>
                        </a:cubicBezTo>
                        <a:cubicBezTo>
                          <a:pt x="5" y="17"/>
                          <a:pt x="3" y="17"/>
                          <a:pt x="3" y="16"/>
                        </a:cubicBezTo>
                        <a:cubicBezTo>
                          <a:pt x="0" y="10"/>
                          <a:pt x="0" y="10"/>
                          <a:pt x="0" y="10"/>
                        </a:cubicBezTo>
                        <a:cubicBezTo>
                          <a:pt x="0" y="9"/>
                          <a:pt x="1" y="8"/>
                          <a:pt x="2" y="7"/>
                        </a:cubicBezTo>
                        <a:cubicBezTo>
                          <a:pt x="16" y="1"/>
                          <a:pt x="16" y="1"/>
                          <a:pt x="16" y="1"/>
                        </a:cubicBezTo>
                        <a:cubicBezTo>
                          <a:pt x="17" y="0"/>
                          <a:pt x="18" y="0"/>
                          <a:pt x="18" y="1"/>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8" name="任意多边形: 形状 97"/>
                  <p:cNvSpPr>
                    <a:spLocks/>
                  </p:cNvSpPr>
                  <p:nvPr/>
                </p:nvSpPr>
                <p:spPr bwMode="auto">
                  <a:xfrm rot="1463065">
                    <a:off x="6096099" y="4566505"/>
                    <a:ext cx="164384" cy="121766"/>
                  </a:xfrm>
                  <a:custGeom>
                    <a:avLst/>
                    <a:gdLst>
                      <a:gd name="T0" fmla="*/ 22 w 23"/>
                      <a:gd name="T1" fmla="*/ 8 h 17"/>
                      <a:gd name="T2" fmla="*/ 21 w 23"/>
                      <a:gd name="T3" fmla="*/ 10 h 17"/>
                      <a:gd name="T4" fmla="*/ 7 w 23"/>
                      <a:gd name="T5" fmla="*/ 16 h 17"/>
                      <a:gd name="T6" fmla="*/ 4 w 23"/>
                      <a:gd name="T7" fmla="*/ 16 h 17"/>
                      <a:gd name="T8" fmla="*/ 1 w 23"/>
                      <a:gd name="T9" fmla="*/ 10 h 17"/>
                      <a:gd name="T10" fmla="*/ 3 w 23"/>
                      <a:gd name="T11" fmla="*/ 8 h 17"/>
                      <a:gd name="T12" fmla="*/ 16 w 23"/>
                      <a:gd name="T13" fmla="*/ 1 h 17"/>
                      <a:gd name="T14" fmla="*/ 19 w 23"/>
                      <a:gd name="T15" fmla="*/ 1 h 17"/>
                      <a:gd name="T16" fmla="*/ 22 w 23"/>
                      <a:gd name="T17"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7">
                        <a:moveTo>
                          <a:pt x="22" y="8"/>
                        </a:moveTo>
                        <a:cubicBezTo>
                          <a:pt x="23" y="8"/>
                          <a:pt x="22" y="9"/>
                          <a:pt x="21" y="10"/>
                        </a:cubicBezTo>
                        <a:cubicBezTo>
                          <a:pt x="7" y="16"/>
                          <a:pt x="7" y="16"/>
                          <a:pt x="7" y="16"/>
                        </a:cubicBezTo>
                        <a:cubicBezTo>
                          <a:pt x="5" y="17"/>
                          <a:pt x="4" y="17"/>
                          <a:pt x="4" y="16"/>
                        </a:cubicBezTo>
                        <a:cubicBezTo>
                          <a:pt x="1" y="10"/>
                          <a:pt x="1" y="10"/>
                          <a:pt x="1" y="10"/>
                        </a:cubicBezTo>
                        <a:cubicBezTo>
                          <a:pt x="0" y="9"/>
                          <a:pt x="1" y="8"/>
                          <a:pt x="3" y="8"/>
                        </a:cubicBezTo>
                        <a:cubicBezTo>
                          <a:pt x="16" y="1"/>
                          <a:pt x="16" y="1"/>
                          <a:pt x="16" y="1"/>
                        </a:cubicBezTo>
                        <a:cubicBezTo>
                          <a:pt x="18" y="0"/>
                          <a:pt x="19" y="0"/>
                          <a:pt x="19" y="1"/>
                        </a:cubicBezTo>
                        <a:lnTo>
                          <a:pt x="22" y="8"/>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9" name="任意多边形: 形状 98"/>
                  <p:cNvSpPr>
                    <a:spLocks/>
                  </p:cNvSpPr>
                  <p:nvPr/>
                </p:nvSpPr>
                <p:spPr bwMode="auto">
                  <a:xfrm rot="1463065">
                    <a:off x="6277511" y="4566845"/>
                    <a:ext cx="158296" cy="115678"/>
                  </a:xfrm>
                  <a:custGeom>
                    <a:avLst/>
                    <a:gdLst>
                      <a:gd name="T0" fmla="*/ 22 w 22"/>
                      <a:gd name="T1" fmla="*/ 7 h 16"/>
                      <a:gd name="T2" fmla="*/ 20 w 22"/>
                      <a:gd name="T3" fmla="*/ 9 h 16"/>
                      <a:gd name="T4" fmla="*/ 7 w 22"/>
                      <a:gd name="T5" fmla="*/ 16 h 16"/>
                      <a:gd name="T6" fmla="*/ 4 w 22"/>
                      <a:gd name="T7" fmla="*/ 16 h 16"/>
                      <a:gd name="T8" fmla="*/ 0 w 22"/>
                      <a:gd name="T9" fmla="*/ 9 h 16"/>
                      <a:gd name="T10" fmla="*/ 2 w 22"/>
                      <a:gd name="T11" fmla="*/ 7 h 16"/>
                      <a:gd name="T12" fmla="*/ 16 w 22"/>
                      <a:gd name="T13" fmla="*/ 0 h 16"/>
                      <a:gd name="T14" fmla="*/ 19 w 22"/>
                      <a:gd name="T15" fmla="*/ 0 h 16"/>
                      <a:gd name="T16" fmla="*/ 22 w 22"/>
                      <a:gd name="T17" fmla="*/ 7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6">
                        <a:moveTo>
                          <a:pt x="22" y="7"/>
                        </a:moveTo>
                        <a:cubicBezTo>
                          <a:pt x="22" y="8"/>
                          <a:pt x="22" y="9"/>
                          <a:pt x="20" y="9"/>
                        </a:cubicBezTo>
                        <a:cubicBezTo>
                          <a:pt x="7" y="16"/>
                          <a:pt x="7" y="16"/>
                          <a:pt x="7" y="16"/>
                        </a:cubicBezTo>
                        <a:cubicBezTo>
                          <a:pt x="5" y="16"/>
                          <a:pt x="4" y="16"/>
                          <a:pt x="4" y="16"/>
                        </a:cubicBezTo>
                        <a:cubicBezTo>
                          <a:pt x="0" y="9"/>
                          <a:pt x="0" y="9"/>
                          <a:pt x="0" y="9"/>
                        </a:cubicBezTo>
                        <a:cubicBezTo>
                          <a:pt x="0" y="8"/>
                          <a:pt x="1" y="7"/>
                          <a:pt x="2" y="7"/>
                        </a:cubicBezTo>
                        <a:cubicBezTo>
                          <a:pt x="16" y="0"/>
                          <a:pt x="16" y="0"/>
                          <a:pt x="16" y="0"/>
                        </a:cubicBezTo>
                        <a:cubicBezTo>
                          <a:pt x="17" y="0"/>
                          <a:pt x="19" y="0"/>
                          <a:pt x="19" y="0"/>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0" name="任意多边形: 形状 99"/>
                  <p:cNvSpPr>
                    <a:spLocks/>
                  </p:cNvSpPr>
                  <p:nvPr/>
                </p:nvSpPr>
                <p:spPr bwMode="auto">
                  <a:xfrm rot="1463065">
                    <a:off x="3915074" y="4708986"/>
                    <a:ext cx="185694" cy="188737"/>
                  </a:xfrm>
                  <a:custGeom>
                    <a:avLst/>
                    <a:gdLst>
                      <a:gd name="T0" fmla="*/ 25 w 26"/>
                      <a:gd name="T1" fmla="*/ 16 h 26"/>
                      <a:gd name="T2" fmla="*/ 24 w 26"/>
                      <a:gd name="T3" fmla="*/ 19 h 26"/>
                      <a:gd name="T4" fmla="*/ 10 w 26"/>
                      <a:gd name="T5" fmla="*/ 26 h 26"/>
                      <a:gd name="T6" fmla="*/ 7 w 26"/>
                      <a:gd name="T7" fmla="*/ 24 h 26"/>
                      <a:gd name="T8" fmla="*/ 0 w 26"/>
                      <a:gd name="T9" fmla="*/ 11 h 26"/>
                      <a:gd name="T10" fmla="*/ 2 w 26"/>
                      <a:gd name="T11" fmla="*/ 7 h 26"/>
                      <a:gd name="T12" fmla="*/ 15 w 26"/>
                      <a:gd name="T13" fmla="*/ 1 h 26"/>
                      <a:gd name="T14" fmla="*/ 19 w 26"/>
                      <a:gd name="T15" fmla="*/ 2 h 26"/>
                      <a:gd name="T16" fmla="*/ 25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6"/>
                        </a:moveTo>
                        <a:cubicBezTo>
                          <a:pt x="26" y="17"/>
                          <a:pt x="25" y="19"/>
                          <a:pt x="24" y="19"/>
                        </a:cubicBezTo>
                        <a:cubicBezTo>
                          <a:pt x="10" y="26"/>
                          <a:pt x="10" y="26"/>
                          <a:pt x="10" y="26"/>
                        </a:cubicBezTo>
                        <a:cubicBezTo>
                          <a:pt x="9" y="26"/>
                          <a:pt x="7" y="26"/>
                          <a:pt x="7" y="24"/>
                        </a:cubicBezTo>
                        <a:cubicBezTo>
                          <a:pt x="0" y="11"/>
                          <a:pt x="0" y="11"/>
                          <a:pt x="0" y="11"/>
                        </a:cubicBezTo>
                        <a:cubicBezTo>
                          <a:pt x="0" y="9"/>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1" name="任意多边形: 形状 100"/>
                  <p:cNvSpPr>
                    <a:spLocks/>
                  </p:cNvSpPr>
                  <p:nvPr/>
                </p:nvSpPr>
                <p:spPr bwMode="auto">
                  <a:xfrm rot="1463065">
                    <a:off x="4089412" y="4707797"/>
                    <a:ext cx="185694" cy="188737"/>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1 w 26"/>
                      <a:gd name="T11" fmla="*/ 7 h 26"/>
                      <a:gd name="T12" fmla="*/ 15 w 26"/>
                      <a:gd name="T13" fmla="*/ 0 h 26"/>
                      <a:gd name="T14" fmla="*/ 19 w 26"/>
                      <a:gd name="T15" fmla="*/ 2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5" y="18"/>
                          <a:pt x="24" y="19"/>
                        </a:cubicBezTo>
                        <a:cubicBezTo>
                          <a:pt x="10" y="25"/>
                          <a:pt x="10" y="25"/>
                          <a:pt x="10" y="25"/>
                        </a:cubicBezTo>
                        <a:cubicBezTo>
                          <a:pt x="9" y="26"/>
                          <a:pt x="7" y="25"/>
                          <a:pt x="7" y="24"/>
                        </a:cubicBezTo>
                        <a:cubicBezTo>
                          <a:pt x="0" y="10"/>
                          <a:pt x="0" y="10"/>
                          <a:pt x="0" y="10"/>
                        </a:cubicBezTo>
                        <a:cubicBezTo>
                          <a:pt x="0" y="9"/>
                          <a:pt x="0" y="8"/>
                          <a:pt x="1" y="7"/>
                        </a:cubicBezTo>
                        <a:cubicBezTo>
                          <a:pt x="15" y="0"/>
                          <a:pt x="15" y="0"/>
                          <a:pt x="15" y="0"/>
                        </a:cubicBezTo>
                        <a:cubicBezTo>
                          <a:pt x="17" y="0"/>
                          <a:pt x="18" y="0"/>
                          <a:pt x="19" y="2"/>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2" name="任意多边形: 形状 101"/>
                  <p:cNvSpPr>
                    <a:spLocks/>
                  </p:cNvSpPr>
                  <p:nvPr/>
                </p:nvSpPr>
                <p:spPr bwMode="auto">
                  <a:xfrm rot="1463065">
                    <a:off x="4256282" y="4698905"/>
                    <a:ext cx="194826" cy="194826"/>
                  </a:xfrm>
                  <a:custGeom>
                    <a:avLst/>
                    <a:gdLst>
                      <a:gd name="T0" fmla="*/ 26 w 27"/>
                      <a:gd name="T1" fmla="*/ 16 h 27"/>
                      <a:gd name="T2" fmla="*/ 25 w 27"/>
                      <a:gd name="T3" fmla="*/ 20 h 27"/>
                      <a:gd name="T4" fmla="*/ 11 w 27"/>
                      <a:gd name="T5" fmla="*/ 26 h 27"/>
                      <a:gd name="T6" fmla="*/ 8 w 27"/>
                      <a:gd name="T7" fmla="*/ 25 h 27"/>
                      <a:gd name="T8" fmla="*/ 1 w 27"/>
                      <a:gd name="T9" fmla="*/ 11 h 27"/>
                      <a:gd name="T10" fmla="*/ 2 w 27"/>
                      <a:gd name="T11" fmla="*/ 8 h 27"/>
                      <a:gd name="T12" fmla="*/ 16 w 27"/>
                      <a:gd name="T13" fmla="*/ 1 h 27"/>
                      <a:gd name="T14" fmla="*/ 20 w 27"/>
                      <a:gd name="T15" fmla="*/ 2 h 27"/>
                      <a:gd name="T16" fmla="*/ 26 w 27"/>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7">
                        <a:moveTo>
                          <a:pt x="26" y="16"/>
                        </a:moveTo>
                        <a:cubicBezTo>
                          <a:pt x="27" y="17"/>
                          <a:pt x="26" y="19"/>
                          <a:pt x="25" y="20"/>
                        </a:cubicBezTo>
                        <a:cubicBezTo>
                          <a:pt x="11" y="26"/>
                          <a:pt x="11" y="26"/>
                          <a:pt x="11" y="26"/>
                        </a:cubicBezTo>
                        <a:cubicBezTo>
                          <a:pt x="10" y="27"/>
                          <a:pt x="8" y="26"/>
                          <a:pt x="8" y="25"/>
                        </a:cubicBezTo>
                        <a:cubicBezTo>
                          <a:pt x="1" y="11"/>
                          <a:pt x="1" y="11"/>
                          <a:pt x="1" y="11"/>
                        </a:cubicBezTo>
                        <a:cubicBezTo>
                          <a:pt x="0" y="10"/>
                          <a:pt x="1" y="8"/>
                          <a:pt x="2" y="8"/>
                        </a:cubicBezTo>
                        <a:cubicBezTo>
                          <a:pt x="16" y="1"/>
                          <a:pt x="16" y="1"/>
                          <a:pt x="16" y="1"/>
                        </a:cubicBezTo>
                        <a:cubicBezTo>
                          <a:pt x="17" y="0"/>
                          <a:pt x="19" y="1"/>
                          <a:pt x="20"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3" name="任意多边形: 形状 102"/>
                  <p:cNvSpPr>
                    <a:spLocks/>
                  </p:cNvSpPr>
                  <p:nvPr/>
                </p:nvSpPr>
                <p:spPr bwMode="auto">
                  <a:xfrm rot="1463065">
                    <a:off x="4431248" y="4700897"/>
                    <a:ext cx="194826" cy="185694"/>
                  </a:xfrm>
                  <a:custGeom>
                    <a:avLst/>
                    <a:gdLst>
                      <a:gd name="T0" fmla="*/ 26 w 27"/>
                      <a:gd name="T1" fmla="*/ 16 h 26"/>
                      <a:gd name="T2" fmla="*/ 25 w 27"/>
                      <a:gd name="T3" fmla="*/ 19 h 26"/>
                      <a:gd name="T4" fmla="*/ 11 w 27"/>
                      <a:gd name="T5" fmla="*/ 26 h 26"/>
                      <a:gd name="T6" fmla="*/ 8 w 27"/>
                      <a:gd name="T7" fmla="*/ 24 h 26"/>
                      <a:gd name="T8" fmla="*/ 1 w 27"/>
                      <a:gd name="T9" fmla="*/ 11 h 26"/>
                      <a:gd name="T10" fmla="*/ 2 w 27"/>
                      <a:gd name="T11" fmla="*/ 7 h 26"/>
                      <a:gd name="T12" fmla="*/ 16 w 27"/>
                      <a:gd name="T13" fmla="*/ 1 h 26"/>
                      <a:gd name="T14" fmla="*/ 20 w 27"/>
                      <a:gd name="T15" fmla="*/ 2 h 26"/>
                      <a:gd name="T16" fmla="*/ 26 w 27"/>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6"/>
                        </a:moveTo>
                        <a:cubicBezTo>
                          <a:pt x="27" y="17"/>
                          <a:pt x="26" y="19"/>
                          <a:pt x="25" y="19"/>
                        </a:cubicBezTo>
                        <a:cubicBezTo>
                          <a:pt x="11" y="26"/>
                          <a:pt x="11" y="26"/>
                          <a:pt x="11" y="26"/>
                        </a:cubicBezTo>
                        <a:cubicBezTo>
                          <a:pt x="10" y="26"/>
                          <a:pt x="8" y="26"/>
                          <a:pt x="8" y="24"/>
                        </a:cubicBezTo>
                        <a:cubicBezTo>
                          <a:pt x="1" y="11"/>
                          <a:pt x="1" y="11"/>
                          <a:pt x="1" y="11"/>
                        </a:cubicBezTo>
                        <a:cubicBezTo>
                          <a:pt x="0" y="9"/>
                          <a:pt x="1" y="8"/>
                          <a:pt x="2" y="7"/>
                        </a:cubicBezTo>
                        <a:cubicBezTo>
                          <a:pt x="16" y="1"/>
                          <a:pt x="16" y="1"/>
                          <a:pt x="16" y="1"/>
                        </a:cubicBezTo>
                        <a:cubicBezTo>
                          <a:pt x="17" y="0"/>
                          <a:pt x="19" y="1"/>
                          <a:pt x="20"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4" name="任意多边形: 形状 103"/>
                  <p:cNvSpPr>
                    <a:spLocks/>
                  </p:cNvSpPr>
                  <p:nvPr/>
                </p:nvSpPr>
                <p:spPr bwMode="auto">
                  <a:xfrm rot="1463065">
                    <a:off x="4604958" y="4699572"/>
                    <a:ext cx="194826" cy="188737"/>
                  </a:xfrm>
                  <a:custGeom>
                    <a:avLst/>
                    <a:gdLst>
                      <a:gd name="T0" fmla="*/ 26 w 27"/>
                      <a:gd name="T1" fmla="*/ 15 h 26"/>
                      <a:gd name="T2" fmla="*/ 25 w 27"/>
                      <a:gd name="T3" fmla="*/ 19 h 26"/>
                      <a:gd name="T4" fmla="*/ 11 w 27"/>
                      <a:gd name="T5" fmla="*/ 25 h 26"/>
                      <a:gd name="T6" fmla="*/ 7 w 27"/>
                      <a:gd name="T7" fmla="*/ 24 h 26"/>
                      <a:gd name="T8" fmla="*/ 1 w 27"/>
                      <a:gd name="T9" fmla="*/ 10 h 26"/>
                      <a:gd name="T10" fmla="*/ 2 w 27"/>
                      <a:gd name="T11" fmla="*/ 7 h 26"/>
                      <a:gd name="T12" fmla="*/ 16 w 27"/>
                      <a:gd name="T13" fmla="*/ 0 h 26"/>
                      <a:gd name="T14" fmla="*/ 20 w 27"/>
                      <a:gd name="T15" fmla="*/ 2 h 26"/>
                      <a:gd name="T16" fmla="*/ 26 w 27"/>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5"/>
                        </a:moveTo>
                        <a:cubicBezTo>
                          <a:pt x="27" y="17"/>
                          <a:pt x="26" y="18"/>
                          <a:pt x="25" y="19"/>
                        </a:cubicBezTo>
                        <a:cubicBezTo>
                          <a:pt x="11" y="25"/>
                          <a:pt x="11" y="25"/>
                          <a:pt x="11" y="25"/>
                        </a:cubicBezTo>
                        <a:cubicBezTo>
                          <a:pt x="10" y="26"/>
                          <a:pt x="8" y="25"/>
                          <a:pt x="7" y="24"/>
                        </a:cubicBezTo>
                        <a:cubicBezTo>
                          <a:pt x="1" y="10"/>
                          <a:pt x="1" y="10"/>
                          <a:pt x="1" y="10"/>
                        </a:cubicBezTo>
                        <a:cubicBezTo>
                          <a:pt x="0" y="9"/>
                          <a:pt x="1" y="7"/>
                          <a:pt x="2" y="7"/>
                        </a:cubicBezTo>
                        <a:cubicBezTo>
                          <a:pt x="16" y="0"/>
                          <a:pt x="16" y="0"/>
                          <a:pt x="16" y="0"/>
                        </a:cubicBezTo>
                        <a:cubicBezTo>
                          <a:pt x="17" y="0"/>
                          <a:pt x="19" y="0"/>
                          <a:pt x="20"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5" name="任意多边形: 形状 104"/>
                  <p:cNvSpPr>
                    <a:spLocks/>
                  </p:cNvSpPr>
                  <p:nvPr/>
                </p:nvSpPr>
                <p:spPr bwMode="auto">
                  <a:xfrm rot="1463065">
                    <a:off x="4780553" y="4692567"/>
                    <a:ext cx="194826" cy="194826"/>
                  </a:xfrm>
                  <a:custGeom>
                    <a:avLst/>
                    <a:gdLst>
                      <a:gd name="T0" fmla="*/ 26 w 27"/>
                      <a:gd name="T1" fmla="*/ 16 h 27"/>
                      <a:gd name="T2" fmla="*/ 25 w 27"/>
                      <a:gd name="T3" fmla="*/ 20 h 27"/>
                      <a:gd name="T4" fmla="*/ 11 w 27"/>
                      <a:gd name="T5" fmla="*/ 26 h 27"/>
                      <a:gd name="T6" fmla="*/ 7 w 27"/>
                      <a:gd name="T7" fmla="*/ 25 h 27"/>
                      <a:gd name="T8" fmla="*/ 1 w 27"/>
                      <a:gd name="T9" fmla="*/ 11 h 27"/>
                      <a:gd name="T10" fmla="*/ 2 w 27"/>
                      <a:gd name="T11" fmla="*/ 7 h 27"/>
                      <a:gd name="T12" fmla="*/ 16 w 27"/>
                      <a:gd name="T13" fmla="*/ 1 h 27"/>
                      <a:gd name="T14" fmla="*/ 19 w 27"/>
                      <a:gd name="T15" fmla="*/ 2 h 27"/>
                      <a:gd name="T16" fmla="*/ 26 w 27"/>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7">
                        <a:moveTo>
                          <a:pt x="26" y="16"/>
                        </a:moveTo>
                        <a:cubicBezTo>
                          <a:pt x="27" y="17"/>
                          <a:pt x="26" y="19"/>
                          <a:pt x="25" y="20"/>
                        </a:cubicBezTo>
                        <a:cubicBezTo>
                          <a:pt x="11" y="26"/>
                          <a:pt x="11" y="26"/>
                          <a:pt x="11" y="26"/>
                        </a:cubicBezTo>
                        <a:cubicBezTo>
                          <a:pt x="10" y="27"/>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6" name="任意多边形: 形状 105"/>
                  <p:cNvSpPr>
                    <a:spLocks/>
                  </p:cNvSpPr>
                  <p:nvPr/>
                </p:nvSpPr>
                <p:spPr bwMode="auto">
                  <a:xfrm rot="1463065">
                    <a:off x="4959329" y="4691022"/>
                    <a:ext cx="185694" cy="188737"/>
                  </a:xfrm>
                  <a:custGeom>
                    <a:avLst/>
                    <a:gdLst>
                      <a:gd name="T0" fmla="*/ 26 w 26"/>
                      <a:gd name="T1" fmla="*/ 16 h 26"/>
                      <a:gd name="T2" fmla="*/ 25 w 26"/>
                      <a:gd name="T3" fmla="*/ 19 h 26"/>
                      <a:gd name="T4" fmla="*/ 11 w 26"/>
                      <a:gd name="T5" fmla="*/ 26 h 26"/>
                      <a:gd name="T6" fmla="*/ 7 w 26"/>
                      <a:gd name="T7" fmla="*/ 24 h 26"/>
                      <a:gd name="T8" fmla="*/ 1 w 26"/>
                      <a:gd name="T9" fmla="*/ 11 h 26"/>
                      <a:gd name="T10" fmla="*/ 2 w 26"/>
                      <a:gd name="T11" fmla="*/ 7 h 26"/>
                      <a:gd name="T12" fmla="*/ 16 w 26"/>
                      <a:gd name="T13" fmla="*/ 1 h 26"/>
                      <a:gd name="T14" fmla="*/ 19 w 26"/>
                      <a:gd name="T15" fmla="*/ 2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6"/>
                        </a:moveTo>
                        <a:cubicBezTo>
                          <a:pt x="26" y="17"/>
                          <a:pt x="26" y="19"/>
                          <a:pt x="25" y="19"/>
                        </a:cubicBezTo>
                        <a:cubicBezTo>
                          <a:pt x="11" y="26"/>
                          <a:pt x="11" y="26"/>
                          <a:pt x="11" y="26"/>
                        </a:cubicBezTo>
                        <a:cubicBezTo>
                          <a:pt x="10" y="26"/>
                          <a:pt x="8" y="26"/>
                          <a:pt x="7" y="24"/>
                        </a:cubicBezTo>
                        <a:cubicBezTo>
                          <a:pt x="1" y="11"/>
                          <a:pt x="1" y="11"/>
                          <a:pt x="1" y="11"/>
                        </a:cubicBezTo>
                        <a:cubicBezTo>
                          <a:pt x="0" y="9"/>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7" name="任意多边形: 形状 106"/>
                  <p:cNvSpPr>
                    <a:spLocks/>
                  </p:cNvSpPr>
                  <p:nvPr/>
                </p:nvSpPr>
                <p:spPr bwMode="auto">
                  <a:xfrm rot="1463065">
                    <a:off x="5133040" y="4692740"/>
                    <a:ext cx="185694" cy="185694"/>
                  </a:xfrm>
                  <a:custGeom>
                    <a:avLst/>
                    <a:gdLst>
                      <a:gd name="T0" fmla="*/ 26 w 26"/>
                      <a:gd name="T1" fmla="*/ 15 h 26"/>
                      <a:gd name="T2" fmla="*/ 24 w 26"/>
                      <a:gd name="T3" fmla="*/ 19 h 26"/>
                      <a:gd name="T4" fmla="*/ 11 w 26"/>
                      <a:gd name="T5" fmla="*/ 25 h 26"/>
                      <a:gd name="T6" fmla="*/ 7 w 26"/>
                      <a:gd name="T7" fmla="*/ 24 h 26"/>
                      <a:gd name="T8" fmla="*/ 1 w 26"/>
                      <a:gd name="T9" fmla="*/ 10 h 26"/>
                      <a:gd name="T10" fmla="*/ 2 w 26"/>
                      <a:gd name="T11" fmla="*/ 7 h 26"/>
                      <a:gd name="T12" fmla="*/ 16 w 26"/>
                      <a:gd name="T13" fmla="*/ 0 h 26"/>
                      <a:gd name="T14" fmla="*/ 19 w 26"/>
                      <a:gd name="T15" fmla="*/ 2 h 26"/>
                      <a:gd name="T16" fmla="*/ 26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5"/>
                        </a:moveTo>
                        <a:cubicBezTo>
                          <a:pt x="26" y="17"/>
                          <a:pt x="26" y="18"/>
                          <a:pt x="24" y="19"/>
                        </a:cubicBezTo>
                        <a:cubicBezTo>
                          <a:pt x="11" y="25"/>
                          <a:pt x="11" y="25"/>
                          <a:pt x="11" y="25"/>
                        </a:cubicBezTo>
                        <a:cubicBezTo>
                          <a:pt x="9" y="26"/>
                          <a:pt x="8" y="25"/>
                          <a:pt x="7" y="24"/>
                        </a:cubicBezTo>
                        <a:cubicBezTo>
                          <a:pt x="1" y="10"/>
                          <a:pt x="1" y="10"/>
                          <a:pt x="1" y="10"/>
                        </a:cubicBezTo>
                        <a:cubicBezTo>
                          <a:pt x="0" y="9"/>
                          <a:pt x="1" y="7"/>
                          <a:pt x="2" y="7"/>
                        </a:cubicBezTo>
                        <a:cubicBezTo>
                          <a:pt x="16" y="0"/>
                          <a:pt x="16" y="0"/>
                          <a:pt x="16" y="0"/>
                        </a:cubicBezTo>
                        <a:cubicBezTo>
                          <a:pt x="17" y="0"/>
                          <a:pt x="19" y="0"/>
                          <a:pt x="19"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8" name="任意多边形: 形状 107"/>
                  <p:cNvSpPr>
                    <a:spLocks/>
                  </p:cNvSpPr>
                  <p:nvPr/>
                </p:nvSpPr>
                <p:spPr bwMode="auto">
                  <a:xfrm rot="1463065">
                    <a:off x="5308007" y="4685599"/>
                    <a:ext cx="185694" cy="194826"/>
                  </a:xfrm>
                  <a:custGeom>
                    <a:avLst/>
                    <a:gdLst>
                      <a:gd name="T0" fmla="*/ 26 w 26"/>
                      <a:gd name="T1" fmla="*/ 16 h 27"/>
                      <a:gd name="T2" fmla="*/ 24 w 26"/>
                      <a:gd name="T3" fmla="*/ 19 h 27"/>
                      <a:gd name="T4" fmla="*/ 11 w 26"/>
                      <a:gd name="T5" fmla="*/ 26 h 27"/>
                      <a:gd name="T6" fmla="*/ 7 w 26"/>
                      <a:gd name="T7" fmla="*/ 25 h 27"/>
                      <a:gd name="T8" fmla="*/ 1 w 26"/>
                      <a:gd name="T9" fmla="*/ 11 h 27"/>
                      <a:gd name="T10" fmla="*/ 2 w 26"/>
                      <a:gd name="T11" fmla="*/ 7 h 27"/>
                      <a:gd name="T12" fmla="*/ 16 w 26"/>
                      <a:gd name="T13" fmla="*/ 1 h 27"/>
                      <a:gd name="T14" fmla="*/ 19 w 26"/>
                      <a:gd name="T15" fmla="*/ 2 h 27"/>
                      <a:gd name="T16" fmla="*/ 26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6" y="16"/>
                        </a:moveTo>
                        <a:cubicBezTo>
                          <a:pt x="26" y="17"/>
                          <a:pt x="26" y="19"/>
                          <a:pt x="24" y="19"/>
                        </a:cubicBezTo>
                        <a:cubicBezTo>
                          <a:pt x="11" y="26"/>
                          <a:pt x="11" y="26"/>
                          <a:pt x="11" y="26"/>
                        </a:cubicBezTo>
                        <a:cubicBezTo>
                          <a:pt x="9" y="27"/>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9" name="任意多边形: 形状 108"/>
                  <p:cNvSpPr>
                    <a:spLocks/>
                  </p:cNvSpPr>
                  <p:nvPr/>
                </p:nvSpPr>
                <p:spPr bwMode="auto">
                  <a:xfrm rot="1463065">
                    <a:off x="5484230" y="4684817"/>
                    <a:ext cx="185694" cy="185694"/>
                  </a:xfrm>
                  <a:custGeom>
                    <a:avLst/>
                    <a:gdLst>
                      <a:gd name="T0" fmla="*/ 26 w 26"/>
                      <a:gd name="T1" fmla="*/ 16 h 26"/>
                      <a:gd name="T2" fmla="*/ 24 w 26"/>
                      <a:gd name="T3" fmla="*/ 19 h 26"/>
                      <a:gd name="T4" fmla="*/ 11 w 26"/>
                      <a:gd name="T5" fmla="*/ 26 h 26"/>
                      <a:gd name="T6" fmla="*/ 7 w 26"/>
                      <a:gd name="T7" fmla="*/ 24 h 26"/>
                      <a:gd name="T8" fmla="*/ 1 w 26"/>
                      <a:gd name="T9" fmla="*/ 11 h 26"/>
                      <a:gd name="T10" fmla="*/ 2 w 26"/>
                      <a:gd name="T11" fmla="*/ 7 h 26"/>
                      <a:gd name="T12" fmla="*/ 16 w 26"/>
                      <a:gd name="T13" fmla="*/ 1 h 26"/>
                      <a:gd name="T14" fmla="*/ 19 w 26"/>
                      <a:gd name="T15" fmla="*/ 2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6"/>
                        </a:moveTo>
                        <a:cubicBezTo>
                          <a:pt x="26" y="17"/>
                          <a:pt x="26" y="19"/>
                          <a:pt x="24" y="19"/>
                        </a:cubicBezTo>
                        <a:cubicBezTo>
                          <a:pt x="11" y="26"/>
                          <a:pt x="11" y="26"/>
                          <a:pt x="11" y="26"/>
                        </a:cubicBezTo>
                        <a:cubicBezTo>
                          <a:pt x="9" y="26"/>
                          <a:pt x="8" y="26"/>
                          <a:pt x="7" y="24"/>
                        </a:cubicBezTo>
                        <a:cubicBezTo>
                          <a:pt x="1" y="11"/>
                          <a:pt x="1" y="11"/>
                          <a:pt x="1" y="11"/>
                        </a:cubicBezTo>
                        <a:cubicBezTo>
                          <a:pt x="0" y="9"/>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0" name="任意多边形: 形状 109"/>
                  <p:cNvSpPr>
                    <a:spLocks/>
                  </p:cNvSpPr>
                  <p:nvPr/>
                </p:nvSpPr>
                <p:spPr bwMode="auto">
                  <a:xfrm rot="1463065">
                    <a:off x="5657940" y="4683492"/>
                    <a:ext cx="185694" cy="188737"/>
                  </a:xfrm>
                  <a:custGeom>
                    <a:avLst/>
                    <a:gdLst>
                      <a:gd name="T0" fmla="*/ 26 w 26"/>
                      <a:gd name="T1" fmla="*/ 15 h 26"/>
                      <a:gd name="T2" fmla="*/ 24 w 26"/>
                      <a:gd name="T3" fmla="*/ 19 h 26"/>
                      <a:gd name="T4" fmla="*/ 11 w 26"/>
                      <a:gd name="T5" fmla="*/ 25 h 26"/>
                      <a:gd name="T6" fmla="*/ 7 w 26"/>
                      <a:gd name="T7" fmla="*/ 24 h 26"/>
                      <a:gd name="T8" fmla="*/ 1 w 26"/>
                      <a:gd name="T9" fmla="*/ 10 h 26"/>
                      <a:gd name="T10" fmla="*/ 2 w 26"/>
                      <a:gd name="T11" fmla="*/ 7 h 26"/>
                      <a:gd name="T12" fmla="*/ 16 w 26"/>
                      <a:gd name="T13" fmla="*/ 0 h 26"/>
                      <a:gd name="T14" fmla="*/ 19 w 26"/>
                      <a:gd name="T15" fmla="*/ 2 h 26"/>
                      <a:gd name="T16" fmla="*/ 26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5"/>
                        </a:moveTo>
                        <a:cubicBezTo>
                          <a:pt x="26" y="17"/>
                          <a:pt x="26" y="18"/>
                          <a:pt x="24" y="19"/>
                        </a:cubicBezTo>
                        <a:cubicBezTo>
                          <a:pt x="11" y="25"/>
                          <a:pt x="11" y="25"/>
                          <a:pt x="11" y="25"/>
                        </a:cubicBezTo>
                        <a:cubicBezTo>
                          <a:pt x="9" y="26"/>
                          <a:pt x="8" y="25"/>
                          <a:pt x="7" y="24"/>
                        </a:cubicBezTo>
                        <a:cubicBezTo>
                          <a:pt x="1" y="10"/>
                          <a:pt x="1" y="10"/>
                          <a:pt x="1" y="10"/>
                        </a:cubicBezTo>
                        <a:cubicBezTo>
                          <a:pt x="0" y="9"/>
                          <a:pt x="0" y="7"/>
                          <a:pt x="2" y="7"/>
                        </a:cubicBezTo>
                        <a:cubicBezTo>
                          <a:pt x="16" y="0"/>
                          <a:pt x="16" y="0"/>
                          <a:pt x="16" y="0"/>
                        </a:cubicBezTo>
                        <a:cubicBezTo>
                          <a:pt x="17" y="0"/>
                          <a:pt x="18" y="0"/>
                          <a:pt x="19"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1" name="任意多边形: 形状 110"/>
                  <p:cNvSpPr>
                    <a:spLocks/>
                  </p:cNvSpPr>
                  <p:nvPr/>
                </p:nvSpPr>
                <p:spPr bwMode="auto">
                  <a:xfrm rot="1463065">
                    <a:off x="5833536" y="4676487"/>
                    <a:ext cx="185694" cy="194826"/>
                  </a:xfrm>
                  <a:custGeom>
                    <a:avLst/>
                    <a:gdLst>
                      <a:gd name="T0" fmla="*/ 25 w 26"/>
                      <a:gd name="T1" fmla="*/ 16 h 27"/>
                      <a:gd name="T2" fmla="*/ 24 w 26"/>
                      <a:gd name="T3" fmla="*/ 19 h 27"/>
                      <a:gd name="T4" fmla="*/ 10 w 26"/>
                      <a:gd name="T5" fmla="*/ 26 h 27"/>
                      <a:gd name="T6" fmla="*/ 7 w 26"/>
                      <a:gd name="T7" fmla="*/ 25 h 27"/>
                      <a:gd name="T8" fmla="*/ 0 w 26"/>
                      <a:gd name="T9" fmla="*/ 11 h 27"/>
                      <a:gd name="T10" fmla="*/ 2 w 26"/>
                      <a:gd name="T11" fmla="*/ 7 h 27"/>
                      <a:gd name="T12" fmla="*/ 15 w 26"/>
                      <a:gd name="T13" fmla="*/ 1 h 27"/>
                      <a:gd name="T14" fmla="*/ 19 w 26"/>
                      <a:gd name="T15" fmla="*/ 2 h 27"/>
                      <a:gd name="T16" fmla="*/ 25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5" y="16"/>
                        </a:moveTo>
                        <a:cubicBezTo>
                          <a:pt x="26" y="17"/>
                          <a:pt x="26" y="19"/>
                          <a:pt x="24" y="19"/>
                        </a:cubicBezTo>
                        <a:cubicBezTo>
                          <a:pt x="10" y="26"/>
                          <a:pt x="10" y="26"/>
                          <a:pt x="10" y="26"/>
                        </a:cubicBezTo>
                        <a:cubicBezTo>
                          <a:pt x="9" y="27"/>
                          <a:pt x="8" y="26"/>
                          <a:pt x="7" y="25"/>
                        </a:cubicBezTo>
                        <a:cubicBezTo>
                          <a:pt x="0" y="11"/>
                          <a:pt x="0" y="11"/>
                          <a:pt x="0" y="11"/>
                        </a:cubicBezTo>
                        <a:cubicBezTo>
                          <a:pt x="0" y="10"/>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2" name="任意多边形: 形状 111"/>
                  <p:cNvSpPr>
                    <a:spLocks/>
                  </p:cNvSpPr>
                  <p:nvPr/>
                </p:nvSpPr>
                <p:spPr bwMode="auto">
                  <a:xfrm rot="1463065">
                    <a:off x="6008095" y="4680364"/>
                    <a:ext cx="194826" cy="185694"/>
                  </a:xfrm>
                  <a:custGeom>
                    <a:avLst/>
                    <a:gdLst>
                      <a:gd name="T0" fmla="*/ 26 w 27"/>
                      <a:gd name="T1" fmla="*/ 15 h 26"/>
                      <a:gd name="T2" fmla="*/ 25 w 27"/>
                      <a:gd name="T3" fmla="*/ 19 h 26"/>
                      <a:gd name="T4" fmla="*/ 11 w 27"/>
                      <a:gd name="T5" fmla="*/ 25 h 26"/>
                      <a:gd name="T6" fmla="*/ 7 w 27"/>
                      <a:gd name="T7" fmla="*/ 24 h 26"/>
                      <a:gd name="T8" fmla="*/ 1 w 27"/>
                      <a:gd name="T9" fmla="*/ 10 h 26"/>
                      <a:gd name="T10" fmla="*/ 2 w 27"/>
                      <a:gd name="T11" fmla="*/ 7 h 26"/>
                      <a:gd name="T12" fmla="*/ 16 w 27"/>
                      <a:gd name="T13" fmla="*/ 0 h 26"/>
                      <a:gd name="T14" fmla="*/ 20 w 27"/>
                      <a:gd name="T15" fmla="*/ 2 h 26"/>
                      <a:gd name="T16" fmla="*/ 26 w 27"/>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5"/>
                        </a:moveTo>
                        <a:cubicBezTo>
                          <a:pt x="27" y="17"/>
                          <a:pt x="26" y="18"/>
                          <a:pt x="25" y="19"/>
                        </a:cubicBezTo>
                        <a:cubicBezTo>
                          <a:pt x="11" y="25"/>
                          <a:pt x="11" y="25"/>
                          <a:pt x="11" y="25"/>
                        </a:cubicBezTo>
                        <a:cubicBezTo>
                          <a:pt x="10" y="26"/>
                          <a:pt x="8" y="25"/>
                          <a:pt x="7" y="24"/>
                        </a:cubicBezTo>
                        <a:cubicBezTo>
                          <a:pt x="1" y="10"/>
                          <a:pt x="1" y="10"/>
                          <a:pt x="1" y="10"/>
                        </a:cubicBezTo>
                        <a:cubicBezTo>
                          <a:pt x="0" y="9"/>
                          <a:pt x="1" y="7"/>
                          <a:pt x="2" y="7"/>
                        </a:cubicBezTo>
                        <a:cubicBezTo>
                          <a:pt x="16" y="0"/>
                          <a:pt x="16" y="0"/>
                          <a:pt x="16" y="0"/>
                        </a:cubicBezTo>
                        <a:cubicBezTo>
                          <a:pt x="17" y="0"/>
                          <a:pt x="19" y="0"/>
                          <a:pt x="20"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3" name="任意多边形: 形状 112"/>
                  <p:cNvSpPr>
                    <a:spLocks/>
                  </p:cNvSpPr>
                  <p:nvPr/>
                </p:nvSpPr>
                <p:spPr bwMode="auto">
                  <a:xfrm rot="1463065">
                    <a:off x="4137943" y="4881580"/>
                    <a:ext cx="191783" cy="188737"/>
                  </a:xfrm>
                  <a:custGeom>
                    <a:avLst/>
                    <a:gdLst>
                      <a:gd name="T0" fmla="*/ 26 w 27"/>
                      <a:gd name="T1" fmla="*/ 15 h 26"/>
                      <a:gd name="T2" fmla="*/ 25 w 27"/>
                      <a:gd name="T3" fmla="*/ 19 h 26"/>
                      <a:gd name="T4" fmla="*/ 11 w 27"/>
                      <a:gd name="T5" fmla="*/ 25 h 26"/>
                      <a:gd name="T6" fmla="*/ 7 w 27"/>
                      <a:gd name="T7" fmla="*/ 24 h 26"/>
                      <a:gd name="T8" fmla="*/ 1 w 27"/>
                      <a:gd name="T9" fmla="*/ 10 h 26"/>
                      <a:gd name="T10" fmla="*/ 2 w 27"/>
                      <a:gd name="T11" fmla="*/ 7 h 26"/>
                      <a:gd name="T12" fmla="*/ 16 w 27"/>
                      <a:gd name="T13" fmla="*/ 0 h 26"/>
                      <a:gd name="T14" fmla="*/ 20 w 27"/>
                      <a:gd name="T15" fmla="*/ 2 h 26"/>
                      <a:gd name="T16" fmla="*/ 26 w 27"/>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5"/>
                        </a:moveTo>
                        <a:cubicBezTo>
                          <a:pt x="27" y="17"/>
                          <a:pt x="26" y="18"/>
                          <a:pt x="25" y="19"/>
                        </a:cubicBezTo>
                        <a:cubicBezTo>
                          <a:pt x="11" y="25"/>
                          <a:pt x="11" y="25"/>
                          <a:pt x="11" y="25"/>
                        </a:cubicBezTo>
                        <a:cubicBezTo>
                          <a:pt x="10" y="26"/>
                          <a:pt x="8" y="25"/>
                          <a:pt x="7" y="24"/>
                        </a:cubicBezTo>
                        <a:cubicBezTo>
                          <a:pt x="1" y="10"/>
                          <a:pt x="1" y="10"/>
                          <a:pt x="1" y="10"/>
                        </a:cubicBezTo>
                        <a:cubicBezTo>
                          <a:pt x="0" y="9"/>
                          <a:pt x="1" y="7"/>
                          <a:pt x="2" y="7"/>
                        </a:cubicBezTo>
                        <a:cubicBezTo>
                          <a:pt x="16" y="0"/>
                          <a:pt x="16" y="0"/>
                          <a:pt x="16" y="0"/>
                        </a:cubicBezTo>
                        <a:cubicBezTo>
                          <a:pt x="17" y="0"/>
                          <a:pt x="19" y="0"/>
                          <a:pt x="20"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4" name="任意多边形: 形状 113"/>
                  <p:cNvSpPr>
                    <a:spLocks/>
                  </p:cNvSpPr>
                  <p:nvPr/>
                </p:nvSpPr>
                <p:spPr bwMode="auto">
                  <a:xfrm rot="1463065">
                    <a:off x="3915579" y="4872392"/>
                    <a:ext cx="237444" cy="210047"/>
                  </a:xfrm>
                  <a:custGeom>
                    <a:avLst/>
                    <a:gdLst>
                      <a:gd name="T0" fmla="*/ 32 w 33"/>
                      <a:gd name="T1" fmla="*/ 15 h 29"/>
                      <a:gd name="T2" fmla="*/ 31 w 33"/>
                      <a:gd name="T3" fmla="*/ 19 h 29"/>
                      <a:gd name="T4" fmla="*/ 11 w 33"/>
                      <a:gd name="T5" fmla="*/ 29 h 29"/>
                      <a:gd name="T6" fmla="*/ 7 w 33"/>
                      <a:gd name="T7" fmla="*/ 27 h 29"/>
                      <a:gd name="T8" fmla="*/ 1 w 33"/>
                      <a:gd name="T9" fmla="*/ 14 h 29"/>
                      <a:gd name="T10" fmla="*/ 2 w 33"/>
                      <a:gd name="T11" fmla="*/ 10 h 29"/>
                      <a:gd name="T12" fmla="*/ 22 w 33"/>
                      <a:gd name="T13" fmla="*/ 0 h 29"/>
                      <a:gd name="T14" fmla="*/ 26 w 33"/>
                      <a:gd name="T15" fmla="*/ 2 h 29"/>
                      <a:gd name="T16" fmla="*/ 32 w 33"/>
                      <a:gd name="T17" fmla="*/ 1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9">
                        <a:moveTo>
                          <a:pt x="32" y="15"/>
                        </a:moveTo>
                        <a:cubicBezTo>
                          <a:pt x="33" y="17"/>
                          <a:pt x="32" y="18"/>
                          <a:pt x="31" y="19"/>
                        </a:cubicBezTo>
                        <a:cubicBezTo>
                          <a:pt x="11" y="29"/>
                          <a:pt x="11" y="29"/>
                          <a:pt x="11" y="29"/>
                        </a:cubicBezTo>
                        <a:cubicBezTo>
                          <a:pt x="9" y="29"/>
                          <a:pt x="8" y="29"/>
                          <a:pt x="7" y="27"/>
                        </a:cubicBezTo>
                        <a:cubicBezTo>
                          <a:pt x="1" y="14"/>
                          <a:pt x="1" y="14"/>
                          <a:pt x="1" y="14"/>
                        </a:cubicBezTo>
                        <a:cubicBezTo>
                          <a:pt x="0" y="12"/>
                          <a:pt x="1" y="11"/>
                          <a:pt x="2" y="10"/>
                        </a:cubicBezTo>
                        <a:cubicBezTo>
                          <a:pt x="22" y="0"/>
                          <a:pt x="22" y="0"/>
                          <a:pt x="22" y="0"/>
                        </a:cubicBezTo>
                        <a:cubicBezTo>
                          <a:pt x="24" y="0"/>
                          <a:pt x="25" y="0"/>
                          <a:pt x="26" y="2"/>
                        </a:cubicBezTo>
                        <a:lnTo>
                          <a:pt x="32"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5" name="任意多边形: 形状 114"/>
                  <p:cNvSpPr>
                    <a:spLocks/>
                  </p:cNvSpPr>
                  <p:nvPr/>
                </p:nvSpPr>
                <p:spPr bwMode="auto">
                  <a:xfrm rot="1463065">
                    <a:off x="4151561" y="5400341"/>
                    <a:ext cx="237444" cy="207002"/>
                  </a:xfrm>
                  <a:custGeom>
                    <a:avLst/>
                    <a:gdLst>
                      <a:gd name="T0" fmla="*/ 33 w 33"/>
                      <a:gd name="T1" fmla="*/ 16 h 29"/>
                      <a:gd name="T2" fmla="*/ 31 w 33"/>
                      <a:gd name="T3" fmla="*/ 19 h 29"/>
                      <a:gd name="T4" fmla="*/ 11 w 33"/>
                      <a:gd name="T5" fmla="*/ 29 h 29"/>
                      <a:gd name="T6" fmla="*/ 7 w 33"/>
                      <a:gd name="T7" fmla="*/ 28 h 29"/>
                      <a:gd name="T8" fmla="*/ 1 w 33"/>
                      <a:gd name="T9" fmla="*/ 14 h 29"/>
                      <a:gd name="T10" fmla="*/ 2 w 33"/>
                      <a:gd name="T11" fmla="*/ 10 h 29"/>
                      <a:gd name="T12" fmla="*/ 23 w 33"/>
                      <a:gd name="T13" fmla="*/ 1 h 29"/>
                      <a:gd name="T14" fmla="*/ 26 w 33"/>
                      <a:gd name="T15" fmla="*/ 2 h 29"/>
                      <a:gd name="T16" fmla="*/ 33 w 33"/>
                      <a:gd name="T17" fmla="*/ 1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9">
                        <a:moveTo>
                          <a:pt x="33" y="16"/>
                        </a:moveTo>
                        <a:cubicBezTo>
                          <a:pt x="33" y="17"/>
                          <a:pt x="33" y="19"/>
                          <a:pt x="31" y="19"/>
                        </a:cubicBezTo>
                        <a:cubicBezTo>
                          <a:pt x="11" y="29"/>
                          <a:pt x="11" y="29"/>
                          <a:pt x="11" y="29"/>
                        </a:cubicBezTo>
                        <a:cubicBezTo>
                          <a:pt x="10" y="29"/>
                          <a:pt x="8" y="29"/>
                          <a:pt x="7" y="28"/>
                        </a:cubicBezTo>
                        <a:cubicBezTo>
                          <a:pt x="1" y="14"/>
                          <a:pt x="1" y="14"/>
                          <a:pt x="1" y="14"/>
                        </a:cubicBezTo>
                        <a:cubicBezTo>
                          <a:pt x="0" y="13"/>
                          <a:pt x="1" y="11"/>
                          <a:pt x="2" y="10"/>
                        </a:cubicBezTo>
                        <a:cubicBezTo>
                          <a:pt x="23" y="1"/>
                          <a:pt x="23" y="1"/>
                          <a:pt x="23" y="1"/>
                        </a:cubicBezTo>
                        <a:cubicBezTo>
                          <a:pt x="24" y="0"/>
                          <a:pt x="26" y="1"/>
                          <a:pt x="26" y="2"/>
                        </a:cubicBezTo>
                        <a:lnTo>
                          <a:pt x="33"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6" name="任意多边形: 形状 115"/>
                  <p:cNvSpPr>
                    <a:spLocks/>
                  </p:cNvSpPr>
                  <p:nvPr/>
                </p:nvSpPr>
                <p:spPr bwMode="auto">
                  <a:xfrm rot="1463065">
                    <a:off x="3921278" y="5407630"/>
                    <a:ext cx="243532" cy="207002"/>
                  </a:xfrm>
                  <a:custGeom>
                    <a:avLst/>
                    <a:gdLst>
                      <a:gd name="T0" fmla="*/ 33 w 34"/>
                      <a:gd name="T1" fmla="*/ 15 h 29"/>
                      <a:gd name="T2" fmla="*/ 32 w 34"/>
                      <a:gd name="T3" fmla="*/ 19 h 29"/>
                      <a:gd name="T4" fmla="*/ 11 w 34"/>
                      <a:gd name="T5" fmla="*/ 28 h 29"/>
                      <a:gd name="T6" fmla="*/ 8 w 34"/>
                      <a:gd name="T7" fmla="*/ 27 h 29"/>
                      <a:gd name="T8" fmla="*/ 1 w 34"/>
                      <a:gd name="T9" fmla="*/ 13 h 29"/>
                      <a:gd name="T10" fmla="*/ 2 w 34"/>
                      <a:gd name="T11" fmla="*/ 10 h 29"/>
                      <a:gd name="T12" fmla="*/ 23 w 34"/>
                      <a:gd name="T13" fmla="*/ 0 h 29"/>
                      <a:gd name="T14" fmla="*/ 26 w 34"/>
                      <a:gd name="T15" fmla="*/ 1 h 29"/>
                      <a:gd name="T16" fmla="*/ 33 w 34"/>
                      <a:gd name="T17" fmla="*/ 1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29">
                        <a:moveTo>
                          <a:pt x="33" y="15"/>
                        </a:moveTo>
                        <a:cubicBezTo>
                          <a:pt x="34" y="16"/>
                          <a:pt x="33" y="18"/>
                          <a:pt x="32" y="19"/>
                        </a:cubicBezTo>
                        <a:cubicBezTo>
                          <a:pt x="11" y="28"/>
                          <a:pt x="11" y="28"/>
                          <a:pt x="11" y="28"/>
                        </a:cubicBezTo>
                        <a:cubicBezTo>
                          <a:pt x="10" y="29"/>
                          <a:pt x="8" y="28"/>
                          <a:pt x="8" y="27"/>
                        </a:cubicBezTo>
                        <a:cubicBezTo>
                          <a:pt x="1" y="13"/>
                          <a:pt x="1" y="13"/>
                          <a:pt x="1" y="13"/>
                        </a:cubicBezTo>
                        <a:cubicBezTo>
                          <a:pt x="0" y="12"/>
                          <a:pt x="1" y="10"/>
                          <a:pt x="2" y="10"/>
                        </a:cubicBezTo>
                        <a:cubicBezTo>
                          <a:pt x="23" y="0"/>
                          <a:pt x="23" y="0"/>
                          <a:pt x="23" y="0"/>
                        </a:cubicBezTo>
                        <a:cubicBezTo>
                          <a:pt x="24" y="0"/>
                          <a:pt x="26" y="0"/>
                          <a:pt x="26" y="1"/>
                        </a:cubicBezTo>
                        <a:lnTo>
                          <a:pt x="33"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 name="任意多边形: 形状 116"/>
                  <p:cNvSpPr>
                    <a:spLocks/>
                  </p:cNvSpPr>
                  <p:nvPr/>
                </p:nvSpPr>
                <p:spPr bwMode="auto">
                  <a:xfrm rot="1463065">
                    <a:off x="4383717" y="5392384"/>
                    <a:ext cx="237444" cy="216136"/>
                  </a:xfrm>
                  <a:custGeom>
                    <a:avLst/>
                    <a:gdLst>
                      <a:gd name="T0" fmla="*/ 32 w 33"/>
                      <a:gd name="T1" fmla="*/ 16 h 30"/>
                      <a:gd name="T2" fmla="*/ 31 w 33"/>
                      <a:gd name="T3" fmla="*/ 20 h 30"/>
                      <a:gd name="T4" fmla="*/ 11 w 33"/>
                      <a:gd name="T5" fmla="*/ 29 h 30"/>
                      <a:gd name="T6" fmla="*/ 7 w 33"/>
                      <a:gd name="T7" fmla="*/ 28 h 30"/>
                      <a:gd name="T8" fmla="*/ 1 w 33"/>
                      <a:gd name="T9" fmla="*/ 14 h 30"/>
                      <a:gd name="T10" fmla="*/ 2 w 33"/>
                      <a:gd name="T11" fmla="*/ 11 h 30"/>
                      <a:gd name="T12" fmla="*/ 22 w 33"/>
                      <a:gd name="T13" fmla="*/ 1 h 30"/>
                      <a:gd name="T14" fmla="*/ 26 w 33"/>
                      <a:gd name="T15" fmla="*/ 2 h 30"/>
                      <a:gd name="T16" fmla="*/ 32 w 33"/>
                      <a:gd name="T17" fmla="*/ 1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30">
                        <a:moveTo>
                          <a:pt x="32" y="16"/>
                        </a:moveTo>
                        <a:cubicBezTo>
                          <a:pt x="33" y="17"/>
                          <a:pt x="32" y="19"/>
                          <a:pt x="31" y="20"/>
                        </a:cubicBezTo>
                        <a:cubicBezTo>
                          <a:pt x="11" y="29"/>
                          <a:pt x="11" y="29"/>
                          <a:pt x="11" y="29"/>
                        </a:cubicBezTo>
                        <a:cubicBezTo>
                          <a:pt x="9" y="30"/>
                          <a:pt x="8" y="29"/>
                          <a:pt x="7" y="28"/>
                        </a:cubicBezTo>
                        <a:cubicBezTo>
                          <a:pt x="1" y="14"/>
                          <a:pt x="1" y="14"/>
                          <a:pt x="1" y="14"/>
                        </a:cubicBezTo>
                        <a:cubicBezTo>
                          <a:pt x="0" y="13"/>
                          <a:pt x="0" y="11"/>
                          <a:pt x="2" y="11"/>
                        </a:cubicBezTo>
                        <a:cubicBezTo>
                          <a:pt x="22" y="1"/>
                          <a:pt x="22" y="1"/>
                          <a:pt x="22" y="1"/>
                        </a:cubicBezTo>
                        <a:cubicBezTo>
                          <a:pt x="24" y="0"/>
                          <a:pt x="25" y="1"/>
                          <a:pt x="26" y="2"/>
                        </a:cubicBezTo>
                        <a:lnTo>
                          <a:pt x="32"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8" name="任意多边形: 形状 117"/>
                  <p:cNvSpPr>
                    <a:spLocks/>
                  </p:cNvSpPr>
                  <p:nvPr/>
                </p:nvSpPr>
                <p:spPr bwMode="auto">
                  <a:xfrm rot="1463065">
                    <a:off x="4656825" y="5186888"/>
                    <a:ext cx="1074587" cy="605787"/>
                  </a:xfrm>
                  <a:custGeom>
                    <a:avLst/>
                    <a:gdLst>
                      <a:gd name="T0" fmla="*/ 148 w 149"/>
                      <a:gd name="T1" fmla="*/ 16 h 84"/>
                      <a:gd name="T2" fmla="*/ 147 w 149"/>
                      <a:gd name="T3" fmla="*/ 19 h 84"/>
                      <a:gd name="T4" fmla="*/ 10 w 149"/>
                      <a:gd name="T5" fmla="*/ 84 h 84"/>
                      <a:gd name="T6" fmla="*/ 7 w 149"/>
                      <a:gd name="T7" fmla="*/ 82 h 84"/>
                      <a:gd name="T8" fmla="*/ 0 w 149"/>
                      <a:gd name="T9" fmla="*/ 69 h 84"/>
                      <a:gd name="T10" fmla="*/ 2 w 149"/>
                      <a:gd name="T11" fmla="*/ 65 h 84"/>
                      <a:gd name="T12" fmla="*/ 138 w 149"/>
                      <a:gd name="T13" fmla="*/ 1 h 84"/>
                      <a:gd name="T14" fmla="*/ 142 w 149"/>
                      <a:gd name="T15" fmla="*/ 2 h 84"/>
                      <a:gd name="T16" fmla="*/ 148 w 149"/>
                      <a:gd name="T17" fmla="*/ 16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9" h="84">
                        <a:moveTo>
                          <a:pt x="148" y="16"/>
                        </a:moveTo>
                        <a:cubicBezTo>
                          <a:pt x="149" y="17"/>
                          <a:pt x="149" y="18"/>
                          <a:pt x="147" y="19"/>
                        </a:cubicBezTo>
                        <a:cubicBezTo>
                          <a:pt x="10" y="84"/>
                          <a:pt x="10" y="84"/>
                          <a:pt x="10" y="84"/>
                        </a:cubicBezTo>
                        <a:cubicBezTo>
                          <a:pt x="9" y="84"/>
                          <a:pt x="7" y="84"/>
                          <a:pt x="7" y="82"/>
                        </a:cubicBezTo>
                        <a:cubicBezTo>
                          <a:pt x="0" y="69"/>
                          <a:pt x="0" y="69"/>
                          <a:pt x="0" y="69"/>
                        </a:cubicBezTo>
                        <a:cubicBezTo>
                          <a:pt x="0" y="67"/>
                          <a:pt x="0" y="66"/>
                          <a:pt x="2" y="65"/>
                        </a:cubicBezTo>
                        <a:cubicBezTo>
                          <a:pt x="138" y="1"/>
                          <a:pt x="138" y="1"/>
                          <a:pt x="138" y="1"/>
                        </a:cubicBezTo>
                        <a:cubicBezTo>
                          <a:pt x="140" y="0"/>
                          <a:pt x="141" y="1"/>
                          <a:pt x="142" y="2"/>
                        </a:cubicBezTo>
                        <a:lnTo>
                          <a:pt x="148"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9" name="任意多边形: 形状 118"/>
                  <p:cNvSpPr>
                    <a:spLocks/>
                  </p:cNvSpPr>
                  <p:nvPr/>
                </p:nvSpPr>
                <p:spPr bwMode="auto">
                  <a:xfrm rot="1463065">
                    <a:off x="5997974" y="5374992"/>
                    <a:ext cx="237444" cy="207002"/>
                  </a:xfrm>
                  <a:custGeom>
                    <a:avLst/>
                    <a:gdLst>
                      <a:gd name="T0" fmla="*/ 32 w 33"/>
                      <a:gd name="T1" fmla="*/ 15 h 29"/>
                      <a:gd name="T2" fmla="*/ 31 w 33"/>
                      <a:gd name="T3" fmla="*/ 19 h 29"/>
                      <a:gd name="T4" fmla="*/ 10 w 33"/>
                      <a:gd name="T5" fmla="*/ 29 h 29"/>
                      <a:gd name="T6" fmla="*/ 7 w 33"/>
                      <a:gd name="T7" fmla="*/ 27 h 29"/>
                      <a:gd name="T8" fmla="*/ 0 w 33"/>
                      <a:gd name="T9" fmla="*/ 14 h 29"/>
                      <a:gd name="T10" fmla="*/ 2 w 33"/>
                      <a:gd name="T11" fmla="*/ 10 h 29"/>
                      <a:gd name="T12" fmla="*/ 22 w 33"/>
                      <a:gd name="T13" fmla="*/ 0 h 29"/>
                      <a:gd name="T14" fmla="*/ 26 w 33"/>
                      <a:gd name="T15" fmla="*/ 2 h 29"/>
                      <a:gd name="T16" fmla="*/ 32 w 33"/>
                      <a:gd name="T17" fmla="*/ 1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9">
                        <a:moveTo>
                          <a:pt x="32" y="15"/>
                        </a:moveTo>
                        <a:cubicBezTo>
                          <a:pt x="33" y="17"/>
                          <a:pt x="32" y="18"/>
                          <a:pt x="31" y="19"/>
                        </a:cubicBezTo>
                        <a:cubicBezTo>
                          <a:pt x="10" y="29"/>
                          <a:pt x="10" y="29"/>
                          <a:pt x="10" y="29"/>
                        </a:cubicBezTo>
                        <a:cubicBezTo>
                          <a:pt x="9" y="29"/>
                          <a:pt x="8" y="29"/>
                          <a:pt x="7" y="27"/>
                        </a:cubicBezTo>
                        <a:cubicBezTo>
                          <a:pt x="0" y="14"/>
                          <a:pt x="0" y="14"/>
                          <a:pt x="0" y="14"/>
                        </a:cubicBezTo>
                        <a:cubicBezTo>
                          <a:pt x="0" y="12"/>
                          <a:pt x="0" y="11"/>
                          <a:pt x="2" y="10"/>
                        </a:cubicBezTo>
                        <a:cubicBezTo>
                          <a:pt x="22" y="0"/>
                          <a:pt x="22" y="0"/>
                          <a:pt x="22" y="0"/>
                        </a:cubicBezTo>
                        <a:cubicBezTo>
                          <a:pt x="24" y="0"/>
                          <a:pt x="25" y="0"/>
                          <a:pt x="26" y="2"/>
                        </a:cubicBezTo>
                        <a:lnTo>
                          <a:pt x="32"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0" name="任意多边形: 形状 119"/>
                  <p:cNvSpPr>
                    <a:spLocks/>
                  </p:cNvSpPr>
                  <p:nvPr/>
                </p:nvSpPr>
                <p:spPr bwMode="auto">
                  <a:xfrm rot="1463065">
                    <a:off x="5766940" y="5371673"/>
                    <a:ext cx="240489" cy="216136"/>
                  </a:xfrm>
                  <a:custGeom>
                    <a:avLst/>
                    <a:gdLst>
                      <a:gd name="T0" fmla="*/ 33 w 33"/>
                      <a:gd name="T1" fmla="*/ 16 h 30"/>
                      <a:gd name="T2" fmla="*/ 31 w 33"/>
                      <a:gd name="T3" fmla="*/ 19 h 30"/>
                      <a:gd name="T4" fmla="*/ 11 w 33"/>
                      <a:gd name="T5" fmla="*/ 29 h 30"/>
                      <a:gd name="T6" fmla="*/ 7 w 33"/>
                      <a:gd name="T7" fmla="*/ 28 h 30"/>
                      <a:gd name="T8" fmla="*/ 1 w 33"/>
                      <a:gd name="T9" fmla="*/ 14 h 30"/>
                      <a:gd name="T10" fmla="*/ 2 w 33"/>
                      <a:gd name="T11" fmla="*/ 11 h 30"/>
                      <a:gd name="T12" fmla="*/ 22 w 33"/>
                      <a:gd name="T13" fmla="*/ 1 h 30"/>
                      <a:gd name="T14" fmla="*/ 26 w 33"/>
                      <a:gd name="T15" fmla="*/ 2 h 30"/>
                      <a:gd name="T16" fmla="*/ 33 w 33"/>
                      <a:gd name="T17" fmla="*/ 1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30">
                        <a:moveTo>
                          <a:pt x="33" y="16"/>
                        </a:moveTo>
                        <a:cubicBezTo>
                          <a:pt x="33" y="17"/>
                          <a:pt x="33" y="19"/>
                          <a:pt x="31" y="19"/>
                        </a:cubicBezTo>
                        <a:cubicBezTo>
                          <a:pt x="11" y="29"/>
                          <a:pt x="11" y="29"/>
                          <a:pt x="11" y="29"/>
                        </a:cubicBezTo>
                        <a:cubicBezTo>
                          <a:pt x="9" y="30"/>
                          <a:pt x="8" y="29"/>
                          <a:pt x="7" y="28"/>
                        </a:cubicBezTo>
                        <a:cubicBezTo>
                          <a:pt x="1" y="14"/>
                          <a:pt x="1" y="14"/>
                          <a:pt x="1" y="14"/>
                        </a:cubicBezTo>
                        <a:cubicBezTo>
                          <a:pt x="0" y="13"/>
                          <a:pt x="1" y="11"/>
                          <a:pt x="2" y="11"/>
                        </a:cubicBezTo>
                        <a:cubicBezTo>
                          <a:pt x="22" y="1"/>
                          <a:pt x="22" y="1"/>
                          <a:pt x="22" y="1"/>
                        </a:cubicBezTo>
                        <a:cubicBezTo>
                          <a:pt x="24" y="0"/>
                          <a:pt x="25" y="1"/>
                          <a:pt x="26" y="2"/>
                        </a:cubicBezTo>
                        <a:lnTo>
                          <a:pt x="33"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1" name="任意多边形: 形状 120"/>
                  <p:cNvSpPr>
                    <a:spLocks/>
                  </p:cNvSpPr>
                  <p:nvPr/>
                </p:nvSpPr>
                <p:spPr bwMode="auto">
                  <a:xfrm rot="1463065">
                    <a:off x="6230130" y="5367036"/>
                    <a:ext cx="237444" cy="216136"/>
                  </a:xfrm>
                  <a:custGeom>
                    <a:avLst/>
                    <a:gdLst>
                      <a:gd name="T0" fmla="*/ 32 w 33"/>
                      <a:gd name="T1" fmla="*/ 16 h 30"/>
                      <a:gd name="T2" fmla="*/ 31 w 33"/>
                      <a:gd name="T3" fmla="*/ 19 h 30"/>
                      <a:gd name="T4" fmla="*/ 10 w 33"/>
                      <a:gd name="T5" fmla="*/ 29 h 30"/>
                      <a:gd name="T6" fmla="*/ 7 w 33"/>
                      <a:gd name="T7" fmla="*/ 28 h 30"/>
                      <a:gd name="T8" fmla="*/ 0 w 33"/>
                      <a:gd name="T9" fmla="*/ 14 h 30"/>
                      <a:gd name="T10" fmla="*/ 1 w 33"/>
                      <a:gd name="T11" fmla="*/ 10 h 30"/>
                      <a:gd name="T12" fmla="*/ 22 w 33"/>
                      <a:gd name="T13" fmla="*/ 1 h 30"/>
                      <a:gd name="T14" fmla="*/ 25 w 33"/>
                      <a:gd name="T15" fmla="*/ 2 h 30"/>
                      <a:gd name="T16" fmla="*/ 32 w 33"/>
                      <a:gd name="T17" fmla="*/ 1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30">
                        <a:moveTo>
                          <a:pt x="32" y="16"/>
                        </a:moveTo>
                        <a:cubicBezTo>
                          <a:pt x="33" y="17"/>
                          <a:pt x="32" y="19"/>
                          <a:pt x="31" y="19"/>
                        </a:cubicBezTo>
                        <a:cubicBezTo>
                          <a:pt x="10" y="29"/>
                          <a:pt x="10" y="29"/>
                          <a:pt x="10" y="29"/>
                        </a:cubicBezTo>
                        <a:cubicBezTo>
                          <a:pt x="9" y="30"/>
                          <a:pt x="7" y="29"/>
                          <a:pt x="7" y="28"/>
                        </a:cubicBezTo>
                        <a:cubicBezTo>
                          <a:pt x="0" y="14"/>
                          <a:pt x="0" y="14"/>
                          <a:pt x="0" y="14"/>
                        </a:cubicBezTo>
                        <a:cubicBezTo>
                          <a:pt x="0" y="13"/>
                          <a:pt x="0" y="11"/>
                          <a:pt x="1" y="10"/>
                        </a:cubicBezTo>
                        <a:cubicBezTo>
                          <a:pt x="22" y="1"/>
                          <a:pt x="22" y="1"/>
                          <a:pt x="22" y="1"/>
                        </a:cubicBezTo>
                        <a:cubicBezTo>
                          <a:pt x="23" y="0"/>
                          <a:pt x="25" y="1"/>
                          <a:pt x="25" y="2"/>
                        </a:cubicBezTo>
                        <a:lnTo>
                          <a:pt x="32"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2" name="任意多边形: 形状 121"/>
                  <p:cNvSpPr>
                    <a:spLocks/>
                  </p:cNvSpPr>
                  <p:nvPr/>
                </p:nvSpPr>
                <p:spPr bwMode="auto">
                  <a:xfrm rot="1463065">
                    <a:off x="3922164" y="5043856"/>
                    <a:ext cx="283107" cy="231356"/>
                  </a:xfrm>
                  <a:custGeom>
                    <a:avLst/>
                    <a:gdLst>
                      <a:gd name="T0" fmla="*/ 38 w 39"/>
                      <a:gd name="T1" fmla="*/ 16 h 32"/>
                      <a:gd name="T2" fmla="*/ 37 w 39"/>
                      <a:gd name="T3" fmla="*/ 19 h 32"/>
                      <a:gd name="T4" fmla="*/ 10 w 39"/>
                      <a:gd name="T5" fmla="*/ 32 h 32"/>
                      <a:gd name="T6" fmla="*/ 7 w 39"/>
                      <a:gd name="T7" fmla="*/ 31 h 32"/>
                      <a:gd name="T8" fmla="*/ 1 w 39"/>
                      <a:gd name="T9" fmla="*/ 17 h 32"/>
                      <a:gd name="T10" fmla="*/ 2 w 39"/>
                      <a:gd name="T11" fmla="*/ 13 h 32"/>
                      <a:gd name="T12" fmla="*/ 28 w 39"/>
                      <a:gd name="T13" fmla="*/ 1 h 32"/>
                      <a:gd name="T14" fmla="*/ 32 w 39"/>
                      <a:gd name="T15" fmla="*/ 2 h 32"/>
                      <a:gd name="T16" fmla="*/ 38 w 39"/>
                      <a:gd name="T17"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2">
                        <a:moveTo>
                          <a:pt x="38" y="16"/>
                        </a:moveTo>
                        <a:cubicBezTo>
                          <a:pt x="39" y="17"/>
                          <a:pt x="38" y="19"/>
                          <a:pt x="37" y="19"/>
                        </a:cubicBezTo>
                        <a:cubicBezTo>
                          <a:pt x="10" y="32"/>
                          <a:pt x="10" y="32"/>
                          <a:pt x="10" y="32"/>
                        </a:cubicBezTo>
                        <a:cubicBezTo>
                          <a:pt x="9" y="32"/>
                          <a:pt x="8" y="32"/>
                          <a:pt x="7" y="31"/>
                        </a:cubicBezTo>
                        <a:cubicBezTo>
                          <a:pt x="1" y="17"/>
                          <a:pt x="1" y="17"/>
                          <a:pt x="1" y="17"/>
                        </a:cubicBezTo>
                        <a:cubicBezTo>
                          <a:pt x="0" y="16"/>
                          <a:pt x="0" y="14"/>
                          <a:pt x="2" y="13"/>
                        </a:cubicBezTo>
                        <a:cubicBezTo>
                          <a:pt x="28" y="1"/>
                          <a:pt x="28" y="1"/>
                          <a:pt x="28" y="1"/>
                        </a:cubicBezTo>
                        <a:cubicBezTo>
                          <a:pt x="30" y="0"/>
                          <a:pt x="31" y="1"/>
                          <a:pt x="32" y="2"/>
                        </a:cubicBezTo>
                        <a:lnTo>
                          <a:pt x="38"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3" name="任意多边形: 形状 122"/>
                  <p:cNvSpPr>
                    <a:spLocks/>
                  </p:cNvSpPr>
                  <p:nvPr/>
                </p:nvSpPr>
                <p:spPr bwMode="auto">
                  <a:xfrm rot="1463065">
                    <a:off x="4313539" y="4874574"/>
                    <a:ext cx="191783" cy="194826"/>
                  </a:xfrm>
                  <a:custGeom>
                    <a:avLst/>
                    <a:gdLst>
                      <a:gd name="T0" fmla="*/ 26 w 27"/>
                      <a:gd name="T1" fmla="*/ 16 h 27"/>
                      <a:gd name="T2" fmla="*/ 25 w 27"/>
                      <a:gd name="T3" fmla="*/ 19 h 27"/>
                      <a:gd name="T4" fmla="*/ 11 w 27"/>
                      <a:gd name="T5" fmla="*/ 26 h 27"/>
                      <a:gd name="T6" fmla="*/ 7 w 27"/>
                      <a:gd name="T7" fmla="*/ 25 h 27"/>
                      <a:gd name="T8" fmla="*/ 1 w 27"/>
                      <a:gd name="T9" fmla="*/ 11 h 27"/>
                      <a:gd name="T10" fmla="*/ 2 w 27"/>
                      <a:gd name="T11" fmla="*/ 7 h 27"/>
                      <a:gd name="T12" fmla="*/ 16 w 27"/>
                      <a:gd name="T13" fmla="*/ 1 h 27"/>
                      <a:gd name="T14" fmla="*/ 19 w 27"/>
                      <a:gd name="T15" fmla="*/ 2 h 27"/>
                      <a:gd name="T16" fmla="*/ 26 w 27"/>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7">
                        <a:moveTo>
                          <a:pt x="26" y="16"/>
                        </a:moveTo>
                        <a:cubicBezTo>
                          <a:pt x="27" y="17"/>
                          <a:pt x="26" y="19"/>
                          <a:pt x="25" y="19"/>
                        </a:cubicBezTo>
                        <a:cubicBezTo>
                          <a:pt x="11" y="26"/>
                          <a:pt x="11" y="26"/>
                          <a:pt x="11" y="26"/>
                        </a:cubicBezTo>
                        <a:cubicBezTo>
                          <a:pt x="10" y="27"/>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4" name="任意多边形: 形状 123"/>
                  <p:cNvSpPr>
                    <a:spLocks/>
                  </p:cNvSpPr>
                  <p:nvPr/>
                </p:nvSpPr>
                <p:spPr bwMode="auto">
                  <a:xfrm rot="1463065">
                    <a:off x="4488506" y="4876564"/>
                    <a:ext cx="191783" cy="185694"/>
                  </a:xfrm>
                  <a:custGeom>
                    <a:avLst/>
                    <a:gdLst>
                      <a:gd name="T0" fmla="*/ 26 w 27"/>
                      <a:gd name="T1" fmla="*/ 16 h 26"/>
                      <a:gd name="T2" fmla="*/ 25 w 27"/>
                      <a:gd name="T3" fmla="*/ 19 h 26"/>
                      <a:gd name="T4" fmla="*/ 11 w 27"/>
                      <a:gd name="T5" fmla="*/ 26 h 26"/>
                      <a:gd name="T6" fmla="*/ 7 w 27"/>
                      <a:gd name="T7" fmla="*/ 24 h 26"/>
                      <a:gd name="T8" fmla="*/ 1 w 27"/>
                      <a:gd name="T9" fmla="*/ 11 h 26"/>
                      <a:gd name="T10" fmla="*/ 2 w 27"/>
                      <a:gd name="T11" fmla="*/ 7 h 26"/>
                      <a:gd name="T12" fmla="*/ 16 w 27"/>
                      <a:gd name="T13" fmla="*/ 1 h 26"/>
                      <a:gd name="T14" fmla="*/ 19 w 27"/>
                      <a:gd name="T15" fmla="*/ 2 h 26"/>
                      <a:gd name="T16" fmla="*/ 26 w 27"/>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6"/>
                        </a:moveTo>
                        <a:cubicBezTo>
                          <a:pt x="27" y="17"/>
                          <a:pt x="26" y="18"/>
                          <a:pt x="25" y="19"/>
                        </a:cubicBezTo>
                        <a:cubicBezTo>
                          <a:pt x="11" y="26"/>
                          <a:pt x="11" y="26"/>
                          <a:pt x="11" y="26"/>
                        </a:cubicBezTo>
                        <a:cubicBezTo>
                          <a:pt x="10" y="26"/>
                          <a:pt x="8" y="26"/>
                          <a:pt x="7" y="24"/>
                        </a:cubicBezTo>
                        <a:cubicBezTo>
                          <a:pt x="1" y="11"/>
                          <a:pt x="1" y="11"/>
                          <a:pt x="1" y="11"/>
                        </a:cubicBezTo>
                        <a:cubicBezTo>
                          <a:pt x="0" y="9"/>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5" name="任意多边形: 形状 124"/>
                  <p:cNvSpPr>
                    <a:spLocks/>
                  </p:cNvSpPr>
                  <p:nvPr/>
                </p:nvSpPr>
                <p:spPr bwMode="auto">
                  <a:xfrm rot="1463065">
                    <a:off x="4662487" y="4873983"/>
                    <a:ext cx="185694" cy="188737"/>
                  </a:xfrm>
                  <a:custGeom>
                    <a:avLst/>
                    <a:gdLst>
                      <a:gd name="T0" fmla="*/ 26 w 26"/>
                      <a:gd name="T1" fmla="*/ 15 h 26"/>
                      <a:gd name="T2" fmla="*/ 25 w 26"/>
                      <a:gd name="T3" fmla="*/ 19 h 26"/>
                      <a:gd name="T4" fmla="*/ 11 w 26"/>
                      <a:gd name="T5" fmla="*/ 25 h 26"/>
                      <a:gd name="T6" fmla="*/ 7 w 26"/>
                      <a:gd name="T7" fmla="*/ 24 h 26"/>
                      <a:gd name="T8" fmla="*/ 1 w 26"/>
                      <a:gd name="T9" fmla="*/ 10 h 26"/>
                      <a:gd name="T10" fmla="*/ 2 w 26"/>
                      <a:gd name="T11" fmla="*/ 7 h 26"/>
                      <a:gd name="T12" fmla="*/ 16 w 26"/>
                      <a:gd name="T13" fmla="*/ 0 h 26"/>
                      <a:gd name="T14" fmla="*/ 19 w 26"/>
                      <a:gd name="T15" fmla="*/ 2 h 26"/>
                      <a:gd name="T16" fmla="*/ 26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5"/>
                        </a:moveTo>
                        <a:cubicBezTo>
                          <a:pt x="26" y="17"/>
                          <a:pt x="26" y="18"/>
                          <a:pt x="25" y="19"/>
                        </a:cubicBezTo>
                        <a:cubicBezTo>
                          <a:pt x="11" y="25"/>
                          <a:pt x="11" y="25"/>
                          <a:pt x="11" y="25"/>
                        </a:cubicBezTo>
                        <a:cubicBezTo>
                          <a:pt x="10" y="26"/>
                          <a:pt x="8" y="25"/>
                          <a:pt x="7" y="24"/>
                        </a:cubicBezTo>
                        <a:cubicBezTo>
                          <a:pt x="1" y="10"/>
                          <a:pt x="1" y="10"/>
                          <a:pt x="1" y="10"/>
                        </a:cubicBezTo>
                        <a:cubicBezTo>
                          <a:pt x="0" y="9"/>
                          <a:pt x="1" y="7"/>
                          <a:pt x="2" y="7"/>
                        </a:cubicBezTo>
                        <a:cubicBezTo>
                          <a:pt x="16" y="0"/>
                          <a:pt x="16" y="0"/>
                          <a:pt x="16" y="0"/>
                        </a:cubicBezTo>
                        <a:cubicBezTo>
                          <a:pt x="17" y="0"/>
                          <a:pt x="19" y="0"/>
                          <a:pt x="19"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6" name="任意多边形: 形状 125"/>
                  <p:cNvSpPr>
                    <a:spLocks/>
                  </p:cNvSpPr>
                  <p:nvPr/>
                </p:nvSpPr>
                <p:spPr bwMode="auto">
                  <a:xfrm rot="1463065">
                    <a:off x="4838083" y="4866977"/>
                    <a:ext cx="185694" cy="194826"/>
                  </a:xfrm>
                  <a:custGeom>
                    <a:avLst/>
                    <a:gdLst>
                      <a:gd name="T0" fmla="*/ 26 w 26"/>
                      <a:gd name="T1" fmla="*/ 16 h 27"/>
                      <a:gd name="T2" fmla="*/ 24 w 26"/>
                      <a:gd name="T3" fmla="*/ 19 h 27"/>
                      <a:gd name="T4" fmla="*/ 11 w 26"/>
                      <a:gd name="T5" fmla="*/ 26 h 27"/>
                      <a:gd name="T6" fmla="*/ 7 w 26"/>
                      <a:gd name="T7" fmla="*/ 25 h 27"/>
                      <a:gd name="T8" fmla="*/ 1 w 26"/>
                      <a:gd name="T9" fmla="*/ 11 h 27"/>
                      <a:gd name="T10" fmla="*/ 2 w 26"/>
                      <a:gd name="T11" fmla="*/ 7 h 27"/>
                      <a:gd name="T12" fmla="*/ 16 w 26"/>
                      <a:gd name="T13" fmla="*/ 1 h 27"/>
                      <a:gd name="T14" fmla="*/ 19 w 26"/>
                      <a:gd name="T15" fmla="*/ 2 h 27"/>
                      <a:gd name="T16" fmla="*/ 26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6" y="16"/>
                        </a:moveTo>
                        <a:cubicBezTo>
                          <a:pt x="26" y="17"/>
                          <a:pt x="26" y="19"/>
                          <a:pt x="24" y="19"/>
                        </a:cubicBezTo>
                        <a:cubicBezTo>
                          <a:pt x="11" y="26"/>
                          <a:pt x="11" y="26"/>
                          <a:pt x="11" y="26"/>
                        </a:cubicBezTo>
                        <a:cubicBezTo>
                          <a:pt x="9" y="27"/>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7" name="任意多边形: 形状 126"/>
                  <p:cNvSpPr>
                    <a:spLocks/>
                  </p:cNvSpPr>
                  <p:nvPr/>
                </p:nvSpPr>
                <p:spPr bwMode="auto">
                  <a:xfrm rot="1463065">
                    <a:off x="5013678" y="4866060"/>
                    <a:ext cx="185694" cy="188737"/>
                  </a:xfrm>
                  <a:custGeom>
                    <a:avLst/>
                    <a:gdLst>
                      <a:gd name="T0" fmla="*/ 26 w 26"/>
                      <a:gd name="T1" fmla="*/ 16 h 26"/>
                      <a:gd name="T2" fmla="*/ 24 w 26"/>
                      <a:gd name="T3" fmla="*/ 19 h 26"/>
                      <a:gd name="T4" fmla="*/ 11 w 26"/>
                      <a:gd name="T5" fmla="*/ 26 h 26"/>
                      <a:gd name="T6" fmla="*/ 7 w 26"/>
                      <a:gd name="T7" fmla="*/ 24 h 26"/>
                      <a:gd name="T8" fmla="*/ 1 w 26"/>
                      <a:gd name="T9" fmla="*/ 11 h 26"/>
                      <a:gd name="T10" fmla="*/ 2 w 26"/>
                      <a:gd name="T11" fmla="*/ 7 h 26"/>
                      <a:gd name="T12" fmla="*/ 16 w 26"/>
                      <a:gd name="T13" fmla="*/ 1 h 26"/>
                      <a:gd name="T14" fmla="*/ 19 w 26"/>
                      <a:gd name="T15" fmla="*/ 2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6"/>
                        </a:moveTo>
                        <a:cubicBezTo>
                          <a:pt x="26" y="17"/>
                          <a:pt x="26" y="18"/>
                          <a:pt x="24" y="19"/>
                        </a:cubicBezTo>
                        <a:cubicBezTo>
                          <a:pt x="11" y="26"/>
                          <a:pt x="11" y="26"/>
                          <a:pt x="11" y="26"/>
                        </a:cubicBezTo>
                        <a:cubicBezTo>
                          <a:pt x="9" y="26"/>
                          <a:pt x="8" y="26"/>
                          <a:pt x="7" y="24"/>
                        </a:cubicBezTo>
                        <a:cubicBezTo>
                          <a:pt x="1" y="11"/>
                          <a:pt x="1" y="11"/>
                          <a:pt x="1" y="11"/>
                        </a:cubicBezTo>
                        <a:cubicBezTo>
                          <a:pt x="0" y="9"/>
                          <a:pt x="1" y="8"/>
                          <a:pt x="2" y="7"/>
                        </a:cubicBezTo>
                        <a:cubicBezTo>
                          <a:pt x="16" y="1"/>
                          <a:pt x="16" y="1"/>
                          <a:pt x="16" y="1"/>
                        </a:cubicBezTo>
                        <a:cubicBezTo>
                          <a:pt x="17" y="0"/>
                          <a:pt x="19" y="0"/>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8" name="任意多边形: 形状 127"/>
                  <p:cNvSpPr>
                    <a:spLocks/>
                  </p:cNvSpPr>
                  <p:nvPr/>
                </p:nvSpPr>
                <p:spPr bwMode="auto">
                  <a:xfrm rot="1463065">
                    <a:off x="5187387" y="4867780"/>
                    <a:ext cx="185694" cy="185694"/>
                  </a:xfrm>
                  <a:custGeom>
                    <a:avLst/>
                    <a:gdLst>
                      <a:gd name="T0" fmla="*/ 26 w 26"/>
                      <a:gd name="T1" fmla="*/ 15 h 26"/>
                      <a:gd name="T2" fmla="*/ 24 w 26"/>
                      <a:gd name="T3" fmla="*/ 19 h 26"/>
                      <a:gd name="T4" fmla="*/ 11 w 26"/>
                      <a:gd name="T5" fmla="*/ 25 h 26"/>
                      <a:gd name="T6" fmla="*/ 7 w 26"/>
                      <a:gd name="T7" fmla="*/ 24 h 26"/>
                      <a:gd name="T8" fmla="*/ 1 w 26"/>
                      <a:gd name="T9" fmla="*/ 10 h 26"/>
                      <a:gd name="T10" fmla="*/ 2 w 26"/>
                      <a:gd name="T11" fmla="*/ 7 h 26"/>
                      <a:gd name="T12" fmla="*/ 16 w 26"/>
                      <a:gd name="T13" fmla="*/ 0 h 26"/>
                      <a:gd name="T14" fmla="*/ 19 w 26"/>
                      <a:gd name="T15" fmla="*/ 1 h 26"/>
                      <a:gd name="T16" fmla="*/ 26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5"/>
                        </a:moveTo>
                        <a:cubicBezTo>
                          <a:pt x="26" y="16"/>
                          <a:pt x="26" y="18"/>
                          <a:pt x="24" y="19"/>
                        </a:cubicBezTo>
                        <a:cubicBezTo>
                          <a:pt x="11" y="25"/>
                          <a:pt x="11" y="25"/>
                          <a:pt x="11" y="25"/>
                        </a:cubicBezTo>
                        <a:cubicBezTo>
                          <a:pt x="9" y="26"/>
                          <a:pt x="8" y="25"/>
                          <a:pt x="7" y="24"/>
                        </a:cubicBezTo>
                        <a:cubicBezTo>
                          <a:pt x="1" y="10"/>
                          <a:pt x="1" y="10"/>
                          <a:pt x="1" y="10"/>
                        </a:cubicBezTo>
                        <a:cubicBezTo>
                          <a:pt x="0" y="9"/>
                          <a:pt x="1" y="7"/>
                          <a:pt x="2" y="7"/>
                        </a:cubicBezTo>
                        <a:cubicBezTo>
                          <a:pt x="16" y="0"/>
                          <a:pt x="16" y="0"/>
                          <a:pt x="16" y="0"/>
                        </a:cubicBezTo>
                        <a:cubicBezTo>
                          <a:pt x="17" y="0"/>
                          <a:pt x="18" y="0"/>
                          <a:pt x="19" y="1"/>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9" name="任意多边形: 形状 128"/>
                  <p:cNvSpPr>
                    <a:spLocks/>
                  </p:cNvSpPr>
                  <p:nvPr/>
                </p:nvSpPr>
                <p:spPr bwMode="auto">
                  <a:xfrm rot="1463065">
                    <a:off x="5364239" y="4861046"/>
                    <a:ext cx="185694" cy="185694"/>
                  </a:xfrm>
                  <a:custGeom>
                    <a:avLst/>
                    <a:gdLst>
                      <a:gd name="T0" fmla="*/ 26 w 26"/>
                      <a:gd name="T1" fmla="*/ 16 h 26"/>
                      <a:gd name="T2" fmla="*/ 24 w 26"/>
                      <a:gd name="T3" fmla="*/ 19 h 26"/>
                      <a:gd name="T4" fmla="*/ 11 w 26"/>
                      <a:gd name="T5" fmla="*/ 26 h 26"/>
                      <a:gd name="T6" fmla="*/ 7 w 26"/>
                      <a:gd name="T7" fmla="*/ 25 h 26"/>
                      <a:gd name="T8" fmla="*/ 1 w 26"/>
                      <a:gd name="T9" fmla="*/ 11 h 26"/>
                      <a:gd name="T10" fmla="*/ 2 w 26"/>
                      <a:gd name="T11" fmla="*/ 7 h 26"/>
                      <a:gd name="T12" fmla="*/ 16 w 26"/>
                      <a:gd name="T13" fmla="*/ 1 h 26"/>
                      <a:gd name="T14" fmla="*/ 19 w 26"/>
                      <a:gd name="T15" fmla="*/ 2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6"/>
                        </a:moveTo>
                        <a:cubicBezTo>
                          <a:pt x="26" y="17"/>
                          <a:pt x="26" y="19"/>
                          <a:pt x="24" y="19"/>
                        </a:cubicBezTo>
                        <a:cubicBezTo>
                          <a:pt x="11" y="26"/>
                          <a:pt x="11" y="26"/>
                          <a:pt x="11" y="26"/>
                        </a:cubicBezTo>
                        <a:cubicBezTo>
                          <a:pt x="9" y="26"/>
                          <a:pt x="8" y="26"/>
                          <a:pt x="7" y="25"/>
                        </a:cubicBezTo>
                        <a:cubicBezTo>
                          <a:pt x="1" y="11"/>
                          <a:pt x="1" y="11"/>
                          <a:pt x="1" y="11"/>
                        </a:cubicBezTo>
                        <a:cubicBezTo>
                          <a:pt x="0" y="10"/>
                          <a:pt x="0" y="8"/>
                          <a:pt x="2" y="7"/>
                        </a:cubicBezTo>
                        <a:cubicBezTo>
                          <a:pt x="16" y="1"/>
                          <a:pt x="16" y="1"/>
                          <a:pt x="16" y="1"/>
                        </a:cubicBezTo>
                        <a:cubicBezTo>
                          <a:pt x="17" y="0"/>
                          <a:pt x="18"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0" name="任意多边形: 形状 129"/>
                  <p:cNvSpPr>
                    <a:spLocks/>
                  </p:cNvSpPr>
                  <p:nvPr/>
                </p:nvSpPr>
                <p:spPr bwMode="auto">
                  <a:xfrm rot="1463065">
                    <a:off x="5538578" y="4859857"/>
                    <a:ext cx="185694" cy="185694"/>
                  </a:xfrm>
                  <a:custGeom>
                    <a:avLst/>
                    <a:gdLst>
                      <a:gd name="T0" fmla="*/ 25 w 26"/>
                      <a:gd name="T1" fmla="*/ 15 h 26"/>
                      <a:gd name="T2" fmla="*/ 24 w 26"/>
                      <a:gd name="T3" fmla="*/ 19 h 26"/>
                      <a:gd name="T4" fmla="*/ 10 w 26"/>
                      <a:gd name="T5" fmla="*/ 25 h 26"/>
                      <a:gd name="T6" fmla="*/ 7 w 26"/>
                      <a:gd name="T7" fmla="*/ 24 h 26"/>
                      <a:gd name="T8" fmla="*/ 0 w 26"/>
                      <a:gd name="T9" fmla="*/ 11 h 26"/>
                      <a:gd name="T10" fmla="*/ 2 w 26"/>
                      <a:gd name="T11" fmla="*/ 7 h 26"/>
                      <a:gd name="T12" fmla="*/ 15 w 26"/>
                      <a:gd name="T13" fmla="*/ 0 h 26"/>
                      <a:gd name="T14" fmla="*/ 19 w 26"/>
                      <a:gd name="T15" fmla="*/ 2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6" y="18"/>
                          <a:pt x="24" y="19"/>
                        </a:cubicBezTo>
                        <a:cubicBezTo>
                          <a:pt x="10" y="25"/>
                          <a:pt x="10" y="25"/>
                          <a:pt x="10" y="25"/>
                        </a:cubicBezTo>
                        <a:cubicBezTo>
                          <a:pt x="9" y="26"/>
                          <a:pt x="8" y="26"/>
                          <a:pt x="7" y="24"/>
                        </a:cubicBezTo>
                        <a:cubicBezTo>
                          <a:pt x="0" y="11"/>
                          <a:pt x="0" y="11"/>
                          <a:pt x="0" y="11"/>
                        </a:cubicBezTo>
                        <a:cubicBezTo>
                          <a:pt x="0" y="9"/>
                          <a:pt x="0" y="8"/>
                          <a:pt x="2" y="7"/>
                        </a:cubicBezTo>
                        <a:cubicBezTo>
                          <a:pt x="15" y="0"/>
                          <a:pt x="15" y="0"/>
                          <a:pt x="15" y="0"/>
                        </a:cubicBezTo>
                        <a:cubicBezTo>
                          <a:pt x="17" y="0"/>
                          <a:pt x="18" y="0"/>
                          <a:pt x="19" y="2"/>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1" name="任意多边形: 形状 130"/>
                  <p:cNvSpPr>
                    <a:spLocks/>
                  </p:cNvSpPr>
                  <p:nvPr/>
                </p:nvSpPr>
                <p:spPr bwMode="auto">
                  <a:xfrm rot="1463065">
                    <a:off x="5712288" y="4858532"/>
                    <a:ext cx="185694" cy="188737"/>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2 w 26"/>
                      <a:gd name="T11" fmla="*/ 7 h 26"/>
                      <a:gd name="T12" fmla="*/ 15 w 26"/>
                      <a:gd name="T13" fmla="*/ 0 h 26"/>
                      <a:gd name="T14" fmla="*/ 19 w 26"/>
                      <a:gd name="T15" fmla="*/ 1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6"/>
                          <a:pt x="25" y="18"/>
                          <a:pt x="24" y="19"/>
                        </a:cubicBezTo>
                        <a:cubicBezTo>
                          <a:pt x="10" y="25"/>
                          <a:pt x="10" y="25"/>
                          <a:pt x="10" y="25"/>
                        </a:cubicBezTo>
                        <a:cubicBezTo>
                          <a:pt x="9" y="26"/>
                          <a:pt x="7" y="25"/>
                          <a:pt x="7" y="24"/>
                        </a:cubicBezTo>
                        <a:cubicBezTo>
                          <a:pt x="0" y="10"/>
                          <a:pt x="0" y="10"/>
                          <a:pt x="0" y="10"/>
                        </a:cubicBezTo>
                        <a:cubicBezTo>
                          <a:pt x="0" y="9"/>
                          <a:pt x="0" y="7"/>
                          <a:pt x="2" y="7"/>
                        </a:cubicBezTo>
                        <a:cubicBezTo>
                          <a:pt x="15" y="0"/>
                          <a:pt x="15" y="0"/>
                          <a:pt x="15" y="0"/>
                        </a:cubicBezTo>
                        <a:cubicBezTo>
                          <a:pt x="17" y="0"/>
                          <a:pt x="18" y="0"/>
                          <a:pt x="19" y="1"/>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2" name="任意多边形: 形状 131"/>
                  <p:cNvSpPr>
                    <a:spLocks/>
                  </p:cNvSpPr>
                  <p:nvPr/>
                </p:nvSpPr>
                <p:spPr bwMode="auto">
                  <a:xfrm rot="1463065">
                    <a:off x="5889140" y="4851798"/>
                    <a:ext cx="185694" cy="188737"/>
                  </a:xfrm>
                  <a:custGeom>
                    <a:avLst/>
                    <a:gdLst>
                      <a:gd name="T0" fmla="*/ 25 w 26"/>
                      <a:gd name="T1" fmla="*/ 16 h 26"/>
                      <a:gd name="T2" fmla="*/ 24 w 26"/>
                      <a:gd name="T3" fmla="*/ 19 h 26"/>
                      <a:gd name="T4" fmla="*/ 10 w 26"/>
                      <a:gd name="T5" fmla="*/ 26 h 26"/>
                      <a:gd name="T6" fmla="*/ 7 w 26"/>
                      <a:gd name="T7" fmla="*/ 25 h 26"/>
                      <a:gd name="T8" fmla="*/ 0 w 26"/>
                      <a:gd name="T9" fmla="*/ 11 h 26"/>
                      <a:gd name="T10" fmla="*/ 2 w 26"/>
                      <a:gd name="T11" fmla="*/ 7 h 26"/>
                      <a:gd name="T12" fmla="*/ 15 w 26"/>
                      <a:gd name="T13" fmla="*/ 1 h 26"/>
                      <a:gd name="T14" fmla="*/ 19 w 26"/>
                      <a:gd name="T15" fmla="*/ 2 h 26"/>
                      <a:gd name="T16" fmla="*/ 25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6"/>
                        </a:moveTo>
                        <a:cubicBezTo>
                          <a:pt x="26" y="17"/>
                          <a:pt x="25" y="19"/>
                          <a:pt x="24" y="19"/>
                        </a:cubicBezTo>
                        <a:cubicBezTo>
                          <a:pt x="10" y="26"/>
                          <a:pt x="10" y="26"/>
                          <a:pt x="10" y="26"/>
                        </a:cubicBezTo>
                        <a:cubicBezTo>
                          <a:pt x="9" y="26"/>
                          <a:pt x="7" y="26"/>
                          <a:pt x="7" y="25"/>
                        </a:cubicBezTo>
                        <a:cubicBezTo>
                          <a:pt x="0" y="11"/>
                          <a:pt x="0" y="11"/>
                          <a:pt x="0" y="11"/>
                        </a:cubicBezTo>
                        <a:cubicBezTo>
                          <a:pt x="0" y="9"/>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3" name="任意多边形: 形状 132"/>
                  <p:cNvSpPr>
                    <a:spLocks/>
                  </p:cNvSpPr>
                  <p:nvPr/>
                </p:nvSpPr>
                <p:spPr bwMode="auto">
                  <a:xfrm rot="1463065">
                    <a:off x="6062715" y="4854145"/>
                    <a:ext cx="188737" cy="185694"/>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2 w 26"/>
                      <a:gd name="T11" fmla="*/ 7 h 26"/>
                      <a:gd name="T12" fmla="*/ 15 w 26"/>
                      <a:gd name="T13" fmla="*/ 0 h 26"/>
                      <a:gd name="T14" fmla="*/ 19 w 26"/>
                      <a:gd name="T15" fmla="*/ 2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5" y="18"/>
                          <a:pt x="24" y="19"/>
                        </a:cubicBezTo>
                        <a:cubicBezTo>
                          <a:pt x="10" y="25"/>
                          <a:pt x="10" y="25"/>
                          <a:pt x="10" y="25"/>
                        </a:cubicBezTo>
                        <a:cubicBezTo>
                          <a:pt x="9" y="26"/>
                          <a:pt x="7" y="25"/>
                          <a:pt x="7" y="24"/>
                        </a:cubicBezTo>
                        <a:cubicBezTo>
                          <a:pt x="0" y="10"/>
                          <a:pt x="0" y="10"/>
                          <a:pt x="0" y="10"/>
                        </a:cubicBezTo>
                        <a:cubicBezTo>
                          <a:pt x="0" y="9"/>
                          <a:pt x="0" y="8"/>
                          <a:pt x="2" y="7"/>
                        </a:cubicBezTo>
                        <a:cubicBezTo>
                          <a:pt x="15" y="0"/>
                          <a:pt x="15" y="0"/>
                          <a:pt x="15" y="0"/>
                        </a:cubicBezTo>
                        <a:cubicBezTo>
                          <a:pt x="17" y="0"/>
                          <a:pt x="18" y="0"/>
                          <a:pt x="19" y="2"/>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4" name="任意多边形: 形状 133"/>
                  <p:cNvSpPr>
                    <a:spLocks/>
                  </p:cNvSpPr>
                  <p:nvPr/>
                </p:nvSpPr>
                <p:spPr bwMode="auto">
                  <a:xfrm rot="1463065">
                    <a:off x="4197973" y="5058503"/>
                    <a:ext cx="188737" cy="188737"/>
                  </a:xfrm>
                  <a:custGeom>
                    <a:avLst/>
                    <a:gdLst>
                      <a:gd name="T0" fmla="*/ 25 w 26"/>
                      <a:gd name="T1" fmla="*/ 16 h 26"/>
                      <a:gd name="T2" fmla="*/ 24 w 26"/>
                      <a:gd name="T3" fmla="*/ 19 h 26"/>
                      <a:gd name="T4" fmla="*/ 10 w 26"/>
                      <a:gd name="T5" fmla="*/ 26 h 26"/>
                      <a:gd name="T6" fmla="*/ 7 w 26"/>
                      <a:gd name="T7" fmla="*/ 24 h 26"/>
                      <a:gd name="T8" fmla="*/ 0 w 26"/>
                      <a:gd name="T9" fmla="*/ 11 h 26"/>
                      <a:gd name="T10" fmla="*/ 2 w 26"/>
                      <a:gd name="T11" fmla="*/ 7 h 26"/>
                      <a:gd name="T12" fmla="*/ 15 w 26"/>
                      <a:gd name="T13" fmla="*/ 1 h 26"/>
                      <a:gd name="T14" fmla="*/ 19 w 26"/>
                      <a:gd name="T15" fmla="*/ 2 h 26"/>
                      <a:gd name="T16" fmla="*/ 25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6"/>
                        </a:moveTo>
                        <a:cubicBezTo>
                          <a:pt x="26" y="17"/>
                          <a:pt x="26" y="19"/>
                          <a:pt x="24" y="19"/>
                        </a:cubicBezTo>
                        <a:cubicBezTo>
                          <a:pt x="10" y="26"/>
                          <a:pt x="10" y="26"/>
                          <a:pt x="10" y="26"/>
                        </a:cubicBezTo>
                        <a:cubicBezTo>
                          <a:pt x="9" y="26"/>
                          <a:pt x="8" y="26"/>
                          <a:pt x="7" y="24"/>
                        </a:cubicBezTo>
                        <a:cubicBezTo>
                          <a:pt x="0" y="11"/>
                          <a:pt x="0" y="11"/>
                          <a:pt x="0" y="11"/>
                        </a:cubicBezTo>
                        <a:cubicBezTo>
                          <a:pt x="0" y="9"/>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5" name="任意多边形: 形状 134"/>
                  <p:cNvSpPr>
                    <a:spLocks/>
                  </p:cNvSpPr>
                  <p:nvPr/>
                </p:nvSpPr>
                <p:spPr bwMode="auto">
                  <a:xfrm rot="1463065">
                    <a:off x="4371682" y="5060223"/>
                    <a:ext cx="188737" cy="185694"/>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2 w 26"/>
                      <a:gd name="T11" fmla="*/ 7 h 26"/>
                      <a:gd name="T12" fmla="*/ 15 w 26"/>
                      <a:gd name="T13" fmla="*/ 0 h 26"/>
                      <a:gd name="T14" fmla="*/ 19 w 26"/>
                      <a:gd name="T15" fmla="*/ 2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5" y="18"/>
                          <a:pt x="24" y="19"/>
                        </a:cubicBezTo>
                        <a:cubicBezTo>
                          <a:pt x="10" y="25"/>
                          <a:pt x="10" y="25"/>
                          <a:pt x="10" y="25"/>
                        </a:cubicBezTo>
                        <a:cubicBezTo>
                          <a:pt x="9" y="26"/>
                          <a:pt x="7" y="25"/>
                          <a:pt x="7" y="24"/>
                        </a:cubicBezTo>
                        <a:cubicBezTo>
                          <a:pt x="0" y="10"/>
                          <a:pt x="0" y="10"/>
                          <a:pt x="0" y="10"/>
                        </a:cubicBezTo>
                        <a:cubicBezTo>
                          <a:pt x="0" y="9"/>
                          <a:pt x="0" y="7"/>
                          <a:pt x="2" y="7"/>
                        </a:cubicBezTo>
                        <a:cubicBezTo>
                          <a:pt x="15" y="0"/>
                          <a:pt x="15" y="0"/>
                          <a:pt x="15" y="0"/>
                        </a:cubicBezTo>
                        <a:cubicBezTo>
                          <a:pt x="17" y="0"/>
                          <a:pt x="18" y="0"/>
                          <a:pt x="19" y="2"/>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6" name="任意多边形: 形状 135"/>
                  <p:cNvSpPr>
                    <a:spLocks/>
                  </p:cNvSpPr>
                  <p:nvPr/>
                </p:nvSpPr>
                <p:spPr bwMode="auto">
                  <a:xfrm rot="1463065">
                    <a:off x="4546649" y="5053082"/>
                    <a:ext cx="188737" cy="194826"/>
                  </a:xfrm>
                  <a:custGeom>
                    <a:avLst/>
                    <a:gdLst>
                      <a:gd name="T0" fmla="*/ 25 w 26"/>
                      <a:gd name="T1" fmla="*/ 16 h 27"/>
                      <a:gd name="T2" fmla="*/ 24 w 26"/>
                      <a:gd name="T3" fmla="*/ 19 h 27"/>
                      <a:gd name="T4" fmla="*/ 10 w 26"/>
                      <a:gd name="T5" fmla="*/ 26 h 27"/>
                      <a:gd name="T6" fmla="*/ 7 w 26"/>
                      <a:gd name="T7" fmla="*/ 25 h 27"/>
                      <a:gd name="T8" fmla="*/ 0 w 26"/>
                      <a:gd name="T9" fmla="*/ 11 h 27"/>
                      <a:gd name="T10" fmla="*/ 2 w 26"/>
                      <a:gd name="T11" fmla="*/ 7 h 27"/>
                      <a:gd name="T12" fmla="*/ 15 w 26"/>
                      <a:gd name="T13" fmla="*/ 1 h 27"/>
                      <a:gd name="T14" fmla="*/ 19 w 26"/>
                      <a:gd name="T15" fmla="*/ 2 h 27"/>
                      <a:gd name="T16" fmla="*/ 25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5" y="16"/>
                        </a:moveTo>
                        <a:cubicBezTo>
                          <a:pt x="26" y="17"/>
                          <a:pt x="25" y="19"/>
                          <a:pt x="24" y="19"/>
                        </a:cubicBezTo>
                        <a:cubicBezTo>
                          <a:pt x="10" y="26"/>
                          <a:pt x="10" y="26"/>
                          <a:pt x="10" y="26"/>
                        </a:cubicBezTo>
                        <a:cubicBezTo>
                          <a:pt x="9" y="27"/>
                          <a:pt x="7" y="26"/>
                          <a:pt x="7" y="25"/>
                        </a:cubicBezTo>
                        <a:cubicBezTo>
                          <a:pt x="0" y="11"/>
                          <a:pt x="0" y="11"/>
                          <a:pt x="0" y="11"/>
                        </a:cubicBezTo>
                        <a:cubicBezTo>
                          <a:pt x="0" y="10"/>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7" name="任意多边形: 形状 136"/>
                  <p:cNvSpPr>
                    <a:spLocks/>
                  </p:cNvSpPr>
                  <p:nvPr/>
                </p:nvSpPr>
                <p:spPr bwMode="auto">
                  <a:xfrm rot="1463065">
                    <a:off x="4722245" y="5052164"/>
                    <a:ext cx="188737" cy="188737"/>
                  </a:xfrm>
                  <a:custGeom>
                    <a:avLst/>
                    <a:gdLst>
                      <a:gd name="T0" fmla="*/ 25 w 26"/>
                      <a:gd name="T1" fmla="*/ 16 h 26"/>
                      <a:gd name="T2" fmla="*/ 24 w 26"/>
                      <a:gd name="T3" fmla="*/ 19 h 26"/>
                      <a:gd name="T4" fmla="*/ 10 w 26"/>
                      <a:gd name="T5" fmla="*/ 26 h 26"/>
                      <a:gd name="T6" fmla="*/ 7 w 26"/>
                      <a:gd name="T7" fmla="*/ 24 h 26"/>
                      <a:gd name="T8" fmla="*/ 0 w 26"/>
                      <a:gd name="T9" fmla="*/ 11 h 26"/>
                      <a:gd name="T10" fmla="*/ 2 w 26"/>
                      <a:gd name="T11" fmla="*/ 7 h 26"/>
                      <a:gd name="T12" fmla="*/ 15 w 26"/>
                      <a:gd name="T13" fmla="*/ 1 h 26"/>
                      <a:gd name="T14" fmla="*/ 19 w 26"/>
                      <a:gd name="T15" fmla="*/ 2 h 26"/>
                      <a:gd name="T16" fmla="*/ 25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6"/>
                        </a:moveTo>
                        <a:cubicBezTo>
                          <a:pt x="26" y="17"/>
                          <a:pt x="25" y="18"/>
                          <a:pt x="24" y="19"/>
                        </a:cubicBezTo>
                        <a:cubicBezTo>
                          <a:pt x="10" y="26"/>
                          <a:pt x="10" y="26"/>
                          <a:pt x="10" y="26"/>
                        </a:cubicBezTo>
                        <a:cubicBezTo>
                          <a:pt x="9" y="26"/>
                          <a:pt x="7" y="26"/>
                          <a:pt x="7" y="24"/>
                        </a:cubicBezTo>
                        <a:cubicBezTo>
                          <a:pt x="0" y="11"/>
                          <a:pt x="0" y="11"/>
                          <a:pt x="0" y="11"/>
                        </a:cubicBezTo>
                        <a:cubicBezTo>
                          <a:pt x="0" y="9"/>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8" name="任意多边形: 形状 137"/>
                  <p:cNvSpPr>
                    <a:spLocks/>
                  </p:cNvSpPr>
                  <p:nvPr/>
                </p:nvSpPr>
                <p:spPr bwMode="auto">
                  <a:xfrm rot="1463065">
                    <a:off x="4896583" y="5050976"/>
                    <a:ext cx="188737" cy="188737"/>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1 w 26"/>
                      <a:gd name="T11" fmla="*/ 7 h 26"/>
                      <a:gd name="T12" fmla="*/ 15 w 26"/>
                      <a:gd name="T13" fmla="*/ 0 h 26"/>
                      <a:gd name="T14" fmla="*/ 19 w 26"/>
                      <a:gd name="T15" fmla="*/ 1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5" y="18"/>
                          <a:pt x="24" y="19"/>
                        </a:cubicBezTo>
                        <a:cubicBezTo>
                          <a:pt x="10" y="25"/>
                          <a:pt x="10" y="25"/>
                          <a:pt x="10" y="25"/>
                        </a:cubicBezTo>
                        <a:cubicBezTo>
                          <a:pt x="9" y="26"/>
                          <a:pt x="7" y="25"/>
                          <a:pt x="7" y="24"/>
                        </a:cubicBezTo>
                        <a:cubicBezTo>
                          <a:pt x="0" y="10"/>
                          <a:pt x="0" y="10"/>
                          <a:pt x="0" y="10"/>
                        </a:cubicBezTo>
                        <a:cubicBezTo>
                          <a:pt x="0" y="9"/>
                          <a:pt x="0" y="7"/>
                          <a:pt x="1" y="7"/>
                        </a:cubicBezTo>
                        <a:cubicBezTo>
                          <a:pt x="15" y="0"/>
                          <a:pt x="15" y="0"/>
                          <a:pt x="15" y="0"/>
                        </a:cubicBezTo>
                        <a:cubicBezTo>
                          <a:pt x="16" y="0"/>
                          <a:pt x="18" y="0"/>
                          <a:pt x="19" y="1"/>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9" name="任意多边形: 形状 138"/>
                  <p:cNvSpPr>
                    <a:spLocks/>
                  </p:cNvSpPr>
                  <p:nvPr/>
                </p:nvSpPr>
                <p:spPr bwMode="auto">
                  <a:xfrm rot="1463065">
                    <a:off x="5066362" y="5042713"/>
                    <a:ext cx="194826" cy="194826"/>
                  </a:xfrm>
                  <a:custGeom>
                    <a:avLst/>
                    <a:gdLst>
                      <a:gd name="T0" fmla="*/ 26 w 27"/>
                      <a:gd name="T1" fmla="*/ 16 h 27"/>
                      <a:gd name="T2" fmla="*/ 25 w 27"/>
                      <a:gd name="T3" fmla="*/ 19 h 27"/>
                      <a:gd name="T4" fmla="*/ 11 w 27"/>
                      <a:gd name="T5" fmla="*/ 26 h 27"/>
                      <a:gd name="T6" fmla="*/ 8 w 27"/>
                      <a:gd name="T7" fmla="*/ 25 h 27"/>
                      <a:gd name="T8" fmla="*/ 1 w 27"/>
                      <a:gd name="T9" fmla="*/ 11 h 27"/>
                      <a:gd name="T10" fmla="*/ 2 w 27"/>
                      <a:gd name="T11" fmla="*/ 7 h 27"/>
                      <a:gd name="T12" fmla="*/ 16 w 27"/>
                      <a:gd name="T13" fmla="*/ 1 h 27"/>
                      <a:gd name="T14" fmla="*/ 20 w 27"/>
                      <a:gd name="T15" fmla="*/ 2 h 27"/>
                      <a:gd name="T16" fmla="*/ 26 w 27"/>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7">
                        <a:moveTo>
                          <a:pt x="26" y="16"/>
                        </a:moveTo>
                        <a:cubicBezTo>
                          <a:pt x="27" y="17"/>
                          <a:pt x="26" y="19"/>
                          <a:pt x="25" y="19"/>
                        </a:cubicBezTo>
                        <a:cubicBezTo>
                          <a:pt x="11" y="26"/>
                          <a:pt x="11" y="26"/>
                          <a:pt x="11" y="26"/>
                        </a:cubicBezTo>
                        <a:cubicBezTo>
                          <a:pt x="10" y="27"/>
                          <a:pt x="8" y="26"/>
                          <a:pt x="8" y="25"/>
                        </a:cubicBezTo>
                        <a:cubicBezTo>
                          <a:pt x="1" y="11"/>
                          <a:pt x="1" y="11"/>
                          <a:pt x="1" y="11"/>
                        </a:cubicBezTo>
                        <a:cubicBezTo>
                          <a:pt x="0" y="10"/>
                          <a:pt x="1" y="8"/>
                          <a:pt x="2" y="7"/>
                        </a:cubicBezTo>
                        <a:cubicBezTo>
                          <a:pt x="16" y="1"/>
                          <a:pt x="16" y="1"/>
                          <a:pt x="16" y="1"/>
                        </a:cubicBezTo>
                        <a:cubicBezTo>
                          <a:pt x="17" y="0"/>
                          <a:pt x="19" y="1"/>
                          <a:pt x="20"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0" name="任意多边形: 形状 139"/>
                  <p:cNvSpPr>
                    <a:spLocks/>
                  </p:cNvSpPr>
                  <p:nvPr/>
                </p:nvSpPr>
                <p:spPr bwMode="auto">
                  <a:xfrm rot="1463065">
                    <a:off x="5241329" y="5044703"/>
                    <a:ext cx="194826" cy="185694"/>
                  </a:xfrm>
                  <a:custGeom>
                    <a:avLst/>
                    <a:gdLst>
                      <a:gd name="T0" fmla="*/ 26 w 27"/>
                      <a:gd name="T1" fmla="*/ 16 h 26"/>
                      <a:gd name="T2" fmla="*/ 25 w 27"/>
                      <a:gd name="T3" fmla="*/ 19 h 26"/>
                      <a:gd name="T4" fmla="*/ 11 w 27"/>
                      <a:gd name="T5" fmla="*/ 26 h 26"/>
                      <a:gd name="T6" fmla="*/ 7 w 27"/>
                      <a:gd name="T7" fmla="*/ 24 h 26"/>
                      <a:gd name="T8" fmla="*/ 1 w 27"/>
                      <a:gd name="T9" fmla="*/ 11 h 26"/>
                      <a:gd name="T10" fmla="*/ 2 w 27"/>
                      <a:gd name="T11" fmla="*/ 7 h 26"/>
                      <a:gd name="T12" fmla="*/ 16 w 27"/>
                      <a:gd name="T13" fmla="*/ 1 h 26"/>
                      <a:gd name="T14" fmla="*/ 20 w 27"/>
                      <a:gd name="T15" fmla="*/ 2 h 26"/>
                      <a:gd name="T16" fmla="*/ 26 w 27"/>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6"/>
                        </a:moveTo>
                        <a:cubicBezTo>
                          <a:pt x="27" y="17"/>
                          <a:pt x="26" y="18"/>
                          <a:pt x="25" y="19"/>
                        </a:cubicBezTo>
                        <a:cubicBezTo>
                          <a:pt x="11" y="26"/>
                          <a:pt x="11" y="26"/>
                          <a:pt x="11" y="26"/>
                        </a:cubicBezTo>
                        <a:cubicBezTo>
                          <a:pt x="10" y="26"/>
                          <a:pt x="8" y="26"/>
                          <a:pt x="7" y="24"/>
                        </a:cubicBezTo>
                        <a:cubicBezTo>
                          <a:pt x="1" y="11"/>
                          <a:pt x="1" y="11"/>
                          <a:pt x="1" y="11"/>
                        </a:cubicBezTo>
                        <a:cubicBezTo>
                          <a:pt x="0" y="9"/>
                          <a:pt x="1" y="8"/>
                          <a:pt x="2" y="7"/>
                        </a:cubicBezTo>
                        <a:cubicBezTo>
                          <a:pt x="16" y="1"/>
                          <a:pt x="16" y="1"/>
                          <a:pt x="16" y="1"/>
                        </a:cubicBezTo>
                        <a:cubicBezTo>
                          <a:pt x="17" y="0"/>
                          <a:pt x="19" y="0"/>
                          <a:pt x="20"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1" name="任意多边形: 形状 140"/>
                  <p:cNvSpPr>
                    <a:spLocks/>
                  </p:cNvSpPr>
                  <p:nvPr/>
                </p:nvSpPr>
                <p:spPr bwMode="auto">
                  <a:xfrm rot="1463065">
                    <a:off x="5415667" y="5043514"/>
                    <a:ext cx="194826" cy="185694"/>
                  </a:xfrm>
                  <a:custGeom>
                    <a:avLst/>
                    <a:gdLst>
                      <a:gd name="T0" fmla="*/ 26 w 27"/>
                      <a:gd name="T1" fmla="*/ 15 h 26"/>
                      <a:gd name="T2" fmla="*/ 25 w 27"/>
                      <a:gd name="T3" fmla="*/ 19 h 26"/>
                      <a:gd name="T4" fmla="*/ 11 w 27"/>
                      <a:gd name="T5" fmla="*/ 25 h 26"/>
                      <a:gd name="T6" fmla="*/ 7 w 27"/>
                      <a:gd name="T7" fmla="*/ 24 h 26"/>
                      <a:gd name="T8" fmla="*/ 1 w 27"/>
                      <a:gd name="T9" fmla="*/ 10 h 26"/>
                      <a:gd name="T10" fmla="*/ 2 w 27"/>
                      <a:gd name="T11" fmla="*/ 7 h 26"/>
                      <a:gd name="T12" fmla="*/ 16 w 27"/>
                      <a:gd name="T13" fmla="*/ 0 h 26"/>
                      <a:gd name="T14" fmla="*/ 19 w 27"/>
                      <a:gd name="T15" fmla="*/ 1 h 26"/>
                      <a:gd name="T16" fmla="*/ 26 w 27"/>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5"/>
                        </a:moveTo>
                        <a:cubicBezTo>
                          <a:pt x="27" y="16"/>
                          <a:pt x="26" y="18"/>
                          <a:pt x="25" y="19"/>
                        </a:cubicBezTo>
                        <a:cubicBezTo>
                          <a:pt x="11" y="25"/>
                          <a:pt x="11" y="25"/>
                          <a:pt x="11" y="25"/>
                        </a:cubicBezTo>
                        <a:cubicBezTo>
                          <a:pt x="10" y="26"/>
                          <a:pt x="8" y="25"/>
                          <a:pt x="7" y="24"/>
                        </a:cubicBezTo>
                        <a:cubicBezTo>
                          <a:pt x="1" y="10"/>
                          <a:pt x="1" y="10"/>
                          <a:pt x="1" y="10"/>
                        </a:cubicBezTo>
                        <a:cubicBezTo>
                          <a:pt x="0" y="9"/>
                          <a:pt x="1" y="7"/>
                          <a:pt x="2" y="7"/>
                        </a:cubicBezTo>
                        <a:cubicBezTo>
                          <a:pt x="16" y="0"/>
                          <a:pt x="16" y="0"/>
                          <a:pt x="16" y="0"/>
                        </a:cubicBezTo>
                        <a:cubicBezTo>
                          <a:pt x="17" y="0"/>
                          <a:pt x="19" y="0"/>
                          <a:pt x="19" y="1"/>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2" name="任意多边形: 形状 141"/>
                  <p:cNvSpPr>
                    <a:spLocks/>
                  </p:cNvSpPr>
                  <p:nvPr/>
                </p:nvSpPr>
                <p:spPr bwMode="auto">
                  <a:xfrm rot="1463065">
                    <a:off x="5592519" y="5036780"/>
                    <a:ext cx="194826" cy="185694"/>
                  </a:xfrm>
                  <a:custGeom>
                    <a:avLst/>
                    <a:gdLst>
                      <a:gd name="T0" fmla="*/ 26 w 27"/>
                      <a:gd name="T1" fmla="*/ 16 h 26"/>
                      <a:gd name="T2" fmla="*/ 25 w 27"/>
                      <a:gd name="T3" fmla="*/ 19 h 26"/>
                      <a:gd name="T4" fmla="*/ 11 w 27"/>
                      <a:gd name="T5" fmla="*/ 26 h 26"/>
                      <a:gd name="T6" fmla="*/ 7 w 27"/>
                      <a:gd name="T7" fmla="*/ 25 h 26"/>
                      <a:gd name="T8" fmla="*/ 1 w 27"/>
                      <a:gd name="T9" fmla="*/ 11 h 26"/>
                      <a:gd name="T10" fmla="*/ 2 w 27"/>
                      <a:gd name="T11" fmla="*/ 7 h 26"/>
                      <a:gd name="T12" fmla="*/ 16 w 27"/>
                      <a:gd name="T13" fmla="*/ 1 h 26"/>
                      <a:gd name="T14" fmla="*/ 19 w 27"/>
                      <a:gd name="T15" fmla="*/ 2 h 26"/>
                      <a:gd name="T16" fmla="*/ 26 w 27"/>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6"/>
                        </a:moveTo>
                        <a:cubicBezTo>
                          <a:pt x="27" y="17"/>
                          <a:pt x="26" y="19"/>
                          <a:pt x="25" y="19"/>
                        </a:cubicBezTo>
                        <a:cubicBezTo>
                          <a:pt x="11" y="26"/>
                          <a:pt x="11" y="26"/>
                          <a:pt x="11" y="26"/>
                        </a:cubicBezTo>
                        <a:cubicBezTo>
                          <a:pt x="10" y="26"/>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3" name="任意多边形: 形状 142"/>
                  <p:cNvSpPr>
                    <a:spLocks/>
                  </p:cNvSpPr>
                  <p:nvPr/>
                </p:nvSpPr>
                <p:spPr bwMode="auto">
                  <a:xfrm rot="1463065">
                    <a:off x="5766501" y="5034199"/>
                    <a:ext cx="188737" cy="188737"/>
                  </a:xfrm>
                  <a:custGeom>
                    <a:avLst/>
                    <a:gdLst>
                      <a:gd name="T0" fmla="*/ 26 w 26"/>
                      <a:gd name="T1" fmla="*/ 15 h 26"/>
                      <a:gd name="T2" fmla="*/ 25 w 26"/>
                      <a:gd name="T3" fmla="*/ 19 h 26"/>
                      <a:gd name="T4" fmla="*/ 11 w 26"/>
                      <a:gd name="T5" fmla="*/ 25 h 26"/>
                      <a:gd name="T6" fmla="*/ 7 w 26"/>
                      <a:gd name="T7" fmla="*/ 24 h 26"/>
                      <a:gd name="T8" fmla="*/ 1 w 26"/>
                      <a:gd name="T9" fmla="*/ 10 h 26"/>
                      <a:gd name="T10" fmla="*/ 2 w 26"/>
                      <a:gd name="T11" fmla="*/ 7 h 26"/>
                      <a:gd name="T12" fmla="*/ 16 w 26"/>
                      <a:gd name="T13" fmla="*/ 0 h 26"/>
                      <a:gd name="T14" fmla="*/ 19 w 26"/>
                      <a:gd name="T15" fmla="*/ 2 h 26"/>
                      <a:gd name="T16" fmla="*/ 26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5"/>
                        </a:moveTo>
                        <a:cubicBezTo>
                          <a:pt x="26" y="17"/>
                          <a:pt x="26" y="18"/>
                          <a:pt x="25" y="19"/>
                        </a:cubicBezTo>
                        <a:cubicBezTo>
                          <a:pt x="11" y="25"/>
                          <a:pt x="11" y="25"/>
                          <a:pt x="11" y="25"/>
                        </a:cubicBezTo>
                        <a:cubicBezTo>
                          <a:pt x="10" y="26"/>
                          <a:pt x="8" y="26"/>
                          <a:pt x="7" y="24"/>
                        </a:cubicBezTo>
                        <a:cubicBezTo>
                          <a:pt x="1" y="10"/>
                          <a:pt x="1" y="10"/>
                          <a:pt x="1" y="10"/>
                        </a:cubicBezTo>
                        <a:cubicBezTo>
                          <a:pt x="0" y="9"/>
                          <a:pt x="1" y="8"/>
                          <a:pt x="2" y="7"/>
                        </a:cubicBezTo>
                        <a:cubicBezTo>
                          <a:pt x="16" y="0"/>
                          <a:pt x="16" y="0"/>
                          <a:pt x="16" y="0"/>
                        </a:cubicBezTo>
                        <a:cubicBezTo>
                          <a:pt x="17" y="0"/>
                          <a:pt x="19" y="0"/>
                          <a:pt x="19"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4" name="任意多边形: 形状 143"/>
                  <p:cNvSpPr>
                    <a:spLocks/>
                  </p:cNvSpPr>
                  <p:nvPr/>
                </p:nvSpPr>
                <p:spPr bwMode="auto">
                  <a:xfrm rot="1463065">
                    <a:off x="5942096" y="5027193"/>
                    <a:ext cx="188737" cy="194826"/>
                  </a:xfrm>
                  <a:custGeom>
                    <a:avLst/>
                    <a:gdLst>
                      <a:gd name="T0" fmla="*/ 26 w 26"/>
                      <a:gd name="T1" fmla="*/ 16 h 27"/>
                      <a:gd name="T2" fmla="*/ 24 w 26"/>
                      <a:gd name="T3" fmla="*/ 20 h 27"/>
                      <a:gd name="T4" fmla="*/ 11 w 26"/>
                      <a:gd name="T5" fmla="*/ 26 h 27"/>
                      <a:gd name="T6" fmla="*/ 7 w 26"/>
                      <a:gd name="T7" fmla="*/ 25 h 27"/>
                      <a:gd name="T8" fmla="*/ 1 w 26"/>
                      <a:gd name="T9" fmla="*/ 11 h 27"/>
                      <a:gd name="T10" fmla="*/ 2 w 26"/>
                      <a:gd name="T11" fmla="*/ 8 h 27"/>
                      <a:gd name="T12" fmla="*/ 16 w 26"/>
                      <a:gd name="T13" fmla="*/ 1 h 27"/>
                      <a:gd name="T14" fmla="*/ 19 w 26"/>
                      <a:gd name="T15" fmla="*/ 2 h 27"/>
                      <a:gd name="T16" fmla="*/ 26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6" y="16"/>
                        </a:moveTo>
                        <a:cubicBezTo>
                          <a:pt x="26" y="17"/>
                          <a:pt x="26" y="19"/>
                          <a:pt x="24" y="20"/>
                        </a:cubicBezTo>
                        <a:cubicBezTo>
                          <a:pt x="11" y="26"/>
                          <a:pt x="11" y="26"/>
                          <a:pt x="11" y="26"/>
                        </a:cubicBezTo>
                        <a:cubicBezTo>
                          <a:pt x="9" y="27"/>
                          <a:pt x="8" y="26"/>
                          <a:pt x="7" y="25"/>
                        </a:cubicBezTo>
                        <a:cubicBezTo>
                          <a:pt x="1" y="11"/>
                          <a:pt x="1" y="11"/>
                          <a:pt x="1" y="11"/>
                        </a:cubicBezTo>
                        <a:cubicBezTo>
                          <a:pt x="0" y="10"/>
                          <a:pt x="1" y="8"/>
                          <a:pt x="2" y="8"/>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5" name="任意多边形: 形状 144"/>
                  <p:cNvSpPr>
                    <a:spLocks/>
                  </p:cNvSpPr>
                  <p:nvPr/>
                </p:nvSpPr>
                <p:spPr bwMode="auto">
                  <a:xfrm rot="1463065">
                    <a:off x="6117062" y="5029185"/>
                    <a:ext cx="188737" cy="185694"/>
                  </a:xfrm>
                  <a:custGeom>
                    <a:avLst/>
                    <a:gdLst>
                      <a:gd name="T0" fmla="*/ 26 w 26"/>
                      <a:gd name="T1" fmla="*/ 16 h 26"/>
                      <a:gd name="T2" fmla="*/ 24 w 26"/>
                      <a:gd name="T3" fmla="*/ 19 h 26"/>
                      <a:gd name="T4" fmla="*/ 11 w 26"/>
                      <a:gd name="T5" fmla="*/ 26 h 26"/>
                      <a:gd name="T6" fmla="*/ 7 w 26"/>
                      <a:gd name="T7" fmla="*/ 25 h 26"/>
                      <a:gd name="T8" fmla="*/ 1 w 26"/>
                      <a:gd name="T9" fmla="*/ 11 h 26"/>
                      <a:gd name="T10" fmla="*/ 2 w 26"/>
                      <a:gd name="T11" fmla="*/ 7 h 26"/>
                      <a:gd name="T12" fmla="*/ 16 w 26"/>
                      <a:gd name="T13" fmla="*/ 1 h 26"/>
                      <a:gd name="T14" fmla="*/ 19 w 26"/>
                      <a:gd name="T15" fmla="*/ 2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6"/>
                        </a:moveTo>
                        <a:cubicBezTo>
                          <a:pt x="26" y="17"/>
                          <a:pt x="26" y="19"/>
                          <a:pt x="24" y="19"/>
                        </a:cubicBezTo>
                        <a:cubicBezTo>
                          <a:pt x="11" y="26"/>
                          <a:pt x="11" y="26"/>
                          <a:pt x="11" y="26"/>
                        </a:cubicBezTo>
                        <a:cubicBezTo>
                          <a:pt x="9" y="26"/>
                          <a:pt x="8" y="26"/>
                          <a:pt x="7" y="25"/>
                        </a:cubicBezTo>
                        <a:cubicBezTo>
                          <a:pt x="1" y="11"/>
                          <a:pt x="1" y="11"/>
                          <a:pt x="1" y="11"/>
                        </a:cubicBezTo>
                        <a:cubicBezTo>
                          <a:pt x="0" y="9"/>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6" name="任意多边形: 形状 145"/>
                  <p:cNvSpPr>
                    <a:spLocks/>
                  </p:cNvSpPr>
                  <p:nvPr/>
                </p:nvSpPr>
                <p:spPr bwMode="auto">
                  <a:xfrm rot="1463065">
                    <a:off x="4268698" y="5234282"/>
                    <a:ext cx="188737" cy="188737"/>
                  </a:xfrm>
                  <a:custGeom>
                    <a:avLst/>
                    <a:gdLst>
                      <a:gd name="T0" fmla="*/ 26 w 26"/>
                      <a:gd name="T1" fmla="*/ 16 h 26"/>
                      <a:gd name="T2" fmla="*/ 24 w 26"/>
                      <a:gd name="T3" fmla="*/ 19 h 26"/>
                      <a:gd name="T4" fmla="*/ 11 w 26"/>
                      <a:gd name="T5" fmla="*/ 26 h 26"/>
                      <a:gd name="T6" fmla="*/ 7 w 26"/>
                      <a:gd name="T7" fmla="*/ 24 h 26"/>
                      <a:gd name="T8" fmla="*/ 1 w 26"/>
                      <a:gd name="T9" fmla="*/ 11 h 26"/>
                      <a:gd name="T10" fmla="*/ 2 w 26"/>
                      <a:gd name="T11" fmla="*/ 7 h 26"/>
                      <a:gd name="T12" fmla="*/ 16 w 26"/>
                      <a:gd name="T13" fmla="*/ 1 h 26"/>
                      <a:gd name="T14" fmla="*/ 19 w 26"/>
                      <a:gd name="T15" fmla="*/ 2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6"/>
                        </a:moveTo>
                        <a:cubicBezTo>
                          <a:pt x="26" y="17"/>
                          <a:pt x="26" y="19"/>
                          <a:pt x="24" y="19"/>
                        </a:cubicBezTo>
                        <a:cubicBezTo>
                          <a:pt x="11" y="26"/>
                          <a:pt x="11" y="26"/>
                          <a:pt x="11" y="26"/>
                        </a:cubicBezTo>
                        <a:cubicBezTo>
                          <a:pt x="9" y="26"/>
                          <a:pt x="8" y="26"/>
                          <a:pt x="7" y="24"/>
                        </a:cubicBezTo>
                        <a:cubicBezTo>
                          <a:pt x="1" y="11"/>
                          <a:pt x="1" y="11"/>
                          <a:pt x="1" y="11"/>
                        </a:cubicBezTo>
                        <a:cubicBezTo>
                          <a:pt x="0" y="9"/>
                          <a:pt x="0" y="8"/>
                          <a:pt x="2" y="7"/>
                        </a:cubicBezTo>
                        <a:cubicBezTo>
                          <a:pt x="16" y="1"/>
                          <a:pt x="16" y="1"/>
                          <a:pt x="16" y="1"/>
                        </a:cubicBezTo>
                        <a:cubicBezTo>
                          <a:pt x="17" y="0"/>
                          <a:pt x="18"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7" name="任意多边形: 形状 146"/>
                  <p:cNvSpPr>
                    <a:spLocks/>
                  </p:cNvSpPr>
                  <p:nvPr/>
                </p:nvSpPr>
                <p:spPr bwMode="auto">
                  <a:xfrm rot="1463065">
                    <a:off x="4093103" y="5235199"/>
                    <a:ext cx="188737" cy="194826"/>
                  </a:xfrm>
                  <a:custGeom>
                    <a:avLst/>
                    <a:gdLst>
                      <a:gd name="T0" fmla="*/ 26 w 26"/>
                      <a:gd name="T1" fmla="*/ 16 h 27"/>
                      <a:gd name="T2" fmla="*/ 24 w 26"/>
                      <a:gd name="T3" fmla="*/ 19 h 27"/>
                      <a:gd name="T4" fmla="*/ 11 w 26"/>
                      <a:gd name="T5" fmla="*/ 26 h 27"/>
                      <a:gd name="T6" fmla="*/ 7 w 26"/>
                      <a:gd name="T7" fmla="*/ 25 h 27"/>
                      <a:gd name="T8" fmla="*/ 1 w 26"/>
                      <a:gd name="T9" fmla="*/ 11 h 27"/>
                      <a:gd name="T10" fmla="*/ 2 w 26"/>
                      <a:gd name="T11" fmla="*/ 7 h 27"/>
                      <a:gd name="T12" fmla="*/ 16 w 26"/>
                      <a:gd name="T13" fmla="*/ 1 h 27"/>
                      <a:gd name="T14" fmla="*/ 19 w 26"/>
                      <a:gd name="T15" fmla="*/ 2 h 27"/>
                      <a:gd name="T16" fmla="*/ 26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6" y="16"/>
                        </a:moveTo>
                        <a:cubicBezTo>
                          <a:pt x="26" y="17"/>
                          <a:pt x="26" y="19"/>
                          <a:pt x="24" y="19"/>
                        </a:cubicBezTo>
                        <a:cubicBezTo>
                          <a:pt x="11" y="26"/>
                          <a:pt x="11" y="26"/>
                          <a:pt x="11" y="26"/>
                        </a:cubicBezTo>
                        <a:cubicBezTo>
                          <a:pt x="9" y="27"/>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8" name="任意多边形: 形状 147"/>
                  <p:cNvSpPr>
                    <a:spLocks/>
                  </p:cNvSpPr>
                  <p:nvPr/>
                </p:nvSpPr>
                <p:spPr bwMode="auto">
                  <a:xfrm rot="1463065">
                    <a:off x="3918271" y="5241713"/>
                    <a:ext cx="185694" cy="185694"/>
                  </a:xfrm>
                  <a:custGeom>
                    <a:avLst/>
                    <a:gdLst>
                      <a:gd name="T0" fmla="*/ 26 w 26"/>
                      <a:gd name="T1" fmla="*/ 15 h 26"/>
                      <a:gd name="T2" fmla="*/ 24 w 26"/>
                      <a:gd name="T3" fmla="*/ 19 h 26"/>
                      <a:gd name="T4" fmla="*/ 11 w 26"/>
                      <a:gd name="T5" fmla="*/ 25 h 26"/>
                      <a:gd name="T6" fmla="*/ 7 w 26"/>
                      <a:gd name="T7" fmla="*/ 24 h 26"/>
                      <a:gd name="T8" fmla="*/ 1 w 26"/>
                      <a:gd name="T9" fmla="*/ 10 h 26"/>
                      <a:gd name="T10" fmla="*/ 2 w 26"/>
                      <a:gd name="T11" fmla="*/ 7 h 26"/>
                      <a:gd name="T12" fmla="*/ 16 w 26"/>
                      <a:gd name="T13" fmla="*/ 0 h 26"/>
                      <a:gd name="T14" fmla="*/ 19 w 26"/>
                      <a:gd name="T15" fmla="*/ 2 h 26"/>
                      <a:gd name="T16" fmla="*/ 26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5"/>
                        </a:moveTo>
                        <a:cubicBezTo>
                          <a:pt x="26" y="17"/>
                          <a:pt x="26" y="18"/>
                          <a:pt x="24" y="19"/>
                        </a:cubicBezTo>
                        <a:cubicBezTo>
                          <a:pt x="11" y="25"/>
                          <a:pt x="11" y="25"/>
                          <a:pt x="11" y="25"/>
                        </a:cubicBezTo>
                        <a:cubicBezTo>
                          <a:pt x="9" y="26"/>
                          <a:pt x="8" y="25"/>
                          <a:pt x="7" y="24"/>
                        </a:cubicBezTo>
                        <a:cubicBezTo>
                          <a:pt x="1" y="10"/>
                          <a:pt x="1" y="10"/>
                          <a:pt x="1" y="10"/>
                        </a:cubicBezTo>
                        <a:cubicBezTo>
                          <a:pt x="0" y="9"/>
                          <a:pt x="1" y="7"/>
                          <a:pt x="2" y="7"/>
                        </a:cubicBezTo>
                        <a:cubicBezTo>
                          <a:pt x="16" y="0"/>
                          <a:pt x="16" y="0"/>
                          <a:pt x="16" y="0"/>
                        </a:cubicBezTo>
                        <a:cubicBezTo>
                          <a:pt x="17" y="0"/>
                          <a:pt x="19" y="0"/>
                          <a:pt x="19"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9" name="任意多边形: 形状 148"/>
                  <p:cNvSpPr>
                    <a:spLocks/>
                  </p:cNvSpPr>
                  <p:nvPr/>
                </p:nvSpPr>
                <p:spPr bwMode="auto">
                  <a:xfrm rot="1463065">
                    <a:off x="4443036" y="5233093"/>
                    <a:ext cx="188737" cy="188737"/>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2 w 26"/>
                      <a:gd name="T11" fmla="*/ 7 h 26"/>
                      <a:gd name="T12" fmla="*/ 15 w 26"/>
                      <a:gd name="T13" fmla="*/ 0 h 26"/>
                      <a:gd name="T14" fmla="*/ 19 w 26"/>
                      <a:gd name="T15" fmla="*/ 2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6" y="18"/>
                          <a:pt x="24" y="19"/>
                        </a:cubicBezTo>
                        <a:cubicBezTo>
                          <a:pt x="10" y="25"/>
                          <a:pt x="10" y="25"/>
                          <a:pt x="10" y="25"/>
                        </a:cubicBezTo>
                        <a:cubicBezTo>
                          <a:pt x="9" y="26"/>
                          <a:pt x="8" y="25"/>
                          <a:pt x="7" y="24"/>
                        </a:cubicBezTo>
                        <a:cubicBezTo>
                          <a:pt x="0" y="10"/>
                          <a:pt x="0" y="10"/>
                          <a:pt x="0" y="10"/>
                        </a:cubicBezTo>
                        <a:cubicBezTo>
                          <a:pt x="0" y="9"/>
                          <a:pt x="0" y="7"/>
                          <a:pt x="2" y="7"/>
                        </a:cubicBezTo>
                        <a:cubicBezTo>
                          <a:pt x="15" y="0"/>
                          <a:pt x="15" y="0"/>
                          <a:pt x="15" y="0"/>
                        </a:cubicBezTo>
                        <a:cubicBezTo>
                          <a:pt x="17" y="0"/>
                          <a:pt x="18" y="0"/>
                          <a:pt x="19" y="2"/>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0" name="任意多边形: 形状 149"/>
                  <p:cNvSpPr>
                    <a:spLocks/>
                  </p:cNvSpPr>
                  <p:nvPr/>
                </p:nvSpPr>
                <p:spPr bwMode="auto">
                  <a:xfrm rot="1463065">
                    <a:off x="4618632" y="5226087"/>
                    <a:ext cx="188737" cy="194826"/>
                  </a:xfrm>
                  <a:custGeom>
                    <a:avLst/>
                    <a:gdLst>
                      <a:gd name="T0" fmla="*/ 25 w 26"/>
                      <a:gd name="T1" fmla="*/ 16 h 27"/>
                      <a:gd name="T2" fmla="*/ 24 w 26"/>
                      <a:gd name="T3" fmla="*/ 19 h 27"/>
                      <a:gd name="T4" fmla="*/ 10 w 26"/>
                      <a:gd name="T5" fmla="*/ 26 h 27"/>
                      <a:gd name="T6" fmla="*/ 7 w 26"/>
                      <a:gd name="T7" fmla="*/ 25 h 27"/>
                      <a:gd name="T8" fmla="*/ 0 w 26"/>
                      <a:gd name="T9" fmla="*/ 11 h 27"/>
                      <a:gd name="T10" fmla="*/ 2 w 26"/>
                      <a:gd name="T11" fmla="*/ 7 h 27"/>
                      <a:gd name="T12" fmla="*/ 15 w 26"/>
                      <a:gd name="T13" fmla="*/ 1 h 27"/>
                      <a:gd name="T14" fmla="*/ 19 w 26"/>
                      <a:gd name="T15" fmla="*/ 2 h 27"/>
                      <a:gd name="T16" fmla="*/ 25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5" y="16"/>
                        </a:moveTo>
                        <a:cubicBezTo>
                          <a:pt x="26" y="17"/>
                          <a:pt x="25" y="19"/>
                          <a:pt x="24" y="19"/>
                        </a:cubicBezTo>
                        <a:cubicBezTo>
                          <a:pt x="10" y="26"/>
                          <a:pt x="10" y="26"/>
                          <a:pt x="10" y="26"/>
                        </a:cubicBezTo>
                        <a:cubicBezTo>
                          <a:pt x="9" y="27"/>
                          <a:pt x="7" y="26"/>
                          <a:pt x="7" y="25"/>
                        </a:cubicBezTo>
                        <a:cubicBezTo>
                          <a:pt x="0" y="11"/>
                          <a:pt x="0" y="11"/>
                          <a:pt x="0" y="11"/>
                        </a:cubicBezTo>
                        <a:cubicBezTo>
                          <a:pt x="0" y="10"/>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1" name="任意多边形: 形状 150"/>
                  <p:cNvSpPr>
                    <a:spLocks/>
                  </p:cNvSpPr>
                  <p:nvPr/>
                </p:nvSpPr>
                <p:spPr bwMode="auto">
                  <a:xfrm rot="1463065">
                    <a:off x="4793599" y="5228078"/>
                    <a:ext cx="188737" cy="185694"/>
                  </a:xfrm>
                  <a:custGeom>
                    <a:avLst/>
                    <a:gdLst>
                      <a:gd name="T0" fmla="*/ 25 w 26"/>
                      <a:gd name="T1" fmla="*/ 16 h 26"/>
                      <a:gd name="T2" fmla="*/ 24 w 26"/>
                      <a:gd name="T3" fmla="*/ 19 h 26"/>
                      <a:gd name="T4" fmla="*/ 10 w 26"/>
                      <a:gd name="T5" fmla="*/ 26 h 26"/>
                      <a:gd name="T6" fmla="*/ 7 w 26"/>
                      <a:gd name="T7" fmla="*/ 24 h 26"/>
                      <a:gd name="T8" fmla="*/ 0 w 26"/>
                      <a:gd name="T9" fmla="*/ 11 h 26"/>
                      <a:gd name="T10" fmla="*/ 2 w 26"/>
                      <a:gd name="T11" fmla="*/ 7 h 26"/>
                      <a:gd name="T12" fmla="*/ 15 w 26"/>
                      <a:gd name="T13" fmla="*/ 1 h 26"/>
                      <a:gd name="T14" fmla="*/ 19 w 26"/>
                      <a:gd name="T15" fmla="*/ 2 h 26"/>
                      <a:gd name="T16" fmla="*/ 25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6"/>
                        </a:moveTo>
                        <a:cubicBezTo>
                          <a:pt x="26" y="17"/>
                          <a:pt x="25" y="18"/>
                          <a:pt x="24" y="19"/>
                        </a:cubicBezTo>
                        <a:cubicBezTo>
                          <a:pt x="10" y="26"/>
                          <a:pt x="10" y="26"/>
                          <a:pt x="10" y="26"/>
                        </a:cubicBezTo>
                        <a:cubicBezTo>
                          <a:pt x="9" y="26"/>
                          <a:pt x="7" y="26"/>
                          <a:pt x="7" y="24"/>
                        </a:cubicBezTo>
                        <a:cubicBezTo>
                          <a:pt x="0" y="11"/>
                          <a:pt x="0" y="11"/>
                          <a:pt x="0" y="11"/>
                        </a:cubicBezTo>
                        <a:cubicBezTo>
                          <a:pt x="0" y="9"/>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2" name="任意多边形: 形状 151"/>
                  <p:cNvSpPr>
                    <a:spLocks/>
                  </p:cNvSpPr>
                  <p:nvPr/>
                </p:nvSpPr>
                <p:spPr bwMode="auto">
                  <a:xfrm rot="1463065">
                    <a:off x="4967937" y="5226889"/>
                    <a:ext cx="188737" cy="185694"/>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2 w 26"/>
                      <a:gd name="T11" fmla="*/ 7 h 26"/>
                      <a:gd name="T12" fmla="*/ 15 w 26"/>
                      <a:gd name="T13" fmla="*/ 0 h 26"/>
                      <a:gd name="T14" fmla="*/ 19 w 26"/>
                      <a:gd name="T15" fmla="*/ 1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5" y="18"/>
                          <a:pt x="24" y="19"/>
                        </a:cubicBezTo>
                        <a:cubicBezTo>
                          <a:pt x="10" y="25"/>
                          <a:pt x="10" y="25"/>
                          <a:pt x="10" y="25"/>
                        </a:cubicBezTo>
                        <a:cubicBezTo>
                          <a:pt x="9" y="26"/>
                          <a:pt x="7" y="25"/>
                          <a:pt x="7" y="24"/>
                        </a:cubicBezTo>
                        <a:cubicBezTo>
                          <a:pt x="0" y="10"/>
                          <a:pt x="0" y="10"/>
                          <a:pt x="0" y="10"/>
                        </a:cubicBezTo>
                        <a:cubicBezTo>
                          <a:pt x="0" y="9"/>
                          <a:pt x="0" y="7"/>
                          <a:pt x="2" y="7"/>
                        </a:cubicBezTo>
                        <a:cubicBezTo>
                          <a:pt x="15" y="0"/>
                          <a:pt x="15" y="0"/>
                          <a:pt x="15" y="0"/>
                        </a:cubicBezTo>
                        <a:cubicBezTo>
                          <a:pt x="17" y="0"/>
                          <a:pt x="18" y="0"/>
                          <a:pt x="19" y="1"/>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3" name="任意多边形: 形状 152"/>
                  <p:cNvSpPr>
                    <a:spLocks/>
                  </p:cNvSpPr>
                  <p:nvPr/>
                </p:nvSpPr>
                <p:spPr bwMode="auto">
                  <a:xfrm rot="1463065">
                    <a:off x="5144789" y="5220154"/>
                    <a:ext cx="188737" cy="185694"/>
                  </a:xfrm>
                  <a:custGeom>
                    <a:avLst/>
                    <a:gdLst>
                      <a:gd name="T0" fmla="*/ 25 w 26"/>
                      <a:gd name="T1" fmla="*/ 16 h 26"/>
                      <a:gd name="T2" fmla="*/ 24 w 26"/>
                      <a:gd name="T3" fmla="*/ 19 h 26"/>
                      <a:gd name="T4" fmla="*/ 10 w 26"/>
                      <a:gd name="T5" fmla="*/ 26 h 26"/>
                      <a:gd name="T6" fmla="*/ 7 w 26"/>
                      <a:gd name="T7" fmla="*/ 25 h 26"/>
                      <a:gd name="T8" fmla="*/ 0 w 26"/>
                      <a:gd name="T9" fmla="*/ 11 h 26"/>
                      <a:gd name="T10" fmla="*/ 1 w 26"/>
                      <a:gd name="T11" fmla="*/ 7 h 26"/>
                      <a:gd name="T12" fmla="*/ 15 w 26"/>
                      <a:gd name="T13" fmla="*/ 1 h 26"/>
                      <a:gd name="T14" fmla="*/ 19 w 26"/>
                      <a:gd name="T15" fmla="*/ 2 h 26"/>
                      <a:gd name="T16" fmla="*/ 25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6"/>
                        </a:moveTo>
                        <a:cubicBezTo>
                          <a:pt x="26" y="17"/>
                          <a:pt x="25" y="19"/>
                          <a:pt x="24" y="19"/>
                        </a:cubicBezTo>
                        <a:cubicBezTo>
                          <a:pt x="10" y="26"/>
                          <a:pt x="10" y="26"/>
                          <a:pt x="10" y="26"/>
                        </a:cubicBezTo>
                        <a:cubicBezTo>
                          <a:pt x="9" y="26"/>
                          <a:pt x="7" y="26"/>
                          <a:pt x="7" y="25"/>
                        </a:cubicBezTo>
                        <a:cubicBezTo>
                          <a:pt x="0" y="11"/>
                          <a:pt x="0" y="11"/>
                          <a:pt x="0" y="11"/>
                        </a:cubicBezTo>
                        <a:cubicBezTo>
                          <a:pt x="0" y="10"/>
                          <a:pt x="0" y="8"/>
                          <a:pt x="1" y="7"/>
                        </a:cubicBezTo>
                        <a:cubicBezTo>
                          <a:pt x="15" y="1"/>
                          <a:pt x="15" y="1"/>
                          <a:pt x="15" y="1"/>
                        </a:cubicBezTo>
                        <a:cubicBezTo>
                          <a:pt x="16"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4" name="任意多边形: 形状 153"/>
                  <p:cNvSpPr>
                    <a:spLocks/>
                  </p:cNvSpPr>
                  <p:nvPr/>
                </p:nvSpPr>
                <p:spPr bwMode="auto">
                  <a:xfrm rot="1463065">
                    <a:off x="5312683" y="5217573"/>
                    <a:ext cx="194826" cy="188737"/>
                  </a:xfrm>
                  <a:custGeom>
                    <a:avLst/>
                    <a:gdLst>
                      <a:gd name="T0" fmla="*/ 26 w 27"/>
                      <a:gd name="T1" fmla="*/ 16 h 26"/>
                      <a:gd name="T2" fmla="*/ 25 w 27"/>
                      <a:gd name="T3" fmla="*/ 19 h 26"/>
                      <a:gd name="T4" fmla="*/ 11 w 27"/>
                      <a:gd name="T5" fmla="*/ 26 h 26"/>
                      <a:gd name="T6" fmla="*/ 8 w 27"/>
                      <a:gd name="T7" fmla="*/ 24 h 26"/>
                      <a:gd name="T8" fmla="*/ 1 w 27"/>
                      <a:gd name="T9" fmla="*/ 11 h 26"/>
                      <a:gd name="T10" fmla="*/ 2 w 27"/>
                      <a:gd name="T11" fmla="*/ 7 h 26"/>
                      <a:gd name="T12" fmla="*/ 16 w 27"/>
                      <a:gd name="T13" fmla="*/ 1 h 26"/>
                      <a:gd name="T14" fmla="*/ 20 w 27"/>
                      <a:gd name="T15" fmla="*/ 2 h 26"/>
                      <a:gd name="T16" fmla="*/ 26 w 27"/>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6"/>
                        </a:moveTo>
                        <a:cubicBezTo>
                          <a:pt x="27" y="17"/>
                          <a:pt x="26" y="18"/>
                          <a:pt x="25" y="19"/>
                        </a:cubicBezTo>
                        <a:cubicBezTo>
                          <a:pt x="11" y="26"/>
                          <a:pt x="11" y="26"/>
                          <a:pt x="11" y="26"/>
                        </a:cubicBezTo>
                        <a:cubicBezTo>
                          <a:pt x="10" y="26"/>
                          <a:pt x="8" y="26"/>
                          <a:pt x="8" y="24"/>
                        </a:cubicBezTo>
                        <a:cubicBezTo>
                          <a:pt x="1" y="11"/>
                          <a:pt x="1" y="11"/>
                          <a:pt x="1" y="11"/>
                        </a:cubicBezTo>
                        <a:cubicBezTo>
                          <a:pt x="0" y="9"/>
                          <a:pt x="1" y="8"/>
                          <a:pt x="2" y="7"/>
                        </a:cubicBezTo>
                        <a:cubicBezTo>
                          <a:pt x="16" y="1"/>
                          <a:pt x="16" y="1"/>
                          <a:pt x="16" y="1"/>
                        </a:cubicBezTo>
                        <a:cubicBezTo>
                          <a:pt x="17" y="0"/>
                          <a:pt x="19" y="0"/>
                          <a:pt x="20"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5" name="任意多边形: 形状 154"/>
                  <p:cNvSpPr>
                    <a:spLocks/>
                  </p:cNvSpPr>
                  <p:nvPr/>
                </p:nvSpPr>
                <p:spPr bwMode="auto">
                  <a:xfrm rot="1463065">
                    <a:off x="5486392" y="5219293"/>
                    <a:ext cx="194826" cy="185694"/>
                  </a:xfrm>
                  <a:custGeom>
                    <a:avLst/>
                    <a:gdLst>
                      <a:gd name="T0" fmla="*/ 26 w 27"/>
                      <a:gd name="T1" fmla="*/ 15 h 26"/>
                      <a:gd name="T2" fmla="*/ 25 w 27"/>
                      <a:gd name="T3" fmla="*/ 19 h 26"/>
                      <a:gd name="T4" fmla="*/ 11 w 27"/>
                      <a:gd name="T5" fmla="*/ 25 h 26"/>
                      <a:gd name="T6" fmla="*/ 7 w 27"/>
                      <a:gd name="T7" fmla="*/ 24 h 26"/>
                      <a:gd name="T8" fmla="*/ 1 w 27"/>
                      <a:gd name="T9" fmla="*/ 10 h 26"/>
                      <a:gd name="T10" fmla="*/ 2 w 27"/>
                      <a:gd name="T11" fmla="*/ 7 h 26"/>
                      <a:gd name="T12" fmla="*/ 16 w 27"/>
                      <a:gd name="T13" fmla="*/ 0 h 26"/>
                      <a:gd name="T14" fmla="*/ 20 w 27"/>
                      <a:gd name="T15" fmla="*/ 1 h 26"/>
                      <a:gd name="T16" fmla="*/ 26 w 27"/>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5"/>
                        </a:moveTo>
                        <a:cubicBezTo>
                          <a:pt x="27" y="16"/>
                          <a:pt x="26" y="18"/>
                          <a:pt x="25" y="19"/>
                        </a:cubicBezTo>
                        <a:cubicBezTo>
                          <a:pt x="11" y="25"/>
                          <a:pt x="11" y="25"/>
                          <a:pt x="11" y="25"/>
                        </a:cubicBezTo>
                        <a:cubicBezTo>
                          <a:pt x="10" y="26"/>
                          <a:pt x="8" y="25"/>
                          <a:pt x="7" y="24"/>
                        </a:cubicBezTo>
                        <a:cubicBezTo>
                          <a:pt x="1" y="10"/>
                          <a:pt x="1" y="10"/>
                          <a:pt x="1" y="10"/>
                        </a:cubicBezTo>
                        <a:cubicBezTo>
                          <a:pt x="0" y="9"/>
                          <a:pt x="1" y="7"/>
                          <a:pt x="2" y="7"/>
                        </a:cubicBezTo>
                        <a:cubicBezTo>
                          <a:pt x="16" y="0"/>
                          <a:pt x="16" y="0"/>
                          <a:pt x="16" y="0"/>
                        </a:cubicBezTo>
                        <a:cubicBezTo>
                          <a:pt x="17" y="0"/>
                          <a:pt x="19" y="0"/>
                          <a:pt x="20" y="1"/>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6" name="任意多边形: 形状 155"/>
                  <p:cNvSpPr>
                    <a:spLocks/>
                  </p:cNvSpPr>
                  <p:nvPr/>
                </p:nvSpPr>
                <p:spPr bwMode="auto">
                  <a:xfrm rot="1463065">
                    <a:off x="5663244" y="5212559"/>
                    <a:ext cx="194826" cy="185694"/>
                  </a:xfrm>
                  <a:custGeom>
                    <a:avLst/>
                    <a:gdLst>
                      <a:gd name="T0" fmla="*/ 26 w 27"/>
                      <a:gd name="T1" fmla="*/ 16 h 26"/>
                      <a:gd name="T2" fmla="*/ 25 w 27"/>
                      <a:gd name="T3" fmla="*/ 19 h 26"/>
                      <a:gd name="T4" fmla="*/ 11 w 27"/>
                      <a:gd name="T5" fmla="*/ 26 h 26"/>
                      <a:gd name="T6" fmla="*/ 7 w 27"/>
                      <a:gd name="T7" fmla="*/ 25 h 26"/>
                      <a:gd name="T8" fmla="*/ 1 w 27"/>
                      <a:gd name="T9" fmla="*/ 11 h 26"/>
                      <a:gd name="T10" fmla="*/ 2 w 27"/>
                      <a:gd name="T11" fmla="*/ 7 h 26"/>
                      <a:gd name="T12" fmla="*/ 16 w 27"/>
                      <a:gd name="T13" fmla="*/ 1 h 26"/>
                      <a:gd name="T14" fmla="*/ 19 w 27"/>
                      <a:gd name="T15" fmla="*/ 2 h 26"/>
                      <a:gd name="T16" fmla="*/ 26 w 27"/>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6"/>
                        </a:moveTo>
                        <a:cubicBezTo>
                          <a:pt x="27" y="17"/>
                          <a:pt x="26" y="19"/>
                          <a:pt x="25" y="19"/>
                        </a:cubicBezTo>
                        <a:cubicBezTo>
                          <a:pt x="11" y="26"/>
                          <a:pt x="11" y="26"/>
                          <a:pt x="11" y="26"/>
                        </a:cubicBezTo>
                        <a:cubicBezTo>
                          <a:pt x="10" y="26"/>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7" name="任意多边形: 形状 156"/>
                  <p:cNvSpPr>
                    <a:spLocks/>
                  </p:cNvSpPr>
                  <p:nvPr/>
                </p:nvSpPr>
                <p:spPr bwMode="auto">
                  <a:xfrm rot="1463065">
                    <a:off x="5837583" y="5211370"/>
                    <a:ext cx="194826" cy="185694"/>
                  </a:xfrm>
                  <a:custGeom>
                    <a:avLst/>
                    <a:gdLst>
                      <a:gd name="T0" fmla="*/ 26 w 27"/>
                      <a:gd name="T1" fmla="*/ 15 h 26"/>
                      <a:gd name="T2" fmla="*/ 25 w 27"/>
                      <a:gd name="T3" fmla="*/ 19 h 26"/>
                      <a:gd name="T4" fmla="*/ 11 w 27"/>
                      <a:gd name="T5" fmla="*/ 25 h 26"/>
                      <a:gd name="T6" fmla="*/ 7 w 27"/>
                      <a:gd name="T7" fmla="*/ 24 h 26"/>
                      <a:gd name="T8" fmla="*/ 1 w 27"/>
                      <a:gd name="T9" fmla="*/ 10 h 26"/>
                      <a:gd name="T10" fmla="*/ 2 w 27"/>
                      <a:gd name="T11" fmla="*/ 7 h 26"/>
                      <a:gd name="T12" fmla="*/ 16 w 27"/>
                      <a:gd name="T13" fmla="*/ 0 h 26"/>
                      <a:gd name="T14" fmla="*/ 19 w 27"/>
                      <a:gd name="T15" fmla="*/ 2 h 26"/>
                      <a:gd name="T16" fmla="*/ 26 w 27"/>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5"/>
                        </a:moveTo>
                        <a:cubicBezTo>
                          <a:pt x="27" y="17"/>
                          <a:pt x="26" y="18"/>
                          <a:pt x="25" y="19"/>
                        </a:cubicBezTo>
                        <a:cubicBezTo>
                          <a:pt x="11" y="25"/>
                          <a:pt x="11" y="25"/>
                          <a:pt x="11" y="25"/>
                        </a:cubicBezTo>
                        <a:cubicBezTo>
                          <a:pt x="10" y="26"/>
                          <a:pt x="8" y="26"/>
                          <a:pt x="7" y="24"/>
                        </a:cubicBezTo>
                        <a:cubicBezTo>
                          <a:pt x="1" y="10"/>
                          <a:pt x="1" y="10"/>
                          <a:pt x="1" y="10"/>
                        </a:cubicBezTo>
                        <a:cubicBezTo>
                          <a:pt x="0" y="9"/>
                          <a:pt x="1" y="8"/>
                          <a:pt x="2" y="7"/>
                        </a:cubicBezTo>
                        <a:cubicBezTo>
                          <a:pt x="16" y="0"/>
                          <a:pt x="16" y="0"/>
                          <a:pt x="16" y="0"/>
                        </a:cubicBezTo>
                        <a:cubicBezTo>
                          <a:pt x="17" y="0"/>
                          <a:pt x="19" y="0"/>
                          <a:pt x="19"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8" name="任意多边形: 形状 157"/>
                  <p:cNvSpPr>
                    <a:spLocks/>
                  </p:cNvSpPr>
                  <p:nvPr/>
                </p:nvSpPr>
                <p:spPr bwMode="auto">
                  <a:xfrm rot="1463065">
                    <a:off x="6240230" y="4838254"/>
                    <a:ext cx="216136" cy="207002"/>
                  </a:xfrm>
                  <a:custGeom>
                    <a:avLst/>
                    <a:gdLst>
                      <a:gd name="T0" fmla="*/ 29 w 30"/>
                      <a:gd name="T1" fmla="*/ 16 h 29"/>
                      <a:gd name="T2" fmla="*/ 28 w 30"/>
                      <a:gd name="T3" fmla="*/ 20 h 29"/>
                      <a:gd name="T4" fmla="*/ 10 w 30"/>
                      <a:gd name="T5" fmla="*/ 28 h 29"/>
                      <a:gd name="T6" fmla="*/ 7 w 30"/>
                      <a:gd name="T7" fmla="*/ 27 h 29"/>
                      <a:gd name="T8" fmla="*/ 0 w 30"/>
                      <a:gd name="T9" fmla="*/ 13 h 29"/>
                      <a:gd name="T10" fmla="*/ 2 w 30"/>
                      <a:gd name="T11" fmla="*/ 9 h 29"/>
                      <a:gd name="T12" fmla="*/ 19 w 30"/>
                      <a:gd name="T13" fmla="*/ 1 h 29"/>
                      <a:gd name="T14" fmla="*/ 23 w 30"/>
                      <a:gd name="T15" fmla="*/ 2 h 29"/>
                      <a:gd name="T16" fmla="*/ 29 w 30"/>
                      <a:gd name="T17" fmla="*/ 1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29">
                        <a:moveTo>
                          <a:pt x="29" y="16"/>
                        </a:moveTo>
                        <a:cubicBezTo>
                          <a:pt x="30" y="17"/>
                          <a:pt x="30" y="19"/>
                          <a:pt x="28" y="20"/>
                        </a:cubicBezTo>
                        <a:cubicBezTo>
                          <a:pt x="10" y="28"/>
                          <a:pt x="10" y="28"/>
                          <a:pt x="10" y="28"/>
                        </a:cubicBezTo>
                        <a:cubicBezTo>
                          <a:pt x="9" y="29"/>
                          <a:pt x="8" y="28"/>
                          <a:pt x="7" y="27"/>
                        </a:cubicBezTo>
                        <a:cubicBezTo>
                          <a:pt x="0" y="13"/>
                          <a:pt x="0" y="13"/>
                          <a:pt x="0" y="13"/>
                        </a:cubicBezTo>
                        <a:cubicBezTo>
                          <a:pt x="0" y="12"/>
                          <a:pt x="0" y="10"/>
                          <a:pt x="2" y="9"/>
                        </a:cubicBezTo>
                        <a:cubicBezTo>
                          <a:pt x="19" y="1"/>
                          <a:pt x="19" y="1"/>
                          <a:pt x="19" y="1"/>
                        </a:cubicBezTo>
                        <a:cubicBezTo>
                          <a:pt x="21" y="0"/>
                          <a:pt x="22" y="1"/>
                          <a:pt x="23" y="2"/>
                        </a:cubicBezTo>
                        <a:lnTo>
                          <a:pt x="29"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9" name="任意多边形: 形状 158"/>
                  <p:cNvSpPr>
                    <a:spLocks/>
                  </p:cNvSpPr>
                  <p:nvPr/>
                </p:nvSpPr>
                <p:spPr bwMode="auto">
                  <a:xfrm rot="1463065">
                    <a:off x="6264996" y="4931696"/>
                    <a:ext cx="216136" cy="273974"/>
                  </a:xfrm>
                  <a:custGeom>
                    <a:avLst/>
                    <a:gdLst>
                      <a:gd name="T0" fmla="*/ 29 w 30"/>
                      <a:gd name="T1" fmla="*/ 29 h 38"/>
                      <a:gd name="T2" fmla="*/ 28 w 30"/>
                      <a:gd name="T3" fmla="*/ 32 h 38"/>
                      <a:gd name="T4" fmla="*/ 17 w 30"/>
                      <a:gd name="T5" fmla="*/ 37 h 38"/>
                      <a:gd name="T6" fmla="*/ 13 w 30"/>
                      <a:gd name="T7" fmla="*/ 36 h 38"/>
                      <a:gd name="T8" fmla="*/ 1 w 30"/>
                      <a:gd name="T9" fmla="*/ 10 h 38"/>
                      <a:gd name="T10" fmla="*/ 2 w 30"/>
                      <a:gd name="T11" fmla="*/ 6 h 38"/>
                      <a:gd name="T12" fmla="*/ 13 w 30"/>
                      <a:gd name="T13" fmla="*/ 1 h 38"/>
                      <a:gd name="T14" fmla="*/ 17 w 30"/>
                      <a:gd name="T15" fmla="*/ 2 h 38"/>
                      <a:gd name="T16" fmla="*/ 29 w 30"/>
                      <a:gd name="T17" fmla="*/ 2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38">
                        <a:moveTo>
                          <a:pt x="29" y="29"/>
                        </a:moveTo>
                        <a:cubicBezTo>
                          <a:pt x="30" y="30"/>
                          <a:pt x="29" y="32"/>
                          <a:pt x="28" y="32"/>
                        </a:cubicBezTo>
                        <a:cubicBezTo>
                          <a:pt x="17" y="37"/>
                          <a:pt x="17" y="37"/>
                          <a:pt x="17" y="37"/>
                        </a:cubicBezTo>
                        <a:cubicBezTo>
                          <a:pt x="16" y="38"/>
                          <a:pt x="14" y="37"/>
                          <a:pt x="13" y="36"/>
                        </a:cubicBezTo>
                        <a:cubicBezTo>
                          <a:pt x="1" y="10"/>
                          <a:pt x="1" y="10"/>
                          <a:pt x="1" y="10"/>
                        </a:cubicBezTo>
                        <a:cubicBezTo>
                          <a:pt x="0" y="8"/>
                          <a:pt x="1" y="7"/>
                          <a:pt x="2" y="6"/>
                        </a:cubicBezTo>
                        <a:cubicBezTo>
                          <a:pt x="13" y="1"/>
                          <a:pt x="13" y="1"/>
                          <a:pt x="13" y="1"/>
                        </a:cubicBezTo>
                        <a:cubicBezTo>
                          <a:pt x="14" y="0"/>
                          <a:pt x="16" y="1"/>
                          <a:pt x="17" y="2"/>
                        </a:cubicBezTo>
                        <a:lnTo>
                          <a:pt x="29" y="29"/>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0" name="任意多边形: 形状 159"/>
                  <p:cNvSpPr>
                    <a:spLocks/>
                  </p:cNvSpPr>
                  <p:nvPr/>
                </p:nvSpPr>
                <p:spPr bwMode="auto">
                  <a:xfrm rot="1463065">
                    <a:off x="6194196" y="4658999"/>
                    <a:ext cx="252666" cy="216136"/>
                  </a:xfrm>
                  <a:custGeom>
                    <a:avLst/>
                    <a:gdLst>
                      <a:gd name="T0" fmla="*/ 35 w 35"/>
                      <a:gd name="T1" fmla="*/ 15 h 30"/>
                      <a:gd name="T2" fmla="*/ 34 w 35"/>
                      <a:gd name="T3" fmla="*/ 19 h 30"/>
                      <a:gd name="T4" fmla="*/ 11 w 35"/>
                      <a:gd name="T5" fmla="*/ 29 h 30"/>
                      <a:gd name="T6" fmla="*/ 7 w 35"/>
                      <a:gd name="T7" fmla="*/ 28 h 30"/>
                      <a:gd name="T8" fmla="*/ 1 w 35"/>
                      <a:gd name="T9" fmla="*/ 15 h 30"/>
                      <a:gd name="T10" fmla="*/ 2 w 35"/>
                      <a:gd name="T11" fmla="*/ 11 h 30"/>
                      <a:gd name="T12" fmla="*/ 25 w 35"/>
                      <a:gd name="T13" fmla="*/ 0 h 30"/>
                      <a:gd name="T14" fmla="*/ 28 w 35"/>
                      <a:gd name="T15" fmla="*/ 2 h 30"/>
                      <a:gd name="T16" fmla="*/ 35 w 35"/>
                      <a:gd name="T17" fmla="*/ 1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30">
                        <a:moveTo>
                          <a:pt x="35" y="15"/>
                        </a:moveTo>
                        <a:cubicBezTo>
                          <a:pt x="35" y="17"/>
                          <a:pt x="35" y="18"/>
                          <a:pt x="34" y="19"/>
                        </a:cubicBezTo>
                        <a:cubicBezTo>
                          <a:pt x="11" y="29"/>
                          <a:pt x="11" y="29"/>
                          <a:pt x="11" y="29"/>
                        </a:cubicBezTo>
                        <a:cubicBezTo>
                          <a:pt x="10" y="30"/>
                          <a:pt x="8" y="30"/>
                          <a:pt x="7" y="28"/>
                        </a:cubicBezTo>
                        <a:cubicBezTo>
                          <a:pt x="1" y="15"/>
                          <a:pt x="1" y="15"/>
                          <a:pt x="1" y="15"/>
                        </a:cubicBezTo>
                        <a:cubicBezTo>
                          <a:pt x="0" y="13"/>
                          <a:pt x="1" y="12"/>
                          <a:pt x="2" y="11"/>
                        </a:cubicBezTo>
                        <a:cubicBezTo>
                          <a:pt x="25" y="0"/>
                          <a:pt x="25" y="0"/>
                          <a:pt x="25" y="0"/>
                        </a:cubicBezTo>
                        <a:cubicBezTo>
                          <a:pt x="26" y="0"/>
                          <a:pt x="28" y="0"/>
                          <a:pt x="28" y="2"/>
                        </a:cubicBezTo>
                        <a:lnTo>
                          <a:pt x="3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1" name="任意多边形: 形状 160"/>
                  <p:cNvSpPr>
                    <a:spLocks/>
                  </p:cNvSpPr>
                  <p:nvPr/>
                </p:nvSpPr>
                <p:spPr bwMode="auto">
                  <a:xfrm rot="1463065">
                    <a:off x="6024853" y="5147286"/>
                    <a:ext cx="426181" cy="304415"/>
                  </a:xfrm>
                  <a:custGeom>
                    <a:avLst/>
                    <a:gdLst>
                      <a:gd name="T0" fmla="*/ 58 w 59"/>
                      <a:gd name="T1" fmla="*/ 16 h 42"/>
                      <a:gd name="T2" fmla="*/ 57 w 59"/>
                      <a:gd name="T3" fmla="*/ 19 h 42"/>
                      <a:gd name="T4" fmla="*/ 11 w 59"/>
                      <a:gd name="T5" fmla="*/ 41 h 42"/>
                      <a:gd name="T6" fmla="*/ 8 w 59"/>
                      <a:gd name="T7" fmla="*/ 40 h 42"/>
                      <a:gd name="T8" fmla="*/ 1 w 59"/>
                      <a:gd name="T9" fmla="*/ 26 h 42"/>
                      <a:gd name="T10" fmla="*/ 2 w 59"/>
                      <a:gd name="T11" fmla="*/ 22 h 42"/>
                      <a:gd name="T12" fmla="*/ 48 w 59"/>
                      <a:gd name="T13" fmla="*/ 1 h 42"/>
                      <a:gd name="T14" fmla="*/ 52 w 59"/>
                      <a:gd name="T15" fmla="*/ 2 h 42"/>
                      <a:gd name="T16" fmla="*/ 58 w 59"/>
                      <a:gd name="T17" fmla="*/ 1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42">
                        <a:moveTo>
                          <a:pt x="58" y="16"/>
                        </a:moveTo>
                        <a:cubicBezTo>
                          <a:pt x="59" y="17"/>
                          <a:pt x="58" y="19"/>
                          <a:pt x="57" y="19"/>
                        </a:cubicBezTo>
                        <a:cubicBezTo>
                          <a:pt x="11" y="41"/>
                          <a:pt x="11" y="41"/>
                          <a:pt x="11" y="41"/>
                        </a:cubicBezTo>
                        <a:cubicBezTo>
                          <a:pt x="10" y="42"/>
                          <a:pt x="8" y="41"/>
                          <a:pt x="8" y="40"/>
                        </a:cubicBezTo>
                        <a:cubicBezTo>
                          <a:pt x="1" y="26"/>
                          <a:pt x="1" y="26"/>
                          <a:pt x="1" y="26"/>
                        </a:cubicBezTo>
                        <a:cubicBezTo>
                          <a:pt x="0" y="25"/>
                          <a:pt x="1" y="23"/>
                          <a:pt x="2" y="22"/>
                        </a:cubicBezTo>
                        <a:cubicBezTo>
                          <a:pt x="48" y="1"/>
                          <a:pt x="48" y="1"/>
                          <a:pt x="48" y="1"/>
                        </a:cubicBezTo>
                        <a:cubicBezTo>
                          <a:pt x="50" y="0"/>
                          <a:pt x="51" y="1"/>
                          <a:pt x="52" y="2"/>
                        </a:cubicBezTo>
                        <a:lnTo>
                          <a:pt x="58"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grpSp>
            <p:nvGrpSpPr>
              <p:cNvPr id="78" name="组合 77"/>
              <p:cNvGrpSpPr/>
              <p:nvPr/>
            </p:nvGrpSpPr>
            <p:grpSpPr>
              <a:xfrm rot="21480000">
                <a:off x="3466492" y="2349500"/>
                <a:ext cx="4997599" cy="2952650"/>
                <a:chOff x="3504592" y="2088321"/>
                <a:chExt cx="4997599" cy="3213829"/>
              </a:xfrm>
            </p:grpSpPr>
            <p:sp>
              <p:nvSpPr>
                <p:cNvPr id="79" name="任意多边形: 形状 78"/>
                <p:cNvSpPr>
                  <a:spLocks/>
                </p:cNvSpPr>
                <p:nvPr/>
              </p:nvSpPr>
              <p:spPr bwMode="auto">
                <a:xfrm rot="1523065">
                  <a:off x="3513138" y="2088321"/>
                  <a:ext cx="4989053" cy="3101065"/>
                </a:xfrm>
                <a:custGeom>
                  <a:avLst/>
                  <a:gdLst>
                    <a:gd name="T0" fmla="*/ 462 w 478"/>
                    <a:gd name="T1" fmla="*/ 2 h 297"/>
                    <a:gd name="T2" fmla="*/ 292 w 478"/>
                    <a:gd name="T3" fmla="*/ 82 h 297"/>
                    <a:gd name="T4" fmla="*/ 175 w 478"/>
                    <a:gd name="T5" fmla="*/ 137 h 297"/>
                    <a:gd name="T6" fmla="*/ 5 w 478"/>
                    <a:gd name="T7" fmla="*/ 218 h 297"/>
                    <a:gd name="T8" fmla="*/ 1 w 478"/>
                    <a:gd name="T9" fmla="*/ 227 h 297"/>
                    <a:gd name="T10" fmla="*/ 7 w 478"/>
                    <a:gd name="T11" fmla="*/ 238 h 297"/>
                    <a:gd name="T12" fmla="*/ 83 w 478"/>
                    <a:gd name="T13" fmla="*/ 293 h 297"/>
                    <a:gd name="T14" fmla="*/ 93 w 478"/>
                    <a:gd name="T15" fmla="*/ 294 h 297"/>
                    <a:gd name="T16" fmla="*/ 221 w 478"/>
                    <a:gd name="T17" fmla="*/ 234 h 297"/>
                    <a:gd name="T18" fmla="*/ 337 w 478"/>
                    <a:gd name="T19" fmla="*/ 179 h 297"/>
                    <a:gd name="T20" fmla="*/ 464 w 478"/>
                    <a:gd name="T21" fmla="*/ 119 h 297"/>
                    <a:gd name="T22" fmla="*/ 471 w 478"/>
                    <a:gd name="T23" fmla="*/ 110 h 297"/>
                    <a:gd name="T24" fmla="*/ 477 w 478"/>
                    <a:gd name="T25" fmla="*/ 18 h 297"/>
                    <a:gd name="T26" fmla="*/ 471 w 478"/>
                    <a:gd name="T27" fmla="*/ 5 h 297"/>
                    <a:gd name="T28" fmla="*/ 462 w 478"/>
                    <a:gd name="T29" fmla="*/ 2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8" h="297">
                      <a:moveTo>
                        <a:pt x="462" y="2"/>
                      </a:moveTo>
                      <a:cubicBezTo>
                        <a:pt x="457" y="4"/>
                        <a:pt x="369" y="46"/>
                        <a:pt x="292" y="82"/>
                      </a:cubicBezTo>
                      <a:cubicBezTo>
                        <a:pt x="292" y="82"/>
                        <a:pt x="237" y="108"/>
                        <a:pt x="175" y="137"/>
                      </a:cubicBezTo>
                      <a:cubicBezTo>
                        <a:pt x="97" y="174"/>
                        <a:pt x="7" y="217"/>
                        <a:pt x="5" y="218"/>
                      </a:cubicBezTo>
                      <a:cubicBezTo>
                        <a:pt x="1" y="219"/>
                        <a:pt x="0" y="223"/>
                        <a:pt x="1" y="227"/>
                      </a:cubicBezTo>
                      <a:cubicBezTo>
                        <a:pt x="2" y="228"/>
                        <a:pt x="7" y="238"/>
                        <a:pt x="7" y="238"/>
                      </a:cubicBezTo>
                      <a:cubicBezTo>
                        <a:pt x="83" y="293"/>
                        <a:pt x="83" y="293"/>
                        <a:pt x="83" y="293"/>
                      </a:cubicBezTo>
                      <a:cubicBezTo>
                        <a:pt x="83" y="293"/>
                        <a:pt x="87" y="297"/>
                        <a:pt x="93" y="294"/>
                      </a:cubicBezTo>
                      <a:cubicBezTo>
                        <a:pt x="97" y="292"/>
                        <a:pt x="160" y="263"/>
                        <a:pt x="221" y="234"/>
                      </a:cubicBezTo>
                      <a:cubicBezTo>
                        <a:pt x="280" y="206"/>
                        <a:pt x="337" y="179"/>
                        <a:pt x="337" y="179"/>
                      </a:cubicBezTo>
                      <a:cubicBezTo>
                        <a:pt x="398" y="150"/>
                        <a:pt x="461" y="120"/>
                        <a:pt x="464" y="119"/>
                      </a:cubicBezTo>
                      <a:cubicBezTo>
                        <a:pt x="471" y="115"/>
                        <a:pt x="471" y="110"/>
                        <a:pt x="471" y="110"/>
                      </a:cubicBezTo>
                      <a:cubicBezTo>
                        <a:pt x="477" y="18"/>
                        <a:pt x="477" y="18"/>
                        <a:pt x="477" y="18"/>
                      </a:cubicBezTo>
                      <a:cubicBezTo>
                        <a:pt x="478" y="17"/>
                        <a:pt x="472" y="6"/>
                        <a:pt x="471" y="5"/>
                      </a:cubicBezTo>
                      <a:cubicBezTo>
                        <a:pt x="470" y="2"/>
                        <a:pt x="466" y="0"/>
                        <a:pt x="462" y="2"/>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0" name="任意多边形: 形状 79"/>
                <p:cNvSpPr>
                  <a:spLocks/>
                </p:cNvSpPr>
                <p:nvPr/>
              </p:nvSpPr>
              <p:spPr bwMode="auto">
                <a:xfrm rot="1523065">
                  <a:off x="3504592" y="2187852"/>
                  <a:ext cx="4949351" cy="3114298"/>
                </a:xfrm>
                <a:custGeom>
                  <a:avLst/>
                  <a:gdLst>
                    <a:gd name="T0" fmla="*/ 463 w 474"/>
                    <a:gd name="T1" fmla="*/ 3 h 298"/>
                    <a:gd name="T2" fmla="*/ 293 w 474"/>
                    <a:gd name="T3" fmla="*/ 83 h 298"/>
                    <a:gd name="T4" fmla="*/ 176 w 474"/>
                    <a:gd name="T5" fmla="*/ 138 h 298"/>
                    <a:gd name="T6" fmla="*/ 6 w 474"/>
                    <a:gd name="T7" fmla="*/ 219 h 298"/>
                    <a:gd name="T8" fmla="*/ 4 w 474"/>
                    <a:gd name="T9" fmla="*/ 231 h 298"/>
                    <a:gd name="T10" fmla="*/ 84 w 474"/>
                    <a:gd name="T11" fmla="*/ 294 h 298"/>
                    <a:gd name="T12" fmla="*/ 94 w 474"/>
                    <a:gd name="T13" fmla="*/ 295 h 298"/>
                    <a:gd name="T14" fmla="*/ 222 w 474"/>
                    <a:gd name="T15" fmla="*/ 235 h 298"/>
                    <a:gd name="T16" fmla="*/ 338 w 474"/>
                    <a:gd name="T17" fmla="*/ 179 h 298"/>
                    <a:gd name="T18" fmla="*/ 465 w 474"/>
                    <a:gd name="T19" fmla="*/ 120 h 298"/>
                    <a:gd name="T20" fmla="*/ 472 w 474"/>
                    <a:gd name="T21" fmla="*/ 111 h 298"/>
                    <a:gd name="T22" fmla="*/ 473 w 474"/>
                    <a:gd name="T23" fmla="*/ 9 h 298"/>
                    <a:gd name="T24" fmla="*/ 463 w 474"/>
                    <a:gd name="T25" fmla="*/ 3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4" h="298">
                      <a:moveTo>
                        <a:pt x="463" y="3"/>
                      </a:moveTo>
                      <a:cubicBezTo>
                        <a:pt x="458" y="5"/>
                        <a:pt x="370" y="47"/>
                        <a:pt x="293" y="83"/>
                      </a:cubicBezTo>
                      <a:cubicBezTo>
                        <a:pt x="293" y="83"/>
                        <a:pt x="238" y="109"/>
                        <a:pt x="176" y="138"/>
                      </a:cubicBezTo>
                      <a:cubicBezTo>
                        <a:pt x="98" y="175"/>
                        <a:pt x="9" y="217"/>
                        <a:pt x="6" y="219"/>
                      </a:cubicBezTo>
                      <a:cubicBezTo>
                        <a:pt x="1" y="221"/>
                        <a:pt x="0" y="227"/>
                        <a:pt x="4" y="231"/>
                      </a:cubicBezTo>
                      <a:cubicBezTo>
                        <a:pt x="84" y="294"/>
                        <a:pt x="84" y="294"/>
                        <a:pt x="84" y="294"/>
                      </a:cubicBezTo>
                      <a:cubicBezTo>
                        <a:pt x="84" y="294"/>
                        <a:pt x="88" y="298"/>
                        <a:pt x="94" y="295"/>
                      </a:cubicBezTo>
                      <a:cubicBezTo>
                        <a:pt x="98" y="293"/>
                        <a:pt x="161" y="263"/>
                        <a:pt x="222" y="235"/>
                      </a:cubicBezTo>
                      <a:cubicBezTo>
                        <a:pt x="281" y="207"/>
                        <a:pt x="338" y="179"/>
                        <a:pt x="338" y="179"/>
                      </a:cubicBezTo>
                      <a:cubicBezTo>
                        <a:pt x="399" y="151"/>
                        <a:pt x="462" y="121"/>
                        <a:pt x="465" y="120"/>
                      </a:cubicBezTo>
                      <a:cubicBezTo>
                        <a:pt x="472" y="116"/>
                        <a:pt x="472" y="111"/>
                        <a:pt x="472" y="111"/>
                      </a:cubicBezTo>
                      <a:cubicBezTo>
                        <a:pt x="473" y="9"/>
                        <a:pt x="473" y="9"/>
                        <a:pt x="473" y="9"/>
                      </a:cubicBezTo>
                      <a:cubicBezTo>
                        <a:pt x="474" y="6"/>
                        <a:pt x="469" y="0"/>
                        <a:pt x="463" y="3"/>
                      </a:cubicBezTo>
                      <a:close/>
                    </a:path>
                  </a:pathLst>
                </a:custGeom>
                <a:solidFill>
                  <a:srgbClr val="0321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1" name="任意多边形: 形状 80"/>
                <p:cNvSpPr>
                  <a:spLocks/>
                </p:cNvSpPr>
                <p:nvPr/>
              </p:nvSpPr>
              <p:spPr bwMode="auto">
                <a:xfrm rot="1523065">
                  <a:off x="3677416" y="2368570"/>
                  <a:ext cx="4644980" cy="2840804"/>
                </a:xfrm>
                <a:custGeom>
                  <a:avLst/>
                  <a:gdLst>
                    <a:gd name="T0" fmla="*/ 435 w 445"/>
                    <a:gd name="T1" fmla="*/ 2 h 272"/>
                    <a:gd name="T2" fmla="*/ 259 w 445"/>
                    <a:gd name="T3" fmla="*/ 85 h 272"/>
                    <a:gd name="T4" fmla="*/ 156 w 445"/>
                    <a:gd name="T5" fmla="*/ 134 h 272"/>
                    <a:gd name="T6" fmla="*/ 5 w 445"/>
                    <a:gd name="T7" fmla="*/ 205 h 272"/>
                    <a:gd name="T8" fmla="*/ 4 w 445"/>
                    <a:gd name="T9" fmla="*/ 216 h 272"/>
                    <a:gd name="T10" fmla="*/ 69 w 445"/>
                    <a:gd name="T11" fmla="*/ 269 h 272"/>
                    <a:gd name="T12" fmla="*/ 78 w 445"/>
                    <a:gd name="T13" fmla="*/ 269 h 272"/>
                    <a:gd name="T14" fmla="*/ 190 w 445"/>
                    <a:gd name="T15" fmla="*/ 216 h 272"/>
                    <a:gd name="T16" fmla="*/ 300 w 445"/>
                    <a:gd name="T17" fmla="*/ 165 h 272"/>
                    <a:gd name="T18" fmla="*/ 438 w 445"/>
                    <a:gd name="T19" fmla="*/ 99 h 272"/>
                    <a:gd name="T20" fmla="*/ 444 w 445"/>
                    <a:gd name="T21" fmla="*/ 92 h 272"/>
                    <a:gd name="T22" fmla="*/ 444 w 445"/>
                    <a:gd name="T23" fmla="*/ 8 h 272"/>
                    <a:gd name="T24" fmla="*/ 435 w 445"/>
                    <a:gd name="T25" fmla="*/ 2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5" h="272">
                      <a:moveTo>
                        <a:pt x="435" y="2"/>
                      </a:moveTo>
                      <a:cubicBezTo>
                        <a:pt x="431" y="4"/>
                        <a:pt x="328" y="53"/>
                        <a:pt x="259" y="85"/>
                      </a:cubicBezTo>
                      <a:cubicBezTo>
                        <a:pt x="259" y="85"/>
                        <a:pt x="211" y="108"/>
                        <a:pt x="156" y="134"/>
                      </a:cubicBezTo>
                      <a:cubicBezTo>
                        <a:pt x="87" y="167"/>
                        <a:pt x="8" y="204"/>
                        <a:pt x="5" y="205"/>
                      </a:cubicBezTo>
                      <a:cubicBezTo>
                        <a:pt x="1" y="207"/>
                        <a:pt x="0" y="213"/>
                        <a:pt x="4" y="216"/>
                      </a:cubicBezTo>
                      <a:cubicBezTo>
                        <a:pt x="69" y="269"/>
                        <a:pt x="69" y="269"/>
                        <a:pt x="69" y="269"/>
                      </a:cubicBezTo>
                      <a:cubicBezTo>
                        <a:pt x="69" y="269"/>
                        <a:pt x="72" y="272"/>
                        <a:pt x="78" y="269"/>
                      </a:cubicBezTo>
                      <a:cubicBezTo>
                        <a:pt x="81" y="268"/>
                        <a:pt x="136" y="242"/>
                        <a:pt x="190" y="216"/>
                      </a:cubicBezTo>
                      <a:cubicBezTo>
                        <a:pt x="243" y="192"/>
                        <a:pt x="300" y="165"/>
                        <a:pt x="300" y="165"/>
                      </a:cubicBezTo>
                      <a:cubicBezTo>
                        <a:pt x="354" y="139"/>
                        <a:pt x="435" y="101"/>
                        <a:pt x="438" y="99"/>
                      </a:cubicBezTo>
                      <a:cubicBezTo>
                        <a:pt x="444" y="97"/>
                        <a:pt x="444" y="92"/>
                        <a:pt x="444" y="92"/>
                      </a:cubicBezTo>
                      <a:cubicBezTo>
                        <a:pt x="444" y="8"/>
                        <a:pt x="444" y="8"/>
                        <a:pt x="444" y="8"/>
                      </a:cubicBezTo>
                      <a:cubicBezTo>
                        <a:pt x="445" y="5"/>
                        <a:pt x="441" y="0"/>
                        <a:pt x="435" y="2"/>
                      </a:cubicBezTo>
                      <a:close/>
                    </a:path>
                  </a:pathLst>
                </a:custGeom>
                <a:gradFill flip="none" rotWithShape="1">
                  <a:gsLst>
                    <a:gs pos="0">
                      <a:schemeClr val="accent1">
                        <a:lumMod val="75000"/>
                      </a:schemeClr>
                    </a:gs>
                    <a:gs pos="100000">
                      <a:srgbClr val="00B0F0"/>
                    </a:gs>
                  </a:gsLst>
                  <a:lin ang="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sp>
          <p:nvSpPr>
            <p:cNvPr id="162" name="任意多边形: 形状 161"/>
            <p:cNvSpPr>
              <a:spLocks/>
            </p:cNvSpPr>
            <p:nvPr/>
          </p:nvSpPr>
          <p:spPr bwMode="auto">
            <a:xfrm rot="1403065">
              <a:off x="2719400" y="2766325"/>
              <a:ext cx="6221226" cy="3317738"/>
            </a:xfrm>
            <a:custGeom>
              <a:avLst/>
              <a:gdLst>
                <a:gd name="connsiteX0" fmla="*/ 6198429 w 6221226"/>
                <a:gd name="connsiteY0" fmla="*/ 1689 h 3317738"/>
                <a:gd name="connsiteX1" fmla="*/ 6221226 w 6221226"/>
                <a:gd name="connsiteY1" fmla="*/ 0 h 3317738"/>
                <a:gd name="connsiteX2" fmla="*/ 699325 w 6221226"/>
                <a:gd name="connsiteY2" fmla="*/ 3317738 h 3317738"/>
                <a:gd name="connsiteX3" fmla="*/ 663734 w 6221226"/>
                <a:gd name="connsiteY3" fmla="*/ 3291007 h 3317738"/>
                <a:gd name="connsiteX4" fmla="*/ 36406 w 6221226"/>
                <a:gd name="connsiteY4" fmla="*/ 2819853 h 3317738"/>
                <a:gd name="connsiteX5" fmla="*/ 50703 w 6221226"/>
                <a:gd name="connsiteY5" fmla="*/ 2674994 h 3317738"/>
                <a:gd name="connsiteX6" fmla="*/ 2209556 w 6221226"/>
                <a:gd name="connsiteY6" fmla="*/ 1739995 h 3317738"/>
                <a:gd name="connsiteX7" fmla="*/ 3682150 w 6221226"/>
                <a:gd name="connsiteY7" fmla="*/ 1094715 h 3317738"/>
                <a:gd name="connsiteX8" fmla="*/ 6198429 w 6221226"/>
                <a:gd name="connsiteY8" fmla="*/ 1689 h 3317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21226" h="3317738">
                  <a:moveTo>
                    <a:pt x="6198429" y="1689"/>
                  </a:moveTo>
                  <a:lnTo>
                    <a:pt x="6221226" y="0"/>
                  </a:lnTo>
                  <a:lnTo>
                    <a:pt x="699325" y="3317738"/>
                  </a:lnTo>
                  <a:lnTo>
                    <a:pt x="663734" y="3291007"/>
                  </a:lnTo>
                  <a:cubicBezTo>
                    <a:pt x="526471" y="3187916"/>
                    <a:pt x="326815" y="3037964"/>
                    <a:pt x="36406" y="2819853"/>
                  </a:cubicBezTo>
                  <a:cubicBezTo>
                    <a:pt x="-20782" y="2780346"/>
                    <a:pt x="-6485" y="2701332"/>
                    <a:pt x="50703" y="2674994"/>
                  </a:cubicBezTo>
                  <a:cubicBezTo>
                    <a:pt x="93594" y="2661825"/>
                    <a:pt x="1223060" y="2174572"/>
                    <a:pt x="2209556" y="1739995"/>
                  </a:cubicBezTo>
                  <a:cubicBezTo>
                    <a:pt x="2995892" y="1397602"/>
                    <a:pt x="3682150" y="1094715"/>
                    <a:pt x="3682150" y="1094715"/>
                  </a:cubicBezTo>
                  <a:cubicBezTo>
                    <a:pt x="4668646" y="673308"/>
                    <a:pt x="6141240" y="28027"/>
                    <a:pt x="6198429" y="1689"/>
                  </a:cubicBezTo>
                  <a:close/>
                </a:path>
              </a:pathLst>
            </a:custGeom>
            <a:solidFill>
              <a:schemeClr val="bg1">
                <a:alpha val="20000"/>
              </a:schemeClr>
            </a:solidFill>
            <a:ln>
              <a:noFill/>
            </a:ln>
          </p:spPr>
          <p:txBody>
            <a:bodyPr vert="horz" wrap="square" lIns="91440" tIns="45720" rIns="91440" bIns="45720" numCol="1" anchor="t" anchorCtr="0" compatLnSpc="1">
              <a:prstTxWarp prst="textNoShape">
                <a:avLst/>
              </a:prstTxWarp>
              <a:noAutofit/>
            </a:bodyPr>
            <a:lstStyle/>
            <a:p>
              <a:endParaRPr lang="zh-CN" altLang="en-US">
                <a:cs typeface="+mn-ea"/>
                <a:sym typeface="+mn-lt"/>
              </a:endParaRPr>
            </a:p>
          </p:txBody>
        </p:sp>
      </p:grpSp>
      <p:sp>
        <p:nvSpPr>
          <p:cNvPr id="3" name="文本框 2"/>
          <p:cNvSpPr txBox="1"/>
          <p:nvPr/>
        </p:nvSpPr>
        <p:spPr>
          <a:xfrm>
            <a:off x="97581" y="4755119"/>
            <a:ext cx="7157403" cy="769441"/>
          </a:xfrm>
          <a:prstGeom prst="rect">
            <a:avLst/>
          </a:prstGeom>
          <a:noFill/>
          <a:effectLst/>
        </p:spPr>
        <p:txBody>
          <a:bodyPr wrap="square" rtlCol="0">
            <a:spAutoFit/>
          </a:bodyPr>
          <a:lstStyle/>
          <a:p>
            <a:pPr algn="ctr"/>
            <a:r>
              <a:rPr lang="en-US" altLang="zh-CN" sz="4400">
                <a:solidFill>
                  <a:schemeClr val="bg1"/>
                </a:solidFill>
                <a:effectLst>
                  <a:outerShdw dist="63500" dir="2700000" algn="tl" rotWithShape="0">
                    <a:prstClr val="black">
                      <a:alpha val="20000"/>
                    </a:prstClr>
                  </a:outerShdw>
                </a:effectLst>
                <a:cs typeface="+mn-ea"/>
                <a:sym typeface="+mn-lt"/>
              </a:rPr>
              <a:t>ADD YOUR TITLE HERE</a:t>
            </a:r>
            <a:endParaRPr lang="zh-CN" altLang="en-US" sz="4400">
              <a:solidFill>
                <a:schemeClr val="bg1"/>
              </a:solidFill>
              <a:effectLst>
                <a:outerShdw dist="63500" dir="2700000" algn="tl" rotWithShape="0">
                  <a:prstClr val="black">
                    <a:alpha val="20000"/>
                  </a:prstClr>
                </a:outerShdw>
              </a:effectLst>
              <a:cs typeface="+mn-ea"/>
              <a:sym typeface="+mn-lt"/>
            </a:endParaRPr>
          </a:p>
        </p:txBody>
      </p:sp>
      <p:sp>
        <p:nvSpPr>
          <p:cNvPr id="4" name="矩形 3"/>
          <p:cNvSpPr/>
          <p:nvPr/>
        </p:nvSpPr>
        <p:spPr>
          <a:xfrm>
            <a:off x="97581" y="5384572"/>
            <a:ext cx="7157403" cy="523220"/>
          </a:xfrm>
          <a:prstGeom prst="rect">
            <a:avLst/>
          </a:prstGeom>
        </p:spPr>
        <p:txBody>
          <a:bodyPr wrap="square">
            <a:spAutoFit/>
          </a:bodyPr>
          <a:lstStyle/>
          <a:p>
            <a:pPr algn="ctr"/>
            <a:r>
              <a:rPr lang="en-US" altLang="zh-CN" sz="2800">
                <a:solidFill>
                  <a:schemeClr val="bg1"/>
                </a:solidFill>
                <a:effectLst>
                  <a:outerShdw blurRad="38100" dist="38100" dir="2700000" algn="tl">
                    <a:srgbClr val="000000">
                      <a:alpha val="43137"/>
                    </a:srgbClr>
                  </a:outerShdw>
                </a:effectLst>
                <a:cs typeface="+mn-ea"/>
                <a:sym typeface="+mn-lt"/>
              </a:rPr>
              <a:t>Lorem ipsum dolor sit amet consectetur</a:t>
            </a:r>
            <a:endParaRPr lang="zh-CN" altLang="en-US" sz="2800">
              <a:solidFill>
                <a:schemeClr val="bg1"/>
              </a:solidFill>
              <a:effectLst>
                <a:outerShdw blurRad="38100" dist="38100" dir="2700000" algn="tl">
                  <a:srgbClr val="000000">
                    <a:alpha val="43137"/>
                  </a:srgbClr>
                </a:outerShdw>
              </a:effectLst>
              <a:cs typeface="+mn-ea"/>
              <a:sym typeface="+mn-lt"/>
            </a:endParaRPr>
          </a:p>
        </p:txBody>
      </p:sp>
      <p:sp>
        <p:nvSpPr>
          <p:cNvPr id="2" name="文本框 1"/>
          <p:cNvSpPr txBox="1"/>
          <p:nvPr/>
        </p:nvSpPr>
        <p:spPr>
          <a:xfrm>
            <a:off x="968386" y="-1318"/>
            <a:ext cx="5049894" cy="5478423"/>
          </a:xfrm>
          <a:prstGeom prst="rect">
            <a:avLst/>
          </a:prstGeom>
          <a:noFill/>
          <a:effectLst/>
        </p:spPr>
        <p:txBody>
          <a:bodyPr wrap="square" rtlCol="0">
            <a:spAutoFit/>
          </a:bodyPr>
          <a:lstStyle/>
          <a:p>
            <a:pPr algn="ctr"/>
            <a:r>
              <a:rPr lang="en-US" altLang="zh-CN" sz="35000">
                <a:solidFill>
                  <a:schemeClr val="bg1"/>
                </a:solidFill>
                <a:effectLst>
                  <a:outerShdw dist="63500" dir="2700000" algn="tl" rotWithShape="0">
                    <a:prstClr val="black">
                      <a:alpha val="20000"/>
                    </a:prstClr>
                  </a:outerShdw>
                </a:effectLst>
                <a:cs typeface="+mn-ea"/>
                <a:sym typeface="+mn-lt"/>
              </a:rPr>
              <a:t>4</a:t>
            </a:r>
            <a:endParaRPr lang="zh-CN" altLang="en-US" sz="35000">
              <a:solidFill>
                <a:schemeClr val="bg1"/>
              </a:solidFill>
              <a:effectLst>
                <a:outerShdw dist="63500" dir="2700000" algn="tl" rotWithShape="0">
                  <a:prstClr val="black">
                    <a:alpha val="20000"/>
                  </a:prstClr>
                </a:outerShdw>
              </a:effectLst>
              <a:cs typeface="+mn-ea"/>
              <a:sym typeface="+mn-lt"/>
            </a:endParaRPr>
          </a:p>
        </p:txBody>
      </p:sp>
      <p:sp>
        <p:nvSpPr>
          <p:cNvPr id="168" name="椭圆 167"/>
          <p:cNvSpPr/>
          <p:nvPr/>
        </p:nvSpPr>
        <p:spPr>
          <a:xfrm>
            <a:off x="1246654" y="1400543"/>
            <a:ext cx="690844" cy="690844"/>
          </a:xfrm>
          <a:prstGeom prst="ellipse">
            <a:avLst/>
          </a:pr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24937488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a14="http://schemas.microsoft.com/office/drawing/2010/main" xmlns:p14="http://schemas.microsoft.com/office/powerpoint/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800" fill="hold"/>
                                        <p:tgtEl>
                                          <p:spTgt spid="2"/>
                                        </p:tgtEl>
                                        <p:attrNameLst>
                                          <p:attrName>ppt_w</p:attrName>
                                        </p:attrNameLst>
                                      </p:cBhvr>
                                      <p:tavLst>
                                        <p:tav tm="0">
                                          <p:val>
                                            <p:fltVal val="0"/>
                                          </p:val>
                                        </p:tav>
                                        <p:tav tm="100000">
                                          <p:val>
                                            <p:strVal val="#ppt_w"/>
                                          </p:val>
                                        </p:tav>
                                      </p:tavLst>
                                    </p:anim>
                                    <p:anim calcmode="lin" valueType="num">
                                      <p:cBhvr>
                                        <p:cTn id="8" dur="800" fill="hold"/>
                                        <p:tgtEl>
                                          <p:spTgt spid="2"/>
                                        </p:tgtEl>
                                        <p:attrNameLst>
                                          <p:attrName>ppt_h</p:attrName>
                                        </p:attrNameLst>
                                      </p:cBhvr>
                                      <p:tavLst>
                                        <p:tav tm="0">
                                          <p:val>
                                            <p:fltVal val="0"/>
                                          </p:val>
                                        </p:tav>
                                        <p:tav tm="100000">
                                          <p:val>
                                            <p:strVal val="#ppt_h"/>
                                          </p:val>
                                        </p:tav>
                                      </p:tavLst>
                                    </p:anim>
                                    <p:anim calcmode="lin" valueType="num">
                                      <p:cBhvr>
                                        <p:cTn id="9" dur="800" fill="hold"/>
                                        <p:tgtEl>
                                          <p:spTgt spid="2"/>
                                        </p:tgtEl>
                                        <p:attrNameLst>
                                          <p:attrName>style.rotation</p:attrName>
                                        </p:attrNameLst>
                                      </p:cBhvr>
                                      <p:tavLst>
                                        <p:tav tm="0">
                                          <p:val>
                                            <p:fltVal val="360"/>
                                          </p:val>
                                        </p:tav>
                                        <p:tav tm="100000">
                                          <p:val>
                                            <p:fltVal val="0"/>
                                          </p:val>
                                        </p:tav>
                                      </p:tavLst>
                                    </p:anim>
                                    <p:animEffect transition="in" filter="fade">
                                      <p:cBhvr>
                                        <p:cTn id="10" dur="800"/>
                                        <p:tgtEl>
                                          <p:spTgt spid="2"/>
                                        </p:tgtEl>
                                      </p:cBhvr>
                                    </p:animEffect>
                                  </p:childTnLst>
                                </p:cTn>
                              </p:par>
                              <p:par>
                                <p:cTn id="11" presetID="10" presetClass="entr" presetSubtype="0" fill="hold" grpId="0" nodeType="withEffect">
                                  <p:stCondLst>
                                    <p:cond delay="200"/>
                                  </p:stCondLst>
                                  <p:childTnLst>
                                    <p:set>
                                      <p:cBhvr>
                                        <p:cTn id="12" dur="1" fill="hold">
                                          <p:stCondLst>
                                            <p:cond delay="0"/>
                                          </p:stCondLst>
                                        </p:cTn>
                                        <p:tgtEl>
                                          <p:spTgt spid="166"/>
                                        </p:tgtEl>
                                        <p:attrNameLst>
                                          <p:attrName>style.visibility</p:attrName>
                                        </p:attrNameLst>
                                      </p:cBhvr>
                                      <p:to>
                                        <p:strVal val="visible"/>
                                      </p:to>
                                    </p:set>
                                    <p:animEffect transition="in" filter="fade">
                                      <p:cBhvr>
                                        <p:cTn id="13" dur="800"/>
                                        <p:tgtEl>
                                          <p:spTgt spid="166"/>
                                        </p:tgtEl>
                                      </p:cBhvr>
                                    </p:animEffect>
                                  </p:childTnLst>
                                </p:cTn>
                              </p:par>
                              <p:par>
                                <p:cTn id="14" presetID="6" presetClass="emph" presetSubtype="0" autoRev="1" fill="hold" grpId="1" nodeType="withEffect">
                                  <p:stCondLst>
                                    <p:cond delay="200"/>
                                  </p:stCondLst>
                                  <p:childTnLst>
                                    <p:animScale>
                                      <p:cBhvr>
                                        <p:cTn id="15" dur="400" fill="hold"/>
                                        <p:tgtEl>
                                          <p:spTgt spid="166"/>
                                        </p:tgtEl>
                                      </p:cBhvr>
                                      <p:by x="150000" y="150000"/>
                                    </p:animScale>
                                  </p:childTnLst>
                                </p:cTn>
                              </p:par>
                              <p:par>
                                <p:cTn id="16" presetID="21" presetClass="entr" presetSubtype="1" fill="hold" grpId="0" nodeType="withEffect">
                                  <p:stCondLst>
                                    <p:cond delay="200"/>
                                  </p:stCondLst>
                                  <p:childTnLst>
                                    <p:set>
                                      <p:cBhvr>
                                        <p:cTn id="17" dur="1" fill="hold">
                                          <p:stCondLst>
                                            <p:cond delay="0"/>
                                          </p:stCondLst>
                                        </p:cTn>
                                        <p:tgtEl>
                                          <p:spTgt spid="167"/>
                                        </p:tgtEl>
                                        <p:attrNameLst>
                                          <p:attrName>style.visibility</p:attrName>
                                        </p:attrNameLst>
                                      </p:cBhvr>
                                      <p:to>
                                        <p:strVal val="visible"/>
                                      </p:to>
                                    </p:set>
                                    <p:animEffect transition="in" filter="wheel(1)">
                                      <p:cBhvr>
                                        <p:cTn id="18" dur="800"/>
                                        <p:tgtEl>
                                          <p:spTgt spid="167"/>
                                        </p:tgtEl>
                                      </p:cBhvr>
                                    </p:animEffect>
                                  </p:childTnLst>
                                </p:cTn>
                              </p:par>
                            </p:childTnLst>
                          </p:cTn>
                        </p:par>
                        <p:par>
                          <p:cTn id="19" fill="hold">
                            <p:stCondLst>
                              <p:cond delay="1000"/>
                            </p:stCondLst>
                            <p:childTnLst>
                              <p:par>
                                <p:cTn id="20" presetID="53" presetClass="entr" presetSubtype="16" fill="hold" grpId="0" nodeType="afterEffect">
                                  <p:stCondLst>
                                    <p:cond delay="0"/>
                                  </p:stCondLst>
                                  <p:childTnLst>
                                    <p:set>
                                      <p:cBhvr>
                                        <p:cTn id="21" dur="1" fill="hold">
                                          <p:stCondLst>
                                            <p:cond delay="0"/>
                                          </p:stCondLst>
                                        </p:cTn>
                                        <p:tgtEl>
                                          <p:spTgt spid="168"/>
                                        </p:tgtEl>
                                        <p:attrNameLst>
                                          <p:attrName>style.visibility</p:attrName>
                                        </p:attrNameLst>
                                      </p:cBhvr>
                                      <p:to>
                                        <p:strVal val="visible"/>
                                      </p:to>
                                    </p:set>
                                    <p:anim calcmode="lin" valueType="num">
                                      <p:cBhvr>
                                        <p:cTn id="22" dur="500" fill="hold"/>
                                        <p:tgtEl>
                                          <p:spTgt spid="168"/>
                                        </p:tgtEl>
                                        <p:attrNameLst>
                                          <p:attrName>ppt_w</p:attrName>
                                        </p:attrNameLst>
                                      </p:cBhvr>
                                      <p:tavLst>
                                        <p:tav tm="0">
                                          <p:val>
                                            <p:fltVal val="0"/>
                                          </p:val>
                                        </p:tav>
                                        <p:tav tm="100000">
                                          <p:val>
                                            <p:strVal val="#ppt_w"/>
                                          </p:val>
                                        </p:tav>
                                      </p:tavLst>
                                    </p:anim>
                                    <p:anim calcmode="lin" valueType="num">
                                      <p:cBhvr>
                                        <p:cTn id="23" dur="500" fill="hold"/>
                                        <p:tgtEl>
                                          <p:spTgt spid="168"/>
                                        </p:tgtEl>
                                        <p:attrNameLst>
                                          <p:attrName>ppt_h</p:attrName>
                                        </p:attrNameLst>
                                      </p:cBhvr>
                                      <p:tavLst>
                                        <p:tav tm="0">
                                          <p:val>
                                            <p:fltVal val="0"/>
                                          </p:val>
                                        </p:tav>
                                        <p:tav tm="100000">
                                          <p:val>
                                            <p:strVal val="#ppt_h"/>
                                          </p:val>
                                        </p:tav>
                                      </p:tavLst>
                                    </p:anim>
                                    <p:animEffect transition="in" filter="fade">
                                      <p:cBhvr>
                                        <p:cTn id="24" dur="500"/>
                                        <p:tgtEl>
                                          <p:spTgt spid="168"/>
                                        </p:tgtEl>
                                      </p:cBhvr>
                                    </p:animEffect>
                                  </p:childTnLst>
                                </p:cTn>
                              </p:par>
                              <p:par>
                                <p:cTn id="25" presetID="10" presetClass="entr" presetSubtype="0" fill="hold" grpId="0" nodeType="withEffect">
                                  <p:stCondLst>
                                    <p:cond delay="0"/>
                                  </p:stCondLst>
                                  <p:iterate type="lt">
                                    <p:tmPct val="10000"/>
                                  </p:iterate>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par>
                          <p:cTn id="28" fill="hold">
                            <p:stCondLst>
                              <p:cond delay="2250"/>
                            </p:stCondLst>
                            <p:childTnLst>
                              <p:par>
                                <p:cTn id="29" presetID="47" presetClass="entr" presetSubtype="0" fill="hold" grpId="0"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anim calcmode="lin" valueType="num">
                                      <p:cBhvr>
                                        <p:cTn id="32" dur="500" fill="hold"/>
                                        <p:tgtEl>
                                          <p:spTgt spid="4"/>
                                        </p:tgtEl>
                                        <p:attrNameLst>
                                          <p:attrName>ppt_x</p:attrName>
                                        </p:attrNameLst>
                                      </p:cBhvr>
                                      <p:tavLst>
                                        <p:tav tm="0">
                                          <p:val>
                                            <p:strVal val="#ppt_x"/>
                                          </p:val>
                                        </p:tav>
                                        <p:tav tm="100000">
                                          <p:val>
                                            <p:strVal val="#ppt_x"/>
                                          </p:val>
                                        </p:tav>
                                      </p:tavLst>
                                    </p:anim>
                                    <p:anim calcmode="lin" valueType="num">
                                      <p:cBhvr>
                                        <p:cTn id="33" dur="5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0" animBg="1"/>
      <p:bldP spid="166" grpId="0" animBg="1"/>
      <p:bldP spid="166" grpId="1" animBg="1"/>
      <p:bldP spid="3" grpId="0"/>
      <p:bldP spid="4" grpId="0"/>
      <p:bldP spid="2" grpId="0"/>
      <p:bldP spid="16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11" name="图表 10"/>
          <p:cNvGraphicFramePr/>
          <p:nvPr>
            <p:extLst>
              <p:ext uri="{D42A27DB-BD31-4B8C-83A1-F6EECF244321}">
                <p14:modId xmlns:p14="http://schemas.microsoft.com/office/powerpoint/2010/main" val="3441180909"/>
              </p:ext>
            </p:extLst>
          </p:nvPr>
        </p:nvGraphicFramePr>
        <p:xfrm>
          <a:off x="6865258" y="1052945"/>
          <a:ext cx="4688114" cy="5565020"/>
        </p:xfrm>
        <a:graphic>
          <a:graphicData uri="http://schemas.openxmlformats.org/drawingml/2006/chart">
            <c:chart xmlns:c="http://schemas.openxmlformats.org/drawingml/2006/chart" xmlns:r="http://schemas.openxmlformats.org/officeDocument/2006/relationships" r:id="rId4"/>
          </a:graphicData>
        </a:graphic>
      </p:graphicFrame>
      <p:sp>
        <p:nvSpPr>
          <p:cNvPr id="12" name="文本框 11"/>
          <p:cNvSpPr txBox="1"/>
          <p:nvPr/>
        </p:nvSpPr>
        <p:spPr>
          <a:xfrm>
            <a:off x="6925203" y="389907"/>
            <a:ext cx="4655875" cy="523220"/>
          </a:xfrm>
          <a:prstGeom prst="rect">
            <a:avLst/>
          </a:prstGeom>
          <a:noFill/>
          <a:effectLst/>
        </p:spPr>
        <p:txBody>
          <a:bodyPr wrap="square" rtlCol="0">
            <a:spAutoFit/>
          </a:bodyPr>
          <a:lstStyle/>
          <a:p>
            <a:pPr algn="ctr"/>
            <a:r>
              <a:rPr lang="en-US" altLang="zh-CN" sz="2800">
                <a:solidFill>
                  <a:schemeClr val="tx1">
                    <a:lumMod val="75000"/>
                    <a:lumOff val="25000"/>
                  </a:schemeClr>
                </a:solidFill>
                <a:effectLst>
                  <a:outerShdw dist="63500" dir="2700000" algn="tl" rotWithShape="0">
                    <a:prstClr val="black">
                      <a:alpha val="20000"/>
                    </a:prstClr>
                  </a:outerShdw>
                </a:effectLst>
                <a:cs typeface="+mn-ea"/>
                <a:sym typeface="+mn-lt"/>
              </a:rPr>
              <a:t>ADD YOUR TITLE HERE</a:t>
            </a:r>
            <a:endParaRPr lang="zh-CN" altLang="en-US" sz="2800">
              <a:solidFill>
                <a:schemeClr val="tx1">
                  <a:lumMod val="75000"/>
                  <a:lumOff val="25000"/>
                </a:schemeClr>
              </a:solidFill>
              <a:effectLst>
                <a:outerShdw dist="63500" dir="2700000" algn="tl" rotWithShape="0">
                  <a:prstClr val="black">
                    <a:alpha val="20000"/>
                  </a:prstClr>
                </a:outerShdw>
              </a:effectLst>
              <a:cs typeface="+mn-ea"/>
              <a:sym typeface="+mn-lt"/>
            </a:endParaRPr>
          </a:p>
        </p:txBody>
      </p:sp>
      <p:sp>
        <p:nvSpPr>
          <p:cNvPr id="13" name="矩形 12"/>
          <p:cNvSpPr/>
          <p:nvPr/>
        </p:nvSpPr>
        <p:spPr>
          <a:xfrm>
            <a:off x="-36142" y="4210631"/>
            <a:ext cx="6320828" cy="2248226"/>
          </a:xfrm>
          <a:prstGeom prst="rect">
            <a:avLst/>
          </a:prstGeom>
          <a:solidFill>
            <a:srgbClr val="25C6FF"/>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矩形 13"/>
          <p:cNvSpPr/>
          <p:nvPr/>
        </p:nvSpPr>
        <p:spPr>
          <a:xfrm>
            <a:off x="0" y="4425964"/>
            <a:ext cx="145143" cy="18433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矩形 14"/>
          <p:cNvSpPr/>
          <p:nvPr/>
        </p:nvSpPr>
        <p:spPr>
          <a:xfrm>
            <a:off x="385509" y="4361885"/>
            <a:ext cx="5658811" cy="1892826"/>
          </a:xfrm>
          <a:prstGeom prst="rect">
            <a:avLst/>
          </a:prstGeom>
          <a:noFill/>
          <a:effectLst/>
        </p:spPr>
        <p:txBody>
          <a:bodyPr wrap="square" rtlCol="0">
            <a:spAutoFit/>
          </a:bodyPr>
          <a:lstStyle/>
          <a:p>
            <a:pPr algn="just">
              <a:lnSpc>
                <a:spcPct val="130000"/>
              </a:lnSpc>
            </a:pPr>
            <a:r>
              <a:rPr lang="en-US" altLang="zh-CN">
                <a:solidFill>
                  <a:schemeClr val="bg1"/>
                </a:solidFill>
                <a:effectLst>
                  <a:outerShdw dist="63500" dir="2700000" algn="tl" rotWithShape="0">
                    <a:prstClr val="black">
                      <a:alpha val="20000"/>
                    </a:prstClr>
                  </a:outerShdw>
                </a:effectLst>
                <a:cs typeface="+mn-ea"/>
                <a:sym typeface="+mn-lt"/>
              </a:rPr>
              <a:t>Lorem ipsum dolor sit amet, adipisicing elit, sed do eiusmod tempor ut labore et dolore magna aliqua. sed do eiusmod incididunt ut Lorem ipsum dolor sit amet, adipisicing elit, sed do eiusmod tempor ut labore et dolore magna aliqua. sed do eiusmod</a:t>
            </a:r>
            <a:endParaRPr lang="zh-CN" altLang="en-US">
              <a:solidFill>
                <a:schemeClr val="bg1"/>
              </a:solidFill>
              <a:effectLst>
                <a:outerShdw dist="63500" dir="2700000" algn="tl" rotWithShape="0">
                  <a:prstClr val="black">
                    <a:alpha val="20000"/>
                  </a:prstClr>
                </a:outerShdw>
              </a:effectLst>
              <a:cs typeface="+mn-ea"/>
              <a:sym typeface="+mn-lt"/>
            </a:endParaRPr>
          </a:p>
        </p:txBody>
      </p:sp>
      <p:grpSp>
        <p:nvGrpSpPr>
          <p:cNvPr id="118" name="组合 117"/>
          <p:cNvGrpSpPr/>
          <p:nvPr/>
        </p:nvGrpSpPr>
        <p:grpSpPr>
          <a:xfrm>
            <a:off x="913446" y="1385370"/>
            <a:ext cx="4179682" cy="2671063"/>
            <a:chOff x="8205788" y="3830638"/>
            <a:chExt cx="1306513" cy="906463"/>
          </a:xfrm>
          <a:effectLst>
            <a:outerShdw dist="38100" dir="2700000" algn="tl" rotWithShape="0">
              <a:prstClr val="black">
                <a:alpha val="20000"/>
              </a:prstClr>
            </a:outerShdw>
          </a:effectLst>
        </p:grpSpPr>
        <p:sp>
          <p:nvSpPr>
            <p:cNvPr id="29" name="任意多边形: 形状 28"/>
            <p:cNvSpPr>
              <a:spLocks/>
            </p:cNvSpPr>
            <p:nvPr/>
          </p:nvSpPr>
          <p:spPr bwMode="auto">
            <a:xfrm>
              <a:off x="8618538" y="4464051"/>
              <a:ext cx="365125" cy="14288"/>
            </a:xfrm>
            <a:custGeom>
              <a:avLst/>
              <a:gdLst>
                <a:gd name="T0" fmla="*/ 0 w 202"/>
                <a:gd name="T1" fmla="*/ 0 h 8"/>
                <a:gd name="T2" fmla="*/ 9 w 202"/>
                <a:gd name="T3" fmla="*/ 8 h 8"/>
                <a:gd name="T4" fmla="*/ 193 w 202"/>
                <a:gd name="T5" fmla="*/ 8 h 8"/>
                <a:gd name="T6" fmla="*/ 202 w 202"/>
                <a:gd name="T7" fmla="*/ 0 h 8"/>
                <a:gd name="T8" fmla="*/ 0 w 202"/>
                <a:gd name="T9" fmla="*/ 0 h 8"/>
              </a:gdLst>
              <a:ahLst/>
              <a:cxnLst>
                <a:cxn ang="0">
                  <a:pos x="T0" y="T1"/>
                </a:cxn>
                <a:cxn ang="0">
                  <a:pos x="T2" y="T3"/>
                </a:cxn>
                <a:cxn ang="0">
                  <a:pos x="T4" y="T5"/>
                </a:cxn>
                <a:cxn ang="0">
                  <a:pos x="T6" y="T7"/>
                </a:cxn>
                <a:cxn ang="0">
                  <a:pos x="T8" y="T9"/>
                </a:cxn>
              </a:cxnLst>
              <a:rect l="0" t="0" r="r" b="b"/>
              <a:pathLst>
                <a:path w="202" h="8">
                  <a:moveTo>
                    <a:pt x="0" y="0"/>
                  </a:moveTo>
                  <a:cubicBezTo>
                    <a:pt x="1" y="4"/>
                    <a:pt x="5" y="8"/>
                    <a:pt x="9" y="8"/>
                  </a:cubicBezTo>
                  <a:cubicBezTo>
                    <a:pt x="193" y="8"/>
                    <a:pt x="193" y="8"/>
                    <a:pt x="193" y="8"/>
                  </a:cubicBezTo>
                  <a:cubicBezTo>
                    <a:pt x="197" y="8"/>
                    <a:pt x="201" y="4"/>
                    <a:pt x="202" y="0"/>
                  </a:cubicBezTo>
                  <a:lnTo>
                    <a:pt x="0"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0" name="任意多边形: 形状 29"/>
            <p:cNvSpPr>
              <a:spLocks/>
            </p:cNvSpPr>
            <p:nvPr/>
          </p:nvSpPr>
          <p:spPr bwMode="auto">
            <a:xfrm>
              <a:off x="8301038" y="3832226"/>
              <a:ext cx="998538" cy="627063"/>
            </a:xfrm>
            <a:custGeom>
              <a:avLst/>
              <a:gdLst>
                <a:gd name="T0" fmla="*/ 14 w 552"/>
                <a:gd name="T1" fmla="*/ 347 h 347"/>
                <a:gd name="T2" fmla="*/ 538 w 552"/>
                <a:gd name="T3" fmla="*/ 347 h 347"/>
                <a:gd name="T4" fmla="*/ 552 w 552"/>
                <a:gd name="T5" fmla="*/ 347 h 347"/>
                <a:gd name="T6" fmla="*/ 552 w 552"/>
                <a:gd name="T7" fmla="*/ 14 h 347"/>
                <a:gd name="T8" fmla="*/ 538 w 552"/>
                <a:gd name="T9" fmla="*/ 0 h 347"/>
                <a:gd name="T10" fmla="*/ 14 w 552"/>
                <a:gd name="T11" fmla="*/ 0 h 347"/>
                <a:gd name="T12" fmla="*/ 0 w 552"/>
                <a:gd name="T13" fmla="*/ 14 h 347"/>
                <a:gd name="T14" fmla="*/ 0 w 552"/>
                <a:gd name="T15" fmla="*/ 347 h 347"/>
                <a:gd name="T16" fmla="*/ 14 w 552"/>
                <a:gd name="T17" fmla="*/ 347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2" h="347">
                  <a:moveTo>
                    <a:pt x="14" y="347"/>
                  </a:moveTo>
                  <a:cubicBezTo>
                    <a:pt x="538" y="347"/>
                    <a:pt x="538" y="347"/>
                    <a:pt x="538" y="347"/>
                  </a:cubicBezTo>
                  <a:cubicBezTo>
                    <a:pt x="552" y="347"/>
                    <a:pt x="552" y="347"/>
                    <a:pt x="552" y="347"/>
                  </a:cubicBezTo>
                  <a:cubicBezTo>
                    <a:pt x="552" y="14"/>
                    <a:pt x="552" y="14"/>
                    <a:pt x="552" y="14"/>
                  </a:cubicBezTo>
                  <a:cubicBezTo>
                    <a:pt x="552" y="6"/>
                    <a:pt x="546" y="0"/>
                    <a:pt x="538" y="0"/>
                  </a:cubicBezTo>
                  <a:cubicBezTo>
                    <a:pt x="14" y="0"/>
                    <a:pt x="14" y="0"/>
                    <a:pt x="14" y="0"/>
                  </a:cubicBezTo>
                  <a:cubicBezTo>
                    <a:pt x="6" y="0"/>
                    <a:pt x="0" y="6"/>
                    <a:pt x="0" y="14"/>
                  </a:cubicBezTo>
                  <a:cubicBezTo>
                    <a:pt x="0" y="347"/>
                    <a:pt x="0" y="347"/>
                    <a:pt x="0" y="347"/>
                  </a:cubicBezTo>
                  <a:cubicBezTo>
                    <a:pt x="14" y="347"/>
                    <a:pt x="14" y="347"/>
                    <a:pt x="14" y="347"/>
                  </a:cubicBezTo>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1" name="任意多边形: 形状 30"/>
            <p:cNvSpPr>
              <a:spLocks noEditPoints="1"/>
            </p:cNvSpPr>
            <p:nvPr/>
          </p:nvSpPr>
          <p:spPr bwMode="auto">
            <a:xfrm>
              <a:off x="8299451" y="3830638"/>
              <a:ext cx="1001713" cy="630238"/>
            </a:xfrm>
            <a:custGeom>
              <a:avLst/>
              <a:gdLst>
                <a:gd name="T0" fmla="*/ 553 w 554"/>
                <a:gd name="T1" fmla="*/ 349 h 349"/>
                <a:gd name="T2" fmla="*/ 1 w 554"/>
                <a:gd name="T3" fmla="*/ 349 h 349"/>
                <a:gd name="T4" fmla="*/ 0 w 554"/>
                <a:gd name="T5" fmla="*/ 348 h 349"/>
                <a:gd name="T6" fmla="*/ 0 w 554"/>
                <a:gd name="T7" fmla="*/ 15 h 349"/>
                <a:gd name="T8" fmla="*/ 15 w 554"/>
                <a:gd name="T9" fmla="*/ 0 h 349"/>
                <a:gd name="T10" fmla="*/ 539 w 554"/>
                <a:gd name="T11" fmla="*/ 0 h 349"/>
                <a:gd name="T12" fmla="*/ 554 w 554"/>
                <a:gd name="T13" fmla="*/ 15 h 349"/>
                <a:gd name="T14" fmla="*/ 554 w 554"/>
                <a:gd name="T15" fmla="*/ 348 h 349"/>
                <a:gd name="T16" fmla="*/ 553 w 554"/>
                <a:gd name="T17" fmla="*/ 349 h 349"/>
                <a:gd name="T18" fmla="*/ 2 w 554"/>
                <a:gd name="T19" fmla="*/ 347 h 349"/>
                <a:gd name="T20" fmla="*/ 552 w 554"/>
                <a:gd name="T21" fmla="*/ 347 h 349"/>
                <a:gd name="T22" fmla="*/ 552 w 554"/>
                <a:gd name="T23" fmla="*/ 15 h 349"/>
                <a:gd name="T24" fmla="*/ 539 w 554"/>
                <a:gd name="T25" fmla="*/ 2 h 349"/>
                <a:gd name="T26" fmla="*/ 15 w 554"/>
                <a:gd name="T27" fmla="*/ 2 h 349"/>
                <a:gd name="T28" fmla="*/ 2 w 554"/>
                <a:gd name="T29" fmla="*/ 15 h 349"/>
                <a:gd name="T30" fmla="*/ 2 w 554"/>
                <a:gd name="T31" fmla="*/ 347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54" h="349">
                  <a:moveTo>
                    <a:pt x="553" y="349"/>
                  </a:moveTo>
                  <a:cubicBezTo>
                    <a:pt x="1" y="349"/>
                    <a:pt x="1" y="349"/>
                    <a:pt x="1" y="349"/>
                  </a:cubicBezTo>
                  <a:cubicBezTo>
                    <a:pt x="0" y="349"/>
                    <a:pt x="0" y="349"/>
                    <a:pt x="0" y="348"/>
                  </a:cubicBezTo>
                  <a:cubicBezTo>
                    <a:pt x="0" y="15"/>
                    <a:pt x="0" y="15"/>
                    <a:pt x="0" y="15"/>
                  </a:cubicBezTo>
                  <a:cubicBezTo>
                    <a:pt x="0" y="6"/>
                    <a:pt x="6" y="0"/>
                    <a:pt x="15" y="0"/>
                  </a:cubicBezTo>
                  <a:cubicBezTo>
                    <a:pt x="539" y="0"/>
                    <a:pt x="539" y="0"/>
                    <a:pt x="539" y="0"/>
                  </a:cubicBezTo>
                  <a:cubicBezTo>
                    <a:pt x="548" y="0"/>
                    <a:pt x="554" y="6"/>
                    <a:pt x="554" y="15"/>
                  </a:cubicBezTo>
                  <a:cubicBezTo>
                    <a:pt x="554" y="348"/>
                    <a:pt x="554" y="348"/>
                    <a:pt x="554" y="348"/>
                  </a:cubicBezTo>
                  <a:cubicBezTo>
                    <a:pt x="554" y="349"/>
                    <a:pt x="554" y="349"/>
                    <a:pt x="553" y="349"/>
                  </a:cubicBezTo>
                  <a:moveTo>
                    <a:pt x="2" y="347"/>
                  </a:moveTo>
                  <a:cubicBezTo>
                    <a:pt x="552" y="347"/>
                    <a:pt x="552" y="347"/>
                    <a:pt x="552" y="347"/>
                  </a:cubicBezTo>
                  <a:cubicBezTo>
                    <a:pt x="552" y="15"/>
                    <a:pt x="552" y="15"/>
                    <a:pt x="552" y="15"/>
                  </a:cubicBezTo>
                  <a:cubicBezTo>
                    <a:pt x="552" y="8"/>
                    <a:pt x="546" y="2"/>
                    <a:pt x="539" y="2"/>
                  </a:cubicBezTo>
                  <a:cubicBezTo>
                    <a:pt x="15" y="2"/>
                    <a:pt x="15" y="2"/>
                    <a:pt x="15" y="2"/>
                  </a:cubicBezTo>
                  <a:cubicBezTo>
                    <a:pt x="8" y="2"/>
                    <a:pt x="2" y="8"/>
                    <a:pt x="2" y="15"/>
                  </a:cubicBezTo>
                  <a:cubicBezTo>
                    <a:pt x="2" y="347"/>
                    <a:pt x="2" y="347"/>
                    <a:pt x="2" y="347"/>
                  </a:cubicBezTo>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2" name="矩形 31"/>
            <p:cNvSpPr>
              <a:spLocks noChangeArrowheads="1"/>
            </p:cNvSpPr>
            <p:nvPr/>
          </p:nvSpPr>
          <p:spPr bwMode="auto">
            <a:xfrm>
              <a:off x="8362951" y="3890963"/>
              <a:ext cx="876300" cy="50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3" name="矩形 32"/>
            <p:cNvSpPr>
              <a:spLocks noChangeArrowheads="1"/>
            </p:cNvSpPr>
            <p:nvPr/>
          </p:nvSpPr>
          <p:spPr bwMode="auto">
            <a:xfrm>
              <a:off x="8362951" y="3890963"/>
              <a:ext cx="8763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4" name="任意多边形: 形状 33"/>
            <p:cNvSpPr>
              <a:spLocks noEditPoints="1"/>
            </p:cNvSpPr>
            <p:nvPr/>
          </p:nvSpPr>
          <p:spPr bwMode="auto">
            <a:xfrm>
              <a:off x="8361363" y="3889376"/>
              <a:ext cx="879475" cy="512763"/>
            </a:xfrm>
            <a:custGeom>
              <a:avLst/>
              <a:gdLst>
                <a:gd name="T0" fmla="*/ 485 w 486"/>
                <a:gd name="T1" fmla="*/ 283 h 283"/>
                <a:gd name="T2" fmla="*/ 1 w 486"/>
                <a:gd name="T3" fmla="*/ 283 h 283"/>
                <a:gd name="T4" fmla="*/ 0 w 486"/>
                <a:gd name="T5" fmla="*/ 281 h 283"/>
                <a:gd name="T6" fmla="*/ 0 w 486"/>
                <a:gd name="T7" fmla="*/ 1 h 283"/>
                <a:gd name="T8" fmla="*/ 1 w 486"/>
                <a:gd name="T9" fmla="*/ 0 h 283"/>
                <a:gd name="T10" fmla="*/ 485 w 486"/>
                <a:gd name="T11" fmla="*/ 0 h 283"/>
                <a:gd name="T12" fmla="*/ 486 w 486"/>
                <a:gd name="T13" fmla="*/ 1 h 283"/>
                <a:gd name="T14" fmla="*/ 486 w 486"/>
                <a:gd name="T15" fmla="*/ 281 h 283"/>
                <a:gd name="T16" fmla="*/ 485 w 486"/>
                <a:gd name="T17" fmla="*/ 283 h 283"/>
                <a:gd name="T18" fmla="*/ 2 w 486"/>
                <a:gd name="T19" fmla="*/ 280 h 283"/>
                <a:gd name="T20" fmla="*/ 484 w 486"/>
                <a:gd name="T21" fmla="*/ 280 h 283"/>
                <a:gd name="T22" fmla="*/ 484 w 486"/>
                <a:gd name="T23" fmla="*/ 2 h 283"/>
                <a:gd name="T24" fmla="*/ 2 w 486"/>
                <a:gd name="T25" fmla="*/ 2 h 283"/>
                <a:gd name="T26" fmla="*/ 2 w 486"/>
                <a:gd name="T27" fmla="*/ 280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6" h="283">
                  <a:moveTo>
                    <a:pt x="485" y="283"/>
                  </a:moveTo>
                  <a:cubicBezTo>
                    <a:pt x="1" y="283"/>
                    <a:pt x="1" y="283"/>
                    <a:pt x="1" y="283"/>
                  </a:cubicBezTo>
                  <a:cubicBezTo>
                    <a:pt x="0" y="283"/>
                    <a:pt x="0" y="282"/>
                    <a:pt x="0" y="281"/>
                  </a:cubicBezTo>
                  <a:cubicBezTo>
                    <a:pt x="0" y="1"/>
                    <a:pt x="0" y="1"/>
                    <a:pt x="0" y="1"/>
                  </a:cubicBezTo>
                  <a:cubicBezTo>
                    <a:pt x="0" y="0"/>
                    <a:pt x="0" y="0"/>
                    <a:pt x="1" y="0"/>
                  </a:cubicBezTo>
                  <a:cubicBezTo>
                    <a:pt x="485" y="0"/>
                    <a:pt x="485" y="0"/>
                    <a:pt x="485" y="0"/>
                  </a:cubicBezTo>
                  <a:cubicBezTo>
                    <a:pt x="486" y="0"/>
                    <a:pt x="486" y="0"/>
                    <a:pt x="486" y="1"/>
                  </a:cubicBezTo>
                  <a:cubicBezTo>
                    <a:pt x="486" y="281"/>
                    <a:pt x="486" y="281"/>
                    <a:pt x="486" y="281"/>
                  </a:cubicBezTo>
                  <a:cubicBezTo>
                    <a:pt x="486" y="282"/>
                    <a:pt x="486" y="283"/>
                    <a:pt x="485" y="283"/>
                  </a:cubicBezTo>
                  <a:moveTo>
                    <a:pt x="2" y="280"/>
                  </a:moveTo>
                  <a:cubicBezTo>
                    <a:pt x="484" y="280"/>
                    <a:pt x="484" y="280"/>
                    <a:pt x="484" y="280"/>
                  </a:cubicBezTo>
                  <a:cubicBezTo>
                    <a:pt x="484" y="2"/>
                    <a:pt x="484" y="2"/>
                    <a:pt x="484" y="2"/>
                  </a:cubicBezTo>
                  <a:cubicBezTo>
                    <a:pt x="2" y="2"/>
                    <a:pt x="2" y="2"/>
                    <a:pt x="2" y="2"/>
                  </a:cubicBezTo>
                  <a:cubicBezTo>
                    <a:pt x="2" y="280"/>
                    <a:pt x="2" y="280"/>
                    <a:pt x="2" y="280"/>
                  </a:cubicBezTo>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5" name="任意多边形: 形状 34"/>
            <p:cNvSpPr>
              <a:spLocks/>
            </p:cNvSpPr>
            <p:nvPr/>
          </p:nvSpPr>
          <p:spPr bwMode="auto">
            <a:xfrm>
              <a:off x="8208963" y="4464051"/>
              <a:ext cx="1182688" cy="53975"/>
            </a:xfrm>
            <a:custGeom>
              <a:avLst/>
              <a:gdLst>
                <a:gd name="T0" fmla="*/ 654 w 654"/>
                <a:gd name="T1" fmla="*/ 0 h 30"/>
                <a:gd name="T2" fmla="*/ 428 w 654"/>
                <a:gd name="T3" fmla="*/ 0 h 30"/>
                <a:gd name="T4" fmla="*/ 419 w 654"/>
                <a:gd name="T5" fmla="*/ 8 h 30"/>
                <a:gd name="T6" fmla="*/ 235 w 654"/>
                <a:gd name="T7" fmla="*/ 8 h 30"/>
                <a:gd name="T8" fmla="*/ 226 w 654"/>
                <a:gd name="T9" fmla="*/ 0 h 30"/>
                <a:gd name="T10" fmla="*/ 0 w 654"/>
                <a:gd name="T11" fmla="*/ 0 h 30"/>
                <a:gd name="T12" fmla="*/ 0 w 654"/>
                <a:gd name="T13" fmla="*/ 3 h 30"/>
                <a:gd name="T14" fmla="*/ 0 w 654"/>
                <a:gd name="T15" fmla="*/ 13 h 30"/>
                <a:gd name="T16" fmla="*/ 29 w 654"/>
                <a:gd name="T17" fmla="*/ 30 h 30"/>
                <a:gd name="T18" fmla="*/ 625 w 654"/>
                <a:gd name="T19" fmla="*/ 30 h 30"/>
                <a:gd name="T20" fmla="*/ 654 w 654"/>
                <a:gd name="T21" fmla="*/ 13 h 30"/>
                <a:gd name="T22" fmla="*/ 654 w 654"/>
                <a:gd name="T23" fmla="*/ 3 h 30"/>
                <a:gd name="T24" fmla="*/ 654 w 654"/>
                <a:gd name="T2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54" h="30">
                  <a:moveTo>
                    <a:pt x="654" y="0"/>
                  </a:moveTo>
                  <a:cubicBezTo>
                    <a:pt x="428" y="0"/>
                    <a:pt x="428" y="0"/>
                    <a:pt x="428" y="0"/>
                  </a:cubicBezTo>
                  <a:cubicBezTo>
                    <a:pt x="427" y="4"/>
                    <a:pt x="423" y="8"/>
                    <a:pt x="419" y="8"/>
                  </a:cubicBezTo>
                  <a:cubicBezTo>
                    <a:pt x="235" y="8"/>
                    <a:pt x="235" y="8"/>
                    <a:pt x="235" y="8"/>
                  </a:cubicBezTo>
                  <a:cubicBezTo>
                    <a:pt x="231" y="8"/>
                    <a:pt x="227" y="4"/>
                    <a:pt x="226" y="0"/>
                  </a:cubicBezTo>
                  <a:cubicBezTo>
                    <a:pt x="0" y="0"/>
                    <a:pt x="0" y="0"/>
                    <a:pt x="0" y="0"/>
                  </a:cubicBezTo>
                  <a:cubicBezTo>
                    <a:pt x="0" y="1"/>
                    <a:pt x="0" y="2"/>
                    <a:pt x="0" y="3"/>
                  </a:cubicBezTo>
                  <a:cubicBezTo>
                    <a:pt x="0" y="13"/>
                    <a:pt x="0" y="13"/>
                    <a:pt x="0" y="13"/>
                  </a:cubicBezTo>
                  <a:cubicBezTo>
                    <a:pt x="0" y="29"/>
                    <a:pt x="13" y="30"/>
                    <a:pt x="29" y="30"/>
                  </a:cubicBezTo>
                  <a:cubicBezTo>
                    <a:pt x="625" y="30"/>
                    <a:pt x="625" y="30"/>
                    <a:pt x="625" y="30"/>
                  </a:cubicBezTo>
                  <a:cubicBezTo>
                    <a:pt x="641" y="30"/>
                    <a:pt x="654" y="29"/>
                    <a:pt x="654" y="13"/>
                  </a:cubicBezTo>
                  <a:cubicBezTo>
                    <a:pt x="654" y="3"/>
                    <a:pt x="654" y="3"/>
                    <a:pt x="654" y="3"/>
                  </a:cubicBezTo>
                  <a:cubicBezTo>
                    <a:pt x="654" y="2"/>
                    <a:pt x="654" y="1"/>
                    <a:pt x="654" y="0"/>
                  </a:cubicBezTo>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6" name="任意多边形: 形状 35"/>
            <p:cNvSpPr>
              <a:spLocks noEditPoints="1"/>
            </p:cNvSpPr>
            <p:nvPr/>
          </p:nvSpPr>
          <p:spPr bwMode="auto">
            <a:xfrm>
              <a:off x="8205788" y="4460876"/>
              <a:ext cx="1190625" cy="60325"/>
            </a:xfrm>
            <a:custGeom>
              <a:avLst/>
              <a:gdLst>
                <a:gd name="T0" fmla="*/ 627 w 658"/>
                <a:gd name="T1" fmla="*/ 33 h 33"/>
                <a:gd name="T2" fmla="*/ 31 w 658"/>
                <a:gd name="T3" fmla="*/ 33 h 33"/>
                <a:gd name="T4" fmla="*/ 0 w 658"/>
                <a:gd name="T5" fmla="*/ 14 h 33"/>
                <a:gd name="T6" fmla="*/ 0 w 658"/>
                <a:gd name="T7" fmla="*/ 4 h 33"/>
                <a:gd name="T8" fmla="*/ 1 w 658"/>
                <a:gd name="T9" fmla="*/ 2 h 33"/>
                <a:gd name="T10" fmla="*/ 1 w 658"/>
                <a:gd name="T11" fmla="*/ 1 h 33"/>
                <a:gd name="T12" fmla="*/ 2 w 658"/>
                <a:gd name="T13" fmla="*/ 0 h 33"/>
                <a:gd name="T14" fmla="*/ 228 w 658"/>
                <a:gd name="T15" fmla="*/ 0 h 33"/>
                <a:gd name="T16" fmla="*/ 230 w 658"/>
                <a:gd name="T17" fmla="*/ 1 h 33"/>
                <a:gd name="T18" fmla="*/ 237 w 658"/>
                <a:gd name="T19" fmla="*/ 8 h 33"/>
                <a:gd name="T20" fmla="*/ 421 w 658"/>
                <a:gd name="T21" fmla="*/ 8 h 33"/>
                <a:gd name="T22" fmla="*/ 429 w 658"/>
                <a:gd name="T23" fmla="*/ 1 h 33"/>
                <a:gd name="T24" fmla="*/ 430 w 658"/>
                <a:gd name="T25" fmla="*/ 0 h 33"/>
                <a:gd name="T26" fmla="*/ 656 w 658"/>
                <a:gd name="T27" fmla="*/ 0 h 33"/>
                <a:gd name="T28" fmla="*/ 657 w 658"/>
                <a:gd name="T29" fmla="*/ 1 h 33"/>
                <a:gd name="T30" fmla="*/ 657 w 658"/>
                <a:gd name="T31" fmla="*/ 2 h 33"/>
                <a:gd name="T32" fmla="*/ 658 w 658"/>
                <a:gd name="T33" fmla="*/ 4 h 33"/>
                <a:gd name="T34" fmla="*/ 658 w 658"/>
                <a:gd name="T35" fmla="*/ 14 h 33"/>
                <a:gd name="T36" fmla="*/ 627 w 658"/>
                <a:gd name="T37" fmla="*/ 33 h 33"/>
                <a:gd name="T38" fmla="*/ 3 w 658"/>
                <a:gd name="T39" fmla="*/ 2 h 33"/>
                <a:gd name="T40" fmla="*/ 3 w 658"/>
                <a:gd name="T41" fmla="*/ 2 h 33"/>
                <a:gd name="T42" fmla="*/ 3 w 658"/>
                <a:gd name="T43" fmla="*/ 4 h 33"/>
                <a:gd name="T44" fmla="*/ 3 w 658"/>
                <a:gd name="T45" fmla="*/ 14 h 33"/>
                <a:gd name="T46" fmla="*/ 31 w 658"/>
                <a:gd name="T47" fmla="*/ 30 h 33"/>
                <a:gd name="T48" fmla="*/ 627 w 658"/>
                <a:gd name="T49" fmla="*/ 30 h 33"/>
                <a:gd name="T50" fmla="*/ 655 w 658"/>
                <a:gd name="T51" fmla="*/ 14 h 33"/>
                <a:gd name="T52" fmla="*/ 655 w 658"/>
                <a:gd name="T53" fmla="*/ 4 h 33"/>
                <a:gd name="T54" fmla="*/ 655 w 658"/>
                <a:gd name="T55" fmla="*/ 2 h 33"/>
                <a:gd name="T56" fmla="*/ 655 w 658"/>
                <a:gd name="T57" fmla="*/ 2 h 33"/>
                <a:gd name="T58" fmla="*/ 431 w 658"/>
                <a:gd name="T59" fmla="*/ 2 h 33"/>
                <a:gd name="T60" fmla="*/ 421 w 658"/>
                <a:gd name="T61" fmla="*/ 10 h 33"/>
                <a:gd name="T62" fmla="*/ 237 w 658"/>
                <a:gd name="T63" fmla="*/ 10 h 33"/>
                <a:gd name="T64" fmla="*/ 227 w 658"/>
                <a:gd name="T65" fmla="*/ 2 h 33"/>
                <a:gd name="T66" fmla="*/ 3 w 658"/>
                <a:gd name="T67" fmla="*/ 2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58" h="33">
                  <a:moveTo>
                    <a:pt x="627" y="33"/>
                  </a:moveTo>
                  <a:cubicBezTo>
                    <a:pt x="31" y="33"/>
                    <a:pt x="31" y="33"/>
                    <a:pt x="31" y="33"/>
                  </a:cubicBezTo>
                  <a:cubicBezTo>
                    <a:pt x="17" y="33"/>
                    <a:pt x="0" y="33"/>
                    <a:pt x="0" y="14"/>
                  </a:cubicBezTo>
                  <a:cubicBezTo>
                    <a:pt x="0" y="4"/>
                    <a:pt x="0" y="4"/>
                    <a:pt x="0" y="4"/>
                  </a:cubicBezTo>
                  <a:cubicBezTo>
                    <a:pt x="0" y="3"/>
                    <a:pt x="1" y="3"/>
                    <a:pt x="1" y="2"/>
                  </a:cubicBezTo>
                  <a:cubicBezTo>
                    <a:pt x="1" y="2"/>
                    <a:pt x="1" y="1"/>
                    <a:pt x="1" y="1"/>
                  </a:cubicBezTo>
                  <a:cubicBezTo>
                    <a:pt x="1" y="0"/>
                    <a:pt x="1" y="0"/>
                    <a:pt x="2" y="0"/>
                  </a:cubicBezTo>
                  <a:cubicBezTo>
                    <a:pt x="228" y="0"/>
                    <a:pt x="228" y="0"/>
                    <a:pt x="228" y="0"/>
                  </a:cubicBezTo>
                  <a:cubicBezTo>
                    <a:pt x="229" y="0"/>
                    <a:pt x="229" y="0"/>
                    <a:pt x="230" y="1"/>
                  </a:cubicBezTo>
                  <a:cubicBezTo>
                    <a:pt x="230" y="5"/>
                    <a:pt x="233" y="8"/>
                    <a:pt x="237" y="8"/>
                  </a:cubicBezTo>
                  <a:cubicBezTo>
                    <a:pt x="421" y="8"/>
                    <a:pt x="421" y="8"/>
                    <a:pt x="421" y="8"/>
                  </a:cubicBezTo>
                  <a:cubicBezTo>
                    <a:pt x="425" y="8"/>
                    <a:pt x="428" y="5"/>
                    <a:pt x="429" y="1"/>
                  </a:cubicBezTo>
                  <a:cubicBezTo>
                    <a:pt x="429" y="0"/>
                    <a:pt x="429" y="0"/>
                    <a:pt x="430" y="0"/>
                  </a:cubicBezTo>
                  <a:cubicBezTo>
                    <a:pt x="656" y="0"/>
                    <a:pt x="656" y="0"/>
                    <a:pt x="656" y="0"/>
                  </a:cubicBezTo>
                  <a:cubicBezTo>
                    <a:pt x="657" y="0"/>
                    <a:pt x="657" y="0"/>
                    <a:pt x="657" y="1"/>
                  </a:cubicBezTo>
                  <a:cubicBezTo>
                    <a:pt x="657" y="1"/>
                    <a:pt x="657" y="1"/>
                    <a:pt x="657" y="2"/>
                  </a:cubicBezTo>
                  <a:cubicBezTo>
                    <a:pt x="657" y="3"/>
                    <a:pt x="658" y="3"/>
                    <a:pt x="658" y="4"/>
                  </a:cubicBezTo>
                  <a:cubicBezTo>
                    <a:pt x="658" y="14"/>
                    <a:pt x="658" y="14"/>
                    <a:pt x="658" y="14"/>
                  </a:cubicBezTo>
                  <a:cubicBezTo>
                    <a:pt x="658" y="33"/>
                    <a:pt x="640" y="33"/>
                    <a:pt x="627" y="33"/>
                  </a:cubicBezTo>
                  <a:moveTo>
                    <a:pt x="3" y="2"/>
                  </a:moveTo>
                  <a:cubicBezTo>
                    <a:pt x="3" y="2"/>
                    <a:pt x="3" y="2"/>
                    <a:pt x="3" y="2"/>
                  </a:cubicBezTo>
                  <a:cubicBezTo>
                    <a:pt x="3" y="3"/>
                    <a:pt x="3" y="3"/>
                    <a:pt x="3" y="4"/>
                  </a:cubicBezTo>
                  <a:cubicBezTo>
                    <a:pt x="3" y="14"/>
                    <a:pt x="3" y="14"/>
                    <a:pt x="3" y="14"/>
                  </a:cubicBezTo>
                  <a:cubicBezTo>
                    <a:pt x="3" y="29"/>
                    <a:pt x="15" y="30"/>
                    <a:pt x="31" y="30"/>
                  </a:cubicBezTo>
                  <a:cubicBezTo>
                    <a:pt x="627" y="30"/>
                    <a:pt x="627" y="30"/>
                    <a:pt x="627" y="30"/>
                  </a:cubicBezTo>
                  <a:cubicBezTo>
                    <a:pt x="643" y="30"/>
                    <a:pt x="655" y="29"/>
                    <a:pt x="655" y="14"/>
                  </a:cubicBezTo>
                  <a:cubicBezTo>
                    <a:pt x="655" y="4"/>
                    <a:pt x="655" y="4"/>
                    <a:pt x="655" y="4"/>
                  </a:cubicBezTo>
                  <a:cubicBezTo>
                    <a:pt x="655" y="3"/>
                    <a:pt x="655" y="3"/>
                    <a:pt x="655" y="2"/>
                  </a:cubicBezTo>
                  <a:cubicBezTo>
                    <a:pt x="655" y="2"/>
                    <a:pt x="655" y="2"/>
                    <a:pt x="655" y="2"/>
                  </a:cubicBezTo>
                  <a:cubicBezTo>
                    <a:pt x="431" y="2"/>
                    <a:pt x="431" y="2"/>
                    <a:pt x="431" y="2"/>
                  </a:cubicBezTo>
                  <a:cubicBezTo>
                    <a:pt x="430" y="7"/>
                    <a:pt x="426" y="10"/>
                    <a:pt x="421" y="10"/>
                  </a:cubicBezTo>
                  <a:cubicBezTo>
                    <a:pt x="237" y="10"/>
                    <a:pt x="237" y="10"/>
                    <a:pt x="237" y="10"/>
                  </a:cubicBezTo>
                  <a:cubicBezTo>
                    <a:pt x="232" y="10"/>
                    <a:pt x="228" y="7"/>
                    <a:pt x="227" y="2"/>
                  </a:cubicBezTo>
                  <a:cubicBezTo>
                    <a:pt x="3" y="2"/>
                    <a:pt x="3" y="2"/>
                    <a:pt x="3" y="2"/>
                  </a:cubicBezTo>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7" name="矩形 36"/>
            <p:cNvSpPr>
              <a:spLocks noChangeArrowheads="1"/>
            </p:cNvSpPr>
            <p:nvPr/>
          </p:nvSpPr>
          <p:spPr bwMode="auto">
            <a:xfrm>
              <a:off x="8909051" y="3895726"/>
              <a:ext cx="325438" cy="500063"/>
            </a:xfrm>
            <a:prstGeom prst="rect">
              <a:avLst/>
            </a:prstGeom>
            <a:solidFill>
              <a:srgbClr val="F6F2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8" name="矩形 37"/>
            <p:cNvSpPr>
              <a:spLocks noChangeArrowheads="1"/>
            </p:cNvSpPr>
            <p:nvPr/>
          </p:nvSpPr>
          <p:spPr bwMode="auto">
            <a:xfrm>
              <a:off x="8909051" y="3895726"/>
              <a:ext cx="325438"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9" name="矩形 38"/>
            <p:cNvSpPr>
              <a:spLocks noChangeArrowheads="1"/>
            </p:cNvSpPr>
            <p:nvPr/>
          </p:nvSpPr>
          <p:spPr bwMode="auto">
            <a:xfrm>
              <a:off x="8367713" y="3895726"/>
              <a:ext cx="866775" cy="5238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0" name="矩形 39"/>
            <p:cNvSpPr>
              <a:spLocks noChangeArrowheads="1"/>
            </p:cNvSpPr>
            <p:nvPr/>
          </p:nvSpPr>
          <p:spPr bwMode="auto">
            <a:xfrm>
              <a:off x="8907463" y="3895726"/>
              <a:ext cx="327025" cy="52388"/>
            </a:xfrm>
            <a:prstGeom prst="rect">
              <a:avLst/>
            </a:prstGeom>
            <a:solidFill>
              <a:srgbClr val="25C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1" name="矩形 40"/>
            <p:cNvSpPr>
              <a:spLocks noChangeArrowheads="1"/>
            </p:cNvSpPr>
            <p:nvPr/>
          </p:nvSpPr>
          <p:spPr bwMode="auto">
            <a:xfrm>
              <a:off x="8404226" y="4308476"/>
              <a:ext cx="125413" cy="7938"/>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2" name="矩形 41"/>
            <p:cNvSpPr>
              <a:spLocks noChangeArrowheads="1"/>
            </p:cNvSpPr>
            <p:nvPr/>
          </p:nvSpPr>
          <p:spPr bwMode="auto">
            <a:xfrm>
              <a:off x="8404226" y="4333876"/>
              <a:ext cx="415925" cy="317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3" name="矩形 42"/>
            <p:cNvSpPr>
              <a:spLocks noChangeArrowheads="1"/>
            </p:cNvSpPr>
            <p:nvPr/>
          </p:nvSpPr>
          <p:spPr bwMode="auto">
            <a:xfrm>
              <a:off x="8404226" y="4354513"/>
              <a:ext cx="319088" cy="6350"/>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4" name="矩形 43"/>
            <p:cNvSpPr>
              <a:spLocks noChangeArrowheads="1"/>
            </p:cNvSpPr>
            <p:nvPr/>
          </p:nvSpPr>
          <p:spPr bwMode="auto">
            <a:xfrm>
              <a:off x="8402638" y="3917951"/>
              <a:ext cx="79375" cy="952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5" name="矩形 44"/>
            <p:cNvSpPr>
              <a:spLocks noChangeArrowheads="1"/>
            </p:cNvSpPr>
            <p:nvPr/>
          </p:nvSpPr>
          <p:spPr bwMode="auto">
            <a:xfrm>
              <a:off x="8504238" y="3917951"/>
              <a:ext cx="79375" cy="952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6" name="矩形 45"/>
            <p:cNvSpPr>
              <a:spLocks noChangeArrowheads="1"/>
            </p:cNvSpPr>
            <p:nvPr/>
          </p:nvSpPr>
          <p:spPr bwMode="auto">
            <a:xfrm>
              <a:off x="8602663" y="3917951"/>
              <a:ext cx="80963" cy="952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7" name="矩形 46"/>
            <p:cNvSpPr>
              <a:spLocks noChangeArrowheads="1"/>
            </p:cNvSpPr>
            <p:nvPr/>
          </p:nvSpPr>
          <p:spPr bwMode="auto">
            <a:xfrm>
              <a:off x="8704263" y="3917951"/>
              <a:ext cx="79375" cy="952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8" name="矩形 47"/>
            <p:cNvSpPr>
              <a:spLocks noChangeArrowheads="1"/>
            </p:cNvSpPr>
            <p:nvPr/>
          </p:nvSpPr>
          <p:spPr bwMode="auto">
            <a:xfrm>
              <a:off x="8931276" y="3917951"/>
              <a:ext cx="79375" cy="95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9" name="矩形 48"/>
            <p:cNvSpPr>
              <a:spLocks noChangeArrowheads="1"/>
            </p:cNvSpPr>
            <p:nvPr/>
          </p:nvSpPr>
          <p:spPr bwMode="auto">
            <a:xfrm>
              <a:off x="9066213" y="4019551"/>
              <a:ext cx="96838" cy="952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0" name="矩形 49"/>
            <p:cNvSpPr>
              <a:spLocks noChangeArrowheads="1"/>
            </p:cNvSpPr>
            <p:nvPr/>
          </p:nvSpPr>
          <p:spPr bwMode="auto">
            <a:xfrm>
              <a:off x="9066213" y="4044951"/>
              <a:ext cx="130175" cy="4763"/>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1" name="矩形 50"/>
            <p:cNvSpPr>
              <a:spLocks noChangeArrowheads="1"/>
            </p:cNvSpPr>
            <p:nvPr/>
          </p:nvSpPr>
          <p:spPr bwMode="auto">
            <a:xfrm>
              <a:off x="9066213" y="4068763"/>
              <a:ext cx="112713" cy="317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2" name="矩形 51"/>
            <p:cNvSpPr>
              <a:spLocks noChangeArrowheads="1"/>
            </p:cNvSpPr>
            <p:nvPr/>
          </p:nvSpPr>
          <p:spPr bwMode="auto">
            <a:xfrm>
              <a:off x="9066213" y="4090988"/>
              <a:ext cx="96838" cy="4763"/>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3" name="矩形 52"/>
            <p:cNvSpPr>
              <a:spLocks noChangeArrowheads="1"/>
            </p:cNvSpPr>
            <p:nvPr/>
          </p:nvSpPr>
          <p:spPr bwMode="auto">
            <a:xfrm>
              <a:off x="9066213" y="4194176"/>
              <a:ext cx="96838" cy="7938"/>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4" name="矩形 53"/>
            <p:cNvSpPr>
              <a:spLocks noChangeArrowheads="1"/>
            </p:cNvSpPr>
            <p:nvPr/>
          </p:nvSpPr>
          <p:spPr bwMode="auto">
            <a:xfrm>
              <a:off x="9066213" y="4219576"/>
              <a:ext cx="130175" cy="4763"/>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5" name="矩形 54"/>
            <p:cNvSpPr>
              <a:spLocks noChangeArrowheads="1"/>
            </p:cNvSpPr>
            <p:nvPr/>
          </p:nvSpPr>
          <p:spPr bwMode="auto">
            <a:xfrm>
              <a:off x="9066213" y="4243388"/>
              <a:ext cx="112713" cy="317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6" name="矩形 55"/>
            <p:cNvSpPr>
              <a:spLocks noChangeArrowheads="1"/>
            </p:cNvSpPr>
            <p:nvPr/>
          </p:nvSpPr>
          <p:spPr bwMode="auto">
            <a:xfrm>
              <a:off x="9066213" y="4243388"/>
              <a:ext cx="112713" cy="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7" name="矩形 56"/>
            <p:cNvSpPr>
              <a:spLocks noChangeArrowheads="1"/>
            </p:cNvSpPr>
            <p:nvPr/>
          </p:nvSpPr>
          <p:spPr bwMode="auto">
            <a:xfrm>
              <a:off x="9066213" y="4265613"/>
              <a:ext cx="96838" cy="4763"/>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8" name="矩形 57"/>
            <p:cNvSpPr>
              <a:spLocks noChangeArrowheads="1"/>
            </p:cNvSpPr>
            <p:nvPr/>
          </p:nvSpPr>
          <p:spPr bwMode="auto">
            <a:xfrm>
              <a:off x="9066213" y="4265613"/>
              <a:ext cx="96838" cy="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9" name="任意多边形: 形状 58"/>
            <p:cNvSpPr>
              <a:spLocks/>
            </p:cNvSpPr>
            <p:nvPr/>
          </p:nvSpPr>
          <p:spPr bwMode="auto">
            <a:xfrm>
              <a:off x="8936038" y="4008438"/>
              <a:ext cx="109538" cy="106363"/>
            </a:xfrm>
            <a:custGeom>
              <a:avLst/>
              <a:gdLst>
                <a:gd name="T0" fmla="*/ 28 w 60"/>
                <a:gd name="T1" fmla="*/ 31 h 58"/>
                <a:gd name="T2" fmla="*/ 28 w 60"/>
                <a:gd name="T3" fmla="*/ 0 h 58"/>
                <a:gd name="T4" fmla="*/ 0 w 60"/>
                <a:gd name="T5" fmla="*/ 29 h 58"/>
                <a:gd name="T6" fmla="*/ 30 w 60"/>
                <a:gd name="T7" fmla="*/ 58 h 58"/>
                <a:gd name="T8" fmla="*/ 60 w 60"/>
                <a:gd name="T9" fmla="*/ 31 h 58"/>
                <a:gd name="T10" fmla="*/ 28 w 60"/>
                <a:gd name="T11" fmla="*/ 31 h 58"/>
              </a:gdLst>
              <a:ahLst/>
              <a:cxnLst>
                <a:cxn ang="0">
                  <a:pos x="T0" y="T1"/>
                </a:cxn>
                <a:cxn ang="0">
                  <a:pos x="T2" y="T3"/>
                </a:cxn>
                <a:cxn ang="0">
                  <a:pos x="T4" y="T5"/>
                </a:cxn>
                <a:cxn ang="0">
                  <a:pos x="T6" y="T7"/>
                </a:cxn>
                <a:cxn ang="0">
                  <a:pos x="T8" y="T9"/>
                </a:cxn>
                <a:cxn ang="0">
                  <a:pos x="T10" y="T11"/>
                </a:cxn>
              </a:cxnLst>
              <a:rect l="0" t="0" r="r" b="b"/>
              <a:pathLst>
                <a:path w="60" h="58">
                  <a:moveTo>
                    <a:pt x="28" y="31"/>
                  </a:moveTo>
                  <a:cubicBezTo>
                    <a:pt x="28" y="0"/>
                    <a:pt x="28" y="0"/>
                    <a:pt x="28" y="0"/>
                  </a:cubicBezTo>
                  <a:cubicBezTo>
                    <a:pt x="12" y="1"/>
                    <a:pt x="0" y="13"/>
                    <a:pt x="0" y="29"/>
                  </a:cubicBezTo>
                  <a:cubicBezTo>
                    <a:pt x="0" y="45"/>
                    <a:pt x="14" y="58"/>
                    <a:pt x="30" y="58"/>
                  </a:cubicBezTo>
                  <a:cubicBezTo>
                    <a:pt x="46" y="58"/>
                    <a:pt x="59" y="46"/>
                    <a:pt x="60" y="31"/>
                  </a:cubicBezTo>
                  <a:lnTo>
                    <a:pt x="28" y="31"/>
                  </a:lnTo>
                  <a:close/>
                </a:path>
              </a:pathLst>
            </a:custGeom>
            <a:solidFill>
              <a:srgbClr val="25C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0" name="任意多边形: 形状 59"/>
            <p:cNvSpPr>
              <a:spLocks/>
            </p:cNvSpPr>
            <p:nvPr/>
          </p:nvSpPr>
          <p:spPr bwMode="auto">
            <a:xfrm>
              <a:off x="9001126" y="4013201"/>
              <a:ext cx="41275" cy="39688"/>
            </a:xfrm>
            <a:custGeom>
              <a:avLst/>
              <a:gdLst>
                <a:gd name="T0" fmla="*/ 23 w 23"/>
                <a:gd name="T1" fmla="*/ 22 h 22"/>
                <a:gd name="T2" fmla="*/ 0 w 23"/>
                <a:gd name="T3" fmla="*/ 0 h 22"/>
                <a:gd name="T4" fmla="*/ 0 w 23"/>
                <a:gd name="T5" fmla="*/ 22 h 22"/>
                <a:gd name="T6" fmla="*/ 23 w 23"/>
                <a:gd name="T7" fmla="*/ 22 h 22"/>
              </a:gdLst>
              <a:ahLst/>
              <a:cxnLst>
                <a:cxn ang="0">
                  <a:pos x="T0" y="T1"/>
                </a:cxn>
                <a:cxn ang="0">
                  <a:pos x="T2" y="T3"/>
                </a:cxn>
                <a:cxn ang="0">
                  <a:pos x="T4" y="T5"/>
                </a:cxn>
                <a:cxn ang="0">
                  <a:pos x="T6" y="T7"/>
                </a:cxn>
              </a:cxnLst>
              <a:rect l="0" t="0" r="r" b="b"/>
              <a:pathLst>
                <a:path w="23" h="22">
                  <a:moveTo>
                    <a:pt x="23" y="22"/>
                  </a:moveTo>
                  <a:cubicBezTo>
                    <a:pt x="23" y="10"/>
                    <a:pt x="13" y="0"/>
                    <a:pt x="0" y="0"/>
                  </a:cubicBezTo>
                  <a:cubicBezTo>
                    <a:pt x="0" y="22"/>
                    <a:pt x="0" y="22"/>
                    <a:pt x="0" y="22"/>
                  </a:cubicBezTo>
                  <a:lnTo>
                    <a:pt x="23" y="22"/>
                  </a:lnTo>
                  <a:close/>
                </a:path>
              </a:pathLst>
            </a:custGeom>
            <a:solidFill>
              <a:srgbClr val="72B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1" name="任意多边形: 形状 60"/>
            <p:cNvSpPr>
              <a:spLocks/>
            </p:cNvSpPr>
            <p:nvPr/>
          </p:nvSpPr>
          <p:spPr bwMode="auto">
            <a:xfrm>
              <a:off x="9009063" y="4240213"/>
              <a:ext cx="36513" cy="33338"/>
            </a:xfrm>
            <a:custGeom>
              <a:avLst/>
              <a:gdLst>
                <a:gd name="T0" fmla="*/ 3 w 20"/>
                <a:gd name="T1" fmla="*/ 0 h 18"/>
                <a:gd name="T2" fmla="*/ 0 w 20"/>
                <a:gd name="T3" fmla="*/ 5 h 18"/>
                <a:gd name="T4" fmla="*/ 10 w 20"/>
                <a:gd name="T5" fmla="*/ 18 h 18"/>
                <a:gd name="T6" fmla="*/ 20 w 20"/>
                <a:gd name="T7" fmla="*/ 2 h 18"/>
                <a:gd name="T8" fmla="*/ 3 w 20"/>
                <a:gd name="T9" fmla="*/ 0 h 18"/>
              </a:gdLst>
              <a:ahLst/>
              <a:cxnLst>
                <a:cxn ang="0">
                  <a:pos x="T0" y="T1"/>
                </a:cxn>
                <a:cxn ang="0">
                  <a:pos x="T2" y="T3"/>
                </a:cxn>
                <a:cxn ang="0">
                  <a:pos x="T4" y="T5"/>
                </a:cxn>
                <a:cxn ang="0">
                  <a:pos x="T6" y="T7"/>
                </a:cxn>
                <a:cxn ang="0">
                  <a:pos x="T8" y="T9"/>
                </a:cxn>
              </a:cxnLst>
              <a:rect l="0" t="0" r="r" b="b"/>
              <a:pathLst>
                <a:path w="20" h="18">
                  <a:moveTo>
                    <a:pt x="3" y="0"/>
                  </a:moveTo>
                  <a:cubicBezTo>
                    <a:pt x="2" y="2"/>
                    <a:pt x="1" y="3"/>
                    <a:pt x="0" y="5"/>
                  </a:cubicBezTo>
                  <a:cubicBezTo>
                    <a:pt x="10" y="18"/>
                    <a:pt x="10" y="18"/>
                    <a:pt x="10" y="18"/>
                  </a:cubicBezTo>
                  <a:cubicBezTo>
                    <a:pt x="15" y="14"/>
                    <a:pt x="18" y="8"/>
                    <a:pt x="20" y="2"/>
                  </a:cubicBezTo>
                  <a:lnTo>
                    <a:pt x="3" y="0"/>
                  </a:lnTo>
                  <a:close/>
                </a:path>
              </a:pathLst>
            </a:custGeom>
            <a:solidFill>
              <a:srgbClr val="25C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2" name="任意多边形: 形状 61"/>
            <p:cNvSpPr>
              <a:spLocks/>
            </p:cNvSpPr>
            <p:nvPr/>
          </p:nvSpPr>
          <p:spPr bwMode="auto">
            <a:xfrm>
              <a:off x="8996363" y="4179888"/>
              <a:ext cx="49213" cy="53975"/>
            </a:xfrm>
            <a:custGeom>
              <a:avLst/>
              <a:gdLst>
                <a:gd name="T0" fmla="*/ 0 w 27"/>
                <a:gd name="T1" fmla="*/ 17 h 30"/>
                <a:gd name="T2" fmla="*/ 11 w 27"/>
                <a:gd name="T3" fmla="*/ 28 h 30"/>
                <a:gd name="T4" fmla="*/ 27 w 27"/>
                <a:gd name="T5" fmla="*/ 30 h 30"/>
                <a:gd name="T6" fmla="*/ 27 w 27"/>
                <a:gd name="T7" fmla="*/ 30 h 30"/>
                <a:gd name="T8" fmla="*/ 0 w 27"/>
                <a:gd name="T9" fmla="*/ 0 h 30"/>
                <a:gd name="T10" fmla="*/ 0 w 27"/>
                <a:gd name="T11" fmla="*/ 17 h 30"/>
              </a:gdLst>
              <a:ahLst/>
              <a:cxnLst>
                <a:cxn ang="0">
                  <a:pos x="T0" y="T1"/>
                </a:cxn>
                <a:cxn ang="0">
                  <a:pos x="T2" y="T3"/>
                </a:cxn>
                <a:cxn ang="0">
                  <a:pos x="T4" y="T5"/>
                </a:cxn>
                <a:cxn ang="0">
                  <a:pos x="T6" y="T7"/>
                </a:cxn>
                <a:cxn ang="0">
                  <a:pos x="T8" y="T9"/>
                </a:cxn>
                <a:cxn ang="0">
                  <a:pos x="T10" y="T11"/>
                </a:cxn>
              </a:cxnLst>
              <a:rect l="0" t="0" r="r" b="b"/>
              <a:pathLst>
                <a:path w="27" h="30">
                  <a:moveTo>
                    <a:pt x="0" y="17"/>
                  </a:moveTo>
                  <a:cubicBezTo>
                    <a:pt x="6" y="18"/>
                    <a:pt x="10" y="23"/>
                    <a:pt x="11" y="28"/>
                  </a:cubicBezTo>
                  <a:cubicBezTo>
                    <a:pt x="27" y="30"/>
                    <a:pt x="27" y="30"/>
                    <a:pt x="27" y="30"/>
                  </a:cubicBezTo>
                  <a:cubicBezTo>
                    <a:pt x="27" y="30"/>
                    <a:pt x="27" y="30"/>
                    <a:pt x="27" y="30"/>
                  </a:cubicBezTo>
                  <a:cubicBezTo>
                    <a:pt x="27" y="14"/>
                    <a:pt x="15" y="1"/>
                    <a:pt x="0" y="0"/>
                  </a:cubicBezTo>
                  <a:lnTo>
                    <a:pt x="0" y="17"/>
                  </a:lnTo>
                  <a:close/>
                </a:path>
              </a:pathLst>
            </a:custGeom>
            <a:solidFill>
              <a:srgbClr val="5962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3" name="任意多边形: 形状 62"/>
            <p:cNvSpPr>
              <a:spLocks/>
            </p:cNvSpPr>
            <p:nvPr/>
          </p:nvSpPr>
          <p:spPr bwMode="auto">
            <a:xfrm>
              <a:off x="8947151" y="4179888"/>
              <a:ext cx="38100" cy="38100"/>
            </a:xfrm>
            <a:custGeom>
              <a:avLst/>
              <a:gdLst>
                <a:gd name="T0" fmla="*/ 14 w 21"/>
                <a:gd name="T1" fmla="*/ 21 h 21"/>
                <a:gd name="T2" fmla="*/ 21 w 21"/>
                <a:gd name="T3" fmla="*/ 17 h 21"/>
                <a:gd name="T4" fmla="*/ 21 w 21"/>
                <a:gd name="T5" fmla="*/ 0 h 21"/>
                <a:gd name="T6" fmla="*/ 0 w 21"/>
                <a:gd name="T7" fmla="*/ 12 h 21"/>
                <a:gd name="T8" fmla="*/ 14 w 21"/>
                <a:gd name="T9" fmla="*/ 21 h 21"/>
              </a:gdLst>
              <a:ahLst/>
              <a:cxnLst>
                <a:cxn ang="0">
                  <a:pos x="T0" y="T1"/>
                </a:cxn>
                <a:cxn ang="0">
                  <a:pos x="T2" y="T3"/>
                </a:cxn>
                <a:cxn ang="0">
                  <a:pos x="T4" y="T5"/>
                </a:cxn>
                <a:cxn ang="0">
                  <a:pos x="T6" y="T7"/>
                </a:cxn>
                <a:cxn ang="0">
                  <a:pos x="T8" y="T9"/>
                </a:cxn>
              </a:cxnLst>
              <a:rect l="0" t="0" r="r" b="b"/>
              <a:pathLst>
                <a:path w="21" h="21">
                  <a:moveTo>
                    <a:pt x="14" y="21"/>
                  </a:moveTo>
                  <a:cubicBezTo>
                    <a:pt x="16" y="19"/>
                    <a:pt x="19" y="17"/>
                    <a:pt x="21" y="17"/>
                  </a:cubicBezTo>
                  <a:cubicBezTo>
                    <a:pt x="21" y="0"/>
                    <a:pt x="21" y="0"/>
                    <a:pt x="21" y="0"/>
                  </a:cubicBezTo>
                  <a:cubicBezTo>
                    <a:pt x="12" y="1"/>
                    <a:pt x="5" y="5"/>
                    <a:pt x="0" y="12"/>
                  </a:cubicBezTo>
                  <a:lnTo>
                    <a:pt x="14" y="21"/>
                  </a:lnTo>
                  <a:close/>
                </a:path>
              </a:pathLst>
            </a:custGeom>
            <a:solidFill>
              <a:srgbClr val="25C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4" name="任意多边形: 形状 63"/>
            <p:cNvSpPr>
              <a:spLocks/>
            </p:cNvSpPr>
            <p:nvPr/>
          </p:nvSpPr>
          <p:spPr bwMode="auto">
            <a:xfrm>
              <a:off x="8936038" y="4210051"/>
              <a:ext cx="80963" cy="77788"/>
            </a:xfrm>
            <a:custGeom>
              <a:avLst/>
              <a:gdLst>
                <a:gd name="T0" fmla="*/ 36 w 45"/>
                <a:gd name="T1" fmla="*/ 25 h 43"/>
                <a:gd name="T2" fmla="*/ 30 w 45"/>
                <a:gd name="T3" fmla="*/ 26 h 43"/>
                <a:gd name="T4" fmla="*/ 17 w 45"/>
                <a:gd name="T5" fmla="*/ 13 h 43"/>
                <a:gd name="T6" fmla="*/ 17 w 45"/>
                <a:gd name="T7" fmla="*/ 8 h 43"/>
                <a:gd name="T8" fmla="*/ 3 w 45"/>
                <a:gd name="T9" fmla="*/ 0 h 43"/>
                <a:gd name="T10" fmla="*/ 0 w 45"/>
                <a:gd name="T11" fmla="*/ 13 h 43"/>
                <a:gd name="T12" fmla="*/ 30 w 45"/>
                <a:gd name="T13" fmla="*/ 43 h 43"/>
                <a:gd name="T14" fmla="*/ 45 w 45"/>
                <a:gd name="T15" fmla="*/ 39 h 43"/>
                <a:gd name="T16" fmla="*/ 36 w 45"/>
                <a:gd name="T17" fmla="*/ 25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43">
                  <a:moveTo>
                    <a:pt x="36" y="25"/>
                  </a:moveTo>
                  <a:cubicBezTo>
                    <a:pt x="34" y="26"/>
                    <a:pt x="32" y="26"/>
                    <a:pt x="30" y="26"/>
                  </a:cubicBezTo>
                  <a:cubicBezTo>
                    <a:pt x="23" y="26"/>
                    <a:pt x="17" y="20"/>
                    <a:pt x="17" y="13"/>
                  </a:cubicBezTo>
                  <a:cubicBezTo>
                    <a:pt x="17" y="11"/>
                    <a:pt x="17" y="10"/>
                    <a:pt x="17" y="8"/>
                  </a:cubicBezTo>
                  <a:cubicBezTo>
                    <a:pt x="3" y="0"/>
                    <a:pt x="3" y="0"/>
                    <a:pt x="3" y="0"/>
                  </a:cubicBezTo>
                  <a:cubicBezTo>
                    <a:pt x="1" y="4"/>
                    <a:pt x="0" y="8"/>
                    <a:pt x="0" y="13"/>
                  </a:cubicBezTo>
                  <a:cubicBezTo>
                    <a:pt x="0" y="29"/>
                    <a:pt x="13" y="43"/>
                    <a:pt x="30" y="43"/>
                  </a:cubicBezTo>
                  <a:cubicBezTo>
                    <a:pt x="36" y="43"/>
                    <a:pt x="41" y="41"/>
                    <a:pt x="45" y="39"/>
                  </a:cubicBezTo>
                  <a:lnTo>
                    <a:pt x="36" y="25"/>
                  </a:lnTo>
                  <a:close/>
                </a:path>
              </a:pathLst>
            </a:custGeom>
            <a:solidFill>
              <a:srgbClr val="72B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5" name="矩形 64"/>
            <p:cNvSpPr>
              <a:spLocks noChangeArrowheads="1"/>
            </p:cNvSpPr>
            <p:nvPr/>
          </p:nvSpPr>
          <p:spPr bwMode="auto">
            <a:xfrm>
              <a:off x="8408988" y="4276726"/>
              <a:ext cx="447675" cy="6350"/>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6" name="矩形 65"/>
            <p:cNvSpPr>
              <a:spLocks noChangeArrowheads="1"/>
            </p:cNvSpPr>
            <p:nvPr/>
          </p:nvSpPr>
          <p:spPr bwMode="auto">
            <a:xfrm>
              <a:off x="8405813" y="4056063"/>
              <a:ext cx="6350" cy="222250"/>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7" name="矩形 66"/>
            <p:cNvSpPr>
              <a:spLocks noChangeArrowheads="1"/>
            </p:cNvSpPr>
            <p:nvPr/>
          </p:nvSpPr>
          <p:spPr bwMode="auto">
            <a:xfrm>
              <a:off x="8426451" y="4213226"/>
              <a:ext cx="14288" cy="63500"/>
            </a:xfrm>
            <a:prstGeom prst="rect">
              <a:avLst/>
            </a:prstGeom>
            <a:solidFill>
              <a:srgbClr val="72BCC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8" name="矩形 67"/>
            <p:cNvSpPr>
              <a:spLocks noChangeArrowheads="1"/>
            </p:cNvSpPr>
            <p:nvPr/>
          </p:nvSpPr>
          <p:spPr bwMode="auto">
            <a:xfrm>
              <a:off x="8443913" y="4233863"/>
              <a:ext cx="12700" cy="42863"/>
            </a:xfrm>
            <a:prstGeom prst="rect">
              <a:avLst/>
            </a:prstGeom>
            <a:solidFill>
              <a:srgbClr val="59627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9" name="矩形 68"/>
            <p:cNvSpPr>
              <a:spLocks noChangeArrowheads="1"/>
            </p:cNvSpPr>
            <p:nvPr/>
          </p:nvSpPr>
          <p:spPr bwMode="auto">
            <a:xfrm>
              <a:off x="8459788" y="4149726"/>
              <a:ext cx="14288" cy="127000"/>
            </a:xfrm>
            <a:prstGeom prst="rect">
              <a:avLst/>
            </a:prstGeom>
            <a:solidFill>
              <a:srgbClr val="25C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0" name="矩形 69"/>
            <p:cNvSpPr>
              <a:spLocks noChangeArrowheads="1"/>
            </p:cNvSpPr>
            <p:nvPr/>
          </p:nvSpPr>
          <p:spPr bwMode="auto">
            <a:xfrm>
              <a:off x="8496301" y="4170363"/>
              <a:ext cx="14288" cy="106363"/>
            </a:xfrm>
            <a:prstGeom prst="rect">
              <a:avLst/>
            </a:prstGeom>
            <a:solidFill>
              <a:srgbClr val="72BCC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1" name="矩形 70"/>
            <p:cNvSpPr>
              <a:spLocks noChangeArrowheads="1"/>
            </p:cNvSpPr>
            <p:nvPr/>
          </p:nvSpPr>
          <p:spPr bwMode="auto">
            <a:xfrm>
              <a:off x="8515351" y="4194176"/>
              <a:ext cx="12700" cy="82550"/>
            </a:xfrm>
            <a:prstGeom prst="rect">
              <a:avLst/>
            </a:prstGeom>
            <a:solidFill>
              <a:srgbClr val="59627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2" name="矩形 71"/>
            <p:cNvSpPr>
              <a:spLocks noChangeArrowheads="1"/>
            </p:cNvSpPr>
            <p:nvPr/>
          </p:nvSpPr>
          <p:spPr bwMode="auto">
            <a:xfrm>
              <a:off x="8531226" y="4183063"/>
              <a:ext cx="14288" cy="93663"/>
            </a:xfrm>
            <a:prstGeom prst="rect">
              <a:avLst/>
            </a:prstGeom>
            <a:solidFill>
              <a:srgbClr val="25C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3" name="矩形 72"/>
            <p:cNvSpPr>
              <a:spLocks noChangeArrowheads="1"/>
            </p:cNvSpPr>
            <p:nvPr/>
          </p:nvSpPr>
          <p:spPr bwMode="auto">
            <a:xfrm>
              <a:off x="8567738" y="4189413"/>
              <a:ext cx="14288" cy="87313"/>
            </a:xfrm>
            <a:prstGeom prst="rect">
              <a:avLst/>
            </a:prstGeom>
            <a:solidFill>
              <a:srgbClr val="72BCC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4" name="矩形 73"/>
            <p:cNvSpPr>
              <a:spLocks noChangeArrowheads="1"/>
            </p:cNvSpPr>
            <p:nvPr/>
          </p:nvSpPr>
          <p:spPr bwMode="auto">
            <a:xfrm>
              <a:off x="8585201" y="4210051"/>
              <a:ext cx="14288" cy="66675"/>
            </a:xfrm>
            <a:prstGeom prst="rect">
              <a:avLst/>
            </a:prstGeom>
            <a:solidFill>
              <a:srgbClr val="59627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5" name="矩形 74"/>
            <p:cNvSpPr>
              <a:spLocks noChangeArrowheads="1"/>
            </p:cNvSpPr>
            <p:nvPr/>
          </p:nvSpPr>
          <p:spPr bwMode="auto">
            <a:xfrm>
              <a:off x="8602663" y="4149726"/>
              <a:ext cx="12700" cy="127000"/>
            </a:xfrm>
            <a:prstGeom prst="rect">
              <a:avLst/>
            </a:prstGeom>
            <a:solidFill>
              <a:srgbClr val="25C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6" name="矩形 75"/>
            <p:cNvSpPr>
              <a:spLocks noChangeArrowheads="1"/>
            </p:cNvSpPr>
            <p:nvPr/>
          </p:nvSpPr>
          <p:spPr bwMode="auto">
            <a:xfrm>
              <a:off x="8637588" y="4089401"/>
              <a:ext cx="14288" cy="187325"/>
            </a:xfrm>
            <a:prstGeom prst="rect">
              <a:avLst/>
            </a:prstGeom>
            <a:solidFill>
              <a:srgbClr val="72BCC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7" name="矩形 76"/>
            <p:cNvSpPr>
              <a:spLocks noChangeArrowheads="1"/>
            </p:cNvSpPr>
            <p:nvPr/>
          </p:nvSpPr>
          <p:spPr bwMode="auto">
            <a:xfrm>
              <a:off x="8655051" y="4146551"/>
              <a:ext cx="15875" cy="130175"/>
            </a:xfrm>
            <a:prstGeom prst="rect">
              <a:avLst/>
            </a:prstGeom>
            <a:solidFill>
              <a:srgbClr val="59627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8" name="矩形 77"/>
            <p:cNvSpPr>
              <a:spLocks noChangeArrowheads="1"/>
            </p:cNvSpPr>
            <p:nvPr/>
          </p:nvSpPr>
          <p:spPr bwMode="auto">
            <a:xfrm>
              <a:off x="8674101" y="4110038"/>
              <a:ext cx="12700" cy="166688"/>
            </a:xfrm>
            <a:prstGeom prst="rect">
              <a:avLst/>
            </a:prstGeom>
            <a:solidFill>
              <a:srgbClr val="25C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9" name="矩形 78"/>
            <p:cNvSpPr>
              <a:spLocks noChangeArrowheads="1"/>
            </p:cNvSpPr>
            <p:nvPr/>
          </p:nvSpPr>
          <p:spPr bwMode="auto">
            <a:xfrm>
              <a:off x="8710613" y="4219576"/>
              <a:ext cx="12700" cy="57150"/>
            </a:xfrm>
            <a:prstGeom prst="rect">
              <a:avLst/>
            </a:prstGeom>
            <a:solidFill>
              <a:srgbClr val="72BCC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0" name="矩形 79"/>
            <p:cNvSpPr>
              <a:spLocks noChangeArrowheads="1"/>
            </p:cNvSpPr>
            <p:nvPr/>
          </p:nvSpPr>
          <p:spPr bwMode="auto">
            <a:xfrm>
              <a:off x="8726488" y="4249738"/>
              <a:ext cx="14288" cy="26988"/>
            </a:xfrm>
            <a:prstGeom prst="rect">
              <a:avLst/>
            </a:prstGeom>
            <a:solidFill>
              <a:srgbClr val="59627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1" name="矩形 80"/>
            <p:cNvSpPr>
              <a:spLocks noChangeArrowheads="1"/>
            </p:cNvSpPr>
            <p:nvPr/>
          </p:nvSpPr>
          <p:spPr bwMode="auto">
            <a:xfrm>
              <a:off x="8743951" y="4217988"/>
              <a:ext cx="12700" cy="58738"/>
            </a:xfrm>
            <a:prstGeom prst="rect">
              <a:avLst/>
            </a:prstGeom>
            <a:solidFill>
              <a:srgbClr val="25C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2" name="矩形 81"/>
            <p:cNvSpPr>
              <a:spLocks noChangeArrowheads="1"/>
            </p:cNvSpPr>
            <p:nvPr/>
          </p:nvSpPr>
          <p:spPr bwMode="auto">
            <a:xfrm>
              <a:off x="8780463" y="4170363"/>
              <a:ext cx="12700" cy="106363"/>
            </a:xfrm>
            <a:prstGeom prst="rect">
              <a:avLst/>
            </a:prstGeom>
            <a:solidFill>
              <a:srgbClr val="72BCC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3" name="矩形 82"/>
            <p:cNvSpPr>
              <a:spLocks noChangeArrowheads="1"/>
            </p:cNvSpPr>
            <p:nvPr/>
          </p:nvSpPr>
          <p:spPr bwMode="auto">
            <a:xfrm>
              <a:off x="8796338" y="4090988"/>
              <a:ext cx="15875" cy="185738"/>
            </a:xfrm>
            <a:prstGeom prst="rect">
              <a:avLst/>
            </a:prstGeom>
            <a:solidFill>
              <a:srgbClr val="59627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4" name="矩形 83"/>
            <p:cNvSpPr>
              <a:spLocks noChangeArrowheads="1"/>
            </p:cNvSpPr>
            <p:nvPr/>
          </p:nvSpPr>
          <p:spPr bwMode="auto">
            <a:xfrm>
              <a:off x="8815388" y="4141788"/>
              <a:ext cx="14288" cy="134938"/>
            </a:xfrm>
            <a:prstGeom prst="rect">
              <a:avLst/>
            </a:prstGeom>
            <a:solidFill>
              <a:srgbClr val="25C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5" name="矩形 84"/>
            <p:cNvSpPr>
              <a:spLocks noChangeArrowheads="1"/>
            </p:cNvSpPr>
            <p:nvPr/>
          </p:nvSpPr>
          <p:spPr bwMode="auto">
            <a:xfrm>
              <a:off x="8408988" y="4003676"/>
              <a:ext cx="23813" cy="23813"/>
            </a:xfrm>
            <a:prstGeom prst="rect">
              <a:avLst/>
            </a:prstGeom>
            <a:solidFill>
              <a:srgbClr val="72BCC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6" name="矩形 85"/>
            <p:cNvSpPr>
              <a:spLocks noChangeArrowheads="1"/>
            </p:cNvSpPr>
            <p:nvPr/>
          </p:nvSpPr>
          <p:spPr bwMode="auto">
            <a:xfrm>
              <a:off x="8443913" y="4013201"/>
              <a:ext cx="63500" cy="4763"/>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7" name="矩形 86"/>
            <p:cNvSpPr>
              <a:spLocks noChangeArrowheads="1"/>
            </p:cNvSpPr>
            <p:nvPr/>
          </p:nvSpPr>
          <p:spPr bwMode="auto">
            <a:xfrm>
              <a:off x="8532813" y="4003676"/>
              <a:ext cx="23813" cy="23813"/>
            </a:xfrm>
            <a:prstGeom prst="rect">
              <a:avLst/>
            </a:prstGeom>
            <a:solidFill>
              <a:srgbClr val="59627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8" name="矩形 87"/>
            <p:cNvSpPr>
              <a:spLocks noChangeArrowheads="1"/>
            </p:cNvSpPr>
            <p:nvPr/>
          </p:nvSpPr>
          <p:spPr bwMode="auto">
            <a:xfrm>
              <a:off x="8569326" y="4013201"/>
              <a:ext cx="63500" cy="4763"/>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9" name="矩形 88"/>
            <p:cNvSpPr>
              <a:spLocks noChangeArrowheads="1"/>
            </p:cNvSpPr>
            <p:nvPr/>
          </p:nvSpPr>
          <p:spPr bwMode="auto">
            <a:xfrm>
              <a:off x="8655051" y="4003676"/>
              <a:ext cx="25400" cy="23813"/>
            </a:xfrm>
            <a:prstGeom prst="rect">
              <a:avLst/>
            </a:prstGeom>
            <a:solidFill>
              <a:srgbClr val="25C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0" name="矩形 89"/>
            <p:cNvSpPr>
              <a:spLocks noChangeArrowheads="1"/>
            </p:cNvSpPr>
            <p:nvPr/>
          </p:nvSpPr>
          <p:spPr bwMode="auto">
            <a:xfrm>
              <a:off x="8691563" y="4013201"/>
              <a:ext cx="63500" cy="4763"/>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1" name="矩形 90"/>
            <p:cNvSpPr>
              <a:spLocks noChangeArrowheads="1"/>
            </p:cNvSpPr>
            <p:nvPr/>
          </p:nvSpPr>
          <p:spPr bwMode="auto">
            <a:xfrm>
              <a:off x="8780463" y="4005263"/>
              <a:ext cx="22225" cy="206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2" name="任意多边形: 形状 91"/>
            <p:cNvSpPr>
              <a:spLocks noEditPoints="1"/>
            </p:cNvSpPr>
            <p:nvPr/>
          </p:nvSpPr>
          <p:spPr bwMode="auto">
            <a:xfrm>
              <a:off x="8780463" y="4003676"/>
              <a:ext cx="23813" cy="23813"/>
            </a:xfrm>
            <a:custGeom>
              <a:avLst/>
              <a:gdLst>
                <a:gd name="T0" fmla="*/ 13 w 15"/>
                <a:gd name="T1" fmla="*/ 1 h 15"/>
                <a:gd name="T2" fmla="*/ 13 w 15"/>
                <a:gd name="T3" fmla="*/ 13 h 15"/>
                <a:gd name="T4" fmla="*/ 1 w 15"/>
                <a:gd name="T5" fmla="*/ 13 h 15"/>
                <a:gd name="T6" fmla="*/ 1 w 15"/>
                <a:gd name="T7" fmla="*/ 1 h 15"/>
                <a:gd name="T8" fmla="*/ 13 w 15"/>
                <a:gd name="T9" fmla="*/ 1 h 15"/>
                <a:gd name="T10" fmla="*/ 15 w 15"/>
                <a:gd name="T11" fmla="*/ 0 h 15"/>
                <a:gd name="T12" fmla="*/ 0 w 15"/>
                <a:gd name="T13" fmla="*/ 0 h 15"/>
                <a:gd name="T14" fmla="*/ 0 w 15"/>
                <a:gd name="T15" fmla="*/ 15 h 15"/>
                <a:gd name="T16" fmla="*/ 15 w 15"/>
                <a:gd name="T17" fmla="*/ 15 h 15"/>
                <a:gd name="T18" fmla="*/ 15 w 15"/>
                <a:gd name="T19"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15">
                  <a:moveTo>
                    <a:pt x="13" y="1"/>
                  </a:moveTo>
                  <a:lnTo>
                    <a:pt x="13" y="13"/>
                  </a:lnTo>
                  <a:lnTo>
                    <a:pt x="1" y="13"/>
                  </a:lnTo>
                  <a:lnTo>
                    <a:pt x="1" y="1"/>
                  </a:lnTo>
                  <a:lnTo>
                    <a:pt x="13" y="1"/>
                  </a:lnTo>
                  <a:close/>
                  <a:moveTo>
                    <a:pt x="15" y="0"/>
                  </a:moveTo>
                  <a:lnTo>
                    <a:pt x="0" y="0"/>
                  </a:lnTo>
                  <a:lnTo>
                    <a:pt x="0" y="15"/>
                  </a:lnTo>
                  <a:lnTo>
                    <a:pt x="15" y="15"/>
                  </a:lnTo>
                  <a:lnTo>
                    <a:pt x="15" y="0"/>
                  </a:lnTo>
                  <a:close/>
                </a:path>
              </a:pathLst>
            </a:custGeom>
            <a:solidFill>
              <a:srgbClr val="2C58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3" name="任意多边形: 形状 92"/>
            <p:cNvSpPr>
              <a:spLocks noEditPoints="1"/>
            </p:cNvSpPr>
            <p:nvPr/>
          </p:nvSpPr>
          <p:spPr bwMode="auto">
            <a:xfrm>
              <a:off x="8780463" y="4003676"/>
              <a:ext cx="23813" cy="23813"/>
            </a:xfrm>
            <a:custGeom>
              <a:avLst/>
              <a:gdLst>
                <a:gd name="T0" fmla="*/ 13 w 15"/>
                <a:gd name="T1" fmla="*/ 1 h 15"/>
                <a:gd name="T2" fmla="*/ 13 w 15"/>
                <a:gd name="T3" fmla="*/ 13 h 15"/>
                <a:gd name="T4" fmla="*/ 1 w 15"/>
                <a:gd name="T5" fmla="*/ 13 h 15"/>
                <a:gd name="T6" fmla="*/ 1 w 15"/>
                <a:gd name="T7" fmla="*/ 1 h 15"/>
                <a:gd name="T8" fmla="*/ 13 w 15"/>
                <a:gd name="T9" fmla="*/ 1 h 15"/>
                <a:gd name="T10" fmla="*/ 15 w 15"/>
                <a:gd name="T11" fmla="*/ 0 h 15"/>
                <a:gd name="T12" fmla="*/ 0 w 15"/>
                <a:gd name="T13" fmla="*/ 0 h 15"/>
                <a:gd name="T14" fmla="*/ 0 w 15"/>
                <a:gd name="T15" fmla="*/ 15 h 15"/>
                <a:gd name="T16" fmla="*/ 15 w 15"/>
                <a:gd name="T17" fmla="*/ 15 h 15"/>
                <a:gd name="T18" fmla="*/ 15 w 15"/>
                <a:gd name="T19"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15">
                  <a:moveTo>
                    <a:pt x="13" y="1"/>
                  </a:moveTo>
                  <a:lnTo>
                    <a:pt x="13" y="13"/>
                  </a:lnTo>
                  <a:lnTo>
                    <a:pt x="1" y="13"/>
                  </a:lnTo>
                  <a:lnTo>
                    <a:pt x="1" y="1"/>
                  </a:lnTo>
                  <a:lnTo>
                    <a:pt x="13" y="1"/>
                  </a:lnTo>
                  <a:moveTo>
                    <a:pt x="15" y="0"/>
                  </a:moveTo>
                  <a:lnTo>
                    <a:pt x="0" y="0"/>
                  </a:lnTo>
                  <a:lnTo>
                    <a:pt x="0" y="15"/>
                  </a:lnTo>
                  <a:lnTo>
                    <a:pt x="15" y="15"/>
                  </a:lnTo>
                  <a:lnTo>
                    <a:pt x="1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4" name="矩形 93"/>
            <p:cNvSpPr>
              <a:spLocks noChangeArrowheads="1"/>
            </p:cNvSpPr>
            <p:nvPr/>
          </p:nvSpPr>
          <p:spPr bwMode="auto">
            <a:xfrm>
              <a:off x="8815388" y="4013201"/>
              <a:ext cx="63500" cy="4763"/>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5" name="任意多边形: 形状 94"/>
            <p:cNvSpPr>
              <a:spLocks noEditPoints="1"/>
            </p:cNvSpPr>
            <p:nvPr/>
          </p:nvSpPr>
          <p:spPr bwMode="auto">
            <a:xfrm>
              <a:off x="9064626" y="4159251"/>
              <a:ext cx="447675" cy="461963"/>
            </a:xfrm>
            <a:custGeom>
              <a:avLst/>
              <a:gdLst>
                <a:gd name="T0" fmla="*/ 186 w 247"/>
                <a:gd name="T1" fmla="*/ 233 h 255"/>
                <a:gd name="T2" fmla="*/ 240 w 247"/>
                <a:gd name="T3" fmla="*/ 159 h 255"/>
                <a:gd name="T4" fmla="*/ 225 w 247"/>
                <a:gd name="T5" fmla="*/ 68 h 255"/>
                <a:gd name="T6" fmla="*/ 151 w 247"/>
                <a:gd name="T7" fmla="*/ 15 h 255"/>
                <a:gd name="T8" fmla="*/ 7 w 247"/>
                <a:gd name="T9" fmla="*/ 104 h 255"/>
                <a:gd name="T10" fmla="*/ 22 w 247"/>
                <a:gd name="T11" fmla="*/ 194 h 255"/>
                <a:gd name="T12" fmla="*/ 96 w 247"/>
                <a:gd name="T13" fmla="*/ 248 h 255"/>
                <a:gd name="T14" fmla="*/ 186 w 247"/>
                <a:gd name="T15" fmla="*/ 233 h 255"/>
                <a:gd name="T16" fmla="*/ 36 w 247"/>
                <a:gd name="T17" fmla="*/ 186 h 255"/>
                <a:gd name="T18" fmla="*/ 24 w 247"/>
                <a:gd name="T19" fmla="*/ 108 h 255"/>
                <a:gd name="T20" fmla="*/ 147 w 247"/>
                <a:gd name="T21" fmla="*/ 31 h 255"/>
                <a:gd name="T22" fmla="*/ 211 w 247"/>
                <a:gd name="T23" fmla="*/ 77 h 255"/>
                <a:gd name="T24" fmla="*/ 224 w 247"/>
                <a:gd name="T25" fmla="*/ 155 h 255"/>
                <a:gd name="T26" fmla="*/ 178 w 247"/>
                <a:gd name="T27" fmla="*/ 219 h 255"/>
                <a:gd name="T28" fmla="*/ 100 w 247"/>
                <a:gd name="T29" fmla="*/ 231 h 255"/>
                <a:gd name="T30" fmla="*/ 36 w 247"/>
                <a:gd name="T31" fmla="*/ 186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7" h="255">
                  <a:moveTo>
                    <a:pt x="186" y="233"/>
                  </a:moveTo>
                  <a:cubicBezTo>
                    <a:pt x="214" y="216"/>
                    <a:pt x="233" y="190"/>
                    <a:pt x="240" y="159"/>
                  </a:cubicBezTo>
                  <a:cubicBezTo>
                    <a:pt x="247" y="128"/>
                    <a:pt x="242" y="96"/>
                    <a:pt x="225" y="68"/>
                  </a:cubicBezTo>
                  <a:cubicBezTo>
                    <a:pt x="208" y="41"/>
                    <a:pt x="182" y="22"/>
                    <a:pt x="151" y="15"/>
                  </a:cubicBezTo>
                  <a:cubicBezTo>
                    <a:pt x="87" y="0"/>
                    <a:pt x="22" y="40"/>
                    <a:pt x="7" y="104"/>
                  </a:cubicBezTo>
                  <a:cubicBezTo>
                    <a:pt x="0" y="135"/>
                    <a:pt x="5" y="167"/>
                    <a:pt x="22" y="194"/>
                  </a:cubicBezTo>
                  <a:cubicBezTo>
                    <a:pt x="39" y="222"/>
                    <a:pt x="65" y="240"/>
                    <a:pt x="96" y="248"/>
                  </a:cubicBezTo>
                  <a:cubicBezTo>
                    <a:pt x="127" y="255"/>
                    <a:pt x="159" y="250"/>
                    <a:pt x="186" y="233"/>
                  </a:cubicBezTo>
                  <a:moveTo>
                    <a:pt x="36" y="186"/>
                  </a:moveTo>
                  <a:cubicBezTo>
                    <a:pt x="22" y="162"/>
                    <a:pt x="17" y="135"/>
                    <a:pt x="24" y="108"/>
                  </a:cubicBezTo>
                  <a:cubicBezTo>
                    <a:pt x="37" y="53"/>
                    <a:pt x="92" y="18"/>
                    <a:pt x="147" y="31"/>
                  </a:cubicBezTo>
                  <a:cubicBezTo>
                    <a:pt x="174" y="38"/>
                    <a:pt x="196" y="54"/>
                    <a:pt x="211" y="77"/>
                  </a:cubicBezTo>
                  <a:cubicBezTo>
                    <a:pt x="225" y="101"/>
                    <a:pt x="230" y="128"/>
                    <a:pt x="224" y="155"/>
                  </a:cubicBezTo>
                  <a:cubicBezTo>
                    <a:pt x="217" y="182"/>
                    <a:pt x="201" y="204"/>
                    <a:pt x="178" y="219"/>
                  </a:cubicBezTo>
                  <a:cubicBezTo>
                    <a:pt x="154" y="233"/>
                    <a:pt x="127" y="238"/>
                    <a:pt x="100" y="231"/>
                  </a:cubicBezTo>
                  <a:cubicBezTo>
                    <a:pt x="73" y="225"/>
                    <a:pt x="51" y="209"/>
                    <a:pt x="36" y="186"/>
                  </a:cubicBezTo>
                </a:path>
              </a:pathLst>
            </a:custGeom>
            <a:solidFill>
              <a:srgbClr val="3036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6" name="任意多边形: 形状 95"/>
            <p:cNvSpPr>
              <a:spLocks/>
            </p:cNvSpPr>
            <p:nvPr/>
          </p:nvSpPr>
          <p:spPr bwMode="auto">
            <a:xfrm>
              <a:off x="8766176" y="4503738"/>
              <a:ext cx="322263" cy="233363"/>
            </a:xfrm>
            <a:custGeom>
              <a:avLst/>
              <a:gdLst>
                <a:gd name="T0" fmla="*/ 7 w 178"/>
                <a:gd name="T1" fmla="*/ 116 h 129"/>
                <a:gd name="T2" fmla="*/ 7 w 178"/>
                <a:gd name="T3" fmla="*/ 116 h 129"/>
                <a:gd name="T4" fmla="*/ 20 w 178"/>
                <a:gd name="T5" fmla="*/ 79 h 129"/>
                <a:gd name="T6" fmla="*/ 132 w 178"/>
                <a:gd name="T7" fmla="*/ 9 h 129"/>
                <a:gd name="T8" fmla="*/ 171 w 178"/>
                <a:gd name="T9" fmla="*/ 14 h 129"/>
                <a:gd name="T10" fmla="*/ 171 w 178"/>
                <a:gd name="T11" fmla="*/ 14 h 129"/>
                <a:gd name="T12" fmla="*/ 158 w 178"/>
                <a:gd name="T13" fmla="*/ 51 h 129"/>
                <a:gd name="T14" fmla="*/ 45 w 178"/>
                <a:gd name="T15" fmla="*/ 120 h 129"/>
                <a:gd name="T16" fmla="*/ 7 w 178"/>
                <a:gd name="T17" fmla="*/ 116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8" h="129">
                  <a:moveTo>
                    <a:pt x="7" y="116"/>
                  </a:moveTo>
                  <a:cubicBezTo>
                    <a:pt x="7" y="116"/>
                    <a:pt x="7" y="116"/>
                    <a:pt x="7" y="116"/>
                  </a:cubicBezTo>
                  <a:cubicBezTo>
                    <a:pt x="0" y="104"/>
                    <a:pt x="5" y="88"/>
                    <a:pt x="20" y="79"/>
                  </a:cubicBezTo>
                  <a:cubicBezTo>
                    <a:pt x="132" y="9"/>
                    <a:pt x="132" y="9"/>
                    <a:pt x="132" y="9"/>
                  </a:cubicBezTo>
                  <a:cubicBezTo>
                    <a:pt x="147" y="0"/>
                    <a:pt x="164" y="3"/>
                    <a:pt x="171" y="14"/>
                  </a:cubicBezTo>
                  <a:cubicBezTo>
                    <a:pt x="171" y="14"/>
                    <a:pt x="171" y="14"/>
                    <a:pt x="171" y="14"/>
                  </a:cubicBezTo>
                  <a:cubicBezTo>
                    <a:pt x="178" y="25"/>
                    <a:pt x="172" y="42"/>
                    <a:pt x="158" y="51"/>
                  </a:cubicBezTo>
                  <a:cubicBezTo>
                    <a:pt x="45" y="120"/>
                    <a:pt x="45" y="120"/>
                    <a:pt x="45" y="120"/>
                  </a:cubicBezTo>
                  <a:cubicBezTo>
                    <a:pt x="31" y="129"/>
                    <a:pt x="14" y="127"/>
                    <a:pt x="7" y="116"/>
                  </a:cubicBezTo>
                  <a:close/>
                </a:path>
              </a:pathLst>
            </a:custGeom>
            <a:solidFill>
              <a:srgbClr val="25C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7" name="任意多边形: 形状 96"/>
            <p:cNvSpPr>
              <a:spLocks/>
            </p:cNvSpPr>
            <p:nvPr/>
          </p:nvSpPr>
          <p:spPr bwMode="auto">
            <a:xfrm>
              <a:off x="8970963" y="4494213"/>
              <a:ext cx="122238" cy="120650"/>
            </a:xfrm>
            <a:custGeom>
              <a:avLst/>
              <a:gdLst>
                <a:gd name="T0" fmla="*/ 9 w 68"/>
                <a:gd name="T1" fmla="*/ 49 h 67"/>
                <a:gd name="T2" fmla="*/ 9 w 68"/>
                <a:gd name="T3" fmla="*/ 49 h 67"/>
                <a:gd name="T4" fmla="*/ 4 w 68"/>
                <a:gd name="T5" fmla="*/ 23 h 67"/>
                <a:gd name="T6" fmla="*/ 38 w 68"/>
                <a:gd name="T7" fmla="*/ 3 h 67"/>
                <a:gd name="T8" fmla="*/ 58 w 68"/>
                <a:gd name="T9" fmla="*/ 19 h 67"/>
                <a:gd name="T10" fmla="*/ 58 w 68"/>
                <a:gd name="T11" fmla="*/ 19 h 67"/>
                <a:gd name="T12" fmla="*/ 63 w 68"/>
                <a:gd name="T13" fmla="*/ 44 h 67"/>
                <a:gd name="T14" fmla="*/ 30 w 68"/>
                <a:gd name="T15" fmla="*/ 65 h 67"/>
                <a:gd name="T16" fmla="*/ 9 w 68"/>
                <a:gd name="T17" fmla="*/ 4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67">
                  <a:moveTo>
                    <a:pt x="9" y="49"/>
                  </a:moveTo>
                  <a:cubicBezTo>
                    <a:pt x="9" y="49"/>
                    <a:pt x="9" y="49"/>
                    <a:pt x="9" y="49"/>
                  </a:cubicBezTo>
                  <a:cubicBezTo>
                    <a:pt x="2" y="37"/>
                    <a:pt x="0" y="26"/>
                    <a:pt x="4" y="23"/>
                  </a:cubicBezTo>
                  <a:cubicBezTo>
                    <a:pt x="38" y="3"/>
                    <a:pt x="38" y="3"/>
                    <a:pt x="38" y="3"/>
                  </a:cubicBezTo>
                  <a:cubicBezTo>
                    <a:pt x="42" y="0"/>
                    <a:pt x="51" y="8"/>
                    <a:pt x="58" y="19"/>
                  </a:cubicBezTo>
                  <a:cubicBezTo>
                    <a:pt x="58" y="19"/>
                    <a:pt x="58" y="19"/>
                    <a:pt x="58" y="19"/>
                  </a:cubicBezTo>
                  <a:cubicBezTo>
                    <a:pt x="65" y="30"/>
                    <a:pt x="68" y="42"/>
                    <a:pt x="63" y="44"/>
                  </a:cubicBezTo>
                  <a:cubicBezTo>
                    <a:pt x="30" y="65"/>
                    <a:pt x="30" y="65"/>
                    <a:pt x="30" y="65"/>
                  </a:cubicBezTo>
                  <a:cubicBezTo>
                    <a:pt x="26" y="67"/>
                    <a:pt x="17" y="60"/>
                    <a:pt x="9" y="49"/>
                  </a:cubicBezTo>
                  <a:close/>
                </a:path>
              </a:pathLst>
            </a:custGeom>
            <a:solidFill>
              <a:srgbClr val="25C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8" name="任意多边形: 形状 97"/>
            <p:cNvSpPr>
              <a:spLocks/>
            </p:cNvSpPr>
            <p:nvPr/>
          </p:nvSpPr>
          <p:spPr bwMode="auto">
            <a:xfrm>
              <a:off x="9150351" y="4211638"/>
              <a:ext cx="323850" cy="371475"/>
            </a:xfrm>
            <a:custGeom>
              <a:avLst/>
              <a:gdLst>
                <a:gd name="T0" fmla="*/ 84 w 179"/>
                <a:gd name="T1" fmla="*/ 0 h 205"/>
                <a:gd name="T2" fmla="*/ 84 w 179"/>
                <a:gd name="T3" fmla="*/ 9 h 205"/>
                <a:gd name="T4" fmla="*/ 98 w 179"/>
                <a:gd name="T5" fmla="*/ 11 h 205"/>
                <a:gd name="T6" fmla="*/ 156 w 179"/>
                <a:gd name="T7" fmla="*/ 53 h 205"/>
                <a:gd name="T8" fmla="*/ 168 w 179"/>
                <a:gd name="T9" fmla="*/ 124 h 205"/>
                <a:gd name="T10" fmla="*/ 168 w 179"/>
                <a:gd name="T11" fmla="*/ 124 h 205"/>
                <a:gd name="T12" fmla="*/ 142 w 179"/>
                <a:gd name="T13" fmla="*/ 169 h 205"/>
                <a:gd name="T14" fmla="*/ 153 w 179"/>
                <a:gd name="T15" fmla="*/ 143 h 205"/>
                <a:gd name="T16" fmla="*/ 153 w 179"/>
                <a:gd name="T17" fmla="*/ 143 h 205"/>
                <a:gd name="T18" fmla="*/ 141 w 179"/>
                <a:gd name="T19" fmla="*/ 72 h 205"/>
                <a:gd name="T20" fmla="*/ 84 w 179"/>
                <a:gd name="T21" fmla="*/ 31 h 205"/>
                <a:gd name="T22" fmla="*/ 84 w 179"/>
                <a:gd name="T23" fmla="*/ 137 h 205"/>
                <a:gd name="T24" fmla="*/ 84 w 179"/>
                <a:gd name="T25" fmla="*/ 138 h 205"/>
                <a:gd name="T26" fmla="*/ 134 w 179"/>
                <a:gd name="T27" fmla="*/ 138 h 205"/>
                <a:gd name="T28" fmla="*/ 135 w 179"/>
                <a:gd name="T29" fmla="*/ 139 h 205"/>
                <a:gd name="T30" fmla="*/ 135 w 179"/>
                <a:gd name="T31" fmla="*/ 140 h 205"/>
                <a:gd name="T32" fmla="*/ 136 w 179"/>
                <a:gd name="T33" fmla="*/ 142 h 205"/>
                <a:gd name="T34" fmla="*/ 136 w 179"/>
                <a:gd name="T35" fmla="*/ 152 h 205"/>
                <a:gd name="T36" fmla="*/ 105 w 179"/>
                <a:gd name="T37" fmla="*/ 171 h 205"/>
                <a:gd name="T38" fmla="*/ 0 w 179"/>
                <a:gd name="T39" fmla="*/ 171 h 205"/>
                <a:gd name="T40" fmla="*/ 53 w 179"/>
                <a:gd name="T41" fmla="*/ 202 h 205"/>
                <a:gd name="T42" fmla="*/ 53 w 179"/>
                <a:gd name="T43" fmla="*/ 202 h 205"/>
                <a:gd name="T44" fmla="*/ 55 w 179"/>
                <a:gd name="T45" fmla="*/ 203 h 205"/>
                <a:gd name="T46" fmla="*/ 77 w 179"/>
                <a:gd name="T47" fmla="*/ 205 h 205"/>
                <a:gd name="T48" fmla="*/ 77 w 179"/>
                <a:gd name="T49" fmla="*/ 205 h 205"/>
                <a:gd name="T50" fmla="*/ 77 w 179"/>
                <a:gd name="T51" fmla="*/ 205 h 205"/>
                <a:gd name="T52" fmla="*/ 129 w 179"/>
                <a:gd name="T53" fmla="*/ 191 h 205"/>
                <a:gd name="T54" fmla="*/ 129 w 179"/>
                <a:gd name="T55" fmla="*/ 191 h 205"/>
                <a:gd name="T56" fmla="*/ 130 w 179"/>
                <a:gd name="T57" fmla="*/ 190 h 205"/>
                <a:gd name="T58" fmla="*/ 131 w 179"/>
                <a:gd name="T59" fmla="*/ 190 h 205"/>
                <a:gd name="T60" fmla="*/ 177 w 179"/>
                <a:gd name="T61" fmla="*/ 126 h 205"/>
                <a:gd name="T62" fmla="*/ 179 w 179"/>
                <a:gd name="T63" fmla="*/ 102 h 205"/>
                <a:gd name="T64" fmla="*/ 164 w 179"/>
                <a:gd name="T65" fmla="*/ 48 h 205"/>
                <a:gd name="T66" fmla="*/ 100 w 179"/>
                <a:gd name="T67" fmla="*/ 2 h 205"/>
                <a:gd name="T68" fmla="*/ 100 w 179"/>
                <a:gd name="T69" fmla="*/ 2 h 205"/>
                <a:gd name="T70" fmla="*/ 84 w 179"/>
                <a:gd name="T71" fmla="*/ 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79" h="205">
                  <a:moveTo>
                    <a:pt x="84" y="0"/>
                  </a:moveTo>
                  <a:cubicBezTo>
                    <a:pt x="84" y="9"/>
                    <a:pt x="84" y="9"/>
                    <a:pt x="84" y="9"/>
                  </a:cubicBezTo>
                  <a:cubicBezTo>
                    <a:pt x="89" y="9"/>
                    <a:pt x="93" y="10"/>
                    <a:pt x="98" y="11"/>
                  </a:cubicBezTo>
                  <a:cubicBezTo>
                    <a:pt x="122" y="17"/>
                    <a:pt x="143" y="32"/>
                    <a:pt x="156" y="53"/>
                  </a:cubicBezTo>
                  <a:cubicBezTo>
                    <a:pt x="169" y="74"/>
                    <a:pt x="173" y="99"/>
                    <a:pt x="168" y="124"/>
                  </a:cubicBezTo>
                  <a:cubicBezTo>
                    <a:pt x="168" y="124"/>
                    <a:pt x="168" y="124"/>
                    <a:pt x="168" y="124"/>
                  </a:cubicBezTo>
                  <a:cubicBezTo>
                    <a:pt x="164" y="141"/>
                    <a:pt x="155" y="157"/>
                    <a:pt x="142" y="169"/>
                  </a:cubicBezTo>
                  <a:cubicBezTo>
                    <a:pt x="147" y="161"/>
                    <a:pt x="150" y="152"/>
                    <a:pt x="153" y="143"/>
                  </a:cubicBezTo>
                  <a:cubicBezTo>
                    <a:pt x="153" y="143"/>
                    <a:pt x="153" y="143"/>
                    <a:pt x="153" y="143"/>
                  </a:cubicBezTo>
                  <a:cubicBezTo>
                    <a:pt x="158" y="119"/>
                    <a:pt x="154" y="93"/>
                    <a:pt x="141" y="72"/>
                  </a:cubicBezTo>
                  <a:cubicBezTo>
                    <a:pt x="128" y="51"/>
                    <a:pt x="108" y="37"/>
                    <a:pt x="84" y="31"/>
                  </a:cubicBezTo>
                  <a:cubicBezTo>
                    <a:pt x="84" y="137"/>
                    <a:pt x="84" y="137"/>
                    <a:pt x="84" y="137"/>
                  </a:cubicBezTo>
                  <a:cubicBezTo>
                    <a:pt x="84" y="137"/>
                    <a:pt x="84" y="137"/>
                    <a:pt x="84" y="138"/>
                  </a:cubicBezTo>
                  <a:cubicBezTo>
                    <a:pt x="134" y="138"/>
                    <a:pt x="134" y="138"/>
                    <a:pt x="134" y="138"/>
                  </a:cubicBezTo>
                  <a:cubicBezTo>
                    <a:pt x="135" y="138"/>
                    <a:pt x="135" y="138"/>
                    <a:pt x="135" y="139"/>
                  </a:cubicBezTo>
                  <a:cubicBezTo>
                    <a:pt x="135" y="139"/>
                    <a:pt x="135" y="139"/>
                    <a:pt x="135" y="140"/>
                  </a:cubicBezTo>
                  <a:cubicBezTo>
                    <a:pt x="135" y="141"/>
                    <a:pt x="136" y="141"/>
                    <a:pt x="136" y="142"/>
                  </a:cubicBezTo>
                  <a:cubicBezTo>
                    <a:pt x="136" y="152"/>
                    <a:pt x="136" y="152"/>
                    <a:pt x="136" y="152"/>
                  </a:cubicBezTo>
                  <a:cubicBezTo>
                    <a:pt x="136" y="171"/>
                    <a:pt x="118" y="171"/>
                    <a:pt x="105" y="171"/>
                  </a:cubicBezTo>
                  <a:cubicBezTo>
                    <a:pt x="0" y="171"/>
                    <a:pt x="0" y="171"/>
                    <a:pt x="0" y="171"/>
                  </a:cubicBezTo>
                  <a:cubicBezTo>
                    <a:pt x="14" y="186"/>
                    <a:pt x="32" y="197"/>
                    <a:pt x="53" y="202"/>
                  </a:cubicBezTo>
                  <a:cubicBezTo>
                    <a:pt x="53" y="202"/>
                    <a:pt x="53" y="202"/>
                    <a:pt x="53" y="202"/>
                  </a:cubicBezTo>
                  <a:cubicBezTo>
                    <a:pt x="54" y="203"/>
                    <a:pt x="54" y="203"/>
                    <a:pt x="55" y="203"/>
                  </a:cubicBezTo>
                  <a:cubicBezTo>
                    <a:pt x="62" y="204"/>
                    <a:pt x="69" y="205"/>
                    <a:pt x="77" y="205"/>
                  </a:cubicBezTo>
                  <a:cubicBezTo>
                    <a:pt x="77" y="205"/>
                    <a:pt x="77" y="205"/>
                    <a:pt x="77" y="205"/>
                  </a:cubicBezTo>
                  <a:cubicBezTo>
                    <a:pt x="77" y="205"/>
                    <a:pt x="77" y="205"/>
                    <a:pt x="77" y="205"/>
                  </a:cubicBezTo>
                  <a:cubicBezTo>
                    <a:pt x="95" y="205"/>
                    <a:pt x="113" y="200"/>
                    <a:pt x="129" y="191"/>
                  </a:cubicBezTo>
                  <a:cubicBezTo>
                    <a:pt x="129" y="191"/>
                    <a:pt x="129" y="191"/>
                    <a:pt x="129" y="191"/>
                  </a:cubicBezTo>
                  <a:cubicBezTo>
                    <a:pt x="129" y="191"/>
                    <a:pt x="130" y="190"/>
                    <a:pt x="130" y="190"/>
                  </a:cubicBezTo>
                  <a:cubicBezTo>
                    <a:pt x="130" y="190"/>
                    <a:pt x="130" y="190"/>
                    <a:pt x="131" y="190"/>
                  </a:cubicBezTo>
                  <a:cubicBezTo>
                    <a:pt x="154" y="175"/>
                    <a:pt x="170" y="153"/>
                    <a:pt x="177" y="126"/>
                  </a:cubicBezTo>
                  <a:cubicBezTo>
                    <a:pt x="179" y="118"/>
                    <a:pt x="179" y="110"/>
                    <a:pt x="179" y="102"/>
                  </a:cubicBezTo>
                  <a:cubicBezTo>
                    <a:pt x="179" y="83"/>
                    <a:pt x="174" y="65"/>
                    <a:pt x="164" y="48"/>
                  </a:cubicBezTo>
                  <a:cubicBezTo>
                    <a:pt x="149" y="25"/>
                    <a:pt x="127" y="9"/>
                    <a:pt x="100" y="2"/>
                  </a:cubicBezTo>
                  <a:cubicBezTo>
                    <a:pt x="100" y="2"/>
                    <a:pt x="100" y="2"/>
                    <a:pt x="100" y="2"/>
                  </a:cubicBezTo>
                  <a:cubicBezTo>
                    <a:pt x="94" y="1"/>
                    <a:pt x="89" y="0"/>
                    <a:pt x="84"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9" name="任意多边形: 形状 98"/>
            <p:cNvSpPr>
              <a:spLocks noEditPoints="1"/>
            </p:cNvSpPr>
            <p:nvPr/>
          </p:nvSpPr>
          <p:spPr bwMode="auto">
            <a:xfrm>
              <a:off x="9102726" y="4211638"/>
              <a:ext cx="195263" cy="246063"/>
            </a:xfrm>
            <a:custGeom>
              <a:avLst/>
              <a:gdLst>
                <a:gd name="T0" fmla="*/ 87 w 108"/>
                <a:gd name="T1" fmla="*/ 28 h 136"/>
                <a:gd name="T2" fmla="*/ 76 w 108"/>
                <a:gd name="T3" fmla="*/ 28 h 136"/>
                <a:gd name="T4" fmla="*/ 76 w 108"/>
                <a:gd name="T5" fmla="*/ 103 h 136"/>
                <a:gd name="T6" fmla="*/ 75 w 108"/>
                <a:gd name="T7" fmla="*/ 105 h 136"/>
                <a:gd name="T8" fmla="*/ 0 w 108"/>
                <a:gd name="T9" fmla="*/ 105 h 136"/>
                <a:gd name="T10" fmla="*/ 5 w 108"/>
                <a:gd name="T11" fmla="*/ 136 h 136"/>
                <a:gd name="T12" fmla="*/ 108 w 108"/>
                <a:gd name="T13" fmla="*/ 136 h 136"/>
                <a:gd name="T14" fmla="*/ 108 w 108"/>
                <a:gd name="T15" fmla="*/ 30 h 136"/>
                <a:gd name="T16" fmla="*/ 87 w 108"/>
                <a:gd name="T17" fmla="*/ 28 h 136"/>
                <a:gd name="T18" fmla="*/ 103 w 108"/>
                <a:gd name="T19" fmla="*/ 0 h 136"/>
                <a:gd name="T20" fmla="*/ 102 w 108"/>
                <a:gd name="T21" fmla="*/ 0 h 136"/>
                <a:gd name="T22" fmla="*/ 76 w 108"/>
                <a:gd name="T23" fmla="*/ 3 h 136"/>
                <a:gd name="T24" fmla="*/ 76 w 108"/>
                <a:gd name="T25" fmla="*/ 13 h 136"/>
                <a:gd name="T26" fmla="*/ 102 w 108"/>
                <a:gd name="T27" fmla="*/ 9 h 136"/>
                <a:gd name="T28" fmla="*/ 108 w 108"/>
                <a:gd name="T29" fmla="*/ 9 h 136"/>
                <a:gd name="T30" fmla="*/ 108 w 108"/>
                <a:gd name="T31" fmla="*/ 0 h 136"/>
                <a:gd name="T32" fmla="*/ 103 w 108"/>
                <a:gd name="T33" fmla="*/ 0 h 136"/>
                <a:gd name="T34" fmla="*/ 103 w 108"/>
                <a:gd name="T35"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8" h="136">
                  <a:moveTo>
                    <a:pt x="87" y="28"/>
                  </a:moveTo>
                  <a:cubicBezTo>
                    <a:pt x="84" y="28"/>
                    <a:pt x="80" y="28"/>
                    <a:pt x="76" y="28"/>
                  </a:cubicBezTo>
                  <a:cubicBezTo>
                    <a:pt x="76" y="103"/>
                    <a:pt x="76" y="103"/>
                    <a:pt x="76" y="103"/>
                  </a:cubicBezTo>
                  <a:cubicBezTo>
                    <a:pt x="76" y="104"/>
                    <a:pt x="76" y="105"/>
                    <a:pt x="75" y="105"/>
                  </a:cubicBezTo>
                  <a:cubicBezTo>
                    <a:pt x="0" y="105"/>
                    <a:pt x="0" y="105"/>
                    <a:pt x="0" y="105"/>
                  </a:cubicBezTo>
                  <a:cubicBezTo>
                    <a:pt x="0" y="115"/>
                    <a:pt x="2" y="126"/>
                    <a:pt x="5" y="136"/>
                  </a:cubicBezTo>
                  <a:cubicBezTo>
                    <a:pt x="108" y="136"/>
                    <a:pt x="108" y="136"/>
                    <a:pt x="108" y="136"/>
                  </a:cubicBezTo>
                  <a:cubicBezTo>
                    <a:pt x="108" y="30"/>
                    <a:pt x="108" y="30"/>
                    <a:pt x="108" y="30"/>
                  </a:cubicBezTo>
                  <a:cubicBezTo>
                    <a:pt x="101" y="29"/>
                    <a:pt x="94" y="28"/>
                    <a:pt x="87" y="28"/>
                  </a:cubicBezTo>
                  <a:moveTo>
                    <a:pt x="103" y="0"/>
                  </a:moveTo>
                  <a:cubicBezTo>
                    <a:pt x="103" y="0"/>
                    <a:pt x="102" y="0"/>
                    <a:pt x="102" y="0"/>
                  </a:cubicBezTo>
                  <a:cubicBezTo>
                    <a:pt x="93" y="0"/>
                    <a:pt x="85" y="1"/>
                    <a:pt x="76" y="3"/>
                  </a:cubicBezTo>
                  <a:cubicBezTo>
                    <a:pt x="76" y="13"/>
                    <a:pt x="76" y="13"/>
                    <a:pt x="76" y="13"/>
                  </a:cubicBezTo>
                  <a:cubicBezTo>
                    <a:pt x="85" y="10"/>
                    <a:pt x="94" y="9"/>
                    <a:pt x="102" y="9"/>
                  </a:cubicBezTo>
                  <a:cubicBezTo>
                    <a:pt x="104" y="9"/>
                    <a:pt x="106" y="9"/>
                    <a:pt x="108" y="9"/>
                  </a:cubicBezTo>
                  <a:cubicBezTo>
                    <a:pt x="108" y="0"/>
                    <a:pt x="108" y="0"/>
                    <a:pt x="108" y="0"/>
                  </a:cubicBezTo>
                  <a:cubicBezTo>
                    <a:pt x="106" y="0"/>
                    <a:pt x="104" y="0"/>
                    <a:pt x="103" y="0"/>
                  </a:cubicBezTo>
                  <a:cubicBezTo>
                    <a:pt x="103" y="0"/>
                    <a:pt x="103" y="0"/>
                    <a:pt x="103" y="0"/>
                  </a:cubicBezTo>
                </a:path>
              </a:pathLst>
            </a:custGeom>
            <a:solidFill>
              <a:srgbClr val="F5F5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0" name="任意多边形: 形状 99"/>
            <p:cNvSpPr>
              <a:spLocks noEditPoints="1"/>
            </p:cNvSpPr>
            <p:nvPr/>
          </p:nvSpPr>
          <p:spPr bwMode="auto">
            <a:xfrm>
              <a:off x="9112251" y="4211638"/>
              <a:ext cx="188913" cy="249238"/>
            </a:xfrm>
            <a:custGeom>
              <a:avLst/>
              <a:gdLst>
                <a:gd name="T0" fmla="*/ 103 w 105"/>
                <a:gd name="T1" fmla="*/ 30 h 138"/>
                <a:gd name="T2" fmla="*/ 103 w 105"/>
                <a:gd name="T3" fmla="*/ 136 h 138"/>
                <a:gd name="T4" fmla="*/ 0 w 105"/>
                <a:gd name="T5" fmla="*/ 136 h 138"/>
                <a:gd name="T6" fmla="*/ 1 w 105"/>
                <a:gd name="T7" fmla="*/ 138 h 138"/>
                <a:gd name="T8" fmla="*/ 105 w 105"/>
                <a:gd name="T9" fmla="*/ 138 h 138"/>
                <a:gd name="T10" fmla="*/ 105 w 105"/>
                <a:gd name="T11" fmla="*/ 137 h 138"/>
                <a:gd name="T12" fmla="*/ 105 w 105"/>
                <a:gd name="T13" fmla="*/ 31 h 138"/>
                <a:gd name="T14" fmla="*/ 104 w 105"/>
                <a:gd name="T15" fmla="*/ 30 h 138"/>
                <a:gd name="T16" fmla="*/ 103 w 105"/>
                <a:gd name="T17" fmla="*/ 30 h 138"/>
                <a:gd name="T18" fmla="*/ 103 w 105"/>
                <a:gd name="T19" fmla="*/ 0 h 138"/>
                <a:gd name="T20" fmla="*/ 103 w 105"/>
                <a:gd name="T21" fmla="*/ 9 h 138"/>
                <a:gd name="T22" fmla="*/ 105 w 105"/>
                <a:gd name="T23" fmla="*/ 9 h 138"/>
                <a:gd name="T24" fmla="*/ 105 w 105"/>
                <a:gd name="T25" fmla="*/ 0 h 138"/>
                <a:gd name="T26" fmla="*/ 103 w 105"/>
                <a:gd name="T27"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5" h="138">
                  <a:moveTo>
                    <a:pt x="103" y="30"/>
                  </a:moveTo>
                  <a:cubicBezTo>
                    <a:pt x="103" y="136"/>
                    <a:pt x="103" y="136"/>
                    <a:pt x="103" y="136"/>
                  </a:cubicBezTo>
                  <a:cubicBezTo>
                    <a:pt x="0" y="136"/>
                    <a:pt x="0" y="136"/>
                    <a:pt x="0" y="136"/>
                  </a:cubicBezTo>
                  <a:cubicBezTo>
                    <a:pt x="1" y="136"/>
                    <a:pt x="1" y="137"/>
                    <a:pt x="1" y="138"/>
                  </a:cubicBezTo>
                  <a:cubicBezTo>
                    <a:pt x="105" y="138"/>
                    <a:pt x="105" y="138"/>
                    <a:pt x="105" y="138"/>
                  </a:cubicBezTo>
                  <a:cubicBezTo>
                    <a:pt x="105" y="137"/>
                    <a:pt x="105" y="137"/>
                    <a:pt x="105" y="137"/>
                  </a:cubicBezTo>
                  <a:cubicBezTo>
                    <a:pt x="105" y="31"/>
                    <a:pt x="105" y="31"/>
                    <a:pt x="105" y="31"/>
                  </a:cubicBezTo>
                  <a:cubicBezTo>
                    <a:pt x="105" y="31"/>
                    <a:pt x="104" y="30"/>
                    <a:pt x="104" y="30"/>
                  </a:cubicBezTo>
                  <a:cubicBezTo>
                    <a:pt x="104" y="30"/>
                    <a:pt x="103" y="30"/>
                    <a:pt x="103" y="30"/>
                  </a:cubicBezTo>
                  <a:moveTo>
                    <a:pt x="103" y="0"/>
                  </a:moveTo>
                  <a:cubicBezTo>
                    <a:pt x="103" y="9"/>
                    <a:pt x="103" y="9"/>
                    <a:pt x="103" y="9"/>
                  </a:cubicBezTo>
                  <a:cubicBezTo>
                    <a:pt x="104" y="9"/>
                    <a:pt x="104" y="9"/>
                    <a:pt x="105" y="9"/>
                  </a:cubicBezTo>
                  <a:cubicBezTo>
                    <a:pt x="105" y="0"/>
                    <a:pt x="105" y="0"/>
                    <a:pt x="105" y="0"/>
                  </a:cubicBezTo>
                  <a:cubicBezTo>
                    <a:pt x="104" y="0"/>
                    <a:pt x="104" y="0"/>
                    <a:pt x="103" y="0"/>
                  </a:cubicBezTo>
                </a:path>
              </a:pathLst>
            </a:custGeom>
            <a:solidFill>
              <a:srgbClr val="C2C2C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1" name="任意多边形: 形状 100"/>
            <p:cNvSpPr>
              <a:spLocks noEditPoints="1"/>
            </p:cNvSpPr>
            <p:nvPr/>
          </p:nvSpPr>
          <p:spPr bwMode="auto">
            <a:xfrm>
              <a:off x="9102726" y="4219576"/>
              <a:ext cx="133350" cy="176213"/>
            </a:xfrm>
            <a:custGeom>
              <a:avLst/>
              <a:gdLst>
                <a:gd name="T0" fmla="*/ 74 w 74"/>
                <a:gd name="T1" fmla="*/ 25 h 98"/>
                <a:gd name="T2" fmla="*/ 73 w 74"/>
                <a:gd name="T3" fmla="*/ 25 h 98"/>
                <a:gd name="T4" fmla="*/ 73 w 74"/>
                <a:gd name="T5" fmla="*/ 98 h 98"/>
                <a:gd name="T6" fmla="*/ 0 w 74"/>
                <a:gd name="T7" fmla="*/ 98 h 98"/>
                <a:gd name="T8" fmla="*/ 0 w 74"/>
                <a:gd name="T9" fmla="*/ 98 h 98"/>
                <a:gd name="T10" fmla="*/ 74 w 74"/>
                <a:gd name="T11" fmla="*/ 98 h 98"/>
                <a:gd name="T12" fmla="*/ 74 w 74"/>
                <a:gd name="T13" fmla="*/ 25 h 98"/>
                <a:gd name="T14" fmla="*/ 74 w 74"/>
                <a:gd name="T15" fmla="*/ 0 h 98"/>
                <a:gd name="T16" fmla="*/ 73 w 74"/>
                <a:gd name="T17" fmla="*/ 0 h 98"/>
                <a:gd name="T18" fmla="*/ 73 w 74"/>
                <a:gd name="T19" fmla="*/ 9 h 98"/>
                <a:gd name="T20" fmla="*/ 74 w 74"/>
                <a:gd name="T21" fmla="*/ 9 h 98"/>
                <a:gd name="T22" fmla="*/ 74 w 74"/>
                <a:gd name="T23"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4" h="98">
                  <a:moveTo>
                    <a:pt x="74" y="25"/>
                  </a:moveTo>
                  <a:cubicBezTo>
                    <a:pt x="73" y="25"/>
                    <a:pt x="73" y="25"/>
                    <a:pt x="73" y="25"/>
                  </a:cubicBezTo>
                  <a:cubicBezTo>
                    <a:pt x="73" y="98"/>
                    <a:pt x="73" y="98"/>
                    <a:pt x="73" y="98"/>
                  </a:cubicBezTo>
                  <a:cubicBezTo>
                    <a:pt x="0" y="98"/>
                    <a:pt x="0" y="98"/>
                    <a:pt x="0" y="98"/>
                  </a:cubicBezTo>
                  <a:cubicBezTo>
                    <a:pt x="0" y="98"/>
                    <a:pt x="0" y="98"/>
                    <a:pt x="0" y="98"/>
                  </a:cubicBezTo>
                  <a:cubicBezTo>
                    <a:pt x="74" y="98"/>
                    <a:pt x="74" y="98"/>
                    <a:pt x="74" y="98"/>
                  </a:cubicBezTo>
                  <a:cubicBezTo>
                    <a:pt x="74" y="25"/>
                    <a:pt x="74" y="25"/>
                    <a:pt x="74" y="25"/>
                  </a:cubicBezTo>
                  <a:moveTo>
                    <a:pt x="74" y="0"/>
                  </a:moveTo>
                  <a:cubicBezTo>
                    <a:pt x="73" y="0"/>
                    <a:pt x="73" y="0"/>
                    <a:pt x="73" y="0"/>
                  </a:cubicBezTo>
                  <a:cubicBezTo>
                    <a:pt x="73" y="9"/>
                    <a:pt x="73" y="9"/>
                    <a:pt x="73" y="9"/>
                  </a:cubicBezTo>
                  <a:cubicBezTo>
                    <a:pt x="73" y="9"/>
                    <a:pt x="73" y="9"/>
                    <a:pt x="74" y="9"/>
                  </a:cubicBezTo>
                  <a:cubicBezTo>
                    <a:pt x="74" y="0"/>
                    <a:pt x="74" y="0"/>
                    <a:pt x="74"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2" name="任意多边形: 形状 101"/>
            <p:cNvSpPr>
              <a:spLocks noEditPoints="1"/>
            </p:cNvSpPr>
            <p:nvPr/>
          </p:nvSpPr>
          <p:spPr bwMode="auto">
            <a:xfrm>
              <a:off x="9102726" y="4217988"/>
              <a:ext cx="138113" cy="184150"/>
            </a:xfrm>
            <a:custGeom>
              <a:avLst/>
              <a:gdLst>
                <a:gd name="T0" fmla="*/ 76 w 76"/>
                <a:gd name="T1" fmla="*/ 25 h 102"/>
                <a:gd name="T2" fmla="*/ 74 w 76"/>
                <a:gd name="T3" fmla="*/ 26 h 102"/>
                <a:gd name="T4" fmla="*/ 74 w 76"/>
                <a:gd name="T5" fmla="*/ 99 h 102"/>
                <a:gd name="T6" fmla="*/ 0 w 76"/>
                <a:gd name="T7" fmla="*/ 99 h 102"/>
                <a:gd name="T8" fmla="*/ 0 w 76"/>
                <a:gd name="T9" fmla="*/ 100 h 102"/>
                <a:gd name="T10" fmla="*/ 0 w 76"/>
                <a:gd name="T11" fmla="*/ 102 h 102"/>
                <a:gd name="T12" fmla="*/ 75 w 76"/>
                <a:gd name="T13" fmla="*/ 102 h 102"/>
                <a:gd name="T14" fmla="*/ 76 w 76"/>
                <a:gd name="T15" fmla="*/ 100 h 102"/>
                <a:gd name="T16" fmla="*/ 76 w 76"/>
                <a:gd name="T17" fmla="*/ 25 h 102"/>
                <a:gd name="T18" fmla="*/ 76 w 76"/>
                <a:gd name="T19" fmla="*/ 0 h 102"/>
                <a:gd name="T20" fmla="*/ 74 w 76"/>
                <a:gd name="T21" fmla="*/ 1 h 102"/>
                <a:gd name="T22" fmla="*/ 74 w 76"/>
                <a:gd name="T23" fmla="*/ 10 h 102"/>
                <a:gd name="T24" fmla="*/ 76 w 76"/>
                <a:gd name="T25" fmla="*/ 10 h 102"/>
                <a:gd name="T26" fmla="*/ 76 w 76"/>
                <a:gd name="T27"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6" h="102">
                  <a:moveTo>
                    <a:pt x="76" y="25"/>
                  </a:moveTo>
                  <a:cubicBezTo>
                    <a:pt x="75" y="26"/>
                    <a:pt x="74" y="26"/>
                    <a:pt x="74" y="26"/>
                  </a:cubicBezTo>
                  <a:cubicBezTo>
                    <a:pt x="74" y="99"/>
                    <a:pt x="74" y="99"/>
                    <a:pt x="74" y="99"/>
                  </a:cubicBezTo>
                  <a:cubicBezTo>
                    <a:pt x="0" y="99"/>
                    <a:pt x="0" y="99"/>
                    <a:pt x="0" y="99"/>
                  </a:cubicBezTo>
                  <a:cubicBezTo>
                    <a:pt x="0" y="99"/>
                    <a:pt x="0" y="100"/>
                    <a:pt x="0" y="100"/>
                  </a:cubicBezTo>
                  <a:cubicBezTo>
                    <a:pt x="0" y="100"/>
                    <a:pt x="0" y="101"/>
                    <a:pt x="0" y="102"/>
                  </a:cubicBezTo>
                  <a:cubicBezTo>
                    <a:pt x="75" y="102"/>
                    <a:pt x="75" y="102"/>
                    <a:pt x="75" y="102"/>
                  </a:cubicBezTo>
                  <a:cubicBezTo>
                    <a:pt x="76" y="102"/>
                    <a:pt x="76" y="101"/>
                    <a:pt x="76" y="100"/>
                  </a:cubicBezTo>
                  <a:cubicBezTo>
                    <a:pt x="76" y="25"/>
                    <a:pt x="76" y="25"/>
                    <a:pt x="76" y="25"/>
                  </a:cubicBezTo>
                  <a:moveTo>
                    <a:pt x="76" y="0"/>
                  </a:moveTo>
                  <a:cubicBezTo>
                    <a:pt x="75" y="0"/>
                    <a:pt x="74" y="1"/>
                    <a:pt x="74" y="1"/>
                  </a:cubicBezTo>
                  <a:cubicBezTo>
                    <a:pt x="74" y="10"/>
                    <a:pt x="74" y="10"/>
                    <a:pt x="74" y="10"/>
                  </a:cubicBezTo>
                  <a:cubicBezTo>
                    <a:pt x="74" y="10"/>
                    <a:pt x="75" y="10"/>
                    <a:pt x="76" y="10"/>
                  </a:cubicBezTo>
                  <a:cubicBezTo>
                    <a:pt x="76" y="0"/>
                    <a:pt x="76" y="0"/>
                    <a:pt x="76" y="0"/>
                  </a:cubicBezTo>
                </a:path>
              </a:pathLst>
            </a:custGeom>
            <a:solidFill>
              <a:srgbClr val="C2C2C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3" name="任意多边形: 形状 102"/>
            <p:cNvSpPr>
              <a:spLocks/>
            </p:cNvSpPr>
            <p:nvPr/>
          </p:nvSpPr>
          <p:spPr bwMode="auto">
            <a:xfrm>
              <a:off x="9115426" y="4465638"/>
              <a:ext cx="274638" cy="50800"/>
            </a:xfrm>
            <a:custGeom>
              <a:avLst/>
              <a:gdLst>
                <a:gd name="T0" fmla="*/ 152 w 152"/>
                <a:gd name="T1" fmla="*/ 0 h 28"/>
                <a:gd name="T2" fmla="*/ 0 w 152"/>
                <a:gd name="T3" fmla="*/ 0 h 28"/>
                <a:gd name="T4" fmla="*/ 8 w 152"/>
                <a:gd name="T5" fmla="*/ 17 h 28"/>
                <a:gd name="T6" fmla="*/ 17 w 152"/>
                <a:gd name="T7" fmla="*/ 28 h 28"/>
                <a:gd name="T8" fmla="*/ 124 w 152"/>
                <a:gd name="T9" fmla="*/ 28 h 28"/>
                <a:gd name="T10" fmla="*/ 152 w 152"/>
                <a:gd name="T11" fmla="*/ 12 h 28"/>
                <a:gd name="T12" fmla="*/ 152 w 152"/>
                <a:gd name="T13" fmla="*/ 2 h 28"/>
                <a:gd name="T14" fmla="*/ 152 w 152"/>
                <a:gd name="T15" fmla="*/ 0 h 28"/>
                <a:gd name="T16" fmla="*/ 152 w 152"/>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28">
                  <a:moveTo>
                    <a:pt x="152" y="0"/>
                  </a:moveTo>
                  <a:cubicBezTo>
                    <a:pt x="0" y="0"/>
                    <a:pt x="0" y="0"/>
                    <a:pt x="0" y="0"/>
                  </a:cubicBezTo>
                  <a:cubicBezTo>
                    <a:pt x="2" y="6"/>
                    <a:pt x="5" y="11"/>
                    <a:pt x="8" y="17"/>
                  </a:cubicBezTo>
                  <a:cubicBezTo>
                    <a:pt x="11" y="21"/>
                    <a:pt x="14" y="25"/>
                    <a:pt x="17" y="28"/>
                  </a:cubicBezTo>
                  <a:cubicBezTo>
                    <a:pt x="124" y="28"/>
                    <a:pt x="124" y="28"/>
                    <a:pt x="124" y="28"/>
                  </a:cubicBezTo>
                  <a:cubicBezTo>
                    <a:pt x="140" y="28"/>
                    <a:pt x="152" y="27"/>
                    <a:pt x="152" y="12"/>
                  </a:cubicBezTo>
                  <a:cubicBezTo>
                    <a:pt x="152" y="2"/>
                    <a:pt x="152" y="2"/>
                    <a:pt x="152" y="2"/>
                  </a:cubicBezTo>
                  <a:cubicBezTo>
                    <a:pt x="152" y="1"/>
                    <a:pt x="152" y="1"/>
                    <a:pt x="152" y="0"/>
                  </a:cubicBezTo>
                  <a:cubicBezTo>
                    <a:pt x="152" y="0"/>
                    <a:pt x="152" y="0"/>
                    <a:pt x="152" y="0"/>
                  </a:cubicBezTo>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4" name="任意多边形: 形状 103"/>
            <p:cNvSpPr>
              <a:spLocks/>
            </p:cNvSpPr>
            <p:nvPr/>
          </p:nvSpPr>
          <p:spPr bwMode="auto">
            <a:xfrm>
              <a:off x="9113838" y="4460876"/>
              <a:ext cx="282575" cy="60325"/>
            </a:xfrm>
            <a:custGeom>
              <a:avLst/>
              <a:gdLst>
                <a:gd name="T0" fmla="*/ 154 w 156"/>
                <a:gd name="T1" fmla="*/ 0 h 33"/>
                <a:gd name="T2" fmla="*/ 104 w 156"/>
                <a:gd name="T3" fmla="*/ 0 h 33"/>
                <a:gd name="T4" fmla="*/ 0 w 156"/>
                <a:gd name="T5" fmla="*/ 0 h 33"/>
                <a:gd name="T6" fmla="*/ 1 w 156"/>
                <a:gd name="T7" fmla="*/ 2 h 33"/>
                <a:gd name="T8" fmla="*/ 153 w 156"/>
                <a:gd name="T9" fmla="*/ 2 h 33"/>
                <a:gd name="T10" fmla="*/ 153 w 156"/>
                <a:gd name="T11" fmla="*/ 2 h 33"/>
                <a:gd name="T12" fmla="*/ 153 w 156"/>
                <a:gd name="T13" fmla="*/ 4 h 33"/>
                <a:gd name="T14" fmla="*/ 153 w 156"/>
                <a:gd name="T15" fmla="*/ 14 h 33"/>
                <a:gd name="T16" fmla="*/ 125 w 156"/>
                <a:gd name="T17" fmla="*/ 30 h 33"/>
                <a:gd name="T18" fmla="*/ 18 w 156"/>
                <a:gd name="T19" fmla="*/ 30 h 33"/>
                <a:gd name="T20" fmla="*/ 20 w 156"/>
                <a:gd name="T21" fmla="*/ 33 h 33"/>
                <a:gd name="T22" fmla="*/ 125 w 156"/>
                <a:gd name="T23" fmla="*/ 33 h 33"/>
                <a:gd name="T24" fmla="*/ 156 w 156"/>
                <a:gd name="T25" fmla="*/ 14 h 33"/>
                <a:gd name="T26" fmla="*/ 156 w 156"/>
                <a:gd name="T27" fmla="*/ 4 h 33"/>
                <a:gd name="T28" fmla="*/ 155 w 156"/>
                <a:gd name="T29" fmla="*/ 2 h 33"/>
                <a:gd name="T30" fmla="*/ 155 w 156"/>
                <a:gd name="T31" fmla="*/ 1 h 33"/>
                <a:gd name="T32" fmla="*/ 154 w 156"/>
                <a:gd name="T33"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6" h="33">
                  <a:moveTo>
                    <a:pt x="154" y="0"/>
                  </a:moveTo>
                  <a:cubicBezTo>
                    <a:pt x="104" y="0"/>
                    <a:pt x="104" y="0"/>
                    <a:pt x="104" y="0"/>
                  </a:cubicBezTo>
                  <a:cubicBezTo>
                    <a:pt x="0" y="0"/>
                    <a:pt x="0" y="0"/>
                    <a:pt x="0" y="0"/>
                  </a:cubicBezTo>
                  <a:cubicBezTo>
                    <a:pt x="0" y="0"/>
                    <a:pt x="1" y="1"/>
                    <a:pt x="1" y="2"/>
                  </a:cubicBezTo>
                  <a:cubicBezTo>
                    <a:pt x="153" y="2"/>
                    <a:pt x="153" y="2"/>
                    <a:pt x="153" y="2"/>
                  </a:cubicBezTo>
                  <a:cubicBezTo>
                    <a:pt x="153" y="2"/>
                    <a:pt x="153" y="2"/>
                    <a:pt x="153" y="2"/>
                  </a:cubicBezTo>
                  <a:cubicBezTo>
                    <a:pt x="153" y="3"/>
                    <a:pt x="153" y="3"/>
                    <a:pt x="153" y="4"/>
                  </a:cubicBezTo>
                  <a:cubicBezTo>
                    <a:pt x="153" y="14"/>
                    <a:pt x="153" y="14"/>
                    <a:pt x="153" y="14"/>
                  </a:cubicBezTo>
                  <a:cubicBezTo>
                    <a:pt x="153" y="29"/>
                    <a:pt x="141" y="30"/>
                    <a:pt x="125" y="30"/>
                  </a:cubicBezTo>
                  <a:cubicBezTo>
                    <a:pt x="18" y="30"/>
                    <a:pt x="18" y="30"/>
                    <a:pt x="18" y="30"/>
                  </a:cubicBezTo>
                  <a:cubicBezTo>
                    <a:pt x="18" y="31"/>
                    <a:pt x="19" y="32"/>
                    <a:pt x="20" y="33"/>
                  </a:cubicBezTo>
                  <a:cubicBezTo>
                    <a:pt x="125" y="33"/>
                    <a:pt x="125" y="33"/>
                    <a:pt x="125" y="33"/>
                  </a:cubicBezTo>
                  <a:cubicBezTo>
                    <a:pt x="138" y="33"/>
                    <a:pt x="156" y="33"/>
                    <a:pt x="156" y="14"/>
                  </a:cubicBezTo>
                  <a:cubicBezTo>
                    <a:pt x="156" y="4"/>
                    <a:pt x="156" y="4"/>
                    <a:pt x="156" y="4"/>
                  </a:cubicBezTo>
                  <a:cubicBezTo>
                    <a:pt x="156" y="3"/>
                    <a:pt x="155" y="3"/>
                    <a:pt x="155" y="2"/>
                  </a:cubicBezTo>
                  <a:cubicBezTo>
                    <a:pt x="155" y="1"/>
                    <a:pt x="155" y="1"/>
                    <a:pt x="155" y="1"/>
                  </a:cubicBezTo>
                  <a:cubicBezTo>
                    <a:pt x="155" y="0"/>
                    <a:pt x="155" y="0"/>
                    <a:pt x="154" y="0"/>
                  </a:cubicBezTo>
                </a:path>
              </a:pathLst>
            </a:custGeom>
            <a:solidFill>
              <a:srgbClr val="C2C2C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5" name="任意多边形: 形状 104"/>
            <p:cNvSpPr>
              <a:spLocks/>
            </p:cNvSpPr>
            <p:nvPr/>
          </p:nvSpPr>
          <p:spPr bwMode="auto">
            <a:xfrm>
              <a:off x="9102726" y="4219576"/>
              <a:ext cx="131763" cy="176213"/>
            </a:xfrm>
            <a:custGeom>
              <a:avLst/>
              <a:gdLst>
                <a:gd name="T0" fmla="*/ 73 w 73"/>
                <a:gd name="T1" fmla="*/ 0 h 98"/>
                <a:gd name="T2" fmla="*/ 42 w 73"/>
                <a:gd name="T3" fmla="*/ 15 h 98"/>
                <a:gd name="T4" fmla="*/ 42 w 73"/>
                <a:gd name="T5" fmla="*/ 15 h 98"/>
                <a:gd name="T6" fmla="*/ 42 w 73"/>
                <a:gd name="T7" fmla="*/ 15 h 98"/>
                <a:gd name="T8" fmla="*/ 30 w 73"/>
                <a:gd name="T9" fmla="*/ 26 h 98"/>
                <a:gd name="T10" fmla="*/ 33 w 73"/>
                <a:gd name="T11" fmla="*/ 26 h 98"/>
                <a:gd name="T12" fmla="*/ 33 w 73"/>
                <a:gd name="T13" fmla="*/ 28 h 98"/>
                <a:gd name="T14" fmla="*/ 28 w 73"/>
                <a:gd name="T15" fmla="*/ 28 h 98"/>
                <a:gd name="T16" fmla="*/ 3 w 73"/>
                <a:gd name="T17" fmla="*/ 72 h 98"/>
                <a:gd name="T18" fmla="*/ 3 w 73"/>
                <a:gd name="T19" fmla="*/ 73 h 98"/>
                <a:gd name="T20" fmla="*/ 3 w 73"/>
                <a:gd name="T21" fmla="*/ 73 h 98"/>
                <a:gd name="T22" fmla="*/ 3 w 73"/>
                <a:gd name="T23" fmla="*/ 75 h 98"/>
                <a:gd name="T24" fmla="*/ 3 w 73"/>
                <a:gd name="T25" fmla="*/ 75 h 98"/>
                <a:gd name="T26" fmla="*/ 0 w 73"/>
                <a:gd name="T27" fmla="*/ 98 h 98"/>
                <a:gd name="T28" fmla="*/ 73 w 73"/>
                <a:gd name="T29" fmla="*/ 98 h 98"/>
                <a:gd name="T30" fmla="*/ 73 w 73"/>
                <a:gd name="T31" fmla="*/ 25 h 98"/>
                <a:gd name="T32" fmla="*/ 38 w 73"/>
                <a:gd name="T33" fmla="*/ 38 h 98"/>
                <a:gd name="T34" fmla="*/ 22 w 73"/>
                <a:gd name="T35" fmla="*/ 50 h 98"/>
                <a:gd name="T36" fmla="*/ 53 w 73"/>
                <a:gd name="T37" fmla="*/ 19 h 98"/>
                <a:gd name="T38" fmla="*/ 73 w 73"/>
                <a:gd name="T39" fmla="*/ 9 h 98"/>
                <a:gd name="T40" fmla="*/ 73 w 73"/>
                <a:gd name="T41"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3" h="98">
                  <a:moveTo>
                    <a:pt x="73" y="0"/>
                  </a:moveTo>
                  <a:cubicBezTo>
                    <a:pt x="62" y="3"/>
                    <a:pt x="52" y="8"/>
                    <a:pt x="42" y="15"/>
                  </a:cubicBezTo>
                  <a:cubicBezTo>
                    <a:pt x="42" y="15"/>
                    <a:pt x="42" y="15"/>
                    <a:pt x="42" y="15"/>
                  </a:cubicBezTo>
                  <a:cubicBezTo>
                    <a:pt x="42" y="15"/>
                    <a:pt x="42" y="15"/>
                    <a:pt x="42" y="15"/>
                  </a:cubicBezTo>
                  <a:cubicBezTo>
                    <a:pt x="38" y="18"/>
                    <a:pt x="34" y="22"/>
                    <a:pt x="30" y="26"/>
                  </a:cubicBezTo>
                  <a:cubicBezTo>
                    <a:pt x="33" y="26"/>
                    <a:pt x="33" y="26"/>
                    <a:pt x="33" y="26"/>
                  </a:cubicBezTo>
                  <a:cubicBezTo>
                    <a:pt x="33" y="28"/>
                    <a:pt x="33" y="28"/>
                    <a:pt x="33" y="28"/>
                  </a:cubicBezTo>
                  <a:cubicBezTo>
                    <a:pt x="28" y="28"/>
                    <a:pt x="28" y="28"/>
                    <a:pt x="28" y="28"/>
                  </a:cubicBezTo>
                  <a:cubicBezTo>
                    <a:pt x="16" y="40"/>
                    <a:pt x="8" y="55"/>
                    <a:pt x="3" y="72"/>
                  </a:cubicBezTo>
                  <a:cubicBezTo>
                    <a:pt x="3" y="73"/>
                    <a:pt x="3" y="73"/>
                    <a:pt x="3" y="73"/>
                  </a:cubicBezTo>
                  <a:cubicBezTo>
                    <a:pt x="3" y="73"/>
                    <a:pt x="3" y="73"/>
                    <a:pt x="3" y="73"/>
                  </a:cubicBezTo>
                  <a:cubicBezTo>
                    <a:pt x="3" y="74"/>
                    <a:pt x="3" y="74"/>
                    <a:pt x="3" y="75"/>
                  </a:cubicBezTo>
                  <a:cubicBezTo>
                    <a:pt x="3" y="75"/>
                    <a:pt x="3" y="75"/>
                    <a:pt x="3" y="75"/>
                  </a:cubicBezTo>
                  <a:cubicBezTo>
                    <a:pt x="1" y="82"/>
                    <a:pt x="0" y="90"/>
                    <a:pt x="0" y="98"/>
                  </a:cubicBezTo>
                  <a:cubicBezTo>
                    <a:pt x="73" y="98"/>
                    <a:pt x="73" y="98"/>
                    <a:pt x="73" y="98"/>
                  </a:cubicBezTo>
                  <a:cubicBezTo>
                    <a:pt x="73" y="25"/>
                    <a:pt x="73" y="25"/>
                    <a:pt x="73" y="25"/>
                  </a:cubicBezTo>
                  <a:cubicBezTo>
                    <a:pt x="61" y="27"/>
                    <a:pt x="49" y="31"/>
                    <a:pt x="38" y="38"/>
                  </a:cubicBezTo>
                  <a:cubicBezTo>
                    <a:pt x="32" y="41"/>
                    <a:pt x="27" y="46"/>
                    <a:pt x="22" y="50"/>
                  </a:cubicBezTo>
                  <a:cubicBezTo>
                    <a:pt x="30" y="38"/>
                    <a:pt x="40" y="27"/>
                    <a:pt x="53" y="19"/>
                  </a:cubicBezTo>
                  <a:cubicBezTo>
                    <a:pt x="60" y="15"/>
                    <a:pt x="66" y="12"/>
                    <a:pt x="73" y="9"/>
                  </a:cubicBezTo>
                  <a:cubicBezTo>
                    <a:pt x="73" y="0"/>
                    <a:pt x="73" y="0"/>
                    <a:pt x="73" y="0"/>
                  </a:cubicBezTo>
                </a:path>
              </a:pathLst>
            </a:custGeom>
            <a:solidFill>
              <a:srgbClr val="F8F5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6" name="任意多边形: 形状 105"/>
            <p:cNvSpPr>
              <a:spLocks/>
            </p:cNvSpPr>
            <p:nvPr/>
          </p:nvSpPr>
          <p:spPr bwMode="auto">
            <a:xfrm>
              <a:off x="9178926" y="424656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solidFill>
              <a:srgbClr val="C2C2C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7" name="任意多边形: 形状 106"/>
            <p:cNvSpPr>
              <a:spLocks/>
            </p:cNvSpPr>
            <p:nvPr/>
          </p:nvSpPr>
          <p:spPr bwMode="auto">
            <a:xfrm>
              <a:off x="9153526" y="4265613"/>
              <a:ext cx="9525" cy="4763"/>
            </a:xfrm>
            <a:custGeom>
              <a:avLst/>
              <a:gdLst>
                <a:gd name="T0" fmla="*/ 5 w 5"/>
                <a:gd name="T1" fmla="*/ 0 h 2"/>
                <a:gd name="T2" fmla="*/ 2 w 5"/>
                <a:gd name="T3" fmla="*/ 0 h 2"/>
                <a:gd name="T4" fmla="*/ 0 w 5"/>
                <a:gd name="T5" fmla="*/ 2 h 2"/>
                <a:gd name="T6" fmla="*/ 5 w 5"/>
                <a:gd name="T7" fmla="*/ 2 h 2"/>
                <a:gd name="T8" fmla="*/ 5 w 5"/>
                <a:gd name="T9" fmla="*/ 0 h 2"/>
              </a:gdLst>
              <a:ahLst/>
              <a:cxnLst>
                <a:cxn ang="0">
                  <a:pos x="T0" y="T1"/>
                </a:cxn>
                <a:cxn ang="0">
                  <a:pos x="T2" y="T3"/>
                </a:cxn>
                <a:cxn ang="0">
                  <a:pos x="T4" y="T5"/>
                </a:cxn>
                <a:cxn ang="0">
                  <a:pos x="T6" y="T7"/>
                </a:cxn>
                <a:cxn ang="0">
                  <a:pos x="T8" y="T9"/>
                </a:cxn>
              </a:cxnLst>
              <a:rect l="0" t="0" r="r" b="b"/>
              <a:pathLst>
                <a:path w="5" h="2">
                  <a:moveTo>
                    <a:pt x="5" y="0"/>
                  </a:moveTo>
                  <a:cubicBezTo>
                    <a:pt x="2" y="0"/>
                    <a:pt x="2" y="0"/>
                    <a:pt x="2" y="0"/>
                  </a:cubicBezTo>
                  <a:cubicBezTo>
                    <a:pt x="1" y="0"/>
                    <a:pt x="0" y="1"/>
                    <a:pt x="0" y="2"/>
                  </a:cubicBezTo>
                  <a:cubicBezTo>
                    <a:pt x="5" y="2"/>
                    <a:pt x="5" y="2"/>
                    <a:pt x="5" y="2"/>
                  </a:cubicBezTo>
                  <a:cubicBezTo>
                    <a:pt x="5" y="0"/>
                    <a:pt x="5" y="0"/>
                    <a:pt x="5" y="0"/>
                  </a:cubicBezTo>
                </a:path>
              </a:pathLst>
            </a:custGeom>
            <a:solidFill>
              <a:srgbClr val="C2C2C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8" name="任意多边形: 形状 107"/>
            <p:cNvSpPr>
              <a:spLocks noEditPoints="1"/>
            </p:cNvSpPr>
            <p:nvPr/>
          </p:nvSpPr>
          <p:spPr bwMode="auto">
            <a:xfrm>
              <a:off x="9102726" y="4211638"/>
              <a:ext cx="371475" cy="371475"/>
            </a:xfrm>
            <a:custGeom>
              <a:avLst/>
              <a:gdLst>
                <a:gd name="T0" fmla="*/ 103 w 205"/>
                <a:gd name="T1" fmla="*/ 205 h 205"/>
                <a:gd name="T2" fmla="*/ 103 w 205"/>
                <a:gd name="T3" fmla="*/ 205 h 205"/>
                <a:gd name="T4" fmla="*/ 103 w 205"/>
                <a:gd name="T5" fmla="*/ 205 h 205"/>
                <a:gd name="T6" fmla="*/ 103 w 205"/>
                <a:gd name="T7" fmla="*/ 205 h 205"/>
                <a:gd name="T8" fmla="*/ 79 w 205"/>
                <a:gd name="T9" fmla="*/ 202 h 205"/>
                <a:gd name="T10" fmla="*/ 81 w 205"/>
                <a:gd name="T11" fmla="*/ 203 h 205"/>
                <a:gd name="T12" fmla="*/ 79 w 205"/>
                <a:gd name="T13" fmla="*/ 202 h 205"/>
                <a:gd name="T14" fmla="*/ 155 w 205"/>
                <a:gd name="T15" fmla="*/ 191 h 205"/>
                <a:gd name="T16" fmla="*/ 103 w 205"/>
                <a:gd name="T17" fmla="*/ 205 h 205"/>
                <a:gd name="T18" fmla="*/ 155 w 205"/>
                <a:gd name="T19" fmla="*/ 191 h 205"/>
                <a:gd name="T20" fmla="*/ 156 w 205"/>
                <a:gd name="T21" fmla="*/ 190 h 205"/>
                <a:gd name="T22" fmla="*/ 155 w 205"/>
                <a:gd name="T23" fmla="*/ 191 h 205"/>
                <a:gd name="T24" fmla="*/ 156 w 205"/>
                <a:gd name="T25" fmla="*/ 190 h 205"/>
                <a:gd name="T26" fmla="*/ 3 w 205"/>
                <a:gd name="T27" fmla="*/ 79 h 205"/>
                <a:gd name="T28" fmla="*/ 3 w 205"/>
                <a:gd name="T29" fmla="*/ 79 h 205"/>
                <a:gd name="T30" fmla="*/ 0 w 205"/>
                <a:gd name="T31" fmla="*/ 103 h 205"/>
                <a:gd name="T32" fmla="*/ 0 w 205"/>
                <a:gd name="T33" fmla="*/ 102 h 205"/>
                <a:gd name="T34" fmla="*/ 0 w 205"/>
                <a:gd name="T35" fmla="*/ 102 h 205"/>
                <a:gd name="T36" fmla="*/ 3 w 205"/>
                <a:gd name="T37" fmla="*/ 79 h 205"/>
                <a:gd name="T38" fmla="*/ 3 w 205"/>
                <a:gd name="T39" fmla="*/ 79 h 205"/>
                <a:gd name="T40" fmla="*/ 3 w 205"/>
                <a:gd name="T41" fmla="*/ 77 h 205"/>
                <a:gd name="T42" fmla="*/ 3 w 205"/>
                <a:gd name="T43" fmla="*/ 77 h 205"/>
                <a:gd name="T44" fmla="*/ 3 w 205"/>
                <a:gd name="T45" fmla="*/ 77 h 205"/>
                <a:gd name="T46" fmla="*/ 126 w 205"/>
                <a:gd name="T47" fmla="*/ 2 h 205"/>
                <a:gd name="T48" fmla="*/ 126 w 205"/>
                <a:gd name="T49" fmla="*/ 2 h 205"/>
                <a:gd name="T50" fmla="*/ 190 w 205"/>
                <a:gd name="T51" fmla="*/ 48 h 205"/>
                <a:gd name="T52" fmla="*/ 205 w 205"/>
                <a:gd name="T53" fmla="*/ 102 h 205"/>
                <a:gd name="T54" fmla="*/ 190 w 205"/>
                <a:gd name="T55" fmla="*/ 48 h 205"/>
                <a:gd name="T56" fmla="*/ 126 w 205"/>
                <a:gd name="T57" fmla="*/ 2 h 205"/>
                <a:gd name="T58" fmla="*/ 126 w 205"/>
                <a:gd name="T59" fmla="*/ 2 h 205"/>
                <a:gd name="T60" fmla="*/ 102 w 205"/>
                <a:gd name="T61" fmla="*/ 0 h 205"/>
                <a:gd name="T62" fmla="*/ 3 w 205"/>
                <a:gd name="T63" fmla="*/ 76 h 205"/>
                <a:gd name="T64" fmla="*/ 28 w 205"/>
                <a:gd name="T65" fmla="*/ 32 h 205"/>
                <a:gd name="T66" fmla="*/ 30 w 205"/>
                <a:gd name="T67" fmla="*/ 30 h 205"/>
                <a:gd name="T68" fmla="*/ 42 w 205"/>
                <a:gd name="T69" fmla="*/ 19 h 205"/>
                <a:gd name="T70" fmla="*/ 42 w 205"/>
                <a:gd name="T71" fmla="*/ 19 h 205"/>
                <a:gd name="T72" fmla="*/ 73 w 205"/>
                <a:gd name="T73" fmla="*/ 4 h 205"/>
                <a:gd name="T74" fmla="*/ 74 w 205"/>
                <a:gd name="T75" fmla="*/ 4 h 205"/>
                <a:gd name="T76" fmla="*/ 76 w 205"/>
                <a:gd name="T77" fmla="*/ 3 h 205"/>
                <a:gd name="T78" fmla="*/ 102 w 205"/>
                <a:gd name="T79" fmla="*/ 0 h 205"/>
                <a:gd name="T80" fmla="*/ 103 w 205"/>
                <a:gd name="T81" fmla="*/ 0 h 205"/>
                <a:gd name="T82" fmla="*/ 103 w 205"/>
                <a:gd name="T83" fmla="*/ 0 h 205"/>
                <a:gd name="T84" fmla="*/ 103 w 205"/>
                <a:gd name="T85" fmla="*/ 0 h 205"/>
                <a:gd name="T86" fmla="*/ 103 w 205"/>
                <a:gd name="T87" fmla="*/ 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05" h="205">
                  <a:moveTo>
                    <a:pt x="103" y="205"/>
                  </a:moveTo>
                  <a:cubicBezTo>
                    <a:pt x="103" y="205"/>
                    <a:pt x="103" y="205"/>
                    <a:pt x="103" y="205"/>
                  </a:cubicBezTo>
                  <a:cubicBezTo>
                    <a:pt x="103" y="205"/>
                    <a:pt x="103" y="205"/>
                    <a:pt x="103" y="205"/>
                  </a:cubicBezTo>
                  <a:cubicBezTo>
                    <a:pt x="103" y="205"/>
                    <a:pt x="103" y="205"/>
                    <a:pt x="103" y="205"/>
                  </a:cubicBezTo>
                  <a:moveTo>
                    <a:pt x="79" y="202"/>
                  </a:moveTo>
                  <a:cubicBezTo>
                    <a:pt x="80" y="203"/>
                    <a:pt x="80" y="203"/>
                    <a:pt x="81" y="203"/>
                  </a:cubicBezTo>
                  <a:cubicBezTo>
                    <a:pt x="80" y="203"/>
                    <a:pt x="80" y="203"/>
                    <a:pt x="79" y="202"/>
                  </a:cubicBezTo>
                  <a:moveTo>
                    <a:pt x="155" y="191"/>
                  </a:moveTo>
                  <a:cubicBezTo>
                    <a:pt x="139" y="200"/>
                    <a:pt x="121" y="205"/>
                    <a:pt x="103" y="205"/>
                  </a:cubicBezTo>
                  <a:cubicBezTo>
                    <a:pt x="121" y="205"/>
                    <a:pt x="139" y="200"/>
                    <a:pt x="155" y="191"/>
                  </a:cubicBezTo>
                  <a:moveTo>
                    <a:pt x="156" y="190"/>
                  </a:moveTo>
                  <a:cubicBezTo>
                    <a:pt x="156" y="190"/>
                    <a:pt x="155" y="191"/>
                    <a:pt x="155" y="191"/>
                  </a:cubicBezTo>
                  <a:cubicBezTo>
                    <a:pt x="155" y="191"/>
                    <a:pt x="156" y="190"/>
                    <a:pt x="156" y="190"/>
                  </a:cubicBezTo>
                  <a:moveTo>
                    <a:pt x="3" y="79"/>
                  </a:moveTo>
                  <a:cubicBezTo>
                    <a:pt x="3" y="79"/>
                    <a:pt x="3" y="79"/>
                    <a:pt x="3" y="79"/>
                  </a:cubicBezTo>
                  <a:cubicBezTo>
                    <a:pt x="1" y="87"/>
                    <a:pt x="0" y="95"/>
                    <a:pt x="0" y="103"/>
                  </a:cubicBezTo>
                  <a:cubicBezTo>
                    <a:pt x="0" y="103"/>
                    <a:pt x="0" y="102"/>
                    <a:pt x="0" y="102"/>
                  </a:cubicBezTo>
                  <a:cubicBezTo>
                    <a:pt x="0" y="102"/>
                    <a:pt x="0" y="102"/>
                    <a:pt x="0" y="102"/>
                  </a:cubicBezTo>
                  <a:cubicBezTo>
                    <a:pt x="0" y="94"/>
                    <a:pt x="1" y="86"/>
                    <a:pt x="3" y="79"/>
                  </a:cubicBezTo>
                  <a:cubicBezTo>
                    <a:pt x="3" y="79"/>
                    <a:pt x="3" y="79"/>
                    <a:pt x="3" y="79"/>
                  </a:cubicBezTo>
                  <a:moveTo>
                    <a:pt x="3" y="77"/>
                  </a:moveTo>
                  <a:cubicBezTo>
                    <a:pt x="3" y="77"/>
                    <a:pt x="3" y="77"/>
                    <a:pt x="3" y="77"/>
                  </a:cubicBezTo>
                  <a:cubicBezTo>
                    <a:pt x="3" y="77"/>
                    <a:pt x="3" y="77"/>
                    <a:pt x="3" y="77"/>
                  </a:cubicBezTo>
                  <a:moveTo>
                    <a:pt x="126" y="2"/>
                  </a:moveTo>
                  <a:cubicBezTo>
                    <a:pt x="126" y="2"/>
                    <a:pt x="126" y="2"/>
                    <a:pt x="126" y="2"/>
                  </a:cubicBezTo>
                  <a:cubicBezTo>
                    <a:pt x="153" y="9"/>
                    <a:pt x="175" y="25"/>
                    <a:pt x="190" y="48"/>
                  </a:cubicBezTo>
                  <a:cubicBezTo>
                    <a:pt x="200" y="65"/>
                    <a:pt x="205" y="83"/>
                    <a:pt x="205" y="102"/>
                  </a:cubicBezTo>
                  <a:cubicBezTo>
                    <a:pt x="205" y="83"/>
                    <a:pt x="200" y="65"/>
                    <a:pt x="190" y="48"/>
                  </a:cubicBezTo>
                  <a:cubicBezTo>
                    <a:pt x="175" y="25"/>
                    <a:pt x="153" y="9"/>
                    <a:pt x="126" y="2"/>
                  </a:cubicBezTo>
                  <a:cubicBezTo>
                    <a:pt x="126" y="2"/>
                    <a:pt x="126" y="2"/>
                    <a:pt x="126" y="2"/>
                  </a:cubicBezTo>
                  <a:moveTo>
                    <a:pt x="102" y="0"/>
                  </a:moveTo>
                  <a:cubicBezTo>
                    <a:pt x="57" y="0"/>
                    <a:pt x="15" y="30"/>
                    <a:pt x="3" y="76"/>
                  </a:cubicBezTo>
                  <a:cubicBezTo>
                    <a:pt x="8" y="59"/>
                    <a:pt x="16" y="44"/>
                    <a:pt x="28" y="32"/>
                  </a:cubicBezTo>
                  <a:cubicBezTo>
                    <a:pt x="28" y="31"/>
                    <a:pt x="29" y="30"/>
                    <a:pt x="30" y="30"/>
                  </a:cubicBezTo>
                  <a:cubicBezTo>
                    <a:pt x="34" y="26"/>
                    <a:pt x="38" y="22"/>
                    <a:pt x="42" y="19"/>
                  </a:cubicBezTo>
                  <a:cubicBezTo>
                    <a:pt x="42" y="19"/>
                    <a:pt x="42" y="19"/>
                    <a:pt x="42" y="19"/>
                  </a:cubicBezTo>
                  <a:cubicBezTo>
                    <a:pt x="52" y="12"/>
                    <a:pt x="62" y="7"/>
                    <a:pt x="73" y="4"/>
                  </a:cubicBezTo>
                  <a:cubicBezTo>
                    <a:pt x="73" y="4"/>
                    <a:pt x="73" y="4"/>
                    <a:pt x="74" y="4"/>
                  </a:cubicBezTo>
                  <a:cubicBezTo>
                    <a:pt x="74" y="4"/>
                    <a:pt x="75" y="3"/>
                    <a:pt x="76" y="3"/>
                  </a:cubicBezTo>
                  <a:cubicBezTo>
                    <a:pt x="85" y="1"/>
                    <a:pt x="93" y="0"/>
                    <a:pt x="102" y="0"/>
                  </a:cubicBezTo>
                  <a:moveTo>
                    <a:pt x="103" y="0"/>
                  </a:moveTo>
                  <a:cubicBezTo>
                    <a:pt x="103" y="0"/>
                    <a:pt x="103" y="0"/>
                    <a:pt x="103" y="0"/>
                  </a:cubicBezTo>
                  <a:cubicBezTo>
                    <a:pt x="103" y="0"/>
                    <a:pt x="103" y="0"/>
                    <a:pt x="103" y="0"/>
                  </a:cubicBezTo>
                  <a:cubicBezTo>
                    <a:pt x="103" y="0"/>
                    <a:pt x="103" y="0"/>
                    <a:pt x="103" y="0"/>
                  </a:cubicBezTo>
                </a:path>
              </a:pathLst>
            </a:custGeom>
            <a:solidFill>
              <a:srgbClr val="595E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9" name="任意多边形: 形状 108"/>
            <p:cNvSpPr>
              <a:spLocks/>
            </p:cNvSpPr>
            <p:nvPr/>
          </p:nvSpPr>
          <p:spPr bwMode="auto">
            <a:xfrm>
              <a:off x="9301163" y="4227513"/>
              <a:ext cx="161925" cy="290513"/>
            </a:xfrm>
            <a:custGeom>
              <a:avLst/>
              <a:gdLst>
                <a:gd name="T0" fmla="*/ 0 w 89"/>
                <a:gd name="T1" fmla="*/ 0 h 160"/>
                <a:gd name="T2" fmla="*/ 0 w 89"/>
                <a:gd name="T3" fmla="*/ 22 h 160"/>
                <a:gd name="T4" fmla="*/ 57 w 89"/>
                <a:gd name="T5" fmla="*/ 63 h 160"/>
                <a:gd name="T6" fmla="*/ 69 w 89"/>
                <a:gd name="T7" fmla="*/ 134 h 160"/>
                <a:gd name="T8" fmla="*/ 69 w 89"/>
                <a:gd name="T9" fmla="*/ 134 h 160"/>
                <a:gd name="T10" fmla="*/ 58 w 89"/>
                <a:gd name="T11" fmla="*/ 160 h 160"/>
                <a:gd name="T12" fmla="*/ 84 w 89"/>
                <a:gd name="T13" fmla="*/ 115 h 160"/>
                <a:gd name="T14" fmla="*/ 84 w 89"/>
                <a:gd name="T15" fmla="*/ 115 h 160"/>
                <a:gd name="T16" fmla="*/ 72 w 89"/>
                <a:gd name="T17" fmla="*/ 44 h 160"/>
                <a:gd name="T18" fmla="*/ 14 w 89"/>
                <a:gd name="T19" fmla="*/ 2 h 160"/>
                <a:gd name="T20" fmla="*/ 0 w 89"/>
                <a:gd name="T21"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9" h="160">
                  <a:moveTo>
                    <a:pt x="0" y="0"/>
                  </a:moveTo>
                  <a:cubicBezTo>
                    <a:pt x="0" y="22"/>
                    <a:pt x="0" y="22"/>
                    <a:pt x="0" y="22"/>
                  </a:cubicBezTo>
                  <a:cubicBezTo>
                    <a:pt x="24" y="28"/>
                    <a:pt x="44" y="42"/>
                    <a:pt x="57" y="63"/>
                  </a:cubicBezTo>
                  <a:cubicBezTo>
                    <a:pt x="70" y="84"/>
                    <a:pt x="74" y="110"/>
                    <a:pt x="69" y="134"/>
                  </a:cubicBezTo>
                  <a:cubicBezTo>
                    <a:pt x="69" y="134"/>
                    <a:pt x="69" y="134"/>
                    <a:pt x="69" y="134"/>
                  </a:cubicBezTo>
                  <a:cubicBezTo>
                    <a:pt x="66" y="143"/>
                    <a:pt x="63" y="152"/>
                    <a:pt x="58" y="160"/>
                  </a:cubicBezTo>
                  <a:cubicBezTo>
                    <a:pt x="71" y="148"/>
                    <a:pt x="80" y="132"/>
                    <a:pt x="84" y="115"/>
                  </a:cubicBezTo>
                  <a:cubicBezTo>
                    <a:pt x="84" y="115"/>
                    <a:pt x="84" y="115"/>
                    <a:pt x="84" y="115"/>
                  </a:cubicBezTo>
                  <a:cubicBezTo>
                    <a:pt x="89" y="90"/>
                    <a:pt x="85" y="65"/>
                    <a:pt x="72" y="44"/>
                  </a:cubicBezTo>
                  <a:cubicBezTo>
                    <a:pt x="59" y="23"/>
                    <a:pt x="38" y="8"/>
                    <a:pt x="14" y="2"/>
                  </a:cubicBezTo>
                  <a:cubicBezTo>
                    <a:pt x="9" y="1"/>
                    <a:pt x="5" y="0"/>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0" name="任意多边形: 形状 109"/>
            <p:cNvSpPr>
              <a:spLocks/>
            </p:cNvSpPr>
            <p:nvPr/>
          </p:nvSpPr>
          <p:spPr bwMode="auto">
            <a:xfrm>
              <a:off x="9240838" y="4227513"/>
              <a:ext cx="57150" cy="38100"/>
            </a:xfrm>
            <a:custGeom>
              <a:avLst/>
              <a:gdLst>
                <a:gd name="T0" fmla="*/ 26 w 32"/>
                <a:gd name="T1" fmla="*/ 0 h 21"/>
                <a:gd name="T2" fmla="*/ 0 w 32"/>
                <a:gd name="T3" fmla="*/ 4 h 21"/>
                <a:gd name="T4" fmla="*/ 0 w 32"/>
                <a:gd name="T5" fmla="*/ 19 h 21"/>
                <a:gd name="T6" fmla="*/ 11 w 32"/>
                <a:gd name="T7" fmla="*/ 19 h 21"/>
                <a:gd name="T8" fmla="*/ 32 w 32"/>
                <a:gd name="T9" fmla="*/ 21 h 21"/>
                <a:gd name="T10" fmla="*/ 32 w 32"/>
                <a:gd name="T11" fmla="*/ 0 h 21"/>
                <a:gd name="T12" fmla="*/ 26 w 32"/>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32" h="21">
                  <a:moveTo>
                    <a:pt x="26" y="0"/>
                  </a:moveTo>
                  <a:cubicBezTo>
                    <a:pt x="18" y="0"/>
                    <a:pt x="9" y="1"/>
                    <a:pt x="0" y="4"/>
                  </a:cubicBezTo>
                  <a:cubicBezTo>
                    <a:pt x="0" y="19"/>
                    <a:pt x="0" y="19"/>
                    <a:pt x="0" y="19"/>
                  </a:cubicBezTo>
                  <a:cubicBezTo>
                    <a:pt x="4" y="19"/>
                    <a:pt x="8" y="19"/>
                    <a:pt x="11" y="19"/>
                  </a:cubicBezTo>
                  <a:cubicBezTo>
                    <a:pt x="18" y="19"/>
                    <a:pt x="25" y="20"/>
                    <a:pt x="32" y="21"/>
                  </a:cubicBezTo>
                  <a:cubicBezTo>
                    <a:pt x="32" y="0"/>
                    <a:pt x="32" y="0"/>
                    <a:pt x="32" y="0"/>
                  </a:cubicBezTo>
                  <a:cubicBezTo>
                    <a:pt x="30" y="0"/>
                    <a:pt x="28" y="0"/>
                    <a:pt x="26" y="0"/>
                  </a:cubicBezTo>
                </a:path>
              </a:pathLst>
            </a:custGeom>
            <a:solidFill>
              <a:srgbClr val="F7F7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1" name="任意多边形: 形状 110"/>
            <p:cNvSpPr>
              <a:spLocks/>
            </p:cNvSpPr>
            <p:nvPr/>
          </p:nvSpPr>
          <p:spPr bwMode="auto">
            <a:xfrm>
              <a:off x="9297988" y="4227513"/>
              <a:ext cx="3175" cy="39688"/>
            </a:xfrm>
            <a:custGeom>
              <a:avLst/>
              <a:gdLst>
                <a:gd name="T0" fmla="*/ 0 w 2"/>
                <a:gd name="T1" fmla="*/ 0 h 22"/>
                <a:gd name="T2" fmla="*/ 0 w 2"/>
                <a:gd name="T3" fmla="*/ 21 h 22"/>
                <a:gd name="T4" fmla="*/ 1 w 2"/>
                <a:gd name="T5" fmla="*/ 21 h 22"/>
                <a:gd name="T6" fmla="*/ 2 w 2"/>
                <a:gd name="T7" fmla="*/ 22 h 22"/>
                <a:gd name="T8" fmla="*/ 2 w 2"/>
                <a:gd name="T9" fmla="*/ 0 h 22"/>
                <a:gd name="T10" fmla="*/ 0 w 2"/>
                <a:gd name="T11" fmla="*/ 0 h 22"/>
              </a:gdLst>
              <a:ahLst/>
              <a:cxnLst>
                <a:cxn ang="0">
                  <a:pos x="T0" y="T1"/>
                </a:cxn>
                <a:cxn ang="0">
                  <a:pos x="T2" y="T3"/>
                </a:cxn>
                <a:cxn ang="0">
                  <a:pos x="T4" y="T5"/>
                </a:cxn>
                <a:cxn ang="0">
                  <a:pos x="T6" y="T7"/>
                </a:cxn>
                <a:cxn ang="0">
                  <a:pos x="T8" y="T9"/>
                </a:cxn>
                <a:cxn ang="0">
                  <a:pos x="T10" y="T11"/>
                </a:cxn>
              </a:cxnLst>
              <a:rect l="0" t="0" r="r" b="b"/>
              <a:pathLst>
                <a:path w="2" h="22">
                  <a:moveTo>
                    <a:pt x="0" y="0"/>
                  </a:moveTo>
                  <a:cubicBezTo>
                    <a:pt x="0" y="21"/>
                    <a:pt x="0" y="21"/>
                    <a:pt x="0" y="21"/>
                  </a:cubicBezTo>
                  <a:cubicBezTo>
                    <a:pt x="0" y="21"/>
                    <a:pt x="1" y="21"/>
                    <a:pt x="1" y="21"/>
                  </a:cubicBezTo>
                  <a:cubicBezTo>
                    <a:pt x="1" y="21"/>
                    <a:pt x="2" y="22"/>
                    <a:pt x="2" y="22"/>
                  </a:cubicBezTo>
                  <a:cubicBezTo>
                    <a:pt x="2" y="0"/>
                    <a:pt x="2" y="0"/>
                    <a:pt x="2" y="0"/>
                  </a:cubicBezTo>
                  <a:cubicBezTo>
                    <a:pt x="1" y="0"/>
                    <a:pt x="1" y="0"/>
                    <a:pt x="0" y="0"/>
                  </a:cubicBezTo>
                </a:path>
              </a:pathLst>
            </a:custGeom>
            <a:solidFill>
              <a:srgbClr val="CE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2" name="任意多边形: 形状 111"/>
            <p:cNvSpPr>
              <a:spLocks/>
            </p:cNvSpPr>
            <p:nvPr/>
          </p:nvSpPr>
          <p:spPr bwMode="auto">
            <a:xfrm>
              <a:off x="9234488" y="4235451"/>
              <a:ext cx="1588" cy="28575"/>
            </a:xfrm>
            <a:custGeom>
              <a:avLst/>
              <a:gdLst>
                <a:gd name="T0" fmla="*/ 1 w 1"/>
                <a:gd name="T1" fmla="*/ 0 h 16"/>
                <a:gd name="T2" fmla="*/ 0 w 1"/>
                <a:gd name="T3" fmla="*/ 0 h 16"/>
                <a:gd name="T4" fmla="*/ 0 w 1"/>
                <a:gd name="T5" fmla="*/ 16 h 16"/>
                <a:gd name="T6" fmla="*/ 1 w 1"/>
                <a:gd name="T7" fmla="*/ 16 h 16"/>
                <a:gd name="T8" fmla="*/ 1 w 1"/>
                <a:gd name="T9" fmla="*/ 0 h 16"/>
              </a:gdLst>
              <a:ahLst/>
              <a:cxnLst>
                <a:cxn ang="0">
                  <a:pos x="T0" y="T1"/>
                </a:cxn>
                <a:cxn ang="0">
                  <a:pos x="T2" y="T3"/>
                </a:cxn>
                <a:cxn ang="0">
                  <a:pos x="T4" y="T5"/>
                </a:cxn>
                <a:cxn ang="0">
                  <a:pos x="T6" y="T7"/>
                </a:cxn>
                <a:cxn ang="0">
                  <a:pos x="T8" y="T9"/>
                </a:cxn>
              </a:cxnLst>
              <a:rect l="0" t="0" r="r" b="b"/>
              <a:pathLst>
                <a:path w="1" h="16">
                  <a:moveTo>
                    <a:pt x="1" y="0"/>
                  </a:moveTo>
                  <a:cubicBezTo>
                    <a:pt x="0" y="0"/>
                    <a:pt x="0" y="0"/>
                    <a:pt x="0" y="0"/>
                  </a:cubicBezTo>
                  <a:cubicBezTo>
                    <a:pt x="0" y="16"/>
                    <a:pt x="0" y="16"/>
                    <a:pt x="0" y="16"/>
                  </a:cubicBezTo>
                  <a:cubicBezTo>
                    <a:pt x="0" y="16"/>
                    <a:pt x="0" y="16"/>
                    <a:pt x="1" y="16"/>
                  </a:cubicBezTo>
                  <a:cubicBezTo>
                    <a:pt x="1" y="0"/>
                    <a:pt x="1" y="0"/>
                    <a:pt x="1"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3" name="任意多边形: 形状 112"/>
            <p:cNvSpPr>
              <a:spLocks/>
            </p:cNvSpPr>
            <p:nvPr/>
          </p:nvSpPr>
          <p:spPr bwMode="auto">
            <a:xfrm>
              <a:off x="9236076" y="4235451"/>
              <a:ext cx="4763" cy="28575"/>
            </a:xfrm>
            <a:custGeom>
              <a:avLst/>
              <a:gdLst>
                <a:gd name="T0" fmla="*/ 2 w 2"/>
                <a:gd name="T1" fmla="*/ 0 h 16"/>
                <a:gd name="T2" fmla="*/ 0 w 2"/>
                <a:gd name="T3" fmla="*/ 0 h 16"/>
                <a:gd name="T4" fmla="*/ 0 w 2"/>
                <a:gd name="T5" fmla="*/ 16 h 16"/>
                <a:gd name="T6" fmla="*/ 2 w 2"/>
                <a:gd name="T7" fmla="*/ 15 h 16"/>
                <a:gd name="T8" fmla="*/ 2 w 2"/>
                <a:gd name="T9" fmla="*/ 0 h 16"/>
              </a:gdLst>
              <a:ahLst/>
              <a:cxnLst>
                <a:cxn ang="0">
                  <a:pos x="T0" y="T1"/>
                </a:cxn>
                <a:cxn ang="0">
                  <a:pos x="T2" y="T3"/>
                </a:cxn>
                <a:cxn ang="0">
                  <a:pos x="T4" y="T5"/>
                </a:cxn>
                <a:cxn ang="0">
                  <a:pos x="T6" y="T7"/>
                </a:cxn>
                <a:cxn ang="0">
                  <a:pos x="T8" y="T9"/>
                </a:cxn>
              </a:cxnLst>
              <a:rect l="0" t="0" r="r" b="b"/>
              <a:pathLst>
                <a:path w="2" h="16">
                  <a:moveTo>
                    <a:pt x="2" y="0"/>
                  </a:moveTo>
                  <a:cubicBezTo>
                    <a:pt x="1" y="0"/>
                    <a:pt x="0" y="0"/>
                    <a:pt x="0" y="0"/>
                  </a:cubicBezTo>
                  <a:cubicBezTo>
                    <a:pt x="0" y="16"/>
                    <a:pt x="0" y="16"/>
                    <a:pt x="0" y="16"/>
                  </a:cubicBezTo>
                  <a:cubicBezTo>
                    <a:pt x="0" y="16"/>
                    <a:pt x="1" y="16"/>
                    <a:pt x="2" y="15"/>
                  </a:cubicBezTo>
                  <a:cubicBezTo>
                    <a:pt x="2" y="0"/>
                    <a:pt x="2" y="0"/>
                    <a:pt x="2" y="0"/>
                  </a:cubicBezTo>
                </a:path>
              </a:pathLst>
            </a:custGeom>
            <a:solidFill>
              <a:srgbClr val="CE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4" name="任意多边形: 形状 113"/>
            <p:cNvSpPr>
              <a:spLocks/>
            </p:cNvSpPr>
            <p:nvPr/>
          </p:nvSpPr>
          <p:spPr bwMode="auto">
            <a:xfrm>
              <a:off x="9142413" y="4235451"/>
              <a:ext cx="92075" cy="74613"/>
            </a:xfrm>
            <a:custGeom>
              <a:avLst/>
              <a:gdLst>
                <a:gd name="T0" fmla="*/ 51 w 51"/>
                <a:gd name="T1" fmla="*/ 0 h 41"/>
                <a:gd name="T2" fmla="*/ 31 w 51"/>
                <a:gd name="T3" fmla="*/ 10 h 41"/>
                <a:gd name="T4" fmla="*/ 0 w 51"/>
                <a:gd name="T5" fmla="*/ 41 h 41"/>
                <a:gd name="T6" fmla="*/ 16 w 51"/>
                <a:gd name="T7" fmla="*/ 29 h 41"/>
                <a:gd name="T8" fmla="*/ 51 w 51"/>
                <a:gd name="T9" fmla="*/ 16 h 41"/>
                <a:gd name="T10" fmla="*/ 51 w 51"/>
                <a:gd name="T11" fmla="*/ 0 h 41"/>
              </a:gdLst>
              <a:ahLst/>
              <a:cxnLst>
                <a:cxn ang="0">
                  <a:pos x="T0" y="T1"/>
                </a:cxn>
                <a:cxn ang="0">
                  <a:pos x="T2" y="T3"/>
                </a:cxn>
                <a:cxn ang="0">
                  <a:pos x="T4" y="T5"/>
                </a:cxn>
                <a:cxn ang="0">
                  <a:pos x="T6" y="T7"/>
                </a:cxn>
                <a:cxn ang="0">
                  <a:pos x="T8" y="T9"/>
                </a:cxn>
                <a:cxn ang="0">
                  <a:pos x="T10" y="T11"/>
                </a:cxn>
              </a:cxnLst>
              <a:rect l="0" t="0" r="r" b="b"/>
              <a:pathLst>
                <a:path w="51" h="41">
                  <a:moveTo>
                    <a:pt x="51" y="0"/>
                  </a:moveTo>
                  <a:cubicBezTo>
                    <a:pt x="44" y="3"/>
                    <a:pt x="38" y="6"/>
                    <a:pt x="31" y="10"/>
                  </a:cubicBezTo>
                  <a:cubicBezTo>
                    <a:pt x="18" y="18"/>
                    <a:pt x="8" y="29"/>
                    <a:pt x="0" y="41"/>
                  </a:cubicBezTo>
                  <a:cubicBezTo>
                    <a:pt x="5" y="37"/>
                    <a:pt x="10" y="32"/>
                    <a:pt x="16" y="29"/>
                  </a:cubicBezTo>
                  <a:cubicBezTo>
                    <a:pt x="27" y="22"/>
                    <a:pt x="39" y="18"/>
                    <a:pt x="51" y="16"/>
                  </a:cubicBezTo>
                  <a:cubicBezTo>
                    <a:pt x="51" y="0"/>
                    <a:pt x="51" y="0"/>
                    <a:pt x="51" y="0"/>
                  </a:cubicBezTo>
                </a:path>
              </a:pathLst>
            </a:custGeom>
            <a:solidFill>
              <a:srgbClr val="F9F7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5" name="任意多边形: 形状 114"/>
            <p:cNvSpPr>
              <a:spLocks/>
            </p:cNvSpPr>
            <p:nvPr/>
          </p:nvSpPr>
          <p:spPr bwMode="auto">
            <a:xfrm>
              <a:off x="9090026" y="4171951"/>
              <a:ext cx="409575" cy="271463"/>
            </a:xfrm>
            <a:custGeom>
              <a:avLst/>
              <a:gdLst>
                <a:gd name="T0" fmla="*/ 10 w 226"/>
                <a:gd name="T1" fmla="*/ 101 h 150"/>
                <a:gd name="T2" fmla="*/ 133 w 226"/>
                <a:gd name="T3" fmla="*/ 24 h 150"/>
                <a:gd name="T4" fmla="*/ 197 w 226"/>
                <a:gd name="T5" fmla="*/ 70 h 150"/>
                <a:gd name="T6" fmla="*/ 210 w 226"/>
                <a:gd name="T7" fmla="*/ 148 h 150"/>
                <a:gd name="T8" fmla="*/ 219 w 226"/>
                <a:gd name="T9" fmla="*/ 150 h 150"/>
                <a:gd name="T10" fmla="*/ 219 w 226"/>
                <a:gd name="T11" fmla="*/ 150 h 150"/>
                <a:gd name="T12" fmla="*/ 205 w 226"/>
                <a:gd name="T13" fmla="*/ 65 h 150"/>
                <a:gd name="T14" fmla="*/ 135 w 226"/>
                <a:gd name="T15" fmla="*/ 15 h 150"/>
                <a:gd name="T16" fmla="*/ 0 w 226"/>
                <a:gd name="T17" fmla="*/ 98 h 150"/>
                <a:gd name="T18" fmla="*/ 10 w 226"/>
                <a:gd name="T19" fmla="*/ 101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6" h="150">
                  <a:moveTo>
                    <a:pt x="10" y="101"/>
                  </a:moveTo>
                  <a:cubicBezTo>
                    <a:pt x="23" y="46"/>
                    <a:pt x="78" y="11"/>
                    <a:pt x="133" y="24"/>
                  </a:cubicBezTo>
                  <a:cubicBezTo>
                    <a:pt x="160" y="31"/>
                    <a:pt x="182" y="47"/>
                    <a:pt x="197" y="70"/>
                  </a:cubicBezTo>
                  <a:cubicBezTo>
                    <a:pt x="211" y="94"/>
                    <a:pt x="216" y="121"/>
                    <a:pt x="210" y="148"/>
                  </a:cubicBezTo>
                  <a:cubicBezTo>
                    <a:pt x="219" y="150"/>
                    <a:pt x="219" y="150"/>
                    <a:pt x="219" y="150"/>
                  </a:cubicBezTo>
                  <a:cubicBezTo>
                    <a:pt x="219" y="150"/>
                    <a:pt x="219" y="150"/>
                    <a:pt x="219" y="150"/>
                  </a:cubicBezTo>
                  <a:cubicBezTo>
                    <a:pt x="226" y="121"/>
                    <a:pt x="221" y="90"/>
                    <a:pt x="205" y="65"/>
                  </a:cubicBezTo>
                  <a:cubicBezTo>
                    <a:pt x="190" y="39"/>
                    <a:pt x="165" y="21"/>
                    <a:pt x="135" y="15"/>
                  </a:cubicBezTo>
                  <a:cubicBezTo>
                    <a:pt x="75" y="0"/>
                    <a:pt x="14" y="38"/>
                    <a:pt x="0" y="98"/>
                  </a:cubicBezTo>
                  <a:cubicBezTo>
                    <a:pt x="10" y="101"/>
                    <a:pt x="10" y="101"/>
                    <a:pt x="10" y="101"/>
                  </a:cubicBezTo>
                  <a:close/>
                </a:path>
              </a:pathLst>
            </a:custGeom>
            <a:solidFill>
              <a:srgbClr val="474F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6" name="任意多边形: 形状 115"/>
            <p:cNvSpPr>
              <a:spLocks/>
            </p:cNvSpPr>
            <p:nvPr/>
          </p:nvSpPr>
          <p:spPr bwMode="auto">
            <a:xfrm>
              <a:off x="9045576" y="4476751"/>
              <a:ext cx="96838" cy="84138"/>
            </a:xfrm>
            <a:custGeom>
              <a:avLst/>
              <a:gdLst>
                <a:gd name="T0" fmla="*/ 23 w 54"/>
                <a:gd name="T1" fmla="*/ 43 h 47"/>
                <a:gd name="T2" fmla="*/ 47 w 54"/>
                <a:gd name="T3" fmla="*/ 29 h 47"/>
                <a:gd name="T4" fmla="*/ 54 w 54"/>
                <a:gd name="T5" fmla="*/ 19 h 47"/>
                <a:gd name="T6" fmla="*/ 47 w 54"/>
                <a:gd name="T7" fmla="*/ 11 h 47"/>
                <a:gd name="T8" fmla="*/ 42 w 54"/>
                <a:gd name="T9" fmla="*/ 1 h 47"/>
                <a:gd name="T10" fmla="*/ 31 w 54"/>
                <a:gd name="T11" fmla="*/ 3 h 47"/>
                <a:gd name="T12" fmla="*/ 7 w 54"/>
                <a:gd name="T13" fmla="*/ 17 h 47"/>
                <a:gd name="T14" fmla="*/ 5 w 54"/>
                <a:gd name="T15" fmla="*/ 36 h 47"/>
                <a:gd name="T16" fmla="*/ 5 w 54"/>
                <a:gd name="T17" fmla="*/ 36 h 47"/>
                <a:gd name="T18" fmla="*/ 23 w 54"/>
                <a:gd name="T19" fmla="*/ 43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 h="47">
                  <a:moveTo>
                    <a:pt x="23" y="43"/>
                  </a:moveTo>
                  <a:cubicBezTo>
                    <a:pt x="31" y="38"/>
                    <a:pt x="39" y="33"/>
                    <a:pt x="47" y="29"/>
                  </a:cubicBezTo>
                  <a:cubicBezTo>
                    <a:pt x="50" y="27"/>
                    <a:pt x="53" y="23"/>
                    <a:pt x="54" y="19"/>
                  </a:cubicBezTo>
                  <a:cubicBezTo>
                    <a:pt x="51" y="17"/>
                    <a:pt x="49" y="14"/>
                    <a:pt x="47" y="11"/>
                  </a:cubicBezTo>
                  <a:cubicBezTo>
                    <a:pt x="45" y="7"/>
                    <a:pt x="44" y="4"/>
                    <a:pt x="42" y="1"/>
                  </a:cubicBezTo>
                  <a:cubicBezTo>
                    <a:pt x="38" y="0"/>
                    <a:pt x="34" y="1"/>
                    <a:pt x="31" y="3"/>
                  </a:cubicBezTo>
                  <a:cubicBezTo>
                    <a:pt x="23" y="7"/>
                    <a:pt x="15" y="12"/>
                    <a:pt x="7" y="17"/>
                  </a:cubicBezTo>
                  <a:cubicBezTo>
                    <a:pt x="0" y="21"/>
                    <a:pt x="0" y="29"/>
                    <a:pt x="5" y="36"/>
                  </a:cubicBezTo>
                  <a:cubicBezTo>
                    <a:pt x="5" y="36"/>
                    <a:pt x="5" y="36"/>
                    <a:pt x="5" y="36"/>
                  </a:cubicBezTo>
                  <a:cubicBezTo>
                    <a:pt x="9" y="44"/>
                    <a:pt x="16" y="47"/>
                    <a:pt x="23" y="43"/>
                  </a:cubicBezTo>
                  <a:close/>
                </a:path>
              </a:pathLst>
            </a:custGeom>
            <a:solidFill>
              <a:srgbClr val="3036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 name="任意多边形: 形状 116"/>
            <p:cNvSpPr>
              <a:spLocks/>
            </p:cNvSpPr>
            <p:nvPr/>
          </p:nvSpPr>
          <p:spPr bwMode="auto">
            <a:xfrm>
              <a:off x="8782051" y="4527551"/>
              <a:ext cx="260350" cy="173038"/>
            </a:xfrm>
            <a:custGeom>
              <a:avLst/>
              <a:gdLst>
                <a:gd name="T0" fmla="*/ 19 w 144"/>
                <a:gd name="T1" fmla="*/ 92 h 96"/>
                <a:gd name="T2" fmla="*/ 144 w 144"/>
                <a:gd name="T3" fmla="*/ 14 h 96"/>
                <a:gd name="T4" fmla="*/ 143 w 144"/>
                <a:gd name="T5" fmla="*/ 12 h 96"/>
                <a:gd name="T6" fmla="*/ 143 w 144"/>
                <a:gd name="T7" fmla="*/ 12 h 96"/>
                <a:gd name="T8" fmla="*/ 137 w 144"/>
                <a:gd name="T9" fmla="*/ 0 h 96"/>
                <a:gd name="T10" fmla="*/ 11 w 144"/>
                <a:gd name="T11" fmla="*/ 78 h 96"/>
                <a:gd name="T12" fmla="*/ 3 w 144"/>
                <a:gd name="T13" fmla="*/ 92 h 96"/>
                <a:gd name="T14" fmla="*/ 3 w 144"/>
                <a:gd name="T15" fmla="*/ 92 h 96"/>
                <a:gd name="T16" fmla="*/ 19 w 144"/>
                <a:gd name="T17" fmla="*/ 9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4" h="96">
                  <a:moveTo>
                    <a:pt x="19" y="92"/>
                  </a:moveTo>
                  <a:cubicBezTo>
                    <a:pt x="144" y="14"/>
                    <a:pt x="144" y="14"/>
                    <a:pt x="144" y="14"/>
                  </a:cubicBezTo>
                  <a:cubicBezTo>
                    <a:pt x="144" y="14"/>
                    <a:pt x="144" y="13"/>
                    <a:pt x="143" y="12"/>
                  </a:cubicBezTo>
                  <a:cubicBezTo>
                    <a:pt x="143" y="12"/>
                    <a:pt x="143" y="12"/>
                    <a:pt x="143" y="12"/>
                  </a:cubicBezTo>
                  <a:cubicBezTo>
                    <a:pt x="140" y="8"/>
                    <a:pt x="138" y="4"/>
                    <a:pt x="137" y="0"/>
                  </a:cubicBezTo>
                  <a:cubicBezTo>
                    <a:pt x="11" y="78"/>
                    <a:pt x="11" y="78"/>
                    <a:pt x="11" y="78"/>
                  </a:cubicBezTo>
                  <a:cubicBezTo>
                    <a:pt x="4" y="82"/>
                    <a:pt x="0" y="89"/>
                    <a:pt x="3" y="92"/>
                  </a:cubicBezTo>
                  <a:cubicBezTo>
                    <a:pt x="3" y="92"/>
                    <a:pt x="3" y="92"/>
                    <a:pt x="3" y="92"/>
                  </a:cubicBezTo>
                  <a:cubicBezTo>
                    <a:pt x="5" y="96"/>
                    <a:pt x="12" y="96"/>
                    <a:pt x="19" y="92"/>
                  </a:cubicBezTo>
                  <a:close/>
                </a:path>
              </a:pathLst>
            </a:custGeom>
            <a:solidFill>
              <a:srgbClr val="65D7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119" name="组合 118"/>
          <p:cNvGrpSpPr/>
          <p:nvPr/>
        </p:nvGrpSpPr>
        <p:grpSpPr>
          <a:xfrm rot="8154157">
            <a:off x="5203887" y="2192672"/>
            <a:ext cx="535984" cy="535984"/>
            <a:chOff x="3807723" y="2571914"/>
            <a:chExt cx="535984" cy="535984"/>
          </a:xfrm>
          <a:effectLst>
            <a:outerShdw dist="50800" dir="2700000" algn="tl" rotWithShape="0">
              <a:prstClr val="black">
                <a:alpha val="20000"/>
              </a:prstClr>
            </a:outerShdw>
          </a:effectLst>
        </p:grpSpPr>
        <p:sp>
          <p:nvSpPr>
            <p:cNvPr id="120" name="矩形 119"/>
            <p:cNvSpPr/>
            <p:nvPr/>
          </p:nvSpPr>
          <p:spPr>
            <a:xfrm>
              <a:off x="3807723" y="2571914"/>
              <a:ext cx="111134" cy="5359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1" name="矩形 120"/>
            <p:cNvSpPr/>
            <p:nvPr/>
          </p:nvSpPr>
          <p:spPr>
            <a:xfrm rot="16200000">
              <a:off x="4020148" y="2359489"/>
              <a:ext cx="111134" cy="5359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22" name="矩形 121"/>
          <p:cNvSpPr/>
          <p:nvPr/>
        </p:nvSpPr>
        <p:spPr>
          <a:xfrm>
            <a:off x="1191491" y="193459"/>
            <a:ext cx="4649707" cy="859486"/>
          </a:xfrm>
          <a:prstGeom prst="rect">
            <a:avLst/>
          </a:prstGeom>
          <a:solidFill>
            <a:srgbClr val="25C6FF"/>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3" name="矩形 122"/>
          <p:cNvSpPr/>
          <p:nvPr/>
        </p:nvSpPr>
        <p:spPr>
          <a:xfrm>
            <a:off x="0" y="193459"/>
            <a:ext cx="983674" cy="859486"/>
          </a:xfrm>
          <a:prstGeom prst="rect">
            <a:avLst/>
          </a:prstGeom>
          <a:solidFill>
            <a:srgbClr val="25C6FF"/>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4" name="文本框 123"/>
          <p:cNvSpPr txBox="1"/>
          <p:nvPr/>
        </p:nvSpPr>
        <p:spPr>
          <a:xfrm>
            <a:off x="1191492" y="236321"/>
            <a:ext cx="4649707" cy="507831"/>
          </a:xfrm>
          <a:prstGeom prst="rect">
            <a:avLst/>
          </a:prstGeom>
          <a:noFill/>
          <a:effectLst>
            <a:outerShdw dist="38100" dir="2700000" algn="tl" rotWithShape="0">
              <a:prstClr val="black">
                <a:alpha val="20000"/>
              </a:prstClr>
            </a:outerShdw>
          </a:effectLst>
        </p:spPr>
        <p:txBody>
          <a:bodyPr wrap="square" rtlCol="0">
            <a:spAutoFit/>
          </a:bodyPr>
          <a:lstStyle/>
          <a:p>
            <a:pPr algn="ctr"/>
            <a:r>
              <a:rPr lang="en-US" altLang="zh-CN" sz="2700">
                <a:solidFill>
                  <a:schemeClr val="bg1"/>
                </a:solidFill>
                <a:cs typeface="+mn-ea"/>
                <a:sym typeface="+mn-lt"/>
              </a:rPr>
              <a:t>ADD YOUR TITLE HERE</a:t>
            </a:r>
            <a:endParaRPr lang="zh-CN" altLang="en-US" sz="2700">
              <a:solidFill>
                <a:schemeClr val="bg1"/>
              </a:solidFill>
              <a:cs typeface="+mn-ea"/>
              <a:sym typeface="+mn-lt"/>
            </a:endParaRPr>
          </a:p>
        </p:txBody>
      </p:sp>
      <p:sp>
        <p:nvSpPr>
          <p:cNvPr id="125" name="矩形 124"/>
          <p:cNvSpPr/>
          <p:nvPr/>
        </p:nvSpPr>
        <p:spPr>
          <a:xfrm>
            <a:off x="928688" y="657955"/>
            <a:ext cx="5203889" cy="353943"/>
          </a:xfrm>
          <a:prstGeom prst="rect">
            <a:avLst/>
          </a:prstGeom>
        </p:spPr>
        <p:txBody>
          <a:bodyPr wrap="square">
            <a:spAutoFit/>
          </a:bodyPr>
          <a:lstStyle/>
          <a:p>
            <a:pPr algn="ctr"/>
            <a:r>
              <a:rPr lang="en-US" altLang="zh-CN" sz="1700">
                <a:solidFill>
                  <a:schemeClr val="bg1"/>
                </a:solidFill>
                <a:effectLst>
                  <a:outerShdw blurRad="38100" dist="38100" dir="2700000" algn="tl">
                    <a:srgbClr val="000000">
                      <a:alpha val="43137"/>
                    </a:srgbClr>
                  </a:outerShdw>
                </a:effectLst>
                <a:cs typeface="+mn-ea"/>
                <a:sym typeface="+mn-lt"/>
              </a:rPr>
              <a:t>Lorem ipsum dolor sit amet consectetur</a:t>
            </a:r>
            <a:endParaRPr lang="zh-CN" altLang="en-US" sz="1700">
              <a:solidFill>
                <a:schemeClr val="bg1"/>
              </a:solidFill>
              <a:effectLst>
                <a:outerShdw blurRad="38100" dist="38100" dir="2700000" algn="tl">
                  <a:srgbClr val="000000">
                    <a:alpha val="43137"/>
                  </a:srgbClr>
                </a:outerShdw>
              </a:effectLst>
              <a:cs typeface="+mn-ea"/>
              <a:sym typeface="+mn-lt"/>
            </a:endParaRPr>
          </a:p>
        </p:txBody>
      </p:sp>
      <p:sp>
        <p:nvSpPr>
          <p:cNvPr id="126" name="文本框 125"/>
          <p:cNvSpPr txBox="1"/>
          <p:nvPr/>
        </p:nvSpPr>
        <p:spPr>
          <a:xfrm>
            <a:off x="-36142" y="57150"/>
            <a:ext cx="1019816" cy="1092607"/>
          </a:xfrm>
          <a:prstGeom prst="rect">
            <a:avLst/>
          </a:prstGeom>
          <a:noFill/>
          <a:effectLst/>
        </p:spPr>
        <p:txBody>
          <a:bodyPr wrap="square" rtlCol="0">
            <a:spAutoFit/>
          </a:bodyPr>
          <a:lstStyle/>
          <a:p>
            <a:pPr algn="ctr"/>
            <a:r>
              <a:rPr lang="en-US" altLang="zh-CN" sz="6500">
                <a:solidFill>
                  <a:schemeClr val="bg1"/>
                </a:solidFill>
                <a:effectLst>
                  <a:outerShdw dist="63500" dir="2700000" algn="tl" rotWithShape="0">
                    <a:prstClr val="black">
                      <a:alpha val="20000"/>
                    </a:prstClr>
                  </a:outerShdw>
                </a:effectLst>
                <a:cs typeface="+mn-ea"/>
                <a:sym typeface="+mn-lt"/>
              </a:rPr>
              <a:t>4</a:t>
            </a:r>
            <a:endParaRPr lang="zh-CN" altLang="en-US" sz="6500">
              <a:solidFill>
                <a:schemeClr val="bg1"/>
              </a:solidFill>
              <a:effectLst>
                <a:outerShdw dist="63500" dir="2700000" algn="tl" rotWithShape="0">
                  <a:prstClr val="black">
                    <a:alpha val="20000"/>
                  </a:prstClr>
                </a:outerShdw>
              </a:effectLst>
              <a:cs typeface="+mn-ea"/>
              <a:sym typeface="+mn-lt"/>
            </a:endParaRPr>
          </a:p>
        </p:txBody>
      </p:sp>
      <p:sp>
        <p:nvSpPr>
          <p:cNvPr id="127" name="任意多边形: 形状 126"/>
          <p:cNvSpPr/>
          <p:nvPr/>
        </p:nvSpPr>
        <p:spPr>
          <a:xfrm>
            <a:off x="6024528" y="120512"/>
            <a:ext cx="501182" cy="339725"/>
          </a:xfrm>
          <a:custGeom>
            <a:avLst/>
            <a:gdLst>
              <a:gd name="connsiteX0" fmla="*/ 0 w 538815"/>
              <a:gd name="connsiteY0" fmla="*/ 464496 h 464496"/>
              <a:gd name="connsiteX1" fmla="*/ 269408 w 538815"/>
              <a:gd name="connsiteY1" fmla="*/ 0 h 464496"/>
              <a:gd name="connsiteX2" fmla="*/ 538815 w 538815"/>
              <a:gd name="connsiteY2" fmla="*/ 464496 h 464496"/>
              <a:gd name="connsiteX3" fmla="*/ 0 w 538815"/>
              <a:gd name="connsiteY3" fmla="*/ 464496 h 464496"/>
              <a:gd name="connsiteX0" fmla="*/ 111592 w 650407"/>
              <a:gd name="connsiteY0" fmla="*/ 512121 h 512121"/>
              <a:gd name="connsiteX1" fmla="*/ 0 w 650407"/>
              <a:gd name="connsiteY1" fmla="*/ 0 h 512121"/>
              <a:gd name="connsiteX2" fmla="*/ 650407 w 650407"/>
              <a:gd name="connsiteY2" fmla="*/ 512121 h 512121"/>
              <a:gd name="connsiteX3" fmla="*/ 111592 w 650407"/>
              <a:gd name="connsiteY3" fmla="*/ 512121 h 512121"/>
              <a:gd name="connsiteX0" fmla="*/ 70317 w 650407"/>
              <a:gd name="connsiteY0" fmla="*/ 312096 h 512121"/>
              <a:gd name="connsiteX1" fmla="*/ 0 w 650407"/>
              <a:gd name="connsiteY1" fmla="*/ 0 h 512121"/>
              <a:gd name="connsiteX2" fmla="*/ 650407 w 650407"/>
              <a:gd name="connsiteY2" fmla="*/ 512121 h 512121"/>
              <a:gd name="connsiteX3" fmla="*/ 70317 w 650407"/>
              <a:gd name="connsiteY3" fmla="*/ 312096 h 512121"/>
              <a:gd name="connsiteX0" fmla="*/ 70317 w 501182"/>
              <a:gd name="connsiteY0" fmla="*/ 314325 h 314325"/>
              <a:gd name="connsiteX1" fmla="*/ 0 w 501182"/>
              <a:gd name="connsiteY1" fmla="*/ 2229 h 314325"/>
              <a:gd name="connsiteX2" fmla="*/ 501182 w 501182"/>
              <a:gd name="connsiteY2" fmla="*/ 0 h 314325"/>
              <a:gd name="connsiteX3" fmla="*/ 70317 w 501182"/>
              <a:gd name="connsiteY3" fmla="*/ 314325 h 314325"/>
              <a:gd name="connsiteX0" fmla="*/ 92542 w 523407"/>
              <a:gd name="connsiteY0" fmla="*/ 318446 h 318446"/>
              <a:gd name="connsiteX1" fmla="*/ 0 w 523407"/>
              <a:gd name="connsiteY1" fmla="*/ 0 h 318446"/>
              <a:gd name="connsiteX2" fmla="*/ 523407 w 523407"/>
              <a:gd name="connsiteY2" fmla="*/ 4121 h 318446"/>
              <a:gd name="connsiteX3" fmla="*/ 92542 w 523407"/>
              <a:gd name="connsiteY3" fmla="*/ 318446 h 318446"/>
              <a:gd name="connsiteX0" fmla="*/ 92542 w 523407"/>
              <a:gd name="connsiteY0" fmla="*/ 314325 h 314325"/>
              <a:gd name="connsiteX1" fmla="*/ 0 w 523407"/>
              <a:gd name="connsiteY1" fmla="*/ 37154 h 314325"/>
              <a:gd name="connsiteX2" fmla="*/ 523407 w 523407"/>
              <a:gd name="connsiteY2" fmla="*/ 0 h 314325"/>
              <a:gd name="connsiteX3" fmla="*/ 92542 w 523407"/>
              <a:gd name="connsiteY3" fmla="*/ 314325 h 314325"/>
              <a:gd name="connsiteX0" fmla="*/ 92542 w 501182"/>
              <a:gd name="connsiteY0" fmla="*/ 339725 h 339725"/>
              <a:gd name="connsiteX1" fmla="*/ 0 w 501182"/>
              <a:gd name="connsiteY1" fmla="*/ 62554 h 339725"/>
              <a:gd name="connsiteX2" fmla="*/ 501182 w 501182"/>
              <a:gd name="connsiteY2" fmla="*/ 0 h 339725"/>
              <a:gd name="connsiteX3" fmla="*/ 92542 w 501182"/>
              <a:gd name="connsiteY3" fmla="*/ 339725 h 339725"/>
            </a:gdLst>
            <a:ahLst/>
            <a:cxnLst>
              <a:cxn ang="0">
                <a:pos x="connsiteX0" y="connsiteY0"/>
              </a:cxn>
              <a:cxn ang="0">
                <a:pos x="connsiteX1" y="connsiteY1"/>
              </a:cxn>
              <a:cxn ang="0">
                <a:pos x="connsiteX2" y="connsiteY2"/>
              </a:cxn>
              <a:cxn ang="0">
                <a:pos x="connsiteX3" y="connsiteY3"/>
              </a:cxn>
            </a:cxnLst>
            <a:rect l="l" t="t" r="r" b="b"/>
            <a:pathLst>
              <a:path w="501182" h="339725">
                <a:moveTo>
                  <a:pt x="92542" y="339725"/>
                </a:moveTo>
                <a:lnTo>
                  <a:pt x="0" y="62554"/>
                </a:lnTo>
                <a:lnTo>
                  <a:pt x="501182" y="0"/>
                </a:lnTo>
                <a:lnTo>
                  <a:pt x="92542" y="339725"/>
                </a:lnTo>
                <a:close/>
              </a:path>
            </a:pathLst>
          </a:custGeom>
          <a:solidFill>
            <a:srgbClr val="3BCCFF"/>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8" name="任意多边形: 形状 127"/>
          <p:cNvSpPr/>
          <p:nvPr/>
        </p:nvSpPr>
        <p:spPr>
          <a:xfrm rot="3205005">
            <a:off x="6039091" y="634378"/>
            <a:ext cx="322242" cy="218431"/>
          </a:xfrm>
          <a:custGeom>
            <a:avLst/>
            <a:gdLst>
              <a:gd name="connsiteX0" fmla="*/ 0 w 538815"/>
              <a:gd name="connsiteY0" fmla="*/ 464496 h 464496"/>
              <a:gd name="connsiteX1" fmla="*/ 269408 w 538815"/>
              <a:gd name="connsiteY1" fmla="*/ 0 h 464496"/>
              <a:gd name="connsiteX2" fmla="*/ 538815 w 538815"/>
              <a:gd name="connsiteY2" fmla="*/ 464496 h 464496"/>
              <a:gd name="connsiteX3" fmla="*/ 0 w 538815"/>
              <a:gd name="connsiteY3" fmla="*/ 464496 h 464496"/>
              <a:gd name="connsiteX0" fmla="*/ 111592 w 650407"/>
              <a:gd name="connsiteY0" fmla="*/ 512121 h 512121"/>
              <a:gd name="connsiteX1" fmla="*/ 0 w 650407"/>
              <a:gd name="connsiteY1" fmla="*/ 0 h 512121"/>
              <a:gd name="connsiteX2" fmla="*/ 650407 w 650407"/>
              <a:gd name="connsiteY2" fmla="*/ 512121 h 512121"/>
              <a:gd name="connsiteX3" fmla="*/ 111592 w 650407"/>
              <a:gd name="connsiteY3" fmla="*/ 512121 h 512121"/>
              <a:gd name="connsiteX0" fmla="*/ 70317 w 650407"/>
              <a:gd name="connsiteY0" fmla="*/ 312096 h 512121"/>
              <a:gd name="connsiteX1" fmla="*/ 0 w 650407"/>
              <a:gd name="connsiteY1" fmla="*/ 0 h 512121"/>
              <a:gd name="connsiteX2" fmla="*/ 650407 w 650407"/>
              <a:gd name="connsiteY2" fmla="*/ 512121 h 512121"/>
              <a:gd name="connsiteX3" fmla="*/ 70317 w 650407"/>
              <a:gd name="connsiteY3" fmla="*/ 312096 h 512121"/>
              <a:gd name="connsiteX0" fmla="*/ 70317 w 501182"/>
              <a:gd name="connsiteY0" fmla="*/ 314325 h 314325"/>
              <a:gd name="connsiteX1" fmla="*/ 0 w 501182"/>
              <a:gd name="connsiteY1" fmla="*/ 2229 h 314325"/>
              <a:gd name="connsiteX2" fmla="*/ 501182 w 501182"/>
              <a:gd name="connsiteY2" fmla="*/ 0 h 314325"/>
              <a:gd name="connsiteX3" fmla="*/ 70317 w 501182"/>
              <a:gd name="connsiteY3" fmla="*/ 314325 h 314325"/>
              <a:gd name="connsiteX0" fmla="*/ 92542 w 523407"/>
              <a:gd name="connsiteY0" fmla="*/ 318446 h 318446"/>
              <a:gd name="connsiteX1" fmla="*/ 0 w 523407"/>
              <a:gd name="connsiteY1" fmla="*/ 0 h 318446"/>
              <a:gd name="connsiteX2" fmla="*/ 523407 w 523407"/>
              <a:gd name="connsiteY2" fmla="*/ 4121 h 318446"/>
              <a:gd name="connsiteX3" fmla="*/ 92542 w 523407"/>
              <a:gd name="connsiteY3" fmla="*/ 318446 h 318446"/>
              <a:gd name="connsiteX0" fmla="*/ 92542 w 523407"/>
              <a:gd name="connsiteY0" fmla="*/ 314325 h 314325"/>
              <a:gd name="connsiteX1" fmla="*/ 0 w 523407"/>
              <a:gd name="connsiteY1" fmla="*/ 37154 h 314325"/>
              <a:gd name="connsiteX2" fmla="*/ 523407 w 523407"/>
              <a:gd name="connsiteY2" fmla="*/ 0 h 314325"/>
              <a:gd name="connsiteX3" fmla="*/ 92542 w 523407"/>
              <a:gd name="connsiteY3" fmla="*/ 314325 h 314325"/>
              <a:gd name="connsiteX0" fmla="*/ 92542 w 501182"/>
              <a:gd name="connsiteY0" fmla="*/ 339725 h 339725"/>
              <a:gd name="connsiteX1" fmla="*/ 0 w 501182"/>
              <a:gd name="connsiteY1" fmla="*/ 62554 h 339725"/>
              <a:gd name="connsiteX2" fmla="*/ 501182 w 501182"/>
              <a:gd name="connsiteY2" fmla="*/ 0 h 339725"/>
              <a:gd name="connsiteX3" fmla="*/ 92542 w 501182"/>
              <a:gd name="connsiteY3" fmla="*/ 339725 h 339725"/>
            </a:gdLst>
            <a:ahLst/>
            <a:cxnLst>
              <a:cxn ang="0">
                <a:pos x="connsiteX0" y="connsiteY0"/>
              </a:cxn>
              <a:cxn ang="0">
                <a:pos x="connsiteX1" y="connsiteY1"/>
              </a:cxn>
              <a:cxn ang="0">
                <a:pos x="connsiteX2" y="connsiteY2"/>
              </a:cxn>
              <a:cxn ang="0">
                <a:pos x="connsiteX3" y="connsiteY3"/>
              </a:cxn>
            </a:cxnLst>
            <a:rect l="l" t="t" r="r" b="b"/>
            <a:pathLst>
              <a:path w="501182" h="339725">
                <a:moveTo>
                  <a:pt x="92542" y="339725"/>
                </a:moveTo>
                <a:lnTo>
                  <a:pt x="0" y="62554"/>
                </a:lnTo>
                <a:lnTo>
                  <a:pt x="501182" y="0"/>
                </a:lnTo>
                <a:lnTo>
                  <a:pt x="92542" y="339725"/>
                </a:lnTo>
                <a:close/>
              </a:path>
            </a:pathLst>
          </a:custGeom>
          <a:solidFill>
            <a:srgbClr val="00B9FA"/>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68050769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c="http://schemas.openxmlformats.org/drawingml/2006/chart"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3000"/>
                                  </p:iterate>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725"/>
                            </p:stCondLst>
                            <p:childTnLst>
                              <p:par>
                                <p:cTn id="9" presetID="22" presetClass="entr" presetSubtype="4" fill="hold" grpId="0" nodeType="afterEffect">
                                  <p:stCondLst>
                                    <p:cond delay="0"/>
                                  </p:stCondLst>
                                  <p:childTnLst>
                                    <p:set>
                                      <p:cBhvr>
                                        <p:cTn id="10" dur="1" fill="hold">
                                          <p:stCondLst>
                                            <p:cond delay="0"/>
                                          </p:stCondLst>
                                        </p:cTn>
                                        <p:tgtEl>
                                          <p:spTgt spid="11">
                                            <p:graphicEl>
                                              <a:chart seriesIdx="-3" categoryIdx="-3" bldStep="gridLegend"/>
                                            </p:graphicEl>
                                          </p:spTgt>
                                        </p:tgtEl>
                                        <p:attrNameLst>
                                          <p:attrName>style.visibility</p:attrName>
                                        </p:attrNameLst>
                                      </p:cBhvr>
                                      <p:to>
                                        <p:strVal val="visible"/>
                                      </p:to>
                                    </p:set>
                                    <p:animEffect transition="in" filter="wipe(down)">
                                      <p:cBhvr>
                                        <p:cTn id="11" dur="500"/>
                                        <p:tgtEl>
                                          <p:spTgt spid="11">
                                            <p:graphicEl>
                                              <a:chart seriesIdx="-3" categoryIdx="-3" bldStep="gridLegend"/>
                                            </p:graphicEl>
                                          </p:spTgt>
                                        </p:tgtEl>
                                      </p:cBhvr>
                                    </p:animEffect>
                                  </p:childTnLst>
                                </p:cTn>
                              </p:par>
                              <p:par>
                                <p:cTn id="12" presetID="22" presetClass="entr" presetSubtype="4" fill="hold" grpId="0" nodeType="withEffect">
                                  <p:stCondLst>
                                    <p:cond delay="0"/>
                                  </p:stCondLst>
                                  <p:childTnLst>
                                    <p:set>
                                      <p:cBhvr>
                                        <p:cTn id="13" dur="1" fill="hold">
                                          <p:stCondLst>
                                            <p:cond delay="0"/>
                                          </p:stCondLst>
                                        </p:cTn>
                                        <p:tgtEl>
                                          <p:spTgt spid="11">
                                            <p:graphicEl>
                                              <a:chart seriesIdx="-4" categoryIdx="0" bldStep="category"/>
                                            </p:graphicEl>
                                          </p:spTgt>
                                        </p:tgtEl>
                                        <p:attrNameLst>
                                          <p:attrName>style.visibility</p:attrName>
                                        </p:attrNameLst>
                                      </p:cBhvr>
                                      <p:to>
                                        <p:strVal val="visible"/>
                                      </p:to>
                                    </p:set>
                                    <p:animEffect transition="in" filter="wipe(down)">
                                      <p:cBhvr>
                                        <p:cTn id="14" dur="500"/>
                                        <p:tgtEl>
                                          <p:spTgt spid="11">
                                            <p:graphicEl>
                                              <a:chart seriesIdx="-4" categoryIdx="0" bldStep="category"/>
                                            </p:graphicEl>
                                          </p:spTgt>
                                        </p:tgtEl>
                                      </p:cBhvr>
                                    </p:animEffect>
                                  </p:childTnLst>
                                </p:cTn>
                              </p:par>
                              <p:par>
                                <p:cTn id="15" presetID="22" presetClass="entr" presetSubtype="4" fill="hold" grpId="0" nodeType="withEffect">
                                  <p:stCondLst>
                                    <p:cond delay="200"/>
                                  </p:stCondLst>
                                  <p:childTnLst>
                                    <p:set>
                                      <p:cBhvr>
                                        <p:cTn id="16" dur="1" fill="hold">
                                          <p:stCondLst>
                                            <p:cond delay="0"/>
                                          </p:stCondLst>
                                        </p:cTn>
                                        <p:tgtEl>
                                          <p:spTgt spid="11">
                                            <p:graphicEl>
                                              <a:chart seriesIdx="-4" categoryIdx="1" bldStep="category"/>
                                            </p:graphicEl>
                                          </p:spTgt>
                                        </p:tgtEl>
                                        <p:attrNameLst>
                                          <p:attrName>style.visibility</p:attrName>
                                        </p:attrNameLst>
                                      </p:cBhvr>
                                      <p:to>
                                        <p:strVal val="visible"/>
                                      </p:to>
                                    </p:set>
                                    <p:animEffect transition="in" filter="wipe(down)">
                                      <p:cBhvr>
                                        <p:cTn id="17" dur="500"/>
                                        <p:tgtEl>
                                          <p:spTgt spid="11">
                                            <p:graphicEl>
                                              <a:chart seriesIdx="-4" categoryIdx="1" bldStep="category"/>
                                            </p:graphicEl>
                                          </p:spTgt>
                                        </p:tgtEl>
                                      </p:cBhvr>
                                    </p:animEffect>
                                  </p:childTnLst>
                                </p:cTn>
                              </p:par>
                              <p:par>
                                <p:cTn id="18" presetID="22" presetClass="entr" presetSubtype="4" fill="hold" grpId="0" nodeType="withEffect">
                                  <p:stCondLst>
                                    <p:cond delay="400"/>
                                  </p:stCondLst>
                                  <p:childTnLst>
                                    <p:set>
                                      <p:cBhvr>
                                        <p:cTn id="19" dur="1" fill="hold">
                                          <p:stCondLst>
                                            <p:cond delay="0"/>
                                          </p:stCondLst>
                                        </p:cTn>
                                        <p:tgtEl>
                                          <p:spTgt spid="11">
                                            <p:graphicEl>
                                              <a:chart seriesIdx="-4" categoryIdx="2" bldStep="category"/>
                                            </p:graphicEl>
                                          </p:spTgt>
                                        </p:tgtEl>
                                        <p:attrNameLst>
                                          <p:attrName>style.visibility</p:attrName>
                                        </p:attrNameLst>
                                      </p:cBhvr>
                                      <p:to>
                                        <p:strVal val="visible"/>
                                      </p:to>
                                    </p:set>
                                    <p:animEffect transition="in" filter="wipe(down)">
                                      <p:cBhvr>
                                        <p:cTn id="20" dur="500"/>
                                        <p:tgtEl>
                                          <p:spTgt spid="11">
                                            <p:graphicEl>
                                              <a:chart seriesIdx="-4" categoryIdx="2" bldStep="category"/>
                                            </p:graphicEl>
                                          </p:spTgt>
                                        </p:tgtEl>
                                      </p:cBhvr>
                                    </p:animEffect>
                                  </p:childTnLst>
                                </p:cTn>
                              </p:par>
                              <p:par>
                                <p:cTn id="21" presetID="22" presetClass="entr" presetSubtype="4" fill="hold" grpId="0" nodeType="withEffect">
                                  <p:stCondLst>
                                    <p:cond delay="600"/>
                                  </p:stCondLst>
                                  <p:childTnLst>
                                    <p:set>
                                      <p:cBhvr>
                                        <p:cTn id="22" dur="1" fill="hold">
                                          <p:stCondLst>
                                            <p:cond delay="0"/>
                                          </p:stCondLst>
                                        </p:cTn>
                                        <p:tgtEl>
                                          <p:spTgt spid="11">
                                            <p:graphicEl>
                                              <a:chart seriesIdx="-4" categoryIdx="3" bldStep="category"/>
                                            </p:graphicEl>
                                          </p:spTgt>
                                        </p:tgtEl>
                                        <p:attrNameLst>
                                          <p:attrName>style.visibility</p:attrName>
                                        </p:attrNameLst>
                                      </p:cBhvr>
                                      <p:to>
                                        <p:strVal val="visible"/>
                                      </p:to>
                                    </p:set>
                                    <p:animEffect transition="in" filter="wipe(down)">
                                      <p:cBhvr>
                                        <p:cTn id="23" dur="500"/>
                                        <p:tgtEl>
                                          <p:spTgt spid="11">
                                            <p:graphicEl>
                                              <a:chart seriesIdx="-4" categoryIdx="3" bldStep="category"/>
                                            </p:graphicEl>
                                          </p:spTgt>
                                        </p:tgtEl>
                                      </p:cBhvr>
                                    </p:animEffect>
                                  </p:childTnLst>
                                </p:cTn>
                              </p:par>
                            </p:childTnLst>
                          </p:cTn>
                        </p:par>
                        <p:par>
                          <p:cTn id="24" fill="hold">
                            <p:stCondLst>
                              <p:cond delay="1825"/>
                            </p:stCondLst>
                            <p:childTnLst>
                              <p:par>
                                <p:cTn id="25" presetID="53" presetClass="entr" presetSubtype="16" fill="hold" nodeType="afterEffect">
                                  <p:stCondLst>
                                    <p:cond delay="0"/>
                                  </p:stCondLst>
                                  <p:childTnLst>
                                    <p:set>
                                      <p:cBhvr>
                                        <p:cTn id="26" dur="1" fill="hold">
                                          <p:stCondLst>
                                            <p:cond delay="0"/>
                                          </p:stCondLst>
                                        </p:cTn>
                                        <p:tgtEl>
                                          <p:spTgt spid="118"/>
                                        </p:tgtEl>
                                        <p:attrNameLst>
                                          <p:attrName>style.visibility</p:attrName>
                                        </p:attrNameLst>
                                      </p:cBhvr>
                                      <p:to>
                                        <p:strVal val="visible"/>
                                      </p:to>
                                    </p:set>
                                    <p:anim calcmode="lin" valueType="num">
                                      <p:cBhvr>
                                        <p:cTn id="27" dur="500" fill="hold"/>
                                        <p:tgtEl>
                                          <p:spTgt spid="118"/>
                                        </p:tgtEl>
                                        <p:attrNameLst>
                                          <p:attrName>ppt_w</p:attrName>
                                        </p:attrNameLst>
                                      </p:cBhvr>
                                      <p:tavLst>
                                        <p:tav tm="0">
                                          <p:val>
                                            <p:fltVal val="0"/>
                                          </p:val>
                                        </p:tav>
                                        <p:tav tm="100000">
                                          <p:val>
                                            <p:strVal val="#ppt_w"/>
                                          </p:val>
                                        </p:tav>
                                      </p:tavLst>
                                    </p:anim>
                                    <p:anim calcmode="lin" valueType="num">
                                      <p:cBhvr>
                                        <p:cTn id="28" dur="500" fill="hold"/>
                                        <p:tgtEl>
                                          <p:spTgt spid="118"/>
                                        </p:tgtEl>
                                        <p:attrNameLst>
                                          <p:attrName>ppt_h</p:attrName>
                                        </p:attrNameLst>
                                      </p:cBhvr>
                                      <p:tavLst>
                                        <p:tav tm="0">
                                          <p:val>
                                            <p:fltVal val="0"/>
                                          </p:val>
                                        </p:tav>
                                        <p:tav tm="100000">
                                          <p:val>
                                            <p:strVal val="#ppt_h"/>
                                          </p:val>
                                        </p:tav>
                                      </p:tavLst>
                                    </p:anim>
                                    <p:animEffect transition="in" filter="fade">
                                      <p:cBhvr>
                                        <p:cTn id="29" dur="500"/>
                                        <p:tgtEl>
                                          <p:spTgt spid="118"/>
                                        </p:tgtEl>
                                      </p:cBhvr>
                                    </p:animEffect>
                                  </p:childTnLst>
                                </p:cTn>
                              </p:par>
                              <p:par>
                                <p:cTn id="30" presetID="10" presetClass="entr" presetSubtype="0" fill="hold" nodeType="withEffect">
                                  <p:stCondLst>
                                    <p:cond delay="0"/>
                                  </p:stCondLst>
                                  <p:childTnLst>
                                    <p:set>
                                      <p:cBhvr>
                                        <p:cTn id="31" dur="1" fill="hold">
                                          <p:stCondLst>
                                            <p:cond delay="0"/>
                                          </p:stCondLst>
                                        </p:cTn>
                                        <p:tgtEl>
                                          <p:spTgt spid="119"/>
                                        </p:tgtEl>
                                        <p:attrNameLst>
                                          <p:attrName>style.visibility</p:attrName>
                                        </p:attrNameLst>
                                      </p:cBhvr>
                                      <p:to>
                                        <p:strVal val="visible"/>
                                      </p:to>
                                    </p:set>
                                    <p:animEffect transition="in" filter="fade">
                                      <p:cBhvr>
                                        <p:cTn id="32" dur="500"/>
                                        <p:tgtEl>
                                          <p:spTgt spid="119"/>
                                        </p:tgtEl>
                                      </p:cBhvr>
                                    </p:animEffect>
                                  </p:childTnLst>
                                </p:cTn>
                              </p:par>
                            </p:childTnLst>
                          </p:cTn>
                        </p:par>
                        <p:par>
                          <p:cTn id="33" fill="hold">
                            <p:stCondLst>
                              <p:cond delay="2325"/>
                            </p:stCondLst>
                            <p:childTnLst>
                              <p:par>
                                <p:cTn id="34" presetID="2" presetClass="entr" presetSubtype="8" decel="62500"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800" fill="hold"/>
                                        <p:tgtEl>
                                          <p:spTgt spid="13"/>
                                        </p:tgtEl>
                                        <p:attrNameLst>
                                          <p:attrName>ppt_x</p:attrName>
                                        </p:attrNameLst>
                                      </p:cBhvr>
                                      <p:tavLst>
                                        <p:tav tm="0">
                                          <p:val>
                                            <p:strVal val="0-#ppt_w/2"/>
                                          </p:val>
                                        </p:tav>
                                        <p:tav tm="100000">
                                          <p:val>
                                            <p:strVal val="#ppt_x"/>
                                          </p:val>
                                        </p:tav>
                                      </p:tavLst>
                                    </p:anim>
                                    <p:anim calcmode="lin" valueType="num">
                                      <p:cBhvr additive="base">
                                        <p:cTn id="37" dur="800" fill="hold"/>
                                        <p:tgtEl>
                                          <p:spTgt spid="13"/>
                                        </p:tgtEl>
                                        <p:attrNameLst>
                                          <p:attrName>ppt_y</p:attrName>
                                        </p:attrNameLst>
                                      </p:cBhvr>
                                      <p:tavLst>
                                        <p:tav tm="0">
                                          <p:val>
                                            <p:strVal val="#ppt_y"/>
                                          </p:val>
                                        </p:tav>
                                        <p:tav tm="100000">
                                          <p:val>
                                            <p:strVal val="#ppt_y"/>
                                          </p:val>
                                        </p:tav>
                                      </p:tavLst>
                                    </p:anim>
                                  </p:childTnLst>
                                </p:cTn>
                              </p:par>
                            </p:childTnLst>
                          </p:cTn>
                        </p:par>
                        <p:par>
                          <p:cTn id="38" fill="hold">
                            <p:stCondLst>
                              <p:cond delay="3125"/>
                            </p:stCondLst>
                            <p:childTnLst>
                              <p:par>
                                <p:cTn id="39" presetID="10" presetClass="entr" presetSubtype="0" fill="hold" grpId="0"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500"/>
                                        <p:tgtEl>
                                          <p:spTgt spid="14"/>
                                        </p:tgtEl>
                                      </p:cBhvr>
                                    </p:animEffect>
                                  </p:childTnLst>
                                </p:cTn>
                              </p:par>
                              <p:par>
                                <p:cTn id="42" presetID="10" presetClass="entr" presetSubtype="0" fill="hold" grpId="0" nodeType="withEffect">
                                  <p:stCondLst>
                                    <p:cond delay="0"/>
                                  </p:stCondLst>
                                  <p:iterate type="lt">
                                    <p:tmPct val="1000"/>
                                  </p:iterate>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uiExpand="1">
        <p:bldSub>
          <a:bldChart bld="category"/>
        </p:bldSub>
      </p:bldGraphic>
      <p:bldP spid="12" grpId="0"/>
      <p:bldP spid="13" grpId="0" animBg="1"/>
      <p:bldP spid="14" grpId="0" animBg="1"/>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12" name="图表 11"/>
          <p:cNvGraphicFramePr/>
          <p:nvPr>
            <p:extLst>
              <p:ext uri="{D42A27DB-BD31-4B8C-83A1-F6EECF244321}">
                <p14:modId xmlns:p14="http://schemas.microsoft.com/office/powerpoint/2010/main" val="1190258153"/>
              </p:ext>
            </p:extLst>
          </p:nvPr>
        </p:nvGraphicFramePr>
        <p:xfrm>
          <a:off x="-1009650" y="2743200"/>
          <a:ext cx="14230350" cy="4286250"/>
        </p:xfrm>
        <a:graphic>
          <a:graphicData uri="http://schemas.openxmlformats.org/drawingml/2006/chart">
            <c:chart xmlns:c="http://schemas.openxmlformats.org/drawingml/2006/chart" xmlns:r="http://schemas.openxmlformats.org/officeDocument/2006/relationships" r:id="rId4"/>
          </a:graphicData>
        </a:graphic>
      </p:graphicFrame>
      <p:sp>
        <p:nvSpPr>
          <p:cNvPr id="26" name="文本框 25"/>
          <p:cNvSpPr txBox="1"/>
          <p:nvPr/>
        </p:nvSpPr>
        <p:spPr>
          <a:xfrm>
            <a:off x="4121702" y="1439692"/>
            <a:ext cx="4021749" cy="615553"/>
          </a:xfrm>
          <a:prstGeom prst="rect">
            <a:avLst/>
          </a:prstGeom>
          <a:noFill/>
          <a:effectLst/>
        </p:spPr>
        <p:txBody>
          <a:bodyPr wrap="square" rtlCol="0">
            <a:spAutoFit/>
          </a:bodyPr>
          <a:lstStyle/>
          <a:p>
            <a:r>
              <a:rPr lang="en-US" altLang="zh-CN" sz="3400">
                <a:solidFill>
                  <a:schemeClr val="tx1">
                    <a:lumMod val="75000"/>
                    <a:lumOff val="25000"/>
                  </a:schemeClr>
                </a:solidFill>
                <a:effectLst>
                  <a:outerShdw dist="63500" dir="2700000" algn="tl" rotWithShape="0">
                    <a:prstClr val="black">
                      <a:alpha val="20000"/>
                    </a:prstClr>
                  </a:outerShdw>
                </a:effectLst>
                <a:cs typeface="+mn-ea"/>
                <a:sym typeface="+mn-lt"/>
              </a:rPr>
              <a:t>ADD YOUR TITLE</a:t>
            </a:r>
            <a:endParaRPr lang="zh-CN" altLang="en-US" sz="3400">
              <a:solidFill>
                <a:schemeClr val="tx1">
                  <a:lumMod val="75000"/>
                  <a:lumOff val="25000"/>
                </a:schemeClr>
              </a:solidFill>
              <a:effectLst>
                <a:outerShdw dist="63500" dir="2700000" algn="tl" rotWithShape="0">
                  <a:prstClr val="black">
                    <a:alpha val="20000"/>
                  </a:prstClr>
                </a:outerShdw>
              </a:effectLst>
              <a:cs typeface="+mn-ea"/>
              <a:sym typeface="+mn-lt"/>
            </a:endParaRPr>
          </a:p>
        </p:txBody>
      </p:sp>
      <p:sp>
        <p:nvSpPr>
          <p:cNvPr id="30" name="矩形 29"/>
          <p:cNvSpPr/>
          <p:nvPr/>
        </p:nvSpPr>
        <p:spPr>
          <a:xfrm>
            <a:off x="1657156" y="2443225"/>
            <a:ext cx="8877688" cy="1372683"/>
          </a:xfrm>
          <a:prstGeom prst="rect">
            <a:avLst/>
          </a:prstGeom>
          <a:noFill/>
          <a:effectLst/>
        </p:spPr>
        <p:txBody>
          <a:bodyPr wrap="square" rtlCol="0">
            <a:spAutoFit/>
          </a:bodyPr>
          <a:lstStyle/>
          <a:p>
            <a:pPr algn="ctr">
              <a:lnSpc>
                <a:spcPct val="130000"/>
              </a:lnSpc>
            </a:pPr>
            <a:r>
              <a:rPr lang="en-US" altLang="zh-CN" sz="1600">
                <a:solidFill>
                  <a:schemeClr val="tx1">
                    <a:lumMod val="65000"/>
                    <a:lumOff val="35000"/>
                  </a:schemeClr>
                </a:solidFill>
                <a:cs typeface="+mn-ea"/>
                <a:sym typeface="+mn-lt"/>
              </a:rPr>
              <a:t>Lorem ipsum dolor sit amet, adipisicing elit, sed do eiusmod tempor ut labore et dolore magna aliqua. sed do lorem ipsum dolor sit amet, adipisicing elit, sed do eiusmod tempor ut labore et dolore magna aliqua. sed do ipsum dolor sit amet, adipisicing elit, sed do eiusmod tempor ut labore et dolore magna aliqua.</a:t>
            </a:r>
            <a:endParaRPr lang="zh-CN" altLang="en-US" sz="1600">
              <a:solidFill>
                <a:schemeClr val="tx1">
                  <a:lumMod val="65000"/>
                  <a:lumOff val="35000"/>
                </a:schemeClr>
              </a:solidFill>
              <a:cs typeface="+mn-ea"/>
              <a:sym typeface="+mn-lt"/>
            </a:endParaRPr>
          </a:p>
        </p:txBody>
      </p:sp>
      <p:cxnSp>
        <p:nvCxnSpPr>
          <p:cNvPr id="39" name="直接连接符 38"/>
          <p:cNvCxnSpPr/>
          <p:nvPr/>
        </p:nvCxnSpPr>
        <p:spPr>
          <a:xfrm>
            <a:off x="5413829" y="2195220"/>
            <a:ext cx="1378857" cy="0"/>
          </a:xfrm>
          <a:prstGeom prst="line">
            <a:avLst/>
          </a:prstGeom>
          <a:ln w="38100">
            <a:solidFill>
              <a:srgbClr val="00B9FA"/>
            </a:solidFill>
          </a:ln>
          <a:effectLst>
            <a:outerShdw dist="38100" dir="2700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1191491" y="193459"/>
            <a:ext cx="4649707" cy="859486"/>
          </a:xfrm>
          <a:prstGeom prst="rect">
            <a:avLst/>
          </a:prstGeom>
          <a:solidFill>
            <a:srgbClr val="25C6FF"/>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矩形 13"/>
          <p:cNvSpPr/>
          <p:nvPr/>
        </p:nvSpPr>
        <p:spPr>
          <a:xfrm>
            <a:off x="0" y="193459"/>
            <a:ext cx="983674" cy="859486"/>
          </a:xfrm>
          <a:prstGeom prst="rect">
            <a:avLst/>
          </a:prstGeom>
          <a:solidFill>
            <a:srgbClr val="25C6FF"/>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a:off x="1191492" y="236321"/>
            <a:ext cx="4649707" cy="507831"/>
          </a:xfrm>
          <a:prstGeom prst="rect">
            <a:avLst/>
          </a:prstGeom>
          <a:noFill/>
          <a:effectLst>
            <a:outerShdw dist="38100" dir="2700000" algn="tl" rotWithShape="0">
              <a:prstClr val="black">
                <a:alpha val="20000"/>
              </a:prstClr>
            </a:outerShdw>
          </a:effectLst>
        </p:spPr>
        <p:txBody>
          <a:bodyPr wrap="square" rtlCol="0">
            <a:spAutoFit/>
          </a:bodyPr>
          <a:lstStyle/>
          <a:p>
            <a:pPr algn="ctr"/>
            <a:r>
              <a:rPr lang="en-US" altLang="zh-CN" sz="2700">
                <a:solidFill>
                  <a:schemeClr val="bg1"/>
                </a:solidFill>
                <a:cs typeface="+mn-ea"/>
                <a:sym typeface="+mn-lt"/>
              </a:rPr>
              <a:t>ADD YOUR TITLE HERE</a:t>
            </a:r>
            <a:endParaRPr lang="zh-CN" altLang="en-US" sz="2700">
              <a:solidFill>
                <a:schemeClr val="bg1"/>
              </a:solidFill>
              <a:cs typeface="+mn-ea"/>
              <a:sym typeface="+mn-lt"/>
            </a:endParaRPr>
          </a:p>
        </p:txBody>
      </p:sp>
      <p:sp>
        <p:nvSpPr>
          <p:cNvPr id="16" name="矩形 15"/>
          <p:cNvSpPr/>
          <p:nvPr/>
        </p:nvSpPr>
        <p:spPr>
          <a:xfrm>
            <a:off x="928688" y="657955"/>
            <a:ext cx="5203889" cy="353943"/>
          </a:xfrm>
          <a:prstGeom prst="rect">
            <a:avLst/>
          </a:prstGeom>
        </p:spPr>
        <p:txBody>
          <a:bodyPr wrap="square">
            <a:spAutoFit/>
          </a:bodyPr>
          <a:lstStyle/>
          <a:p>
            <a:pPr algn="ctr"/>
            <a:r>
              <a:rPr lang="en-US" altLang="zh-CN" sz="1700">
                <a:solidFill>
                  <a:schemeClr val="bg1"/>
                </a:solidFill>
                <a:effectLst>
                  <a:outerShdw blurRad="38100" dist="38100" dir="2700000" algn="tl">
                    <a:srgbClr val="000000">
                      <a:alpha val="43137"/>
                    </a:srgbClr>
                  </a:outerShdw>
                </a:effectLst>
                <a:cs typeface="+mn-ea"/>
                <a:sym typeface="+mn-lt"/>
              </a:rPr>
              <a:t>Lorem ipsum dolor sit amet consectetur</a:t>
            </a:r>
            <a:endParaRPr lang="zh-CN" altLang="en-US" sz="1700">
              <a:solidFill>
                <a:schemeClr val="bg1"/>
              </a:solidFill>
              <a:effectLst>
                <a:outerShdw blurRad="38100" dist="38100" dir="2700000" algn="tl">
                  <a:srgbClr val="000000">
                    <a:alpha val="43137"/>
                  </a:srgbClr>
                </a:outerShdw>
              </a:effectLst>
              <a:cs typeface="+mn-ea"/>
              <a:sym typeface="+mn-lt"/>
            </a:endParaRPr>
          </a:p>
        </p:txBody>
      </p:sp>
      <p:sp>
        <p:nvSpPr>
          <p:cNvPr id="17" name="文本框 16"/>
          <p:cNvSpPr txBox="1"/>
          <p:nvPr/>
        </p:nvSpPr>
        <p:spPr>
          <a:xfrm>
            <a:off x="-36142" y="57150"/>
            <a:ext cx="1019816" cy="1092607"/>
          </a:xfrm>
          <a:prstGeom prst="rect">
            <a:avLst/>
          </a:prstGeom>
          <a:noFill/>
          <a:effectLst/>
        </p:spPr>
        <p:txBody>
          <a:bodyPr wrap="square" rtlCol="0">
            <a:spAutoFit/>
          </a:bodyPr>
          <a:lstStyle/>
          <a:p>
            <a:pPr algn="ctr"/>
            <a:r>
              <a:rPr lang="en-US" altLang="zh-CN" sz="6500">
                <a:solidFill>
                  <a:schemeClr val="bg1"/>
                </a:solidFill>
                <a:effectLst>
                  <a:outerShdw dist="63500" dir="2700000" algn="tl" rotWithShape="0">
                    <a:prstClr val="black">
                      <a:alpha val="20000"/>
                    </a:prstClr>
                  </a:outerShdw>
                </a:effectLst>
                <a:cs typeface="+mn-ea"/>
                <a:sym typeface="+mn-lt"/>
              </a:rPr>
              <a:t>4</a:t>
            </a:r>
            <a:endParaRPr lang="zh-CN" altLang="en-US" sz="6500">
              <a:solidFill>
                <a:schemeClr val="bg1"/>
              </a:solidFill>
              <a:effectLst>
                <a:outerShdw dist="63500" dir="2700000" algn="tl" rotWithShape="0">
                  <a:prstClr val="black">
                    <a:alpha val="20000"/>
                  </a:prstClr>
                </a:outerShdw>
              </a:effectLst>
              <a:cs typeface="+mn-ea"/>
              <a:sym typeface="+mn-lt"/>
            </a:endParaRPr>
          </a:p>
        </p:txBody>
      </p:sp>
      <p:sp>
        <p:nvSpPr>
          <p:cNvPr id="18" name="任意多边形: 形状 17"/>
          <p:cNvSpPr/>
          <p:nvPr/>
        </p:nvSpPr>
        <p:spPr>
          <a:xfrm>
            <a:off x="6024528" y="120512"/>
            <a:ext cx="501182" cy="339725"/>
          </a:xfrm>
          <a:custGeom>
            <a:avLst/>
            <a:gdLst>
              <a:gd name="connsiteX0" fmla="*/ 0 w 538815"/>
              <a:gd name="connsiteY0" fmla="*/ 464496 h 464496"/>
              <a:gd name="connsiteX1" fmla="*/ 269408 w 538815"/>
              <a:gd name="connsiteY1" fmla="*/ 0 h 464496"/>
              <a:gd name="connsiteX2" fmla="*/ 538815 w 538815"/>
              <a:gd name="connsiteY2" fmla="*/ 464496 h 464496"/>
              <a:gd name="connsiteX3" fmla="*/ 0 w 538815"/>
              <a:gd name="connsiteY3" fmla="*/ 464496 h 464496"/>
              <a:gd name="connsiteX0" fmla="*/ 111592 w 650407"/>
              <a:gd name="connsiteY0" fmla="*/ 512121 h 512121"/>
              <a:gd name="connsiteX1" fmla="*/ 0 w 650407"/>
              <a:gd name="connsiteY1" fmla="*/ 0 h 512121"/>
              <a:gd name="connsiteX2" fmla="*/ 650407 w 650407"/>
              <a:gd name="connsiteY2" fmla="*/ 512121 h 512121"/>
              <a:gd name="connsiteX3" fmla="*/ 111592 w 650407"/>
              <a:gd name="connsiteY3" fmla="*/ 512121 h 512121"/>
              <a:gd name="connsiteX0" fmla="*/ 70317 w 650407"/>
              <a:gd name="connsiteY0" fmla="*/ 312096 h 512121"/>
              <a:gd name="connsiteX1" fmla="*/ 0 w 650407"/>
              <a:gd name="connsiteY1" fmla="*/ 0 h 512121"/>
              <a:gd name="connsiteX2" fmla="*/ 650407 w 650407"/>
              <a:gd name="connsiteY2" fmla="*/ 512121 h 512121"/>
              <a:gd name="connsiteX3" fmla="*/ 70317 w 650407"/>
              <a:gd name="connsiteY3" fmla="*/ 312096 h 512121"/>
              <a:gd name="connsiteX0" fmla="*/ 70317 w 501182"/>
              <a:gd name="connsiteY0" fmla="*/ 314325 h 314325"/>
              <a:gd name="connsiteX1" fmla="*/ 0 w 501182"/>
              <a:gd name="connsiteY1" fmla="*/ 2229 h 314325"/>
              <a:gd name="connsiteX2" fmla="*/ 501182 w 501182"/>
              <a:gd name="connsiteY2" fmla="*/ 0 h 314325"/>
              <a:gd name="connsiteX3" fmla="*/ 70317 w 501182"/>
              <a:gd name="connsiteY3" fmla="*/ 314325 h 314325"/>
              <a:gd name="connsiteX0" fmla="*/ 92542 w 523407"/>
              <a:gd name="connsiteY0" fmla="*/ 318446 h 318446"/>
              <a:gd name="connsiteX1" fmla="*/ 0 w 523407"/>
              <a:gd name="connsiteY1" fmla="*/ 0 h 318446"/>
              <a:gd name="connsiteX2" fmla="*/ 523407 w 523407"/>
              <a:gd name="connsiteY2" fmla="*/ 4121 h 318446"/>
              <a:gd name="connsiteX3" fmla="*/ 92542 w 523407"/>
              <a:gd name="connsiteY3" fmla="*/ 318446 h 318446"/>
              <a:gd name="connsiteX0" fmla="*/ 92542 w 523407"/>
              <a:gd name="connsiteY0" fmla="*/ 314325 h 314325"/>
              <a:gd name="connsiteX1" fmla="*/ 0 w 523407"/>
              <a:gd name="connsiteY1" fmla="*/ 37154 h 314325"/>
              <a:gd name="connsiteX2" fmla="*/ 523407 w 523407"/>
              <a:gd name="connsiteY2" fmla="*/ 0 h 314325"/>
              <a:gd name="connsiteX3" fmla="*/ 92542 w 523407"/>
              <a:gd name="connsiteY3" fmla="*/ 314325 h 314325"/>
              <a:gd name="connsiteX0" fmla="*/ 92542 w 501182"/>
              <a:gd name="connsiteY0" fmla="*/ 339725 h 339725"/>
              <a:gd name="connsiteX1" fmla="*/ 0 w 501182"/>
              <a:gd name="connsiteY1" fmla="*/ 62554 h 339725"/>
              <a:gd name="connsiteX2" fmla="*/ 501182 w 501182"/>
              <a:gd name="connsiteY2" fmla="*/ 0 h 339725"/>
              <a:gd name="connsiteX3" fmla="*/ 92542 w 501182"/>
              <a:gd name="connsiteY3" fmla="*/ 339725 h 339725"/>
            </a:gdLst>
            <a:ahLst/>
            <a:cxnLst>
              <a:cxn ang="0">
                <a:pos x="connsiteX0" y="connsiteY0"/>
              </a:cxn>
              <a:cxn ang="0">
                <a:pos x="connsiteX1" y="connsiteY1"/>
              </a:cxn>
              <a:cxn ang="0">
                <a:pos x="connsiteX2" y="connsiteY2"/>
              </a:cxn>
              <a:cxn ang="0">
                <a:pos x="connsiteX3" y="connsiteY3"/>
              </a:cxn>
            </a:cxnLst>
            <a:rect l="l" t="t" r="r" b="b"/>
            <a:pathLst>
              <a:path w="501182" h="339725">
                <a:moveTo>
                  <a:pt x="92542" y="339725"/>
                </a:moveTo>
                <a:lnTo>
                  <a:pt x="0" y="62554"/>
                </a:lnTo>
                <a:lnTo>
                  <a:pt x="501182" y="0"/>
                </a:lnTo>
                <a:lnTo>
                  <a:pt x="92542" y="339725"/>
                </a:lnTo>
                <a:close/>
              </a:path>
            </a:pathLst>
          </a:custGeom>
          <a:solidFill>
            <a:srgbClr val="3BCCFF"/>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任意多边形: 形状 18"/>
          <p:cNvSpPr/>
          <p:nvPr/>
        </p:nvSpPr>
        <p:spPr>
          <a:xfrm rot="3205005">
            <a:off x="6039091" y="634378"/>
            <a:ext cx="322242" cy="218431"/>
          </a:xfrm>
          <a:custGeom>
            <a:avLst/>
            <a:gdLst>
              <a:gd name="connsiteX0" fmla="*/ 0 w 538815"/>
              <a:gd name="connsiteY0" fmla="*/ 464496 h 464496"/>
              <a:gd name="connsiteX1" fmla="*/ 269408 w 538815"/>
              <a:gd name="connsiteY1" fmla="*/ 0 h 464496"/>
              <a:gd name="connsiteX2" fmla="*/ 538815 w 538815"/>
              <a:gd name="connsiteY2" fmla="*/ 464496 h 464496"/>
              <a:gd name="connsiteX3" fmla="*/ 0 w 538815"/>
              <a:gd name="connsiteY3" fmla="*/ 464496 h 464496"/>
              <a:gd name="connsiteX0" fmla="*/ 111592 w 650407"/>
              <a:gd name="connsiteY0" fmla="*/ 512121 h 512121"/>
              <a:gd name="connsiteX1" fmla="*/ 0 w 650407"/>
              <a:gd name="connsiteY1" fmla="*/ 0 h 512121"/>
              <a:gd name="connsiteX2" fmla="*/ 650407 w 650407"/>
              <a:gd name="connsiteY2" fmla="*/ 512121 h 512121"/>
              <a:gd name="connsiteX3" fmla="*/ 111592 w 650407"/>
              <a:gd name="connsiteY3" fmla="*/ 512121 h 512121"/>
              <a:gd name="connsiteX0" fmla="*/ 70317 w 650407"/>
              <a:gd name="connsiteY0" fmla="*/ 312096 h 512121"/>
              <a:gd name="connsiteX1" fmla="*/ 0 w 650407"/>
              <a:gd name="connsiteY1" fmla="*/ 0 h 512121"/>
              <a:gd name="connsiteX2" fmla="*/ 650407 w 650407"/>
              <a:gd name="connsiteY2" fmla="*/ 512121 h 512121"/>
              <a:gd name="connsiteX3" fmla="*/ 70317 w 650407"/>
              <a:gd name="connsiteY3" fmla="*/ 312096 h 512121"/>
              <a:gd name="connsiteX0" fmla="*/ 70317 w 501182"/>
              <a:gd name="connsiteY0" fmla="*/ 314325 h 314325"/>
              <a:gd name="connsiteX1" fmla="*/ 0 w 501182"/>
              <a:gd name="connsiteY1" fmla="*/ 2229 h 314325"/>
              <a:gd name="connsiteX2" fmla="*/ 501182 w 501182"/>
              <a:gd name="connsiteY2" fmla="*/ 0 h 314325"/>
              <a:gd name="connsiteX3" fmla="*/ 70317 w 501182"/>
              <a:gd name="connsiteY3" fmla="*/ 314325 h 314325"/>
              <a:gd name="connsiteX0" fmla="*/ 92542 w 523407"/>
              <a:gd name="connsiteY0" fmla="*/ 318446 h 318446"/>
              <a:gd name="connsiteX1" fmla="*/ 0 w 523407"/>
              <a:gd name="connsiteY1" fmla="*/ 0 h 318446"/>
              <a:gd name="connsiteX2" fmla="*/ 523407 w 523407"/>
              <a:gd name="connsiteY2" fmla="*/ 4121 h 318446"/>
              <a:gd name="connsiteX3" fmla="*/ 92542 w 523407"/>
              <a:gd name="connsiteY3" fmla="*/ 318446 h 318446"/>
              <a:gd name="connsiteX0" fmla="*/ 92542 w 523407"/>
              <a:gd name="connsiteY0" fmla="*/ 314325 h 314325"/>
              <a:gd name="connsiteX1" fmla="*/ 0 w 523407"/>
              <a:gd name="connsiteY1" fmla="*/ 37154 h 314325"/>
              <a:gd name="connsiteX2" fmla="*/ 523407 w 523407"/>
              <a:gd name="connsiteY2" fmla="*/ 0 h 314325"/>
              <a:gd name="connsiteX3" fmla="*/ 92542 w 523407"/>
              <a:gd name="connsiteY3" fmla="*/ 314325 h 314325"/>
              <a:gd name="connsiteX0" fmla="*/ 92542 w 501182"/>
              <a:gd name="connsiteY0" fmla="*/ 339725 h 339725"/>
              <a:gd name="connsiteX1" fmla="*/ 0 w 501182"/>
              <a:gd name="connsiteY1" fmla="*/ 62554 h 339725"/>
              <a:gd name="connsiteX2" fmla="*/ 501182 w 501182"/>
              <a:gd name="connsiteY2" fmla="*/ 0 h 339725"/>
              <a:gd name="connsiteX3" fmla="*/ 92542 w 501182"/>
              <a:gd name="connsiteY3" fmla="*/ 339725 h 339725"/>
            </a:gdLst>
            <a:ahLst/>
            <a:cxnLst>
              <a:cxn ang="0">
                <a:pos x="connsiteX0" y="connsiteY0"/>
              </a:cxn>
              <a:cxn ang="0">
                <a:pos x="connsiteX1" y="connsiteY1"/>
              </a:cxn>
              <a:cxn ang="0">
                <a:pos x="connsiteX2" y="connsiteY2"/>
              </a:cxn>
              <a:cxn ang="0">
                <a:pos x="connsiteX3" y="connsiteY3"/>
              </a:cxn>
            </a:cxnLst>
            <a:rect l="l" t="t" r="r" b="b"/>
            <a:pathLst>
              <a:path w="501182" h="339725">
                <a:moveTo>
                  <a:pt x="92542" y="339725"/>
                </a:moveTo>
                <a:lnTo>
                  <a:pt x="0" y="62554"/>
                </a:lnTo>
                <a:lnTo>
                  <a:pt x="501182" y="0"/>
                </a:lnTo>
                <a:lnTo>
                  <a:pt x="92542" y="339725"/>
                </a:lnTo>
                <a:close/>
              </a:path>
            </a:pathLst>
          </a:custGeom>
          <a:solidFill>
            <a:srgbClr val="00B9FA"/>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388151806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5000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800" fill="hold"/>
                                        <p:tgtEl>
                                          <p:spTgt spid="12"/>
                                        </p:tgtEl>
                                        <p:attrNameLst>
                                          <p:attrName>ppt_x</p:attrName>
                                        </p:attrNameLst>
                                      </p:cBhvr>
                                      <p:tavLst>
                                        <p:tav tm="0">
                                          <p:val>
                                            <p:strVal val="#ppt_x"/>
                                          </p:val>
                                        </p:tav>
                                        <p:tav tm="100000">
                                          <p:val>
                                            <p:strVal val="#ppt_x"/>
                                          </p:val>
                                        </p:tav>
                                      </p:tavLst>
                                    </p:anim>
                                    <p:anim calcmode="lin" valueType="num">
                                      <p:cBhvr additive="base">
                                        <p:cTn id="8" dur="800" fill="hold"/>
                                        <p:tgtEl>
                                          <p:spTgt spid="12"/>
                                        </p:tgtEl>
                                        <p:attrNameLst>
                                          <p:attrName>ppt_y</p:attrName>
                                        </p:attrNameLst>
                                      </p:cBhvr>
                                      <p:tavLst>
                                        <p:tav tm="0">
                                          <p:val>
                                            <p:strVal val="1+#ppt_h/2"/>
                                          </p:val>
                                        </p:tav>
                                        <p:tav tm="100000">
                                          <p:val>
                                            <p:strVal val="#ppt_y"/>
                                          </p:val>
                                        </p:tav>
                                      </p:tavLst>
                                    </p:anim>
                                  </p:childTnLst>
                                </p:cTn>
                              </p:par>
                            </p:childTnLst>
                          </p:cTn>
                        </p:par>
                        <p:par>
                          <p:cTn id="9" fill="hold">
                            <p:stCondLst>
                              <p:cond delay="800"/>
                            </p:stCondLst>
                            <p:childTnLst>
                              <p:par>
                                <p:cTn id="10" presetID="10" presetClass="entr" presetSubtype="0" fill="hold" grpId="0" nodeType="afterEffect">
                                  <p:stCondLst>
                                    <p:cond delay="0"/>
                                  </p:stCondLst>
                                  <p:iterate type="lt">
                                    <p:tmPct val="5000"/>
                                  </p:iterate>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par>
                                <p:cTn id="13" presetID="10" presetClass="entr" presetSubtype="0" fill="hold" nodeType="with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fade">
                                      <p:cBhvr>
                                        <p:cTn id="15" dur="500"/>
                                        <p:tgtEl>
                                          <p:spTgt spid="39"/>
                                        </p:tgtEl>
                                      </p:cBhvr>
                                    </p:animEffect>
                                  </p:childTnLst>
                                </p:cTn>
                              </p:par>
                            </p:childTnLst>
                          </p:cTn>
                        </p:par>
                        <p:par>
                          <p:cTn id="16" fill="hold">
                            <p:stCondLst>
                              <p:cond delay="1575"/>
                            </p:stCondLst>
                            <p:childTnLst>
                              <p:par>
                                <p:cTn id="17" presetID="42" presetClass="entr" presetSubtype="0" fill="hold" grpId="0" nodeType="afterEffect">
                                  <p:stCondLst>
                                    <p:cond delay="0"/>
                                  </p:stCondLst>
                                  <p:iterate type="lt">
                                    <p:tmPct val="1000"/>
                                  </p:iterate>
                                  <p:childTnLst>
                                    <p:set>
                                      <p:cBhvr>
                                        <p:cTn id="18" dur="1" fill="hold">
                                          <p:stCondLst>
                                            <p:cond delay="0"/>
                                          </p:stCondLst>
                                        </p:cTn>
                                        <p:tgtEl>
                                          <p:spTgt spid="30"/>
                                        </p:tgtEl>
                                        <p:attrNameLst>
                                          <p:attrName>style.visibility</p:attrName>
                                        </p:attrNameLst>
                                      </p:cBhvr>
                                      <p:to>
                                        <p:strVal val="visible"/>
                                      </p:to>
                                    </p:set>
                                    <p:animEffect transition="in" filter="fade">
                                      <p:cBhvr>
                                        <p:cTn id="19" dur="800"/>
                                        <p:tgtEl>
                                          <p:spTgt spid="30"/>
                                        </p:tgtEl>
                                      </p:cBhvr>
                                    </p:animEffect>
                                    <p:anim calcmode="lin" valueType="num">
                                      <p:cBhvr>
                                        <p:cTn id="20" dur="800" fill="hold"/>
                                        <p:tgtEl>
                                          <p:spTgt spid="30"/>
                                        </p:tgtEl>
                                        <p:attrNameLst>
                                          <p:attrName>ppt_x</p:attrName>
                                        </p:attrNameLst>
                                      </p:cBhvr>
                                      <p:tavLst>
                                        <p:tav tm="0">
                                          <p:val>
                                            <p:strVal val="#ppt_x"/>
                                          </p:val>
                                        </p:tav>
                                        <p:tav tm="100000">
                                          <p:val>
                                            <p:strVal val="#ppt_x"/>
                                          </p:val>
                                        </p:tav>
                                      </p:tavLst>
                                    </p:anim>
                                    <p:anim calcmode="lin" valueType="num">
                                      <p:cBhvr>
                                        <p:cTn id="21" dur="8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P spid="26" grpId="0"/>
      <p:bldP spid="30"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29" name="椭圆 128"/>
          <p:cNvSpPr/>
          <p:nvPr/>
        </p:nvSpPr>
        <p:spPr>
          <a:xfrm>
            <a:off x="1199630" y="1275525"/>
            <a:ext cx="4186215" cy="4186215"/>
          </a:xfrm>
          <a:prstGeom prst="ellipse">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62" name="组合 61"/>
          <p:cNvGrpSpPr/>
          <p:nvPr/>
        </p:nvGrpSpPr>
        <p:grpSpPr>
          <a:xfrm>
            <a:off x="1457391" y="1535726"/>
            <a:ext cx="3888651" cy="3983345"/>
            <a:chOff x="4637088" y="5540376"/>
            <a:chExt cx="977900" cy="1001713"/>
          </a:xfrm>
        </p:grpSpPr>
        <p:sp>
          <p:nvSpPr>
            <p:cNvPr id="9" name="任意多边形: 形状 8"/>
            <p:cNvSpPr>
              <a:spLocks/>
            </p:cNvSpPr>
            <p:nvPr/>
          </p:nvSpPr>
          <p:spPr bwMode="auto">
            <a:xfrm>
              <a:off x="4681538" y="5943600"/>
              <a:ext cx="390525" cy="311150"/>
            </a:xfrm>
            <a:custGeom>
              <a:avLst/>
              <a:gdLst>
                <a:gd name="T0" fmla="*/ 18 w 246"/>
                <a:gd name="T1" fmla="*/ 196 h 196"/>
                <a:gd name="T2" fmla="*/ 0 w 246"/>
                <a:gd name="T3" fmla="*/ 25 h 196"/>
                <a:gd name="T4" fmla="*/ 228 w 246"/>
                <a:gd name="T5" fmla="*/ 0 h 196"/>
                <a:gd name="T6" fmla="*/ 246 w 246"/>
                <a:gd name="T7" fmla="*/ 171 h 196"/>
                <a:gd name="T8" fmla="*/ 18 w 246"/>
                <a:gd name="T9" fmla="*/ 196 h 196"/>
              </a:gdLst>
              <a:ahLst/>
              <a:cxnLst>
                <a:cxn ang="0">
                  <a:pos x="T0" y="T1"/>
                </a:cxn>
                <a:cxn ang="0">
                  <a:pos x="T2" y="T3"/>
                </a:cxn>
                <a:cxn ang="0">
                  <a:pos x="T4" y="T5"/>
                </a:cxn>
                <a:cxn ang="0">
                  <a:pos x="T6" y="T7"/>
                </a:cxn>
                <a:cxn ang="0">
                  <a:pos x="T8" y="T9"/>
                </a:cxn>
              </a:cxnLst>
              <a:rect l="0" t="0" r="r" b="b"/>
              <a:pathLst>
                <a:path w="246" h="196">
                  <a:moveTo>
                    <a:pt x="18" y="196"/>
                  </a:moveTo>
                  <a:lnTo>
                    <a:pt x="0" y="25"/>
                  </a:lnTo>
                  <a:lnTo>
                    <a:pt x="228" y="0"/>
                  </a:lnTo>
                  <a:lnTo>
                    <a:pt x="246" y="171"/>
                  </a:lnTo>
                  <a:lnTo>
                    <a:pt x="18" y="196"/>
                  </a:lnTo>
                  <a:close/>
                </a:path>
              </a:pathLst>
            </a:custGeom>
            <a:solidFill>
              <a:srgbClr val="DCE4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 name="任意多边形: 形状 9"/>
            <p:cNvSpPr>
              <a:spLocks/>
            </p:cNvSpPr>
            <p:nvPr/>
          </p:nvSpPr>
          <p:spPr bwMode="auto">
            <a:xfrm>
              <a:off x="4705351" y="5967413"/>
              <a:ext cx="344488" cy="265113"/>
            </a:xfrm>
            <a:custGeom>
              <a:avLst/>
              <a:gdLst>
                <a:gd name="T0" fmla="*/ 16 w 217"/>
                <a:gd name="T1" fmla="*/ 167 h 167"/>
                <a:gd name="T2" fmla="*/ 0 w 217"/>
                <a:gd name="T3" fmla="*/ 23 h 167"/>
                <a:gd name="T4" fmla="*/ 201 w 217"/>
                <a:gd name="T5" fmla="*/ 0 h 167"/>
                <a:gd name="T6" fmla="*/ 217 w 217"/>
                <a:gd name="T7" fmla="*/ 144 h 167"/>
                <a:gd name="T8" fmla="*/ 16 w 217"/>
                <a:gd name="T9" fmla="*/ 167 h 167"/>
              </a:gdLst>
              <a:ahLst/>
              <a:cxnLst>
                <a:cxn ang="0">
                  <a:pos x="T0" y="T1"/>
                </a:cxn>
                <a:cxn ang="0">
                  <a:pos x="T2" y="T3"/>
                </a:cxn>
                <a:cxn ang="0">
                  <a:pos x="T4" y="T5"/>
                </a:cxn>
                <a:cxn ang="0">
                  <a:pos x="T6" y="T7"/>
                </a:cxn>
                <a:cxn ang="0">
                  <a:pos x="T8" y="T9"/>
                </a:cxn>
              </a:cxnLst>
              <a:rect l="0" t="0" r="r" b="b"/>
              <a:pathLst>
                <a:path w="217" h="167">
                  <a:moveTo>
                    <a:pt x="16" y="167"/>
                  </a:moveTo>
                  <a:lnTo>
                    <a:pt x="0" y="23"/>
                  </a:lnTo>
                  <a:lnTo>
                    <a:pt x="201" y="0"/>
                  </a:lnTo>
                  <a:lnTo>
                    <a:pt x="217" y="144"/>
                  </a:lnTo>
                  <a:lnTo>
                    <a:pt x="16" y="167"/>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 name="任意多边形: 形状 10"/>
            <p:cNvSpPr>
              <a:spLocks/>
            </p:cNvSpPr>
            <p:nvPr/>
          </p:nvSpPr>
          <p:spPr bwMode="auto">
            <a:xfrm>
              <a:off x="4730751" y="5967413"/>
              <a:ext cx="319088" cy="265113"/>
            </a:xfrm>
            <a:custGeom>
              <a:avLst/>
              <a:gdLst>
                <a:gd name="T0" fmla="*/ 0 w 201"/>
                <a:gd name="T1" fmla="*/ 167 h 167"/>
                <a:gd name="T2" fmla="*/ 185 w 201"/>
                <a:gd name="T3" fmla="*/ 0 h 167"/>
                <a:gd name="T4" fmla="*/ 201 w 201"/>
                <a:gd name="T5" fmla="*/ 144 h 167"/>
                <a:gd name="T6" fmla="*/ 0 w 201"/>
                <a:gd name="T7" fmla="*/ 167 h 167"/>
              </a:gdLst>
              <a:ahLst/>
              <a:cxnLst>
                <a:cxn ang="0">
                  <a:pos x="T0" y="T1"/>
                </a:cxn>
                <a:cxn ang="0">
                  <a:pos x="T2" y="T3"/>
                </a:cxn>
                <a:cxn ang="0">
                  <a:pos x="T4" y="T5"/>
                </a:cxn>
                <a:cxn ang="0">
                  <a:pos x="T6" y="T7"/>
                </a:cxn>
              </a:cxnLst>
              <a:rect l="0" t="0" r="r" b="b"/>
              <a:pathLst>
                <a:path w="201" h="167">
                  <a:moveTo>
                    <a:pt x="0" y="167"/>
                  </a:moveTo>
                  <a:lnTo>
                    <a:pt x="185" y="0"/>
                  </a:lnTo>
                  <a:lnTo>
                    <a:pt x="201" y="144"/>
                  </a:lnTo>
                  <a:lnTo>
                    <a:pt x="0" y="167"/>
                  </a:lnTo>
                  <a:close/>
                </a:path>
              </a:pathLst>
            </a:custGeom>
            <a:solidFill>
              <a:srgbClr val="5F9C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 name="任意多边形: 形状 11"/>
            <p:cNvSpPr>
              <a:spLocks/>
            </p:cNvSpPr>
            <p:nvPr/>
          </p:nvSpPr>
          <p:spPr bwMode="auto">
            <a:xfrm>
              <a:off x="4637088" y="5938838"/>
              <a:ext cx="430213" cy="374650"/>
            </a:xfrm>
            <a:custGeom>
              <a:avLst/>
              <a:gdLst>
                <a:gd name="T0" fmla="*/ 53 w 271"/>
                <a:gd name="T1" fmla="*/ 236 h 236"/>
                <a:gd name="T2" fmla="*/ 0 w 271"/>
                <a:gd name="T3" fmla="*/ 72 h 236"/>
                <a:gd name="T4" fmla="*/ 217 w 271"/>
                <a:gd name="T5" fmla="*/ 0 h 236"/>
                <a:gd name="T6" fmla="*/ 271 w 271"/>
                <a:gd name="T7" fmla="*/ 164 h 236"/>
                <a:gd name="T8" fmla="*/ 53 w 271"/>
                <a:gd name="T9" fmla="*/ 236 h 236"/>
              </a:gdLst>
              <a:ahLst/>
              <a:cxnLst>
                <a:cxn ang="0">
                  <a:pos x="T0" y="T1"/>
                </a:cxn>
                <a:cxn ang="0">
                  <a:pos x="T2" y="T3"/>
                </a:cxn>
                <a:cxn ang="0">
                  <a:pos x="T4" y="T5"/>
                </a:cxn>
                <a:cxn ang="0">
                  <a:pos x="T6" y="T7"/>
                </a:cxn>
                <a:cxn ang="0">
                  <a:pos x="T8" y="T9"/>
                </a:cxn>
              </a:cxnLst>
              <a:rect l="0" t="0" r="r" b="b"/>
              <a:pathLst>
                <a:path w="271" h="236">
                  <a:moveTo>
                    <a:pt x="53" y="236"/>
                  </a:moveTo>
                  <a:lnTo>
                    <a:pt x="0" y="72"/>
                  </a:lnTo>
                  <a:lnTo>
                    <a:pt x="217" y="0"/>
                  </a:lnTo>
                  <a:lnTo>
                    <a:pt x="271" y="164"/>
                  </a:lnTo>
                  <a:lnTo>
                    <a:pt x="53" y="2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 name="任意多边形: 形状 12"/>
            <p:cNvSpPr>
              <a:spLocks/>
            </p:cNvSpPr>
            <p:nvPr/>
          </p:nvSpPr>
          <p:spPr bwMode="auto">
            <a:xfrm>
              <a:off x="4664076" y="5965825"/>
              <a:ext cx="376238" cy="320675"/>
            </a:xfrm>
            <a:custGeom>
              <a:avLst/>
              <a:gdLst>
                <a:gd name="T0" fmla="*/ 45 w 237"/>
                <a:gd name="T1" fmla="*/ 202 h 202"/>
                <a:gd name="T2" fmla="*/ 0 w 237"/>
                <a:gd name="T3" fmla="*/ 64 h 202"/>
                <a:gd name="T4" fmla="*/ 191 w 237"/>
                <a:gd name="T5" fmla="*/ 0 h 202"/>
                <a:gd name="T6" fmla="*/ 237 w 237"/>
                <a:gd name="T7" fmla="*/ 138 h 202"/>
                <a:gd name="T8" fmla="*/ 45 w 237"/>
                <a:gd name="T9" fmla="*/ 202 h 202"/>
              </a:gdLst>
              <a:ahLst/>
              <a:cxnLst>
                <a:cxn ang="0">
                  <a:pos x="T0" y="T1"/>
                </a:cxn>
                <a:cxn ang="0">
                  <a:pos x="T2" y="T3"/>
                </a:cxn>
                <a:cxn ang="0">
                  <a:pos x="T4" y="T5"/>
                </a:cxn>
                <a:cxn ang="0">
                  <a:pos x="T6" y="T7"/>
                </a:cxn>
                <a:cxn ang="0">
                  <a:pos x="T8" y="T9"/>
                </a:cxn>
              </a:cxnLst>
              <a:rect l="0" t="0" r="r" b="b"/>
              <a:pathLst>
                <a:path w="237" h="202">
                  <a:moveTo>
                    <a:pt x="45" y="202"/>
                  </a:moveTo>
                  <a:lnTo>
                    <a:pt x="0" y="64"/>
                  </a:lnTo>
                  <a:lnTo>
                    <a:pt x="191" y="0"/>
                  </a:lnTo>
                  <a:lnTo>
                    <a:pt x="237" y="138"/>
                  </a:lnTo>
                  <a:lnTo>
                    <a:pt x="45" y="202"/>
                  </a:lnTo>
                  <a:close/>
                </a:path>
              </a:pathLst>
            </a:custGeom>
            <a:solidFill>
              <a:srgbClr val="DCE4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 name="任意多边形: 形状 13"/>
            <p:cNvSpPr>
              <a:spLocks/>
            </p:cNvSpPr>
            <p:nvPr/>
          </p:nvSpPr>
          <p:spPr bwMode="auto">
            <a:xfrm>
              <a:off x="4735513" y="5965825"/>
              <a:ext cx="304800" cy="320675"/>
            </a:xfrm>
            <a:custGeom>
              <a:avLst/>
              <a:gdLst>
                <a:gd name="T0" fmla="*/ 0 w 192"/>
                <a:gd name="T1" fmla="*/ 202 h 202"/>
                <a:gd name="T2" fmla="*/ 146 w 192"/>
                <a:gd name="T3" fmla="*/ 0 h 202"/>
                <a:gd name="T4" fmla="*/ 192 w 192"/>
                <a:gd name="T5" fmla="*/ 138 h 202"/>
                <a:gd name="T6" fmla="*/ 0 w 192"/>
                <a:gd name="T7" fmla="*/ 202 h 202"/>
              </a:gdLst>
              <a:ahLst/>
              <a:cxnLst>
                <a:cxn ang="0">
                  <a:pos x="T0" y="T1"/>
                </a:cxn>
                <a:cxn ang="0">
                  <a:pos x="T2" y="T3"/>
                </a:cxn>
                <a:cxn ang="0">
                  <a:pos x="T4" y="T5"/>
                </a:cxn>
                <a:cxn ang="0">
                  <a:pos x="T6" y="T7"/>
                </a:cxn>
              </a:cxnLst>
              <a:rect l="0" t="0" r="r" b="b"/>
              <a:pathLst>
                <a:path w="192" h="202">
                  <a:moveTo>
                    <a:pt x="0" y="202"/>
                  </a:moveTo>
                  <a:lnTo>
                    <a:pt x="146" y="0"/>
                  </a:lnTo>
                  <a:lnTo>
                    <a:pt x="192" y="138"/>
                  </a:lnTo>
                  <a:lnTo>
                    <a:pt x="0" y="202"/>
                  </a:lnTo>
                  <a:close/>
                </a:path>
              </a:pathLst>
            </a:custGeom>
            <a:solidFill>
              <a:srgbClr val="CDD5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 name="任意多边形: 形状 14"/>
            <p:cNvSpPr>
              <a:spLocks/>
            </p:cNvSpPr>
            <p:nvPr/>
          </p:nvSpPr>
          <p:spPr bwMode="auto">
            <a:xfrm>
              <a:off x="4859338" y="6156325"/>
              <a:ext cx="28575" cy="80963"/>
            </a:xfrm>
            <a:custGeom>
              <a:avLst/>
              <a:gdLst>
                <a:gd name="T0" fmla="*/ 15 w 16"/>
                <a:gd name="T1" fmla="*/ 44 h 45"/>
                <a:gd name="T2" fmla="*/ 15 w 16"/>
                <a:gd name="T3" fmla="*/ 44 h 45"/>
                <a:gd name="T4" fmla="*/ 16 w 16"/>
                <a:gd name="T5" fmla="*/ 43 h 45"/>
                <a:gd name="T6" fmla="*/ 2 w 16"/>
                <a:gd name="T7" fmla="*/ 1 h 45"/>
                <a:gd name="T8" fmla="*/ 0 w 16"/>
                <a:gd name="T9" fmla="*/ 0 h 45"/>
                <a:gd name="T10" fmla="*/ 0 w 16"/>
                <a:gd name="T11" fmla="*/ 2 h 45"/>
                <a:gd name="T12" fmla="*/ 14 w 16"/>
                <a:gd name="T13" fmla="*/ 44 h 45"/>
                <a:gd name="T14" fmla="*/ 15 w 16"/>
                <a:gd name="T15" fmla="*/ 44 h 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45">
                  <a:moveTo>
                    <a:pt x="15" y="44"/>
                  </a:moveTo>
                  <a:cubicBezTo>
                    <a:pt x="15" y="44"/>
                    <a:pt x="15" y="44"/>
                    <a:pt x="15" y="44"/>
                  </a:cubicBezTo>
                  <a:cubicBezTo>
                    <a:pt x="15" y="44"/>
                    <a:pt x="16" y="44"/>
                    <a:pt x="16" y="43"/>
                  </a:cubicBezTo>
                  <a:cubicBezTo>
                    <a:pt x="2" y="1"/>
                    <a:pt x="2" y="1"/>
                    <a:pt x="2" y="1"/>
                  </a:cubicBezTo>
                  <a:cubicBezTo>
                    <a:pt x="2" y="1"/>
                    <a:pt x="1" y="0"/>
                    <a:pt x="0" y="0"/>
                  </a:cubicBezTo>
                  <a:cubicBezTo>
                    <a:pt x="0" y="1"/>
                    <a:pt x="0" y="1"/>
                    <a:pt x="0" y="2"/>
                  </a:cubicBezTo>
                  <a:cubicBezTo>
                    <a:pt x="14" y="44"/>
                    <a:pt x="14" y="44"/>
                    <a:pt x="14" y="44"/>
                  </a:cubicBezTo>
                  <a:cubicBezTo>
                    <a:pt x="14" y="45"/>
                    <a:pt x="14" y="44"/>
                    <a:pt x="15" y="44"/>
                  </a:cubicBezTo>
                  <a:close/>
                </a:path>
              </a:pathLst>
            </a:custGeom>
            <a:solidFill>
              <a:srgbClr val="5962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 name="任意多边形: 形状 15"/>
            <p:cNvSpPr>
              <a:spLocks/>
            </p:cNvSpPr>
            <p:nvPr/>
          </p:nvSpPr>
          <p:spPr bwMode="auto">
            <a:xfrm>
              <a:off x="4857751" y="6199188"/>
              <a:ext cx="19050" cy="12700"/>
            </a:xfrm>
            <a:custGeom>
              <a:avLst/>
              <a:gdLst>
                <a:gd name="T0" fmla="*/ 11 w 11"/>
                <a:gd name="T1" fmla="*/ 6 h 7"/>
                <a:gd name="T2" fmla="*/ 11 w 11"/>
                <a:gd name="T3" fmla="*/ 6 h 7"/>
                <a:gd name="T4" fmla="*/ 11 w 11"/>
                <a:gd name="T5" fmla="*/ 4 h 7"/>
                <a:gd name="T6" fmla="*/ 2 w 11"/>
                <a:gd name="T7" fmla="*/ 0 h 7"/>
                <a:gd name="T8" fmla="*/ 1 w 11"/>
                <a:gd name="T9" fmla="*/ 1 h 7"/>
                <a:gd name="T10" fmla="*/ 1 w 11"/>
                <a:gd name="T11" fmla="*/ 2 h 7"/>
                <a:gd name="T12" fmla="*/ 10 w 11"/>
                <a:gd name="T13" fmla="*/ 6 h 7"/>
                <a:gd name="T14" fmla="*/ 11 w 11"/>
                <a:gd name="T15" fmla="*/ 6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7">
                  <a:moveTo>
                    <a:pt x="11" y="6"/>
                  </a:moveTo>
                  <a:cubicBezTo>
                    <a:pt x="11" y="6"/>
                    <a:pt x="11" y="6"/>
                    <a:pt x="11" y="6"/>
                  </a:cubicBezTo>
                  <a:cubicBezTo>
                    <a:pt x="11" y="5"/>
                    <a:pt x="11" y="5"/>
                    <a:pt x="11" y="4"/>
                  </a:cubicBezTo>
                  <a:cubicBezTo>
                    <a:pt x="2" y="0"/>
                    <a:pt x="2" y="0"/>
                    <a:pt x="2" y="0"/>
                  </a:cubicBezTo>
                  <a:cubicBezTo>
                    <a:pt x="1" y="0"/>
                    <a:pt x="1" y="0"/>
                    <a:pt x="1" y="1"/>
                  </a:cubicBezTo>
                  <a:cubicBezTo>
                    <a:pt x="0" y="1"/>
                    <a:pt x="1" y="2"/>
                    <a:pt x="1" y="2"/>
                  </a:cubicBezTo>
                  <a:cubicBezTo>
                    <a:pt x="10" y="6"/>
                    <a:pt x="10" y="6"/>
                    <a:pt x="10" y="6"/>
                  </a:cubicBezTo>
                  <a:cubicBezTo>
                    <a:pt x="10" y="7"/>
                    <a:pt x="11" y="6"/>
                    <a:pt x="11" y="6"/>
                  </a:cubicBezTo>
                  <a:close/>
                </a:path>
              </a:pathLst>
            </a:custGeom>
            <a:solidFill>
              <a:srgbClr val="5962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 name="任意多边形: 形状 16"/>
            <p:cNvSpPr>
              <a:spLocks/>
            </p:cNvSpPr>
            <p:nvPr/>
          </p:nvSpPr>
          <p:spPr bwMode="auto">
            <a:xfrm>
              <a:off x="4814888" y="6169025"/>
              <a:ext cx="49213" cy="44450"/>
            </a:xfrm>
            <a:custGeom>
              <a:avLst/>
              <a:gdLst>
                <a:gd name="T0" fmla="*/ 1 w 27"/>
                <a:gd name="T1" fmla="*/ 6 h 25"/>
                <a:gd name="T2" fmla="*/ 18 w 27"/>
                <a:gd name="T3" fmla="*/ 3 h 25"/>
                <a:gd name="T4" fmla="*/ 27 w 27"/>
                <a:gd name="T5" fmla="*/ 19 h 25"/>
                <a:gd name="T6" fmla="*/ 9 w 27"/>
                <a:gd name="T7" fmla="*/ 22 h 25"/>
                <a:gd name="T8" fmla="*/ 1 w 27"/>
                <a:gd name="T9" fmla="*/ 6 h 25"/>
              </a:gdLst>
              <a:ahLst/>
              <a:cxnLst>
                <a:cxn ang="0">
                  <a:pos x="T0" y="T1"/>
                </a:cxn>
                <a:cxn ang="0">
                  <a:pos x="T2" y="T3"/>
                </a:cxn>
                <a:cxn ang="0">
                  <a:pos x="T4" y="T5"/>
                </a:cxn>
                <a:cxn ang="0">
                  <a:pos x="T6" y="T7"/>
                </a:cxn>
                <a:cxn ang="0">
                  <a:pos x="T8" y="T9"/>
                </a:cxn>
              </a:cxnLst>
              <a:rect l="0" t="0" r="r" b="b"/>
              <a:pathLst>
                <a:path w="27" h="25">
                  <a:moveTo>
                    <a:pt x="1" y="6"/>
                  </a:moveTo>
                  <a:cubicBezTo>
                    <a:pt x="5" y="2"/>
                    <a:pt x="12" y="0"/>
                    <a:pt x="18" y="3"/>
                  </a:cubicBezTo>
                  <a:cubicBezTo>
                    <a:pt x="24" y="6"/>
                    <a:pt x="27" y="13"/>
                    <a:pt x="27" y="19"/>
                  </a:cubicBezTo>
                  <a:cubicBezTo>
                    <a:pt x="22" y="23"/>
                    <a:pt x="15" y="25"/>
                    <a:pt x="9" y="22"/>
                  </a:cubicBezTo>
                  <a:cubicBezTo>
                    <a:pt x="3" y="19"/>
                    <a:pt x="0" y="12"/>
                    <a:pt x="1" y="6"/>
                  </a:cubicBezTo>
                  <a:close/>
                </a:path>
              </a:pathLst>
            </a:custGeom>
            <a:solidFill>
              <a:srgbClr val="5962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 name="任意多边形: 形状 17"/>
            <p:cNvSpPr>
              <a:spLocks/>
            </p:cNvSpPr>
            <p:nvPr/>
          </p:nvSpPr>
          <p:spPr bwMode="auto">
            <a:xfrm>
              <a:off x="4814888" y="6178550"/>
              <a:ext cx="49213" cy="34925"/>
            </a:xfrm>
            <a:custGeom>
              <a:avLst/>
              <a:gdLst>
                <a:gd name="T0" fmla="*/ 27 w 27"/>
                <a:gd name="T1" fmla="*/ 13 h 19"/>
                <a:gd name="T2" fmla="*/ 9 w 27"/>
                <a:gd name="T3" fmla="*/ 16 h 19"/>
                <a:gd name="T4" fmla="*/ 1 w 27"/>
                <a:gd name="T5" fmla="*/ 0 h 19"/>
              </a:gdLst>
              <a:ahLst/>
              <a:cxnLst>
                <a:cxn ang="0">
                  <a:pos x="T0" y="T1"/>
                </a:cxn>
                <a:cxn ang="0">
                  <a:pos x="T2" y="T3"/>
                </a:cxn>
                <a:cxn ang="0">
                  <a:pos x="T4" y="T5"/>
                </a:cxn>
              </a:cxnLst>
              <a:rect l="0" t="0" r="r" b="b"/>
              <a:pathLst>
                <a:path w="27" h="19">
                  <a:moveTo>
                    <a:pt x="27" y="13"/>
                  </a:moveTo>
                  <a:cubicBezTo>
                    <a:pt x="22" y="17"/>
                    <a:pt x="15" y="19"/>
                    <a:pt x="9" y="16"/>
                  </a:cubicBezTo>
                  <a:cubicBezTo>
                    <a:pt x="3" y="13"/>
                    <a:pt x="0" y="6"/>
                    <a:pt x="1" y="0"/>
                  </a:cubicBezTo>
                </a:path>
              </a:pathLst>
            </a:custGeom>
            <a:solidFill>
              <a:srgbClr val="474F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9" name="任意多边形: 形状 18"/>
            <p:cNvSpPr>
              <a:spLocks/>
            </p:cNvSpPr>
            <p:nvPr/>
          </p:nvSpPr>
          <p:spPr bwMode="auto">
            <a:xfrm>
              <a:off x="4876801" y="6189663"/>
              <a:ext cx="11113" cy="20638"/>
            </a:xfrm>
            <a:custGeom>
              <a:avLst/>
              <a:gdLst>
                <a:gd name="T0" fmla="*/ 0 w 6"/>
                <a:gd name="T1" fmla="*/ 11 h 11"/>
                <a:gd name="T2" fmla="*/ 0 w 6"/>
                <a:gd name="T3" fmla="*/ 11 h 11"/>
                <a:gd name="T4" fmla="*/ 0 w 6"/>
                <a:gd name="T5" fmla="*/ 9 h 11"/>
                <a:gd name="T6" fmla="*/ 4 w 6"/>
                <a:gd name="T7" fmla="*/ 1 h 11"/>
                <a:gd name="T8" fmla="*/ 6 w 6"/>
                <a:gd name="T9" fmla="*/ 0 h 11"/>
                <a:gd name="T10" fmla="*/ 6 w 6"/>
                <a:gd name="T11" fmla="*/ 2 h 11"/>
                <a:gd name="T12" fmla="*/ 2 w 6"/>
                <a:gd name="T13" fmla="*/ 10 h 11"/>
                <a:gd name="T14" fmla="*/ 0 w 6"/>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11">
                  <a:moveTo>
                    <a:pt x="0" y="11"/>
                  </a:moveTo>
                  <a:cubicBezTo>
                    <a:pt x="0" y="11"/>
                    <a:pt x="0" y="11"/>
                    <a:pt x="0" y="11"/>
                  </a:cubicBezTo>
                  <a:cubicBezTo>
                    <a:pt x="0" y="11"/>
                    <a:pt x="0" y="10"/>
                    <a:pt x="0" y="9"/>
                  </a:cubicBezTo>
                  <a:cubicBezTo>
                    <a:pt x="4" y="1"/>
                    <a:pt x="4" y="1"/>
                    <a:pt x="4" y="1"/>
                  </a:cubicBezTo>
                  <a:cubicBezTo>
                    <a:pt x="4" y="0"/>
                    <a:pt x="5" y="0"/>
                    <a:pt x="6" y="0"/>
                  </a:cubicBezTo>
                  <a:cubicBezTo>
                    <a:pt x="6" y="1"/>
                    <a:pt x="6" y="1"/>
                    <a:pt x="6" y="2"/>
                  </a:cubicBezTo>
                  <a:cubicBezTo>
                    <a:pt x="2" y="10"/>
                    <a:pt x="2" y="10"/>
                    <a:pt x="2" y="10"/>
                  </a:cubicBezTo>
                  <a:cubicBezTo>
                    <a:pt x="1" y="11"/>
                    <a:pt x="1" y="11"/>
                    <a:pt x="0" y="11"/>
                  </a:cubicBezTo>
                  <a:close/>
                </a:path>
              </a:pathLst>
            </a:custGeom>
            <a:solidFill>
              <a:srgbClr val="5962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0" name="任意多边形: 形状 19"/>
            <p:cNvSpPr>
              <a:spLocks/>
            </p:cNvSpPr>
            <p:nvPr/>
          </p:nvSpPr>
          <p:spPr bwMode="auto">
            <a:xfrm>
              <a:off x="4873626" y="6148388"/>
              <a:ext cx="44450" cy="49213"/>
            </a:xfrm>
            <a:custGeom>
              <a:avLst/>
              <a:gdLst>
                <a:gd name="T0" fmla="*/ 19 w 25"/>
                <a:gd name="T1" fmla="*/ 0 h 27"/>
                <a:gd name="T2" fmla="*/ 3 w 25"/>
                <a:gd name="T3" fmla="*/ 9 h 27"/>
                <a:gd name="T4" fmla="*/ 6 w 25"/>
                <a:gd name="T5" fmla="*/ 26 h 27"/>
                <a:gd name="T6" fmla="*/ 22 w 25"/>
                <a:gd name="T7" fmla="*/ 18 h 27"/>
                <a:gd name="T8" fmla="*/ 19 w 25"/>
                <a:gd name="T9" fmla="*/ 0 h 27"/>
              </a:gdLst>
              <a:ahLst/>
              <a:cxnLst>
                <a:cxn ang="0">
                  <a:pos x="T0" y="T1"/>
                </a:cxn>
                <a:cxn ang="0">
                  <a:pos x="T2" y="T3"/>
                </a:cxn>
                <a:cxn ang="0">
                  <a:pos x="T4" y="T5"/>
                </a:cxn>
                <a:cxn ang="0">
                  <a:pos x="T6" y="T7"/>
                </a:cxn>
                <a:cxn ang="0">
                  <a:pos x="T8" y="T9"/>
                </a:cxn>
              </a:cxnLst>
              <a:rect l="0" t="0" r="r" b="b"/>
              <a:pathLst>
                <a:path w="25" h="27">
                  <a:moveTo>
                    <a:pt x="19" y="0"/>
                  </a:moveTo>
                  <a:cubicBezTo>
                    <a:pt x="13" y="0"/>
                    <a:pt x="6" y="3"/>
                    <a:pt x="3" y="9"/>
                  </a:cubicBezTo>
                  <a:cubicBezTo>
                    <a:pt x="0" y="15"/>
                    <a:pt x="2" y="22"/>
                    <a:pt x="6" y="26"/>
                  </a:cubicBezTo>
                  <a:cubicBezTo>
                    <a:pt x="12" y="27"/>
                    <a:pt x="19" y="24"/>
                    <a:pt x="22" y="18"/>
                  </a:cubicBezTo>
                  <a:cubicBezTo>
                    <a:pt x="25" y="12"/>
                    <a:pt x="23" y="5"/>
                    <a:pt x="19" y="0"/>
                  </a:cubicBezTo>
                  <a:close/>
                </a:path>
              </a:pathLst>
            </a:custGeom>
            <a:solidFill>
              <a:srgbClr val="5962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1" name="任意多边形: 形状 20"/>
            <p:cNvSpPr>
              <a:spLocks/>
            </p:cNvSpPr>
            <p:nvPr/>
          </p:nvSpPr>
          <p:spPr bwMode="auto">
            <a:xfrm>
              <a:off x="4884738" y="6148388"/>
              <a:ext cx="33338" cy="49213"/>
            </a:xfrm>
            <a:custGeom>
              <a:avLst/>
              <a:gdLst>
                <a:gd name="T0" fmla="*/ 0 w 19"/>
                <a:gd name="T1" fmla="*/ 26 h 27"/>
                <a:gd name="T2" fmla="*/ 16 w 19"/>
                <a:gd name="T3" fmla="*/ 18 h 27"/>
                <a:gd name="T4" fmla="*/ 13 w 19"/>
                <a:gd name="T5" fmla="*/ 0 h 27"/>
              </a:gdLst>
              <a:ahLst/>
              <a:cxnLst>
                <a:cxn ang="0">
                  <a:pos x="T0" y="T1"/>
                </a:cxn>
                <a:cxn ang="0">
                  <a:pos x="T2" y="T3"/>
                </a:cxn>
                <a:cxn ang="0">
                  <a:pos x="T4" y="T5"/>
                </a:cxn>
              </a:cxnLst>
              <a:rect l="0" t="0" r="r" b="b"/>
              <a:pathLst>
                <a:path w="19" h="27">
                  <a:moveTo>
                    <a:pt x="0" y="26"/>
                  </a:moveTo>
                  <a:cubicBezTo>
                    <a:pt x="6" y="27"/>
                    <a:pt x="13" y="24"/>
                    <a:pt x="16" y="18"/>
                  </a:cubicBezTo>
                  <a:cubicBezTo>
                    <a:pt x="19" y="12"/>
                    <a:pt x="17" y="5"/>
                    <a:pt x="13" y="0"/>
                  </a:cubicBezTo>
                </a:path>
              </a:pathLst>
            </a:custGeom>
            <a:solidFill>
              <a:srgbClr val="474F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2" name="任意多边形: 形状 21"/>
            <p:cNvSpPr>
              <a:spLocks/>
            </p:cNvSpPr>
            <p:nvPr/>
          </p:nvSpPr>
          <p:spPr bwMode="auto">
            <a:xfrm>
              <a:off x="4767263" y="6027738"/>
              <a:ext cx="155575" cy="155575"/>
            </a:xfrm>
            <a:custGeom>
              <a:avLst/>
              <a:gdLst>
                <a:gd name="T0" fmla="*/ 38 w 86"/>
                <a:gd name="T1" fmla="*/ 64 h 86"/>
                <a:gd name="T2" fmla="*/ 21 w 86"/>
                <a:gd name="T3" fmla="*/ 53 h 86"/>
                <a:gd name="T4" fmla="*/ 19 w 86"/>
                <a:gd name="T5" fmla="*/ 33 h 86"/>
                <a:gd name="T6" fmla="*/ 34 w 86"/>
                <a:gd name="T7" fmla="*/ 18 h 86"/>
                <a:gd name="T8" fmla="*/ 54 w 86"/>
                <a:gd name="T9" fmla="*/ 21 h 86"/>
                <a:gd name="T10" fmla="*/ 65 w 86"/>
                <a:gd name="T11" fmla="*/ 38 h 86"/>
                <a:gd name="T12" fmla="*/ 57 w 86"/>
                <a:gd name="T13" fmla="*/ 57 h 86"/>
                <a:gd name="T14" fmla="*/ 55 w 86"/>
                <a:gd name="T15" fmla="*/ 74 h 86"/>
                <a:gd name="T16" fmla="*/ 50 w 86"/>
                <a:gd name="T17" fmla="*/ 75 h 86"/>
                <a:gd name="T18" fmla="*/ 38 w 86"/>
                <a:gd name="T19" fmla="*/ 64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 h="86">
                  <a:moveTo>
                    <a:pt x="38" y="64"/>
                  </a:moveTo>
                  <a:cubicBezTo>
                    <a:pt x="36" y="86"/>
                    <a:pt x="4" y="65"/>
                    <a:pt x="21" y="53"/>
                  </a:cubicBezTo>
                  <a:cubicBezTo>
                    <a:pt x="4" y="65"/>
                    <a:pt x="0" y="26"/>
                    <a:pt x="19" y="33"/>
                  </a:cubicBezTo>
                  <a:cubicBezTo>
                    <a:pt x="0" y="26"/>
                    <a:pt x="28" y="0"/>
                    <a:pt x="34" y="18"/>
                  </a:cubicBezTo>
                  <a:cubicBezTo>
                    <a:pt x="28" y="0"/>
                    <a:pt x="66" y="4"/>
                    <a:pt x="54" y="21"/>
                  </a:cubicBezTo>
                  <a:cubicBezTo>
                    <a:pt x="66" y="4"/>
                    <a:pt x="86" y="37"/>
                    <a:pt x="65" y="38"/>
                  </a:cubicBezTo>
                  <a:cubicBezTo>
                    <a:pt x="86" y="37"/>
                    <a:pt x="72" y="74"/>
                    <a:pt x="57" y="57"/>
                  </a:cubicBezTo>
                  <a:cubicBezTo>
                    <a:pt x="64" y="64"/>
                    <a:pt x="61" y="71"/>
                    <a:pt x="55" y="74"/>
                  </a:cubicBezTo>
                  <a:cubicBezTo>
                    <a:pt x="50" y="75"/>
                    <a:pt x="50" y="75"/>
                    <a:pt x="50" y="75"/>
                  </a:cubicBezTo>
                  <a:cubicBezTo>
                    <a:pt x="43" y="76"/>
                    <a:pt x="37" y="73"/>
                    <a:pt x="38" y="64"/>
                  </a:cubicBezTo>
                  <a:close/>
                </a:path>
              </a:pathLst>
            </a:custGeom>
            <a:solidFill>
              <a:srgbClr val="EC85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3" name="任意多边形: 形状 22"/>
            <p:cNvSpPr>
              <a:spLocks/>
            </p:cNvSpPr>
            <p:nvPr/>
          </p:nvSpPr>
          <p:spPr bwMode="auto">
            <a:xfrm>
              <a:off x="4819651" y="6027738"/>
              <a:ext cx="103188" cy="134938"/>
            </a:xfrm>
            <a:custGeom>
              <a:avLst/>
              <a:gdLst>
                <a:gd name="T0" fmla="*/ 5 w 57"/>
                <a:gd name="T1" fmla="*/ 18 h 75"/>
                <a:gd name="T2" fmla="*/ 25 w 57"/>
                <a:gd name="T3" fmla="*/ 21 h 75"/>
                <a:gd name="T4" fmla="*/ 36 w 57"/>
                <a:gd name="T5" fmla="*/ 38 h 75"/>
                <a:gd name="T6" fmla="*/ 28 w 57"/>
                <a:gd name="T7" fmla="*/ 57 h 75"/>
                <a:gd name="T8" fmla="*/ 26 w 57"/>
                <a:gd name="T9" fmla="*/ 74 h 75"/>
                <a:gd name="T10" fmla="*/ 23 w 57"/>
                <a:gd name="T11" fmla="*/ 75 h 75"/>
                <a:gd name="T12" fmla="*/ 5 w 57"/>
                <a:gd name="T13" fmla="*/ 18 h 75"/>
              </a:gdLst>
              <a:ahLst/>
              <a:cxnLst>
                <a:cxn ang="0">
                  <a:pos x="T0" y="T1"/>
                </a:cxn>
                <a:cxn ang="0">
                  <a:pos x="T2" y="T3"/>
                </a:cxn>
                <a:cxn ang="0">
                  <a:pos x="T4" y="T5"/>
                </a:cxn>
                <a:cxn ang="0">
                  <a:pos x="T6" y="T7"/>
                </a:cxn>
                <a:cxn ang="0">
                  <a:pos x="T8" y="T9"/>
                </a:cxn>
                <a:cxn ang="0">
                  <a:pos x="T10" y="T11"/>
                </a:cxn>
                <a:cxn ang="0">
                  <a:pos x="T12" y="T13"/>
                </a:cxn>
              </a:cxnLst>
              <a:rect l="0" t="0" r="r" b="b"/>
              <a:pathLst>
                <a:path w="57" h="75">
                  <a:moveTo>
                    <a:pt x="5" y="18"/>
                  </a:moveTo>
                  <a:cubicBezTo>
                    <a:pt x="0" y="0"/>
                    <a:pt x="37" y="5"/>
                    <a:pt x="25" y="21"/>
                  </a:cubicBezTo>
                  <a:cubicBezTo>
                    <a:pt x="37" y="4"/>
                    <a:pt x="57" y="37"/>
                    <a:pt x="36" y="38"/>
                  </a:cubicBezTo>
                  <a:cubicBezTo>
                    <a:pt x="57" y="37"/>
                    <a:pt x="43" y="74"/>
                    <a:pt x="28" y="57"/>
                  </a:cubicBezTo>
                  <a:cubicBezTo>
                    <a:pt x="35" y="64"/>
                    <a:pt x="32" y="71"/>
                    <a:pt x="26" y="74"/>
                  </a:cubicBezTo>
                  <a:cubicBezTo>
                    <a:pt x="23" y="75"/>
                    <a:pt x="23" y="75"/>
                    <a:pt x="23" y="75"/>
                  </a:cubicBezTo>
                  <a:lnTo>
                    <a:pt x="5" y="18"/>
                  </a:lnTo>
                  <a:close/>
                </a:path>
              </a:pathLst>
            </a:custGeom>
            <a:solidFill>
              <a:srgbClr val="D46F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4" name="任意多边形: 形状 23"/>
            <p:cNvSpPr>
              <a:spLocks/>
            </p:cNvSpPr>
            <p:nvPr/>
          </p:nvSpPr>
          <p:spPr bwMode="auto">
            <a:xfrm>
              <a:off x="4818063" y="6078538"/>
              <a:ext cx="50800" cy="50800"/>
            </a:xfrm>
            <a:custGeom>
              <a:avLst/>
              <a:gdLst>
                <a:gd name="T0" fmla="*/ 25 w 28"/>
                <a:gd name="T1" fmla="*/ 10 h 28"/>
                <a:gd name="T2" fmla="*/ 10 w 28"/>
                <a:gd name="T3" fmla="*/ 3 h 28"/>
                <a:gd name="T4" fmla="*/ 2 w 28"/>
                <a:gd name="T5" fmla="*/ 18 h 28"/>
                <a:gd name="T6" fmla="*/ 18 w 28"/>
                <a:gd name="T7" fmla="*/ 26 h 28"/>
                <a:gd name="T8" fmla="*/ 25 w 28"/>
                <a:gd name="T9" fmla="*/ 10 h 28"/>
              </a:gdLst>
              <a:ahLst/>
              <a:cxnLst>
                <a:cxn ang="0">
                  <a:pos x="T0" y="T1"/>
                </a:cxn>
                <a:cxn ang="0">
                  <a:pos x="T2" y="T3"/>
                </a:cxn>
                <a:cxn ang="0">
                  <a:pos x="T4" y="T5"/>
                </a:cxn>
                <a:cxn ang="0">
                  <a:pos x="T6" y="T7"/>
                </a:cxn>
                <a:cxn ang="0">
                  <a:pos x="T8" y="T9"/>
                </a:cxn>
              </a:cxnLst>
              <a:rect l="0" t="0" r="r" b="b"/>
              <a:pathLst>
                <a:path w="28" h="28">
                  <a:moveTo>
                    <a:pt x="25" y="10"/>
                  </a:moveTo>
                  <a:cubicBezTo>
                    <a:pt x="23" y="4"/>
                    <a:pt x="16" y="0"/>
                    <a:pt x="10" y="3"/>
                  </a:cubicBezTo>
                  <a:cubicBezTo>
                    <a:pt x="3" y="5"/>
                    <a:pt x="0" y="12"/>
                    <a:pt x="2" y="18"/>
                  </a:cubicBezTo>
                  <a:cubicBezTo>
                    <a:pt x="4" y="25"/>
                    <a:pt x="11" y="28"/>
                    <a:pt x="18" y="26"/>
                  </a:cubicBezTo>
                  <a:cubicBezTo>
                    <a:pt x="24" y="24"/>
                    <a:pt x="28" y="17"/>
                    <a:pt x="25"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5" name="任意多边形: 形状 24"/>
            <p:cNvSpPr>
              <a:spLocks/>
            </p:cNvSpPr>
            <p:nvPr/>
          </p:nvSpPr>
          <p:spPr bwMode="auto">
            <a:xfrm>
              <a:off x="4835526" y="6078538"/>
              <a:ext cx="33338" cy="46038"/>
            </a:xfrm>
            <a:custGeom>
              <a:avLst/>
              <a:gdLst>
                <a:gd name="T0" fmla="*/ 0 w 18"/>
                <a:gd name="T1" fmla="*/ 3 h 26"/>
                <a:gd name="T2" fmla="*/ 15 w 18"/>
                <a:gd name="T3" fmla="*/ 10 h 26"/>
                <a:gd name="T4" fmla="*/ 8 w 18"/>
                <a:gd name="T5" fmla="*/ 26 h 26"/>
                <a:gd name="T6" fmla="*/ 0 w 18"/>
                <a:gd name="T7" fmla="*/ 3 h 26"/>
              </a:gdLst>
              <a:ahLst/>
              <a:cxnLst>
                <a:cxn ang="0">
                  <a:pos x="T0" y="T1"/>
                </a:cxn>
                <a:cxn ang="0">
                  <a:pos x="T2" y="T3"/>
                </a:cxn>
                <a:cxn ang="0">
                  <a:pos x="T4" y="T5"/>
                </a:cxn>
                <a:cxn ang="0">
                  <a:pos x="T6" y="T7"/>
                </a:cxn>
              </a:cxnLst>
              <a:rect l="0" t="0" r="r" b="b"/>
              <a:pathLst>
                <a:path w="18" h="26">
                  <a:moveTo>
                    <a:pt x="0" y="3"/>
                  </a:moveTo>
                  <a:cubicBezTo>
                    <a:pt x="6" y="0"/>
                    <a:pt x="13" y="4"/>
                    <a:pt x="15" y="10"/>
                  </a:cubicBezTo>
                  <a:cubicBezTo>
                    <a:pt x="18" y="17"/>
                    <a:pt x="14" y="24"/>
                    <a:pt x="8" y="26"/>
                  </a:cubicBezTo>
                  <a:lnTo>
                    <a:pt x="0" y="3"/>
                  </a:lnTo>
                  <a:close/>
                </a:path>
              </a:pathLst>
            </a:custGeom>
            <a:solidFill>
              <a:srgbClr val="D1ECF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6" name="任意多边形: 形状 25"/>
            <p:cNvSpPr>
              <a:spLocks noEditPoints="1"/>
            </p:cNvSpPr>
            <p:nvPr/>
          </p:nvSpPr>
          <p:spPr bwMode="auto">
            <a:xfrm>
              <a:off x="5446713" y="5835651"/>
              <a:ext cx="168275" cy="166688"/>
            </a:xfrm>
            <a:custGeom>
              <a:avLst/>
              <a:gdLst>
                <a:gd name="T0" fmla="*/ 69 w 93"/>
                <a:gd name="T1" fmla="*/ 23 h 92"/>
                <a:gd name="T2" fmla="*/ 64 w 93"/>
                <a:gd name="T3" fmla="*/ 57 h 92"/>
                <a:gd name="T4" fmla="*/ 72 w 93"/>
                <a:gd name="T5" fmla="*/ 58 h 92"/>
                <a:gd name="T6" fmla="*/ 80 w 93"/>
                <a:gd name="T7" fmla="*/ 48 h 92"/>
                <a:gd name="T8" fmla="*/ 79 w 93"/>
                <a:gd name="T9" fmla="*/ 26 h 92"/>
                <a:gd name="T10" fmla="*/ 62 w 93"/>
                <a:gd name="T11" fmla="*/ 12 h 92"/>
                <a:gd name="T12" fmla="*/ 34 w 93"/>
                <a:gd name="T13" fmla="*/ 13 h 92"/>
                <a:gd name="T14" fmla="*/ 14 w 93"/>
                <a:gd name="T15" fmla="*/ 33 h 92"/>
                <a:gd name="T16" fmla="*/ 14 w 93"/>
                <a:gd name="T17" fmla="*/ 62 h 92"/>
                <a:gd name="T18" fmla="*/ 32 w 93"/>
                <a:gd name="T19" fmla="*/ 79 h 92"/>
                <a:gd name="T20" fmla="*/ 54 w 93"/>
                <a:gd name="T21" fmla="*/ 81 h 92"/>
                <a:gd name="T22" fmla="*/ 64 w 93"/>
                <a:gd name="T23" fmla="*/ 89 h 92"/>
                <a:gd name="T24" fmla="*/ 46 w 93"/>
                <a:gd name="T25" fmla="*/ 92 h 92"/>
                <a:gd name="T26" fmla="*/ 13 w 93"/>
                <a:gd name="T27" fmla="*/ 81 h 92"/>
                <a:gd name="T28" fmla="*/ 0 w 93"/>
                <a:gd name="T29" fmla="*/ 48 h 92"/>
                <a:gd name="T30" fmla="*/ 15 w 93"/>
                <a:gd name="T31" fmla="*/ 13 h 92"/>
                <a:gd name="T32" fmla="*/ 49 w 93"/>
                <a:gd name="T33" fmla="*/ 0 h 92"/>
                <a:gd name="T34" fmla="*/ 80 w 93"/>
                <a:gd name="T35" fmla="*/ 10 h 92"/>
                <a:gd name="T36" fmla="*/ 93 w 93"/>
                <a:gd name="T37" fmla="*/ 39 h 92"/>
                <a:gd name="T38" fmla="*/ 84 w 93"/>
                <a:gd name="T39" fmla="*/ 61 h 92"/>
                <a:gd name="T40" fmla="*/ 63 w 93"/>
                <a:gd name="T41" fmla="*/ 70 h 92"/>
                <a:gd name="T42" fmla="*/ 55 w 93"/>
                <a:gd name="T43" fmla="*/ 67 h 92"/>
                <a:gd name="T44" fmla="*/ 52 w 93"/>
                <a:gd name="T45" fmla="*/ 59 h 92"/>
                <a:gd name="T46" fmla="*/ 49 w 93"/>
                <a:gd name="T47" fmla="*/ 63 h 92"/>
                <a:gd name="T48" fmla="*/ 40 w 93"/>
                <a:gd name="T49" fmla="*/ 69 h 92"/>
                <a:gd name="T50" fmla="*/ 30 w 93"/>
                <a:gd name="T51" fmla="*/ 69 h 92"/>
                <a:gd name="T52" fmla="*/ 23 w 93"/>
                <a:gd name="T53" fmla="*/ 61 h 92"/>
                <a:gd name="T54" fmla="*/ 24 w 93"/>
                <a:gd name="T55" fmla="*/ 43 h 92"/>
                <a:gd name="T56" fmla="*/ 38 w 93"/>
                <a:gd name="T57" fmla="*/ 25 h 92"/>
                <a:gd name="T58" fmla="*/ 54 w 93"/>
                <a:gd name="T59" fmla="*/ 23 h 92"/>
                <a:gd name="T60" fmla="*/ 62 w 93"/>
                <a:gd name="T61" fmla="*/ 23 h 92"/>
                <a:gd name="T62" fmla="*/ 52 w 93"/>
                <a:gd name="T63" fmla="*/ 33 h 92"/>
                <a:gd name="T64" fmla="*/ 43 w 93"/>
                <a:gd name="T65" fmla="*/ 34 h 92"/>
                <a:gd name="T66" fmla="*/ 36 w 93"/>
                <a:gd name="T67" fmla="*/ 45 h 92"/>
                <a:gd name="T68" fmla="*/ 36 w 93"/>
                <a:gd name="T69" fmla="*/ 57 h 92"/>
                <a:gd name="T70" fmla="*/ 44 w 93"/>
                <a:gd name="T71" fmla="*/ 58 h 92"/>
                <a:gd name="T72" fmla="*/ 50 w 93"/>
                <a:gd name="T73" fmla="*/ 53 h 92"/>
                <a:gd name="T74" fmla="*/ 55 w 93"/>
                <a:gd name="T75" fmla="*/ 35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3" h="92">
                  <a:moveTo>
                    <a:pt x="62" y="23"/>
                  </a:moveTo>
                  <a:cubicBezTo>
                    <a:pt x="69" y="23"/>
                    <a:pt x="69" y="23"/>
                    <a:pt x="69" y="23"/>
                  </a:cubicBezTo>
                  <a:cubicBezTo>
                    <a:pt x="64" y="50"/>
                    <a:pt x="64" y="50"/>
                    <a:pt x="64" y="50"/>
                  </a:cubicBezTo>
                  <a:cubicBezTo>
                    <a:pt x="63" y="53"/>
                    <a:pt x="63" y="56"/>
                    <a:pt x="64" y="57"/>
                  </a:cubicBezTo>
                  <a:cubicBezTo>
                    <a:pt x="64" y="59"/>
                    <a:pt x="65" y="59"/>
                    <a:pt x="67" y="59"/>
                  </a:cubicBezTo>
                  <a:cubicBezTo>
                    <a:pt x="69" y="59"/>
                    <a:pt x="71" y="59"/>
                    <a:pt x="72" y="58"/>
                  </a:cubicBezTo>
                  <a:cubicBezTo>
                    <a:pt x="74" y="57"/>
                    <a:pt x="76" y="56"/>
                    <a:pt x="77" y="54"/>
                  </a:cubicBezTo>
                  <a:cubicBezTo>
                    <a:pt x="78" y="53"/>
                    <a:pt x="79" y="51"/>
                    <a:pt x="80" y="48"/>
                  </a:cubicBezTo>
                  <a:cubicBezTo>
                    <a:pt x="81" y="45"/>
                    <a:pt x="81" y="42"/>
                    <a:pt x="81" y="39"/>
                  </a:cubicBezTo>
                  <a:cubicBezTo>
                    <a:pt x="81" y="34"/>
                    <a:pt x="81" y="29"/>
                    <a:pt x="79" y="26"/>
                  </a:cubicBezTo>
                  <a:cubicBezTo>
                    <a:pt x="77" y="22"/>
                    <a:pt x="75" y="19"/>
                    <a:pt x="72" y="17"/>
                  </a:cubicBezTo>
                  <a:cubicBezTo>
                    <a:pt x="69" y="15"/>
                    <a:pt x="66" y="13"/>
                    <a:pt x="62" y="12"/>
                  </a:cubicBezTo>
                  <a:cubicBezTo>
                    <a:pt x="58" y="11"/>
                    <a:pt x="53" y="10"/>
                    <a:pt x="49" y="10"/>
                  </a:cubicBezTo>
                  <a:cubicBezTo>
                    <a:pt x="43" y="10"/>
                    <a:pt x="38" y="11"/>
                    <a:pt x="34" y="13"/>
                  </a:cubicBezTo>
                  <a:cubicBezTo>
                    <a:pt x="29" y="15"/>
                    <a:pt x="25" y="18"/>
                    <a:pt x="22" y="21"/>
                  </a:cubicBezTo>
                  <a:cubicBezTo>
                    <a:pt x="19" y="24"/>
                    <a:pt x="16" y="28"/>
                    <a:pt x="14" y="33"/>
                  </a:cubicBezTo>
                  <a:cubicBezTo>
                    <a:pt x="12" y="37"/>
                    <a:pt x="11" y="42"/>
                    <a:pt x="11" y="48"/>
                  </a:cubicBezTo>
                  <a:cubicBezTo>
                    <a:pt x="11" y="53"/>
                    <a:pt x="12" y="58"/>
                    <a:pt x="14" y="62"/>
                  </a:cubicBezTo>
                  <a:cubicBezTo>
                    <a:pt x="15" y="66"/>
                    <a:pt x="18" y="70"/>
                    <a:pt x="21" y="72"/>
                  </a:cubicBezTo>
                  <a:cubicBezTo>
                    <a:pt x="24" y="75"/>
                    <a:pt x="28" y="78"/>
                    <a:pt x="32" y="79"/>
                  </a:cubicBezTo>
                  <a:cubicBezTo>
                    <a:pt x="37" y="81"/>
                    <a:pt x="42" y="82"/>
                    <a:pt x="48" y="82"/>
                  </a:cubicBezTo>
                  <a:cubicBezTo>
                    <a:pt x="49" y="82"/>
                    <a:pt x="52" y="81"/>
                    <a:pt x="54" y="81"/>
                  </a:cubicBezTo>
                  <a:cubicBezTo>
                    <a:pt x="57" y="80"/>
                    <a:pt x="59" y="80"/>
                    <a:pt x="61" y="79"/>
                  </a:cubicBezTo>
                  <a:cubicBezTo>
                    <a:pt x="64" y="89"/>
                    <a:pt x="64" y="89"/>
                    <a:pt x="64" y="89"/>
                  </a:cubicBezTo>
                  <a:cubicBezTo>
                    <a:pt x="61" y="90"/>
                    <a:pt x="59" y="91"/>
                    <a:pt x="56" y="91"/>
                  </a:cubicBezTo>
                  <a:cubicBezTo>
                    <a:pt x="53" y="92"/>
                    <a:pt x="50" y="92"/>
                    <a:pt x="46" y="92"/>
                  </a:cubicBezTo>
                  <a:cubicBezTo>
                    <a:pt x="39" y="92"/>
                    <a:pt x="33" y="91"/>
                    <a:pt x="28" y="89"/>
                  </a:cubicBezTo>
                  <a:cubicBezTo>
                    <a:pt x="22" y="87"/>
                    <a:pt x="17" y="85"/>
                    <a:pt x="13" y="81"/>
                  </a:cubicBezTo>
                  <a:cubicBezTo>
                    <a:pt x="9" y="77"/>
                    <a:pt x="6" y="73"/>
                    <a:pt x="3" y="67"/>
                  </a:cubicBezTo>
                  <a:cubicBezTo>
                    <a:pt x="1" y="62"/>
                    <a:pt x="0" y="55"/>
                    <a:pt x="0" y="48"/>
                  </a:cubicBezTo>
                  <a:cubicBezTo>
                    <a:pt x="0" y="41"/>
                    <a:pt x="1" y="34"/>
                    <a:pt x="4" y="28"/>
                  </a:cubicBezTo>
                  <a:cubicBezTo>
                    <a:pt x="7" y="22"/>
                    <a:pt x="10" y="17"/>
                    <a:pt x="15" y="13"/>
                  </a:cubicBezTo>
                  <a:cubicBezTo>
                    <a:pt x="19" y="9"/>
                    <a:pt x="24" y="5"/>
                    <a:pt x="30" y="3"/>
                  </a:cubicBezTo>
                  <a:cubicBezTo>
                    <a:pt x="36" y="1"/>
                    <a:pt x="42" y="0"/>
                    <a:pt x="49" y="0"/>
                  </a:cubicBezTo>
                  <a:cubicBezTo>
                    <a:pt x="55" y="0"/>
                    <a:pt x="61" y="1"/>
                    <a:pt x="66" y="2"/>
                  </a:cubicBezTo>
                  <a:cubicBezTo>
                    <a:pt x="72" y="4"/>
                    <a:pt x="76" y="7"/>
                    <a:pt x="80" y="10"/>
                  </a:cubicBezTo>
                  <a:cubicBezTo>
                    <a:pt x="84" y="13"/>
                    <a:pt x="87" y="18"/>
                    <a:pt x="89" y="22"/>
                  </a:cubicBezTo>
                  <a:cubicBezTo>
                    <a:pt x="92" y="27"/>
                    <a:pt x="93" y="33"/>
                    <a:pt x="93" y="39"/>
                  </a:cubicBezTo>
                  <a:cubicBezTo>
                    <a:pt x="93" y="43"/>
                    <a:pt x="92" y="47"/>
                    <a:pt x="90" y="51"/>
                  </a:cubicBezTo>
                  <a:cubicBezTo>
                    <a:pt x="89" y="55"/>
                    <a:pt x="87" y="58"/>
                    <a:pt x="84" y="61"/>
                  </a:cubicBezTo>
                  <a:cubicBezTo>
                    <a:pt x="81" y="64"/>
                    <a:pt x="78" y="66"/>
                    <a:pt x="75" y="67"/>
                  </a:cubicBezTo>
                  <a:cubicBezTo>
                    <a:pt x="71" y="69"/>
                    <a:pt x="67" y="70"/>
                    <a:pt x="63" y="70"/>
                  </a:cubicBezTo>
                  <a:cubicBezTo>
                    <a:pt x="62" y="70"/>
                    <a:pt x="60" y="70"/>
                    <a:pt x="59" y="69"/>
                  </a:cubicBezTo>
                  <a:cubicBezTo>
                    <a:pt x="57" y="69"/>
                    <a:pt x="56" y="68"/>
                    <a:pt x="55" y="67"/>
                  </a:cubicBezTo>
                  <a:cubicBezTo>
                    <a:pt x="54" y="67"/>
                    <a:pt x="53" y="65"/>
                    <a:pt x="53" y="64"/>
                  </a:cubicBezTo>
                  <a:cubicBezTo>
                    <a:pt x="52" y="63"/>
                    <a:pt x="52" y="61"/>
                    <a:pt x="52" y="59"/>
                  </a:cubicBezTo>
                  <a:cubicBezTo>
                    <a:pt x="52" y="59"/>
                    <a:pt x="52" y="59"/>
                    <a:pt x="52" y="59"/>
                  </a:cubicBezTo>
                  <a:cubicBezTo>
                    <a:pt x="51" y="60"/>
                    <a:pt x="50" y="62"/>
                    <a:pt x="49" y="63"/>
                  </a:cubicBezTo>
                  <a:cubicBezTo>
                    <a:pt x="48" y="64"/>
                    <a:pt x="46" y="65"/>
                    <a:pt x="45" y="66"/>
                  </a:cubicBezTo>
                  <a:cubicBezTo>
                    <a:pt x="43" y="68"/>
                    <a:pt x="42" y="68"/>
                    <a:pt x="40" y="69"/>
                  </a:cubicBezTo>
                  <a:cubicBezTo>
                    <a:pt x="38" y="70"/>
                    <a:pt x="37" y="70"/>
                    <a:pt x="35" y="70"/>
                  </a:cubicBezTo>
                  <a:cubicBezTo>
                    <a:pt x="33" y="70"/>
                    <a:pt x="31" y="70"/>
                    <a:pt x="30" y="69"/>
                  </a:cubicBezTo>
                  <a:cubicBezTo>
                    <a:pt x="28" y="68"/>
                    <a:pt x="27" y="67"/>
                    <a:pt x="26" y="66"/>
                  </a:cubicBezTo>
                  <a:cubicBezTo>
                    <a:pt x="25" y="65"/>
                    <a:pt x="24" y="63"/>
                    <a:pt x="23" y="61"/>
                  </a:cubicBezTo>
                  <a:cubicBezTo>
                    <a:pt x="23" y="59"/>
                    <a:pt x="22" y="57"/>
                    <a:pt x="22" y="55"/>
                  </a:cubicBezTo>
                  <a:cubicBezTo>
                    <a:pt x="22" y="51"/>
                    <a:pt x="23" y="47"/>
                    <a:pt x="24" y="43"/>
                  </a:cubicBezTo>
                  <a:cubicBezTo>
                    <a:pt x="26" y="39"/>
                    <a:pt x="28" y="35"/>
                    <a:pt x="30" y="32"/>
                  </a:cubicBezTo>
                  <a:cubicBezTo>
                    <a:pt x="32" y="29"/>
                    <a:pt x="35" y="27"/>
                    <a:pt x="38" y="25"/>
                  </a:cubicBezTo>
                  <a:cubicBezTo>
                    <a:pt x="41" y="23"/>
                    <a:pt x="44" y="22"/>
                    <a:pt x="48" y="22"/>
                  </a:cubicBezTo>
                  <a:cubicBezTo>
                    <a:pt x="50" y="22"/>
                    <a:pt x="52" y="23"/>
                    <a:pt x="54" y="23"/>
                  </a:cubicBezTo>
                  <a:cubicBezTo>
                    <a:pt x="56" y="24"/>
                    <a:pt x="57" y="25"/>
                    <a:pt x="58" y="26"/>
                  </a:cubicBezTo>
                  <a:lnTo>
                    <a:pt x="62" y="23"/>
                  </a:lnTo>
                  <a:close/>
                  <a:moveTo>
                    <a:pt x="55" y="35"/>
                  </a:moveTo>
                  <a:cubicBezTo>
                    <a:pt x="54" y="34"/>
                    <a:pt x="53" y="34"/>
                    <a:pt x="52" y="33"/>
                  </a:cubicBezTo>
                  <a:cubicBezTo>
                    <a:pt x="51" y="33"/>
                    <a:pt x="50" y="33"/>
                    <a:pt x="49" y="33"/>
                  </a:cubicBezTo>
                  <a:cubicBezTo>
                    <a:pt x="47" y="33"/>
                    <a:pt x="45" y="33"/>
                    <a:pt x="43" y="34"/>
                  </a:cubicBezTo>
                  <a:cubicBezTo>
                    <a:pt x="41" y="36"/>
                    <a:pt x="40" y="37"/>
                    <a:pt x="39" y="39"/>
                  </a:cubicBezTo>
                  <a:cubicBezTo>
                    <a:pt x="38" y="41"/>
                    <a:pt x="37" y="43"/>
                    <a:pt x="36" y="45"/>
                  </a:cubicBezTo>
                  <a:cubicBezTo>
                    <a:pt x="35" y="47"/>
                    <a:pt x="35" y="50"/>
                    <a:pt x="35" y="52"/>
                  </a:cubicBezTo>
                  <a:cubicBezTo>
                    <a:pt x="35" y="54"/>
                    <a:pt x="35" y="56"/>
                    <a:pt x="36" y="57"/>
                  </a:cubicBezTo>
                  <a:cubicBezTo>
                    <a:pt x="37" y="59"/>
                    <a:pt x="39" y="59"/>
                    <a:pt x="41" y="59"/>
                  </a:cubicBezTo>
                  <a:cubicBezTo>
                    <a:pt x="42" y="59"/>
                    <a:pt x="43" y="59"/>
                    <a:pt x="44" y="58"/>
                  </a:cubicBezTo>
                  <a:cubicBezTo>
                    <a:pt x="45" y="58"/>
                    <a:pt x="46" y="57"/>
                    <a:pt x="47" y="56"/>
                  </a:cubicBezTo>
                  <a:cubicBezTo>
                    <a:pt x="48" y="55"/>
                    <a:pt x="49" y="54"/>
                    <a:pt x="50" y="53"/>
                  </a:cubicBezTo>
                  <a:cubicBezTo>
                    <a:pt x="51" y="52"/>
                    <a:pt x="52" y="50"/>
                    <a:pt x="53" y="49"/>
                  </a:cubicBezTo>
                  <a:lnTo>
                    <a:pt x="55" y="35"/>
                  </a:lnTo>
                  <a:close/>
                </a:path>
              </a:pathLst>
            </a:custGeom>
            <a:solidFill>
              <a:srgbClr val="00B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7" name="任意多边形: 形状 26"/>
            <p:cNvSpPr>
              <a:spLocks/>
            </p:cNvSpPr>
            <p:nvPr/>
          </p:nvSpPr>
          <p:spPr bwMode="auto">
            <a:xfrm>
              <a:off x="4835525" y="5680076"/>
              <a:ext cx="555625" cy="239713"/>
            </a:xfrm>
            <a:custGeom>
              <a:avLst/>
              <a:gdLst>
                <a:gd name="T0" fmla="*/ 174 w 350"/>
                <a:gd name="T1" fmla="*/ 0 h 151"/>
                <a:gd name="T2" fmla="*/ 262 w 350"/>
                <a:gd name="T3" fmla="*/ 75 h 151"/>
                <a:gd name="T4" fmla="*/ 350 w 350"/>
                <a:gd name="T5" fmla="*/ 151 h 151"/>
                <a:gd name="T6" fmla="*/ 174 w 350"/>
                <a:gd name="T7" fmla="*/ 151 h 151"/>
                <a:gd name="T8" fmla="*/ 0 w 350"/>
                <a:gd name="T9" fmla="*/ 151 h 151"/>
                <a:gd name="T10" fmla="*/ 88 w 350"/>
                <a:gd name="T11" fmla="*/ 75 h 151"/>
                <a:gd name="T12" fmla="*/ 174 w 350"/>
                <a:gd name="T13" fmla="*/ 0 h 151"/>
              </a:gdLst>
              <a:ahLst/>
              <a:cxnLst>
                <a:cxn ang="0">
                  <a:pos x="T0" y="T1"/>
                </a:cxn>
                <a:cxn ang="0">
                  <a:pos x="T2" y="T3"/>
                </a:cxn>
                <a:cxn ang="0">
                  <a:pos x="T4" y="T5"/>
                </a:cxn>
                <a:cxn ang="0">
                  <a:pos x="T6" y="T7"/>
                </a:cxn>
                <a:cxn ang="0">
                  <a:pos x="T8" y="T9"/>
                </a:cxn>
                <a:cxn ang="0">
                  <a:pos x="T10" y="T11"/>
                </a:cxn>
                <a:cxn ang="0">
                  <a:pos x="T12" y="T13"/>
                </a:cxn>
              </a:cxnLst>
              <a:rect l="0" t="0" r="r" b="b"/>
              <a:pathLst>
                <a:path w="350" h="151">
                  <a:moveTo>
                    <a:pt x="174" y="0"/>
                  </a:moveTo>
                  <a:lnTo>
                    <a:pt x="262" y="75"/>
                  </a:lnTo>
                  <a:lnTo>
                    <a:pt x="350" y="151"/>
                  </a:lnTo>
                  <a:lnTo>
                    <a:pt x="174" y="151"/>
                  </a:lnTo>
                  <a:lnTo>
                    <a:pt x="0" y="151"/>
                  </a:lnTo>
                  <a:lnTo>
                    <a:pt x="88" y="75"/>
                  </a:lnTo>
                  <a:lnTo>
                    <a:pt x="174" y="0"/>
                  </a:lnTo>
                  <a:close/>
                </a:path>
              </a:pathLst>
            </a:custGeom>
            <a:solidFill>
              <a:srgbClr val="CDD5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8" name="任意多边形: 形状 27"/>
            <p:cNvSpPr>
              <a:spLocks/>
            </p:cNvSpPr>
            <p:nvPr/>
          </p:nvSpPr>
          <p:spPr bwMode="auto">
            <a:xfrm>
              <a:off x="4833938" y="5867401"/>
              <a:ext cx="558800" cy="444500"/>
            </a:xfrm>
            <a:custGeom>
              <a:avLst/>
              <a:gdLst>
                <a:gd name="T0" fmla="*/ 275 w 309"/>
                <a:gd name="T1" fmla="*/ 0 h 245"/>
                <a:gd name="T2" fmla="*/ 309 w 309"/>
                <a:gd name="T3" fmla="*/ 30 h 245"/>
                <a:gd name="T4" fmla="*/ 309 w 309"/>
                <a:gd name="T5" fmla="*/ 225 h 245"/>
                <a:gd name="T6" fmla="*/ 289 w 309"/>
                <a:gd name="T7" fmla="*/ 245 h 245"/>
                <a:gd name="T8" fmla="*/ 20 w 309"/>
                <a:gd name="T9" fmla="*/ 245 h 245"/>
                <a:gd name="T10" fmla="*/ 0 w 309"/>
                <a:gd name="T11" fmla="*/ 225 h 245"/>
                <a:gd name="T12" fmla="*/ 0 w 309"/>
                <a:gd name="T13" fmla="*/ 30 h 245"/>
                <a:gd name="T14" fmla="*/ 34 w 309"/>
                <a:gd name="T15" fmla="*/ 3 h 2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 h="245">
                  <a:moveTo>
                    <a:pt x="275" y="0"/>
                  </a:moveTo>
                  <a:cubicBezTo>
                    <a:pt x="309" y="30"/>
                    <a:pt x="309" y="30"/>
                    <a:pt x="309" y="30"/>
                  </a:cubicBezTo>
                  <a:cubicBezTo>
                    <a:pt x="309" y="225"/>
                    <a:pt x="309" y="225"/>
                    <a:pt x="309" y="225"/>
                  </a:cubicBezTo>
                  <a:cubicBezTo>
                    <a:pt x="309" y="236"/>
                    <a:pt x="300" y="245"/>
                    <a:pt x="289" y="245"/>
                  </a:cubicBezTo>
                  <a:cubicBezTo>
                    <a:pt x="20" y="245"/>
                    <a:pt x="20" y="245"/>
                    <a:pt x="20" y="245"/>
                  </a:cubicBezTo>
                  <a:cubicBezTo>
                    <a:pt x="9" y="245"/>
                    <a:pt x="0" y="236"/>
                    <a:pt x="0" y="225"/>
                  </a:cubicBezTo>
                  <a:cubicBezTo>
                    <a:pt x="0" y="30"/>
                    <a:pt x="0" y="30"/>
                    <a:pt x="0" y="30"/>
                  </a:cubicBezTo>
                  <a:cubicBezTo>
                    <a:pt x="34" y="3"/>
                    <a:pt x="34" y="3"/>
                    <a:pt x="34" y="3"/>
                  </a:cubicBezTo>
                </a:path>
              </a:pathLst>
            </a:custGeom>
            <a:solidFill>
              <a:srgbClr val="FD61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9" name="任意多边形: 形状 28"/>
            <p:cNvSpPr>
              <a:spLocks/>
            </p:cNvSpPr>
            <p:nvPr/>
          </p:nvSpPr>
          <p:spPr bwMode="auto">
            <a:xfrm>
              <a:off x="4833938" y="5867401"/>
              <a:ext cx="558800" cy="444500"/>
            </a:xfrm>
            <a:custGeom>
              <a:avLst/>
              <a:gdLst>
                <a:gd name="T0" fmla="*/ 275 w 309"/>
                <a:gd name="T1" fmla="*/ 0 h 245"/>
                <a:gd name="T2" fmla="*/ 309 w 309"/>
                <a:gd name="T3" fmla="*/ 30 h 245"/>
                <a:gd name="T4" fmla="*/ 309 w 309"/>
                <a:gd name="T5" fmla="*/ 225 h 245"/>
                <a:gd name="T6" fmla="*/ 289 w 309"/>
                <a:gd name="T7" fmla="*/ 245 h 245"/>
                <a:gd name="T8" fmla="*/ 20 w 309"/>
                <a:gd name="T9" fmla="*/ 245 h 245"/>
                <a:gd name="T10" fmla="*/ 0 w 309"/>
                <a:gd name="T11" fmla="*/ 225 h 245"/>
                <a:gd name="T12" fmla="*/ 0 w 309"/>
                <a:gd name="T13" fmla="*/ 30 h 245"/>
                <a:gd name="T14" fmla="*/ 34 w 309"/>
                <a:gd name="T15" fmla="*/ 3 h 2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 h="245">
                  <a:moveTo>
                    <a:pt x="275" y="0"/>
                  </a:moveTo>
                  <a:cubicBezTo>
                    <a:pt x="309" y="30"/>
                    <a:pt x="309" y="30"/>
                    <a:pt x="309" y="30"/>
                  </a:cubicBezTo>
                  <a:cubicBezTo>
                    <a:pt x="309" y="225"/>
                    <a:pt x="309" y="225"/>
                    <a:pt x="309" y="225"/>
                  </a:cubicBezTo>
                  <a:cubicBezTo>
                    <a:pt x="309" y="236"/>
                    <a:pt x="300" y="245"/>
                    <a:pt x="289" y="245"/>
                  </a:cubicBezTo>
                  <a:cubicBezTo>
                    <a:pt x="20" y="245"/>
                    <a:pt x="20" y="245"/>
                    <a:pt x="20" y="245"/>
                  </a:cubicBezTo>
                  <a:cubicBezTo>
                    <a:pt x="9" y="245"/>
                    <a:pt x="0" y="236"/>
                    <a:pt x="0" y="225"/>
                  </a:cubicBezTo>
                  <a:cubicBezTo>
                    <a:pt x="0" y="30"/>
                    <a:pt x="0" y="30"/>
                    <a:pt x="0" y="30"/>
                  </a:cubicBezTo>
                  <a:cubicBezTo>
                    <a:pt x="34" y="3"/>
                    <a:pt x="34" y="3"/>
                    <a:pt x="34" y="3"/>
                  </a:cubicBezTo>
                </a:path>
              </a:pathLst>
            </a:custGeom>
            <a:solidFill>
              <a:srgbClr val="CDD5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0" name="矩形 29"/>
            <p:cNvSpPr>
              <a:spLocks noChangeArrowheads="1"/>
            </p:cNvSpPr>
            <p:nvPr/>
          </p:nvSpPr>
          <p:spPr bwMode="auto">
            <a:xfrm>
              <a:off x="4897438" y="5754688"/>
              <a:ext cx="430213" cy="388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1" name="任意多边形: 形状 30"/>
            <p:cNvSpPr>
              <a:spLocks/>
            </p:cNvSpPr>
            <p:nvPr/>
          </p:nvSpPr>
          <p:spPr bwMode="auto">
            <a:xfrm>
              <a:off x="4897438" y="5754688"/>
              <a:ext cx="430213" cy="388938"/>
            </a:xfrm>
            <a:custGeom>
              <a:avLst/>
              <a:gdLst>
                <a:gd name="T0" fmla="*/ 0 w 271"/>
                <a:gd name="T1" fmla="*/ 245 h 245"/>
                <a:gd name="T2" fmla="*/ 0 w 271"/>
                <a:gd name="T3" fmla="*/ 0 h 245"/>
                <a:gd name="T4" fmla="*/ 271 w 271"/>
                <a:gd name="T5" fmla="*/ 0 h 245"/>
                <a:gd name="T6" fmla="*/ 271 w 271"/>
                <a:gd name="T7" fmla="*/ 245 h 245"/>
              </a:gdLst>
              <a:ahLst/>
              <a:cxnLst>
                <a:cxn ang="0">
                  <a:pos x="T0" y="T1"/>
                </a:cxn>
                <a:cxn ang="0">
                  <a:pos x="T2" y="T3"/>
                </a:cxn>
                <a:cxn ang="0">
                  <a:pos x="T4" y="T5"/>
                </a:cxn>
                <a:cxn ang="0">
                  <a:pos x="T6" y="T7"/>
                </a:cxn>
              </a:cxnLst>
              <a:rect l="0" t="0" r="r" b="b"/>
              <a:pathLst>
                <a:path w="271" h="245">
                  <a:moveTo>
                    <a:pt x="0" y="245"/>
                  </a:moveTo>
                  <a:lnTo>
                    <a:pt x="0" y="0"/>
                  </a:lnTo>
                  <a:lnTo>
                    <a:pt x="271" y="0"/>
                  </a:lnTo>
                  <a:lnTo>
                    <a:pt x="271" y="2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2" name="矩形 31"/>
            <p:cNvSpPr>
              <a:spLocks noChangeArrowheads="1"/>
            </p:cNvSpPr>
            <p:nvPr/>
          </p:nvSpPr>
          <p:spPr bwMode="auto">
            <a:xfrm>
              <a:off x="4956175" y="5837238"/>
              <a:ext cx="187325" cy="14288"/>
            </a:xfrm>
            <a:prstGeom prst="rect">
              <a:avLst/>
            </a:prstGeom>
            <a:solidFill>
              <a:schemeClr val="tx1">
                <a:lumMod val="50000"/>
                <a:lumOff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3" name="矩形 32"/>
            <p:cNvSpPr>
              <a:spLocks noChangeArrowheads="1"/>
            </p:cNvSpPr>
            <p:nvPr/>
          </p:nvSpPr>
          <p:spPr bwMode="auto">
            <a:xfrm>
              <a:off x="4956175" y="5891213"/>
              <a:ext cx="314325" cy="14288"/>
            </a:xfrm>
            <a:prstGeom prst="rect">
              <a:avLst/>
            </a:prstGeom>
            <a:solidFill>
              <a:schemeClr val="bg1">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4" name="矩形 33"/>
            <p:cNvSpPr>
              <a:spLocks noChangeArrowheads="1"/>
            </p:cNvSpPr>
            <p:nvPr/>
          </p:nvSpPr>
          <p:spPr bwMode="auto">
            <a:xfrm>
              <a:off x="4956175" y="5943601"/>
              <a:ext cx="314325" cy="14288"/>
            </a:xfrm>
            <a:prstGeom prst="rect">
              <a:avLst/>
            </a:prstGeom>
            <a:solidFill>
              <a:schemeClr val="bg1">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5" name="矩形 34"/>
            <p:cNvSpPr>
              <a:spLocks noChangeArrowheads="1"/>
            </p:cNvSpPr>
            <p:nvPr/>
          </p:nvSpPr>
          <p:spPr bwMode="auto">
            <a:xfrm>
              <a:off x="4956175" y="5995988"/>
              <a:ext cx="314325" cy="14288"/>
            </a:xfrm>
            <a:prstGeom prst="rect">
              <a:avLst/>
            </a:prstGeom>
            <a:solidFill>
              <a:schemeClr val="bg1">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6" name="矩形 35"/>
            <p:cNvSpPr>
              <a:spLocks noChangeArrowheads="1"/>
            </p:cNvSpPr>
            <p:nvPr/>
          </p:nvSpPr>
          <p:spPr bwMode="auto">
            <a:xfrm>
              <a:off x="4956175" y="6051551"/>
              <a:ext cx="314325" cy="12700"/>
            </a:xfrm>
            <a:prstGeom prst="rect">
              <a:avLst/>
            </a:prstGeom>
            <a:solidFill>
              <a:schemeClr val="bg1">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7" name="任意多边形: 形状 36"/>
            <p:cNvSpPr>
              <a:spLocks/>
            </p:cNvSpPr>
            <p:nvPr/>
          </p:nvSpPr>
          <p:spPr bwMode="auto">
            <a:xfrm>
              <a:off x="4837113" y="6099176"/>
              <a:ext cx="552450" cy="212725"/>
            </a:xfrm>
            <a:custGeom>
              <a:avLst/>
              <a:gdLst>
                <a:gd name="T0" fmla="*/ 116 w 305"/>
                <a:gd name="T1" fmla="*/ 0 h 117"/>
                <a:gd name="T2" fmla="*/ 0 w 305"/>
                <a:gd name="T3" fmla="*/ 104 h 117"/>
                <a:gd name="T4" fmla="*/ 18 w 305"/>
                <a:gd name="T5" fmla="*/ 117 h 117"/>
                <a:gd name="T6" fmla="*/ 287 w 305"/>
                <a:gd name="T7" fmla="*/ 117 h 117"/>
                <a:gd name="T8" fmla="*/ 305 w 305"/>
                <a:gd name="T9" fmla="*/ 104 h 117"/>
                <a:gd name="T10" fmla="*/ 189 w 305"/>
                <a:gd name="T11" fmla="*/ 0 h 117"/>
                <a:gd name="T12" fmla="*/ 116 w 305"/>
                <a:gd name="T13" fmla="*/ 0 h 117"/>
              </a:gdLst>
              <a:ahLst/>
              <a:cxnLst>
                <a:cxn ang="0">
                  <a:pos x="T0" y="T1"/>
                </a:cxn>
                <a:cxn ang="0">
                  <a:pos x="T2" y="T3"/>
                </a:cxn>
                <a:cxn ang="0">
                  <a:pos x="T4" y="T5"/>
                </a:cxn>
                <a:cxn ang="0">
                  <a:pos x="T6" y="T7"/>
                </a:cxn>
                <a:cxn ang="0">
                  <a:pos x="T8" y="T9"/>
                </a:cxn>
                <a:cxn ang="0">
                  <a:pos x="T10" y="T11"/>
                </a:cxn>
                <a:cxn ang="0">
                  <a:pos x="T12" y="T13"/>
                </a:cxn>
              </a:cxnLst>
              <a:rect l="0" t="0" r="r" b="b"/>
              <a:pathLst>
                <a:path w="305" h="117">
                  <a:moveTo>
                    <a:pt x="116" y="0"/>
                  </a:moveTo>
                  <a:cubicBezTo>
                    <a:pt x="0" y="104"/>
                    <a:pt x="0" y="104"/>
                    <a:pt x="0" y="104"/>
                  </a:cubicBezTo>
                  <a:cubicBezTo>
                    <a:pt x="3" y="112"/>
                    <a:pt x="10" y="117"/>
                    <a:pt x="18" y="117"/>
                  </a:cubicBezTo>
                  <a:cubicBezTo>
                    <a:pt x="287" y="117"/>
                    <a:pt x="287" y="117"/>
                    <a:pt x="287" y="117"/>
                  </a:cubicBezTo>
                  <a:cubicBezTo>
                    <a:pt x="295" y="117"/>
                    <a:pt x="302" y="112"/>
                    <a:pt x="305" y="104"/>
                  </a:cubicBezTo>
                  <a:cubicBezTo>
                    <a:pt x="189" y="0"/>
                    <a:pt x="189" y="0"/>
                    <a:pt x="189" y="0"/>
                  </a:cubicBezTo>
                  <a:lnTo>
                    <a:pt x="116" y="0"/>
                  </a:lnTo>
                  <a:close/>
                </a:path>
              </a:pathLst>
            </a:custGeom>
            <a:solidFill>
              <a:srgbClr val="00B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8" name="任意多边形: 形状 37"/>
            <p:cNvSpPr>
              <a:spLocks/>
            </p:cNvSpPr>
            <p:nvPr/>
          </p:nvSpPr>
          <p:spPr bwMode="auto">
            <a:xfrm>
              <a:off x="5181600" y="5922963"/>
              <a:ext cx="211138" cy="369888"/>
            </a:xfrm>
            <a:custGeom>
              <a:avLst/>
              <a:gdLst>
                <a:gd name="T0" fmla="*/ 0 w 117"/>
                <a:gd name="T1" fmla="*/ 99 h 205"/>
                <a:gd name="T2" fmla="*/ 115 w 117"/>
                <a:gd name="T3" fmla="*/ 202 h 205"/>
                <a:gd name="T4" fmla="*/ 114 w 117"/>
                <a:gd name="T5" fmla="*/ 205 h 205"/>
                <a:gd name="T6" fmla="*/ 114 w 117"/>
                <a:gd name="T7" fmla="*/ 205 h 205"/>
                <a:gd name="T8" fmla="*/ 117 w 117"/>
                <a:gd name="T9" fmla="*/ 195 h 205"/>
                <a:gd name="T10" fmla="*/ 117 w 117"/>
                <a:gd name="T11" fmla="*/ 0 h 205"/>
                <a:gd name="T12" fmla="*/ 0 w 117"/>
                <a:gd name="T13" fmla="*/ 99 h 205"/>
              </a:gdLst>
              <a:ahLst/>
              <a:cxnLst>
                <a:cxn ang="0">
                  <a:pos x="T0" y="T1"/>
                </a:cxn>
                <a:cxn ang="0">
                  <a:pos x="T2" y="T3"/>
                </a:cxn>
                <a:cxn ang="0">
                  <a:pos x="T4" y="T5"/>
                </a:cxn>
                <a:cxn ang="0">
                  <a:pos x="T6" y="T7"/>
                </a:cxn>
                <a:cxn ang="0">
                  <a:pos x="T8" y="T9"/>
                </a:cxn>
                <a:cxn ang="0">
                  <a:pos x="T10" y="T11"/>
                </a:cxn>
                <a:cxn ang="0">
                  <a:pos x="T12" y="T13"/>
                </a:cxn>
              </a:cxnLst>
              <a:rect l="0" t="0" r="r" b="b"/>
              <a:pathLst>
                <a:path w="117" h="205">
                  <a:moveTo>
                    <a:pt x="0" y="99"/>
                  </a:moveTo>
                  <a:cubicBezTo>
                    <a:pt x="115" y="202"/>
                    <a:pt x="115" y="202"/>
                    <a:pt x="115" y="202"/>
                  </a:cubicBezTo>
                  <a:cubicBezTo>
                    <a:pt x="115" y="203"/>
                    <a:pt x="114" y="204"/>
                    <a:pt x="114" y="205"/>
                  </a:cubicBezTo>
                  <a:cubicBezTo>
                    <a:pt x="114" y="205"/>
                    <a:pt x="114" y="205"/>
                    <a:pt x="114" y="205"/>
                  </a:cubicBezTo>
                  <a:cubicBezTo>
                    <a:pt x="116" y="202"/>
                    <a:pt x="117" y="199"/>
                    <a:pt x="117" y="195"/>
                  </a:cubicBezTo>
                  <a:cubicBezTo>
                    <a:pt x="117" y="0"/>
                    <a:pt x="117" y="0"/>
                    <a:pt x="117" y="0"/>
                  </a:cubicBezTo>
                  <a:lnTo>
                    <a:pt x="0" y="99"/>
                  </a:lnTo>
                  <a:close/>
                </a:path>
              </a:pathLst>
            </a:custGeom>
            <a:solidFill>
              <a:srgbClr val="25C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9" name="任意多边形: 形状 38"/>
            <p:cNvSpPr>
              <a:spLocks/>
            </p:cNvSpPr>
            <p:nvPr/>
          </p:nvSpPr>
          <p:spPr bwMode="auto">
            <a:xfrm>
              <a:off x="4833938" y="5922963"/>
              <a:ext cx="211138" cy="369888"/>
            </a:xfrm>
            <a:custGeom>
              <a:avLst/>
              <a:gdLst>
                <a:gd name="T0" fmla="*/ 2 w 117"/>
                <a:gd name="T1" fmla="*/ 202 h 205"/>
                <a:gd name="T2" fmla="*/ 117 w 117"/>
                <a:gd name="T3" fmla="*/ 99 h 205"/>
                <a:gd name="T4" fmla="*/ 0 w 117"/>
                <a:gd name="T5" fmla="*/ 0 h 205"/>
                <a:gd name="T6" fmla="*/ 0 w 117"/>
                <a:gd name="T7" fmla="*/ 195 h 205"/>
                <a:gd name="T8" fmla="*/ 3 w 117"/>
                <a:gd name="T9" fmla="*/ 205 h 205"/>
                <a:gd name="T10" fmla="*/ 3 w 117"/>
                <a:gd name="T11" fmla="*/ 205 h 205"/>
                <a:gd name="T12" fmla="*/ 2 w 117"/>
                <a:gd name="T13" fmla="*/ 202 h 205"/>
              </a:gdLst>
              <a:ahLst/>
              <a:cxnLst>
                <a:cxn ang="0">
                  <a:pos x="T0" y="T1"/>
                </a:cxn>
                <a:cxn ang="0">
                  <a:pos x="T2" y="T3"/>
                </a:cxn>
                <a:cxn ang="0">
                  <a:pos x="T4" y="T5"/>
                </a:cxn>
                <a:cxn ang="0">
                  <a:pos x="T6" y="T7"/>
                </a:cxn>
                <a:cxn ang="0">
                  <a:pos x="T8" y="T9"/>
                </a:cxn>
                <a:cxn ang="0">
                  <a:pos x="T10" y="T11"/>
                </a:cxn>
                <a:cxn ang="0">
                  <a:pos x="T12" y="T13"/>
                </a:cxn>
              </a:cxnLst>
              <a:rect l="0" t="0" r="r" b="b"/>
              <a:pathLst>
                <a:path w="117" h="205">
                  <a:moveTo>
                    <a:pt x="2" y="202"/>
                  </a:moveTo>
                  <a:cubicBezTo>
                    <a:pt x="117" y="99"/>
                    <a:pt x="117" y="99"/>
                    <a:pt x="117" y="99"/>
                  </a:cubicBezTo>
                  <a:cubicBezTo>
                    <a:pt x="0" y="0"/>
                    <a:pt x="0" y="0"/>
                    <a:pt x="0" y="0"/>
                  </a:cubicBezTo>
                  <a:cubicBezTo>
                    <a:pt x="0" y="195"/>
                    <a:pt x="0" y="195"/>
                    <a:pt x="0" y="195"/>
                  </a:cubicBezTo>
                  <a:cubicBezTo>
                    <a:pt x="0" y="199"/>
                    <a:pt x="1" y="202"/>
                    <a:pt x="3" y="205"/>
                  </a:cubicBezTo>
                  <a:cubicBezTo>
                    <a:pt x="3" y="205"/>
                    <a:pt x="3" y="205"/>
                    <a:pt x="3" y="205"/>
                  </a:cubicBezTo>
                  <a:cubicBezTo>
                    <a:pt x="3" y="204"/>
                    <a:pt x="2" y="203"/>
                    <a:pt x="2" y="202"/>
                  </a:cubicBezTo>
                  <a:close/>
                </a:path>
              </a:pathLst>
            </a:custGeom>
            <a:solidFill>
              <a:srgbClr val="25C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0" name="任意多边形: 形状 39"/>
            <p:cNvSpPr>
              <a:spLocks/>
            </p:cNvSpPr>
            <p:nvPr/>
          </p:nvSpPr>
          <p:spPr bwMode="auto">
            <a:xfrm>
              <a:off x="5389563" y="6350001"/>
              <a:ext cx="190500" cy="192088"/>
            </a:xfrm>
            <a:custGeom>
              <a:avLst/>
              <a:gdLst>
                <a:gd name="T0" fmla="*/ 0 w 120"/>
                <a:gd name="T1" fmla="*/ 0 h 121"/>
                <a:gd name="T2" fmla="*/ 31 w 120"/>
                <a:gd name="T3" fmla="*/ 121 h 121"/>
                <a:gd name="T4" fmla="*/ 52 w 120"/>
                <a:gd name="T5" fmla="*/ 82 h 121"/>
                <a:gd name="T6" fmla="*/ 90 w 120"/>
                <a:gd name="T7" fmla="*/ 119 h 121"/>
                <a:gd name="T8" fmla="*/ 120 w 120"/>
                <a:gd name="T9" fmla="*/ 90 h 121"/>
                <a:gd name="T10" fmla="*/ 82 w 120"/>
                <a:gd name="T11" fmla="*/ 52 h 121"/>
                <a:gd name="T12" fmla="*/ 120 w 120"/>
                <a:gd name="T13" fmla="*/ 32 h 121"/>
                <a:gd name="T14" fmla="*/ 0 w 120"/>
                <a:gd name="T15" fmla="*/ 0 h 1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0" h="121">
                  <a:moveTo>
                    <a:pt x="0" y="0"/>
                  </a:moveTo>
                  <a:lnTo>
                    <a:pt x="31" y="121"/>
                  </a:lnTo>
                  <a:lnTo>
                    <a:pt x="52" y="82"/>
                  </a:lnTo>
                  <a:lnTo>
                    <a:pt x="90" y="119"/>
                  </a:lnTo>
                  <a:lnTo>
                    <a:pt x="120" y="90"/>
                  </a:lnTo>
                  <a:lnTo>
                    <a:pt x="82" y="52"/>
                  </a:lnTo>
                  <a:lnTo>
                    <a:pt x="120" y="32"/>
                  </a:lnTo>
                  <a:lnTo>
                    <a:pt x="0" y="0"/>
                  </a:lnTo>
                  <a:close/>
                </a:path>
              </a:pathLst>
            </a:custGeom>
            <a:solidFill>
              <a:srgbClr val="00B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1" name="任意多边形: 形状 40"/>
            <p:cNvSpPr>
              <a:spLocks/>
            </p:cNvSpPr>
            <p:nvPr/>
          </p:nvSpPr>
          <p:spPr bwMode="auto">
            <a:xfrm>
              <a:off x="5389563" y="6350001"/>
              <a:ext cx="190500" cy="192088"/>
            </a:xfrm>
            <a:custGeom>
              <a:avLst/>
              <a:gdLst>
                <a:gd name="T0" fmla="*/ 0 w 120"/>
                <a:gd name="T1" fmla="*/ 0 h 121"/>
                <a:gd name="T2" fmla="*/ 31 w 120"/>
                <a:gd name="T3" fmla="*/ 121 h 121"/>
                <a:gd name="T4" fmla="*/ 52 w 120"/>
                <a:gd name="T5" fmla="*/ 82 h 121"/>
                <a:gd name="T6" fmla="*/ 90 w 120"/>
                <a:gd name="T7" fmla="*/ 119 h 121"/>
                <a:gd name="T8" fmla="*/ 120 w 120"/>
                <a:gd name="T9" fmla="*/ 90 h 121"/>
                <a:gd name="T10" fmla="*/ 82 w 120"/>
                <a:gd name="T11" fmla="*/ 52 h 121"/>
                <a:gd name="T12" fmla="*/ 120 w 120"/>
                <a:gd name="T13" fmla="*/ 32 h 121"/>
                <a:gd name="T14" fmla="*/ 0 w 120"/>
                <a:gd name="T15" fmla="*/ 0 h 1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0" h="121">
                  <a:moveTo>
                    <a:pt x="0" y="0"/>
                  </a:moveTo>
                  <a:lnTo>
                    <a:pt x="31" y="121"/>
                  </a:lnTo>
                  <a:lnTo>
                    <a:pt x="52" y="82"/>
                  </a:lnTo>
                  <a:lnTo>
                    <a:pt x="90" y="119"/>
                  </a:lnTo>
                  <a:lnTo>
                    <a:pt x="120" y="90"/>
                  </a:lnTo>
                  <a:lnTo>
                    <a:pt x="82" y="52"/>
                  </a:lnTo>
                  <a:lnTo>
                    <a:pt x="120" y="3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2" name="任意多边形: 形状 41"/>
            <p:cNvSpPr>
              <a:spLocks/>
            </p:cNvSpPr>
            <p:nvPr/>
          </p:nvSpPr>
          <p:spPr bwMode="auto">
            <a:xfrm>
              <a:off x="5472113" y="6188076"/>
              <a:ext cx="44450" cy="44450"/>
            </a:xfrm>
            <a:custGeom>
              <a:avLst/>
              <a:gdLst>
                <a:gd name="T0" fmla="*/ 3 w 24"/>
                <a:gd name="T1" fmla="*/ 24 h 24"/>
                <a:gd name="T2" fmla="*/ 1 w 24"/>
                <a:gd name="T3" fmla="*/ 23 h 24"/>
                <a:gd name="T4" fmla="*/ 1 w 24"/>
                <a:gd name="T5" fmla="*/ 20 h 24"/>
                <a:gd name="T6" fmla="*/ 20 w 24"/>
                <a:gd name="T7" fmla="*/ 1 h 24"/>
                <a:gd name="T8" fmla="*/ 23 w 24"/>
                <a:gd name="T9" fmla="*/ 1 h 24"/>
                <a:gd name="T10" fmla="*/ 23 w 24"/>
                <a:gd name="T11" fmla="*/ 4 h 24"/>
                <a:gd name="T12" fmla="*/ 4 w 24"/>
                <a:gd name="T13" fmla="*/ 23 h 24"/>
                <a:gd name="T14" fmla="*/ 3 w 24"/>
                <a:gd name="T15" fmla="*/ 24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24">
                  <a:moveTo>
                    <a:pt x="3" y="24"/>
                  </a:moveTo>
                  <a:cubicBezTo>
                    <a:pt x="2" y="24"/>
                    <a:pt x="2" y="24"/>
                    <a:pt x="1" y="23"/>
                  </a:cubicBezTo>
                  <a:cubicBezTo>
                    <a:pt x="0" y="22"/>
                    <a:pt x="0" y="21"/>
                    <a:pt x="1" y="20"/>
                  </a:cubicBezTo>
                  <a:cubicBezTo>
                    <a:pt x="20" y="1"/>
                    <a:pt x="20" y="1"/>
                    <a:pt x="20" y="1"/>
                  </a:cubicBezTo>
                  <a:cubicBezTo>
                    <a:pt x="21" y="0"/>
                    <a:pt x="22" y="0"/>
                    <a:pt x="23" y="1"/>
                  </a:cubicBezTo>
                  <a:cubicBezTo>
                    <a:pt x="24" y="2"/>
                    <a:pt x="24" y="3"/>
                    <a:pt x="23" y="4"/>
                  </a:cubicBezTo>
                  <a:cubicBezTo>
                    <a:pt x="4" y="23"/>
                    <a:pt x="4" y="23"/>
                    <a:pt x="4" y="23"/>
                  </a:cubicBezTo>
                  <a:cubicBezTo>
                    <a:pt x="4" y="24"/>
                    <a:pt x="3" y="24"/>
                    <a:pt x="3" y="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3" name="任意多边形: 形状 42"/>
            <p:cNvSpPr>
              <a:spLocks/>
            </p:cNvSpPr>
            <p:nvPr/>
          </p:nvSpPr>
          <p:spPr bwMode="auto">
            <a:xfrm>
              <a:off x="5427663" y="6148388"/>
              <a:ext cx="11113" cy="60325"/>
            </a:xfrm>
            <a:custGeom>
              <a:avLst/>
              <a:gdLst>
                <a:gd name="T0" fmla="*/ 3 w 6"/>
                <a:gd name="T1" fmla="*/ 33 h 33"/>
                <a:gd name="T2" fmla="*/ 3 w 6"/>
                <a:gd name="T3" fmla="*/ 33 h 33"/>
                <a:gd name="T4" fmla="*/ 1 w 6"/>
                <a:gd name="T5" fmla="*/ 31 h 33"/>
                <a:gd name="T6" fmla="*/ 2 w 6"/>
                <a:gd name="T7" fmla="*/ 2 h 33"/>
                <a:gd name="T8" fmla="*/ 4 w 6"/>
                <a:gd name="T9" fmla="*/ 0 h 33"/>
                <a:gd name="T10" fmla="*/ 6 w 6"/>
                <a:gd name="T11" fmla="*/ 2 h 33"/>
                <a:gd name="T12" fmla="*/ 5 w 6"/>
                <a:gd name="T13" fmla="*/ 31 h 33"/>
                <a:gd name="T14" fmla="*/ 3 w 6"/>
                <a:gd name="T15" fmla="*/ 33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33">
                  <a:moveTo>
                    <a:pt x="3" y="33"/>
                  </a:moveTo>
                  <a:cubicBezTo>
                    <a:pt x="3" y="33"/>
                    <a:pt x="3" y="33"/>
                    <a:pt x="3" y="33"/>
                  </a:cubicBezTo>
                  <a:cubicBezTo>
                    <a:pt x="1" y="33"/>
                    <a:pt x="0" y="32"/>
                    <a:pt x="1" y="31"/>
                  </a:cubicBezTo>
                  <a:cubicBezTo>
                    <a:pt x="2" y="2"/>
                    <a:pt x="2" y="2"/>
                    <a:pt x="2" y="2"/>
                  </a:cubicBezTo>
                  <a:cubicBezTo>
                    <a:pt x="2" y="1"/>
                    <a:pt x="3" y="0"/>
                    <a:pt x="4" y="0"/>
                  </a:cubicBezTo>
                  <a:cubicBezTo>
                    <a:pt x="5" y="0"/>
                    <a:pt x="6" y="1"/>
                    <a:pt x="6" y="2"/>
                  </a:cubicBezTo>
                  <a:cubicBezTo>
                    <a:pt x="5" y="31"/>
                    <a:pt x="5" y="31"/>
                    <a:pt x="5" y="31"/>
                  </a:cubicBezTo>
                  <a:cubicBezTo>
                    <a:pt x="5" y="32"/>
                    <a:pt x="4" y="33"/>
                    <a:pt x="3" y="3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4" name="任意多边形: 形状 43"/>
            <p:cNvSpPr>
              <a:spLocks/>
            </p:cNvSpPr>
            <p:nvPr/>
          </p:nvSpPr>
          <p:spPr bwMode="auto">
            <a:xfrm>
              <a:off x="5495925" y="6265863"/>
              <a:ext cx="60325" cy="11113"/>
            </a:xfrm>
            <a:custGeom>
              <a:avLst/>
              <a:gdLst>
                <a:gd name="T0" fmla="*/ 2 w 33"/>
                <a:gd name="T1" fmla="*/ 6 h 6"/>
                <a:gd name="T2" fmla="*/ 0 w 33"/>
                <a:gd name="T3" fmla="*/ 4 h 6"/>
                <a:gd name="T4" fmla="*/ 2 w 33"/>
                <a:gd name="T5" fmla="*/ 1 h 6"/>
                <a:gd name="T6" fmla="*/ 31 w 33"/>
                <a:gd name="T7" fmla="*/ 0 h 6"/>
                <a:gd name="T8" fmla="*/ 33 w 33"/>
                <a:gd name="T9" fmla="*/ 2 h 6"/>
                <a:gd name="T10" fmla="*/ 31 w 33"/>
                <a:gd name="T11" fmla="*/ 4 h 6"/>
                <a:gd name="T12" fmla="*/ 2 w 33"/>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33" h="6">
                  <a:moveTo>
                    <a:pt x="2" y="6"/>
                  </a:moveTo>
                  <a:cubicBezTo>
                    <a:pt x="1" y="6"/>
                    <a:pt x="0" y="5"/>
                    <a:pt x="0" y="4"/>
                  </a:cubicBezTo>
                  <a:cubicBezTo>
                    <a:pt x="0" y="2"/>
                    <a:pt x="1" y="1"/>
                    <a:pt x="2" y="1"/>
                  </a:cubicBezTo>
                  <a:cubicBezTo>
                    <a:pt x="31" y="0"/>
                    <a:pt x="31" y="0"/>
                    <a:pt x="31" y="0"/>
                  </a:cubicBezTo>
                  <a:cubicBezTo>
                    <a:pt x="32" y="0"/>
                    <a:pt x="33" y="1"/>
                    <a:pt x="33" y="2"/>
                  </a:cubicBezTo>
                  <a:cubicBezTo>
                    <a:pt x="33" y="3"/>
                    <a:pt x="32" y="4"/>
                    <a:pt x="31" y="4"/>
                  </a:cubicBezTo>
                  <a:cubicBezTo>
                    <a:pt x="2" y="6"/>
                    <a:pt x="2" y="6"/>
                    <a:pt x="2"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5" name="任意多边形: 形状 44"/>
            <p:cNvSpPr>
              <a:spLocks/>
            </p:cNvSpPr>
            <p:nvPr/>
          </p:nvSpPr>
          <p:spPr bwMode="auto">
            <a:xfrm>
              <a:off x="5280025" y="6381751"/>
              <a:ext cx="44450" cy="41275"/>
            </a:xfrm>
            <a:custGeom>
              <a:avLst/>
              <a:gdLst>
                <a:gd name="T0" fmla="*/ 2 w 24"/>
                <a:gd name="T1" fmla="*/ 23 h 23"/>
                <a:gd name="T2" fmla="*/ 1 w 24"/>
                <a:gd name="T3" fmla="*/ 23 h 23"/>
                <a:gd name="T4" fmla="*/ 1 w 24"/>
                <a:gd name="T5" fmla="*/ 19 h 23"/>
                <a:gd name="T6" fmla="*/ 19 w 24"/>
                <a:gd name="T7" fmla="*/ 1 h 23"/>
                <a:gd name="T8" fmla="*/ 23 w 24"/>
                <a:gd name="T9" fmla="*/ 1 h 23"/>
                <a:gd name="T10" fmla="*/ 23 w 24"/>
                <a:gd name="T11" fmla="*/ 4 h 23"/>
                <a:gd name="T12" fmla="*/ 4 w 24"/>
                <a:gd name="T13" fmla="*/ 23 h 23"/>
                <a:gd name="T14" fmla="*/ 2 w 24"/>
                <a:gd name="T15" fmla="*/ 23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23">
                  <a:moveTo>
                    <a:pt x="2" y="23"/>
                  </a:moveTo>
                  <a:cubicBezTo>
                    <a:pt x="2" y="23"/>
                    <a:pt x="1" y="23"/>
                    <a:pt x="1" y="23"/>
                  </a:cubicBezTo>
                  <a:cubicBezTo>
                    <a:pt x="0" y="22"/>
                    <a:pt x="0" y="20"/>
                    <a:pt x="1" y="19"/>
                  </a:cubicBezTo>
                  <a:cubicBezTo>
                    <a:pt x="19" y="1"/>
                    <a:pt x="19" y="1"/>
                    <a:pt x="19" y="1"/>
                  </a:cubicBezTo>
                  <a:cubicBezTo>
                    <a:pt x="20" y="0"/>
                    <a:pt x="22" y="0"/>
                    <a:pt x="23" y="1"/>
                  </a:cubicBezTo>
                  <a:cubicBezTo>
                    <a:pt x="24" y="1"/>
                    <a:pt x="24" y="3"/>
                    <a:pt x="23" y="4"/>
                  </a:cubicBezTo>
                  <a:cubicBezTo>
                    <a:pt x="4" y="23"/>
                    <a:pt x="4" y="23"/>
                    <a:pt x="4" y="23"/>
                  </a:cubicBezTo>
                  <a:cubicBezTo>
                    <a:pt x="3" y="23"/>
                    <a:pt x="3" y="23"/>
                    <a:pt x="2"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6" name="任意多边形: 形状 45"/>
            <p:cNvSpPr>
              <a:spLocks/>
            </p:cNvSpPr>
            <p:nvPr/>
          </p:nvSpPr>
          <p:spPr bwMode="auto">
            <a:xfrm>
              <a:off x="5356225" y="6403976"/>
              <a:ext cx="11113" cy="61913"/>
            </a:xfrm>
            <a:custGeom>
              <a:avLst/>
              <a:gdLst>
                <a:gd name="T0" fmla="*/ 3 w 6"/>
                <a:gd name="T1" fmla="*/ 34 h 34"/>
                <a:gd name="T2" fmla="*/ 3 w 6"/>
                <a:gd name="T3" fmla="*/ 34 h 34"/>
                <a:gd name="T4" fmla="*/ 1 w 6"/>
                <a:gd name="T5" fmla="*/ 31 h 34"/>
                <a:gd name="T6" fmla="*/ 2 w 6"/>
                <a:gd name="T7" fmla="*/ 2 h 34"/>
                <a:gd name="T8" fmla="*/ 4 w 6"/>
                <a:gd name="T9" fmla="*/ 0 h 34"/>
                <a:gd name="T10" fmla="*/ 4 w 6"/>
                <a:gd name="T11" fmla="*/ 0 h 34"/>
                <a:gd name="T12" fmla="*/ 6 w 6"/>
                <a:gd name="T13" fmla="*/ 3 h 34"/>
                <a:gd name="T14" fmla="*/ 5 w 6"/>
                <a:gd name="T15" fmla="*/ 31 h 34"/>
                <a:gd name="T16" fmla="*/ 3 w 6"/>
                <a:gd name="T17"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34">
                  <a:moveTo>
                    <a:pt x="3" y="34"/>
                  </a:moveTo>
                  <a:cubicBezTo>
                    <a:pt x="3" y="34"/>
                    <a:pt x="3" y="34"/>
                    <a:pt x="3" y="34"/>
                  </a:cubicBezTo>
                  <a:cubicBezTo>
                    <a:pt x="1" y="34"/>
                    <a:pt x="0" y="32"/>
                    <a:pt x="1" y="31"/>
                  </a:cubicBezTo>
                  <a:cubicBezTo>
                    <a:pt x="2" y="2"/>
                    <a:pt x="2" y="2"/>
                    <a:pt x="2" y="2"/>
                  </a:cubicBezTo>
                  <a:cubicBezTo>
                    <a:pt x="2" y="1"/>
                    <a:pt x="3" y="0"/>
                    <a:pt x="4" y="0"/>
                  </a:cubicBezTo>
                  <a:cubicBezTo>
                    <a:pt x="4" y="0"/>
                    <a:pt x="4" y="0"/>
                    <a:pt x="4" y="0"/>
                  </a:cubicBezTo>
                  <a:cubicBezTo>
                    <a:pt x="5" y="0"/>
                    <a:pt x="6" y="1"/>
                    <a:pt x="6" y="3"/>
                  </a:cubicBezTo>
                  <a:cubicBezTo>
                    <a:pt x="5" y="31"/>
                    <a:pt x="5" y="31"/>
                    <a:pt x="5" y="31"/>
                  </a:cubicBezTo>
                  <a:cubicBezTo>
                    <a:pt x="5" y="33"/>
                    <a:pt x="4" y="34"/>
                    <a:pt x="3" y="3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7" name="任意多边形: 形状 46"/>
            <p:cNvSpPr>
              <a:spLocks/>
            </p:cNvSpPr>
            <p:nvPr/>
          </p:nvSpPr>
          <p:spPr bwMode="auto">
            <a:xfrm>
              <a:off x="5240338" y="6337301"/>
              <a:ext cx="60325" cy="11113"/>
            </a:xfrm>
            <a:custGeom>
              <a:avLst/>
              <a:gdLst>
                <a:gd name="T0" fmla="*/ 2 w 33"/>
                <a:gd name="T1" fmla="*/ 6 h 6"/>
                <a:gd name="T2" fmla="*/ 0 w 33"/>
                <a:gd name="T3" fmla="*/ 4 h 6"/>
                <a:gd name="T4" fmla="*/ 2 w 33"/>
                <a:gd name="T5" fmla="*/ 1 h 6"/>
                <a:gd name="T6" fmla="*/ 31 w 33"/>
                <a:gd name="T7" fmla="*/ 0 h 6"/>
                <a:gd name="T8" fmla="*/ 33 w 33"/>
                <a:gd name="T9" fmla="*/ 2 h 6"/>
                <a:gd name="T10" fmla="*/ 31 w 33"/>
                <a:gd name="T11" fmla="*/ 4 h 6"/>
                <a:gd name="T12" fmla="*/ 2 w 33"/>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33" h="6">
                  <a:moveTo>
                    <a:pt x="2" y="6"/>
                  </a:moveTo>
                  <a:cubicBezTo>
                    <a:pt x="1" y="6"/>
                    <a:pt x="0" y="5"/>
                    <a:pt x="0" y="4"/>
                  </a:cubicBezTo>
                  <a:cubicBezTo>
                    <a:pt x="0" y="2"/>
                    <a:pt x="1" y="1"/>
                    <a:pt x="2" y="1"/>
                  </a:cubicBezTo>
                  <a:cubicBezTo>
                    <a:pt x="31" y="0"/>
                    <a:pt x="31" y="0"/>
                    <a:pt x="31" y="0"/>
                  </a:cubicBezTo>
                  <a:cubicBezTo>
                    <a:pt x="32" y="0"/>
                    <a:pt x="33" y="1"/>
                    <a:pt x="33" y="2"/>
                  </a:cubicBezTo>
                  <a:cubicBezTo>
                    <a:pt x="33" y="3"/>
                    <a:pt x="32" y="4"/>
                    <a:pt x="31" y="4"/>
                  </a:cubicBezTo>
                  <a:cubicBezTo>
                    <a:pt x="2" y="6"/>
                    <a:pt x="2" y="6"/>
                    <a:pt x="2"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8" name="任意多边形: 形状 47"/>
            <p:cNvSpPr>
              <a:spLocks/>
            </p:cNvSpPr>
            <p:nvPr/>
          </p:nvSpPr>
          <p:spPr bwMode="auto">
            <a:xfrm>
              <a:off x="5402263" y="6316663"/>
              <a:ext cx="190500" cy="190500"/>
            </a:xfrm>
            <a:custGeom>
              <a:avLst/>
              <a:gdLst>
                <a:gd name="T0" fmla="*/ 120 w 120"/>
                <a:gd name="T1" fmla="*/ 31 h 120"/>
                <a:gd name="T2" fmla="*/ 0 w 120"/>
                <a:gd name="T3" fmla="*/ 0 h 120"/>
                <a:gd name="T4" fmla="*/ 31 w 120"/>
                <a:gd name="T5" fmla="*/ 120 h 120"/>
                <a:gd name="T6" fmla="*/ 52 w 120"/>
                <a:gd name="T7" fmla="*/ 82 h 120"/>
                <a:gd name="T8" fmla="*/ 90 w 120"/>
                <a:gd name="T9" fmla="*/ 120 h 120"/>
                <a:gd name="T10" fmla="*/ 120 w 120"/>
                <a:gd name="T11" fmla="*/ 90 h 120"/>
                <a:gd name="T12" fmla="*/ 82 w 120"/>
                <a:gd name="T13" fmla="*/ 53 h 120"/>
                <a:gd name="T14" fmla="*/ 120 w 120"/>
                <a:gd name="T15" fmla="*/ 31 h 1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0" h="120">
                  <a:moveTo>
                    <a:pt x="120" y="31"/>
                  </a:moveTo>
                  <a:lnTo>
                    <a:pt x="0" y="0"/>
                  </a:lnTo>
                  <a:lnTo>
                    <a:pt x="31" y="120"/>
                  </a:lnTo>
                  <a:lnTo>
                    <a:pt x="52" y="82"/>
                  </a:lnTo>
                  <a:lnTo>
                    <a:pt x="90" y="120"/>
                  </a:lnTo>
                  <a:lnTo>
                    <a:pt x="120" y="90"/>
                  </a:lnTo>
                  <a:lnTo>
                    <a:pt x="82" y="53"/>
                  </a:lnTo>
                  <a:lnTo>
                    <a:pt x="120" y="3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9" name="任意多边形: 形状 48"/>
            <p:cNvSpPr>
              <a:spLocks/>
            </p:cNvSpPr>
            <p:nvPr/>
          </p:nvSpPr>
          <p:spPr bwMode="auto">
            <a:xfrm>
              <a:off x="5402263" y="6316663"/>
              <a:ext cx="166688" cy="190500"/>
            </a:xfrm>
            <a:custGeom>
              <a:avLst/>
              <a:gdLst>
                <a:gd name="T0" fmla="*/ 1 w 105"/>
                <a:gd name="T1" fmla="*/ 0 h 120"/>
                <a:gd name="T2" fmla="*/ 0 w 105"/>
                <a:gd name="T3" fmla="*/ 0 h 120"/>
                <a:gd name="T4" fmla="*/ 31 w 105"/>
                <a:gd name="T5" fmla="*/ 120 h 120"/>
                <a:gd name="T6" fmla="*/ 52 w 105"/>
                <a:gd name="T7" fmla="*/ 82 h 120"/>
                <a:gd name="T8" fmla="*/ 90 w 105"/>
                <a:gd name="T9" fmla="*/ 120 h 120"/>
                <a:gd name="T10" fmla="*/ 105 w 105"/>
                <a:gd name="T11" fmla="*/ 104 h 120"/>
                <a:gd name="T12" fmla="*/ 1 w 105"/>
                <a:gd name="T13" fmla="*/ 0 h 120"/>
              </a:gdLst>
              <a:ahLst/>
              <a:cxnLst>
                <a:cxn ang="0">
                  <a:pos x="T0" y="T1"/>
                </a:cxn>
                <a:cxn ang="0">
                  <a:pos x="T2" y="T3"/>
                </a:cxn>
                <a:cxn ang="0">
                  <a:pos x="T4" y="T5"/>
                </a:cxn>
                <a:cxn ang="0">
                  <a:pos x="T6" y="T7"/>
                </a:cxn>
                <a:cxn ang="0">
                  <a:pos x="T8" y="T9"/>
                </a:cxn>
                <a:cxn ang="0">
                  <a:pos x="T10" y="T11"/>
                </a:cxn>
                <a:cxn ang="0">
                  <a:pos x="T12" y="T13"/>
                </a:cxn>
              </a:cxnLst>
              <a:rect l="0" t="0" r="r" b="b"/>
              <a:pathLst>
                <a:path w="105" h="120">
                  <a:moveTo>
                    <a:pt x="1" y="0"/>
                  </a:moveTo>
                  <a:lnTo>
                    <a:pt x="0" y="0"/>
                  </a:lnTo>
                  <a:lnTo>
                    <a:pt x="31" y="120"/>
                  </a:lnTo>
                  <a:lnTo>
                    <a:pt x="52" y="82"/>
                  </a:lnTo>
                  <a:lnTo>
                    <a:pt x="90" y="120"/>
                  </a:lnTo>
                  <a:lnTo>
                    <a:pt x="105" y="104"/>
                  </a:lnTo>
                  <a:lnTo>
                    <a:pt x="1" y="0"/>
                  </a:lnTo>
                  <a:close/>
                </a:path>
              </a:pathLst>
            </a:custGeom>
            <a:solidFill>
              <a:srgbClr val="C1E2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0" name="任意多边形: 形状 49"/>
            <p:cNvSpPr>
              <a:spLocks/>
            </p:cNvSpPr>
            <p:nvPr/>
          </p:nvSpPr>
          <p:spPr bwMode="auto">
            <a:xfrm>
              <a:off x="5330825" y="5576888"/>
              <a:ext cx="200025" cy="173038"/>
            </a:xfrm>
            <a:custGeom>
              <a:avLst/>
              <a:gdLst>
                <a:gd name="T0" fmla="*/ 110 w 110"/>
                <a:gd name="T1" fmla="*/ 69 h 96"/>
                <a:gd name="T2" fmla="*/ 105 w 110"/>
                <a:gd name="T3" fmla="*/ 75 h 96"/>
                <a:gd name="T4" fmla="*/ 95 w 110"/>
                <a:gd name="T5" fmla="*/ 75 h 96"/>
                <a:gd name="T6" fmla="*/ 95 w 110"/>
                <a:gd name="T7" fmla="*/ 96 h 96"/>
                <a:gd name="T8" fmla="*/ 70 w 110"/>
                <a:gd name="T9" fmla="*/ 75 h 96"/>
                <a:gd name="T10" fmla="*/ 5 w 110"/>
                <a:gd name="T11" fmla="*/ 75 h 96"/>
                <a:gd name="T12" fmla="*/ 0 w 110"/>
                <a:gd name="T13" fmla="*/ 69 h 96"/>
                <a:gd name="T14" fmla="*/ 0 w 110"/>
                <a:gd name="T15" fmla="*/ 6 h 96"/>
                <a:gd name="T16" fmla="*/ 5 w 110"/>
                <a:gd name="T17" fmla="*/ 0 h 96"/>
                <a:gd name="T18" fmla="*/ 105 w 110"/>
                <a:gd name="T19" fmla="*/ 0 h 96"/>
                <a:gd name="T20" fmla="*/ 110 w 110"/>
                <a:gd name="T21" fmla="*/ 6 h 96"/>
                <a:gd name="T22" fmla="*/ 110 w 110"/>
                <a:gd name="T23"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0" h="96">
                  <a:moveTo>
                    <a:pt x="110" y="69"/>
                  </a:moveTo>
                  <a:cubicBezTo>
                    <a:pt x="110" y="72"/>
                    <a:pt x="108" y="75"/>
                    <a:pt x="105" y="75"/>
                  </a:cubicBezTo>
                  <a:cubicBezTo>
                    <a:pt x="95" y="75"/>
                    <a:pt x="95" y="75"/>
                    <a:pt x="95" y="75"/>
                  </a:cubicBezTo>
                  <a:cubicBezTo>
                    <a:pt x="95" y="96"/>
                    <a:pt x="95" y="96"/>
                    <a:pt x="95" y="96"/>
                  </a:cubicBezTo>
                  <a:cubicBezTo>
                    <a:pt x="70" y="75"/>
                    <a:pt x="70" y="75"/>
                    <a:pt x="70" y="75"/>
                  </a:cubicBezTo>
                  <a:cubicBezTo>
                    <a:pt x="5" y="75"/>
                    <a:pt x="5" y="75"/>
                    <a:pt x="5" y="75"/>
                  </a:cubicBezTo>
                  <a:cubicBezTo>
                    <a:pt x="2" y="75"/>
                    <a:pt x="0" y="72"/>
                    <a:pt x="0" y="69"/>
                  </a:cubicBezTo>
                  <a:cubicBezTo>
                    <a:pt x="0" y="6"/>
                    <a:pt x="0" y="6"/>
                    <a:pt x="0" y="6"/>
                  </a:cubicBezTo>
                  <a:cubicBezTo>
                    <a:pt x="0" y="3"/>
                    <a:pt x="2" y="0"/>
                    <a:pt x="5" y="0"/>
                  </a:cubicBezTo>
                  <a:cubicBezTo>
                    <a:pt x="105" y="0"/>
                    <a:pt x="105" y="0"/>
                    <a:pt x="105" y="0"/>
                  </a:cubicBezTo>
                  <a:cubicBezTo>
                    <a:pt x="108" y="0"/>
                    <a:pt x="110" y="3"/>
                    <a:pt x="110" y="6"/>
                  </a:cubicBezTo>
                  <a:lnTo>
                    <a:pt x="110" y="69"/>
                  </a:ln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1" name="任意多边形: 形状 50"/>
            <p:cNvSpPr>
              <a:spLocks/>
            </p:cNvSpPr>
            <p:nvPr/>
          </p:nvSpPr>
          <p:spPr bwMode="auto">
            <a:xfrm>
              <a:off x="5251450" y="5540376"/>
              <a:ext cx="200025" cy="173038"/>
            </a:xfrm>
            <a:custGeom>
              <a:avLst/>
              <a:gdLst>
                <a:gd name="T0" fmla="*/ 0 w 110"/>
                <a:gd name="T1" fmla="*/ 69 h 96"/>
                <a:gd name="T2" fmla="*/ 5 w 110"/>
                <a:gd name="T3" fmla="*/ 75 h 96"/>
                <a:gd name="T4" fmla="*/ 15 w 110"/>
                <a:gd name="T5" fmla="*/ 75 h 96"/>
                <a:gd name="T6" fmla="*/ 15 w 110"/>
                <a:gd name="T7" fmla="*/ 96 h 96"/>
                <a:gd name="T8" fmla="*/ 40 w 110"/>
                <a:gd name="T9" fmla="*/ 75 h 96"/>
                <a:gd name="T10" fmla="*/ 105 w 110"/>
                <a:gd name="T11" fmla="*/ 75 h 96"/>
                <a:gd name="T12" fmla="*/ 110 w 110"/>
                <a:gd name="T13" fmla="*/ 69 h 96"/>
                <a:gd name="T14" fmla="*/ 110 w 110"/>
                <a:gd name="T15" fmla="*/ 6 h 96"/>
                <a:gd name="T16" fmla="*/ 105 w 110"/>
                <a:gd name="T17" fmla="*/ 0 h 96"/>
                <a:gd name="T18" fmla="*/ 5 w 110"/>
                <a:gd name="T19" fmla="*/ 0 h 96"/>
                <a:gd name="T20" fmla="*/ 0 w 110"/>
                <a:gd name="T21" fmla="*/ 6 h 96"/>
                <a:gd name="T22" fmla="*/ 0 w 110"/>
                <a:gd name="T23"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0" h="96">
                  <a:moveTo>
                    <a:pt x="0" y="69"/>
                  </a:moveTo>
                  <a:cubicBezTo>
                    <a:pt x="0" y="72"/>
                    <a:pt x="2" y="75"/>
                    <a:pt x="5" y="75"/>
                  </a:cubicBezTo>
                  <a:cubicBezTo>
                    <a:pt x="15" y="75"/>
                    <a:pt x="15" y="75"/>
                    <a:pt x="15" y="75"/>
                  </a:cubicBezTo>
                  <a:cubicBezTo>
                    <a:pt x="15" y="96"/>
                    <a:pt x="15" y="96"/>
                    <a:pt x="15" y="96"/>
                  </a:cubicBezTo>
                  <a:cubicBezTo>
                    <a:pt x="40" y="75"/>
                    <a:pt x="40" y="75"/>
                    <a:pt x="40" y="75"/>
                  </a:cubicBezTo>
                  <a:cubicBezTo>
                    <a:pt x="105" y="75"/>
                    <a:pt x="105" y="75"/>
                    <a:pt x="105" y="75"/>
                  </a:cubicBezTo>
                  <a:cubicBezTo>
                    <a:pt x="108" y="75"/>
                    <a:pt x="110" y="72"/>
                    <a:pt x="110" y="69"/>
                  </a:cubicBezTo>
                  <a:cubicBezTo>
                    <a:pt x="110" y="6"/>
                    <a:pt x="110" y="6"/>
                    <a:pt x="110" y="6"/>
                  </a:cubicBezTo>
                  <a:cubicBezTo>
                    <a:pt x="110" y="3"/>
                    <a:pt x="108" y="0"/>
                    <a:pt x="105" y="0"/>
                  </a:cubicBezTo>
                  <a:cubicBezTo>
                    <a:pt x="5" y="0"/>
                    <a:pt x="5" y="0"/>
                    <a:pt x="5" y="0"/>
                  </a:cubicBezTo>
                  <a:cubicBezTo>
                    <a:pt x="2" y="0"/>
                    <a:pt x="0" y="3"/>
                    <a:pt x="0" y="6"/>
                  </a:cubicBezTo>
                  <a:lnTo>
                    <a:pt x="0" y="6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2" name="矩形 51"/>
            <p:cNvSpPr>
              <a:spLocks noChangeArrowheads="1"/>
            </p:cNvSpPr>
            <p:nvPr/>
          </p:nvSpPr>
          <p:spPr bwMode="auto">
            <a:xfrm>
              <a:off x="5283200" y="5576888"/>
              <a:ext cx="136525" cy="9525"/>
            </a:xfrm>
            <a:prstGeom prst="rect">
              <a:avLst/>
            </a:prstGeom>
            <a:solidFill>
              <a:schemeClr val="bg1">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3" name="矩形 52"/>
            <p:cNvSpPr>
              <a:spLocks noChangeArrowheads="1"/>
            </p:cNvSpPr>
            <p:nvPr/>
          </p:nvSpPr>
          <p:spPr bwMode="auto">
            <a:xfrm>
              <a:off x="5283200" y="5605463"/>
              <a:ext cx="136525" cy="7938"/>
            </a:xfrm>
            <a:prstGeom prst="rect">
              <a:avLst/>
            </a:prstGeom>
            <a:solidFill>
              <a:schemeClr val="bg1">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4" name="矩形 53"/>
            <p:cNvSpPr>
              <a:spLocks noChangeArrowheads="1"/>
            </p:cNvSpPr>
            <p:nvPr/>
          </p:nvSpPr>
          <p:spPr bwMode="auto">
            <a:xfrm>
              <a:off x="5283200" y="5632451"/>
              <a:ext cx="106363" cy="9525"/>
            </a:xfrm>
            <a:prstGeom prst="rect">
              <a:avLst/>
            </a:prstGeom>
            <a:solidFill>
              <a:schemeClr val="bg1">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5" name="任意多边形: 形状 54"/>
            <p:cNvSpPr>
              <a:spLocks/>
            </p:cNvSpPr>
            <p:nvPr/>
          </p:nvSpPr>
          <p:spPr bwMode="auto">
            <a:xfrm>
              <a:off x="4827588" y="5626101"/>
              <a:ext cx="123825" cy="96838"/>
            </a:xfrm>
            <a:custGeom>
              <a:avLst/>
              <a:gdLst>
                <a:gd name="T0" fmla="*/ 24 w 68"/>
                <a:gd name="T1" fmla="*/ 54 h 54"/>
                <a:gd name="T2" fmla="*/ 8 w 68"/>
                <a:gd name="T3" fmla="*/ 48 h 54"/>
                <a:gd name="T4" fmla="*/ 8 w 68"/>
                <a:gd name="T5" fmla="*/ 17 h 54"/>
                <a:gd name="T6" fmla="*/ 24 w 68"/>
                <a:gd name="T7" fmla="*/ 1 h 54"/>
                <a:gd name="T8" fmla="*/ 29 w 68"/>
                <a:gd name="T9" fmla="*/ 1 h 54"/>
                <a:gd name="T10" fmla="*/ 29 w 68"/>
                <a:gd name="T11" fmla="*/ 5 h 54"/>
                <a:gd name="T12" fmla="*/ 13 w 68"/>
                <a:gd name="T13" fmla="*/ 21 h 54"/>
                <a:gd name="T14" fmla="*/ 13 w 68"/>
                <a:gd name="T15" fmla="*/ 43 h 54"/>
                <a:gd name="T16" fmla="*/ 35 w 68"/>
                <a:gd name="T17" fmla="*/ 43 h 54"/>
                <a:gd name="T18" fmla="*/ 63 w 68"/>
                <a:gd name="T19" fmla="*/ 15 h 54"/>
                <a:gd name="T20" fmla="*/ 67 w 68"/>
                <a:gd name="T21" fmla="*/ 15 h 54"/>
                <a:gd name="T22" fmla="*/ 67 w 68"/>
                <a:gd name="T23" fmla="*/ 20 h 54"/>
                <a:gd name="T24" fmla="*/ 39 w 68"/>
                <a:gd name="T25" fmla="*/ 48 h 54"/>
                <a:gd name="T26" fmla="*/ 24 w 68"/>
                <a:gd name="T27"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8" h="54">
                  <a:moveTo>
                    <a:pt x="24" y="54"/>
                  </a:moveTo>
                  <a:cubicBezTo>
                    <a:pt x="18" y="54"/>
                    <a:pt x="13" y="52"/>
                    <a:pt x="8" y="48"/>
                  </a:cubicBezTo>
                  <a:cubicBezTo>
                    <a:pt x="0" y="39"/>
                    <a:pt x="0" y="25"/>
                    <a:pt x="8" y="17"/>
                  </a:cubicBezTo>
                  <a:cubicBezTo>
                    <a:pt x="24" y="1"/>
                    <a:pt x="24" y="1"/>
                    <a:pt x="24" y="1"/>
                  </a:cubicBezTo>
                  <a:cubicBezTo>
                    <a:pt x="25" y="0"/>
                    <a:pt x="27" y="0"/>
                    <a:pt x="29" y="1"/>
                  </a:cubicBezTo>
                  <a:cubicBezTo>
                    <a:pt x="30" y="2"/>
                    <a:pt x="30" y="4"/>
                    <a:pt x="29" y="5"/>
                  </a:cubicBezTo>
                  <a:cubicBezTo>
                    <a:pt x="13" y="21"/>
                    <a:pt x="13" y="21"/>
                    <a:pt x="13" y="21"/>
                  </a:cubicBezTo>
                  <a:cubicBezTo>
                    <a:pt x="7" y="27"/>
                    <a:pt x="7" y="37"/>
                    <a:pt x="13" y="43"/>
                  </a:cubicBezTo>
                  <a:cubicBezTo>
                    <a:pt x="19" y="49"/>
                    <a:pt x="29" y="49"/>
                    <a:pt x="35" y="43"/>
                  </a:cubicBezTo>
                  <a:cubicBezTo>
                    <a:pt x="63" y="15"/>
                    <a:pt x="63" y="15"/>
                    <a:pt x="63" y="15"/>
                  </a:cubicBezTo>
                  <a:cubicBezTo>
                    <a:pt x="64" y="14"/>
                    <a:pt x="66" y="14"/>
                    <a:pt x="67" y="15"/>
                  </a:cubicBezTo>
                  <a:cubicBezTo>
                    <a:pt x="68" y="17"/>
                    <a:pt x="68" y="19"/>
                    <a:pt x="67" y="20"/>
                  </a:cubicBezTo>
                  <a:cubicBezTo>
                    <a:pt x="39" y="48"/>
                    <a:pt x="39" y="48"/>
                    <a:pt x="39" y="48"/>
                  </a:cubicBezTo>
                  <a:cubicBezTo>
                    <a:pt x="35" y="52"/>
                    <a:pt x="29" y="54"/>
                    <a:pt x="24" y="54"/>
                  </a:cubicBezTo>
                  <a:close/>
                </a:path>
              </a:pathLst>
            </a:custGeom>
            <a:solidFill>
              <a:srgbClr val="00B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6" name="任意多边形: 形状 55"/>
            <p:cNvSpPr>
              <a:spLocks/>
            </p:cNvSpPr>
            <p:nvPr/>
          </p:nvSpPr>
          <p:spPr bwMode="auto">
            <a:xfrm>
              <a:off x="4872038" y="5591176"/>
              <a:ext cx="74613" cy="77788"/>
            </a:xfrm>
            <a:custGeom>
              <a:avLst/>
              <a:gdLst>
                <a:gd name="T0" fmla="*/ 21 w 41"/>
                <a:gd name="T1" fmla="*/ 43 h 43"/>
                <a:gd name="T2" fmla="*/ 19 w 41"/>
                <a:gd name="T3" fmla="*/ 42 h 43"/>
                <a:gd name="T4" fmla="*/ 19 w 41"/>
                <a:gd name="T5" fmla="*/ 38 h 43"/>
                <a:gd name="T6" fmla="*/ 32 w 41"/>
                <a:gd name="T7" fmla="*/ 25 h 43"/>
                <a:gd name="T8" fmla="*/ 35 w 41"/>
                <a:gd name="T9" fmla="*/ 18 h 43"/>
                <a:gd name="T10" fmla="*/ 32 w 41"/>
                <a:gd name="T11" fmla="*/ 11 h 43"/>
                <a:gd name="T12" fmla="*/ 18 w 41"/>
                <a:gd name="T13" fmla="*/ 11 h 43"/>
                <a:gd name="T14" fmla="*/ 5 w 41"/>
                <a:gd name="T15" fmla="*/ 24 h 43"/>
                <a:gd name="T16" fmla="*/ 1 w 41"/>
                <a:gd name="T17" fmla="*/ 24 h 43"/>
                <a:gd name="T18" fmla="*/ 1 w 41"/>
                <a:gd name="T19" fmla="*/ 19 h 43"/>
                <a:gd name="T20" fmla="*/ 13 w 41"/>
                <a:gd name="T21" fmla="*/ 7 h 43"/>
                <a:gd name="T22" fmla="*/ 36 w 41"/>
                <a:gd name="T23" fmla="*/ 7 h 43"/>
                <a:gd name="T24" fmla="*/ 41 w 41"/>
                <a:gd name="T25" fmla="*/ 18 h 43"/>
                <a:gd name="T26" fmla="*/ 36 w 41"/>
                <a:gd name="T27" fmla="*/ 29 h 43"/>
                <a:gd name="T28" fmla="*/ 24 w 41"/>
                <a:gd name="T29" fmla="*/ 42 h 43"/>
                <a:gd name="T30" fmla="*/ 21 w 41"/>
                <a:gd name="T31"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1" h="43">
                  <a:moveTo>
                    <a:pt x="21" y="43"/>
                  </a:moveTo>
                  <a:cubicBezTo>
                    <a:pt x="21" y="43"/>
                    <a:pt x="20" y="43"/>
                    <a:pt x="19" y="42"/>
                  </a:cubicBezTo>
                  <a:cubicBezTo>
                    <a:pt x="18" y="41"/>
                    <a:pt x="18" y="39"/>
                    <a:pt x="19" y="38"/>
                  </a:cubicBezTo>
                  <a:cubicBezTo>
                    <a:pt x="32" y="25"/>
                    <a:pt x="32" y="25"/>
                    <a:pt x="32" y="25"/>
                  </a:cubicBezTo>
                  <a:cubicBezTo>
                    <a:pt x="34" y="23"/>
                    <a:pt x="35" y="21"/>
                    <a:pt x="35" y="18"/>
                  </a:cubicBezTo>
                  <a:cubicBezTo>
                    <a:pt x="35" y="15"/>
                    <a:pt x="34" y="13"/>
                    <a:pt x="32" y="11"/>
                  </a:cubicBezTo>
                  <a:cubicBezTo>
                    <a:pt x="28" y="7"/>
                    <a:pt x="22" y="7"/>
                    <a:pt x="18" y="11"/>
                  </a:cubicBezTo>
                  <a:cubicBezTo>
                    <a:pt x="5" y="24"/>
                    <a:pt x="5" y="24"/>
                    <a:pt x="5" y="24"/>
                  </a:cubicBezTo>
                  <a:cubicBezTo>
                    <a:pt x="4" y="25"/>
                    <a:pt x="2" y="25"/>
                    <a:pt x="1" y="24"/>
                  </a:cubicBezTo>
                  <a:cubicBezTo>
                    <a:pt x="0" y="23"/>
                    <a:pt x="0" y="21"/>
                    <a:pt x="1" y="19"/>
                  </a:cubicBezTo>
                  <a:cubicBezTo>
                    <a:pt x="13" y="7"/>
                    <a:pt x="13" y="7"/>
                    <a:pt x="13" y="7"/>
                  </a:cubicBezTo>
                  <a:cubicBezTo>
                    <a:pt x="20" y="0"/>
                    <a:pt x="30" y="0"/>
                    <a:pt x="36" y="7"/>
                  </a:cubicBezTo>
                  <a:cubicBezTo>
                    <a:pt x="39" y="10"/>
                    <a:pt x="41" y="14"/>
                    <a:pt x="41" y="18"/>
                  </a:cubicBezTo>
                  <a:cubicBezTo>
                    <a:pt x="41" y="22"/>
                    <a:pt x="39" y="26"/>
                    <a:pt x="36" y="29"/>
                  </a:cubicBezTo>
                  <a:cubicBezTo>
                    <a:pt x="24" y="42"/>
                    <a:pt x="24" y="42"/>
                    <a:pt x="24" y="42"/>
                  </a:cubicBezTo>
                  <a:cubicBezTo>
                    <a:pt x="23" y="43"/>
                    <a:pt x="22" y="43"/>
                    <a:pt x="21" y="43"/>
                  </a:cubicBezTo>
                  <a:close/>
                </a:path>
              </a:pathLst>
            </a:custGeom>
            <a:solidFill>
              <a:srgbClr val="00B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7" name="任意多边形: 形状 56"/>
            <p:cNvSpPr>
              <a:spLocks/>
            </p:cNvSpPr>
            <p:nvPr/>
          </p:nvSpPr>
          <p:spPr bwMode="auto">
            <a:xfrm>
              <a:off x="4851400" y="5626101"/>
              <a:ext cx="66675" cy="73025"/>
            </a:xfrm>
            <a:custGeom>
              <a:avLst/>
              <a:gdLst>
                <a:gd name="T0" fmla="*/ 12 w 37"/>
                <a:gd name="T1" fmla="*/ 41 h 41"/>
                <a:gd name="T2" fmla="*/ 4 w 37"/>
                <a:gd name="T3" fmla="*/ 38 h 41"/>
                <a:gd name="T4" fmla="*/ 4 w 37"/>
                <a:gd name="T5" fmla="*/ 22 h 41"/>
                <a:gd name="T6" fmla="*/ 25 w 37"/>
                <a:gd name="T7" fmla="*/ 1 h 41"/>
                <a:gd name="T8" fmla="*/ 30 w 37"/>
                <a:gd name="T9" fmla="*/ 1 h 41"/>
                <a:gd name="T10" fmla="*/ 30 w 37"/>
                <a:gd name="T11" fmla="*/ 6 h 41"/>
                <a:gd name="T12" fmla="*/ 9 w 37"/>
                <a:gd name="T13" fmla="*/ 27 h 41"/>
                <a:gd name="T14" fmla="*/ 9 w 37"/>
                <a:gd name="T15" fmla="*/ 34 h 41"/>
                <a:gd name="T16" fmla="*/ 15 w 37"/>
                <a:gd name="T17" fmla="*/ 34 h 41"/>
                <a:gd name="T18" fmla="*/ 31 w 37"/>
                <a:gd name="T19" fmla="*/ 18 h 41"/>
                <a:gd name="T20" fmla="*/ 36 w 37"/>
                <a:gd name="T21" fmla="*/ 18 h 41"/>
                <a:gd name="T22" fmla="*/ 36 w 37"/>
                <a:gd name="T23" fmla="*/ 22 h 41"/>
                <a:gd name="T24" fmla="*/ 20 w 37"/>
                <a:gd name="T25" fmla="*/ 38 h 41"/>
                <a:gd name="T26" fmla="*/ 12 w 37"/>
                <a:gd name="T27"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7" h="41">
                  <a:moveTo>
                    <a:pt x="12" y="41"/>
                  </a:moveTo>
                  <a:cubicBezTo>
                    <a:pt x="9" y="41"/>
                    <a:pt x="6" y="40"/>
                    <a:pt x="4" y="38"/>
                  </a:cubicBezTo>
                  <a:cubicBezTo>
                    <a:pt x="0" y="34"/>
                    <a:pt x="0" y="27"/>
                    <a:pt x="4" y="22"/>
                  </a:cubicBezTo>
                  <a:cubicBezTo>
                    <a:pt x="25" y="1"/>
                    <a:pt x="25" y="1"/>
                    <a:pt x="25" y="1"/>
                  </a:cubicBezTo>
                  <a:cubicBezTo>
                    <a:pt x="27" y="0"/>
                    <a:pt x="29" y="0"/>
                    <a:pt x="30" y="1"/>
                  </a:cubicBezTo>
                  <a:cubicBezTo>
                    <a:pt x="31" y="2"/>
                    <a:pt x="31" y="5"/>
                    <a:pt x="30" y="6"/>
                  </a:cubicBezTo>
                  <a:cubicBezTo>
                    <a:pt x="9" y="27"/>
                    <a:pt x="9" y="27"/>
                    <a:pt x="9" y="27"/>
                  </a:cubicBezTo>
                  <a:cubicBezTo>
                    <a:pt x="7" y="29"/>
                    <a:pt x="7" y="32"/>
                    <a:pt x="9" y="34"/>
                  </a:cubicBezTo>
                  <a:cubicBezTo>
                    <a:pt x="10" y="35"/>
                    <a:pt x="13" y="35"/>
                    <a:pt x="15" y="34"/>
                  </a:cubicBezTo>
                  <a:cubicBezTo>
                    <a:pt x="31" y="18"/>
                    <a:pt x="31" y="18"/>
                    <a:pt x="31" y="18"/>
                  </a:cubicBezTo>
                  <a:cubicBezTo>
                    <a:pt x="32" y="16"/>
                    <a:pt x="34" y="16"/>
                    <a:pt x="36" y="18"/>
                  </a:cubicBezTo>
                  <a:cubicBezTo>
                    <a:pt x="37" y="19"/>
                    <a:pt x="37" y="21"/>
                    <a:pt x="36" y="22"/>
                  </a:cubicBezTo>
                  <a:cubicBezTo>
                    <a:pt x="20" y="38"/>
                    <a:pt x="20" y="38"/>
                    <a:pt x="20" y="38"/>
                  </a:cubicBezTo>
                  <a:cubicBezTo>
                    <a:pt x="18" y="40"/>
                    <a:pt x="15" y="41"/>
                    <a:pt x="12" y="41"/>
                  </a:cubicBezTo>
                  <a:close/>
                </a:path>
              </a:pathLst>
            </a:custGeom>
            <a:solidFill>
              <a:srgbClr val="00B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8" name="任意多边形: 形状 57"/>
            <p:cNvSpPr>
              <a:spLocks/>
            </p:cNvSpPr>
            <p:nvPr/>
          </p:nvSpPr>
          <p:spPr bwMode="auto">
            <a:xfrm>
              <a:off x="4657725" y="5772151"/>
              <a:ext cx="127000" cy="98425"/>
            </a:xfrm>
            <a:custGeom>
              <a:avLst/>
              <a:gdLst>
                <a:gd name="T0" fmla="*/ 67 w 70"/>
                <a:gd name="T1" fmla="*/ 51 h 54"/>
                <a:gd name="T2" fmla="*/ 4 w 70"/>
                <a:gd name="T3" fmla="*/ 51 h 54"/>
                <a:gd name="T4" fmla="*/ 4 w 70"/>
                <a:gd name="T5" fmla="*/ 2 h 54"/>
                <a:gd name="T6" fmla="*/ 67 w 70"/>
                <a:gd name="T7" fmla="*/ 2 h 54"/>
                <a:gd name="T8" fmla="*/ 67 w 70"/>
                <a:gd name="T9" fmla="*/ 51 h 54"/>
              </a:gdLst>
              <a:ahLst/>
              <a:cxnLst>
                <a:cxn ang="0">
                  <a:pos x="T0" y="T1"/>
                </a:cxn>
                <a:cxn ang="0">
                  <a:pos x="T2" y="T3"/>
                </a:cxn>
                <a:cxn ang="0">
                  <a:pos x="T4" y="T5"/>
                </a:cxn>
                <a:cxn ang="0">
                  <a:pos x="T6" y="T7"/>
                </a:cxn>
                <a:cxn ang="0">
                  <a:pos x="T8" y="T9"/>
                </a:cxn>
              </a:cxnLst>
              <a:rect l="0" t="0" r="r" b="b"/>
              <a:pathLst>
                <a:path w="70" h="54">
                  <a:moveTo>
                    <a:pt x="67" y="51"/>
                  </a:moveTo>
                  <a:cubicBezTo>
                    <a:pt x="46" y="54"/>
                    <a:pt x="25" y="54"/>
                    <a:pt x="4" y="51"/>
                  </a:cubicBezTo>
                  <a:cubicBezTo>
                    <a:pt x="0" y="35"/>
                    <a:pt x="0" y="19"/>
                    <a:pt x="4" y="2"/>
                  </a:cubicBezTo>
                  <a:cubicBezTo>
                    <a:pt x="25" y="0"/>
                    <a:pt x="46" y="0"/>
                    <a:pt x="67" y="2"/>
                  </a:cubicBezTo>
                  <a:cubicBezTo>
                    <a:pt x="70" y="19"/>
                    <a:pt x="70" y="35"/>
                    <a:pt x="67" y="51"/>
                  </a:cubicBez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9" name="任意多边形: 形状 58"/>
            <p:cNvSpPr>
              <a:spLocks/>
            </p:cNvSpPr>
            <p:nvPr/>
          </p:nvSpPr>
          <p:spPr bwMode="auto">
            <a:xfrm>
              <a:off x="4659313" y="5821363"/>
              <a:ext cx="123825" cy="49213"/>
            </a:xfrm>
            <a:custGeom>
              <a:avLst/>
              <a:gdLst>
                <a:gd name="T0" fmla="*/ 3 w 68"/>
                <a:gd name="T1" fmla="*/ 24 h 27"/>
                <a:gd name="T2" fmla="*/ 66 w 68"/>
                <a:gd name="T3" fmla="*/ 24 h 27"/>
                <a:gd name="T4" fmla="*/ 68 w 68"/>
                <a:gd name="T5" fmla="*/ 0 h 27"/>
                <a:gd name="T6" fmla="*/ 0 w 68"/>
                <a:gd name="T7" fmla="*/ 0 h 27"/>
                <a:gd name="T8" fmla="*/ 3 w 68"/>
                <a:gd name="T9" fmla="*/ 24 h 27"/>
              </a:gdLst>
              <a:ahLst/>
              <a:cxnLst>
                <a:cxn ang="0">
                  <a:pos x="T0" y="T1"/>
                </a:cxn>
                <a:cxn ang="0">
                  <a:pos x="T2" y="T3"/>
                </a:cxn>
                <a:cxn ang="0">
                  <a:pos x="T4" y="T5"/>
                </a:cxn>
                <a:cxn ang="0">
                  <a:pos x="T6" y="T7"/>
                </a:cxn>
                <a:cxn ang="0">
                  <a:pos x="T8" y="T9"/>
                </a:cxn>
              </a:cxnLst>
              <a:rect l="0" t="0" r="r" b="b"/>
              <a:pathLst>
                <a:path w="68" h="27">
                  <a:moveTo>
                    <a:pt x="3" y="24"/>
                  </a:moveTo>
                  <a:cubicBezTo>
                    <a:pt x="24" y="27"/>
                    <a:pt x="45" y="27"/>
                    <a:pt x="66" y="24"/>
                  </a:cubicBezTo>
                  <a:cubicBezTo>
                    <a:pt x="67" y="16"/>
                    <a:pt x="68" y="8"/>
                    <a:pt x="68" y="0"/>
                  </a:cubicBezTo>
                  <a:cubicBezTo>
                    <a:pt x="0" y="0"/>
                    <a:pt x="0" y="0"/>
                    <a:pt x="0" y="0"/>
                  </a:cubicBezTo>
                  <a:cubicBezTo>
                    <a:pt x="0" y="8"/>
                    <a:pt x="1" y="16"/>
                    <a:pt x="3" y="24"/>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0" name="任意多边形: 形状 59"/>
            <p:cNvSpPr>
              <a:spLocks/>
            </p:cNvSpPr>
            <p:nvPr/>
          </p:nvSpPr>
          <p:spPr bwMode="auto">
            <a:xfrm>
              <a:off x="4708525" y="5795963"/>
              <a:ext cx="38100" cy="49213"/>
            </a:xfrm>
            <a:custGeom>
              <a:avLst/>
              <a:gdLst>
                <a:gd name="T0" fmla="*/ 20 w 21"/>
                <a:gd name="T1" fmla="*/ 12 h 27"/>
                <a:gd name="T2" fmla="*/ 20 w 21"/>
                <a:gd name="T3" fmla="*/ 15 h 27"/>
                <a:gd name="T4" fmla="*/ 2 w 21"/>
                <a:gd name="T5" fmla="*/ 26 h 27"/>
                <a:gd name="T6" fmla="*/ 0 w 21"/>
                <a:gd name="T7" fmla="*/ 25 h 27"/>
                <a:gd name="T8" fmla="*/ 0 w 21"/>
                <a:gd name="T9" fmla="*/ 2 h 27"/>
                <a:gd name="T10" fmla="*/ 2 w 21"/>
                <a:gd name="T11" fmla="*/ 1 h 27"/>
                <a:gd name="T12" fmla="*/ 20 w 21"/>
                <a:gd name="T13" fmla="*/ 12 h 27"/>
              </a:gdLst>
              <a:ahLst/>
              <a:cxnLst>
                <a:cxn ang="0">
                  <a:pos x="T0" y="T1"/>
                </a:cxn>
                <a:cxn ang="0">
                  <a:pos x="T2" y="T3"/>
                </a:cxn>
                <a:cxn ang="0">
                  <a:pos x="T4" y="T5"/>
                </a:cxn>
                <a:cxn ang="0">
                  <a:pos x="T6" y="T7"/>
                </a:cxn>
                <a:cxn ang="0">
                  <a:pos x="T8" y="T9"/>
                </a:cxn>
                <a:cxn ang="0">
                  <a:pos x="T10" y="T11"/>
                </a:cxn>
                <a:cxn ang="0">
                  <a:pos x="T12" y="T13"/>
                </a:cxn>
              </a:cxnLst>
              <a:rect l="0" t="0" r="r" b="b"/>
              <a:pathLst>
                <a:path w="21" h="27">
                  <a:moveTo>
                    <a:pt x="20" y="12"/>
                  </a:moveTo>
                  <a:cubicBezTo>
                    <a:pt x="21" y="13"/>
                    <a:pt x="21" y="14"/>
                    <a:pt x="20" y="15"/>
                  </a:cubicBezTo>
                  <a:cubicBezTo>
                    <a:pt x="2" y="26"/>
                    <a:pt x="2" y="26"/>
                    <a:pt x="2" y="26"/>
                  </a:cubicBezTo>
                  <a:cubicBezTo>
                    <a:pt x="1" y="27"/>
                    <a:pt x="0" y="27"/>
                    <a:pt x="0" y="25"/>
                  </a:cubicBezTo>
                  <a:cubicBezTo>
                    <a:pt x="0" y="2"/>
                    <a:pt x="0" y="2"/>
                    <a:pt x="0" y="2"/>
                  </a:cubicBezTo>
                  <a:cubicBezTo>
                    <a:pt x="0" y="1"/>
                    <a:pt x="1" y="0"/>
                    <a:pt x="2" y="1"/>
                  </a:cubicBezTo>
                  <a:lnTo>
                    <a:pt x="20"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1" name="任意多边形: 形状 60"/>
            <p:cNvSpPr>
              <a:spLocks/>
            </p:cNvSpPr>
            <p:nvPr/>
          </p:nvSpPr>
          <p:spPr bwMode="auto">
            <a:xfrm>
              <a:off x="4708525" y="5821363"/>
              <a:ext cx="38100" cy="23813"/>
            </a:xfrm>
            <a:custGeom>
              <a:avLst/>
              <a:gdLst>
                <a:gd name="T0" fmla="*/ 0 w 21"/>
                <a:gd name="T1" fmla="*/ 11 h 13"/>
                <a:gd name="T2" fmla="*/ 2 w 21"/>
                <a:gd name="T3" fmla="*/ 12 h 13"/>
                <a:gd name="T4" fmla="*/ 20 w 21"/>
                <a:gd name="T5" fmla="*/ 1 h 13"/>
                <a:gd name="T6" fmla="*/ 21 w 21"/>
                <a:gd name="T7" fmla="*/ 0 h 13"/>
                <a:gd name="T8" fmla="*/ 0 w 21"/>
                <a:gd name="T9" fmla="*/ 0 h 13"/>
                <a:gd name="T10" fmla="*/ 0 w 21"/>
                <a:gd name="T11" fmla="*/ 11 h 13"/>
              </a:gdLst>
              <a:ahLst/>
              <a:cxnLst>
                <a:cxn ang="0">
                  <a:pos x="T0" y="T1"/>
                </a:cxn>
                <a:cxn ang="0">
                  <a:pos x="T2" y="T3"/>
                </a:cxn>
                <a:cxn ang="0">
                  <a:pos x="T4" y="T5"/>
                </a:cxn>
                <a:cxn ang="0">
                  <a:pos x="T6" y="T7"/>
                </a:cxn>
                <a:cxn ang="0">
                  <a:pos x="T8" y="T9"/>
                </a:cxn>
                <a:cxn ang="0">
                  <a:pos x="T10" y="T11"/>
                </a:cxn>
              </a:cxnLst>
              <a:rect l="0" t="0" r="r" b="b"/>
              <a:pathLst>
                <a:path w="21" h="13">
                  <a:moveTo>
                    <a:pt x="0" y="11"/>
                  </a:moveTo>
                  <a:cubicBezTo>
                    <a:pt x="0" y="13"/>
                    <a:pt x="1" y="13"/>
                    <a:pt x="2" y="12"/>
                  </a:cubicBezTo>
                  <a:cubicBezTo>
                    <a:pt x="20" y="1"/>
                    <a:pt x="20" y="1"/>
                    <a:pt x="20" y="1"/>
                  </a:cubicBezTo>
                  <a:cubicBezTo>
                    <a:pt x="21" y="1"/>
                    <a:pt x="21" y="0"/>
                    <a:pt x="21" y="0"/>
                  </a:cubicBezTo>
                  <a:cubicBezTo>
                    <a:pt x="0" y="0"/>
                    <a:pt x="0" y="0"/>
                    <a:pt x="0" y="0"/>
                  </a:cubicBezTo>
                  <a:lnTo>
                    <a:pt x="0" y="11"/>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
        <p:nvSpPr>
          <p:cNvPr id="63" name="文本框 62"/>
          <p:cNvSpPr txBox="1"/>
          <p:nvPr/>
        </p:nvSpPr>
        <p:spPr>
          <a:xfrm>
            <a:off x="1143119" y="5785753"/>
            <a:ext cx="4655875" cy="523220"/>
          </a:xfrm>
          <a:prstGeom prst="rect">
            <a:avLst/>
          </a:prstGeom>
          <a:noFill/>
          <a:effectLst/>
        </p:spPr>
        <p:txBody>
          <a:bodyPr wrap="square" rtlCol="0">
            <a:spAutoFit/>
          </a:bodyPr>
          <a:lstStyle/>
          <a:p>
            <a:pPr algn="ctr"/>
            <a:r>
              <a:rPr lang="en-US" altLang="zh-CN" sz="2800">
                <a:solidFill>
                  <a:schemeClr val="tx1">
                    <a:lumMod val="75000"/>
                    <a:lumOff val="25000"/>
                  </a:schemeClr>
                </a:solidFill>
                <a:effectLst>
                  <a:outerShdw dist="63500" dir="2700000" algn="tl" rotWithShape="0">
                    <a:prstClr val="black">
                      <a:alpha val="20000"/>
                    </a:prstClr>
                  </a:outerShdw>
                </a:effectLst>
                <a:cs typeface="+mn-ea"/>
                <a:sym typeface="+mn-lt"/>
              </a:rPr>
              <a:t>ADD YOUR TITLE HERE</a:t>
            </a:r>
            <a:endParaRPr lang="zh-CN" altLang="en-US" sz="2800">
              <a:solidFill>
                <a:schemeClr val="tx1">
                  <a:lumMod val="75000"/>
                  <a:lumOff val="25000"/>
                </a:schemeClr>
              </a:solidFill>
              <a:effectLst>
                <a:outerShdw dist="63500" dir="2700000" algn="tl" rotWithShape="0">
                  <a:prstClr val="black">
                    <a:alpha val="20000"/>
                  </a:prstClr>
                </a:outerShdw>
              </a:effectLst>
              <a:cs typeface="+mn-ea"/>
              <a:sym typeface="+mn-lt"/>
            </a:endParaRPr>
          </a:p>
        </p:txBody>
      </p:sp>
      <p:cxnSp>
        <p:nvCxnSpPr>
          <p:cNvPr id="64" name="直接连接符 63"/>
          <p:cNvCxnSpPr/>
          <p:nvPr/>
        </p:nvCxnSpPr>
        <p:spPr>
          <a:xfrm>
            <a:off x="2894429" y="5636475"/>
            <a:ext cx="1000827" cy="0"/>
          </a:xfrm>
          <a:prstGeom prst="line">
            <a:avLst/>
          </a:prstGeom>
          <a:ln w="38100">
            <a:solidFill>
              <a:srgbClr val="FFCC00"/>
            </a:solidFill>
          </a:ln>
          <a:effectLst>
            <a:outerShdw dist="38100" dir="2700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sp>
        <p:nvSpPr>
          <p:cNvPr id="66" name="矩形 65"/>
          <p:cNvSpPr/>
          <p:nvPr/>
        </p:nvSpPr>
        <p:spPr>
          <a:xfrm>
            <a:off x="6242416" y="1463078"/>
            <a:ext cx="932108" cy="886129"/>
          </a:xfrm>
          <a:prstGeom prst="rect">
            <a:avLst/>
          </a:prstGeom>
          <a:solidFill>
            <a:srgbClr val="0DC0FF"/>
          </a:solidFill>
          <a:ln>
            <a:noFill/>
          </a:ln>
          <a:effectLst>
            <a:outerShdw dist="50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70" name="组合 69"/>
          <p:cNvGrpSpPr/>
          <p:nvPr/>
        </p:nvGrpSpPr>
        <p:grpSpPr>
          <a:xfrm>
            <a:off x="6381425" y="1615059"/>
            <a:ext cx="649288" cy="555315"/>
            <a:chOff x="11091863" y="3992563"/>
            <a:chExt cx="120650" cy="103188"/>
          </a:xfrm>
          <a:effectLst>
            <a:outerShdw dist="50800" dir="2700000" algn="tl" rotWithShape="0">
              <a:prstClr val="black">
                <a:alpha val="20000"/>
              </a:prstClr>
            </a:outerShdw>
          </a:effectLst>
        </p:grpSpPr>
        <p:sp>
          <p:nvSpPr>
            <p:cNvPr id="67" name="任意多边形: 形状 66"/>
            <p:cNvSpPr>
              <a:spLocks/>
            </p:cNvSpPr>
            <p:nvPr/>
          </p:nvSpPr>
          <p:spPr bwMode="auto">
            <a:xfrm>
              <a:off x="11091863" y="3992563"/>
              <a:ext cx="120650" cy="55563"/>
            </a:xfrm>
            <a:custGeom>
              <a:avLst/>
              <a:gdLst>
                <a:gd name="T0" fmla="*/ 37 w 37"/>
                <a:gd name="T1" fmla="*/ 13 h 17"/>
                <a:gd name="T2" fmla="*/ 20 w 37"/>
                <a:gd name="T3" fmla="*/ 1 h 17"/>
                <a:gd name="T4" fmla="*/ 19 w 37"/>
                <a:gd name="T5" fmla="*/ 0 h 17"/>
                <a:gd name="T6" fmla="*/ 17 w 37"/>
                <a:gd name="T7" fmla="*/ 1 h 17"/>
                <a:gd name="T8" fmla="*/ 0 w 37"/>
                <a:gd name="T9" fmla="*/ 13 h 17"/>
                <a:gd name="T10" fmla="*/ 0 w 37"/>
                <a:gd name="T11" fmla="*/ 17 h 17"/>
                <a:gd name="T12" fmla="*/ 3 w 37"/>
                <a:gd name="T13" fmla="*/ 17 h 17"/>
                <a:gd name="T14" fmla="*/ 3 w 37"/>
                <a:gd name="T15" fmla="*/ 15 h 17"/>
                <a:gd name="T16" fmla="*/ 19 w 37"/>
                <a:gd name="T17" fmla="*/ 4 h 17"/>
                <a:gd name="T18" fmla="*/ 34 w 37"/>
                <a:gd name="T19" fmla="*/ 15 h 17"/>
                <a:gd name="T20" fmla="*/ 34 w 37"/>
                <a:gd name="T21" fmla="*/ 17 h 17"/>
                <a:gd name="T22" fmla="*/ 37 w 37"/>
                <a:gd name="T23" fmla="*/ 17 h 17"/>
                <a:gd name="T24" fmla="*/ 37 w 37"/>
                <a:gd name="T25" fmla="*/ 13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 h="17">
                  <a:moveTo>
                    <a:pt x="37" y="13"/>
                  </a:moveTo>
                  <a:cubicBezTo>
                    <a:pt x="20" y="1"/>
                    <a:pt x="20" y="1"/>
                    <a:pt x="20" y="1"/>
                  </a:cubicBezTo>
                  <a:cubicBezTo>
                    <a:pt x="19" y="0"/>
                    <a:pt x="19" y="0"/>
                    <a:pt x="19" y="0"/>
                  </a:cubicBezTo>
                  <a:cubicBezTo>
                    <a:pt x="18" y="0"/>
                    <a:pt x="18" y="0"/>
                    <a:pt x="17" y="1"/>
                  </a:cubicBezTo>
                  <a:cubicBezTo>
                    <a:pt x="0" y="13"/>
                    <a:pt x="0" y="13"/>
                    <a:pt x="0" y="13"/>
                  </a:cubicBezTo>
                  <a:cubicBezTo>
                    <a:pt x="0" y="17"/>
                    <a:pt x="0" y="17"/>
                    <a:pt x="0" y="17"/>
                  </a:cubicBezTo>
                  <a:cubicBezTo>
                    <a:pt x="3" y="17"/>
                    <a:pt x="3" y="17"/>
                    <a:pt x="3" y="17"/>
                  </a:cubicBezTo>
                  <a:cubicBezTo>
                    <a:pt x="3" y="15"/>
                    <a:pt x="3" y="15"/>
                    <a:pt x="3" y="15"/>
                  </a:cubicBezTo>
                  <a:cubicBezTo>
                    <a:pt x="19" y="4"/>
                    <a:pt x="19" y="4"/>
                    <a:pt x="19" y="4"/>
                  </a:cubicBezTo>
                  <a:cubicBezTo>
                    <a:pt x="34" y="15"/>
                    <a:pt x="34" y="15"/>
                    <a:pt x="34" y="15"/>
                  </a:cubicBezTo>
                  <a:cubicBezTo>
                    <a:pt x="34" y="17"/>
                    <a:pt x="34" y="17"/>
                    <a:pt x="34" y="17"/>
                  </a:cubicBezTo>
                  <a:cubicBezTo>
                    <a:pt x="37" y="17"/>
                    <a:pt x="37" y="17"/>
                    <a:pt x="37" y="17"/>
                  </a:cubicBezTo>
                  <a:lnTo>
                    <a:pt x="37"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8" name="任意多边形: 形状 67"/>
            <p:cNvSpPr>
              <a:spLocks/>
            </p:cNvSpPr>
            <p:nvPr/>
          </p:nvSpPr>
          <p:spPr bwMode="auto">
            <a:xfrm>
              <a:off x="11176000" y="3995738"/>
              <a:ext cx="19050" cy="19050"/>
            </a:xfrm>
            <a:custGeom>
              <a:avLst/>
              <a:gdLst>
                <a:gd name="T0" fmla="*/ 5 w 6"/>
                <a:gd name="T1" fmla="*/ 0 h 6"/>
                <a:gd name="T2" fmla="*/ 1 w 6"/>
                <a:gd name="T3" fmla="*/ 0 h 6"/>
                <a:gd name="T4" fmla="*/ 0 w 6"/>
                <a:gd name="T5" fmla="*/ 1 h 6"/>
                <a:gd name="T6" fmla="*/ 0 w 6"/>
                <a:gd name="T7" fmla="*/ 2 h 6"/>
                <a:gd name="T8" fmla="*/ 6 w 6"/>
                <a:gd name="T9" fmla="*/ 6 h 6"/>
                <a:gd name="T10" fmla="*/ 6 w 6"/>
                <a:gd name="T11" fmla="*/ 1 h 6"/>
                <a:gd name="T12" fmla="*/ 5 w 6"/>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6" h="6">
                  <a:moveTo>
                    <a:pt x="5" y="0"/>
                  </a:moveTo>
                  <a:cubicBezTo>
                    <a:pt x="1" y="0"/>
                    <a:pt x="1" y="0"/>
                    <a:pt x="1" y="0"/>
                  </a:cubicBezTo>
                  <a:cubicBezTo>
                    <a:pt x="0" y="0"/>
                    <a:pt x="0" y="0"/>
                    <a:pt x="0" y="1"/>
                  </a:cubicBezTo>
                  <a:cubicBezTo>
                    <a:pt x="0" y="2"/>
                    <a:pt x="0" y="2"/>
                    <a:pt x="0" y="2"/>
                  </a:cubicBezTo>
                  <a:cubicBezTo>
                    <a:pt x="6" y="6"/>
                    <a:pt x="6" y="6"/>
                    <a:pt x="6" y="6"/>
                  </a:cubicBezTo>
                  <a:cubicBezTo>
                    <a:pt x="6" y="1"/>
                    <a:pt x="6" y="1"/>
                    <a:pt x="6" y="1"/>
                  </a:cubicBezTo>
                  <a:cubicBezTo>
                    <a:pt x="6" y="0"/>
                    <a:pt x="6" y="0"/>
                    <a:pt x="5"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9" name="任意多边形: 形状 68"/>
            <p:cNvSpPr>
              <a:spLocks/>
            </p:cNvSpPr>
            <p:nvPr/>
          </p:nvSpPr>
          <p:spPr bwMode="auto">
            <a:xfrm>
              <a:off x="11107738" y="4014788"/>
              <a:ext cx="87313" cy="80963"/>
            </a:xfrm>
            <a:custGeom>
              <a:avLst/>
              <a:gdLst>
                <a:gd name="T0" fmla="*/ 27 w 27"/>
                <a:gd name="T1" fmla="*/ 9 h 25"/>
                <a:gd name="T2" fmla="*/ 14 w 27"/>
                <a:gd name="T3" fmla="*/ 0 h 25"/>
                <a:gd name="T4" fmla="*/ 14 w 27"/>
                <a:gd name="T5" fmla="*/ 0 h 25"/>
                <a:gd name="T6" fmla="*/ 13 w 27"/>
                <a:gd name="T7" fmla="*/ 0 h 25"/>
                <a:gd name="T8" fmla="*/ 0 w 27"/>
                <a:gd name="T9" fmla="*/ 9 h 25"/>
                <a:gd name="T10" fmla="*/ 0 w 27"/>
                <a:gd name="T11" fmla="*/ 24 h 25"/>
                <a:gd name="T12" fmla="*/ 1 w 27"/>
                <a:gd name="T13" fmla="*/ 25 h 25"/>
                <a:gd name="T14" fmla="*/ 10 w 27"/>
                <a:gd name="T15" fmla="*/ 25 h 25"/>
                <a:gd name="T16" fmla="*/ 10 w 27"/>
                <a:gd name="T17" fmla="*/ 12 h 25"/>
                <a:gd name="T18" fmla="*/ 18 w 27"/>
                <a:gd name="T19" fmla="*/ 12 h 25"/>
                <a:gd name="T20" fmla="*/ 18 w 27"/>
                <a:gd name="T21" fmla="*/ 25 h 25"/>
                <a:gd name="T22" fmla="*/ 26 w 27"/>
                <a:gd name="T23" fmla="*/ 25 h 25"/>
                <a:gd name="T24" fmla="*/ 27 w 27"/>
                <a:gd name="T25" fmla="*/ 24 h 25"/>
                <a:gd name="T26" fmla="*/ 27 w 27"/>
                <a:gd name="T27" fmla="*/ 9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25">
                  <a:moveTo>
                    <a:pt x="27" y="9"/>
                  </a:moveTo>
                  <a:cubicBezTo>
                    <a:pt x="14" y="0"/>
                    <a:pt x="14" y="0"/>
                    <a:pt x="14" y="0"/>
                  </a:cubicBezTo>
                  <a:cubicBezTo>
                    <a:pt x="14" y="0"/>
                    <a:pt x="14" y="0"/>
                    <a:pt x="14" y="0"/>
                  </a:cubicBezTo>
                  <a:cubicBezTo>
                    <a:pt x="13" y="0"/>
                    <a:pt x="13" y="0"/>
                    <a:pt x="13" y="0"/>
                  </a:cubicBezTo>
                  <a:cubicBezTo>
                    <a:pt x="0" y="9"/>
                    <a:pt x="0" y="9"/>
                    <a:pt x="0" y="9"/>
                  </a:cubicBezTo>
                  <a:cubicBezTo>
                    <a:pt x="0" y="24"/>
                    <a:pt x="0" y="24"/>
                    <a:pt x="0" y="24"/>
                  </a:cubicBezTo>
                  <a:cubicBezTo>
                    <a:pt x="0" y="25"/>
                    <a:pt x="0" y="25"/>
                    <a:pt x="1" y="25"/>
                  </a:cubicBezTo>
                  <a:cubicBezTo>
                    <a:pt x="10" y="25"/>
                    <a:pt x="10" y="25"/>
                    <a:pt x="10" y="25"/>
                  </a:cubicBezTo>
                  <a:cubicBezTo>
                    <a:pt x="10" y="12"/>
                    <a:pt x="10" y="12"/>
                    <a:pt x="10" y="12"/>
                  </a:cubicBezTo>
                  <a:cubicBezTo>
                    <a:pt x="18" y="12"/>
                    <a:pt x="18" y="12"/>
                    <a:pt x="18" y="12"/>
                  </a:cubicBezTo>
                  <a:cubicBezTo>
                    <a:pt x="18" y="25"/>
                    <a:pt x="18" y="25"/>
                    <a:pt x="18" y="25"/>
                  </a:cubicBezTo>
                  <a:cubicBezTo>
                    <a:pt x="26" y="25"/>
                    <a:pt x="26" y="25"/>
                    <a:pt x="26" y="25"/>
                  </a:cubicBezTo>
                  <a:cubicBezTo>
                    <a:pt x="27" y="25"/>
                    <a:pt x="27" y="25"/>
                    <a:pt x="27" y="24"/>
                  </a:cubicBezTo>
                  <a:lnTo>
                    <a:pt x="27" y="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
        <p:nvSpPr>
          <p:cNvPr id="72" name="矩形 71"/>
          <p:cNvSpPr/>
          <p:nvPr/>
        </p:nvSpPr>
        <p:spPr>
          <a:xfrm>
            <a:off x="7166904" y="1463078"/>
            <a:ext cx="4002845" cy="886129"/>
          </a:xfrm>
          <a:prstGeom prst="rect">
            <a:avLst/>
          </a:prstGeom>
          <a:solidFill>
            <a:schemeClr val="bg1"/>
          </a:solidFill>
          <a:ln>
            <a:noFill/>
          </a:ln>
          <a:effectLst>
            <a:outerShdw dist="50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4" name="矩形 73"/>
          <p:cNvSpPr/>
          <p:nvPr/>
        </p:nvSpPr>
        <p:spPr>
          <a:xfrm>
            <a:off x="6242416" y="2732501"/>
            <a:ext cx="932108" cy="886129"/>
          </a:xfrm>
          <a:prstGeom prst="rect">
            <a:avLst/>
          </a:prstGeom>
          <a:solidFill>
            <a:srgbClr val="0DC0FF"/>
          </a:solidFill>
          <a:ln>
            <a:noFill/>
          </a:ln>
          <a:effectLst>
            <a:outerShdw dist="50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9" name="矩形 78"/>
          <p:cNvSpPr/>
          <p:nvPr/>
        </p:nvSpPr>
        <p:spPr>
          <a:xfrm>
            <a:off x="7166904" y="2732501"/>
            <a:ext cx="4002845" cy="886129"/>
          </a:xfrm>
          <a:prstGeom prst="rect">
            <a:avLst/>
          </a:prstGeom>
          <a:solidFill>
            <a:schemeClr val="bg1"/>
          </a:solidFill>
          <a:ln>
            <a:noFill/>
          </a:ln>
          <a:effectLst>
            <a:outerShdw dist="50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1" name="矩形 80"/>
          <p:cNvSpPr/>
          <p:nvPr/>
        </p:nvSpPr>
        <p:spPr>
          <a:xfrm>
            <a:off x="6242416" y="4000628"/>
            <a:ext cx="932108" cy="886129"/>
          </a:xfrm>
          <a:prstGeom prst="rect">
            <a:avLst/>
          </a:prstGeom>
          <a:solidFill>
            <a:srgbClr val="0DC0FF"/>
          </a:solidFill>
          <a:ln>
            <a:noFill/>
          </a:ln>
          <a:effectLst>
            <a:outerShdw dist="50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6" name="矩形 85"/>
          <p:cNvSpPr/>
          <p:nvPr/>
        </p:nvSpPr>
        <p:spPr>
          <a:xfrm>
            <a:off x="7166904" y="4000628"/>
            <a:ext cx="4002845" cy="886129"/>
          </a:xfrm>
          <a:prstGeom prst="rect">
            <a:avLst/>
          </a:prstGeom>
          <a:solidFill>
            <a:schemeClr val="bg1"/>
          </a:solidFill>
          <a:ln>
            <a:noFill/>
          </a:ln>
          <a:effectLst>
            <a:outerShdw dist="50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8" name="矩形 87"/>
          <p:cNvSpPr/>
          <p:nvPr/>
        </p:nvSpPr>
        <p:spPr>
          <a:xfrm>
            <a:off x="6242416" y="5268755"/>
            <a:ext cx="932108" cy="886129"/>
          </a:xfrm>
          <a:prstGeom prst="rect">
            <a:avLst/>
          </a:prstGeom>
          <a:solidFill>
            <a:srgbClr val="0DC0FF"/>
          </a:solidFill>
          <a:ln>
            <a:noFill/>
          </a:ln>
          <a:effectLst>
            <a:outerShdw dist="50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3" name="矩形 92"/>
          <p:cNvSpPr/>
          <p:nvPr/>
        </p:nvSpPr>
        <p:spPr>
          <a:xfrm>
            <a:off x="7166904" y="5268755"/>
            <a:ext cx="4002845" cy="886129"/>
          </a:xfrm>
          <a:prstGeom prst="rect">
            <a:avLst/>
          </a:prstGeom>
          <a:solidFill>
            <a:schemeClr val="bg1"/>
          </a:solidFill>
          <a:ln>
            <a:noFill/>
          </a:ln>
          <a:effectLst>
            <a:outerShdw dist="50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96" name="组合 95"/>
          <p:cNvGrpSpPr/>
          <p:nvPr/>
        </p:nvGrpSpPr>
        <p:grpSpPr>
          <a:xfrm>
            <a:off x="6408897" y="5411429"/>
            <a:ext cx="599145" cy="599145"/>
            <a:chOff x="11328400" y="2359026"/>
            <a:chExt cx="115888" cy="115888"/>
          </a:xfrm>
          <a:effectLst>
            <a:outerShdw dist="38100" dir="2700000" algn="tl" rotWithShape="0">
              <a:prstClr val="black">
                <a:alpha val="20000"/>
              </a:prstClr>
            </a:outerShdw>
          </a:effectLst>
        </p:grpSpPr>
        <p:sp>
          <p:nvSpPr>
            <p:cNvPr id="94" name="任意多边形: 形状 93"/>
            <p:cNvSpPr>
              <a:spLocks noEditPoints="1"/>
            </p:cNvSpPr>
            <p:nvPr/>
          </p:nvSpPr>
          <p:spPr bwMode="auto">
            <a:xfrm>
              <a:off x="11328400" y="2359026"/>
              <a:ext cx="115888" cy="115888"/>
            </a:xfrm>
            <a:custGeom>
              <a:avLst/>
              <a:gdLst>
                <a:gd name="T0" fmla="*/ 18 w 36"/>
                <a:gd name="T1" fmla="*/ 0 h 36"/>
                <a:gd name="T2" fmla="*/ 0 w 36"/>
                <a:gd name="T3" fmla="*/ 18 h 36"/>
                <a:gd name="T4" fmla="*/ 18 w 36"/>
                <a:gd name="T5" fmla="*/ 36 h 36"/>
                <a:gd name="T6" fmla="*/ 36 w 36"/>
                <a:gd name="T7" fmla="*/ 18 h 36"/>
                <a:gd name="T8" fmla="*/ 18 w 36"/>
                <a:gd name="T9" fmla="*/ 0 h 36"/>
                <a:gd name="T10" fmla="*/ 18 w 36"/>
                <a:gd name="T11" fmla="*/ 32 h 36"/>
                <a:gd name="T12" fmla="*/ 4 w 36"/>
                <a:gd name="T13" fmla="*/ 18 h 36"/>
                <a:gd name="T14" fmla="*/ 18 w 36"/>
                <a:gd name="T15" fmla="*/ 4 h 36"/>
                <a:gd name="T16" fmla="*/ 31 w 36"/>
                <a:gd name="T17" fmla="*/ 18 h 36"/>
                <a:gd name="T18" fmla="*/ 18 w 36"/>
                <a:gd name="T19" fmla="*/ 32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36">
                  <a:moveTo>
                    <a:pt x="18" y="0"/>
                  </a:moveTo>
                  <a:cubicBezTo>
                    <a:pt x="8" y="0"/>
                    <a:pt x="0" y="8"/>
                    <a:pt x="0" y="18"/>
                  </a:cubicBezTo>
                  <a:cubicBezTo>
                    <a:pt x="0" y="28"/>
                    <a:pt x="8" y="36"/>
                    <a:pt x="18" y="36"/>
                  </a:cubicBezTo>
                  <a:cubicBezTo>
                    <a:pt x="28" y="36"/>
                    <a:pt x="36" y="28"/>
                    <a:pt x="36" y="18"/>
                  </a:cubicBezTo>
                  <a:cubicBezTo>
                    <a:pt x="36" y="8"/>
                    <a:pt x="28" y="0"/>
                    <a:pt x="18" y="0"/>
                  </a:cubicBezTo>
                  <a:close/>
                  <a:moveTo>
                    <a:pt x="18" y="32"/>
                  </a:moveTo>
                  <a:cubicBezTo>
                    <a:pt x="10" y="32"/>
                    <a:pt x="4" y="26"/>
                    <a:pt x="4" y="18"/>
                  </a:cubicBezTo>
                  <a:cubicBezTo>
                    <a:pt x="4" y="10"/>
                    <a:pt x="10" y="4"/>
                    <a:pt x="18" y="4"/>
                  </a:cubicBezTo>
                  <a:cubicBezTo>
                    <a:pt x="25" y="4"/>
                    <a:pt x="31" y="10"/>
                    <a:pt x="31" y="18"/>
                  </a:cubicBezTo>
                  <a:cubicBezTo>
                    <a:pt x="31" y="26"/>
                    <a:pt x="25" y="32"/>
                    <a:pt x="18" y="3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5" name="任意多边形: 形状 94"/>
            <p:cNvSpPr>
              <a:spLocks/>
            </p:cNvSpPr>
            <p:nvPr/>
          </p:nvSpPr>
          <p:spPr bwMode="auto">
            <a:xfrm>
              <a:off x="11363325" y="2387601"/>
              <a:ext cx="49213" cy="36513"/>
            </a:xfrm>
            <a:custGeom>
              <a:avLst/>
              <a:gdLst>
                <a:gd name="T0" fmla="*/ 14 w 15"/>
                <a:gd name="T1" fmla="*/ 7 h 11"/>
                <a:gd name="T2" fmla="*/ 8 w 15"/>
                <a:gd name="T3" fmla="*/ 7 h 11"/>
                <a:gd name="T4" fmla="*/ 4 w 15"/>
                <a:gd name="T5" fmla="*/ 1 h 11"/>
                <a:gd name="T6" fmla="*/ 1 w 15"/>
                <a:gd name="T7" fmla="*/ 0 h 11"/>
                <a:gd name="T8" fmla="*/ 1 w 15"/>
                <a:gd name="T9" fmla="*/ 3 h 11"/>
                <a:gd name="T10" fmla="*/ 5 w 15"/>
                <a:gd name="T11" fmla="*/ 10 h 11"/>
                <a:gd name="T12" fmla="*/ 7 w 15"/>
                <a:gd name="T13" fmla="*/ 11 h 11"/>
                <a:gd name="T14" fmla="*/ 14 w 15"/>
                <a:gd name="T15" fmla="*/ 11 h 11"/>
                <a:gd name="T16" fmla="*/ 15 w 15"/>
                <a:gd name="T17" fmla="*/ 9 h 11"/>
                <a:gd name="T18" fmla="*/ 14 w 15"/>
                <a:gd name="T19"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11">
                  <a:moveTo>
                    <a:pt x="14" y="7"/>
                  </a:moveTo>
                  <a:cubicBezTo>
                    <a:pt x="8" y="7"/>
                    <a:pt x="8" y="7"/>
                    <a:pt x="8" y="7"/>
                  </a:cubicBezTo>
                  <a:cubicBezTo>
                    <a:pt x="4" y="1"/>
                    <a:pt x="4" y="1"/>
                    <a:pt x="4" y="1"/>
                  </a:cubicBezTo>
                  <a:cubicBezTo>
                    <a:pt x="3" y="0"/>
                    <a:pt x="2" y="0"/>
                    <a:pt x="1" y="0"/>
                  </a:cubicBezTo>
                  <a:cubicBezTo>
                    <a:pt x="0" y="1"/>
                    <a:pt x="0" y="2"/>
                    <a:pt x="1" y="3"/>
                  </a:cubicBezTo>
                  <a:cubicBezTo>
                    <a:pt x="5" y="10"/>
                    <a:pt x="5" y="10"/>
                    <a:pt x="5" y="10"/>
                  </a:cubicBezTo>
                  <a:cubicBezTo>
                    <a:pt x="6" y="10"/>
                    <a:pt x="6" y="11"/>
                    <a:pt x="7" y="11"/>
                  </a:cubicBezTo>
                  <a:cubicBezTo>
                    <a:pt x="14" y="11"/>
                    <a:pt x="14" y="11"/>
                    <a:pt x="14" y="11"/>
                  </a:cubicBezTo>
                  <a:cubicBezTo>
                    <a:pt x="15" y="11"/>
                    <a:pt x="15" y="10"/>
                    <a:pt x="15" y="9"/>
                  </a:cubicBezTo>
                  <a:cubicBezTo>
                    <a:pt x="15" y="8"/>
                    <a:pt x="15" y="7"/>
                    <a:pt x="14" y="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99" name="组合 98"/>
          <p:cNvGrpSpPr/>
          <p:nvPr/>
        </p:nvGrpSpPr>
        <p:grpSpPr>
          <a:xfrm>
            <a:off x="6418035" y="2869028"/>
            <a:ext cx="567527" cy="607490"/>
            <a:chOff x="8054975" y="3992563"/>
            <a:chExt cx="112713" cy="120650"/>
          </a:xfrm>
          <a:effectLst>
            <a:outerShdw dist="38100" dir="2700000" algn="tl" rotWithShape="0">
              <a:prstClr val="black">
                <a:alpha val="20000"/>
              </a:prstClr>
            </a:outerShdw>
          </a:effectLst>
        </p:grpSpPr>
        <p:sp>
          <p:nvSpPr>
            <p:cNvPr id="97" name="任意多边形: 形状 96"/>
            <p:cNvSpPr>
              <a:spLocks/>
            </p:cNvSpPr>
            <p:nvPr/>
          </p:nvSpPr>
          <p:spPr bwMode="auto">
            <a:xfrm>
              <a:off x="8080375" y="3992563"/>
              <a:ext cx="61913" cy="71438"/>
            </a:xfrm>
            <a:custGeom>
              <a:avLst/>
              <a:gdLst>
                <a:gd name="T0" fmla="*/ 18 w 19"/>
                <a:gd name="T1" fmla="*/ 11 h 22"/>
                <a:gd name="T2" fmla="*/ 18 w 19"/>
                <a:gd name="T3" fmla="*/ 10 h 22"/>
                <a:gd name="T4" fmla="*/ 18 w 19"/>
                <a:gd name="T5" fmla="*/ 6 h 22"/>
                <a:gd name="T6" fmla="*/ 10 w 19"/>
                <a:gd name="T7" fmla="*/ 0 h 22"/>
                <a:gd name="T8" fmla="*/ 6 w 19"/>
                <a:gd name="T9" fmla="*/ 2 h 22"/>
                <a:gd name="T10" fmla="*/ 1 w 19"/>
                <a:gd name="T11" fmla="*/ 6 h 22"/>
                <a:gd name="T12" fmla="*/ 1 w 19"/>
                <a:gd name="T13" fmla="*/ 10 h 22"/>
                <a:gd name="T14" fmla="*/ 1 w 19"/>
                <a:gd name="T15" fmla="*/ 11 h 22"/>
                <a:gd name="T16" fmla="*/ 1 w 19"/>
                <a:gd name="T17" fmla="*/ 13 h 22"/>
                <a:gd name="T18" fmla="*/ 2 w 19"/>
                <a:gd name="T19" fmla="*/ 16 h 22"/>
                <a:gd name="T20" fmla="*/ 10 w 19"/>
                <a:gd name="T21" fmla="*/ 22 h 22"/>
                <a:gd name="T22" fmla="*/ 17 w 19"/>
                <a:gd name="T23" fmla="*/ 16 h 22"/>
                <a:gd name="T24" fmla="*/ 18 w 19"/>
                <a:gd name="T25" fmla="*/ 13 h 22"/>
                <a:gd name="T26" fmla="*/ 18 w 19"/>
                <a:gd name="T27" fmla="*/ 1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 h="22">
                  <a:moveTo>
                    <a:pt x="18" y="11"/>
                  </a:moveTo>
                  <a:cubicBezTo>
                    <a:pt x="18" y="10"/>
                    <a:pt x="18" y="10"/>
                    <a:pt x="18" y="10"/>
                  </a:cubicBezTo>
                  <a:cubicBezTo>
                    <a:pt x="18" y="8"/>
                    <a:pt x="18" y="8"/>
                    <a:pt x="18" y="6"/>
                  </a:cubicBezTo>
                  <a:cubicBezTo>
                    <a:pt x="17" y="3"/>
                    <a:pt x="15" y="0"/>
                    <a:pt x="10" y="0"/>
                  </a:cubicBezTo>
                  <a:cubicBezTo>
                    <a:pt x="7" y="0"/>
                    <a:pt x="8" y="2"/>
                    <a:pt x="6" y="2"/>
                  </a:cubicBezTo>
                  <a:cubicBezTo>
                    <a:pt x="2" y="2"/>
                    <a:pt x="2" y="5"/>
                    <a:pt x="1" y="6"/>
                  </a:cubicBezTo>
                  <a:cubicBezTo>
                    <a:pt x="1" y="8"/>
                    <a:pt x="1" y="8"/>
                    <a:pt x="1" y="10"/>
                  </a:cubicBezTo>
                  <a:cubicBezTo>
                    <a:pt x="1" y="10"/>
                    <a:pt x="1" y="10"/>
                    <a:pt x="1" y="11"/>
                  </a:cubicBezTo>
                  <a:cubicBezTo>
                    <a:pt x="0" y="11"/>
                    <a:pt x="0" y="12"/>
                    <a:pt x="1" y="13"/>
                  </a:cubicBezTo>
                  <a:cubicBezTo>
                    <a:pt x="1" y="15"/>
                    <a:pt x="2" y="15"/>
                    <a:pt x="2" y="16"/>
                  </a:cubicBezTo>
                  <a:cubicBezTo>
                    <a:pt x="3" y="19"/>
                    <a:pt x="6" y="22"/>
                    <a:pt x="10" y="22"/>
                  </a:cubicBezTo>
                  <a:cubicBezTo>
                    <a:pt x="13" y="22"/>
                    <a:pt x="16" y="19"/>
                    <a:pt x="17" y="16"/>
                  </a:cubicBezTo>
                  <a:cubicBezTo>
                    <a:pt x="17" y="15"/>
                    <a:pt x="18" y="15"/>
                    <a:pt x="18" y="13"/>
                  </a:cubicBezTo>
                  <a:cubicBezTo>
                    <a:pt x="19" y="12"/>
                    <a:pt x="19" y="11"/>
                    <a:pt x="18" y="1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8" name="任意多边形: 形状 97"/>
            <p:cNvSpPr>
              <a:spLocks/>
            </p:cNvSpPr>
            <p:nvPr/>
          </p:nvSpPr>
          <p:spPr bwMode="auto">
            <a:xfrm>
              <a:off x="8054975" y="4064000"/>
              <a:ext cx="112713" cy="49213"/>
            </a:xfrm>
            <a:custGeom>
              <a:avLst/>
              <a:gdLst>
                <a:gd name="T0" fmla="*/ 33 w 35"/>
                <a:gd name="T1" fmla="*/ 4 h 15"/>
                <a:gd name="T2" fmla="*/ 26 w 35"/>
                <a:gd name="T3" fmla="*/ 0 h 15"/>
                <a:gd name="T4" fmla="*/ 22 w 35"/>
                <a:gd name="T5" fmla="*/ 2 h 15"/>
                <a:gd name="T6" fmla="*/ 20 w 35"/>
                <a:gd name="T7" fmla="*/ 10 h 15"/>
                <a:gd name="T8" fmla="*/ 19 w 35"/>
                <a:gd name="T9" fmla="*/ 10 h 15"/>
                <a:gd name="T10" fmla="*/ 19 w 35"/>
                <a:gd name="T11" fmla="*/ 7 h 15"/>
                <a:gd name="T12" fmla="*/ 19 w 35"/>
                <a:gd name="T13" fmla="*/ 5 h 15"/>
                <a:gd name="T14" fmla="*/ 19 w 35"/>
                <a:gd name="T15" fmla="*/ 4 h 15"/>
                <a:gd name="T16" fmla="*/ 19 w 35"/>
                <a:gd name="T17" fmla="*/ 3 h 15"/>
                <a:gd name="T18" fmla="*/ 16 w 35"/>
                <a:gd name="T19" fmla="*/ 3 h 15"/>
                <a:gd name="T20" fmla="*/ 16 w 35"/>
                <a:gd name="T21" fmla="*/ 4 h 15"/>
                <a:gd name="T22" fmla="*/ 16 w 35"/>
                <a:gd name="T23" fmla="*/ 5 h 15"/>
                <a:gd name="T24" fmla="*/ 17 w 35"/>
                <a:gd name="T25" fmla="*/ 7 h 15"/>
                <a:gd name="T26" fmla="*/ 16 w 35"/>
                <a:gd name="T27" fmla="*/ 10 h 15"/>
                <a:gd name="T28" fmla="*/ 16 w 35"/>
                <a:gd name="T29" fmla="*/ 10 h 15"/>
                <a:gd name="T30" fmla="*/ 13 w 35"/>
                <a:gd name="T31" fmla="*/ 2 h 15"/>
                <a:gd name="T32" fmla="*/ 9 w 35"/>
                <a:gd name="T33" fmla="*/ 0 h 15"/>
                <a:gd name="T34" fmla="*/ 2 w 35"/>
                <a:gd name="T35" fmla="*/ 4 h 15"/>
                <a:gd name="T36" fmla="*/ 0 w 35"/>
                <a:gd name="T37" fmla="*/ 10 h 15"/>
                <a:gd name="T38" fmla="*/ 18 w 35"/>
                <a:gd name="T39" fmla="*/ 15 h 15"/>
                <a:gd name="T40" fmla="*/ 35 w 35"/>
                <a:gd name="T41" fmla="*/ 10 h 15"/>
                <a:gd name="T42" fmla="*/ 33 w 35"/>
                <a:gd name="T43" fmla="*/ 4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5" h="15">
                  <a:moveTo>
                    <a:pt x="33" y="4"/>
                  </a:moveTo>
                  <a:cubicBezTo>
                    <a:pt x="32" y="3"/>
                    <a:pt x="29" y="1"/>
                    <a:pt x="26" y="0"/>
                  </a:cubicBezTo>
                  <a:cubicBezTo>
                    <a:pt x="24" y="1"/>
                    <a:pt x="24" y="2"/>
                    <a:pt x="22" y="2"/>
                  </a:cubicBezTo>
                  <a:cubicBezTo>
                    <a:pt x="22" y="5"/>
                    <a:pt x="20" y="8"/>
                    <a:pt x="20" y="10"/>
                  </a:cubicBezTo>
                  <a:cubicBezTo>
                    <a:pt x="19" y="11"/>
                    <a:pt x="19" y="11"/>
                    <a:pt x="19" y="10"/>
                  </a:cubicBezTo>
                  <a:cubicBezTo>
                    <a:pt x="19" y="7"/>
                    <a:pt x="19" y="7"/>
                    <a:pt x="19" y="7"/>
                  </a:cubicBezTo>
                  <a:cubicBezTo>
                    <a:pt x="18" y="6"/>
                    <a:pt x="19" y="5"/>
                    <a:pt x="19" y="5"/>
                  </a:cubicBezTo>
                  <a:cubicBezTo>
                    <a:pt x="19" y="4"/>
                    <a:pt x="19" y="4"/>
                    <a:pt x="19" y="4"/>
                  </a:cubicBezTo>
                  <a:cubicBezTo>
                    <a:pt x="19" y="4"/>
                    <a:pt x="19" y="3"/>
                    <a:pt x="19" y="3"/>
                  </a:cubicBezTo>
                  <a:cubicBezTo>
                    <a:pt x="18" y="3"/>
                    <a:pt x="17" y="3"/>
                    <a:pt x="16" y="3"/>
                  </a:cubicBezTo>
                  <a:cubicBezTo>
                    <a:pt x="16" y="3"/>
                    <a:pt x="16" y="4"/>
                    <a:pt x="16" y="4"/>
                  </a:cubicBezTo>
                  <a:cubicBezTo>
                    <a:pt x="16" y="5"/>
                    <a:pt x="16" y="5"/>
                    <a:pt x="16" y="5"/>
                  </a:cubicBezTo>
                  <a:cubicBezTo>
                    <a:pt x="17" y="5"/>
                    <a:pt x="17" y="6"/>
                    <a:pt x="17" y="7"/>
                  </a:cubicBezTo>
                  <a:cubicBezTo>
                    <a:pt x="16" y="10"/>
                    <a:pt x="16" y="10"/>
                    <a:pt x="16" y="10"/>
                  </a:cubicBezTo>
                  <a:cubicBezTo>
                    <a:pt x="16" y="11"/>
                    <a:pt x="16" y="11"/>
                    <a:pt x="16" y="10"/>
                  </a:cubicBezTo>
                  <a:cubicBezTo>
                    <a:pt x="15" y="8"/>
                    <a:pt x="14" y="5"/>
                    <a:pt x="13" y="2"/>
                  </a:cubicBezTo>
                  <a:cubicBezTo>
                    <a:pt x="10" y="1"/>
                    <a:pt x="9" y="0"/>
                    <a:pt x="9" y="0"/>
                  </a:cubicBezTo>
                  <a:cubicBezTo>
                    <a:pt x="6" y="1"/>
                    <a:pt x="3" y="3"/>
                    <a:pt x="2" y="4"/>
                  </a:cubicBezTo>
                  <a:cubicBezTo>
                    <a:pt x="0" y="7"/>
                    <a:pt x="0" y="10"/>
                    <a:pt x="0" y="10"/>
                  </a:cubicBezTo>
                  <a:cubicBezTo>
                    <a:pt x="0" y="12"/>
                    <a:pt x="8" y="15"/>
                    <a:pt x="18" y="15"/>
                  </a:cubicBezTo>
                  <a:cubicBezTo>
                    <a:pt x="27" y="15"/>
                    <a:pt x="35" y="12"/>
                    <a:pt x="35" y="10"/>
                  </a:cubicBezTo>
                  <a:cubicBezTo>
                    <a:pt x="35" y="10"/>
                    <a:pt x="35" y="7"/>
                    <a:pt x="33" y="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103" name="组合 102"/>
          <p:cNvGrpSpPr/>
          <p:nvPr/>
        </p:nvGrpSpPr>
        <p:grpSpPr>
          <a:xfrm>
            <a:off x="6442232" y="4153227"/>
            <a:ext cx="532474" cy="547062"/>
            <a:chOff x="11561763" y="5394326"/>
            <a:chExt cx="115888" cy="119063"/>
          </a:xfrm>
          <a:effectLst>
            <a:outerShdw dist="38100" dir="2700000" algn="tl" rotWithShape="0">
              <a:prstClr val="black">
                <a:alpha val="20000"/>
              </a:prstClr>
            </a:outerShdw>
          </a:effectLst>
        </p:grpSpPr>
        <p:sp>
          <p:nvSpPr>
            <p:cNvPr id="100" name="任意多边形: 形状 99"/>
            <p:cNvSpPr>
              <a:spLocks/>
            </p:cNvSpPr>
            <p:nvPr/>
          </p:nvSpPr>
          <p:spPr bwMode="auto">
            <a:xfrm>
              <a:off x="11561763" y="5461001"/>
              <a:ext cx="115888" cy="52388"/>
            </a:xfrm>
            <a:custGeom>
              <a:avLst/>
              <a:gdLst>
                <a:gd name="T0" fmla="*/ 18 w 36"/>
                <a:gd name="T1" fmla="*/ 11 h 16"/>
                <a:gd name="T2" fmla="*/ 17 w 36"/>
                <a:gd name="T3" fmla="*/ 11 h 16"/>
                <a:gd name="T4" fmla="*/ 0 w 36"/>
                <a:gd name="T5" fmla="*/ 0 h 16"/>
                <a:gd name="T6" fmla="*/ 0 w 36"/>
                <a:gd name="T7" fmla="*/ 10 h 16"/>
                <a:gd name="T8" fmla="*/ 6 w 36"/>
                <a:gd name="T9" fmla="*/ 16 h 16"/>
                <a:gd name="T10" fmla="*/ 30 w 36"/>
                <a:gd name="T11" fmla="*/ 16 h 16"/>
                <a:gd name="T12" fmla="*/ 36 w 36"/>
                <a:gd name="T13" fmla="*/ 10 h 16"/>
                <a:gd name="T14" fmla="*/ 36 w 36"/>
                <a:gd name="T15" fmla="*/ 0 h 16"/>
                <a:gd name="T16" fmla="*/ 19 w 36"/>
                <a:gd name="T17" fmla="*/ 11 h 16"/>
                <a:gd name="T18" fmla="*/ 18 w 36"/>
                <a:gd name="T19" fmla="*/ 1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16">
                  <a:moveTo>
                    <a:pt x="18" y="11"/>
                  </a:moveTo>
                  <a:cubicBezTo>
                    <a:pt x="18" y="11"/>
                    <a:pt x="18" y="11"/>
                    <a:pt x="17" y="11"/>
                  </a:cubicBezTo>
                  <a:cubicBezTo>
                    <a:pt x="0" y="0"/>
                    <a:pt x="0" y="0"/>
                    <a:pt x="0" y="0"/>
                  </a:cubicBezTo>
                  <a:cubicBezTo>
                    <a:pt x="0" y="10"/>
                    <a:pt x="0" y="10"/>
                    <a:pt x="0" y="10"/>
                  </a:cubicBezTo>
                  <a:cubicBezTo>
                    <a:pt x="0" y="13"/>
                    <a:pt x="2" y="16"/>
                    <a:pt x="6" y="16"/>
                  </a:cubicBezTo>
                  <a:cubicBezTo>
                    <a:pt x="30" y="16"/>
                    <a:pt x="30" y="16"/>
                    <a:pt x="30" y="16"/>
                  </a:cubicBezTo>
                  <a:cubicBezTo>
                    <a:pt x="34" y="16"/>
                    <a:pt x="36" y="13"/>
                    <a:pt x="36" y="10"/>
                  </a:cubicBezTo>
                  <a:cubicBezTo>
                    <a:pt x="36" y="0"/>
                    <a:pt x="36" y="0"/>
                    <a:pt x="36" y="0"/>
                  </a:cubicBezTo>
                  <a:cubicBezTo>
                    <a:pt x="19" y="11"/>
                    <a:pt x="19" y="11"/>
                    <a:pt x="19" y="11"/>
                  </a:cubicBezTo>
                  <a:cubicBezTo>
                    <a:pt x="18" y="11"/>
                    <a:pt x="18" y="11"/>
                    <a:pt x="18" y="1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1" name="任意多边形: 形状 100"/>
            <p:cNvSpPr>
              <a:spLocks/>
            </p:cNvSpPr>
            <p:nvPr/>
          </p:nvSpPr>
          <p:spPr bwMode="auto">
            <a:xfrm>
              <a:off x="11615738" y="5432426"/>
              <a:ext cx="9525" cy="12700"/>
            </a:xfrm>
            <a:custGeom>
              <a:avLst/>
              <a:gdLst>
                <a:gd name="T0" fmla="*/ 0 w 3"/>
                <a:gd name="T1" fmla="*/ 3 h 4"/>
                <a:gd name="T2" fmla="*/ 1 w 3"/>
                <a:gd name="T3" fmla="*/ 4 h 4"/>
                <a:gd name="T4" fmla="*/ 2 w 3"/>
                <a:gd name="T5" fmla="*/ 2 h 4"/>
                <a:gd name="T6" fmla="*/ 3 w 3"/>
                <a:gd name="T7" fmla="*/ 0 h 4"/>
                <a:gd name="T8" fmla="*/ 2 w 3"/>
                <a:gd name="T9" fmla="*/ 0 h 4"/>
                <a:gd name="T10" fmla="*/ 0 w 3"/>
                <a:gd name="T11" fmla="*/ 3 h 4"/>
              </a:gdLst>
              <a:ahLst/>
              <a:cxnLst>
                <a:cxn ang="0">
                  <a:pos x="T0" y="T1"/>
                </a:cxn>
                <a:cxn ang="0">
                  <a:pos x="T2" y="T3"/>
                </a:cxn>
                <a:cxn ang="0">
                  <a:pos x="T4" y="T5"/>
                </a:cxn>
                <a:cxn ang="0">
                  <a:pos x="T6" y="T7"/>
                </a:cxn>
                <a:cxn ang="0">
                  <a:pos x="T8" y="T9"/>
                </a:cxn>
                <a:cxn ang="0">
                  <a:pos x="T10" y="T11"/>
                </a:cxn>
              </a:cxnLst>
              <a:rect l="0" t="0" r="r" b="b"/>
              <a:pathLst>
                <a:path w="3" h="4">
                  <a:moveTo>
                    <a:pt x="0" y="3"/>
                  </a:moveTo>
                  <a:cubicBezTo>
                    <a:pt x="0" y="4"/>
                    <a:pt x="0" y="4"/>
                    <a:pt x="1" y="4"/>
                  </a:cubicBezTo>
                  <a:cubicBezTo>
                    <a:pt x="1" y="4"/>
                    <a:pt x="2" y="3"/>
                    <a:pt x="2" y="2"/>
                  </a:cubicBezTo>
                  <a:cubicBezTo>
                    <a:pt x="3" y="0"/>
                    <a:pt x="3" y="0"/>
                    <a:pt x="3" y="0"/>
                  </a:cubicBezTo>
                  <a:cubicBezTo>
                    <a:pt x="2" y="0"/>
                    <a:pt x="2" y="0"/>
                    <a:pt x="2" y="0"/>
                  </a:cubicBezTo>
                  <a:cubicBezTo>
                    <a:pt x="1" y="0"/>
                    <a:pt x="0" y="2"/>
                    <a:pt x="0" y="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2" name="任意多边形: 形状 101"/>
            <p:cNvSpPr>
              <a:spLocks noEditPoints="1"/>
            </p:cNvSpPr>
            <p:nvPr/>
          </p:nvSpPr>
          <p:spPr bwMode="auto">
            <a:xfrm>
              <a:off x="11561763" y="5394326"/>
              <a:ext cx="115888" cy="87313"/>
            </a:xfrm>
            <a:custGeom>
              <a:avLst/>
              <a:gdLst>
                <a:gd name="T0" fmla="*/ 35 w 36"/>
                <a:gd name="T1" fmla="*/ 12 h 27"/>
                <a:gd name="T2" fmla="*/ 21 w 36"/>
                <a:gd name="T3" fmla="*/ 2 h 27"/>
                <a:gd name="T4" fmla="*/ 15 w 36"/>
                <a:gd name="T5" fmla="*/ 2 h 27"/>
                <a:gd name="T6" fmla="*/ 1 w 36"/>
                <a:gd name="T7" fmla="*/ 12 h 27"/>
                <a:gd name="T8" fmla="*/ 0 w 36"/>
                <a:gd name="T9" fmla="*/ 16 h 27"/>
                <a:gd name="T10" fmla="*/ 17 w 36"/>
                <a:gd name="T11" fmla="*/ 27 h 27"/>
                <a:gd name="T12" fmla="*/ 18 w 36"/>
                <a:gd name="T13" fmla="*/ 27 h 27"/>
                <a:gd name="T14" fmla="*/ 19 w 36"/>
                <a:gd name="T15" fmla="*/ 27 h 27"/>
                <a:gd name="T16" fmla="*/ 36 w 36"/>
                <a:gd name="T17" fmla="*/ 16 h 27"/>
                <a:gd name="T18" fmla="*/ 35 w 36"/>
                <a:gd name="T19" fmla="*/ 12 h 27"/>
                <a:gd name="T20" fmla="*/ 21 w 36"/>
                <a:gd name="T21" fmla="*/ 18 h 27"/>
                <a:gd name="T22" fmla="*/ 19 w 36"/>
                <a:gd name="T23" fmla="*/ 17 h 27"/>
                <a:gd name="T24" fmla="*/ 19 w 36"/>
                <a:gd name="T25" fmla="*/ 17 h 27"/>
                <a:gd name="T26" fmla="*/ 17 w 36"/>
                <a:gd name="T27" fmla="*/ 18 h 27"/>
                <a:gd name="T28" fmla="*/ 14 w 36"/>
                <a:gd name="T29" fmla="*/ 15 h 27"/>
                <a:gd name="T30" fmla="*/ 19 w 36"/>
                <a:gd name="T31" fmla="*/ 11 h 27"/>
                <a:gd name="T32" fmla="*/ 22 w 36"/>
                <a:gd name="T33" fmla="*/ 11 h 27"/>
                <a:gd name="T34" fmla="*/ 21 w 36"/>
                <a:gd name="T35" fmla="*/ 15 h 27"/>
                <a:gd name="T36" fmla="*/ 22 w 36"/>
                <a:gd name="T37" fmla="*/ 17 h 27"/>
                <a:gd name="T38" fmla="*/ 24 w 36"/>
                <a:gd name="T39" fmla="*/ 13 h 27"/>
                <a:gd name="T40" fmla="*/ 19 w 36"/>
                <a:gd name="T41" fmla="*/ 8 h 27"/>
                <a:gd name="T42" fmla="*/ 13 w 36"/>
                <a:gd name="T43" fmla="*/ 15 h 27"/>
                <a:gd name="T44" fmla="*/ 18 w 36"/>
                <a:gd name="T45" fmla="*/ 20 h 27"/>
                <a:gd name="T46" fmla="*/ 21 w 36"/>
                <a:gd name="T47" fmla="*/ 20 h 27"/>
                <a:gd name="T48" fmla="*/ 21 w 36"/>
                <a:gd name="T49" fmla="*/ 21 h 27"/>
                <a:gd name="T50" fmla="*/ 18 w 36"/>
                <a:gd name="T51" fmla="*/ 22 h 27"/>
                <a:gd name="T52" fmla="*/ 11 w 36"/>
                <a:gd name="T53" fmla="*/ 15 h 27"/>
                <a:gd name="T54" fmla="*/ 19 w 36"/>
                <a:gd name="T55" fmla="*/ 7 h 27"/>
                <a:gd name="T56" fmla="*/ 25 w 36"/>
                <a:gd name="T57" fmla="*/ 13 h 27"/>
                <a:gd name="T58" fmla="*/ 21 w 36"/>
                <a:gd name="T59" fmla="*/ 1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 h="27">
                  <a:moveTo>
                    <a:pt x="35" y="12"/>
                  </a:moveTo>
                  <a:cubicBezTo>
                    <a:pt x="21" y="2"/>
                    <a:pt x="21" y="2"/>
                    <a:pt x="21" y="2"/>
                  </a:cubicBezTo>
                  <a:cubicBezTo>
                    <a:pt x="20" y="0"/>
                    <a:pt x="16" y="0"/>
                    <a:pt x="15" y="2"/>
                  </a:cubicBezTo>
                  <a:cubicBezTo>
                    <a:pt x="1" y="12"/>
                    <a:pt x="1" y="12"/>
                    <a:pt x="1" y="12"/>
                  </a:cubicBezTo>
                  <a:cubicBezTo>
                    <a:pt x="0" y="13"/>
                    <a:pt x="0" y="15"/>
                    <a:pt x="0" y="16"/>
                  </a:cubicBezTo>
                  <a:cubicBezTo>
                    <a:pt x="17" y="27"/>
                    <a:pt x="17" y="27"/>
                    <a:pt x="17" y="27"/>
                  </a:cubicBezTo>
                  <a:cubicBezTo>
                    <a:pt x="18" y="27"/>
                    <a:pt x="18" y="27"/>
                    <a:pt x="18" y="27"/>
                  </a:cubicBezTo>
                  <a:cubicBezTo>
                    <a:pt x="18" y="27"/>
                    <a:pt x="18" y="27"/>
                    <a:pt x="19" y="27"/>
                  </a:cubicBezTo>
                  <a:cubicBezTo>
                    <a:pt x="36" y="16"/>
                    <a:pt x="36" y="16"/>
                    <a:pt x="36" y="16"/>
                  </a:cubicBezTo>
                  <a:cubicBezTo>
                    <a:pt x="36" y="15"/>
                    <a:pt x="36" y="13"/>
                    <a:pt x="35" y="12"/>
                  </a:cubicBezTo>
                  <a:close/>
                  <a:moveTo>
                    <a:pt x="21" y="18"/>
                  </a:moveTo>
                  <a:cubicBezTo>
                    <a:pt x="20" y="18"/>
                    <a:pt x="20" y="18"/>
                    <a:pt x="19" y="17"/>
                  </a:cubicBezTo>
                  <a:cubicBezTo>
                    <a:pt x="19" y="17"/>
                    <a:pt x="19" y="17"/>
                    <a:pt x="19" y="17"/>
                  </a:cubicBezTo>
                  <a:cubicBezTo>
                    <a:pt x="19" y="18"/>
                    <a:pt x="18" y="18"/>
                    <a:pt x="17" y="18"/>
                  </a:cubicBezTo>
                  <a:cubicBezTo>
                    <a:pt x="15" y="18"/>
                    <a:pt x="14" y="17"/>
                    <a:pt x="14" y="15"/>
                  </a:cubicBezTo>
                  <a:cubicBezTo>
                    <a:pt x="14" y="13"/>
                    <a:pt x="16" y="11"/>
                    <a:pt x="19" y="11"/>
                  </a:cubicBezTo>
                  <a:cubicBezTo>
                    <a:pt x="20" y="11"/>
                    <a:pt x="21" y="11"/>
                    <a:pt x="22" y="11"/>
                  </a:cubicBezTo>
                  <a:cubicBezTo>
                    <a:pt x="21" y="15"/>
                    <a:pt x="21" y="15"/>
                    <a:pt x="21" y="15"/>
                  </a:cubicBezTo>
                  <a:cubicBezTo>
                    <a:pt x="21" y="16"/>
                    <a:pt x="21" y="17"/>
                    <a:pt x="22" y="17"/>
                  </a:cubicBezTo>
                  <a:cubicBezTo>
                    <a:pt x="23" y="17"/>
                    <a:pt x="24" y="16"/>
                    <a:pt x="24" y="13"/>
                  </a:cubicBezTo>
                  <a:cubicBezTo>
                    <a:pt x="24" y="11"/>
                    <a:pt x="22" y="8"/>
                    <a:pt x="19" y="8"/>
                  </a:cubicBezTo>
                  <a:cubicBezTo>
                    <a:pt x="16" y="8"/>
                    <a:pt x="13" y="11"/>
                    <a:pt x="13" y="15"/>
                  </a:cubicBezTo>
                  <a:cubicBezTo>
                    <a:pt x="13" y="18"/>
                    <a:pt x="15" y="20"/>
                    <a:pt x="18" y="20"/>
                  </a:cubicBezTo>
                  <a:cubicBezTo>
                    <a:pt x="19" y="20"/>
                    <a:pt x="20" y="20"/>
                    <a:pt x="21" y="20"/>
                  </a:cubicBezTo>
                  <a:cubicBezTo>
                    <a:pt x="21" y="21"/>
                    <a:pt x="21" y="21"/>
                    <a:pt x="21" y="21"/>
                  </a:cubicBezTo>
                  <a:cubicBezTo>
                    <a:pt x="20" y="21"/>
                    <a:pt x="19" y="22"/>
                    <a:pt x="18" y="22"/>
                  </a:cubicBezTo>
                  <a:cubicBezTo>
                    <a:pt x="14" y="22"/>
                    <a:pt x="11" y="19"/>
                    <a:pt x="11" y="15"/>
                  </a:cubicBezTo>
                  <a:cubicBezTo>
                    <a:pt x="11" y="11"/>
                    <a:pt x="14" y="7"/>
                    <a:pt x="19" y="7"/>
                  </a:cubicBezTo>
                  <a:cubicBezTo>
                    <a:pt x="23" y="7"/>
                    <a:pt x="25" y="10"/>
                    <a:pt x="25" y="13"/>
                  </a:cubicBezTo>
                  <a:cubicBezTo>
                    <a:pt x="25" y="16"/>
                    <a:pt x="23" y="18"/>
                    <a:pt x="21" y="1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
        <p:nvSpPr>
          <p:cNvPr id="104" name="文本框 103"/>
          <p:cNvSpPr txBox="1"/>
          <p:nvPr/>
        </p:nvSpPr>
        <p:spPr>
          <a:xfrm>
            <a:off x="7221444" y="1518509"/>
            <a:ext cx="2198327" cy="523220"/>
          </a:xfrm>
          <a:prstGeom prst="rect">
            <a:avLst/>
          </a:prstGeom>
          <a:noFill/>
          <a:effectLst>
            <a:outerShdw dist="38100" dir="2700000" algn="tl" rotWithShape="0">
              <a:prstClr val="black">
                <a:alpha val="20000"/>
              </a:prstClr>
            </a:outerShdw>
          </a:effectLst>
        </p:spPr>
        <p:txBody>
          <a:bodyPr wrap="square" rtlCol="0">
            <a:spAutoFit/>
          </a:bodyPr>
          <a:lstStyle/>
          <a:p>
            <a:r>
              <a:rPr lang="en-US" altLang="zh-CN" sz="2800">
                <a:solidFill>
                  <a:schemeClr val="tx1">
                    <a:lumMod val="75000"/>
                    <a:lumOff val="25000"/>
                  </a:schemeClr>
                </a:solidFill>
                <a:cs typeface="+mn-ea"/>
                <a:sym typeface="+mn-lt"/>
              </a:rPr>
              <a:t>LOCATION</a:t>
            </a:r>
            <a:endParaRPr lang="zh-CN" altLang="en-US" sz="2800">
              <a:solidFill>
                <a:schemeClr val="tx1">
                  <a:lumMod val="75000"/>
                  <a:lumOff val="25000"/>
                </a:schemeClr>
              </a:solidFill>
              <a:cs typeface="+mn-ea"/>
              <a:sym typeface="+mn-lt"/>
            </a:endParaRPr>
          </a:p>
        </p:txBody>
      </p:sp>
      <p:sp>
        <p:nvSpPr>
          <p:cNvPr id="105" name="文本框 104"/>
          <p:cNvSpPr txBox="1"/>
          <p:nvPr/>
        </p:nvSpPr>
        <p:spPr>
          <a:xfrm>
            <a:off x="7221443" y="2724230"/>
            <a:ext cx="2198327" cy="523220"/>
          </a:xfrm>
          <a:prstGeom prst="rect">
            <a:avLst/>
          </a:prstGeom>
          <a:noFill/>
          <a:effectLst>
            <a:outerShdw dist="38100" dir="2700000" algn="tl" rotWithShape="0">
              <a:prstClr val="black">
                <a:alpha val="20000"/>
              </a:prstClr>
            </a:outerShdw>
          </a:effectLst>
        </p:spPr>
        <p:txBody>
          <a:bodyPr wrap="square" rtlCol="0">
            <a:spAutoFit/>
          </a:bodyPr>
          <a:lstStyle/>
          <a:p>
            <a:r>
              <a:rPr lang="en-US" altLang="zh-CN" sz="2800">
                <a:solidFill>
                  <a:schemeClr val="tx1">
                    <a:lumMod val="75000"/>
                    <a:lumOff val="25000"/>
                  </a:schemeClr>
                </a:solidFill>
                <a:cs typeface="+mn-ea"/>
                <a:sym typeface="+mn-lt"/>
              </a:rPr>
              <a:t>NUMBER</a:t>
            </a:r>
            <a:endParaRPr lang="zh-CN" altLang="en-US" sz="2800">
              <a:solidFill>
                <a:schemeClr val="tx1">
                  <a:lumMod val="75000"/>
                  <a:lumOff val="25000"/>
                </a:schemeClr>
              </a:solidFill>
              <a:cs typeface="+mn-ea"/>
              <a:sym typeface="+mn-lt"/>
            </a:endParaRPr>
          </a:p>
        </p:txBody>
      </p:sp>
      <p:sp>
        <p:nvSpPr>
          <p:cNvPr id="106" name="文本框 105"/>
          <p:cNvSpPr txBox="1"/>
          <p:nvPr/>
        </p:nvSpPr>
        <p:spPr>
          <a:xfrm>
            <a:off x="7229063" y="4003763"/>
            <a:ext cx="2198327" cy="523220"/>
          </a:xfrm>
          <a:prstGeom prst="rect">
            <a:avLst/>
          </a:prstGeom>
          <a:noFill/>
          <a:effectLst>
            <a:outerShdw dist="38100" dir="2700000" algn="tl" rotWithShape="0">
              <a:prstClr val="black">
                <a:alpha val="20000"/>
              </a:prstClr>
            </a:outerShdw>
          </a:effectLst>
        </p:spPr>
        <p:txBody>
          <a:bodyPr wrap="square" rtlCol="0">
            <a:spAutoFit/>
          </a:bodyPr>
          <a:lstStyle/>
          <a:p>
            <a:r>
              <a:rPr lang="en-US" altLang="zh-CN" sz="2800">
                <a:solidFill>
                  <a:schemeClr val="tx1">
                    <a:lumMod val="75000"/>
                    <a:lumOff val="25000"/>
                  </a:schemeClr>
                </a:solidFill>
                <a:cs typeface="+mn-ea"/>
                <a:sym typeface="+mn-lt"/>
              </a:rPr>
              <a:t>E-MAIL</a:t>
            </a:r>
            <a:endParaRPr lang="zh-CN" altLang="en-US" sz="2800">
              <a:solidFill>
                <a:schemeClr val="tx1">
                  <a:lumMod val="75000"/>
                  <a:lumOff val="25000"/>
                </a:schemeClr>
              </a:solidFill>
              <a:cs typeface="+mn-ea"/>
              <a:sym typeface="+mn-lt"/>
            </a:endParaRPr>
          </a:p>
        </p:txBody>
      </p:sp>
      <p:sp>
        <p:nvSpPr>
          <p:cNvPr id="107" name="文本框 106"/>
          <p:cNvSpPr txBox="1"/>
          <p:nvPr/>
        </p:nvSpPr>
        <p:spPr>
          <a:xfrm>
            <a:off x="7236683" y="5278364"/>
            <a:ext cx="2198327" cy="523220"/>
          </a:xfrm>
          <a:prstGeom prst="rect">
            <a:avLst/>
          </a:prstGeom>
          <a:noFill/>
          <a:effectLst>
            <a:outerShdw dist="38100" dir="2700000" algn="tl" rotWithShape="0">
              <a:prstClr val="black">
                <a:alpha val="20000"/>
              </a:prstClr>
            </a:outerShdw>
          </a:effectLst>
        </p:spPr>
        <p:txBody>
          <a:bodyPr wrap="square" rtlCol="0">
            <a:spAutoFit/>
          </a:bodyPr>
          <a:lstStyle/>
          <a:p>
            <a:r>
              <a:rPr lang="en-US" altLang="zh-CN" sz="2800">
                <a:solidFill>
                  <a:schemeClr val="tx1">
                    <a:lumMod val="75000"/>
                    <a:lumOff val="25000"/>
                  </a:schemeClr>
                </a:solidFill>
                <a:cs typeface="+mn-ea"/>
                <a:sym typeface="+mn-lt"/>
              </a:rPr>
              <a:t>TIME</a:t>
            </a:r>
            <a:endParaRPr lang="zh-CN" altLang="en-US" sz="2800">
              <a:solidFill>
                <a:schemeClr val="tx1">
                  <a:lumMod val="75000"/>
                  <a:lumOff val="25000"/>
                </a:schemeClr>
              </a:solidFill>
              <a:cs typeface="+mn-ea"/>
              <a:sym typeface="+mn-lt"/>
            </a:endParaRPr>
          </a:p>
        </p:txBody>
      </p:sp>
      <p:cxnSp>
        <p:nvCxnSpPr>
          <p:cNvPr id="109" name="直接连接符 108"/>
          <p:cNvCxnSpPr/>
          <p:nvPr/>
        </p:nvCxnSpPr>
        <p:spPr>
          <a:xfrm>
            <a:off x="9438968" y="1764186"/>
            <a:ext cx="152657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2" name="矩形 111"/>
          <p:cNvSpPr/>
          <p:nvPr/>
        </p:nvSpPr>
        <p:spPr>
          <a:xfrm>
            <a:off x="7269203" y="1935317"/>
            <a:ext cx="3790684" cy="348429"/>
          </a:xfrm>
          <a:prstGeom prst="rect">
            <a:avLst/>
          </a:prstGeom>
          <a:noFill/>
          <a:effectLst/>
        </p:spPr>
        <p:txBody>
          <a:bodyPr wrap="square" rtlCol="0">
            <a:spAutoFit/>
          </a:bodyPr>
          <a:lstStyle/>
          <a:p>
            <a:pPr algn="just">
              <a:lnSpc>
                <a:spcPct val="120000"/>
              </a:lnSpc>
            </a:pPr>
            <a:r>
              <a:rPr lang="en-US" altLang="zh-CN" sz="1500">
                <a:solidFill>
                  <a:schemeClr val="tx1">
                    <a:lumMod val="50000"/>
                    <a:lumOff val="50000"/>
                  </a:schemeClr>
                </a:solidFill>
                <a:cs typeface="+mn-ea"/>
                <a:sym typeface="+mn-lt"/>
              </a:rPr>
              <a:t>Lorem ipsum dolor sit amet, consectetur</a:t>
            </a:r>
            <a:endParaRPr lang="zh-CN" altLang="en-US" sz="1500">
              <a:solidFill>
                <a:schemeClr val="tx1">
                  <a:lumMod val="50000"/>
                  <a:lumOff val="50000"/>
                </a:schemeClr>
              </a:solidFill>
              <a:cs typeface="+mn-ea"/>
              <a:sym typeface="+mn-lt"/>
            </a:endParaRPr>
          </a:p>
        </p:txBody>
      </p:sp>
      <p:sp>
        <p:nvSpPr>
          <p:cNvPr id="113" name="矩形 112"/>
          <p:cNvSpPr/>
          <p:nvPr/>
        </p:nvSpPr>
        <p:spPr>
          <a:xfrm>
            <a:off x="7276794" y="3175565"/>
            <a:ext cx="3790684" cy="348429"/>
          </a:xfrm>
          <a:prstGeom prst="rect">
            <a:avLst/>
          </a:prstGeom>
          <a:noFill/>
          <a:effectLst/>
        </p:spPr>
        <p:txBody>
          <a:bodyPr wrap="square" rtlCol="0">
            <a:spAutoFit/>
          </a:bodyPr>
          <a:lstStyle/>
          <a:p>
            <a:pPr algn="just">
              <a:lnSpc>
                <a:spcPct val="120000"/>
              </a:lnSpc>
            </a:pPr>
            <a:r>
              <a:rPr lang="en-US" altLang="zh-CN" sz="1500">
                <a:solidFill>
                  <a:schemeClr val="tx1">
                    <a:lumMod val="50000"/>
                    <a:lumOff val="50000"/>
                  </a:schemeClr>
                </a:solidFill>
                <a:cs typeface="+mn-ea"/>
                <a:sym typeface="+mn-lt"/>
              </a:rPr>
              <a:t>Lorem ipsum dolor sit amet, consectetur</a:t>
            </a:r>
            <a:endParaRPr lang="zh-CN" altLang="en-US" sz="1500">
              <a:solidFill>
                <a:schemeClr val="tx1">
                  <a:lumMod val="50000"/>
                  <a:lumOff val="50000"/>
                </a:schemeClr>
              </a:solidFill>
              <a:cs typeface="+mn-ea"/>
              <a:sym typeface="+mn-lt"/>
            </a:endParaRPr>
          </a:p>
        </p:txBody>
      </p:sp>
      <p:sp>
        <p:nvSpPr>
          <p:cNvPr id="114" name="矩形 113"/>
          <p:cNvSpPr/>
          <p:nvPr/>
        </p:nvSpPr>
        <p:spPr>
          <a:xfrm>
            <a:off x="7269202" y="4459580"/>
            <a:ext cx="3790684" cy="348429"/>
          </a:xfrm>
          <a:prstGeom prst="rect">
            <a:avLst/>
          </a:prstGeom>
          <a:noFill/>
          <a:effectLst/>
        </p:spPr>
        <p:txBody>
          <a:bodyPr wrap="square" rtlCol="0">
            <a:spAutoFit/>
          </a:bodyPr>
          <a:lstStyle/>
          <a:p>
            <a:pPr algn="just">
              <a:lnSpc>
                <a:spcPct val="120000"/>
              </a:lnSpc>
            </a:pPr>
            <a:r>
              <a:rPr lang="en-US" altLang="zh-CN" sz="1500">
                <a:solidFill>
                  <a:schemeClr val="tx1">
                    <a:lumMod val="50000"/>
                    <a:lumOff val="50000"/>
                  </a:schemeClr>
                </a:solidFill>
                <a:cs typeface="+mn-ea"/>
                <a:sym typeface="+mn-lt"/>
              </a:rPr>
              <a:t>Lorem ipsum dolor sit amet, consectetur</a:t>
            </a:r>
            <a:endParaRPr lang="zh-CN" altLang="en-US" sz="1500">
              <a:solidFill>
                <a:schemeClr val="tx1">
                  <a:lumMod val="50000"/>
                  <a:lumOff val="50000"/>
                </a:schemeClr>
              </a:solidFill>
              <a:cs typeface="+mn-ea"/>
              <a:sym typeface="+mn-lt"/>
            </a:endParaRPr>
          </a:p>
        </p:txBody>
      </p:sp>
      <p:sp>
        <p:nvSpPr>
          <p:cNvPr id="115" name="矩形 114"/>
          <p:cNvSpPr/>
          <p:nvPr/>
        </p:nvSpPr>
        <p:spPr>
          <a:xfrm>
            <a:off x="7265077" y="5711001"/>
            <a:ext cx="3790684" cy="348429"/>
          </a:xfrm>
          <a:prstGeom prst="rect">
            <a:avLst/>
          </a:prstGeom>
          <a:noFill/>
          <a:effectLst/>
        </p:spPr>
        <p:txBody>
          <a:bodyPr wrap="square" rtlCol="0">
            <a:spAutoFit/>
          </a:bodyPr>
          <a:lstStyle/>
          <a:p>
            <a:pPr algn="just">
              <a:lnSpc>
                <a:spcPct val="120000"/>
              </a:lnSpc>
            </a:pPr>
            <a:r>
              <a:rPr lang="en-US" altLang="zh-CN" sz="1500">
                <a:solidFill>
                  <a:schemeClr val="tx1">
                    <a:lumMod val="50000"/>
                    <a:lumOff val="50000"/>
                  </a:schemeClr>
                </a:solidFill>
                <a:cs typeface="+mn-ea"/>
                <a:sym typeface="+mn-lt"/>
              </a:rPr>
              <a:t>Lorem ipsum dolor sit amet, consectetur</a:t>
            </a:r>
            <a:endParaRPr lang="zh-CN" altLang="en-US" sz="1500">
              <a:solidFill>
                <a:schemeClr val="tx1">
                  <a:lumMod val="50000"/>
                  <a:lumOff val="50000"/>
                </a:schemeClr>
              </a:solidFill>
              <a:cs typeface="+mn-ea"/>
              <a:sym typeface="+mn-lt"/>
            </a:endParaRPr>
          </a:p>
        </p:txBody>
      </p:sp>
      <p:cxnSp>
        <p:nvCxnSpPr>
          <p:cNvPr id="123" name="直接连接符 122"/>
          <p:cNvCxnSpPr/>
          <p:nvPr/>
        </p:nvCxnSpPr>
        <p:spPr>
          <a:xfrm>
            <a:off x="9173497" y="3010305"/>
            <a:ext cx="179696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5" name="直接连接符 124"/>
          <p:cNvCxnSpPr/>
          <p:nvPr/>
        </p:nvCxnSpPr>
        <p:spPr>
          <a:xfrm>
            <a:off x="8819535" y="4255849"/>
            <a:ext cx="215092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a:off x="8509819" y="5557701"/>
            <a:ext cx="243605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0" name="矩形 109"/>
          <p:cNvSpPr/>
          <p:nvPr/>
        </p:nvSpPr>
        <p:spPr>
          <a:xfrm>
            <a:off x="1191491" y="193459"/>
            <a:ext cx="4649707" cy="859486"/>
          </a:xfrm>
          <a:prstGeom prst="rect">
            <a:avLst/>
          </a:prstGeom>
          <a:solidFill>
            <a:srgbClr val="25C6FF"/>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1" name="矩形 110"/>
          <p:cNvSpPr/>
          <p:nvPr/>
        </p:nvSpPr>
        <p:spPr>
          <a:xfrm>
            <a:off x="0" y="193459"/>
            <a:ext cx="983674" cy="859486"/>
          </a:xfrm>
          <a:prstGeom prst="rect">
            <a:avLst/>
          </a:prstGeom>
          <a:solidFill>
            <a:srgbClr val="25C6FF"/>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6" name="文本框 115"/>
          <p:cNvSpPr txBox="1"/>
          <p:nvPr/>
        </p:nvSpPr>
        <p:spPr>
          <a:xfrm>
            <a:off x="1191492" y="236321"/>
            <a:ext cx="4649707" cy="507831"/>
          </a:xfrm>
          <a:prstGeom prst="rect">
            <a:avLst/>
          </a:prstGeom>
          <a:noFill/>
          <a:effectLst>
            <a:outerShdw dist="38100" dir="2700000" algn="tl" rotWithShape="0">
              <a:prstClr val="black">
                <a:alpha val="20000"/>
              </a:prstClr>
            </a:outerShdw>
          </a:effectLst>
        </p:spPr>
        <p:txBody>
          <a:bodyPr wrap="square" rtlCol="0">
            <a:spAutoFit/>
          </a:bodyPr>
          <a:lstStyle/>
          <a:p>
            <a:pPr algn="ctr"/>
            <a:r>
              <a:rPr lang="en-US" altLang="zh-CN" sz="2700">
                <a:solidFill>
                  <a:schemeClr val="bg1"/>
                </a:solidFill>
                <a:cs typeface="+mn-ea"/>
                <a:sym typeface="+mn-lt"/>
              </a:rPr>
              <a:t>ADD YOUR TITLE HERE</a:t>
            </a:r>
            <a:endParaRPr lang="zh-CN" altLang="en-US" sz="2700">
              <a:solidFill>
                <a:schemeClr val="bg1"/>
              </a:solidFill>
              <a:cs typeface="+mn-ea"/>
              <a:sym typeface="+mn-lt"/>
            </a:endParaRPr>
          </a:p>
        </p:txBody>
      </p:sp>
      <p:sp>
        <p:nvSpPr>
          <p:cNvPr id="117" name="矩形 116"/>
          <p:cNvSpPr/>
          <p:nvPr/>
        </p:nvSpPr>
        <p:spPr>
          <a:xfrm>
            <a:off x="928688" y="657955"/>
            <a:ext cx="5203889" cy="353943"/>
          </a:xfrm>
          <a:prstGeom prst="rect">
            <a:avLst/>
          </a:prstGeom>
        </p:spPr>
        <p:txBody>
          <a:bodyPr wrap="square">
            <a:spAutoFit/>
          </a:bodyPr>
          <a:lstStyle/>
          <a:p>
            <a:pPr algn="ctr"/>
            <a:r>
              <a:rPr lang="en-US" altLang="zh-CN" sz="1700">
                <a:solidFill>
                  <a:schemeClr val="bg1"/>
                </a:solidFill>
                <a:effectLst>
                  <a:outerShdw blurRad="38100" dist="38100" dir="2700000" algn="tl">
                    <a:srgbClr val="000000">
                      <a:alpha val="43137"/>
                    </a:srgbClr>
                  </a:outerShdw>
                </a:effectLst>
                <a:cs typeface="+mn-ea"/>
                <a:sym typeface="+mn-lt"/>
              </a:rPr>
              <a:t>Lorem ipsum dolor sit amet consectetur</a:t>
            </a:r>
            <a:endParaRPr lang="zh-CN" altLang="en-US" sz="1700">
              <a:solidFill>
                <a:schemeClr val="bg1"/>
              </a:solidFill>
              <a:effectLst>
                <a:outerShdw blurRad="38100" dist="38100" dir="2700000" algn="tl">
                  <a:srgbClr val="000000">
                    <a:alpha val="43137"/>
                  </a:srgbClr>
                </a:outerShdw>
              </a:effectLst>
              <a:cs typeface="+mn-ea"/>
              <a:sym typeface="+mn-lt"/>
            </a:endParaRPr>
          </a:p>
        </p:txBody>
      </p:sp>
      <p:sp>
        <p:nvSpPr>
          <p:cNvPr id="118" name="文本框 117"/>
          <p:cNvSpPr txBox="1"/>
          <p:nvPr/>
        </p:nvSpPr>
        <p:spPr>
          <a:xfrm>
            <a:off x="-36142" y="57150"/>
            <a:ext cx="1019816" cy="1092607"/>
          </a:xfrm>
          <a:prstGeom prst="rect">
            <a:avLst/>
          </a:prstGeom>
          <a:noFill/>
          <a:effectLst/>
        </p:spPr>
        <p:txBody>
          <a:bodyPr wrap="square" rtlCol="0">
            <a:spAutoFit/>
          </a:bodyPr>
          <a:lstStyle/>
          <a:p>
            <a:pPr algn="ctr"/>
            <a:r>
              <a:rPr lang="en-US" altLang="zh-CN" sz="6500">
                <a:solidFill>
                  <a:schemeClr val="bg1"/>
                </a:solidFill>
                <a:effectLst>
                  <a:outerShdw dist="63500" dir="2700000" algn="tl" rotWithShape="0">
                    <a:prstClr val="black">
                      <a:alpha val="20000"/>
                    </a:prstClr>
                  </a:outerShdw>
                </a:effectLst>
                <a:cs typeface="+mn-ea"/>
                <a:sym typeface="+mn-lt"/>
              </a:rPr>
              <a:t>4</a:t>
            </a:r>
            <a:endParaRPr lang="zh-CN" altLang="en-US" sz="6500">
              <a:solidFill>
                <a:schemeClr val="bg1"/>
              </a:solidFill>
              <a:effectLst>
                <a:outerShdw dist="63500" dir="2700000" algn="tl" rotWithShape="0">
                  <a:prstClr val="black">
                    <a:alpha val="20000"/>
                  </a:prstClr>
                </a:outerShdw>
              </a:effectLst>
              <a:cs typeface="+mn-ea"/>
              <a:sym typeface="+mn-lt"/>
            </a:endParaRPr>
          </a:p>
        </p:txBody>
      </p:sp>
      <p:sp>
        <p:nvSpPr>
          <p:cNvPr id="119" name="任意多边形: 形状 118"/>
          <p:cNvSpPr/>
          <p:nvPr/>
        </p:nvSpPr>
        <p:spPr>
          <a:xfrm>
            <a:off x="6024528" y="120512"/>
            <a:ext cx="501182" cy="339725"/>
          </a:xfrm>
          <a:custGeom>
            <a:avLst/>
            <a:gdLst>
              <a:gd name="connsiteX0" fmla="*/ 0 w 538815"/>
              <a:gd name="connsiteY0" fmla="*/ 464496 h 464496"/>
              <a:gd name="connsiteX1" fmla="*/ 269408 w 538815"/>
              <a:gd name="connsiteY1" fmla="*/ 0 h 464496"/>
              <a:gd name="connsiteX2" fmla="*/ 538815 w 538815"/>
              <a:gd name="connsiteY2" fmla="*/ 464496 h 464496"/>
              <a:gd name="connsiteX3" fmla="*/ 0 w 538815"/>
              <a:gd name="connsiteY3" fmla="*/ 464496 h 464496"/>
              <a:gd name="connsiteX0" fmla="*/ 111592 w 650407"/>
              <a:gd name="connsiteY0" fmla="*/ 512121 h 512121"/>
              <a:gd name="connsiteX1" fmla="*/ 0 w 650407"/>
              <a:gd name="connsiteY1" fmla="*/ 0 h 512121"/>
              <a:gd name="connsiteX2" fmla="*/ 650407 w 650407"/>
              <a:gd name="connsiteY2" fmla="*/ 512121 h 512121"/>
              <a:gd name="connsiteX3" fmla="*/ 111592 w 650407"/>
              <a:gd name="connsiteY3" fmla="*/ 512121 h 512121"/>
              <a:gd name="connsiteX0" fmla="*/ 70317 w 650407"/>
              <a:gd name="connsiteY0" fmla="*/ 312096 h 512121"/>
              <a:gd name="connsiteX1" fmla="*/ 0 w 650407"/>
              <a:gd name="connsiteY1" fmla="*/ 0 h 512121"/>
              <a:gd name="connsiteX2" fmla="*/ 650407 w 650407"/>
              <a:gd name="connsiteY2" fmla="*/ 512121 h 512121"/>
              <a:gd name="connsiteX3" fmla="*/ 70317 w 650407"/>
              <a:gd name="connsiteY3" fmla="*/ 312096 h 512121"/>
              <a:gd name="connsiteX0" fmla="*/ 70317 w 501182"/>
              <a:gd name="connsiteY0" fmla="*/ 314325 h 314325"/>
              <a:gd name="connsiteX1" fmla="*/ 0 w 501182"/>
              <a:gd name="connsiteY1" fmla="*/ 2229 h 314325"/>
              <a:gd name="connsiteX2" fmla="*/ 501182 w 501182"/>
              <a:gd name="connsiteY2" fmla="*/ 0 h 314325"/>
              <a:gd name="connsiteX3" fmla="*/ 70317 w 501182"/>
              <a:gd name="connsiteY3" fmla="*/ 314325 h 314325"/>
              <a:gd name="connsiteX0" fmla="*/ 92542 w 523407"/>
              <a:gd name="connsiteY0" fmla="*/ 318446 h 318446"/>
              <a:gd name="connsiteX1" fmla="*/ 0 w 523407"/>
              <a:gd name="connsiteY1" fmla="*/ 0 h 318446"/>
              <a:gd name="connsiteX2" fmla="*/ 523407 w 523407"/>
              <a:gd name="connsiteY2" fmla="*/ 4121 h 318446"/>
              <a:gd name="connsiteX3" fmla="*/ 92542 w 523407"/>
              <a:gd name="connsiteY3" fmla="*/ 318446 h 318446"/>
              <a:gd name="connsiteX0" fmla="*/ 92542 w 523407"/>
              <a:gd name="connsiteY0" fmla="*/ 314325 h 314325"/>
              <a:gd name="connsiteX1" fmla="*/ 0 w 523407"/>
              <a:gd name="connsiteY1" fmla="*/ 37154 h 314325"/>
              <a:gd name="connsiteX2" fmla="*/ 523407 w 523407"/>
              <a:gd name="connsiteY2" fmla="*/ 0 h 314325"/>
              <a:gd name="connsiteX3" fmla="*/ 92542 w 523407"/>
              <a:gd name="connsiteY3" fmla="*/ 314325 h 314325"/>
              <a:gd name="connsiteX0" fmla="*/ 92542 w 501182"/>
              <a:gd name="connsiteY0" fmla="*/ 339725 h 339725"/>
              <a:gd name="connsiteX1" fmla="*/ 0 w 501182"/>
              <a:gd name="connsiteY1" fmla="*/ 62554 h 339725"/>
              <a:gd name="connsiteX2" fmla="*/ 501182 w 501182"/>
              <a:gd name="connsiteY2" fmla="*/ 0 h 339725"/>
              <a:gd name="connsiteX3" fmla="*/ 92542 w 501182"/>
              <a:gd name="connsiteY3" fmla="*/ 339725 h 339725"/>
            </a:gdLst>
            <a:ahLst/>
            <a:cxnLst>
              <a:cxn ang="0">
                <a:pos x="connsiteX0" y="connsiteY0"/>
              </a:cxn>
              <a:cxn ang="0">
                <a:pos x="connsiteX1" y="connsiteY1"/>
              </a:cxn>
              <a:cxn ang="0">
                <a:pos x="connsiteX2" y="connsiteY2"/>
              </a:cxn>
              <a:cxn ang="0">
                <a:pos x="connsiteX3" y="connsiteY3"/>
              </a:cxn>
            </a:cxnLst>
            <a:rect l="l" t="t" r="r" b="b"/>
            <a:pathLst>
              <a:path w="501182" h="339725">
                <a:moveTo>
                  <a:pt x="92542" y="339725"/>
                </a:moveTo>
                <a:lnTo>
                  <a:pt x="0" y="62554"/>
                </a:lnTo>
                <a:lnTo>
                  <a:pt x="501182" y="0"/>
                </a:lnTo>
                <a:lnTo>
                  <a:pt x="92542" y="339725"/>
                </a:lnTo>
                <a:close/>
              </a:path>
            </a:pathLst>
          </a:custGeom>
          <a:solidFill>
            <a:srgbClr val="3BCCFF"/>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0" name="任意多边形: 形状 119"/>
          <p:cNvSpPr/>
          <p:nvPr/>
        </p:nvSpPr>
        <p:spPr>
          <a:xfrm rot="3205005">
            <a:off x="6039091" y="634378"/>
            <a:ext cx="322242" cy="218431"/>
          </a:xfrm>
          <a:custGeom>
            <a:avLst/>
            <a:gdLst>
              <a:gd name="connsiteX0" fmla="*/ 0 w 538815"/>
              <a:gd name="connsiteY0" fmla="*/ 464496 h 464496"/>
              <a:gd name="connsiteX1" fmla="*/ 269408 w 538815"/>
              <a:gd name="connsiteY1" fmla="*/ 0 h 464496"/>
              <a:gd name="connsiteX2" fmla="*/ 538815 w 538815"/>
              <a:gd name="connsiteY2" fmla="*/ 464496 h 464496"/>
              <a:gd name="connsiteX3" fmla="*/ 0 w 538815"/>
              <a:gd name="connsiteY3" fmla="*/ 464496 h 464496"/>
              <a:gd name="connsiteX0" fmla="*/ 111592 w 650407"/>
              <a:gd name="connsiteY0" fmla="*/ 512121 h 512121"/>
              <a:gd name="connsiteX1" fmla="*/ 0 w 650407"/>
              <a:gd name="connsiteY1" fmla="*/ 0 h 512121"/>
              <a:gd name="connsiteX2" fmla="*/ 650407 w 650407"/>
              <a:gd name="connsiteY2" fmla="*/ 512121 h 512121"/>
              <a:gd name="connsiteX3" fmla="*/ 111592 w 650407"/>
              <a:gd name="connsiteY3" fmla="*/ 512121 h 512121"/>
              <a:gd name="connsiteX0" fmla="*/ 70317 w 650407"/>
              <a:gd name="connsiteY0" fmla="*/ 312096 h 512121"/>
              <a:gd name="connsiteX1" fmla="*/ 0 w 650407"/>
              <a:gd name="connsiteY1" fmla="*/ 0 h 512121"/>
              <a:gd name="connsiteX2" fmla="*/ 650407 w 650407"/>
              <a:gd name="connsiteY2" fmla="*/ 512121 h 512121"/>
              <a:gd name="connsiteX3" fmla="*/ 70317 w 650407"/>
              <a:gd name="connsiteY3" fmla="*/ 312096 h 512121"/>
              <a:gd name="connsiteX0" fmla="*/ 70317 w 501182"/>
              <a:gd name="connsiteY0" fmla="*/ 314325 h 314325"/>
              <a:gd name="connsiteX1" fmla="*/ 0 w 501182"/>
              <a:gd name="connsiteY1" fmla="*/ 2229 h 314325"/>
              <a:gd name="connsiteX2" fmla="*/ 501182 w 501182"/>
              <a:gd name="connsiteY2" fmla="*/ 0 h 314325"/>
              <a:gd name="connsiteX3" fmla="*/ 70317 w 501182"/>
              <a:gd name="connsiteY3" fmla="*/ 314325 h 314325"/>
              <a:gd name="connsiteX0" fmla="*/ 92542 w 523407"/>
              <a:gd name="connsiteY0" fmla="*/ 318446 h 318446"/>
              <a:gd name="connsiteX1" fmla="*/ 0 w 523407"/>
              <a:gd name="connsiteY1" fmla="*/ 0 h 318446"/>
              <a:gd name="connsiteX2" fmla="*/ 523407 w 523407"/>
              <a:gd name="connsiteY2" fmla="*/ 4121 h 318446"/>
              <a:gd name="connsiteX3" fmla="*/ 92542 w 523407"/>
              <a:gd name="connsiteY3" fmla="*/ 318446 h 318446"/>
              <a:gd name="connsiteX0" fmla="*/ 92542 w 523407"/>
              <a:gd name="connsiteY0" fmla="*/ 314325 h 314325"/>
              <a:gd name="connsiteX1" fmla="*/ 0 w 523407"/>
              <a:gd name="connsiteY1" fmla="*/ 37154 h 314325"/>
              <a:gd name="connsiteX2" fmla="*/ 523407 w 523407"/>
              <a:gd name="connsiteY2" fmla="*/ 0 h 314325"/>
              <a:gd name="connsiteX3" fmla="*/ 92542 w 523407"/>
              <a:gd name="connsiteY3" fmla="*/ 314325 h 314325"/>
              <a:gd name="connsiteX0" fmla="*/ 92542 w 501182"/>
              <a:gd name="connsiteY0" fmla="*/ 339725 h 339725"/>
              <a:gd name="connsiteX1" fmla="*/ 0 w 501182"/>
              <a:gd name="connsiteY1" fmla="*/ 62554 h 339725"/>
              <a:gd name="connsiteX2" fmla="*/ 501182 w 501182"/>
              <a:gd name="connsiteY2" fmla="*/ 0 h 339725"/>
              <a:gd name="connsiteX3" fmla="*/ 92542 w 501182"/>
              <a:gd name="connsiteY3" fmla="*/ 339725 h 339725"/>
            </a:gdLst>
            <a:ahLst/>
            <a:cxnLst>
              <a:cxn ang="0">
                <a:pos x="connsiteX0" y="connsiteY0"/>
              </a:cxn>
              <a:cxn ang="0">
                <a:pos x="connsiteX1" y="connsiteY1"/>
              </a:cxn>
              <a:cxn ang="0">
                <a:pos x="connsiteX2" y="connsiteY2"/>
              </a:cxn>
              <a:cxn ang="0">
                <a:pos x="connsiteX3" y="connsiteY3"/>
              </a:cxn>
            </a:cxnLst>
            <a:rect l="l" t="t" r="r" b="b"/>
            <a:pathLst>
              <a:path w="501182" h="339725">
                <a:moveTo>
                  <a:pt x="92542" y="339725"/>
                </a:moveTo>
                <a:lnTo>
                  <a:pt x="0" y="62554"/>
                </a:lnTo>
                <a:lnTo>
                  <a:pt x="501182" y="0"/>
                </a:lnTo>
                <a:lnTo>
                  <a:pt x="92542" y="339725"/>
                </a:lnTo>
                <a:close/>
              </a:path>
            </a:pathLst>
          </a:custGeom>
          <a:solidFill>
            <a:srgbClr val="00B9FA"/>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39381408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fade">
                                      <p:cBhvr>
                                        <p:cTn id="7" dur="500"/>
                                        <p:tgtEl>
                                          <p:spTgt spid="62"/>
                                        </p:tgtEl>
                                      </p:cBhvr>
                                    </p:animEffect>
                                  </p:childTnLst>
                                </p:cTn>
                              </p:par>
                              <p:par>
                                <p:cTn id="8" presetID="6" presetClass="emph" presetSubtype="0" autoRev="1" fill="hold" nodeType="withEffect">
                                  <p:stCondLst>
                                    <p:cond delay="0"/>
                                  </p:stCondLst>
                                  <p:childTnLst>
                                    <p:animScale>
                                      <p:cBhvr>
                                        <p:cTn id="9" dur="250" fill="hold"/>
                                        <p:tgtEl>
                                          <p:spTgt spid="62"/>
                                        </p:tgtEl>
                                      </p:cBhvr>
                                      <p:by x="120000" y="120000"/>
                                    </p:animScale>
                                  </p:childTnLst>
                                </p:cTn>
                              </p:par>
                              <p:par>
                                <p:cTn id="10" presetID="53" presetClass="entr" presetSubtype="16" fill="hold" grpId="0" nodeType="withEffect">
                                  <p:stCondLst>
                                    <p:cond delay="0"/>
                                  </p:stCondLst>
                                  <p:childTnLst>
                                    <p:set>
                                      <p:cBhvr>
                                        <p:cTn id="11" dur="1" fill="hold">
                                          <p:stCondLst>
                                            <p:cond delay="0"/>
                                          </p:stCondLst>
                                        </p:cTn>
                                        <p:tgtEl>
                                          <p:spTgt spid="129"/>
                                        </p:tgtEl>
                                        <p:attrNameLst>
                                          <p:attrName>style.visibility</p:attrName>
                                        </p:attrNameLst>
                                      </p:cBhvr>
                                      <p:to>
                                        <p:strVal val="visible"/>
                                      </p:to>
                                    </p:set>
                                    <p:anim calcmode="lin" valueType="num">
                                      <p:cBhvr>
                                        <p:cTn id="12" dur="500" fill="hold"/>
                                        <p:tgtEl>
                                          <p:spTgt spid="129"/>
                                        </p:tgtEl>
                                        <p:attrNameLst>
                                          <p:attrName>ppt_w</p:attrName>
                                        </p:attrNameLst>
                                      </p:cBhvr>
                                      <p:tavLst>
                                        <p:tav tm="0">
                                          <p:val>
                                            <p:fltVal val="0"/>
                                          </p:val>
                                        </p:tav>
                                        <p:tav tm="100000">
                                          <p:val>
                                            <p:strVal val="#ppt_w"/>
                                          </p:val>
                                        </p:tav>
                                      </p:tavLst>
                                    </p:anim>
                                    <p:anim calcmode="lin" valueType="num">
                                      <p:cBhvr>
                                        <p:cTn id="13" dur="500" fill="hold"/>
                                        <p:tgtEl>
                                          <p:spTgt spid="129"/>
                                        </p:tgtEl>
                                        <p:attrNameLst>
                                          <p:attrName>ppt_h</p:attrName>
                                        </p:attrNameLst>
                                      </p:cBhvr>
                                      <p:tavLst>
                                        <p:tav tm="0">
                                          <p:val>
                                            <p:fltVal val="0"/>
                                          </p:val>
                                        </p:tav>
                                        <p:tav tm="100000">
                                          <p:val>
                                            <p:strVal val="#ppt_h"/>
                                          </p:val>
                                        </p:tav>
                                      </p:tavLst>
                                    </p:anim>
                                    <p:animEffect transition="in" filter="fade">
                                      <p:cBhvr>
                                        <p:cTn id="14" dur="500"/>
                                        <p:tgtEl>
                                          <p:spTgt spid="129"/>
                                        </p:tgtEl>
                                      </p:cBhvr>
                                    </p:animEffect>
                                  </p:childTnLst>
                                </p:cTn>
                              </p:par>
                            </p:childTnLst>
                          </p:cTn>
                        </p:par>
                        <p:par>
                          <p:cTn id="15" fill="hold">
                            <p:stCondLst>
                              <p:cond delay="500"/>
                            </p:stCondLst>
                            <p:childTnLst>
                              <p:par>
                                <p:cTn id="16" presetID="10" presetClass="entr" presetSubtype="0" fill="hold" grpId="0" nodeType="afterEffect">
                                  <p:stCondLst>
                                    <p:cond delay="0"/>
                                  </p:stCondLst>
                                  <p:childTnLst>
                                    <p:set>
                                      <p:cBhvr>
                                        <p:cTn id="17" dur="1" fill="hold">
                                          <p:stCondLst>
                                            <p:cond delay="0"/>
                                          </p:stCondLst>
                                        </p:cTn>
                                        <p:tgtEl>
                                          <p:spTgt spid="63"/>
                                        </p:tgtEl>
                                        <p:attrNameLst>
                                          <p:attrName>style.visibility</p:attrName>
                                        </p:attrNameLst>
                                      </p:cBhvr>
                                      <p:to>
                                        <p:strVal val="visible"/>
                                      </p:to>
                                    </p:set>
                                    <p:animEffect transition="in" filter="fade">
                                      <p:cBhvr>
                                        <p:cTn id="18" dur="500"/>
                                        <p:tgtEl>
                                          <p:spTgt spid="63"/>
                                        </p:tgtEl>
                                      </p:cBhvr>
                                    </p:animEffect>
                                  </p:childTnLst>
                                </p:cTn>
                              </p:par>
                              <p:par>
                                <p:cTn id="19" presetID="10" presetClass="entr" presetSubtype="0" fill="hold" nodeType="withEffect">
                                  <p:stCondLst>
                                    <p:cond delay="0"/>
                                  </p:stCondLst>
                                  <p:childTnLst>
                                    <p:set>
                                      <p:cBhvr>
                                        <p:cTn id="20" dur="1" fill="hold">
                                          <p:stCondLst>
                                            <p:cond delay="0"/>
                                          </p:stCondLst>
                                        </p:cTn>
                                        <p:tgtEl>
                                          <p:spTgt spid="64"/>
                                        </p:tgtEl>
                                        <p:attrNameLst>
                                          <p:attrName>style.visibility</p:attrName>
                                        </p:attrNameLst>
                                      </p:cBhvr>
                                      <p:to>
                                        <p:strVal val="visible"/>
                                      </p:to>
                                    </p:set>
                                    <p:animEffect transition="in" filter="fade">
                                      <p:cBhvr>
                                        <p:cTn id="21" dur="500"/>
                                        <p:tgtEl>
                                          <p:spTgt spid="64"/>
                                        </p:tgtEl>
                                      </p:cBhvr>
                                    </p:animEffect>
                                  </p:childTnLst>
                                </p:cTn>
                              </p:par>
                            </p:childTnLst>
                          </p:cTn>
                        </p:par>
                        <p:par>
                          <p:cTn id="22" fill="hold">
                            <p:stCondLst>
                              <p:cond delay="1000"/>
                            </p:stCondLst>
                            <p:childTnLst>
                              <p:par>
                                <p:cTn id="23" presetID="53" presetClass="entr" presetSubtype="16" fill="hold" grpId="0" nodeType="afterEffect">
                                  <p:stCondLst>
                                    <p:cond delay="0"/>
                                  </p:stCondLst>
                                  <p:childTnLst>
                                    <p:set>
                                      <p:cBhvr>
                                        <p:cTn id="24" dur="1" fill="hold">
                                          <p:stCondLst>
                                            <p:cond delay="0"/>
                                          </p:stCondLst>
                                        </p:cTn>
                                        <p:tgtEl>
                                          <p:spTgt spid="66"/>
                                        </p:tgtEl>
                                        <p:attrNameLst>
                                          <p:attrName>style.visibility</p:attrName>
                                        </p:attrNameLst>
                                      </p:cBhvr>
                                      <p:to>
                                        <p:strVal val="visible"/>
                                      </p:to>
                                    </p:set>
                                    <p:anim calcmode="lin" valueType="num">
                                      <p:cBhvr>
                                        <p:cTn id="25" dur="400" fill="hold"/>
                                        <p:tgtEl>
                                          <p:spTgt spid="66"/>
                                        </p:tgtEl>
                                        <p:attrNameLst>
                                          <p:attrName>ppt_w</p:attrName>
                                        </p:attrNameLst>
                                      </p:cBhvr>
                                      <p:tavLst>
                                        <p:tav tm="0">
                                          <p:val>
                                            <p:fltVal val="0"/>
                                          </p:val>
                                        </p:tav>
                                        <p:tav tm="100000">
                                          <p:val>
                                            <p:strVal val="#ppt_w"/>
                                          </p:val>
                                        </p:tav>
                                      </p:tavLst>
                                    </p:anim>
                                    <p:anim calcmode="lin" valueType="num">
                                      <p:cBhvr>
                                        <p:cTn id="26" dur="400" fill="hold"/>
                                        <p:tgtEl>
                                          <p:spTgt spid="66"/>
                                        </p:tgtEl>
                                        <p:attrNameLst>
                                          <p:attrName>ppt_h</p:attrName>
                                        </p:attrNameLst>
                                      </p:cBhvr>
                                      <p:tavLst>
                                        <p:tav tm="0">
                                          <p:val>
                                            <p:fltVal val="0"/>
                                          </p:val>
                                        </p:tav>
                                        <p:tav tm="100000">
                                          <p:val>
                                            <p:strVal val="#ppt_h"/>
                                          </p:val>
                                        </p:tav>
                                      </p:tavLst>
                                    </p:anim>
                                    <p:animEffect transition="in" filter="fade">
                                      <p:cBhvr>
                                        <p:cTn id="27" dur="400"/>
                                        <p:tgtEl>
                                          <p:spTgt spid="66"/>
                                        </p:tgtEl>
                                      </p:cBhvr>
                                    </p:animEffect>
                                  </p:childTnLst>
                                </p:cTn>
                              </p:par>
                              <p:par>
                                <p:cTn id="28" presetID="53" presetClass="entr" presetSubtype="16" fill="hold" nodeType="withEffect">
                                  <p:stCondLst>
                                    <p:cond delay="0"/>
                                  </p:stCondLst>
                                  <p:childTnLst>
                                    <p:set>
                                      <p:cBhvr>
                                        <p:cTn id="29" dur="1" fill="hold">
                                          <p:stCondLst>
                                            <p:cond delay="0"/>
                                          </p:stCondLst>
                                        </p:cTn>
                                        <p:tgtEl>
                                          <p:spTgt spid="70"/>
                                        </p:tgtEl>
                                        <p:attrNameLst>
                                          <p:attrName>style.visibility</p:attrName>
                                        </p:attrNameLst>
                                      </p:cBhvr>
                                      <p:to>
                                        <p:strVal val="visible"/>
                                      </p:to>
                                    </p:set>
                                    <p:anim calcmode="lin" valueType="num">
                                      <p:cBhvr>
                                        <p:cTn id="30" dur="400" fill="hold"/>
                                        <p:tgtEl>
                                          <p:spTgt spid="70"/>
                                        </p:tgtEl>
                                        <p:attrNameLst>
                                          <p:attrName>ppt_w</p:attrName>
                                        </p:attrNameLst>
                                      </p:cBhvr>
                                      <p:tavLst>
                                        <p:tav tm="0">
                                          <p:val>
                                            <p:fltVal val="0"/>
                                          </p:val>
                                        </p:tav>
                                        <p:tav tm="100000">
                                          <p:val>
                                            <p:strVal val="#ppt_w"/>
                                          </p:val>
                                        </p:tav>
                                      </p:tavLst>
                                    </p:anim>
                                    <p:anim calcmode="lin" valueType="num">
                                      <p:cBhvr>
                                        <p:cTn id="31" dur="400" fill="hold"/>
                                        <p:tgtEl>
                                          <p:spTgt spid="70"/>
                                        </p:tgtEl>
                                        <p:attrNameLst>
                                          <p:attrName>ppt_h</p:attrName>
                                        </p:attrNameLst>
                                      </p:cBhvr>
                                      <p:tavLst>
                                        <p:tav tm="0">
                                          <p:val>
                                            <p:fltVal val="0"/>
                                          </p:val>
                                        </p:tav>
                                        <p:tav tm="100000">
                                          <p:val>
                                            <p:strVal val="#ppt_h"/>
                                          </p:val>
                                        </p:tav>
                                      </p:tavLst>
                                    </p:anim>
                                    <p:animEffect transition="in" filter="fade">
                                      <p:cBhvr>
                                        <p:cTn id="32" dur="400"/>
                                        <p:tgtEl>
                                          <p:spTgt spid="70"/>
                                        </p:tgtEl>
                                      </p:cBhvr>
                                    </p:animEffect>
                                  </p:childTnLst>
                                </p:cTn>
                              </p:par>
                            </p:childTnLst>
                          </p:cTn>
                        </p:par>
                        <p:par>
                          <p:cTn id="33" fill="hold">
                            <p:stCondLst>
                              <p:cond delay="1400"/>
                            </p:stCondLst>
                            <p:childTnLst>
                              <p:par>
                                <p:cTn id="34" presetID="22" presetClass="entr" presetSubtype="8" fill="hold" grpId="0" nodeType="afterEffect">
                                  <p:stCondLst>
                                    <p:cond delay="0"/>
                                  </p:stCondLst>
                                  <p:childTnLst>
                                    <p:set>
                                      <p:cBhvr>
                                        <p:cTn id="35" dur="1" fill="hold">
                                          <p:stCondLst>
                                            <p:cond delay="0"/>
                                          </p:stCondLst>
                                        </p:cTn>
                                        <p:tgtEl>
                                          <p:spTgt spid="72"/>
                                        </p:tgtEl>
                                        <p:attrNameLst>
                                          <p:attrName>style.visibility</p:attrName>
                                        </p:attrNameLst>
                                      </p:cBhvr>
                                      <p:to>
                                        <p:strVal val="visible"/>
                                      </p:to>
                                    </p:set>
                                    <p:animEffect transition="in" filter="wipe(left)">
                                      <p:cBhvr>
                                        <p:cTn id="36" dur="400"/>
                                        <p:tgtEl>
                                          <p:spTgt spid="72"/>
                                        </p:tgtEl>
                                      </p:cBhvr>
                                    </p:animEffect>
                                  </p:childTnLst>
                                </p:cTn>
                              </p:par>
                            </p:childTnLst>
                          </p:cTn>
                        </p:par>
                        <p:par>
                          <p:cTn id="37" fill="hold">
                            <p:stCondLst>
                              <p:cond delay="1800"/>
                            </p:stCondLst>
                            <p:childTnLst>
                              <p:par>
                                <p:cTn id="38" presetID="10" presetClass="entr" presetSubtype="0" fill="hold" nodeType="afterEffect">
                                  <p:stCondLst>
                                    <p:cond delay="0"/>
                                  </p:stCondLst>
                                  <p:childTnLst>
                                    <p:set>
                                      <p:cBhvr>
                                        <p:cTn id="39" dur="1" fill="hold">
                                          <p:stCondLst>
                                            <p:cond delay="0"/>
                                          </p:stCondLst>
                                        </p:cTn>
                                        <p:tgtEl>
                                          <p:spTgt spid="109"/>
                                        </p:tgtEl>
                                        <p:attrNameLst>
                                          <p:attrName>style.visibility</p:attrName>
                                        </p:attrNameLst>
                                      </p:cBhvr>
                                      <p:to>
                                        <p:strVal val="visible"/>
                                      </p:to>
                                    </p:set>
                                    <p:animEffect transition="in" filter="fade">
                                      <p:cBhvr>
                                        <p:cTn id="40" dur="400"/>
                                        <p:tgtEl>
                                          <p:spTgt spid="10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04"/>
                                        </p:tgtEl>
                                        <p:attrNameLst>
                                          <p:attrName>style.visibility</p:attrName>
                                        </p:attrNameLst>
                                      </p:cBhvr>
                                      <p:to>
                                        <p:strVal val="visible"/>
                                      </p:to>
                                    </p:set>
                                    <p:animEffect transition="in" filter="fade">
                                      <p:cBhvr>
                                        <p:cTn id="43" dur="400"/>
                                        <p:tgtEl>
                                          <p:spTgt spid="104"/>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12"/>
                                        </p:tgtEl>
                                        <p:attrNameLst>
                                          <p:attrName>style.visibility</p:attrName>
                                        </p:attrNameLst>
                                      </p:cBhvr>
                                      <p:to>
                                        <p:strVal val="visible"/>
                                      </p:to>
                                    </p:set>
                                    <p:animEffect transition="in" filter="fade">
                                      <p:cBhvr>
                                        <p:cTn id="46" dur="400"/>
                                        <p:tgtEl>
                                          <p:spTgt spid="112"/>
                                        </p:tgtEl>
                                      </p:cBhvr>
                                    </p:animEffect>
                                  </p:childTnLst>
                                </p:cTn>
                              </p:par>
                            </p:childTnLst>
                          </p:cTn>
                        </p:par>
                        <p:par>
                          <p:cTn id="47" fill="hold">
                            <p:stCondLst>
                              <p:cond delay="2200"/>
                            </p:stCondLst>
                            <p:childTnLst>
                              <p:par>
                                <p:cTn id="48" presetID="53" presetClass="entr" presetSubtype="16" fill="hold" grpId="0" nodeType="afterEffect">
                                  <p:stCondLst>
                                    <p:cond delay="0"/>
                                  </p:stCondLst>
                                  <p:childTnLst>
                                    <p:set>
                                      <p:cBhvr>
                                        <p:cTn id="49" dur="1" fill="hold">
                                          <p:stCondLst>
                                            <p:cond delay="0"/>
                                          </p:stCondLst>
                                        </p:cTn>
                                        <p:tgtEl>
                                          <p:spTgt spid="74"/>
                                        </p:tgtEl>
                                        <p:attrNameLst>
                                          <p:attrName>style.visibility</p:attrName>
                                        </p:attrNameLst>
                                      </p:cBhvr>
                                      <p:to>
                                        <p:strVal val="visible"/>
                                      </p:to>
                                    </p:set>
                                    <p:anim calcmode="lin" valueType="num">
                                      <p:cBhvr>
                                        <p:cTn id="50" dur="400" fill="hold"/>
                                        <p:tgtEl>
                                          <p:spTgt spid="74"/>
                                        </p:tgtEl>
                                        <p:attrNameLst>
                                          <p:attrName>ppt_w</p:attrName>
                                        </p:attrNameLst>
                                      </p:cBhvr>
                                      <p:tavLst>
                                        <p:tav tm="0">
                                          <p:val>
                                            <p:fltVal val="0"/>
                                          </p:val>
                                        </p:tav>
                                        <p:tav tm="100000">
                                          <p:val>
                                            <p:strVal val="#ppt_w"/>
                                          </p:val>
                                        </p:tav>
                                      </p:tavLst>
                                    </p:anim>
                                    <p:anim calcmode="lin" valueType="num">
                                      <p:cBhvr>
                                        <p:cTn id="51" dur="400" fill="hold"/>
                                        <p:tgtEl>
                                          <p:spTgt spid="74"/>
                                        </p:tgtEl>
                                        <p:attrNameLst>
                                          <p:attrName>ppt_h</p:attrName>
                                        </p:attrNameLst>
                                      </p:cBhvr>
                                      <p:tavLst>
                                        <p:tav tm="0">
                                          <p:val>
                                            <p:fltVal val="0"/>
                                          </p:val>
                                        </p:tav>
                                        <p:tav tm="100000">
                                          <p:val>
                                            <p:strVal val="#ppt_h"/>
                                          </p:val>
                                        </p:tav>
                                      </p:tavLst>
                                    </p:anim>
                                    <p:animEffect transition="in" filter="fade">
                                      <p:cBhvr>
                                        <p:cTn id="52" dur="400"/>
                                        <p:tgtEl>
                                          <p:spTgt spid="74"/>
                                        </p:tgtEl>
                                      </p:cBhvr>
                                    </p:animEffect>
                                  </p:childTnLst>
                                </p:cTn>
                              </p:par>
                              <p:par>
                                <p:cTn id="53" presetID="53" presetClass="entr" presetSubtype="16" fill="hold" nodeType="withEffect">
                                  <p:stCondLst>
                                    <p:cond delay="0"/>
                                  </p:stCondLst>
                                  <p:childTnLst>
                                    <p:set>
                                      <p:cBhvr>
                                        <p:cTn id="54" dur="1" fill="hold">
                                          <p:stCondLst>
                                            <p:cond delay="0"/>
                                          </p:stCondLst>
                                        </p:cTn>
                                        <p:tgtEl>
                                          <p:spTgt spid="99"/>
                                        </p:tgtEl>
                                        <p:attrNameLst>
                                          <p:attrName>style.visibility</p:attrName>
                                        </p:attrNameLst>
                                      </p:cBhvr>
                                      <p:to>
                                        <p:strVal val="visible"/>
                                      </p:to>
                                    </p:set>
                                    <p:anim calcmode="lin" valueType="num">
                                      <p:cBhvr>
                                        <p:cTn id="55" dur="400" fill="hold"/>
                                        <p:tgtEl>
                                          <p:spTgt spid="99"/>
                                        </p:tgtEl>
                                        <p:attrNameLst>
                                          <p:attrName>ppt_w</p:attrName>
                                        </p:attrNameLst>
                                      </p:cBhvr>
                                      <p:tavLst>
                                        <p:tav tm="0">
                                          <p:val>
                                            <p:fltVal val="0"/>
                                          </p:val>
                                        </p:tav>
                                        <p:tav tm="100000">
                                          <p:val>
                                            <p:strVal val="#ppt_w"/>
                                          </p:val>
                                        </p:tav>
                                      </p:tavLst>
                                    </p:anim>
                                    <p:anim calcmode="lin" valueType="num">
                                      <p:cBhvr>
                                        <p:cTn id="56" dur="400" fill="hold"/>
                                        <p:tgtEl>
                                          <p:spTgt spid="99"/>
                                        </p:tgtEl>
                                        <p:attrNameLst>
                                          <p:attrName>ppt_h</p:attrName>
                                        </p:attrNameLst>
                                      </p:cBhvr>
                                      <p:tavLst>
                                        <p:tav tm="0">
                                          <p:val>
                                            <p:fltVal val="0"/>
                                          </p:val>
                                        </p:tav>
                                        <p:tav tm="100000">
                                          <p:val>
                                            <p:strVal val="#ppt_h"/>
                                          </p:val>
                                        </p:tav>
                                      </p:tavLst>
                                    </p:anim>
                                    <p:animEffect transition="in" filter="fade">
                                      <p:cBhvr>
                                        <p:cTn id="57" dur="400"/>
                                        <p:tgtEl>
                                          <p:spTgt spid="99"/>
                                        </p:tgtEl>
                                      </p:cBhvr>
                                    </p:animEffect>
                                  </p:childTnLst>
                                </p:cTn>
                              </p:par>
                            </p:childTnLst>
                          </p:cTn>
                        </p:par>
                        <p:par>
                          <p:cTn id="58" fill="hold">
                            <p:stCondLst>
                              <p:cond delay="2600"/>
                            </p:stCondLst>
                            <p:childTnLst>
                              <p:par>
                                <p:cTn id="59" presetID="22" presetClass="entr" presetSubtype="8" fill="hold" grpId="0" nodeType="afterEffect">
                                  <p:stCondLst>
                                    <p:cond delay="0"/>
                                  </p:stCondLst>
                                  <p:childTnLst>
                                    <p:set>
                                      <p:cBhvr>
                                        <p:cTn id="60" dur="1" fill="hold">
                                          <p:stCondLst>
                                            <p:cond delay="0"/>
                                          </p:stCondLst>
                                        </p:cTn>
                                        <p:tgtEl>
                                          <p:spTgt spid="79"/>
                                        </p:tgtEl>
                                        <p:attrNameLst>
                                          <p:attrName>style.visibility</p:attrName>
                                        </p:attrNameLst>
                                      </p:cBhvr>
                                      <p:to>
                                        <p:strVal val="visible"/>
                                      </p:to>
                                    </p:set>
                                    <p:animEffect transition="in" filter="wipe(left)">
                                      <p:cBhvr>
                                        <p:cTn id="61" dur="400"/>
                                        <p:tgtEl>
                                          <p:spTgt spid="79"/>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05"/>
                                        </p:tgtEl>
                                        <p:attrNameLst>
                                          <p:attrName>style.visibility</p:attrName>
                                        </p:attrNameLst>
                                      </p:cBhvr>
                                      <p:to>
                                        <p:strVal val="visible"/>
                                      </p:to>
                                    </p:set>
                                    <p:animEffect transition="in" filter="fade">
                                      <p:cBhvr>
                                        <p:cTn id="64" dur="400"/>
                                        <p:tgtEl>
                                          <p:spTgt spid="105"/>
                                        </p:tgtEl>
                                      </p:cBhvr>
                                    </p:animEffect>
                                  </p:childTnLst>
                                </p:cTn>
                              </p:par>
                            </p:childTnLst>
                          </p:cTn>
                        </p:par>
                        <p:par>
                          <p:cTn id="65" fill="hold">
                            <p:stCondLst>
                              <p:cond delay="3000"/>
                            </p:stCondLst>
                            <p:childTnLst>
                              <p:par>
                                <p:cTn id="66" presetID="10" presetClass="entr" presetSubtype="0" fill="hold" nodeType="afterEffect">
                                  <p:stCondLst>
                                    <p:cond delay="0"/>
                                  </p:stCondLst>
                                  <p:childTnLst>
                                    <p:set>
                                      <p:cBhvr>
                                        <p:cTn id="67" dur="1" fill="hold">
                                          <p:stCondLst>
                                            <p:cond delay="0"/>
                                          </p:stCondLst>
                                        </p:cTn>
                                        <p:tgtEl>
                                          <p:spTgt spid="123"/>
                                        </p:tgtEl>
                                        <p:attrNameLst>
                                          <p:attrName>style.visibility</p:attrName>
                                        </p:attrNameLst>
                                      </p:cBhvr>
                                      <p:to>
                                        <p:strVal val="visible"/>
                                      </p:to>
                                    </p:set>
                                    <p:animEffect transition="in" filter="fade">
                                      <p:cBhvr>
                                        <p:cTn id="68" dur="400"/>
                                        <p:tgtEl>
                                          <p:spTgt spid="123"/>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113"/>
                                        </p:tgtEl>
                                        <p:attrNameLst>
                                          <p:attrName>style.visibility</p:attrName>
                                        </p:attrNameLst>
                                      </p:cBhvr>
                                      <p:to>
                                        <p:strVal val="visible"/>
                                      </p:to>
                                    </p:set>
                                    <p:animEffect transition="in" filter="fade">
                                      <p:cBhvr>
                                        <p:cTn id="71" dur="400"/>
                                        <p:tgtEl>
                                          <p:spTgt spid="113"/>
                                        </p:tgtEl>
                                      </p:cBhvr>
                                    </p:animEffect>
                                  </p:childTnLst>
                                </p:cTn>
                              </p:par>
                            </p:childTnLst>
                          </p:cTn>
                        </p:par>
                        <p:par>
                          <p:cTn id="72" fill="hold">
                            <p:stCondLst>
                              <p:cond delay="3400"/>
                            </p:stCondLst>
                            <p:childTnLst>
                              <p:par>
                                <p:cTn id="73" presetID="53" presetClass="entr" presetSubtype="16" fill="hold" grpId="0" nodeType="afterEffect">
                                  <p:stCondLst>
                                    <p:cond delay="0"/>
                                  </p:stCondLst>
                                  <p:childTnLst>
                                    <p:set>
                                      <p:cBhvr>
                                        <p:cTn id="74" dur="1" fill="hold">
                                          <p:stCondLst>
                                            <p:cond delay="0"/>
                                          </p:stCondLst>
                                        </p:cTn>
                                        <p:tgtEl>
                                          <p:spTgt spid="81"/>
                                        </p:tgtEl>
                                        <p:attrNameLst>
                                          <p:attrName>style.visibility</p:attrName>
                                        </p:attrNameLst>
                                      </p:cBhvr>
                                      <p:to>
                                        <p:strVal val="visible"/>
                                      </p:to>
                                    </p:set>
                                    <p:anim calcmode="lin" valueType="num">
                                      <p:cBhvr>
                                        <p:cTn id="75" dur="400" fill="hold"/>
                                        <p:tgtEl>
                                          <p:spTgt spid="81"/>
                                        </p:tgtEl>
                                        <p:attrNameLst>
                                          <p:attrName>ppt_w</p:attrName>
                                        </p:attrNameLst>
                                      </p:cBhvr>
                                      <p:tavLst>
                                        <p:tav tm="0">
                                          <p:val>
                                            <p:fltVal val="0"/>
                                          </p:val>
                                        </p:tav>
                                        <p:tav tm="100000">
                                          <p:val>
                                            <p:strVal val="#ppt_w"/>
                                          </p:val>
                                        </p:tav>
                                      </p:tavLst>
                                    </p:anim>
                                    <p:anim calcmode="lin" valueType="num">
                                      <p:cBhvr>
                                        <p:cTn id="76" dur="400" fill="hold"/>
                                        <p:tgtEl>
                                          <p:spTgt spid="81"/>
                                        </p:tgtEl>
                                        <p:attrNameLst>
                                          <p:attrName>ppt_h</p:attrName>
                                        </p:attrNameLst>
                                      </p:cBhvr>
                                      <p:tavLst>
                                        <p:tav tm="0">
                                          <p:val>
                                            <p:fltVal val="0"/>
                                          </p:val>
                                        </p:tav>
                                        <p:tav tm="100000">
                                          <p:val>
                                            <p:strVal val="#ppt_h"/>
                                          </p:val>
                                        </p:tav>
                                      </p:tavLst>
                                    </p:anim>
                                    <p:animEffect transition="in" filter="fade">
                                      <p:cBhvr>
                                        <p:cTn id="77" dur="400"/>
                                        <p:tgtEl>
                                          <p:spTgt spid="81"/>
                                        </p:tgtEl>
                                      </p:cBhvr>
                                    </p:animEffect>
                                  </p:childTnLst>
                                </p:cTn>
                              </p:par>
                              <p:par>
                                <p:cTn id="78" presetID="53" presetClass="entr" presetSubtype="16" fill="hold" nodeType="withEffect">
                                  <p:stCondLst>
                                    <p:cond delay="0"/>
                                  </p:stCondLst>
                                  <p:childTnLst>
                                    <p:set>
                                      <p:cBhvr>
                                        <p:cTn id="79" dur="1" fill="hold">
                                          <p:stCondLst>
                                            <p:cond delay="0"/>
                                          </p:stCondLst>
                                        </p:cTn>
                                        <p:tgtEl>
                                          <p:spTgt spid="103"/>
                                        </p:tgtEl>
                                        <p:attrNameLst>
                                          <p:attrName>style.visibility</p:attrName>
                                        </p:attrNameLst>
                                      </p:cBhvr>
                                      <p:to>
                                        <p:strVal val="visible"/>
                                      </p:to>
                                    </p:set>
                                    <p:anim calcmode="lin" valueType="num">
                                      <p:cBhvr>
                                        <p:cTn id="80" dur="400" fill="hold"/>
                                        <p:tgtEl>
                                          <p:spTgt spid="103"/>
                                        </p:tgtEl>
                                        <p:attrNameLst>
                                          <p:attrName>ppt_w</p:attrName>
                                        </p:attrNameLst>
                                      </p:cBhvr>
                                      <p:tavLst>
                                        <p:tav tm="0">
                                          <p:val>
                                            <p:fltVal val="0"/>
                                          </p:val>
                                        </p:tav>
                                        <p:tav tm="100000">
                                          <p:val>
                                            <p:strVal val="#ppt_w"/>
                                          </p:val>
                                        </p:tav>
                                      </p:tavLst>
                                    </p:anim>
                                    <p:anim calcmode="lin" valueType="num">
                                      <p:cBhvr>
                                        <p:cTn id="81" dur="400" fill="hold"/>
                                        <p:tgtEl>
                                          <p:spTgt spid="103"/>
                                        </p:tgtEl>
                                        <p:attrNameLst>
                                          <p:attrName>ppt_h</p:attrName>
                                        </p:attrNameLst>
                                      </p:cBhvr>
                                      <p:tavLst>
                                        <p:tav tm="0">
                                          <p:val>
                                            <p:fltVal val="0"/>
                                          </p:val>
                                        </p:tav>
                                        <p:tav tm="100000">
                                          <p:val>
                                            <p:strVal val="#ppt_h"/>
                                          </p:val>
                                        </p:tav>
                                      </p:tavLst>
                                    </p:anim>
                                    <p:animEffect transition="in" filter="fade">
                                      <p:cBhvr>
                                        <p:cTn id="82" dur="400"/>
                                        <p:tgtEl>
                                          <p:spTgt spid="103"/>
                                        </p:tgtEl>
                                      </p:cBhvr>
                                    </p:animEffect>
                                  </p:childTnLst>
                                </p:cTn>
                              </p:par>
                            </p:childTnLst>
                          </p:cTn>
                        </p:par>
                        <p:par>
                          <p:cTn id="83" fill="hold">
                            <p:stCondLst>
                              <p:cond delay="3800"/>
                            </p:stCondLst>
                            <p:childTnLst>
                              <p:par>
                                <p:cTn id="84" presetID="22" presetClass="entr" presetSubtype="8" fill="hold" grpId="0" nodeType="afterEffect">
                                  <p:stCondLst>
                                    <p:cond delay="0"/>
                                  </p:stCondLst>
                                  <p:childTnLst>
                                    <p:set>
                                      <p:cBhvr>
                                        <p:cTn id="85" dur="1" fill="hold">
                                          <p:stCondLst>
                                            <p:cond delay="0"/>
                                          </p:stCondLst>
                                        </p:cTn>
                                        <p:tgtEl>
                                          <p:spTgt spid="86"/>
                                        </p:tgtEl>
                                        <p:attrNameLst>
                                          <p:attrName>style.visibility</p:attrName>
                                        </p:attrNameLst>
                                      </p:cBhvr>
                                      <p:to>
                                        <p:strVal val="visible"/>
                                      </p:to>
                                    </p:set>
                                    <p:animEffect transition="in" filter="wipe(left)">
                                      <p:cBhvr>
                                        <p:cTn id="86" dur="400"/>
                                        <p:tgtEl>
                                          <p:spTgt spid="86"/>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106"/>
                                        </p:tgtEl>
                                        <p:attrNameLst>
                                          <p:attrName>style.visibility</p:attrName>
                                        </p:attrNameLst>
                                      </p:cBhvr>
                                      <p:to>
                                        <p:strVal val="visible"/>
                                      </p:to>
                                    </p:set>
                                    <p:animEffect transition="in" filter="fade">
                                      <p:cBhvr>
                                        <p:cTn id="89" dur="400"/>
                                        <p:tgtEl>
                                          <p:spTgt spid="106"/>
                                        </p:tgtEl>
                                      </p:cBhvr>
                                    </p:animEffect>
                                  </p:childTnLst>
                                </p:cTn>
                              </p:par>
                            </p:childTnLst>
                          </p:cTn>
                        </p:par>
                        <p:par>
                          <p:cTn id="90" fill="hold">
                            <p:stCondLst>
                              <p:cond delay="4200"/>
                            </p:stCondLst>
                            <p:childTnLst>
                              <p:par>
                                <p:cTn id="91" presetID="10" presetClass="entr" presetSubtype="0" fill="hold" nodeType="afterEffect">
                                  <p:stCondLst>
                                    <p:cond delay="0"/>
                                  </p:stCondLst>
                                  <p:childTnLst>
                                    <p:set>
                                      <p:cBhvr>
                                        <p:cTn id="92" dur="1" fill="hold">
                                          <p:stCondLst>
                                            <p:cond delay="0"/>
                                          </p:stCondLst>
                                        </p:cTn>
                                        <p:tgtEl>
                                          <p:spTgt spid="125"/>
                                        </p:tgtEl>
                                        <p:attrNameLst>
                                          <p:attrName>style.visibility</p:attrName>
                                        </p:attrNameLst>
                                      </p:cBhvr>
                                      <p:to>
                                        <p:strVal val="visible"/>
                                      </p:to>
                                    </p:set>
                                    <p:animEffect transition="in" filter="fade">
                                      <p:cBhvr>
                                        <p:cTn id="93" dur="400"/>
                                        <p:tgtEl>
                                          <p:spTgt spid="125"/>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114"/>
                                        </p:tgtEl>
                                        <p:attrNameLst>
                                          <p:attrName>style.visibility</p:attrName>
                                        </p:attrNameLst>
                                      </p:cBhvr>
                                      <p:to>
                                        <p:strVal val="visible"/>
                                      </p:to>
                                    </p:set>
                                    <p:animEffect transition="in" filter="fade">
                                      <p:cBhvr>
                                        <p:cTn id="96" dur="400"/>
                                        <p:tgtEl>
                                          <p:spTgt spid="114"/>
                                        </p:tgtEl>
                                      </p:cBhvr>
                                    </p:animEffect>
                                  </p:childTnLst>
                                </p:cTn>
                              </p:par>
                            </p:childTnLst>
                          </p:cTn>
                        </p:par>
                        <p:par>
                          <p:cTn id="97" fill="hold">
                            <p:stCondLst>
                              <p:cond delay="4600"/>
                            </p:stCondLst>
                            <p:childTnLst>
                              <p:par>
                                <p:cTn id="98" presetID="53" presetClass="entr" presetSubtype="16" fill="hold" grpId="0" nodeType="afterEffect">
                                  <p:stCondLst>
                                    <p:cond delay="0"/>
                                  </p:stCondLst>
                                  <p:childTnLst>
                                    <p:set>
                                      <p:cBhvr>
                                        <p:cTn id="99" dur="1" fill="hold">
                                          <p:stCondLst>
                                            <p:cond delay="0"/>
                                          </p:stCondLst>
                                        </p:cTn>
                                        <p:tgtEl>
                                          <p:spTgt spid="88"/>
                                        </p:tgtEl>
                                        <p:attrNameLst>
                                          <p:attrName>style.visibility</p:attrName>
                                        </p:attrNameLst>
                                      </p:cBhvr>
                                      <p:to>
                                        <p:strVal val="visible"/>
                                      </p:to>
                                    </p:set>
                                    <p:anim calcmode="lin" valueType="num">
                                      <p:cBhvr>
                                        <p:cTn id="100" dur="400" fill="hold"/>
                                        <p:tgtEl>
                                          <p:spTgt spid="88"/>
                                        </p:tgtEl>
                                        <p:attrNameLst>
                                          <p:attrName>ppt_w</p:attrName>
                                        </p:attrNameLst>
                                      </p:cBhvr>
                                      <p:tavLst>
                                        <p:tav tm="0">
                                          <p:val>
                                            <p:fltVal val="0"/>
                                          </p:val>
                                        </p:tav>
                                        <p:tav tm="100000">
                                          <p:val>
                                            <p:strVal val="#ppt_w"/>
                                          </p:val>
                                        </p:tav>
                                      </p:tavLst>
                                    </p:anim>
                                    <p:anim calcmode="lin" valueType="num">
                                      <p:cBhvr>
                                        <p:cTn id="101" dur="400" fill="hold"/>
                                        <p:tgtEl>
                                          <p:spTgt spid="88"/>
                                        </p:tgtEl>
                                        <p:attrNameLst>
                                          <p:attrName>ppt_h</p:attrName>
                                        </p:attrNameLst>
                                      </p:cBhvr>
                                      <p:tavLst>
                                        <p:tav tm="0">
                                          <p:val>
                                            <p:fltVal val="0"/>
                                          </p:val>
                                        </p:tav>
                                        <p:tav tm="100000">
                                          <p:val>
                                            <p:strVal val="#ppt_h"/>
                                          </p:val>
                                        </p:tav>
                                      </p:tavLst>
                                    </p:anim>
                                    <p:animEffect transition="in" filter="fade">
                                      <p:cBhvr>
                                        <p:cTn id="102" dur="400"/>
                                        <p:tgtEl>
                                          <p:spTgt spid="88"/>
                                        </p:tgtEl>
                                      </p:cBhvr>
                                    </p:animEffect>
                                  </p:childTnLst>
                                </p:cTn>
                              </p:par>
                              <p:par>
                                <p:cTn id="103" presetID="53" presetClass="entr" presetSubtype="16" fill="hold" nodeType="withEffect">
                                  <p:stCondLst>
                                    <p:cond delay="0"/>
                                  </p:stCondLst>
                                  <p:childTnLst>
                                    <p:set>
                                      <p:cBhvr>
                                        <p:cTn id="104" dur="1" fill="hold">
                                          <p:stCondLst>
                                            <p:cond delay="0"/>
                                          </p:stCondLst>
                                        </p:cTn>
                                        <p:tgtEl>
                                          <p:spTgt spid="96"/>
                                        </p:tgtEl>
                                        <p:attrNameLst>
                                          <p:attrName>style.visibility</p:attrName>
                                        </p:attrNameLst>
                                      </p:cBhvr>
                                      <p:to>
                                        <p:strVal val="visible"/>
                                      </p:to>
                                    </p:set>
                                    <p:anim calcmode="lin" valueType="num">
                                      <p:cBhvr>
                                        <p:cTn id="105" dur="400" fill="hold"/>
                                        <p:tgtEl>
                                          <p:spTgt spid="96"/>
                                        </p:tgtEl>
                                        <p:attrNameLst>
                                          <p:attrName>ppt_w</p:attrName>
                                        </p:attrNameLst>
                                      </p:cBhvr>
                                      <p:tavLst>
                                        <p:tav tm="0">
                                          <p:val>
                                            <p:fltVal val="0"/>
                                          </p:val>
                                        </p:tav>
                                        <p:tav tm="100000">
                                          <p:val>
                                            <p:strVal val="#ppt_w"/>
                                          </p:val>
                                        </p:tav>
                                      </p:tavLst>
                                    </p:anim>
                                    <p:anim calcmode="lin" valueType="num">
                                      <p:cBhvr>
                                        <p:cTn id="106" dur="400" fill="hold"/>
                                        <p:tgtEl>
                                          <p:spTgt spid="96"/>
                                        </p:tgtEl>
                                        <p:attrNameLst>
                                          <p:attrName>ppt_h</p:attrName>
                                        </p:attrNameLst>
                                      </p:cBhvr>
                                      <p:tavLst>
                                        <p:tav tm="0">
                                          <p:val>
                                            <p:fltVal val="0"/>
                                          </p:val>
                                        </p:tav>
                                        <p:tav tm="100000">
                                          <p:val>
                                            <p:strVal val="#ppt_h"/>
                                          </p:val>
                                        </p:tav>
                                      </p:tavLst>
                                    </p:anim>
                                    <p:animEffect transition="in" filter="fade">
                                      <p:cBhvr>
                                        <p:cTn id="107" dur="400"/>
                                        <p:tgtEl>
                                          <p:spTgt spid="96"/>
                                        </p:tgtEl>
                                      </p:cBhvr>
                                    </p:animEffect>
                                  </p:childTnLst>
                                </p:cTn>
                              </p:par>
                            </p:childTnLst>
                          </p:cTn>
                        </p:par>
                        <p:par>
                          <p:cTn id="108" fill="hold">
                            <p:stCondLst>
                              <p:cond delay="5000"/>
                            </p:stCondLst>
                            <p:childTnLst>
                              <p:par>
                                <p:cTn id="109" presetID="22" presetClass="entr" presetSubtype="8" fill="hold" grpId="0" nodeType="afterEffect">
                                  <p:stCondLst>
                                    <p:cond delay="0"/>
                                  </p:stCondLst>
                                  <p:childTnLst>
                                    <p:set>
                                      <p:cBhvr>
                                        <p:cTn id="110" dur="1" fill="hold">
                                          <p:stCondLst>
                                            <p:cond delay="0"/>
                                          </p:stCondLst>
                                        </p:cTn>
                                        <p:tgtEl>
                                          <p:spTgt spid="93"/>
                                        </p:tgtEl>
                                        <p:attrNameLst>
                                          <p:attrName>style.visibility</p:attrName>
                                        </p:attrNameLst>
                                      </p:cBhvr>
                                      <p:to>
                                        <p:strVal val="visible"/>
                                      </p:to>
                                    </p:set>
                                    <p:animEffect transition="in" filter="wipe(left)">
                                      <p:cBhvr>
                                        <p:cTn id="111" dur="400"/>
                                        <p:tgtEl>
                                          <p:spTgt spid="93"/>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107"/>
                                        </p:tgtEl>
                                        <p:attrNameLst>
                                          <p:attrName>style.visibility</p:attrName>
                                        </p:attrNameLst>
                                      </p:cBhvr>
                                      <p:to>
                                        <p:strVal val="visible"/>
                                      </p:to>
                                    </p:set>
                                    <p:animEffect transition="in" filter="fade">
                                      <p:cBhvr>
                                        <p:cTn id="114" dur="400"/>
                                        <p:tgtEl>
                                          <p:spTgt spid="107"/>
                                        </p:tgtEl>
                                      </p:cBhvr>
                                    </p:animEffect>
                                  </p:childTnLst>
                                </p:cTn>
                              </p:par>
                            </p:childTnLst>
                          </p:cTn>
                        </p:par>
                        <p:par>
                          <p:cTn id="115" fill="hold">
                            <p:stCondLst>
                              <p:cond delay="5400"/>
                            </p:stCondLst>
                            <p:childTnLst>
                              <p:par>
                                <p:cTn id="116" presetID="10" presetClass="entr" presetSubtype="0" fill="hold" nodeType="afterEffect">
                                  <p:stCondLst>
                                    <p:cond delay="0"/>
                                  </p:stCondLst>
                                  <p:childTnLst>
                                    <p:set>
                                      <p:cBhvr>
                                        <p:cTn id="117" dur="1" fill="hold">
                                          <p:stCondLst>
                                            <p:cond delay="0"/>
                                          </p:stCondLst>
                                        </p:cTn>
                                        <p:tgtEl>
                                          <p:spTgt spid="127"/>
                                        </p:tgtEl>
                                        <p:attrNameLst>
                                          <p:attrName>style.visibility</p:attrName>
                                        </p:attrNameLst>
                                      </p:cBhvr>
                                      <p:to>
                                        <p:strVal val="visible"/>
                                      </p:to>
                                    </p:set>
                                    <p:animEffect transition="in" filter="fade">
                                      <p:cBhvr>
                                        <p:cTn id="118" dur="400"/>
                                        <p:tgtEl>
                                          <p:spTgt spid="127"/>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115"/>
                                        </p:tgtEl>
                                        <p:attrNameLst>
                                          <p:attrName>style.visibility</p:attrName>
                                        </p:attrNameLst>
                                      </p:cBhvr>
                                      <p:to>
                                        <p:strVal val="visible"/>
                                      </p:to>
                                    </p:set>
                                    <p:animEffect transition="in" filter="fade">
                                      <p:cBhvr>
                                        <p:cTn id="121" dur="400"/>
                                        <p:tgtEl>
                                          <p:spTgt spid="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animBg="1"/>
      <p:bldP spid="63" grpId="0"/>
      <p:bldP spid="66" grpId="0" animBg="1"/>
      <p:bldP spid="72" grpId="0" animBg="1"/>
      <p:bldP spid="74" grpId="0" animBg="1"/>
      <p:bldP spid="79" grpId="0" animBg="1"/>
      <p:bldP spid="81" grpId="0" animBg="1"/>
      <p:bldP spid="86" grpId="0" animBg="1"/>
      <p:bldP spid="88" grpId="0" animBg="1"/>
      <p:bldP spid="93" grpId="0" animBg="1"/>
      <p:bldP spid="104" grpId="0"/>
      <p:bldP spid="105" grpId="0"/>
      <p:bldP spid="106" grpId="0"/>
      <p:bldP spid="107" grpId="0"/>
      <p:bldP spid="112" grpId="0"/>
      <p:bldP spid="113" grpId="0"/>
      <p:bldP spid="114" grpId="0"/>
      <p:bldP spid="115"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73" name="椭圆 272"/>
          <p:cNvSpPr/>
          <p:nvPr/>
        </p:nvSpPr>
        <p:spPr>
          <a:xfrm>
            <a:off x="1298117" y="-803419"/>
            <a:ext cx="9579897" cy="9579897"/>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rot="12503192">
            <a:off x="7256766" y="236106"/>
            <a:ext cx="5720950" cy="1469552"/>
            <a:chOff x="1865314" y="2778126"/>
            <a:chExt cx="3349625" cy="860425"/>
          </a:xfrm>
          <a:effectLst>
            <a:outerShdw dist="76200" dir="2700000" algn="tl" rotWithShape="0">
              <a:prstClr val="black">
                <a:alpha val="20000"/>
              </a:prstClr>
            </a:outerShdw>
          </a:effectLst>
        </p:grpSpPr>
        <p:sp>
          <p:nvSpPr>
            <p:cNvPr id="3" name="任意多边形: 形状 2"/>
            <p:cNvSpPr>
              <a:spLocks noEditPoints="1"/>
            </p:cNvSpPr>
            <p:nvPr/>
          </p:nvSpPr>
          <p:spPr bwMode="auto">
            <a:xfrm>
              <a:off x="3160714" y="2898776"/>
              <a:ext cx="739775" cy="736600"/>
            </a:xfrm>
            <a:custGeom>
              <a:avLst/>
              <a:gdLst>
                <a:gd name="T0" fmla="*/ 34 w 197"/>
                <a:gd name="T1" fmla="*/ 188 h 196"/>
                <a:gd name="T2" fmla="*/ 151 w 197"/>
                <a:gd name="T3" fmla="*/ 195 h 196"/>
                <a:gd name="T4" fmla="*/ 188 w 197"/>
                <a:gd name="T5" fmla="*/ 162 h 196"/>
                <a:gd name="T6" fmla="*/ 195 w 197"/>
                <a:gd name="T7" fmla="*/ 46 h 196"/>
                <a:gd name="T8" fmla="*/ 162 w 197"/>
                <a:gd name="T9" fmla="*/ 9 h 196"/>
                <a:gd name="T10" fmla="*/ 46 w 197"/>
                <a:gd name="T11" fmla="*/ 1 h 196"/>
                <a:gd name="T12" fmla="*/ 8 w 197"/>
                <a:gd name="T13" fmla="*/ 34 h 196"/>
                <a:gd name="T14" fmla="*/ 1 w 197"/>
                <a:gd name="T15" fmla="*/ 150 h 196"/>
                <a:gd name="T16" fmla="*/ 34 w 197"/>
                <a:gd name="T17" fmla="*/ 188 h 196"/>
                <a:gd name="T18" fmla="*/ 34 w 197"/>
                <a:gd name="T19" fmla="*/ 64 h 196"/>
                <a:gd name="T20" fmla="*/ 71 w 197"/>
                <a:gd name="T21" fmla="*/ 31 h 196"/>
                <a:gd name="T22" fmla="*/ 133 w 197"/>
                <a:gd name="T23" fmla="*/ 35 h 196"/>
                <a:gd name="T24" fmla="*/ 166 w 197"/>
                <a:gd name="T25" fmla="*/ 72 h 196"/>
                <a:gd name="T26" fmla="*/ 163 w 197"/>
                <a:gd name="T27" fmla="*/ 133 h 196"/>
                <a:gd name="T28" fmla="*/ 125 w 197"/>
                <a:gd name="T29" fmla="*/ 166 h 196"/>
                <a:gd name="T30" fmla="*/ 63 w 197"/>
                <a:gd name="T31" fmla="*/ 162 h 196"/>
                <a:gd name="T32" fmla="*/ 30 w 197"/>
                <a:gd name="T33" fmla="*/ 124 h 196"/>
                <a:gd name="T34" fmla="*/ 34 w 197"/>
                <a:gd name="T35" fmla="*/ 64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7" h="196">
                  <a:moveTo>
                    <a:pt x="34" y="188"/>
                  </a:moveTo>
                  <a:cubicBezTo>
                    <a:pt x="151" y="195"/>
                    <a:pt x="151" y="195"/>
                    <a:pt x="151" y="195"/>
                  </a:cubicBezTo>
                  <a:cubicBezTo>
                    <a:pt x="170" y="196"/>
                    <a:pt x="187" y="182"/>
                    <a:pt x="188" y="162"/>
                  </a:cubicBezTo>
                  <a:cubicBezTo>
                    <a:pt x="195" y="46"/>
                    <a:pt x="195" y="46"/>
                    <a:pt x="195" y="46"/>
                  </a:cubicBezTo>
                  <a:cubicBezTo>
                    <a:pt x="197" y="27"/>
                    <a:pt x="182" y="10"/>
                    <a:pt x="162" y="9"/>
                  </a:cubicBezTo>
                  <a:cubicBezTo>
                    <a:pt x="46" y="1"/>
                    <a:pt x="46" y="1"/>
                    <a:pt x="46" y="1"/>
                  </a:cubicBezTo>
                  <a:cubicBezTo>
                    <a:pt x="26" y="0"/>
                    <a:pt x="10" y="15"/>
                    <a:pt x="8" y="34"/>
                  </a:cubicBezTo>
                  <a:cubicBezTo>
                    <a:pt x="1" y="150"/>
                    <a:pt x="1" y="150"/>
                    <a:pt x="1" y="150"/>
                  </a:cubicBezTo>
                  <a:cubicBezTo>
                    <a:pt x="0" y="170"/>
                    <a:pt x="15" y="187"/>
                    <a:pt x="34" y="188"/>
                  </a:cubicBezTo>
                  <a:close/>
                  <a:moveTo>
                    <a:pt x="34" y="64"/>
                  </a:moveTo>
                  <a:cubicBezTo>
                    <a:pt x="35" y="44"/>
                    <a:pt x="52" y="30"/>
                    <a:pt x="71" y="31"/>
                  </a:cubicBezTo>
                  <a:cubicBezTo>
                    <a:pt x="133" y="35"/>
                    <a:pt x="133" y="35"/>
                    <a:pt x="133" y="35"/>
                  </a:cubicBezTo>
                  <a:cubicBezTo>
                    <a:pt x="153" y="36"/>
                    <a:pt x="168" y="53"/>
                    <a:pt x="166" y="72"/>
                  </a:cubicBezTo>
                  <a:cubicBezTo>
                    <a:pt x="163" y="133"/>
                    <a:pt x="163" y="133"/>
                    <a:pt x="163" y="133"/>
                  </a:cubicBezTo>
                  <a:cubicBezTo>
                    <a:pt x="161" y="152"/>
                    <a:pt x="145" y="167"/>
                    <a:pt x="125" y="166"/>
                  </a:cubicBezTo>
                  <a:cubicBezTo>
                    <a:pt x="63" y="162"/>
                    <a:pt x="63" y="162"/>
                    <a:pt x="63" y="162"/>
                  </a:cubicBezTo>
                  <a:cubicBezTo>
                    <a:pt x="44" y="161"/>
                    <a:pt x="29" y="144"/>
                    <a:pt x="30" y="124"/>
                  </a:cubicBezTo>
                  <a:lnTo>
                    <a:pt x="34" y="64"/>
                  </a:lnTo>
                  <a:close/>
                </a:path>
              </a:pathLst>
            </a:custGeom>
            <a:solidFill>
              <a:srgbClr val="21B2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nvGrpSpPr>
            <p:cNvPr id="4" name="组合 3"/>
            <p:cNvGrpSpPr/>
            <p:nvPr/>
          </p:nvGrpSpPr>
          <p:grpSpPr>
            <a:xfrm>
              <a:off x="1865314" y="2778126"/>
              <a:ext cx="3349625" cy="846138"/>
              <a:chOff x="1865314" y="2778126"/>
              <a:chExt cx="3349625" cy="846138"/>
            </a:xfrm>
          </p:grpSpPr>
          <p:sp>
            <p:nvSpPr>
              <p:cNvPr id="7" name="任意多边形: 形状 6"/>
              <p:cNvSpPr>
                <a:spLocks/>
              </p:cNvSpPr>
              <p:nvPr/>
            </p:nvSpPr>
            <p:spPr bwMode="auto">
              <a:xfrm>
                <a:off x="1865314" y="2778126"/>
                <a:ext cx="3349625" cy="546100"/>
              </a:xfrm>
              <a:custGeom>
                <a:avLst/>
                <a:gdLst>
                  <a:gd name="T0" fmla="*/ 878 w 892"/>
                  <a:gd name="T1" fmla="*/ 56 h 145"/>
                  <a:gd name="T2" fmla="*/ 14 w 892"/>
                  <a:gd name="T3" fmla="*/ 1 h 145"/>
                  <a:gd name="T4" fmla="*/ 0 w 892"/>
                  <a:gd name="T5" fmla="*/ 9 h 145"/>
                  <a:gd name="T6" fmla="*/ 90 w 892"/>
                  <a:gd name="T7" fmla="*/ 100 h 145"/>
                  <a:gd name="T8" fmla="*/ 325 w 892"/>
                  <a:gd name="T9" fmla="*/ 115 h 145"/>
                  <a:gd name="T10" fmla="*/ 325 w 892"/>
                  <a:gd name="T11" fmla="*/ 115 h 145"/>
                  <a:gd name="T12" fmla="*/ 440 w 892"/>
                  <a:gd name="T13" fmla="*/ 123 h 145"/>
                  <a:gd name="T14" fmla="*/ 555 w 892"/>
                  <a:gd name="T15" fmla="*/ 130 h 145"/>
                  <a:gd name="T16" fmla="*/ 555 w 892"/>
                  <a:gd name="T17" fmla="*/ 130 h 145"/>
                  <a:gd name="T18" fmla="*/ 790 w 892"/>
                  <a:gd name="T19" fmla="*/ 144 h 145"/>
                  <a:gd name="T20" fmla="*/ 891 w 892"/>
                  <a:gd name="T21" fmla="*/ 65 h 145"/>
                  <a:gd name="T22" fmla="*/ 878 w 892"/>
                  <a:gd name="T23" fmla="*/ 56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92" h="145">
                    <a:moveTo>
                      <a:pt x="878" y="56"/>
                    </a:moveTo>
                    <a:cubicBezTo>
                      <a:pt x="875" y="55"/>
                      <a:pt x="17" y="1"/>
                      <a:pt x="14" y="1"/>
                    </a:cubicBezTo>
                    <a:cubicBezTo>
                      <a:pt x="5" y="0"/>
                      <a:pt x="0" y="3"/>
                      <a:pt x="0" y="9"/>
                    </a:cubicBezTo>
                    <a:cubicBezTo>
                      <a:pt x="0" y="9"/>
                      <a:pt x="77" y="99"/>
                      <a:pt x="90" y="100"/>
                    </a:cubicBezTo>
                    <a:cubicBezTo>
                      <a:pt x="97" y="100"/>
                      <a:pt x="211" y="108"/>
                      <a:pt x="325" y="115"/>
                    </a:cubicBezTo>
                    <a:cubicBezTo>
                      <a:pt x="325" y="115"/>
                      <a:pt x="325" y="115"/>
                      <a:pt x="325" y="115"/>
                    </a:cubicBezTo>
                    <a:cubicBezTo>
                      <a:pt x="325" y="115"/>
                      <a:pt x="374" y="118"/>
                      <a:pt x="440" y="123"/>
                    </a:cubicBezTo>
                    <a:cubicBezTo>
                      <a:pt x="506" y="127"/>
                      <a:pt x="555" y="130"/>
                      <a:pt x="555" y="130"/>
                    </a:cubicBezTo>
                    <a:cubicBezTo>
                      <a:pt x="555" y="130"/>
                      <a:pt x="555" y="130"/>
                      <a:pt x="555" y="130"/>
                    </a:cubicBezTo>
                    <a:cubicBezTo>
                      <a:pt x="669" y="137"/>
                      <a:pt x="784" y="144"/>
                      <a:pt x="790" y="144"/>
                    </a:cubicBezTo>
                    <a:cubicBezTo>
                      <a:pt x="803" y="145"/>
                      <a:pt x="891" y="65"/>
                      <a:pt x="891" y="65"/>
                    </a:cubicBezTo>
                    <a:cubicBezTo>
                      <a:pt x="892" y="60"/>
                      <a:pt x="887" y="56"/>
                      <a:pt x="878" y="56"/>
                    </a:cubicBezTo>
                    <a:close/>
                  </a:path>
                </a:pathLst>
              </a:custGeom>
              <a:solidFill>
                <a:srgbClr val="C2B2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 name="任意多边形: 形状 7"/>
              <p:cNvSpPr>
                <a:spLocks/>
              </p:cNvSpPr>
              <p:nvPr/>
            </p:nvSpPr>
            <p:spPr bwMode="auto">
              <a:xfrm>
                <a:off x="1865314" y="2813051"/>
                <a:ext cx="3349625" cy="600075"/>
              </a:xfrm>
              <a:custGeom>
                <a:avLst/>
                <a:gdLst>
                  <a:gd name="T0" fmla="*/ 892 w 892"/>
                  <a:gd name="T1" fmla="*/ 56 h 160"/>
                  <a:gd name="T2" fmla="*/ 447 w 892"/>
                  <a:gd name="T3" fmla="*/ 28 h 160"/>
                  <a:gd name="T4" fmla="*/ 445 w 892"/>
                  <a:gd name="T5" fmla="*/ 28 h 160"/>
                  <a:gd name="T6" fmla="*/ 0 w 892"/>
                  <a:gd name="T7" fmla="*/ 0 h 160"/>
                  <a:gd name="T8" fmla="*/ 71 w 892"/>
                  <a:gd name="T9" fmla="*/ 81 h 160"/>
                  <a:gd name="T10" fmla="*/ 438 w 892"/>
                  <a:gd name="T11" fmla="*/ 147 h 160"/>
                  <a:gd name="T12" fmla="*/ 438 w 892"/>
                  <a:gd name="T13" fmla="*/ 147 h 160"/>
                  <a:gd name="T14" fmla="*/ 438 w 892"/>
                  <a:gd name="T15" fmla="*/ 147 h 160"/>
                  <a:gd name="T16" fmla="*/ 811 w 892"/>
                  <a:gd name="T17" fmla="*/ 127 h 160"/>
                  <a:gd name="T18" fmla="*/ 892 w 892"/>
                  <a:gd name="T19" fmla="*/ 56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2" h="160">
                    <a:moveTo>
                      <a:pt x="892" y="56"/>
                    </a:moveTo>
                    <a:cubicBezTo>
                      <a:pt x="447" y="28"/>
                      <a:pt x="447" y="28"/>
                      <a:pt x="447" y="28"/>
                    </a:cubicBezTo>
                    <a:cubicBezTo>
                      <a:pt x="445" y="28"/>
                      <a:pt x="445" y="28"/>
                      <a:pt x="445" y="28"/>
                    </a:cubicBezTo>
                    <a:cubicBezTo>
                      <a:pt x="0" y="0"/>
                      <a:pt x="0" y="0"/>
                      <a:pt x="0" y="0"/>
                    </a:cubicBezTo>
                    <a:cubicBezTo>
                      <a:pt x="71" y="81"/>
                      <a:pt x="71" y="81"/>
                      <a:pt x="71" y="81"/>
                    </a:cubicBezTo>
                    <a:cubicBezTo>
                      <a:pt x="105" y="109"/>
                      <a:pt x="232" y="134"/>
                      <a:pt x="438" y="147"/>
                    </a:cubicBezTo>
                    <a:cubicBezTo>
                      <a:pt x="438" y="147"/>
                      <a:pt x="438" y="147"/>
                      <a:pt x="438" y="147"/>
                    </a:cubicBezTo>
                    <a:cubicBezTo>
                      <a:pt x="438" y="147"/>
                      <a:pt x="438" y="147"/>
                      <a:pt x="438" y="147"/>
                    </a:cubicBezTo>
                    <a:cubicBezTo>
                      <a:pt x="644" y="160"/>
                      <a:pt x="774" y="151"/>
                      <a:pt x="811" y="127"/>
                    </a:cubicBezTo>
                    <a:lnTo>
                      <a:pt x="892" y="5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 name="任意多边形: 形状 8"/>
              <p:cNvSpPr>
                <a:spLocks/>
              </p:cNvSpPr>
              <p:nvPr/>
            </p:nvSpPr>
            <p:spPr bwMode="auto">
              <a:xfrm>
                <a:off x="1865314" y="2813051"/>
                <a:ext cx="2963863" cy="582613"/>
              </a:xfrm>
              <a:custGeom>
                <a:avLst/>
                <a:gdLst>
                  <a:gd name="T0" fmla="*/ 0 w 789"/>
                  <a:gd name="T1" fmla="*/ 0 h 155"/>
                  <a:gd name="T2" fmla="*/ 71 w 789"/>
                  <a:gd name="T3" fmla="*/ 81 h 155"/>
                  <a:gd name="T4" fmla="*/ 438 w 789"/>
                  <a:gd name="T5" fmla="*/ 147 h 155"/>
                  <a:gd name="T6" fmla="*/ 438 w 789"/>
                  <a:gd name="T7" fmla="*/ 147 h 155"/>
                  <a:gd name="T8" fmla="*/ 438 w 789"/>
                  <a:gd name="T9" fmla="*/ 147 h 155"/>
                  <a:gd name="T10" fmla="*/ 599 w 789"/>
                  <a:gd name="T11" fmla="*/ 154 h 155"/>
                  <a:gd name="T12" fmla="*/ 649 w 789"/>
                  <a:gd name="T13" fmla="*/ 153 h 155"/>
                  <a:gd name="T14" fmla="*/ 789 w 789"/>
                  <a:gd name="T15" fmla="*/ 75 h 155"/>
                  <a:gd name="T16" fmla="*/ 0 w 789"/>
                  <a:gd name="T17"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9" h="155">
                    <a:moveTo>
                      <a:pt x="0" y="0"/>
                    </a:moveTo>
                    <a:cubicBezTo>
                      <a:pt x="71" y="81"/>
                      <a:pt x="71" y="81"/>
                      <a:pt x="71" y="81"/>
                    </a:cubicBezTo>
                    <a:cubicBezTo>
                      <a:pt x="105" y="109"/>
                      <a:pt x="232" y="134"/>
                      <a:pt x="438" y="147"/>
                    </a:cubicBezTo>
                    <a:cubicBezTo>
                      <a:pt x="438" y="147"/>
                      <a:pt x="438" y="147"/>
                      <a:pt x="438" y="147"/>
                    </a:cubicBezTo>
                    <a:cubicBezTo>
                      <a:pt x="438" y="147"/>
                      <a:pt x="438" y="147"/>
                      <a:pt x="438" y="147"/>
                    </a:cubicBezTo>
                    <a:cubicBezTo>
                      <a:pt x="523" y="152"/>
                      <a:pt x="544" y="155"/>
                      <a:pt x="599" y="154"/>
                    </a:cubicBezTo>
                    <a:cubicBezTo>
                      <a:pt x="610" y="153"/>
                      <a:pt x="649" y="153"/>
                      <a:pt x="649" y="153"/>
                    </a:cubicBezTo>
                    <a:cubicBezTo>
                      <a:pt x="700" y="150"/>
                      <a:pt x="769" y="99"/>
                      <a:pt x="789" y="75"/>
                    </a:cubicBezTo>
                    <a:cubicBezTo>
                      <a:pt x="610" y="87"/>
                      <a:pt x="336" y="92"/>
                      <a:pt x="0" y="0"/>
                    </a:cubicBezTo>
                    <a:close/>
                  </a:path>
                </a:pathLst>
              </a:custGeom>
              <a:solidFill>
                <a:srgbClr val="E6E1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 name="任意多边形: 形状 9"/>
              <p:cNvSpPr>
                <a:spLocks/>
              </p:cNvSpPr>
              <p:nvPr/>
            </p:nvSpPr>
            <p:spPr bwMode="auto">
              <a:xfrm>
                <a:off x="3295651" y="3098801"/>
                <a:ext cx="496888" cy="66675"/>
              </a:xfrm>
              <a:custGeom>
                <a:avLst/>
                <a:gdLst>
                  <a:gd name="T0" fmla="*/ 132 w 132"/>
                  <a:gd name="T1" fmla="*/ 13 h 18"/>
                  <a:gd name="T2" fmla="*/ 128 w 132"/>
                  <a:gd name="T3" fmla="*/ 18 h 18"/>
                  <a:gd name="T4" fmla="*/ 3 w 132"/>
                  <a:gd name="T5" fmla="*/ 10 h 18"/>
                  <a:gd name="T6" fmla="*/ 0 w 132"/>
                  <a:gd name="T7" fmla="*/ 5 h 18"/>
                  <a:gd name="T8" fmla="*/ 4 w 132"/>
                  <a:gd name="T9" fmla="*/ 0 h 18"/>
                  <a:gd name="T10" fmla="*/ 128 w 132"/>
                  <a:gd name="T11" fmla="*/ 8 h 18"/>
                  <a:gd name="T12" fmla="*/ 132 w 132"/>
                  <a:gd name="T13" fmla="*/ 13 h 18"/>
                </a:gdLst>
                <a:ahLst/>
                <a:cxnLst>
                  <a:cxn ang="0">
                    <a:pos x="T0" y="T1"/>
                  </a:cxn>
                  <a:cxn ang="0">
                    <a:pos x="T2" y="T3"/>
                  </a:cxn>
                  <a:cxn ang="0">
                    <a:pos x="T4" y="T5"/>
                  </a:cxn>
                  <a:cxn ang="0">
                    <a:pos x="T6" y="T7"/>
                  </a:cxn>
                  <a:cxn ang="0">
                    <a:pos x="T8" y="T9"/>
                  </a:cxn>
                  <a:cxn ang="0">
                    <a:pos x="T10" y="T11"/>
                  </a:cxn>
                  <a:cxn ang="0">
                    <a:pos x="T12" y="T13"/>
                  </a:cxn>
                </a:cxnLst>
                <a:rect l="0" t="0" r="r" b="b"/>
                <a:pathLst>
                  <a:path w="132" h="18">
                    <a:moveTo>
                      <a:pt x="132" y="13"/>
                    </a:moveTo>
                    <a:cubicBezTo>
                      <a:pt x="132" y="16"/>
                      <a:pt x="130" y="18"/>
                      <a:pt x="128" y="18"/>
                    </a:cubicBezTo>
                    <a:cubicBezTo>
                      <a:pt x="3" y="10"/>
                      <a:pt x="3" y="10"/>
                      <a:pt x="3" y="10"/>
                    </a:cubicBezTo>
                    <a:cubicBezTo>
                      <a:pt x="1" y="10"/>
                      <a:pt x="0" y="8"/>
                      <a:pt x="0" y="5"/>
                    </a:cubicBezTo>
                    <a:cubicBezTo>
                      <a:pt x="0" y="2"/>
                      <a:pt x="2" y="0"/>
                      <a:pt x="4" y="0"/>
                    </a:cubicBezTo>
                    <a:cubicBezTo>
                      <a:pt x="128" y="8"/>
                      <a:pt x="128" y="8"/>
                      <a:pt x="128" y="8"/>
                    </a:cubicBezTo>
                    <a:cubicBezTo>
                      <a:pt x="130" y="8"/>
                      <a:pt x="132" y="11"/>
                      <a:pt x="132" y="1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 name="任意多边形: 形状 10"/>
              <p:cNvSpPr>
                <a:spLocks/>
              </p:cNvSpPr>
              <p:nvPr/>
            </p:nvSpPr>
            <p:spPr bwMode="auto">
              <a:xfrm>
                <a:off x="3336926" y="3121026"/>
                <a:ext cx="530225" cy="503238"/>
              </a:xfrm>
              <a:custGeom>
                <a:avLst/>
                <a:gdLst>
                  <a:gd name="T0" fmla="*/ 141 w 141"/>
                  <a:gd name="T1" fmla="*/ 108 h 134"/>
                  <a:gd name="T2" fmla="*/ 109 w 141"/>
                  <a:gd name="T3" fmla="*/ 132 h 134"/>
                  <a:gd name="T4" fmla="*/ 0 w 141"/>
                  <a:gd name="T5" fmla="*/ 125 h 134"/>
                  <a:gd name="T6" fmla="*/ 9 w 141"/>
                  <a:gd name="T7" fmla="*/ 0 h 134"/>
                  <a:gd name="T8" fmla="*/ 115 w 141"/>
                  <a:gd name="T9" fmla="*/ 6 h 134"/>
                  <a:gd name="T10" fmla="*/ 131 w 141"/>
                  <a:gd name="T11" fmla="*/ 98 h 134"/>
                  <a:gd name="T12" fmla="*/ 141 w 141"/>
                  <a:gd name="T13" fmla="*/ 108 h 134"/>
                </a:gdLst>
                <a:ahLst/>
                <a:cxnLst>
                  <a:cxn ang="0">
                    <a:pos x="T0" y="T1"/>
                  </a:cxn>
                  <a:cxn ang="0">
                    <a:pos x="T2" y="T3"/>
                  </a:cxn>
                  <a:cxn ang="0">
                    <a:pos x="T4" y="T5"/>
                  </a:cxn>
                  <a:cxn ang="0">
                    <a:pos x="T6" y="T7"/>
                  </a:cxn>
                  <a:cxn ang="0">
                    <a:pos x="T8" y="T9"/>
                  </a:cxn>
                  <a:cxn ang="0">
                    <a:pos x="T10" y="T11"/>
                  </a:cxn>
                  <a:cxn ang="0">
                    <a:pos x="T12" y="T13"/>
                  </a:cxn>
                </a:cxnLst>
                <a:rect l="0" t="0" r="r" b="b"/>
                <a:pathLst>
                  <a:path w="141" h="134">
                    <a:moveTo>
                      <a:pt x="141" y="108"/>
                    </a:moveTo>
                    <a:cubicBezTo>
                      <a:pt x="141" y="108"/>
                      <a:pt x="136" y="134"/>
                      <a:pt x="109" y="132"/>
                    </a:cubicBezTo>
                    <a:cubicBezTo>
                      <a:pt x="94" y="131"/>
                      <a:pt x="0" y="125"/>
                      <a:pt x="0" y="125"/>
                    </a:cubicBezTo>
                    <a:cubicBezTo>
                      <a:pt x="9" y="0"/>
                      <a:pt x="9" y="0"/>
                      <a:pt x="9" y="0"/>
                    </a:cubicBezTo>
                    <a:cubicBezTo>
                      <a:pt x="115" y="6"/>
                      <a:pt x="115" y="6"/>
                      <a:pt x="115" y="6"/>
                    </a:cubicBezTo>
                    <a:cubicBezTo>
                      <a:pt x="115" y="6"/>
                      <a:pt x="128" y="79"/>
                      <a:pt x="131" y="98"/>
                    </a:cubicBezTo>
                    <a:cubicBezTo>
                      <a:pt x="136" y="122"/>
                      <a:pt x="141" y="108"/>
                      <a:pt x="141" y="10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 name="任意多边形: 形状 11"/>
              <p:cNvSpPr>
                <a:spLocks/>
              </p:cNvSpPr>
              <p:nvPr/>
            </p:nvSpPr>
            <p:spPr bwMode="auto">
              <a:xfrm>
                <a:off x="3165476" y="3116263"/>
                <a:ext cx="539750" cy="496888"/>
              </a:xfrm>
              <a:custGeom>
                <a:avLst/>
                <a:gdLst>
                  <a:gd name="T0" fmla="*/ 0 w 144"/>
                  <a:gd name="T1" fmla="*/ 97 h 132"/>
                  <a:gd name="T2" fmla="*/ 29 w 144"/>
                  <a:gd name="T3" fmla="*/ 125 h 132"/>
                  <a:gd name="T4" fmla="*/ 137 w 144"/>
                  <a:gd name="T5" fmla="*/ 132 h 132"/>
                  <a:gd name="T6" fmla="*/ 144 w 144"/>
                  <a:gd name="T7" fmla="*/ 7 h 132"/>
                  <a:gd name="T8" fmla="*/ 38 w 144"/>
                  <a:gd name="T9" fmla="*/ 0 h 132"/>
                  <a:gd name="T10" fmla="*/ 11 w 144"/>
                  <a:gd name="T11" fmla="*/ 89 h 132"/>
                  <a:gd name="T12" fmla="*/ 0 w 144"/>
                  <a:gd name="T13" fmla="*/ 97 h 132"/>
                </a:gdLst>
                <a:ahLst/>
                <a:cxnLst>
                  <a:cxn ang="0">
                    <a:pos x="T0" y="T1"/>
                  </a:cxn>
                  <a:cxn ang="0">
                    <a:pos x="T2" y="T3"/>
                  </a:cxn>
                  <a:cxn ang="0">
                    <a:pos x="T4" y="T5"/>
                  </a:cxn>
                  <a:cxn ang="0">
                    <a:pos x="T6" y="T7"/>
                  </a:cxn>
                  <a:cxn ang="0">
                    <a:pos x="T8" y="T9"/>
                  </a:cxn>
                  <a:cxn ang="0">
                    <a:pos x="T10" y="T11"/>
                  </a:cxn>
                  <a:cxn ang="0">
                    <a:pos x="T12" y="T13"/>
                  </a:cxn>
                </a:cxnLst>
                <a:rect l="0" t="0" r="r" b="b"/>
                <a:pathLst>
                  <a:path w="144" h="132">
                    <a:moveTo>
                      <a:pt x="0" y="97"/>
                    </a:moveTo>
                    <a:cubicBezTo>
                      <a:pt x="0" y="97"/>
                      <a:pt x="2" y="124"/>
                      <a:pt x="29" y="125"/>
                    </a:cubicBezTo>
                    <a:cubicBezTo>
                      <a:pt x="44" y="126"/>
                      <a:pt x="137" y="132"/>
                      <a:pt x="137" y="132"/>
                    </a:cubicBezTo>
                    <a:cubicBezTo>
                      <a:pt x="144" y="7"/>
                      <a:pt x="144" y="7"/>
                      <a:pt x="144" y="7"/>
                    </a:cubicBezTo>
                    <a:cubicBezTo>
                      <a:pt x="38" y="0"/>
                      <a:pt x="38" y="0"/>
                      <a:pt x="38" y="0"/>
                    </a:cubicBezTo>
                    <a:cubicBezTo>
                      <a:pt x="38" y="0"/>
                      <a:pt x="16" y="70"/>
                      <a:pt x="11" y="89"/>
                    </a:cubicBezTo>
                    <a:cubicBezTo>
                      <a:pt x="3" y="112"/>
                      <a:pt x="0" y="97"/>
                      <a:pt x="0" y="97"/>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
          <p:nvSpPr>
            <p:cNvPr id="5" name="任意多边形: 形状 4"/>
            <p:cNvSpPr>
              <a:spLocks/>
            </p:cNvSpPr>
            <p:nvPr/>
          </p:nvSpPr>
          <p:spPr bwMode="auto">
            <a:xfrm>
              <a:off x="3168651" y="3116263"/>
              <a:ext cx="690563" cy="522288"/>
            </a:xfrm>
            <a:custGeom>
              <a:avLst/>
              <a:gdLst>
                <a:gd name="T0" fmla="*/ 174 w 184"/>
                <a:gd name="T1" fmla="*/ 103 h 139"/>
                <a:gd name="T2" fmla="*/ 156 w 184"/>
                <a:gd name="T3" fmla="*/ 7 h 139"/>
                <a:gd name="T4" fmla="*/ 145 w 184"/>
                <a:gd name="T5" fmla="*/ 7 h 139"/>
                <a:gd name="T6" fmla="*/ 52 w 184"/>
                <a:gd name="T7" fmla="*/ 1 h 139"/>
                <a:gd name="T8" fmla="*/ 41 w 184"/>
                <a:gd name="T9" fmla="*/ 0 h 139"/>
                <a:gd name="T10" fmla="*/ 12 w 184"/>
                <a:gd name="T11" fmla="*/ 93 h 139"/>
                <a:gd name="T12" fmla="*/ 0 w 184"/>
                <a:gd name="T13" fmla="*/ 101 h 139"/>
                <a:gd name="T14" fmla="*/ 28 w 184"/>
                <a:gd name="T15" fmla="*/ 130 h 139"/>
                <a:gd name="T16" fmla="*/ 44 w 184"/>
                <a:gd name="T17" fmla="*/ 131 h 139"/>
                <a:gd name="T18" fmla="*/ 137 w 184"/>
                <a:gd name="T19" fmla="*/ 136 h 139"/>
                <a:gd name="T20" fmla="*/ 153 w 184"/>
                <a:gd name="T21" fmla="*/ 137 h 139"/>
                <a:gd name="T22" fmla="*/ 184 w 184"/>
                <a:gd name="T23" fmla="*/ 113 h 139"/>
                <a:gd name="T24" fmla="*/ 174 w 184"/>
                <a:gd name="T25" fmla="*/ 10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4" h="139">
                  <a:moveTo>
                    <a:pt x="174" y="103"/>
                  </a:moveTo>
                  <a:cubicBezTo>
                    <a:pt x="170" y="84"/>
                    <a:pt x="156" y="7"/>
                    <a:pt x="156" y="7"/>
                  </a:cubicBezTo>
                  <a:cubicBezTo>
                    <a:pt x="145" y="7"/>
                    <a:pt x="145" y="7"/>
                    <a:pt x="145" y="7"/>
                  </a:cubicBezTo>
                  <a:cubicBezTo>
                    <a:pt x="52" y="1"/>
                    <a:pt x="52" y="1"/>
                    <a:pt x="52" y="1"/>
                  </a:cubicBezTo>
                  <a:cubicBezTo>
                    <a:pt x="41" y="0"/>
                    <a:pt x="41" y="0"/>
                    <a:pt x="41" y="0"/>
                  </a:cubicBezTo>
                  <a:cubicBezTo>
                    <a:pt x="41" y="0"/>
                    <a:pt x="17" y="75"/>
                    <a:pt x="12" y="93"/>
                  </a:cubicBezTo>
                  <a:cubicBezTo>
                    <a:pt x="5" y="116"/>
                    <a:pt x="0" y="101"/>
                    <a:pt x="0" y="101"/>
                  </a:cubicBezTo>
                  <a:cubicBezTo>
                    <a:pt x="0" y="101"/>
                    <a:pt x="1" y="128"/>
                    <a:pt x="28" y="130"/>
                  </a:cubicBezTo>
                  <a:cubicBezTo>
                    <a:pt x="31" y="130"/>
                    <a:pt x="37" y="130"/>
                    <a:pt x="44" y="131"/>
                  </a:cubicBezTo>
                  <a:cubicBezTo>
                    <a:pt x="44" y="131"/>
                    <a:pt x="105" y="134"/>
                    <a:pt x="137" y="136"/>
                  </a:cubicBezTo>
                  <a:cubicBezTo>
                    <a:pt x="144" y="137"/>
                    <a:pt x="150" y="137"/>
                    <a:pt x="153" y="137"/>
                  </a:cubicBezTo>
                  <a:cubicBezTo>
                    <a:pt x="180" y="139"/>
                    <a:pt x="184" y="113"/>
                    <a:pt x="184" y="113"/>
                  </a:cubicBezTo>
                  <a:cubicBezTo>
                    <a:pt x="184" y="113"/>
                    <a:pt x="178" y="127"/>
                    <a:pt x="174" y="103"/>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 name="任意多边形: 形状 5"/>
            <p:cNvSpPr>
              <a:spLocks/>
            </p:cNvSpPr>
            <p:nvPr/>
          </p:nvSpPr>
          <p:spPr bwMode="auto">
            <a:xfrm>
              <a:off x="3168651" y="3116263"/>
              <a:ext cx="555625" cy="522288"/>
            </a:xfrm>
            <a:custGeom>
              <a:avLst/>
              <a:gdLst>
                <a:gd name="T0" fmla="*/ 99 w 148"/>
                <a:gd name="T1" fmla="*/ 4 h 139"/>
                <a:gd name="T2" fmla="*/ 41 w 148"/>
                <a:gd name="T3" fmla="*/ 0 h 139"/>
                <a:gd name="T4" fmla="*/ 12 w 148"/>
                <a:gd name="T5" fmla="*/ 93 h 139"/>
                <a:gd name="T6" fmla="*/ 0 w 148"/>
                <a:gd name="T7" fmla="*/ 101 h 139"/>
                <a:gd name="T8" fmla="*/ 28 w 148"/>
                <a:gd name="T9" fmla="*/ 130 h 139"/>
                <a:gd name="T10" fmla="*/ 148 w 148"/>
                <a:gd name="T11" fmla="*/ 137 h 139"/>
                <a:gd name="T12" fmla="*/ 99 w 148"/>
                <a:gd name="T13" fmla="*/ 4 h 139"/>
              </a:gdLst>
              <a:ahLst/>
              <a:cxnLst>
                <a:cxn ang="0">
                  <a:pos x="T0" y="T1"/>
                </a:cxn>
                <a:cxn ang="0">
                  <a:pos x="T2" y="T3"/>
                </a:cxn>
                <a:cxn ang="0">
                  <a:pos x="T4" y="T5"/>
                </a:cxn>
                <a:cxn ang="0">
                  <a:pos x="T6" y="T7"/>
                </a:cxn>
                <a:cxn ang="0">
                  <a:pos x="T8" y="T9"/>
                </a:cxn>
                <a:cxn ang="0">
                  <a:pos x="T10" y="T11"/>
                </a:cxn>
                <a:cxn ang="0">
                  <a:pos x="T12" y="T13"/>
                </a:cxn>
              </a:cxnLst>
              <a:rect l="0" t="0" r="r" b="b"/>
              <a:pathLst>
                <a:path w="148" h="139">
                  <a:moveTo>
                    <a:pt x="99" y="4"/>
                  </a:moveTo>
                  <a:cubicBezTo>
                    <a:pt x="41" y="0"/>
                    <a:pt x="41" y="0"/>
                    <a:pt x="41" y="0"/>
                  </a:cubicBezTo>
                  <a:cubicBezTo>
                    <a:pt x="41" y="0"/>
                    <a:pt x="17" y="75"/>
                    <a:pt x="12" y="93"/>
                  </a:cubicBezTo>
                  <a:cubicBezTo>
                    <a:pt x="5" y="116"/>
                    <a:pt x="0" y="101"/>
                    <a:pt x="0" y="101"/>
                  </a:cubicBezTo>
                  <a:cubicBezTo>
                    <a:pt x="0" y="101"/>
                    <a:pt x="1" y="128"/>
                    <a:pt x="28" y="130"/>
                  </a:cubicBezTo>
                  <a:cubicBezTo>
                    <a:pt x="31" y="130"/>
                    <a:pt x="148" y="137"/>
                    <a:pt x="148" y="137"/>
                  </a:cubicBezTo>
                  <a:cubicBezTo>
                    <a:pt x="148" y="137"/>
                    <a:pt x="106" y="139"/>
                    <a:pt x="99" y="4"/>
                  </a:cubicBez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13" name="组合 12"/>
          <p:cNvGrpSpPr/>
          <p:nvPr/>
        </p:nvGrpSpPr>
        <p:grpSpPr>
          <a:xfrm>
            <a:off x="-475754" y="3447635"/>
            <a:ext cx="2786117" cy="3431875"/>
            <a:chOff x="1831976" y="3417888"/>
            <a:chExt cx="1089026" cy="1341438"/>
          </a:xfrm>
          <a:effectLst>
            <a:outerShdw dist="76200" dir="8100000" algn="tr" rotWithShape="0">
              <a:prstClr val="black">
                <a:alpha val="20000"/>
              </a:prstClr>
            </a:outerShdw>
          </a:effectLst>
        </p:grpSpPr>
        <p:sp>
          <p:nvSpPr>
            <p:cNvPr id="14" name="任意多边形: 形状 13"/>
            <p:cNvSpPr>
              <a:spLocks/>
            </p:cNvSpPr>
            <p:nvPr/>
          </p:nvSpPr>
          <p:spPr bwMode="auto">
            <a:xfrm>
              <a:off x="2060576" y="3417888"/>
              <a:ext cx="833438" cy="1333500"/>
            </a:xfrm>
            <a:custGeom>
              <a:avLst/>
              <a:gdLst>
                <a:gd name="T0" fmla="*/ 248 w 525"/>
                <a:gd name="T1" fmla="*/ 840 h 840"/>
                <a:gd name="T2" fmla="*/ 525 w 525"/>
                <a:gd name="T3" fmla="*/ 745 h 840"/>
                <a:gd name="T4" fmla="*/ 270 w 525"/>
                <a:gd name="T5" fmla="*/ 0 h 840"/>
                <a:gd name="T6" fmla="*/ 0 w 525"/>
                <a:gd name="T7" fmla="*/ 106 h 840"/>
                <a:gd name="T8" fmla="*/ 248 w 525"/>
                <a:gd name="T9" fmla="*/ 840 h 840"/>
              </a:gdLst>
              <a:ahLst/>
              <a:cxnLst>
                <a:cxn ang="0">
                  <a:pos x="T0" y="T1"/>
                </a:cxn>
                <a:cxn ang="0">
                  <a:pos x="T2" y="T3"/>
                </a:cxn>
                <a:cxn ang="0">
                  <a:pos x="T4" y="T5"/>
                </a:cxn>
                <a:cxn ang="0">
                  <a:pos x="T6" y="T7"/>
                </a:cxn>
                <a:cxn ang="0">
                  <a:pos x="T8" y="T9"/>
                </a:cxn>
              </a:cxnLst>
              <a:rect l="0" t="0" r="r" b="b"/>
              <a:pathLst>
                <a:path w="525" h="840">
                  <a:moveTo>
                    <a:pt x="248" y="840"/>
                  </a:moveTo>
                  <a:lnTo>
                    <a:pt x="525" y="745"/>
                  </a:lnTo>
                  <a:lnTo>
                    <a:pt x="270" y="0"/>
                  </a:lnTo>
                  <a:lnTo>
                    <a:pt x="0" y="106"/>
                  </a:lnTo>
                  <a:lnTo>
                    <a:pt x="248" y="840"/>
                  </a:lnTo>
                  <a:close/>
                </a:path>
              </a:pathLst>
            </a:custGeom>
            <a:solidFill>
              <a:srgbClr val="C2B2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 name="任意多边形: 形状 14"/>
            <p:cNvSpPr>
              <a:spLocks/>
            </p:cNvSpPr>
            <p:nvPr/>
          </p:nvSpPr>
          <p:spPr bwMode="auto">
            <a:xfrm>
              <a:off x="2057401" y="3575051"/>
              <a:ext cx="404813" cy="1184275"/>
            </a:xfrm>
            <a:custGeom>
              <a:avLst/>
              <a:gdLst>
                <a:gd name="T0" fmla="*/ 66 w 108"/>
                <a:gd name="T1" fmla="*/ 268 h 315"/>
                <a:gd name="T2" fmla="*/ 108 w 108"/>
                <a:gd name="T3" fmla="*/ 315 h 315"/>
                <a:gd name="T4" fmla="*/ 0 w 108"/>
                <a:gd name="T5" fmla="*/ 0 h 315"/>
                <a:gd name="T6" fmla="*/ 66 w 108"/>
                <a:gd name="T7" fmla="*/ 268 h 315"/>
              </a:gdLst>
              <a:ahLst/>
              <a:cxnLst>
                <a:cxn ang="0">
                  <a:pos x="T0" y="T1"/>
                </a:cxn>
                <a:cxn ang="0">
                  <a:pos x="T2" y="T3"/>
                </a:cxn>
                <a:cxn ang="0">
                  <a:pos x="T4" y="T5"/>
                </a:cxn>
                <a:cxn ang="0">
                  <a:pos x="T6" y="T7"/>
                </a:cxn>
              </a:cxnLst>
              <a:rect l="0" t="0" r="r" b="b"/>
              <a:pathLst>
                <a:path w="108" h="315">
                  <a:moveTo>
                    <a:pt x="66" y="268"/>
                  </a:moveTo>
                  <a:cubicBezTo>
                    <a:pt x="108" y="315"/>
                    <a:pt x="108" y="315"/>
                    <a:pt x="108" y="315"/>
                  </a:cubicBezTo>
                  <a:cubicBezTo>
                    <a:pt x="0" y="0"/>
                    <a:pt x="0" y="0"/>
                    <a:pt x="0" y="0"/>
                  </a:cubicBezTo>
                  <a:cubicBezTo>
                    <a:pt x="0" y="0"/>
                    <a:pt x="23" y="142"/>
                    <a:pt x="66" y="268"/>
                  </a:cubicBezTo>
                  <a:close/>
                </a:path>
              </a:pathLst>
            </a:custGeom>
            <a:solidFill>
              <a:srgbClr val="F0DD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 name="任意多边形: 形状 15"/>
            <p:cNvSpPr>
              <a:spLocks/>
            </p:cNvSpPr>
            <p:nvPr/>
          </p:nvSpPr>
          <p:spPr bwMode="auto">
            <a:xfrm>
              <a:off x="2413001" y="4364038"/>
              <a:ext cx="161925" cy="214313"/>
            </a:xfrm>
            <a:custGeom>
              <a:avLst/>
              <a:gdLst>
                <a:gd name="T0" fmla="*/ 102 w 102"/>
                <a:gd name="T1" fmla="*/ 100 h 135"/>
                <a:gd name="T2" fmla="*/ 0 w 102"/>
                <a:gd name="T3" fmla="*/ 0 h 135"/>
                <a:gd name="T4" fmla="*/ 26 w 102"/>
                <a:gd name="T5" fmla="*/ 135 h 135"/>
                <a:gd name="T6" fmla="*/ 102 w 102"/>
                <a:gd name="T7" fmla="*/ 100 h 135"/>
              </a:gdLst>
              <a:ahLst/>
              <a:cxnLst>
                <a:cxn ang="0">
                  <a:pos x="T0" y="T1"/>
                </a:cxn>
                <a:cxn ang="0">
                  <a:pos x="T2" y="T3"/>
                </a:cxn>
                <a:cxn ang="0">
                  <a:pos x="T4" y="T5"/>
                </a:cxn>
                <a:cxn ang="0">
                  <a:pos x="T6" y="T7"/>
                </a:cxn>
              </a:cxnLst>
              <a:rect l="0" t="0" r="r" b="b"/>
              <a:pathLst>
                <a:path w="102" h="135">
                  <a:moveTo>
                    <a:pt x="102" y="100"/>
                  </a:moveTo>
                  <a:lnTo>
                    <a:pt x="0" y="0"/>
                  </a:lnTo>
                  <a:lnTo>
                    <a:pt x="26" y="135"/>
                  </a:lnTo>
                  <a:lnTo>
                    <a:pt x="102" y="100"/>
                  </a:lnTo>
                  <a:close/>
                </a:path>
              </a:pathLst>
            </a:custGeom>
            <a:solidFill>
              <a:srgbClr val="A58E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 name="任意多边形: 形状 16"/>
            <p:cNvSpPr>
              <a:spLocks/>
            </p:cNvSpPr>
            <p:nvPr/>
          </p:nvSpPr>
          <p:spPr bwMode="auto">
            <a:xfrm>
              <a:off x="1831976" y="3503613"/>
              <a:ext cx="720725" cy="1222375"/>
            </a:xfrm>
            <a:custGeom>
              <a:avLst/>
              <a:gdLst>
                <a:gd name="T0" fmla="*/ 24 w 192"/>
                <a:gd name="T1" fmla="*/ 0 h 325"/>
                <a:gd name="T2" fmla="*/ 99 w 192"/>
                <a:gd name="T3" fmla="*/ 232 h 325"/>
                <a:gd name="T4" fmla="*/ 134 w 192"/>
                <a:gd name="T5" fmla="*/ 264 h 325"/>
                <a:gd name="T6" fmla="*/ 40 w 192"/>
                <a:gd name="T7" fmla="*/ 17 h 325"/>
                <a:gd name="T8" fmla="*/ 24 w 192"/>
                <a:gd name="T9" fmla="*/ 0 h 325"/>
              </a:gdLst>
              <a:ahLst/>
              <a:cxnLst>
                <a:cxn ang="0">
                  <a:pos x="T0" y="T1"/>
                </a:cxn>
                <a:cxn ang="0">
                  <a:pos x="T2" y="T3"/>
                </a:cxn>
                <a:cxn ang="0">
                  <a:pos x="T4" y="T5"/>
                </a:cxn>
                <a:cxn ang="0">
                  <a:pos x="T6" y="T7"/>
                </a:cxn>
                <a:cxn ang="0">
                  <a:pos x="T8" y="T9"/>
                </a:cxn>
              </a:cxnLst>
              <a:rect l="0" t="0" r="r" b="b"/>
              <a:pathLst>
                <a:path w="192" h="325">
                  <a:moveTo>
                    <a:pt x="24" y="0"/>
                  </a:moveTo>
                  <a:cubicBezTo>
                    <a:pt x="24" y="0"/>
                    <a:pt x="0" y="99"/>
                    <a:pt x="99" y="232"/>
                  </a:cubicBezTo>
                  <a:cubicBezTo>
                    <a:pt x="99" y="232"/>
                    <a:pt x="128" y="258"/>
                    <a:pt x="134" y="264"/>
                  </a:cubicBezTo>
                  <a:cubicBezTo>
                    <a:pt x="192" y="325"/>
                    <a:pt x="40" y="17"/>
                    <a:pt x="40" y="17"/>
                  </a:cubicBezTo>
                  <a:lnTo>
                    <a:pt x="24" y="0"/>
                  </a:lnTo>
                  <a:close/>
                </a:path>
              </a:pathLst>
            </a:custGeom>
            <a:solidFill>
              <a:srgbClr val="2EA8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 name="任意多边形: 形状 17"/>
            <p:cNvSpPr>
              <a:spLocks/>
            </p:cNvSpPr>
            <p:nvPr/>
          </p:nvSpPr>
          <p:spPr bwMode="auto">
            <a:xfrm>
              <a:off x="1909764" y="3597276"/>
              <a:ext cx="277813" cy="706438"/>
            </a:xfrm>
            <a:custGeom>
              <a:avLst/>
              <a:gdLst>
                <a:gd name="T0" fmla="*/ 46 w 74"/>
                <a:gd name="T1" fmla="*/ 159 h 188"/>
                <a:gd name="T2" fmla="*/ 74 w 74"/>
                <a:gd name="T3" fmla="*/ 188 h 188"/>
                <a:gd name="T4" fmla="*/ 28 w 74"/>
                <a:gd name="T5" fmla="*/ 25 h 188"/>
                <a:gd name="T6" fmla="*/ 0 w 74"/>
                <a:gd name="T7" fmla="*/ 0 h 188"/>
                <a:gd name="T8" fmla="*/ 46 w 74"/>
                <a:gd name="T9" fmla="*/ 159 h 188"/>
              </a:gdLst>
              <a:ahLst/>
              <a:cxnLst>
                <a:cxn ang="0">
                  <a:pos x="T0" y="T1"/>
                </a:cxn>
                <a:cxn ang="0">
                  <a:pos x="T2" y="T3"/>
                </a:cxn>
                <a:cxn ang="0">
                  <a:pos x="T4" y="T5"/>
                </a:cxn>
                <a:cxn ang="0">
                  <a:pos x="T6" y="T7"/>
                </a:cxn>
                <a:cxn ang="0">
                  <a:pos x="T8" y="T9"/>
                </a:cxn>
              </a:cxnLst>
              <a:rect l="0" t="0" r="r" b="b"/>
              <a:pathLst>
                <a:path w="74" h="188">
                  <a:moveTo>
                    <a:pt x="46" y="159"/>
                  </a:moveTo>
                  <a:cubicBezTo>
                    <a:pt x="74" y="188"/>
                    <a:pt x="74" y="188"/>
                    <a:pt x="74" y="188"/>
                  </a:cubicBezTo>
                  <a:cubicBezTo>
                    <a:pt x="28" y="25"/>
                    <a:pt x="28" y="25"/>
                    <a:pt x="28" y="25"/>
                  </a:cubicBezTo>
                  <a:cubicBezTo>
                    <a:pt x="0" y="0"/>
                    <a:pt x="0" y="0"/>
                    <a:pt x="0" y="0"/>
                  </a:cubicBezTo>
                  <a:cubicBezTo>
                    <a:pt x="0" y="0"/>
                    <a:pt x="12" y="109"/>
                    <a:pt x="46" y="159"/>
                  </a:cubicBezTo>
                  <a:close/>
                </a:path>
              </a:pathLst>
            </a:custGeom>
            <a:solidFill>
              <a:srgbClr val="F9F2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9" name="任意多边形: 形状 18"/>
            <p:cNvSpPr>
              <a:spLocks/>
            </p:cNvSpPr>
            <p:nvPr/>
          </p:nvSpPr>
          <p:spPr bwMode="auto">
            <a:xfrm>
              <a:off x="1928814" y="3533776"/>
              <a:ext cx="330200" cy="860425"/>
            </a:xfrm>
            <a:custGeom>
              <a:avLst/>
              <a:gdLst>
                <a:gd name="T0" fmla="*/ 60 w 88"/>
                <a:gd name="T1" fmla="*/ 200 h 229"/>
                <a:gd name="T2" fmla="*/ 88 w 88"/>
                <a:gd name="T3" fmla="*/ 229 h 229"/>
                <a:gd name="T4" fmla="*/ 30 w 88"/>
                <a:gd name="T5" fmla="*/ 22 h 229"/>
                <a:gd name="T6" fmla="*/ 0 w 88"/>
                <a:gd name="T7" fmla="*/ 0 h 229"/>
                <a:gd name="T8" fmla="*/ 60 w 88"/>
                <a:gd name="T9" fmla="*/ 200 h 229"/>
              </a:gdLst>
              <a:ahLst/>
              <a:cxnLst>
                <a:cxn ang="0">
                  <a:pos x="T0" y="T1"/>
                </a:cxn>
                <a:cxn ang="0">
                  <a:pos x="T2" y="T3"/>
                </a:cxn>
                <a:cxn ang="0">
                  <a:pos x="T4" y="T5"/>
                </a:cxn>
                <a:cxn ang="0">
                  <a:pos x="T6" y="T7"/>
                </a:cxn>
                <a:cxn ang="0">
                  <a:pos x="T8" y="T9"/>
                </a:cxn>
              </a:cxnLst>
              <a:rect l="0" t="0" r="r" b="b"/>
              <a:pathLst>
                <a:path w="88" h="229">
                  <a:moveTo>
                    <a:pt x="60" y="200"/>
                  </a:moveTo>
                  <a:cubicBezTo>
                    <a:pt x="88" y="229"/>
                    <a:pt x="88" y="229"/>
                    <a:pt x="88" y="229"/>
                  </a:cubicBezTo>
                  <a:cubicBezTo>
                    <a:pt x="30" y="22"/>
                    <a:pt x="30" y="22"/>
                    <a:pt x="30" y="22"/>
                  </a:cubicBezTo>
                  <a:cubicBezTo>
                    <a:pt x="0" y="0"/>
                    <a:pt x="0" y="0"/>
                    <a:pt x="0" y="0"/>
                  </a:cubicBezTo>
                  <a:cubicBezTo>
                    <a:pt x="0" y="0"/>
                    <a:pt x="27" y="150"/>
                    <a:pt x="60" y="200"/>
                  </a:cubicBezTo>
                  <a:close/>
                </a:path>
              </a:pathLst>
            </a:custGeom>
            <a:solidFill>
              <a:srgbClr val="50636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0" name="任意多边形: 形状 19"/>
            <p:cNvSpPr>
              <a:spLocks/>
            </p:cNvSpPr>
            <p:nvPr/>
          </p:nvSpPr>
          <p:spPr bwMode="auto">
            <a:xfrm>
              <a:off x="1997076" y="3635376"/>
              <a:ext cx="273050" cy="706438"/>
            </a:xfrm>
            <a:custGeom>
              <a:avLst/>
              <a:gdLst>
                <a:gd name="T0" fmla="*/ 45 w 73"/>
                <a:gd name="T1" fmla="*/ 159 h 188"/>
                <a:gd name="T2" fmla="*/ 73 w 73"/>
                <a:gd name="T3" fmla="*/ 188 h 188"/>
                <a:gd name="T4" fmla="*/ 27 w 73"/>
                <a:gd name="T5" fmla="*/ 25 h 188"/>
                <a:gd name="T6" fmla="*/ 0 w 73"/>
                <a:gd name="T7" fmla="*/ 0 h 188"/>
                <a:gd name="T8" fmla="*/ 45 w 73"/>
                <a:gd name="T9" fmla="*/ 159 h 188"/>
              </a:gdLst>
              <a:ahLst/>
              <a:cxnLst>
                <a:cxn ang="0">
                  <a:pos x="T0" y="T1"/>
                </a:cxn>
                <a:cxn ang="0">
                  <a:pos x="T2" y="T3"/>
                </a:cxn>
                <a:cxn ang="0">
                  <a:pos x="T4" y="T5"/>
                </a:cxn>
                <a:cxn ang="0">
                  <a:pos x="T6" y="T7"/>
                </a:cxn>
                <a:cxn ang="0">
                  <a:pos x="T8" y="T9"/>
                </a:cxn>
              </a:cxnLst>
              <a:rect l="0" t="0" r="r" b="b"/>
              <a:pathLst>
                <a:path w="73" h="188">
                  <a:moveTo>
                    <a:pt x="45" y="159"/>
                  </a:moveTo>
                  <a:cubicBezTo>
                    <a:pt x="73" y="188"/>
                    <a:pt x="73" y="188"/>
                    <a:pt x="73" y="188"/>
                  </a:cubicBezTo>
                  <a:cubicBezTo>
                    <a:pt x="27" y="25"/>
                    <a:pt x="27" y="25"/>
                    <a:pt x="27" y="25"/>
                  </a:cubicBezTo>
                  <a:cubicBezTo>
                    <a:pt x="0" y="0"/>
                    <a:pt x="0" y="0"/>
                    <a:pt x="0" y="0"/>
                  </a:cubicBezTo>
                  <a:cubicBezTo>
                    <a:pt x="0" y="0"/>
                    <a:pt x="12" y="109"/>
                    <a:pt x="45" y="159"/>
                  </a:cubicBez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1" name="任意多边形: 形状 20"/>
            <p:cNvSpPr>
              <a:spLocks/>
            </p:cNvSpPr>
            <p:nvPr/>
          </p:nvSpPr>
          <p:spPr bwMode="auto">
            <a:xfrm>
              <a:off x="1928814" y="3467101"/>
              <a:ext cx="596900" cy="1246188"/>
            </a:xfrm>
            <a:custGeom>
              <a:avLst/>
              <a:gdLst>
                <a:gd name="T0" fmla="*/ 159 w 159"/>
                <a:gd name="T1" fmla="*/ 332 h 332"/>
                <a:gd name="T2" fmla="*/ 73 w 159"/>
                <a:gd name="T3" fmla="*/ 242 h 332"/>
                <a:gd name="T4" fmla="*/ 0 w 159"/>
                <a:gd name="T5" fmla="*/ 0 h 332"/>
                <a:gd name="T6" fmla="*/ 70 w 159"/>
                <a:gd name="T7" fmla="*/ 63 h 332"/>
                <a:gd name="T8" fmla="*/ 159 w 159"/>
                <a:gd name="T9" fmla="*/ 332 h 332"/>
              </a:gdLst>
              <a:ahLst/>
              <a:cxnLst>
                <a:cxn ang="0">
                  <a:pos x="T0" y="T1"/>
                </a:cxn>
                <a:cxn ang="0">
                  <a:pos x="T2" y="T3"/>
                </a:cxn>
                <a:cxn ang="0">
                  <a:pos x="T4" y="T5"/>
                </a:cxn>
                <a:cxn ang="0">
                  <a:pos x="T6" y="T7"/>
                </a:cxn>
                <a:cxn ang="0">
                  <a:pos x="T8" y="T9"/>
                </a:cxn>
              </a:cxnLst>
              <a:rect l="0" t="0" r="r" b="b"/>
              <a:pathLst>
                <a:path w="159" h="332">
                  <a:moveTo>
                    <a:pt x="159" y="332"/>
                  </a:moveTo>
                  <a:cubicBezTo>
                    <a:pt x="73" y="242"/>
                    <a:pt x="73" y="242"/>
                    <a:pt x="73" y="242"/>
                  </a:cubicBezTo>
                  <a:cubicBezTo>
                    <a:pt x="44" y="100"/>
                    <a:pt x="0" y="0"/>
                    <a:pt x="0" y="0"/>
                  </a:cubicBezTo>
                  <a:cubicBezTo>
                    <a:pt x="70" y="63"/>
                    <a:pt x="70" y="63"/>
                    <a:pt x="70" y="63"/>
                  </a:cubicBezTo>
                  <a:lnTo>
                    <a:pt x="159" y="332"/>
                  </a:lnTo>
                  <a:close/>
                </a:path>
              </a:pathLst>
            </a:custGeom>
            <a:solidFill>
              <a:srgbClr val="6DC2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2" name="任意多边形: 形状 21"/>
            <p:cNvSpPr>
              <a:spLocks/>
            </p:cNvSpPr>
            <p:nvPr/>
          </p:nvSpPr>
          <p:spPr bwMode="auto">
            <a:xfrm>
              <a:off x="2192339" y="3698876"/>
              <a:ext cx="333375" cy="1011238"/>
            </a:xfrm>
            <a:custGeom>
              <a:avLst/>
              <a:gdLst>
                <a:gd name="T0" fmla="*/ 210 w 210"/>
                <a:gd name="T1" fmla="*/ 637 h 637"/>
                <a:gd name="T2" fmla="*/ 61 w 210"/>
                <a:gd name="T3" fmla="*/ 483 h 637"/>
                <a:gd name="T4" fmla="*/ 0 w 210"/>
                <a:gd name="T5" fmla="*/ 0 h 637"/>
                <a:gd name="T6" fmla="*/ 210 w 210"/>
                <a:gd name="T7" fmla="*/ 637 h 637"/>
              </a:gdLst>
              <a:ahLst/>
              <a:cxnLst>
                <a:cxn ang="0">
                  <a:pos x="T0" y="T1"/>
                </a:cxn>
                <a:cxn ang="0">
                  <a:pos x="T2" y="T3"/>
                </a:cxn>
                <a:cxn ang="0">
                  <a:pos x="T4" y="T5"/>
                </a:cxn>
                <a:cxn ang="0">
                  <a:pos x="T6" y="T7"/>
                </a:cxn>
              </a:cxnLst>
              <a:rect l="0" t="0" r="r" b="b"/>
              <a:pathLst>
                <a:path w="210" h="637">
                  <a:moveTo>
                    <a:pt x="210" y="637"/>
                  </a:moveTo>
                  <a:lnTo>
                    <a:pt x="61" y="483"/>
                  </a:lnTo>
                  <a:lnTo>
                    <a:pt x="0" y="0"/>
                  </a:lnTo>
                  <a:lnTo>
                    <a:pt x="210" y="637"/>
                  </a:lnTo>
                  <a:close/>
                </a:path>
              </a:pathLst>
            </a:custGeom>
            <a:solidFill>
              <a:srgbClr val="2EA8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3" name="任意多边形: 形状 22"/>
            <p:cNvSpPr>
              <a:spLocks/>
            </p:cNvSpPr>
            <p:nvPr/>
          </p:nvSpPr>
          <p:spPr bwMode="auto">
            <a:xfrm>
              <a:off x="2098676" y="3497263"/>
              <a:ext cx="649288" cy="1216025"/>
            </a:xfrm>
            <a:custGeom>
              <a:avLst/>
              <a:gdLst>
                <a:gd name="T0" fmla="*/ 0 w 173"/>
                <a:gd name="T1" fmla="*/ 0 h 324"/>
                <a:gd name="T2" fmla="*/ 75 w 173"/>
                <a:gd name="T3" fmla="*/ 232 h 324"/>
                <a:gd name="T4" fmla="*/ 115 w 173"/>
                <a:gd name="T5" fmla="*/ 263 h 324"/>
                <a:gd name="T6" fmla="*/ 16 w 173"/>
                <a:gd name="T7" fmla="*/ 16 h 324"/>
                <a:gd name="T8" fmla="*/ 0 w 173"/>
                <a:gd name="T9" fmla="*/ 0 h 324"/>
              </a:gdLst>
              <a:ahLst/>
              <a:cxnLst>
                <a:cxn ang="0">
                  <a:pos x="T0" y="T1"/>
                </a:cxn>
                <a:cxn ang="0">
                  <a:pos x="T2" y="T3"/>
                </a:cxn>
                <a:cxn ang="0">
                  <a:pos x="T4" y="T5"/>
                </a:cxn>
                <a:cxn ang="0">
                  <a:pos x="T6" y="T7"/>
                </a:cxn>
                <a:cxn ang="0">
                  <a:pos x="T8" y="T9"/>
                </a:cxn>
              </a:cxnLst>
              <a:rect l="0" t="0" r="r" b="b"/>
              <a:pathLst>
                <a:path w="173" h="324">
                  <a:moveTo>
                    <a:pt x="0" y="0"/>
                  </a:moveTo>
                  <a:cubicBezTo>
                    <a:pt x="0" y="0"/>
                    <a:pt x="3" y="112"/>
                    <a:pt x="75" y="232"/>
                  </a:cubicBezTo>
                  <a:cubicBezTo>
                    <a:pt x="75" y="232"/>
                    <a:pt x="109" y="257"/>
                    <a:pt x="115" y="263"/>
                  </a:cubicBezTo>
                  <a:cubicBezTo>
                    <a:pt x="173" y="324"/>
                    <a:pt x="16" y="16"/>
                    <a:pt x="16" y="16"/>
                  </a:cubicBezTo>
                  <a:lnTo>
                    <a:pt x="0" y="0"/>
                  </a:lnTo>
                  <a:close/>
                </a:path>
              </a:pathLst>
            </a:custGeom>
            <a:solidFill>
              <a:srgbClr val="0625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4" name="任意多边形: 形状 23"/>
            <p:cNvSpPr>
              <a:spLocks/>
            </p:cNvSpPr>
            <p:nvPr/>
          </p:nvSpPr>
          <p:spPr bwMode="auto">
            <a:xfrm>
              <a:off x="2027239" y="3560763"/>
              <a:ext cx="409575" cy="827088"/>
            </a:xfrm>
            <a:custGeom>
              <a:avLst/>
              <a:gdLst>
                <a:gd name="T0" fmla="*/ 57 w 109"/>
                <a:gd name="T1" fmla="*/ 184 h 220"/>
                <a:gd name="T2" fmla="*/ 109 w 109"/>
                <a:gd name="T3" fmla="*/ 220 h 220"/>
                <a:gd name="T4" fmla="*/ 72 w 109"/>
                <a:gd name="T5" fmla="*/ 78 h 220"/>
                <a:gd name="T6" fmla="*/ 0 w 109"/>
                <a:gd name="T7" fmla="*/ 0 h 220"/>
                <a:gd name="T8" fmla="*/ 57 w 109"/>
                <a:gd name="T9" fmla="*/ 184 h 220"/>
              </a:gdLst>
              <a:ahLst/>
              <a:cxnLst>
                <a:cxn ang="0">
                  <a:pos x="T0" y="T1"/>
                </a:cxn>
                <a:cxn ang="0">
                  <a:pos x="T2" y="T3"/>
                </a:cxn>
                <a:cxn ang="0">
                  <a:pos x="T4" y="T5"/>
                </a:cxn>
                <a:cxn ang="0">
                  <a:pos x="T6" y="T7"/>
                </a:cxn>
                <a:cxn ang="0">
                  <a:pos x="T8" y="T9"/>
                </a:cxn>
              </a:cxnLst>
              <a:rect l="0" t="0" r="r" b="b"/>
              <a:pathLst>
                <a:path w="109" h="220">
                  <a:moveTo>
                    <a:pt x="57" y="184"/>
                  </a:moveTo>
                  <a:cubicBezTo>
                    <a:pt x="109" y="220"/>
                    <a:pt x="109" y="220"/>
                    <a:pt x="109" y="220"/>
                  </a:cubicBezTo>
                  <a:cubicBezTo>
                    <a:pt x="72" y="78"/>
                    <a:pt x="72" y="78"/>
                    <a:pt x="72" y="78"/>
                  </a:cubicBezTo>
                  <a:cubicBezTo>
                    <a:pt x="0" y="0"/>
                    <a:pt x="0" y="0"/>
                    <a:pt x="0" y="0"/>
                  </a:cubicBezTo>
                  <a:cubicBezTo>
                    <a:pt x="0" y="0"/>
                    <a:pt x="40" y="141"/>
                    <a:pt x="57" y="184"/>
                  </a:cubicBez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5" name="任意多边形: 形状 24"/>
            <p:cNvSpPr>
              <a:spLocks/>
            </p:cNvSpPr>
            <p:nvPr/>
          </p:nvSpPr>
          <p:spPr bwMode="auto">
            <a:xfrm>
              <a:off x="2090739" y="3590926"/>
              <a:ext cx="274638" cy="706438"/>
            </a:xfrm>
            <a:custGeom>
              <a:avLst/>
              <a:gdLst>
                <a:gd name="T0" fmla="*/ 45 w 73"/>
                <a:gd name="T1" fmla="*/ 159 h 188"/>
                <a:gd name="T2" fmla="*/ 73 w 73"/>
                <a:gd name="T3" fmla="*/ 188 h 188"/>
                <a:gd name="T4" fmla="*/ 27 w 73"/>
                <a:gd name="T5" fmla="*/ 25 h 188"/>
                <a:gd name="T6" fmla="*/ 0 w 73"/>
                <a:gd name="T7" fmla="*/ 0 h 188"/>
                <a:gd name="T8" fmla="*/ 45 w 73"/>
                <a:gd name="T9" fmla="*/ 159 h 188"/>
              </a:gdLst>
              <a:ahLst/>
              <a:cxnLst>
                <a:cxn ang="0">
                  <a:pos x="T0" y="T1"/>
                </a:cxn>
                <a:cxn ang="0">
                  <a:pos x="T2" y="T3"/>
                </a:cxn>
                <a:cxn ang="0">
                  <a:pos x="T4" y="T5"/>
                </a:cxn>
                <a:cxn ang="0">
                  <a:pos x="T6" y="T7"/>
                </a:cxn>
                <a:cxn ang="0">
                  <a:pos x="T8" y="T9"/>
                </a:cxn>
              </a:cxnLst>
              <a:rect l="0" t="0" r="r" b="b"/>
              <a:pathLst>
                <a:path w="73" h="188">
                  <a:moveTo>
                    <a:pt x="45" y="159"/>
                  </a:moveTo>
                  <a:cubicBezTo>
                    <a:pt x="73" y="188"/>
                    <a:pt x="73" y="188"/>
                    <a:pt x="73" y="188"/>
                  </a:cubicBezTo>
                  <a:cubicBezTo>
                    <a:pt x="27" y="25"/>
                    <a:pt x="27" y="25"/>
                    <a:pt x="27" y="25"/>
                  </a:cubicBezTo>
                  <a:cubicBezTo>
                    <a:pt x="0" y="0"/>
                    <a:pt x="0" y="0"/>
                    <a:pt x="0" y="0"/>
                  </a:cubicBezTo>
                  <a:cubicBezTo>
                    <a:pt x="0" y="0"/>
                    <a:pt x="12" y="109"/>
                    <a:pt x="45" y="159"/>
                  </a:cubicBezTo>
                  <a:close/>
                </a:path>
              </a:pathLst>
            </a:custGeom>
            <a:solidFill>
              <a:srgbClr val="F9F2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6" name="任意多边形: 形状 25"/>
            <p:cNvSpPr>
              <a:spLocks/>
            </p:cNvSpPr>
            <p:nvPr/>
          </p:nvSpPr>
          <p:spPr bwMode="auto">
            <a:xfrm>
              <a:off x="2109789" y="3459163"/>
              <a:ext cx="536575" cy="1130300"/>
            </a:xfrm>
            <a:custGeom>
              <a:avLst/>
              <a:gdLst>
                <a:gd name="T0" fmla="*/ 143 w 143"/>
                <a:gd name="T1" fmla="*/ 301 h 301"/>
                <a:gd name="T2" fmla="*/ 72 w 143"/>
                <a:gd name="T3" fmla="*/ 242 h 301"/>
                <a:gd name="T4" fmla="*/ 0 w 143"/>
                <a:gd name="T5" fmla="*/ 0 h 301"/>
                <a:gd name="T6" fmla="*/ 69 w 143"/>
                <a:gd name="T7" fmla="*/ 62 h 301"/>
                <a:gd name="T8" fmla="*/ 143 w 143"/>
                <a:gd name="T9" fmla="*/ 301 h 301"/>
              </a:gdLst>
              <a:ahLst/>
              <a:cxnLst>
                <a:cxn ang="0">
                  <a:pos x="T0" y="T1"/>
                </a:cxn>
                <a:cxn ang="0">
                  <a:pos x="T2" y="T3"/>
                </a:cxn>
                <a:cxn ang="0">
                  <a:pos x="T4" y="T5"/>
                </a:cxn>
                <a:cxn ang="0">
                  <a:pos x="T6" y="T7"/>
                </a:cxn>
                <a:cxn ang="0">
                  <a:pos x="T8" y="T9"/>
                </a:cxn>
              </a:cxnLst>
              <a:rect l="0" t="0" r="r" b="b"/>
              <a:pathLst>
                <a:path w="143" h="301">
                  <a:moveTo>
                    <a:pt x="143" y="301"/>
                  </a:moveTo>
                  <a:cubicBezTo>
                    <a:pt x="72" y="242"/>
                    <a:pt x="72" y="242"/>
                    <a:pt x="72" y="242"/>
                  </a:cubicBezTo>
                  <a:cubicBezTo>
                    <a:pt x="43" y="99"/>
                    <a:pt x="0" y="0"/>
                    <a:pt x="0" y="0"/>
                  </a:cubicBezTo>
                  <a:cubicBezTo>
                    <a:pt x="69" y="62"/>
                    <a:pt x="69" y="62"/>
                    <a:pt x="69" y="62"/>
                  </a:cubicBezTo>
                  <a:lnTo>
                    <a:pt x="143" y="301"/>
                  </a:lnTo>
                  <a:close/>
                </a:path>
              </a:pathLst>
            </a:custGeom>
            <a:solidFill>
              <a:srgbClr val="2641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7" name="任意多边形: 形状 26"/>
            <p:cNvSpPr>
              <a:spLocks/>
            </p:cNvSpPr>
            <p:nvPr/>
          </p:nvSpPr>
          <p:spPr bwMode="auto">
            <a:xfrm>
              <a:off x="2217739" y="3556001"/>
              <a:ext cx="450850" cy="1049338"/>
            </a:xfrm>
            <a:custGeom>
              <a:avLst/>
              <a:gdLst>
                <a:gd name="T0" fmla="*/ 120 w 120"/>
                <a:gd name="T1" fmla="*/ 279 h 279"/>
                <a:gd name="T2" fmla="*/ 67 w 120"/>
                <a:gd name="T3" fmla="*/ 236 h 279"/>
                <a:gd name="T4" fmla="*/ 0 w 120"/>
                <a:gd name="T5" fmla="*/ 0 h 279"/>
                <a:gd name="T6" fmla="*/ 46 w 120"/>
                <a:gd name="T7" fmla="*/ 41 h 279"/>
                <a:gd name="T8" fmla="*/ 120 w 120"/>
                <a:gd name="T9" fmla="*/ 279 h 279"/>
              </a:gdLst>
              <a:ahLst/>
              <a:cxnLst>
                <a:cxn ang="0">
                  <a:pos x="T0" y="T1"/>
                </a:cxn>
                <a:cxn ang="0">
                  <a:pos x="T2" y="T3"/>
                </a:cxn>
                <a:cxn ang="0">
                  <a:pos x="T4" y="T5"/>
                </a:cxn>
                <a:cxn ang="0">
                  <a:pos x="T6" y="T7"/>
                </a:cxn>
                <a:cxn ang="0">
                  <a:pos x="T8" y="T9"/>
                </a:cxn>
              </a:cxnLst>
              <a:rect l="0" t="0" r="r" b="b"/>
              <a:pathLst>
                <a:path w="120" h="279">
                  <a:moveTo>
                    <a:pt x="120" y="279"/>
                  </a:moveTo>
                  <a:cubicBezTo>
                    <a:pt x="67" y="236"/>
                    <a:pt x="67" y="236"/>
                    <a:pt x="67" y="236"/>
                  </a:cubicBezTo>
                  <a:cubicBezTo>
                    <a:pt x="38" y="94"/>
                    <a:pt x="0" y="0"/>
                    <a:pt x="0" y="0"/>
                  </a:cubicBezTo>
                  <a:cubicBezTo>
                    <a:pt x="46" y="41"/>
                    <a:pt x="46" y="41"/>
                    <a:pt x="46" y="41"/>
                  </a:cubicBezTo>
                  <a:lnTo>
                    <a:pt x="120" y="279"/>
                  </a:lnTo>
                  <a:close/>
                </a:path>
              </a:pathLst>
            </a:custGeom>
            <a:solidFill>
              <a:srgbClr val="0625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8" name="任意多边形: 形状 27"/>
            <p:cNvSpPr>
              <a:spLocks/>
            </p:cNvSpPr>
            <p:nvPr/>
          </p:nvSpPr>
          <p:spPr bwMode="auto">
            <a:xfrm>
              <a:off x="2217739" y="3590926"/>
              <a:ext cx="703263" cy="1111250"/>
            </a:xfrm>
            <a:custGeom>
              <a:avLst/>
              <a:gdLst>
                <a:gd name="T0" fmla="*/ 0 w 187"/>
                <a:gd name="T1" fmla="*/ 0 h 296"/>
                <a:gd name="T2" fmla="*/ 91 w 187"/>
                <a:gd name="T3" fmla="*/ 226 h 296"/>
                <a:gd name="T4" fmla="*/ 130 w 187"/>
                <a:gd name="T5" fmla="*/ 235 h 296"/>
                <a:gd name="T6" fmla="*/ 85 w 187"/>
                <a:gd name="T7" fmla="*/ 75 h 296"/>
                <a:gd name="T8" fmla="*/ 0 w 187"/>
                <a:gd name="T9" fmla="*/ 0 h 296"/>
              </a:gdLst>
              <a:ahLst/>
              <a:cxnLst>
                <a:cxn ang="0">
                  <a:pos x="T0" y="T1"/>
                </a:cxn>
                <a:cxn ang="0">
                  <a:pos x="T2" y="T3"/>
                </a:cxn>
                <a:cxn ang="0">
                  <a:pos x="T4" y="T5"/>
                </a:cxn>
                <a:cxn ang="0">
                  <a:pos x="T6" y="T7"/>
                </a:cxn>
                <a:cxn ang="0">
                  <a:pos x="T8" y="T9"/>
                </a:cxn>
              </a:cxnLst>
              <a:rect l="0" t="0" r="r" b="b"/>
              <a:pathLst>
                <a:path w="187" h="296">
                  <a:moveTo>
                    <a:pt x="0" y="0"/>
                  </a:moveTo>
                  <a:cubicBezTo>
                    <a:pt x="0" y="0"/>
                    <a:pt x="27" y="118"/>
                    <a:pt x="91" y="226"/>
                  </a:cubicBezTo>
                  <a:cubicBezTo>
                    <a:pt x="91" y="226"/>
                    <a:pt x="124" y="229"/>
                    <a:pt x="130" y="235"/>
                  </a:cubicBezTo>
                  <a:cubicBezTo>
                    <a:pt x="187" y="296"/>
                    <a:pt x="85" y="75"/>
                    <a:pt x="85" y="75"/>
                  </a:cubicBezTo>
                  <a:lnTo>
                    <a:pt x="0" y="0"/>
                  </a:lnTo>
                  <a:close/>
                </a:path>
              </a:pathLst>
            </a:custGeom>
            <a:solidFill>
              <a:srgbClr val="E18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9" name="任意多边形: 形状 28"/>
            <p:cNvSpPr>
              <a:spLocks/>
            </p:cNvSpPr>
            <p:nvPr/>
          </p:nvSpPr>
          <p:spPr bwMode="auto">
            <a:xfrm>
              <a:off x="2266951" y="3665538"/>
              <a:ext cx="274638" cy="703263"/>
            </a:xfrm>
            <a:custGeom>
              <a:avLst/>
              <a:gdLst>
                <a:gd name="T0" fmla="*/ 46 w 73"/>
                <a:gd name="T1" fmla="*/ 159 h 187"/>
                <a:gd name="T2" fmla="*/ 73 w 73"/>
                <a:gd name="T3" fmla="*/ 187 h 187"/>
                <a:gd name="T4" fmla="*/ 27 w 73"/>
                <a:gd name="T5" fmla="*/ 24 h 187"/>
                <a:gd name="T6" fmla="*/ 0 w 73"/>
                <a:gd name="T7" fmla="*/ 0 h 187"/>
                <a:gd name="T8" fmla="*/ 46 w 73"/>
                <a:gd name="T9" fmla="*/ 159 h 187"/>
              </a:gdLst>
              <a:ahLst/>
              <a:cxnLst>
                <a:cxn ang="0">
                  <a:pos x="T0" y="T1"/>
                </a:cxn>
                <a:cxn ang="0">
                  <a:pos x="T2" y="T3"/>
                </a:cxn>
                <a:cxn ang="0">
                  <a:pos x="T4" y="T5"/>
                </a:cxn>
                <a:cxn ang="0">
                  <a:pos x="T6" y="T7"/>
                </a:cxn>
                <a:cxn ang="0">
                  <a:pos x="T8" y="T9"/>
                </a:cxn>
              </a:cxnLst>
              <a:rect l="0" t="0" r="r" b="b"/>
              <a:pathLst>
                <a:path w="73" h="187">
                  <a:moveTo>
                    <a:pt x="46" y="159"/>
                  </a:moveTo>
                  <a:cubicBezTo>
                    <a:pt x="73" y="187"/>
                    <a:pt x="73" y="187"/>
                    <a:pt x="73" y="187"/>
                  </a:cubicBezTo>
                  <a:cubicBezTo>
                    <a:pt x="27" y="24"/>
                    <a:pt x="27" y="24"/>
                    <a:pt x="27" y="24"/>
                  </a:cubicBezTo>
                  <a:cubicBezTo>
                    <a:pt x="0" y="0"/>
                    <a:pt x="0" y="0"/>
                    <a:pt x="0" y="0"/>
                  </a:cubicBezTo>
                  <a:cubicBezTo>
                    <a:pt x="0" y="0"/>
                    <a:pt x="12" y="109"/>
                    <a:pt x="46" y="159"/>
                  </a:cubicBezTo>
                  <a:close/>
                </a:path>
              </a:pathLst>
            </a:custGeom>
            <a:solidFill>
              <a:srgbClr val="F9F2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0" name="任意多边形: 形状 29"/>
            <p:cNvSpPr>
              <a:spLocks/>
            </p:cNvSpPr>
            <p:nvPr/>
          </p:nvSpPr>
          <p:spPr bwMode="auto">
            <a:xfrm>
              <a:off x="2282826" y="3597276"/>
              <a:ext cx="333375" cy="862013"/>
            </a:xfrm>
            <a:custGeom>
              <a:avLst/>
              <a:gdLst>
                <a:gd name="T0" fmla="*/ 61 w 89"/>
                <a:gd name="T1" fmla="*/ 200 h 229"/>
                <a:gd name="T2" fmla="*/ 89 w 89"/>
                <a:gd name="T3" fmla="*/ 229 h 229"/>
                <a:gd name="T4" fmla="*/ 68 w 89"/>
                <a:gd name="T5" fmla="*/ 94 h 229"/>
                <a:gd name="T6" fmla="*/ 0 w 89"/>
                <a:gd name="T7" fmla="*/ 0 h 229"/>
                <a:gd name="T8" fmla="*/ 61 w 89"/>
                <a:gd name="T9" fmla="*/ 200 h 229"/>
              </a:gdLst>
              <a:ahLst/>
              <a:cxnLst>
                <a:cxn ang="0">
                  <a:pos x="T0" y="T1"/>
                </a:cxn>
                <a:cxn ang="0">
                  <a:pos x="T2" y="T3"/>
                </a:cxn>
                <a:cxn ang="0">
                  <a:pos x="T4" y="T5"/>
                </a:cxn>
                <a:cxn ang="0">
                  <a:pos x="T6" y="T7"/>
                </a:cxn>
                <a:cxn ang="0">
                  <a:pos x="T8" y="T9"/>
                </a:cxn>
              </a:cxnLst>
              <a:rect l="0" t="0" r="r" b="b"/>
              <a:pathLst>
                <a:path w="89" h="229">
                  <a:moveTo>
                    <a:pt x="61" y="200"/>
                  </a:moveTo>
                  <a:cubicBezTo>
                    <a:pt x="89" y="229"/>
                    <a:pt x="89" y="229"/>
                    <a:pt x="89" y="229"/>
                  </a:cubicBezTo>
                  <a:cubicBezTo>
                    <a:pt x="68" y="94"/>
                    <a:pt x="68" y="94"/>
                    <a:pt x="68" y="94"/>
                  </a:cubicBezTo>
                  <a:cubicBezTo>
                    <a:pt x="0" y="0"/>
                    <a:pt x="0" y="0"/>
                    <a:pt x="0" y="0"/>
                  </a:cubicBezTo>
                  <a:cubicBezTo>
                    <a:pt x="0" y="0"/>
                    <a:pt x="27" y="151"/>
                    <a:pt x="61" y="200"/>
                  </a:cubicBez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1" name="任意多边形: 形状 30"/>
            <p:cNvSpPr>
              <a:spLocks/>
            </p:cNvSpPr>
            <p:nvPr/>
          </p:nvSpPr>
          <p:spPr bwMode="auto">
            <a:xfrm>
              <a:off x="2308226" y="3695701"/>
              <a:ext cx="315913" cy="709613"/>
            </a:xfrm>
            <a:custGeom>
              <a:avLst/>
              <a:gdLst>
                <a:gd name="T0" fmla="*/ 116 w 199"/>
                <a:gd name="T1" fmla="*/ 367 h 447"/>
                <a:gd name="T2" fmla="*/ 199 w 199"/>
                <a:gd name="T3" fmla="*/ 447 h 447"/>
                <a:gd name="T4" fmla="*/ 173 w 199"/>
                <a:gd name="T5" fmla="*/ 173 h 447"/>
                <a:gd name="T6" fmla="*/ 0 w 199"/>
                <a:gd name="T7" fmla="*/ 0 h 447"/>
                <a:gd name="T8" fmla="*/ 116 w 199"/>
                <a:gd name="T9" fmla="*/ 367 h 447"/>
              </a:gdLst>
              <a:ahLst/>
              <a:cxnLst>
                <a:cxn ang="0">
                  <a:pos x="T0" y="T1"/>
                </a:cxn>
                <a:cxn ang="0">
                  <a:pos x="T2" y="T3"/>
                </a:cxn>
                <a:cxn ang="0">
                  <a:pos x="T4" y="T5"/>
                </a:cxn>
                <a:cxn ang="0">
                  <a:pos x="T6" y="T7"/>
                </a:cxn>
                <a:cxn ang="0">
                  <a:pos x="T8" y="T9"/>
                </a:cxn>
              </a:cxnLst>
              <a:rect l="0" t="0" r="r" b="b"/>
              <a:pathLst>
                <a:path w="199" h="447">
                  <a:moveTo>
                    <a:pt x="116" y="367"/>
                  </a:moveTo>
                  <a:lnTo>
                    <a:pt x="199" y="447"/>
                  </a:lnTo>
                  <a:lnTo>
                    <a:pt x="173" y="173"/>
                  </a:lnTo>
                  <a:lnTo>
                    <a:pt x="0" y="0"/>
                  </a:lnTo>
                  <a:lnTo>
                    <a:pt x="116" y="367"/>
                  </a:lnTo>
                  <a:close/>
                </a:path>
              </a:pathLst>
            </a:custGeom>
            <a:solidFill>
              <a:srgbClr val="50636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2" name="任意多边形: 形状 31"/>
            <p:cNvSpPr>
              <a:spLocks/>
            </p:cNvSpPr>
            <p:nvPr/>
          </p:nvSpPr>
          <p:spPr bwMode="auto">
            <a:xfrm>
              <a:off x="2286001" y="3530601"/>
              <a:ext cx="517525" cy="1033463"/>
            </a:xfrm>
            <a:custGeom>
              <a:avLst/>
              <a:gdLst>
                <a:gd name="T0" fmla="*/ 138 w 138"/>
                <a:gd name="T1" fmla="*/ 275 h 275"/>
                <a:gd name="T2" fmla="*/ 73 w 138"/>
                <a:gd name="T3" fmla="*/ 242 h 275"/>
                <a:gd name="T4" fmla="*/ 0 w 138"/>
                <a:gd name="T5" fmla="*/ 0 h 275"/>
                <a:gd name="T6" fmla="*/ 83 w 138"/>
                <a:gd name="T7" fmla="*/ 93 h 275"/>
                <a:gd name="T8" fmla="*/ 138 w 138"/>
                <a:gd name="T9" fmla="*/ 275 h 275"/>
              </a:gdLst>
              <a:ahLst/>
              <a:cxnLst>
                <a:cxn ang="0">
                  <a:pos x="T0" y="T1"/>
                </a:cxn>
                <a:cxn ang="0">
                  <a:pos x="T2" y="T3"/>
                </a:cxn>
                <a:cxn ang="0">
                  <a:pos x="T4" y="T5"/>
                </a:cxn>
                <a:cxn ang="0">
                  <a:pos x="T6" y="T7"/>
                </a:cxn>
                <a:cxn ang="0">
                  <a:pos x="T8" y="T9"/>
                </a:cxn>
              </a:cxnLst>
              <a:rect l="0" t="0" r="r" b="b"/>
              <a:pathLst>
                <a:path w="138" h="275">
                  <a:moveTo>
                    <a:pt x="138" y="275"/>
                  </a:moveTo>
                  <a:cubicBezTo>
                    <a:pt x="73" y="242"/>
                    <a:pt x="73" y="242"/>
                    <a:pt x="73" y="242"/>
                  </a:cubicBezTo>
                  <a:cubicBezTo>
                    <a:pt x="43" y="100"/>
                    <a:pt x="0" y="0"/>
                    <a:pt x="0" y="0"/>
                  </a:cubicBezTo>
                  <a:cubicBezTo>
                    <a:pt x="83" y="93"/>
                    <a:pt x="83" y="93"/>
                    <a:pt x="83" y="93"/>
                  </a:cubicBezTo>
                  <a:lnTo>
                    <a:pt x="138" y="275"/>
                  </a:lnTo>
                  <a:close/>
                </a:path>
              </a:pathLst>
            </a:custGeom>
            <a:solidFill>
              <a:srgbClr val="FBA9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3" name="任意多边形: 形状 32"/>
            <p:cNvSpPr>
              <a:spLocks/>
            </p:cNvSpPr>
            <p:nvPr/>
          </p:nvSpPr>
          <p:spPr bwMode="auto">
            <a:xfrm>
              <a:off x="2451101" y="3759201"/>
              <a:ext cx="398463" cy="815975"/>
            </a:xfrm>
            <a:custGeom>
              <a:avLst/>
              <a:gdLst>
                <a:gd name="T0" fmla="*/ 106 w 106"/>
                <a:gd name="T1" fmla="*/ 217 h 217"/>
                <a:gd name="T2" fmla="*/ 46 w 106"/>
                <a:gd name="T3" fmla="*/ 190 h 217"/>
                <a:gd name="T4" fmla="*/ 11 w 106"/>
                <a:gd name="T5" fmla="*/ 0 h 217"/>
                <a:gd name="T6" fmla="*/ 51 w 106"/>
                <a:gd name="T7" fmla="*/ 44 h 217"/>
                <a:gd name="T8" fmla="*/ 106 w 106"/>
                <a:gd name="T9" fmla="*/ 217 h 217"/>
              </a:gdLst>
              <a:ahLst/>
              <a:cxnLst>
                <a:cxn ang="0">
                  <a:pos x="T0" y="T1"/>
                </a:cxn>
                <a:cxn ang="0">
                  <a:pos x="T2" y="T3"/>
                </a:cxn>
                <a:cxn ang="0">
                  <a:pos x="T4" y="T5"/>
                </a:cxn>
                <a:cxn ang="0">
                  <a:pos x="T6" y="T7"/>
                </a:cxn>
                <a:cxn ang="0">
                  <a:pos x="T8" y="T9"/>
                </a:cxn>
              </a:cxnLst>
              <a:rect l="0" t="0" r="r" b="b"/>
              <a:pathLst>
                <a:path w="106" h="217">
                  <a:moveTo>
                    <a:pt x="106" y="217"/>
                  </a:moveTo>
                  <a:cubicBezTo>
                    <a:pt x="46" y="190"/>
                    <a:pt x="46" y="190"/>
                    <a:pt x="46" y="190"/>
                  </a:cubicBezTo>
                  <a:cubicBezTo>
                    <a:pt x="0" y="15"/>
                    <a:pt x="11" y="0"/>
                    <a:pt x="11" y="0"/>
                  </a:cubicBezTo>
                  <a:cubicBezTo>
                    <a:pt x="51" y="44"/>
                    <a:pt x="51" y="44"/>
                    <a:pt x="51" y="44"/>
                  </a:cubicBezTo>
                  <a:lnTo>
                    <a:pt x="106" y="217"/>
                  </a:lnTo>
                  <a:close/>
                </a:path>
              </a:pathLst>
            </a:custGeom>
            <a:solidFill>
              <a:srgbClr val="E18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4" name="任意多边形: 形状 33"/>
            <p:cNvSpPr>
              <a:spLocks/>
            </p:cNvSpPr>
            <p:nvPr/>
          </p:nvSpPr>
          <p:spPr bwMode="auto">
            <a:xfrm>
              <a:off x="2305051" y="4432301"/>
              <a:ext cx="588963" cy="327025"/>
            </a:xfrm>
            <a:custGeom>
              <a:avLst/>
              <a:gdLst>
                <a:gd name="T0" fmla="*/ 371 w 371"/>
                <a:gd name="T1" fmla="*/ 109 h 206"/>
                <a:gd name="T2" fmla="*/ 99 w 371"/>
                <a:gd name="T3" fmla="*/ 206 h 206"/>
                <a:gd name="T4" fmla="*/ 0 w 371"/>
                <a:gd name="T5" fmla="*/ 95 h 206"/>
                <a:gd name="T6" fmla="*/ 274 w 371"/>
                <a:gd name="T7" fmla="*/ 0 h 206"/>
                <a:gd name="T8" fmla="*/ 371 w 371"/>
                <a:gd name="T9" fmla="*/ 109 h 206"/>
              </a:gdLst>
              <a:ahLst/>
              <a:cxnLst>
                <a:cxn ang="0">
                  <a:pos x="T0" y="T1"/>
                </a:cxn>
                <a:cxn ang="0">
                  <a:pos x="T2" y="T3"/>
                </a:cxn>
                <a:cxn ang="0">
                  <a:pos x="T4" y="T5"/>
                </a:cxn>
                <a:cxn ang="0">
                  <a:pos x="T6" y="T7"/>
                </a:cxn>
                <a:cxn ang="0">
                  <a:pos x="T8" y="T9"/>
                </a:cxn>
              </a:cxnLst>
              <a:rect l="0" t="0" r="r" b="b"/>
              <a:pathLst>
                <a:path w="371" h="206">
                  <a:moveTo>
                    <a:pt x="371" y="109"/>
                  </a:moveTo>
                  <a:lnTo>
                    <a:pt x="99" y="206"/>
                  </a:lnTo>
                  <a:lnTo>
                    <a:pt x="0" y="95"/>
                  </a:lnTo>
                  <a:lnTo>
                    <a:pt x="274" y="0"/>
                  </a:lnTo>
                  <a:lnTo>
                    <a:pt x="371" y="109"/>
                  </a:lnTo>
                  <a:close/>
                </a:path>
              </a:pathLst>
            </a:custGeom>
            <a:solidFill>
              <a:srgbClr val="F9F2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5" name="任意多边形: 形状 34"/>
            <p:cNvSpPr>
              <a:spLocks/>
            </p:cNvSpPr>
            <p:nvPr/>
          </p:nvSpPr>
          <p:spPr bwMode="auto">
            <a:xfrm>
              <a:off x="2462214" y="4432301"/>
              <a:ext cx="431800" cy="327025"/>
            </a:xfrm>
            <a:custGeom>
              <a:avLst/>
              <a:gdLst>
                <a:gd name="T0" fmla="*/ 272 w 272"/>
                <a:gd name="T1" fmla="*/ 109 h 206"/>
                <a:gd name="T2" fmla="*/ 0 w 272"/>
                <a:gd name="T3" fmla="*/ 206 h 206"/>
                <a:gd name="T4" fmla="*/ 175 w 272"/>
                <a:gd name="T5" fmla="*/ 0 h 206"/>
                <a:gd name="T6" fmla="*/ 272 w 272"/>
                <a:gd name="T7" fmla="*/ 109 h 206"/>
              </a:gdLst>
              <a:ahLst/>
              <a:cxnLst>
                <a:cxn ang="0">
                  <a:pos x="T0" y="T1"/>
                </a:cxn>
                <a:cxn ang="0">
                  <a:pos x="T2" y="T3"/>
                </a:cxn>
                <a:cxn ang="0">
                  <a:pos x="T4" y="T5"/>
                </a:cxn>
                <a:cxn ang="0">
                  <a:pos x="T6" y="T7"/>
                </a:cxn>
              </a:cxnLst>
              <a:rect l="0" t="0" r="r" b="b"/>
              <a:pathLst>
                <a:path w="272" h="206">
                  <a:moveTo>
                    <a:pt x="272" y="109"/>
                  </a:moveTo>
                  <a:lnTo>
                    <a:pt x="0" y="206"/>
                  </a:lnTo>
                  <a:lnTo>
                    <a:pt x="175" y="0"/>
                  </a:lnTo>
                  <a:lnTo>
                    <a:pt x="272" y="109"/>
                  </a:lnTo>
                  <a:close/>
                </a:path>
              </a:pathLst>
            </a:custGeom>
            <a:solidFill>
              <a:srgbClr val="F5E9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6" name="任意多边形: 形状 35"/>
            <p:cNvSpPr>
              <a:spLocks/>
            </p:cNvSpPr>
            <p:nvPr/>
          </p:nvSpPr>
          <p:spPr bwMode="auto">
            <a:xfrm>
              <a:off x="2492376" y="3421063"/>
              <a:ext cx="401638" cy="1184275"/>
            </a:xfrm>
            <a:custGeom>
              <a:avLst/>
              <a:gdLst>
                <a:gd name="T0" fmla="*/ 66 w 107"/>
                <a:gd name="T1" fmla="*/ 269 h 315"/>
                <a:gd name="T2" fmla="*/ 107 w 107"/>
                <a:gd name="T3" fmla="*/ 315 h 315"/>
                <a:gd name="T4" fmla="*/ 0 w 107"/>
                <a:gd name="T5" fmla="*/ 0 h 315"/>
                <a:gd name="T6" fmla="*/ 66 w 107"/>
                <a:gd name="T7" fmla="*/ 269 h 315"/>
              </a:gdLst>
              <a:ahLst/>
              <a:cxnLst>
                <a:cxn ang="0">
                  <a:pos x="T0" y="T1"/>
                </a:cxn>
                <a:cxn ang="0">
                  <a:pos x="T2" y="T3"/>
                </a:cxn>
                <a:cxn ang="0">
                  <a:pos x="T4" y="T5"/>
                </a:cxn>
                <a:cxn ang="0">
                  <a:pos x="T6" y="T7"/>
                </a:cxn>
              </a:cxnLst>
              <a:rect l="0" t="0" r="r" b="b"/>
              <a:pathLst>
                <a:path w="107" h="315">
                  <a:moveTo>
                    <a:pt x="66" y="269"/>
                  </a:moveTo>
                  <a:cubicBezTo>
                    <a:pt x="107" y="315"/>
                    <a:pt x="107" y="315"/>
                    <a:pt x="107" y="315"/>
                  </a:cubicBezTo>
                  <a:cubicBezTo>
                    <a:pt x="0" y="0"/>
                    <a:pt x="0" y="0"/>
                    <a:pt x="0" y="0"/>
                  </a:cubicBezTo>
                  <a:cubicBezTo>
                    <a:pt x="0" y="0"/>
                    <a:pt x="23" y="142"/>
                    <a:pt x="66" y="26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
        <p:nvSpPr>
          <p:cNvPr id="37" name="文本框 36"/>
          <p:cNvSpPr txBox="1"/>
          <p:nvPr/>
        </p:nvSpPr>
        <p:spPr>
          <a:xfrm>
            <a:off x="2266806" y="1921998"/>
            <a:ext cx="7567262" cy="1862048"/>
          </a:xfrm>
          <a:prstGeom prst="rect">
            <a:avLst/>
          </a:prstGeom>
          <a:noFill/>
          <a:effectLst/>
        </p:spPr>
        <p:txBody>
          <a:bodyPr wrap="square" rtlCol="0">
            <a:spAutoFit/>
          </a:bodyPr>
          <a:lstStyle/>
          <a:p>
            <a:pPr algn="ctr"/>
            <a:r>
              <a:rPr lang="en-US" altLang="zh-CN" sz="11600">
                <a:solidFill>
                  <a:schemeClr val="bg1"/>
                </a:solidFill>
                <a:effectLst>
                  <a:outerShdw dist="63500" dir="2700000" algn="tl" rotWithShape="0">
                    <a:prstClr val="black">
                      <a:alpha val="30000"/>
                    </a:prstClr>
                  </a:outerShdw>
                </a:effectLst>
                <a:cs typeface="+mn-ea"/>
                <a:sym typeface="+mn-lt"/>
              </a:rPr>
              <a:t>THANKS</a:t>
            </a:r>
            <a:endParaRPr lang="zh-CN" altLang="en-US" sz="11600">
              <a:solidFill>
                <a:schemeClr val="bg1"/>
              </a:solidFill>
              <a:effectLst>
                <a:outerShdw dist="63500" dir="2700000" algn="tl" rotWithShape="0">
                  <a:prstClr val="black">
                    <a:alpha val="30000"/>
                  </a:prstClr>
                </a:outerShdw>
              </a:effectLst>
              <a:cs typeface="+mn-ea"/>
              <a:sym typeface="+mn-lt"/>
            </a:endParaRPr>
          </a:p>
        </p:txBody>
      </p:sp>
      <p:grpSp>
        <p:nvGrpSpPr>
          <p:cNvPr id="117" name="组合 116"/>
          <p:cNvGrpSpPr/>
          <p:nvPr/>
        </p:nvGrpSpPr>
        <p:grpSpPr>
          <a:xfrm rot="21329356">
            <a:off x="4698578" y="4878260"/>
            <a:ext cx="5595008" cy="2805887"/>
            <a:chOff x="3438527" y="1906588"/>
            <a:chExt cx="1589088" cy="796925"/>
          </a:xfrm>
          <a:effectLst>
            <a:outerShdw dist="76200" dir="8100000" algn="tr" rotWithShape="0">
              <a:prstClr val="black">
                <a:alpha val="20000"/>
              </a:prstClr>
            </a:outerShdw>
          </a:effectLst>
        </p:grpSpPr>
        <p:sp>
          <p:nvSpPr>
            <p:cNvPr id="118" name="任意多边形: 形状 117"/>
            <p:cNvSpPr>
              <a:spLocks/>
            </p:cNvSpPr>
            <p:nvPr/>
          </p:nvSpPr>
          <p:spPr bwMode="auto">
            <a:xfrm>
              <a:off x="3438527" y="1906588"/>
              <a:ext cx="1589088" cy="796925"/>
            </a:xfrm>
            <a:custGeom>
              <a:avLst/>
              <a:gdLst>
                <a:gd name="T0" fmla="*/ 16 w 423"/>
                <a:gd name="T1" fmla="*/ 202 h 212"/>
                <a:gd name="T2" fmla="*/ 27 w 423"/>
                <a:gd name="T3" fmla="*/ 211 h 212"/>
                <a:gd name="T4" fmla="*/ 413 w 423"/>
                <a:gd name="T5" fmla="*/ 174 h 212"/>
                <a:gd name="T6" fmla="*/ 422 w 423"/>
                <a:gd name="T7" fmla="*/ 162 h 212"/>
                <a:gd name="T8" fmla="*/ 407 w 423"/>
                <a:gd name="T9" fmla="*/ 10 h 212"/>
                <a:gd name="T10" fmla="*/ 396 w 423"/>
                <a:gd name="T11" fmla="*/ 0 h 212"/>
                <a:gd name="T12" fmla="*/ 10 w 423"/>
                <a:gd name="T13" fmla="*/ 38 h 212"/>
                <a:gd name="T14" fmla="*/ 1 w 423"/>
                <a:gd name="T15" fmla="*/ 50 h 212"/>
                <a:gd name="T16" fmla="*/ 16 w 423"/>
                <a:gd name="T17" fmla="*/ 20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3" h="212">
                  <a:moveTo>
                    <a:pt x="16" y="202"/>
                  </a:moveTo>
                  <a:cubicBezTo>
                    <a:pt x="16" y="208"/>
                    <a:pt x="21" y="212"/>
                    <a:pt x="27" y="211"/>
                  </a:cubicBezTo>
                  <a:cubicBezTo>
                    <a:pt x="413" y="174"/>
                    <a:pt x="413" y="174"/>
                    <a:pt x="413" y="174"/>
                  </a:cubicBezTo>
                  <a:cubicBezTo>
                    <a:pt x="419" y="173"/>
                    <a:pt x="423" y="168"/>
                    <a:pt x="422" y="162"/>
                  </a:cubicBezTo>
                  <a:cubicBezTo>
                    <a:pt x="407" y="10"/>
                    <a:pt x="407" y="10"/>
                    <a:pt x="407" y="10"/>
                  </a:cubicBezTo>
                  <a:cubicBezTo>
                    <a:pt x="407" y="4"/>
                    <a:pt x="402" y="0"/>
                    <a:pt x="396" y="0"/>
                  </a:cubicBezTo>
                  <a:cubicBezTo>
                    <a:pt x="10" y="38"/>
                    <a:pt x="10" y="38"/>
                    <a:pt x="10" y="38"/>
                  </a:cubicBezTo>
                  <a:cubicBezTo>
                    <a:pt x="4" y="39"/>
                    <a:pt x="0" y="44"/>
                    <a:pt x="1" y="50"/>
                  </a:cubicBezTo>
                  <a:lnTo>
                    <a:pt x="16" y="202"/>
                  </a:lnTo>
                  <a:close/>
                </a:path>
              </a:pathLst>
            </a:custGeom>
            <a:solidFill>
              <a:srgbClr val="D0DC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9" name="任意多边形: 形状 118"/>
            <p:cNvSpPr>
              <a:spLocks/>
            </p:cNvSpPr>
            <p:nvPr/>
          </p:nvSpPr>
          <p:spPr bwMode="auto">
            <a:xfrm>
              <a:off x="3443289" y="2049463"/>
              <a:ext cx="1584325" cy="654050"/>
            </a:xfrm>
            <a:custGeom>
              <a:avLst/>
              <a:gdLst>
                <a:gd name="T0" fmla="*/ 15 w 422"/>
                <a:gd name="T1" fmla="*/ 164 h 174"/>
                <a:gd name="T2" fmla="*/ 26 w 422"/>
                <a:gd name="T3" fmla="*/ 173 h 174"/>
                <a:gd name="T4" fmla="*/ 412 w 422"/>
                <a:gd name="T5" fmla="*/ 135 h 174"/>
                <a:gd name="T6" fmla="*/ 422 w 422"/>
                <a:gd name="T7" fmla="*/ 124 h 174"/>
                <a:gd name="T8" fmla="*/ 9 w 422"/>
                <a:gd name="T9" fmla="*/ 0 h 174"/>
                <a:gd name="T10" fmla="*/ 0 w 422"/>
                <a:gd name="T11" fmla="*/ 12 h 174"/>
                <a:gd name="T12" fmla="*/ 15 w 422"/>
                <a:gd name="T13" fmla="*/ 164 h 174"/>
              </a:gdLst>
              <a:ahLst/>
              <a:cxnLst>
                <a:cxn ang="0">
                  <a:pos x="T0" y="T1"/>
                </a:cxn>
                <a:cxn ang="0">
                  <a:pos x="T2" y="T3"/>
                </a:cxn>
                <a:cxn ang="0">
                  <a:pos x="T4" y="T5"/>
                </a:cxn>
                <a:cxn ang="0">
                  <a:pos x="T6" y="T7"/>
                </a:cxn>
                <a:cxn ang="0">
                  <a:pos x="T8" y="T9"/>
                </a:cxn>
                <a:cxn ang="0">
                  <a:pos x="T10" y="T11"/>
                </a:cxn>
                <a:cxn ang="0">
                  <a:pos x="T12" y="T13"/>
                </a:cxn>
              </a:cxnLst>
              <a:rect l="0" t="0" r="r" b="b"/>
              <a:pathLst>
                <a:path w="422" h="174">
                  <a:moveTo>
                    <a:pt x="15" y="164"/>
                  </a:moveTo>
                  <a:cubicBezTo>
                    <a:pt x="16" y="169"/>
                    <a:pt x="21" y="174"/>
                    <a:pt x="26" y="173"/>
                  </a:cubicBezTo>
                  <a:cubicBezTo>
                    <a:pt x="412" y="135"/>
                    <a:pt x="412" y="135"/>
                    <a:pt x="412" y="135"/>
                  </a:cubicBezTo>
                  <a:cubicBezTo>
                    <a:pt x="418" y="135"/>
                    <a:pt x="422" y="130"/>
                    <a:pt x="422" y="124"/>
                  </a:cubicBezTo>
                  <a:cubicBezTo>
                    <a:pt x="9" y="0"/>
                    <a:pt x="9" y="0"/>
                    <a:pt x="9" y="0"/>
                  </a:cubicBezTo>
                  <a:cubicBezTo>
                    <a:pt x="4" y="1"/>
                    <a:pt x="0" y="6"/>
                    <a:pt x="0" y="12"/>
                  </a:cubicBezTo>
                  <a:lnTo>
                    <a:pt x="15" y="164"/>
                  </a:lnTo>
                  <a:close/>
                </a:path>
              </a:pathLst>
            </a:custGeom>
            <a:solidFill>
              <a:srgbClr val="8AAC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0" name="任意多边形: 形状 119"/>
            <p:cNvSpPr>
              <a:spLocks/>
            </p:cNvSpPr>
            <p:nvPr/>
          </p:nvSpPr>
          <p:spPr bwMode="auto">
            <a:xfrm>
              <a:off x="4876802" y="2470151"/>
              <a:ext cx="87313" cy="49213"/>
            </a:xfrm>
            <a:custGeom>
              <a:avLst/>
              <a:gdLst>
                <a:gd name="T0" fmla="*/ 0 w 23"/>
                <a:gd name="T1" fmla="*/ 4 h 13"/>
                <a:gd name="T2" fmla="*/ 3 w 23"/>
                <a:gd name="T3" fmla="*/ 2 h 13"/>
                <a:gd name="T4" fmla="*/ 19 w 23"/>
                <a:gd name="T5" fmla="*/ 0 h 13"/>
                <a:gd name="T6" fmla="*/ 22 w 23"/>
                <a:gd name="T7" fmla="*/ 1 h 13"/>
                <a:gd name="T8" fmla="*/ 23 w 23"/>
                <a:gd name="T9" fmla="*/ 9 h 13"/>
                <a:gd name="T10" fmla="*/ 20 w 23"/>
                <a:gd name="T11" fmla="*/ 11 h 13"/>
                <a:gd name="T12" fmla="*/ 4 w 23"/>
                <a:gd name="T13" fmla="*/ 13 h 13"/>
                <a:gd name="T14" fmla="*/ 1 w 23"/>
                <a:gd name="T15" fmla="*/ 11 h 13"/>
                <a:gd name="T16" fmla="*/ 0 w 23"/>
                <a:gd name="T17" fmla="*/ 4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3">
                  <a:moveTo>
                    <a:pt x="0" y="4"/>
                  </a:moveTo>
                  <a:cubicBezTo>
                    <a:pt x="0" y="3"/>
                    <a:pt x="1" y="2"/>
                    <a:pt x="3" y="2"/>
                  </a:cubicBezTo>
                  <a:cubicBezTo>
                    <a:pt x="19" y="0"/>
                    <a:pt x="19" y="0"/>
                    <a:pt x="19" y="0"/>
                  </a:cubicBezTo>
                  <a:cubicBezTo>
                    <a:pt x="21" y="0"/>
                    <a:pt x="22" y="1"/>
                    <a:pt x="22" y="1"/>
                  </a:cubicBezTo>
                  <a:cubicBezTo>
                    <a:pt x="23" y="9"/>
                    <a:pt x="23" y="9"/>
                    <a:pt x="23" y="9"/>
                  </a:cubicBezTo>
                  <a:cubicBezTo>
                    <a:pt x="23" y="10"/>
                    <a:pt x="22" y="11"/>
                    <a:pt x="20" y="11"/>
                  </a:cubicBezTo>
                  <a:cubicBezTo>
                    <a:pt x="4" y="13"/>
                    <a:pt x="4" y="13"/>
                    <a:pt x="4" y="13"/>
                  </a:cubicBezTo>
                  <a:cubicBezTo>
                    <a:pt x="2" y="13"/>
                    <a:pt x="1" y="12"/>
                    <a:pt x="1" y="11"/>
                  </a:cubicBez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1" name="任意多边形: 形状 120"/>
            <p:cNvSpPr>
              <a:spLocks/>
            </p:cNvSpPr>
            <p:nvPr/>
          </p:nvSpPr>
          <p:spPr bwMode="auto">
            <a:xfrm>
              <a:off x="4772027" y="2481263"/>
              <a:ext cx="90488" cy="46038"/>
            </a:xfrm>
            <a:custGeom>
              <a:avLst/>
              <a:gdLst>
                <a:gd name="T0" fmla="*/ 1 w 24"/>
                <a:gd name="T1" fmla="*/ 3 h 12"/>
                <a:gd name="T2" fmla="*/ 3 w 24"/>
                <a:gd name="T3" fmla="*/ 1 h 12"/>
                <a:gd name="T4" fmla="*/ 20 w 24"/>
                <a:gd name="T5" fmla="*/ 0 h 12"/>
                <a:gd name="T6" fmla="*/ 23 w 24"/>
                <a:gd name="T7" fmla="*/ 1 h 12"/>
                <a:gd name="T8" fmla="*/ 24 w 24"/>
                <a:gd name="T9" fmla="*/ 9 h 12"/>
                <a:gd name="T10" fmla="*/ 21 w 24"/>
                <a:gd name="T11" fmla="*/ 11 h 12"/>
                <a:gd name="T12" fmla="*/ 4 w 24"/>
                <a:gd name="T13" fmla="*/ 12 h 12"/>
                <a:gd name="T14" fmla="*/ 1 w 24"/>
                <a:gd name="T15" fmla="*/ 11 h 12"/>
                <a:gd name="T16" fmla="*/ 1 w 24"/>
                <a:gd name="T17" fmla="*/ 3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12">
                  <a:moveTo>
                    <a:pt x="1" y="3"/>
                  </a:moveTo>
                  <a:cubicBezTo>
                    <a:pt x="0" y="2"/>
                    <a:pt x="2" y="2"/>
                    <a:pt x="3" y="1"/>
                  </a:cubicBezTo>
                  <a:cubicBezTo>
                    <a:pt x="20" y="0"/>
                    <a:pt x="20" y="0"/>
                    <a:pt x="20" y="0"/>
                  </a:cubicBezTo>
                  <a:cubicBezTo>
                    <a:pt x="21" y="0"/>
                    <a:pt x="23" y="0"/>
                    <a:pt x="23" y="1"/>
                  </a:cubicBezTo>
                  <a:cubicBezTo>
                    <a:pt x="24" y="9"/>
                    <a:pt x="24" y="9"/>
                    <a:pt x="24" y="9"/>
                  </a:cubicBezTo>
                  <a:cubicBezTo>
                    <a:pt x="24" y="10"/>
                    <a:pt x="22" y="10"/>
                    <a:pt x="21" y="11"/>
                  </a:cubicBezTo>
                  <a:cubicBezTo>
                    <a:pt x="4" y="12"/>
                    <a:pt x="4" y="12"/>
                    <a:pt x="4" y="12"/>
                  </a:cubicBezTo>
                  <a:cubicBezTo>
                    <a:pt x="3" y="12"/>
                    <a:pt x="1" y="12"/>
                    <a:pt x="1" y="11"/>
                  </a:cubicBezTo>
                  <a:lnTo>
                    <a:pt x="1"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2" name="任意多边形: 形状 121"/>
            <p:cNvSpPr>
              <a:spLocks/>
            </p:cNvSpPr>
            <p:nvPr/>
          </p:nvSpPr>
          <p:spPr bwMode="auto">
            <a:xfrm>
              <a:off x="4670427" y="2489201"/>
              <a:ext cx="87313" cy="49213"/>
            </a:xfrm>
            <a:custGeom>
              <a:avLst/>
              <a:gdLst>
                <a:gd name="T0" fmla="*/ 0 w 23"/>
                <a:gd name="T1" fmla="*/ 4 h 13"/>
                <a:gd name="T2" fmla="*/ 3 w 23"/>
                <a:gd name="T3" fmla="*/ 2 h 13"/>
                <a:gd name="T4" fmla="*/ 19 w 23"/>
                <a:gd name="T5" fmla="*/ 0 h 13"/>
                <a:gd name="T6" fmla="*/ 22 w 23"/>
                <a:gd name="T7" fmla="*/ 2 h 13"/>
                <a:gd name="T8" fmla="*/ 23 w 23"/>
                <a:gd name="T9" fmla="*/ 9 h 13"/>
                <a:gd name="T10" fmla="*/ 20 w 23"/>
                <a:gd name="T11" fmla="*/ 11 h 13"/>
                <a:gd name="T12" fmla="*/ 4 w 23"/>
                <a:gd name="T13" fmla="*/ 13 h 13"/>
                <a:gd name="T14" fmla="*/ 1 w 23"/>
                <a:gd name="T15" fmla="*/ 12 h 13"/>
                <a:gd name="T16" fmla="*/ 0 w 23"/>
                <a:gd name="T17" fmla="*/ 4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3">
                  <a:moveTo>
                    <a:pt x="0" y="4"/>
                  </a:moveTo>
                  <a:cubicBezTo>
                    <a:pt x="0" y="3"/>
                    <a:pt x="1" y="2"/>
                    <a:pt x="3" y="2"/>
                  </a:cubicBezTo>
                  <a:cubicBezTo>
                    <a:pt x="19" y="0"/>
                    <a:pt x="19" y="0"/>
                    <a:pt x="19" y="0"/>
                  </a:cubicBezTo>
                  <a:cubicBezTo>
                    <a:pt x="21" y="0"/>
                    <a:pt x="22" y="1"/>
                    <a:pt x="22" y="2"/>
                  </a:cubicBezTo>
                  <a:cubicBezTo>
                    <a:pt x="23" y="9"/>
                    <a:pt x="23" y="9"/>
                    <a:pt x="23" y="9"/>
                  </a:cubicBezTo>
                  <a:cubicBezTo>
                    <a:pt x="23" y="10"/>
                    <a:pt x="22" y="11"/>
                    <a:pt x="20" y="11"/>
                  </a:cubicBezTo>
                  <a:cubicBezTo>
                    <a:pt x="4" y="13"/>
                    <a:pt x="4" y="13"/>
                    <a:pt x="4" y="13"/>
                  </a:cubicBezTo>
                  <a:cubicBezTo>
                    <a:pt x="2" y="13"/>
                    <a:pt x="1" y="12"/>
                    <a:pt x="1" y="12"/>
                  </a:cubicBez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3" name="任意多边形: 形状 122"/>
            <p:cNvSpPr>
              <a:spLocks/>
            </p:cNvSpPr>
            <p:nvPr/>
          </p:nvSpPr>
          <p:spPr bwMode="auto">
            <a:xfrm>
              <a:off x="4568827" y="2500313"/>
              <a:ext cx="87313" cy="46038"/>
            </a:xfrm>
            <a:custGeom>
              <a:avLst/>
              <a:gdLst>
                <a:gd name="T0" fmla="*/ 0 w 23"/>
                <a:gd name="T1" fmla="*/ 3 h 12"/>
                <a:gd name="T2" fmla="*/ 3 w 23"/>
                <a:gd name="T3" fmla="*/ 2 h 12"/>
                <a:gd name="T4" fmla="*/ 19 w 23"/>
                <a:gd name="T5" fmla="*/ 0 h 12"/>
                <a:gd name="T6" fmla="*/ 22 w 23"/>
                <a:gd name="T7" fmla="*/ 1 h 12"/>
                <a:gd name="T8" fmla="*/ 23 w 23"/>
                <a:gd name="T9" fmla="*/ 9 h 12"/>
                <a:gd name="T10" fmla="*/ 20 w 23"/>
                <a:gd name="T11" fmla="*/ 11 h 12"/>
                <a:gd name="T12" fmla="*/ 4 w 23"/>
                <a:gd name="T13" fmla="*/ 12 h 12"/>
                <a:gd name="T14" fmla="*/ 1 w 23"/>
                <a:gd name="T15" fmla="*/ 11 h 12"/>
                <a:gd name="T16" fmla="*/ 0 w 23"/>
                <a:gd name="T17" fmla="*/ 3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2">
                  <a:moveTo>
                    <a:pt x="0" y="3"/>
                  </a:moveTo>
                  <a:cubicBezTo>
                    <a:pt x="0" y="2"/>
                    <a:pt x="1" y="2"/>
                    <a:pt x="3" y="2"/>
                  </a:cubicBezTo>
                  <a:cubicBezTo>
                    <a:pt x="19" y="0"/>
                    <a:pt x="19" y="0"/>
                    <a:pt x="19" y="0"/>
                  </a:cubicBezTo>
                  <a:cubicBezTo>
                    <a:pt x="21" y="0"/>
                    <a:pt x="22" y="0"/>
                    <a:pt x="22" y="1"/>
                  </a:cubicBezTo>
                  <a:cubicBezTo>
                    <a:pt x="23" y="9"/>
                    <a:pt x="23" y="9"/>
                    <a:pt x="23" y="9"/>
                  </a:cubicBezTo>
                  <a:cubicBezTo>
                    <a:pt x="23" y="10"/>
                    <a:pt x="22" y="11"/>
                    <a:pt x="20" y="11"/>
                  </a:cubicBezTo>
                  <a:cubicBezTo>
                    <a:pt x="4" y="12"/>
                    <a:pt x="4" y="12"/>
                    <a:pt x="4" y="12"/>
                  </a:cubicBezTo>
                  <a:cubicBezTo>
                    <a:pt x="2" y="12"/>
                    <a:pt x="1" y="12"/>
                    <a:pt x="1" y="11"/>
                  </a:cubicBez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4" name="任意多边形: 形状 123"/>
            <p:cNvSpPr>
              <a:spLocks/>
            </p:cNvSpPr>
            <p:nvPr/>
          </p:nvSpPr>
          <p:spPr bwMode="auto">
            <a:xfrm>
              <a:off x="4467227" y="2508251"/>
              <a:ext cx="87313" cy="49213"/>
            </a:xfrm>
            <a:custGeom>
              <a:avLst/>
              <a:gdLst>
                <a:gd name="T0" fmla="*/ 0 w 23"/>
                <a:gd name="T1" fmla="*/ 4 h 13"/>
                <a:gd name="T2" fmla="*/ 2 w 23"/>
                <a:gd name="T3" fmla="*/ 2 h 13"/>
                <a:gd name="T4" fmla="*/ 19 w 23"/>
                <a:gd name="T5" fmla="*/ 1 h 13"/>
                <a:gd name="T6" fmla="*/ 22 w 23"/>
                <a:gd name="T7" fmla="*/ 2 h 13"/>
                <a:gd name="T8" fmla="*/ 23 w 23"/>
                <a:gd name="T9" fmla="*/ 10 h 13"/>
                <a:gd name="T10" fmla="*/ 20 w 23"/>
                <a:gd name="T11" fmla="*/ 11 h 13"/>
                <a:gd name="T12" fmla="*/ 3 w 23"/>
                <a:gd name="T13" fmla="*/ 13 h 13"/>
                <a:gd name="T14" fmla="*/ 0 w 23"/>
                <a:gd name="T15" fmla="*/ 12 h 13"/>
                <a:gd name="T16" fmla="*/ 0 w 23"/>
                <a:gd name="T17" fmla="*/ 4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3">
                  <a:moveTo>
                    <a:pt x="0" y="4"/>
                  </a:moveTo>
                  <a:cubicBezTo>
                    <a:pt x="0" y="3"/>
                    <a:pt x="1" y="2"/>
                    <a:pt x="2" y="2"/>
                  </a:cubicBezTo>
                  <a:cubicBezTo>
                    <a:pt x="19" y="1"/>
                    <a:pt x="19" y="1"/>
                    <a:pt x="19" y="1"/>
                  </a:cubicBezTo>
                  <a:cubicBezTo>
                    <a:pt x="20" y="0"/>
                    <a:pt x="22" y="1"/>
                    <a:pt x="22" y="2"/>
                  </a:cubicBezTo>
                  <a:cubicBezTo>
                    <a:pt x="23" y="10"/>
                    <a:pt x="23" y="10"/>
                    <a:pt x="23" y="10"/>
                  </a:cubicBezTo>
                  <a:cubicBezTo>
                    <a:pt x="23" y="10"/>
                    <a:pt x="21" y="11"/>
                    <a:pt x="20" y="11"/>
                  </a:cubicBezTo>
                  <a:cubicBezTo>
                    <a:pt x="3" y="13"/>
                    <a:pt x="3" y="13"/>
                    <a:pt x="3" y="13"/>
                  </a:cubicBezTo>
                  <a:cubicBezTo>
                    <a:pt x="2" y="13"/>
                    <a:pt x="0" y="13"/>
                    <a:pt x="0" y="12"/>
                  </a:cubicBez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5" name="任意多边形: 形状 124"/>
            <p:cNvSpPr>
              <a:spLocks/>
            </p:cNvSpPr>
            <p:nvPr/>
          </p:nvSpPr>
          <p:spPr bwMode="auto">
            <a:xfrm>
              <a:off x="4362452" y="2519363"/>
              <a:ext cx="87313" cy="49213"/>
            </a:xfrm>
            <a:custGeom>
              <a:avLst/>
              <a:gdLst>
                <a:gd name="T0" fmla="*/ 0 w 23"/>
                <a:gd name="T1" fmla="*/ 3 h 13"/>
                <a:gd name="T2" fmla="*/ 3 w 23"/>
                <a:gd name="T3" fmla="*/ 2 h 13"/>
                <a:gd name="T4" fmla="*/ 20 w 23"/>
                <a:gd name="T5" fmla="*/ 0 h 13"/>
                <a:gd name="T6" fmla="*/ 23 w 23"/>
                <a:gd name="T7" fmla="*/ 1 h 13"/>
                <a:gd name="T8" fmla="*/ 23 w 23"/>
                <a:gd name="T9" fmla="*/ 9 h 13"/>
                <a:gd name="T10" fmla="*/ 21 w 23"/>
                <a:gd name="T11" fmla="*/ 11 h 13"/>
                <a:gd name="T12" fmla="*/ 4 w 23"/>
                <a:gd name="T13" fmla="*/ 12 h 13"/>
                <a:gd name="T14" fmla="*/ 1 w 23"/>
                <a:gd name="T15" fmla="*/ 11 h 13"/>
                <a:gd name="T16" fmla="*/ 0 w 23"/>
                <a:gd name="T17" fmla="*/ 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3">
                  <a:moveTo>
                    <a:pt x="0" y="3"/>
                  </a:moveTo>
                  <a:cubicBezTo>
                    <a:pt x="0" y="3"/>
                    <a:pt x="2" y="2"/>
                    <a:pt x="3" y="2"/>
                  </a:cubicBezTo>
                  <a:cubicBezTo>
                    <a:pt x="20" y="0"/>
                    <a:pt x="20" y="0"/>
                    <a:pt x="20" y="0"/>
                  </a:cubicBezTo>
                  <a:cubicBezTo>
                    <a:pt x="21" y="0"/>
                    <a:pt x="23" y="1"/>
                    <a:pt x="23" y="1"/>
                  </a:cubicBezTo>
                  <a:cubicBezTo>
                    <a:pt x="23" y="9"/>
                    <a:pt x="23" y="9"/>
                    <a:pt x="23" y="9"/>
                  </a:cubicBezTo>
                  <a:cubicBezTo>
                    <a:pt x="23" y="10"/>
                    <a:pt x="22" y="11"/>
                    <a:pt x="21" y="11"/>
                  </a:cubicBezTo>
                  <a:cubicBezTo>
                    <a:pt x="4" y="12"/>
                    <a:pt x="4" y="12"/>
                    <a:pt x="4" y="12"/>
                  </a:cubicBezTo>
                  <a:cubicBezTo>
                    <a:pt x="3" y="13"/>
                    <a:pt x="1" y="12"/>
                    <a:pt x="1" y="11"/>
                  </a:cubicBez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6" name="任意多边形: 形状 125"/>
            <p:cNvSpPr>
              <a:spLocks/>
            </p:cNvSpPr>
            <p:nvPr/>
          </p:nvSpPr>
          <p:spPr bwMode="auto">
            <a:xfrm>
              <a:off x="4260852" y="2530476"/>
              <a:ext cx="87313" cy="46038"/>
            </a:xfrm>
            <a:custGeom>
              <a:avLst/>
              <a:gdLst>
                <a:gd name="T0" fmla="*/ 0 w 23"/>
                <a:gd name="T1" fmla="*/ 3 h 12"/>
                <a:gd name="T2" fmla="*/ 3 w 23"/>
                <a:gd name="T3" fmla="*/ 1 h 12"/>
                <a:gd name="T4" fmla="*/ 19 w 23"/>
                <a:gd name="T5" fmla="*/ 0 h 12"/>
                <a:gd name="T6" fmla="*/ 22 w 23"/>
                <a:gd name="T7" fmla="*/ 1 h 12"/>
                <a:gd name="T8" fmla="*/ 23 w 23"/>
                <a:gd name="T9" fmla="*/ 9 h 12"/>
                <a:gd name="T10" fmla="*/ 20 w 23"/>
                <a:gd name="T11" fmla="*/ 10 h 12"/>
                <a:gd name="T12" fmla="*/ 4 w 23"/>
                <a:gd name="T13" fmla="*/ 12 h 12"/>
                <a:gd name="T14" fmla="*/ 1 w 23"/>
                <a:gd name="T15" fmla="*/ 11 h 12"/>
                <a:gd name="T16" fmla="*/ 0 w 23"/>
                <a:gd name="T17" fmla="*/ 3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2">
                  <a:moveTo>
                    <a:pt x="0" y="3"/>
                  </a:moveTo>
                  <a:cubicBezTo>
                    <a:pt x="0" y="2"/>
                    <a:pt x="1" y="1"/>
                    <a:pt x="3" y="1"/>
                  </a:cubicBezTo>
                  <a:cubicBezTo>
                    <a:pt x="19" y="0"/>
                    <a:pt x="19" y="0"/>
                    <a:pt x="19" y="0"/>
                  </a:cubicBezTo>
                  <a:cubicBezTo>
                    <a:pt x="21" y="0"/>
                    <a:pt x="22" y="0"/>
                    <a:pt x="22" y="1"/>
                  </a:cubicBezTo>
                  <a:cubicBezTo>
                    <a:pt x="23" y="9"/>
                    <a:pt x="23" y="9"/>
                    <a:pt x="23" y="9"/>
                  </a:cubicBezTo>
                  <a:cubicBezTo>
                    <a:pt x="23" y="10"/>
                    <a:pt x="22" y="10"/>
                    <a:pt x="20" y="10"/>
                  </a:cubicBezTo>
                  <a:cubicBezTo>
                    <a:pt x="4" y="12"/>
                    <a:pt x="4" y="12"/>
                    <a:pt x="4" y="12"/>
                  </a:cubicBezTo>
                  <a:cubicBezTo>
                    <a:pt x="2" y="12"/>
                    <a:pt x="1" y="12"/>
                    <a:pt x="1" y="11"/>
                  </a:cubicBez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7" name="任意多边形: 形状 126"/>
            <p:cNvSpPr>
              <a:spLocks/>
            </p:cNvSpPr>
            <p:nvPr/>
          </p:nvSpPr>
          <p:spPr bwMode="auto">
            <a:xfrm>
              <a:off x="4159252" y="2538413"/>
              <a:ext cx="87313" cy="49213"/>
            </a:xfrm>
            <a:custGeom>
              <a:avLst/>
              <a:gdLst>
                <a:gd name="T0" fmla="*/ 0 w 23"/>
                <a:gd name="T1" fmla="*/ 4 h 13"/>
                <a:gd name="T2" fmla="*/ 3 w 23"/>
                <a:gd name="T3" fmla="*/ 2 h 13"/>
                <a:gd name="T4" fmla="*/ 19 w 23"/>
                <a:gd name="T5" fmla="*/ 0 h 13"/>
                <a:gd name="T6" fmla="*/ 22 w 23"/>
                <a:gd name="T7" fmla="*/ 1 h 13"/>
                <a:gd name="T8" fmla="*/ 23 w 23"/>
                <a:gd name="T9" fmla="*/ 9 h 13"/>
                <a:gd name="T10" fmla="*/ 20 w 23"/>
                <a:gd name="T11" fmla="*/ 11 h 13"/>
                <a:gd name="T12" fmla="*/ 4 w 23"/>
                <a:gd name="T13" fmla="*/ 13 h 13"/>
                <a:gd name="T14" fmla="*/ 1 w 23"/>
                <a:gd name="T15" fmla="*/ 11 h 13"/>
                <a:gd name="T16" fmla="*/ 0 w 23"/>
                <a:gd name="T17" fmla="*/ 4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3">
                  <a:moveTo>
                    <a:pt x="0" y="4"/>
                  </a:moveTo>
                  <a:cubicBezTo>
                    <a:pt x="0" y="3"/>
                    <a:pt x="1" y="2"/>
                    <a:pt x="3" y="2"/>
                  </a:cubicBezTo>
                  <a:cubicBezTo>
                    <a:pt x="19" y="0"/>
                    <a:pt x="19" y="0"/>
                    <a:pt x="19" y="0"/>
                  </a:cubicBezTo>
                  <a:cubicBezTo>
                    <a:pt x="21" y="0"/>
                    <a:pt x="22" y="1"/>
                    <a:pt x="22" y="1"/>
                  </a:cubicBezTo>
                  <a:cubicBezTo>
                    <a:pt x="23" y="9"/>
                    <a:pt x="23" y="9"/>
                    <a:pt x="23" y="9"/>
                  </a:cubicBezTo>
                  <a:cubicBezTo>
                    <a:pt x="23" y="10"/>
                    <a:pt x="22" y="11"/>
                    <a:pt x="20" y="11"/>
                  </a:cubicBezTo>
                  <a:cubicBezTo>
                    <a:pt x="4" y="13"/>
                    <a:pt x="4" y="13"/>
                    <a:pt x="4" y="13"/>
                  </a:cubicBezTo>
                  <a:cubicBezTo>
                    <a:pt x="2" y="13"/>
                    <a:pt x="1" y="12"/>
                    <a:pt x="1" y="11"/>
                  </a:cubicBez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8" name="任意多边形: 形状 127"/>
            <p:cNvSpPr>
              <a:spLocks/>
            </p:cNvSpPr>
            <p:nvPr/>
          </p:nvSpPr>
          <p:spPr bwMode="auto">
            <a:xfrm>
              <a:off x="4054477" y="2549526"/>
              <a:ext cx="90488" cy="44450"/>
            </a:xfrm>
            <a:custGeom>
              <a:avLst/>
              <a:gdLst>
                <a:gd name="T0" fmla="*/ 0 w 24"/>
                <a:gd name="T1" fmla="*/ 3 h 12"/>
                <a:gd name="T2" fmla="*/ 3 w 24"/>
                <a:gd name="T3" fmla="*/ 1 h 12"/>
                <a:gd name="T4" fmla="*/ 20 w 24"/>
                <a:gd name="T5" fmla="*/ 0 h 12"/>
                <a:gd name="T6" fmla="*/ 23 w 24"/>
                <a:gd name="T7" fmla="*/ 1 h 12"/>
                <a:gd name="T8" fmla="*/ 23 w 24"/>
                <a:gd name="T9" fmla="*/ 9 h 12"/>
                <a:gd name="T10" fmla="*/ 21 w 24"/>
                <a:gd name="T11" fmla="*/ 11 h 12"/>
                <a:gd name="T12" fmla="*/ 4 w 24"/>
                <a:gd name="T13" fmla="*/ 12 h 12"/>
                <a:gd name="T14" fmla="*/ 1 w 24"/>
                <a:gd name="T15" fmla="*/ 11 h 12"/>
                <a:gd name="T16" fmla="*/ 0 w 24"/>
                <a:gd name="T17" fmla="*/ 3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12">
                  <a:moveTo>
                    <a:pt x="0" y="3"/>
                  </a:moveTo>
                  <a:cubicBezTo>
                    <a:pt x="0" y="2"/>
                    <a:pt x="2" y="2"/>
                    <a:pt x="3" y="1"/>
                  </a:cubicBezTo>
                  <a:cubicBezTo>
                    <a:pt x="20" y="0"/>
                    <a:pt x="20" y="0"/>
                    <a:pt x="20" y="0"/>
                  </a:cubicBezTo>
                  <a:cubicBezTo>
                    <a:pt x="21" y="0"/>
                    <a:pt x="23" y="0"/>
                    <a:pt x="23" y="1"/>
                  </a:cubicBezTo>
                  <a:cubicBezTo>
                    <a:pt x="23" y="9"/>
                    <a:pt x="23" y="9"/>
                    <a:pt x="23" y="9"/>
                  </a:cubicBezTo>
                  <a:cubicBezTo>
                    <a:pt x="24" y="10"/>
                    <a:pt x="22" y="10"/>
                    <a:pt x="21" y="11"/>
                  </a:cubicBezTo>
                  <a:cubicBezTo>
                    <a:pt x="4" y="12"/>
                    <a:pt x="4" y="12"/>
                    <a:pt x="4" y="12"/>
                  </a:cubicBezTo>
                  <a:cubicBezTo>
                    <a:pt x="3" y="12"/>
                    <a:pt x="1" y="12"/>
                    <a:pt x="1" y="11"/>
                  </a:cubicBez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9" name="任意多边形: 形状 128"/>
            <p:cNvSpPr>
              <a:spLocks/>
            </p:cNvSpPr>
            <p:nvPr/>
          </p:nvSpPr>
          <p:spPr bwMode="auto">
            <a:xfrm>
              <a:off x="3952877" y="2557463"/>
              <a:ext cx="87313" cy="49213"/>
            </a:xfrm>
            <a:custGeom>
              <a:avLst/>
              <a:gdLst>
                <a:gd name="T0" fmla="*/ 0 w 23"/>
                <a:gd name="T1" fmla="*/ 4 h 13"/>
                <a:gd name="T2" fmla="*/ 3 w 23"/>
                <a:gd name="T3" fmla="*/ 2 h 13"/>
                <a:gd name="T4" fmla="*/ 19 w 23"/>
                <a:gd name="T5" fmla="*/ 0 h 13"/>
                <a:gd name="T6" fmla="*/ 22 w 23"/>
                <a:gd name="T7" fmla="*/ 2 h 13"/>
                <a:gd name="T8" fmla="*/ 23 w 23"/>
                <a:gd name="T9" fmla="*/ 10 h 13"/>
                <a:gd name="T10" fmla="*/ 20 w 23"/>
                <a:gd name="T11" fmla="*/ 11 h 13"/>
                <a:gd name="T12" fmla="*/ 4 w 23"/>
                <a:gd name="T13" fmla="*/ 13 h 13"/>
                <a:gd name="T14" fmla="*/ 1 w 23"/>
                <a:gd name="T15" fmla="*/ 12 h 13"/>
                <a:gd name="T16" fmla="*/ 0 w 23"/>
                <a:gd name="T17" fmla="*/ 4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3">
                  <a:moveTo>
                    <a:pt x="0" y="4"/>
                  </a:moveTo>
                  <a:cubicBezTo>
                    <a:pt x="0" y="3"/>
                    <a:pt x="1" y="2"/>
                    <a:pt x="3" y="2"/>
                  </a:cubicBezTo>
                  <a:cubicBezTo>
                    <a:pt x="19" y="0"/>
                    <a:pt x="19" y="0"/>
                    <a:pt x="19" y="0"/>
                  </a:cubicBezTo>
                  <a:cubicBezTo>
                    <a:pt x="21" y="0"/>
                    <a:pt x="22" y="1"/>
                    <a:pt x="22" y="2"/>
                  </a:cubicBezTo>
                  <a:cubicBezTo>
                    <a:pt x="23" y="10"/>
                    <a:pt x="23" y="10"/>
                    <a:pt x="23" y="10"/>
                  </a:cubicBezTo>
                  <a:cubicBezTo>
                    <a:pt x="23" y="10"/>
                    <a:pt x="22" y="11"/>
                    <a:pt x="20" y="11"/>
                  </a:cubicBezTo>
                  <a:cubicBezTo>
                    <a:pt x="4" y="13"/>
                    <a:pt x="4" y="13"/>
                    <a:pt x="4" y="13"/>
                  </a:cubicBezTo>
                  <a:cubicBezTo>
                    <a:pt x="2" y="13"/>
                    <a:pt x="1" y="12"/>
                    <a:pt x="1" y="12"/>
                  </a:cubicBez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0" name="任意多边形: 形状 129"/>
            <p:cNvSpPr>
              <a:spLocks/>
            </p:cNvSpPr>
            <p:nvPr/>
          </p:nvSpPr>
          <p:spPr bwMode="auto">
            <a:xfrm>
              <a:off x="3851277" y="2568576"/>
              <a:ext cx="87313" cy="44450"/>
            </a:xfrm>
            <a:custGeom>
              <a:avLst/>
              <a:gdLst>
                <a:gd name="T0" fmla="*/ 0 w 23"/>
                <a:gd name="T1" fmla="*/ 3 h 12"/>
                <a:gd name="T2" fmla="*/ 3 w 23"/>
                <a:gd name="T3" fmla="*/ 2 h 12"/>
                <a:gd name="T4" fmla="*/ 19 w 23"/>
                <a:gd name="T5" fmla="*/ 0 h 12"/>
                <a:gd name="T6" fmla="*/ 22 w 23"/>
                <a:gd name="T7" fmla="*/ 1 h 12"/>
                <a:gd name="T8" fmla="*/ 23 w 23"/>
                <a:gd name="T9" fmla="*/ 9 h 12"/>
                <a:gd name="T10" fmla="*/ 20 w 23"/>
                <a:gd name="T11" fmla="*/ 11 h 12"/>
                <a:gd name="T12" fmla="*/ 4 w 23"/>
                <a:gd name="T13" fmla="*/ 12 h 12"/>
                <a:gd name="T14" fmla="*/ 1 w 23"/>
                <a:gd name="T15" fmla="*/ 11 h 12"/>
                <a:gd name="T16" fmla="*/ 0 w 23"/>
                <a:gd name="T17" fmla="*/ 3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2">
                  <a:moveTo>
                    <a:pt x="0" y="3"/>
                  </a:moveTo>
                  <a:cubicBezTo>
                    <a:pt x="0" y="2"/>
                    <a:pt x="1" y="2"/>
                    <a:pt x="3" y="2"/>
                  </a:cubicBezTo>
                  <a:cubicBezTo>
                    <a:pt x="19" y="0"/>
                    <a:pt x="19" y="0"/>
                    <a:pt x="19" y="0"/>
                  </a:cubicBezTo>
                  <a:cubicBezTo>
                    <a:pt x="21" y="0"/>
                    <a:pt x="22" y="0"/>
                    <a:pt x="22" y="1"/>
                  </a:cubicBezTo>
                  <a:cubicBezTo>
                    <a:pt x="23" y="9"/>
                    <a:pt x="23" y="9"/>
                    <a:pt x="23" y="9"/>
                  </a:cubicBezTo>
                  <a:cubicBezTo>
                    <a:pt x="23" y="10"/>
                    <a:pt x="22" y="11"/>
                    <a:pt x="20" y="11"/>
                  </a:cubicBezTo>
                  <a:cubicBezTo>
                    <a:pt x="4" y="12"/>
                    <a:pt x="4" y="12"/>
                    <a:pt x="4" y="12"/>
                  </a:cubicBezTo>
                  <a:cubicBezTo>
                    <a:pt x="2" y="12"/>
                    <a:pt x="1" y="12"/>
                    <a:pt x="1" y="11"/>
                  </a:cubicBez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1" name="任意多边形: 形状 130"/>
            <p:cNvSpPr>
              <a:spLocks/>
            </p:cNvSpPr>
            <p:nvPr/>
          </p:nvSpPr>
          <p:spPr bwMode="auto">
            <a:xfrm>
              <a:off x="3751264" y="2576513"/>
              <a:ext cx="85725" cy="47625"/>
            </a:xfrm>
            <a:custGeom>
              <a:avLst/>
              <a:gdLst>
                <a:gd name="T0" fmla="*/ 0 w 23"/>
                <a:gd name="T1" fmla="*/ 4 h 13"/>
                <a:gd name="T2" fmla="*/ 2 w 23"/>
                <a:gd name="T3" fmla="*/ 2 h 13"/>
                <a:gd name="T4" fmla="*/ 19 w 23"/>
                <a:gd name="T5" fmla="*/ 1 h 13"/>
                <a:gd name="T6" fmla="*/ 22 w 23"/>
                <a:gd name="T7" fmla="*/ 2 h 13"/>
                <a:gd name="T8" fmla="*/ 23 w 23"/>
                <a:gd name="T9" fmla="*/ 10 h 13"/>
                <a:gd name="T10" fmla="*/ 20 w 23"/>
                <a:gd name="T11" fmla="*/ 11 h 13"/>
                <a:gd name="T12" fmla="*/ 3 w 23"/>
                <a:gd name="T13" fmla="*/ 13 h 13"/>
                <a:gd name="T14" fmla="*/ 0 w 23"/>
                <a:gd name="T15" fmla="*/ 12 h 13"/>
                <a:gd name="T16" fmla="*/ 0 w 23"/>
                <a:gd name="T17" fmla="*/ 4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3">
                  <a:moveTo>
                    <a:pt x="0" y="4"/>
                  </a:moveTo>
                  <a:cubicBezTo>
                    <a:pt x="0" y="3"/>
                    <a:pt x="1" y="2"/>
                    <a:pt x="2" y="2"/>
                  </a:cubicBezTo>
                  <a:cubicBezTo>
                    <a:pt x="19" y="1"/>
                    <a:pt x="19" y="1"/>
                    <a:pt x="19" y="1"/>
                  </a:cubicBezTo>
                  <a:cubicBezTo>
                    <a:pt x="20" y="0"/>
                    <a:pt x="22" y="1"/>
                    <a:pt x="22" y="2"/>
                  </a:cubicBezTo>
                  <a:cubicBezTo>
                    <a:pt x="23" y="10"/>
                    <a:pt x="23" y="10"/>
                    <a:pt x="23" y="10"/>
                  </a:cubicBezTo>
                  <a:cubicBezTo>
                    <a:pt x="23" y="10"/>
                    <a:pt x="21" y="11"/>
                    <a:pt x="20" y="11"/>
                  </a:cubicBezTo>
                  <a:cubicBezTo>
                    <a:pt x="3" y="13"/>
                    <a:pt x="3" y="13"/>
                    <a:pt x="3" y="13"/>
                  </a:cubicBezTo>
                  <a:cubicBezTo>
                    <a:pt x="2" y="13"/>
                    <a:pt x="0" y="13"/>
                    <a:pt x="0" y="12"/>
                  </a:cubicBez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2" name="任意多边形: 形状 131"/>
            <p:cNvSpPr>
              <a:spLocks/>
            </p:cNvSpPr>
            <p:nvPr/>
          </p:nvSpPr>
          <p:spPr bwMode="auto">
            <a:xfrm>
              <a:off x="3644902" y="2587626"/>
              <a:ext cx="87313" cy="47625"/>
            </a:xfrm>
            <a:custGeom>
              <a:avLst/>
              <a:gdLst>
                <a:gd name="T0" fmla="*/ 0 w 23"/>
                <a:gd name="T1" fmla="*/ 3 h 13"/>
                <a:gd name="T2" fmla="*/ 3 w 23"/>
                <a:gd name="T3" fmla="*/ 2 h 13"/>
                <a:gd name="T4" fmla="*/ 19 w 23"/>
                <a:gd name="T5" fmla="*/ 0 h 13"/>
                <a:gd name="T6" fmla="*/ 23 w 23"/>
                <a:gd name="T7" fmla="*/ 1 h 13"/>
                <a:gd name="T8" fmla="*/ 23 w 23"/>
                <a:gd name="T9" fmla="*/ 9 h 13"/>
                <a:gd name="T10" fmla="*/ 21 w 23"/>
                <a:gd name="T11" fmla="*/ 11 h 13"/>
                <a:gd name="T12" fmla="*/ 4 w 23"/>
                <a:gd name="T13" fmla="*/ 12 h 13"/>
                <a:gd name="T14" fmla="*/ 1 w 23"/>
                <a:gd name="T15" fmla="*/ 11 h 13"/>
                <a:gd name="T16" fmla="*/ 0 w 23"/>
                <a:gd name="T17" fmla="*/ 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3">
                  <a:moveTo>
                    <a:pt x="0" y="3"/>
                  </a:moveTo>
                  <a:cubicBezTo>
                    <a:pt x="0" y="3"/>
                    <a:pt x="1" y="2"/>
                    <a:pt x="3" y="2"/>
                  </a:cubicBezTo>
                  <a:cubicBezTo>
                    <a:pt x="19" y="0"/>
                    <a:pt x="19" y="0"/>
                    <a:pt x="19" y="0"/>
                  </a:cubicBezTo>
                  <a:cubicBezTo>
                    <a:pt x="21" y="0"/>
                    <a:pt x="22" y="1"/>
                    <a:pt x="23" y="1"/>
                  </a:cubicBezTo>
                  <a:cubicBezTo>
                    <a:pt x="23" y="9"/>
                    <a:pt x="23" y="9"/>
                    <a:pt x="23" y="9"/>
                  </a:cubicBezTo>
                  <a:cubicBezTo>
                    <a:pt x="23" y="10"/>
                    <a:pt x="22" y="11"/>
                    <a:pt x="21" y="11"/>
                  </a:cubicBezTo>
                  <a:cubicBezTo>
                    <a:pt x="4" y="12"/>
                    <a:pt x="4" y="12"/>
                    <a:pt x="4" y="12"/>
                  </a:cubicBezTo>
                  <a:cubicBezTo>
                    <a:pt x="2" y="13"/>
                    <a:pt x="1" y="12"/>
                    <a:pt x="1" y="11"/>
                  </a:cubicBez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3" name="任意多边形: 形状 132"/>
            <p:cNvSpPr>
              <a:spLocks/>
            </p:cNvSpPr>
            <p:nvPr/>
          </p:nvSpPr>
          <p:spPr bwMode="auto">
            <a:xfrm>
              <a:off x="3543302" y="2598738"/>
              <a:ext cx="87313" cy="44450"/>
            </a:xfrm>
            <a:custGeom>
              <a:avLst/>
              <a:gdLst>
                <a:gd name="T0" fmla="*/ 0 w 23"/>
                <a:gd name="T1" fmla="*/ 3 h 12"/>
                <a:gd name="T2" fmla="*/ 3 w 23"/>
                <a:gd name="T3" fmla="*/ 1 h 12"/>
                <a:gd name="T4" fmla="*/ 19 w 23"/>
                <a:gd name="T5" fmla="*/ 0 h 12"/>
                <a:gd name="T6" fmla="*/ 22 w 23"/>
                <a:gd name="T7" fmla="*/ 1 h 12"/>
                <a:gd name="T8" fmla="*/ 23 w 23"/>
                <a:gd name="T9" fmla="*/ 9 h 12"/>
                <a:gd name="T10" fmla="*/ 20 w 23"/>
                <a:gd name="T11" fmla="*/ 11 h 12"/>
                <a:gd name="T12" fmla="*/ 4 w 23"/>
                <a:gd name="T13" fmla="*/ 12 h 12"/>
                <a:gd name="T14" fmla="*/ 1 w 23"/>
                <a:gd name="T15" fmla="*/ 11 h 12"/>
                <a:gd name="T16" fmla="*/ 0 w 23"/>
                <a:gd name="T17" fmla="*/ 3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2">
                  <a:moveTo>
                    <a:pt x="0" y="3"/>
                  </a:moveTo>
                  <a:cubicBezTo>
                    <a:pt x="0" y="2"/>
                    <a:pt x="1" y="1"/>
                    <a:pt x="3" y="1"/>
                  </a:cubicBezTo>
                  <a:cubicBezTo>
                    <a:pt x="19" y="0"/>
                    <a:pt x="19" y="0"/>
                    <a:pt x="19" y="0"/>
                  </a:cubicBezTo>
                  <a:cubicBezTo>
                    <a:pt x="21" y="0"/>
                    <a:pt x="22" y="0"/>
                    <a:pt x="22" y="1"/>
                  </a:cubicBezTo>
                  <a:cubicBezTo>
                    <a:pt x="23" y="9"/>
                    <a:pt x="23" y="9"/>
                    <a:pt x="23" y="9"/>
                  </a:cubicBezTo>
                  <a:cubicBezTo>
                    <a:pt x="23" y="10"/>
                    <a:pt x="22" y="10"/>
                    <a:pt x="20" y="11"/>
                  </a:cubicBezTo>
                  <a:cubicBezTo>
                    <a:pt x="4" y="12"/>
                    <a:pt x="4" y="12"/>
                    <a:pt x="4" y="12"/>
                  </a:cubicBezTo>
                  <a:cubicBezTo>
                    <a:pt x="2" y="12"/>
                    <a:pt x="1" y="12"/>
                    <a:pt x="1" y="11"/>
                  </a:cubicBez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4" name="任意多边形: 形状 133"/>
            <p:cNvSpPr>
              <a:spLocks/>
            </p:cNvSpPr>
            <p:nvPr/>
          </p:nvSpPr>
          <p:spPr bwMode="auto">
            <a:xfrm>
              <a:off x="4865689" y="2368551"/>
              <a:ext cx="90488" cy="90488"/>
            </a:xfrm>
            <a:custGeom>
              <a:avLst/>
              <a:gdLst>
                <a:gd name="T0" fmla="*/ 0 w 24"/>
                <a:gd name="T1" fmla="*/ 5 h 24"/>
                <a:gd name="T2" fmla="*/ 3 w 24"/>
                <a:gd name="T3" fmla="*/ 2 h 24"/>
                <a:gd name="T4" fmla="*/ 19 w 24"/>
                <a:gd name="T5" fmla="*/ 0 h 24"/>
                <a:gd name="T6" fmla="*/ 23 w 24"/>
                <a:gd name="T7" fmla="*/ 3 h 24"/>
                <a:gd name="T8" fmla="*/ 24 w 24"/>
                <a:gd name="T9" fmla="*/ 19 h 24"/>
                <a:gd name="T10" fmla="*/ 22 w 24"/>
                <a:gd name="T11" fmla="*/ 23 h 24"/>
                <a:gd name="T12" fmla="*/ 5 w 24"/>
                <a:gd name="T13" fmla="*/ 24 h 24"/>
                <a:gd name="T14" fmla="*/ 2 w 24"/>
                <a:gd name="T15" fmla="*/ 22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4"/>
                    <a:pt x="1" y="2"/>
                    <a:pt x="3" y="2"/>
                  </a:cubicBezTo>
                  <a:cubicBezTo>
                    <a:pt x="19" y="0"/>
                    <a:pt x="19" y="0"/>
                    <a:pt x="19" y="0"/>
                  </a:cubicBezTo>
                  <a:cubicBezTo>
                    <a:pt x="21" y="0"/>
                    <a:pt x="23" y="1"/>
                    <a:pt x="23" y="3"/>
                  </a:cubicBezTo>
                  <a:cubicBezTo>
                    <a:pt x="24" y="19"/>
                    <a:pt x="24" y="19"/>
                    <a:pt x="24" y="19"/>
                  </a:cubicBezTo>
                  <a:cubicBezTo>
                    <a:pt x="24" y="21"/>
                    <a:pt x="23" y="22"/>
                    <a:pt x="22" y="23"/>
                  </a:cubicBezTo>
                  <a:cubicBezTo>
                    <a:pt x="5" y="24"/>
                    <a:pt x="5" y="24"/>
                    <a:pt x="5" y="24"/>
                  </a:cubicBezTo>
                  <a:cubicBezTo>
                    <a:pt x="4" y="24"/>
                    <a:pt x="2" y="23"/>
                    <a:pt x="2" y="22"/>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5" name="任意多边形: 形状 134"/>
            <p:cNvSpPr>
              <a:spLocks/>
            </p:cNvSpPr>
            <p:nvPr/>
          </p:nvSpPr>
          <p:spPr bwMode="auto">
            <a:xfrm>
              <a:off x="4768852" y="2379663"/>
              <a:ext cx="88900" cy="90488"/>
            </a:xfrm>
            <a:custGeom>
              <a:avLst/>
              <a:gdLst>
                <a:gd name="T0" fmla="*/ 0 w 24"/>
                <a:gd name="T1" fmla="*/ 5 h 24"/>
                <a:gd name="T2" fmla="*/ 3 w 24"/>
                <a:gd name="T3" fmla="*/ 1 h 24"/>
                <a:gd name="T4" fmla="*/ 19 w 24"/>
                <a:gd name="T5" fmla="*/ 0 h 24"/>
                <a:gd name="T6" fmla="*/ 22 w 24"/>
                <a:gd name="T7" fmla="*/ 3 h 24"/>
                <a:gd name="T8" fmla="*/ 24 w 24"/>
                <a:gd name="T9" fmla="*/ 19 h 24"/>
                <a:gd name="T10" fmla="*/ 21 w 24"/>
                <a:gd name="T11" fmla="*/ 22 h 24"/>
                <a:gd name="T12" fmla="*/ 5 w 24"/>
                <a:gd name="T13" fmla="*/ 24 h 24"/>
                <a:gd name="T14" fmla="*/ 2 w 24"/>
                <a:gd name="T15" fmla="*/ 21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3"/>
                    <a:pt x="1" y="2"/>
                    <a:pt x="3" y="1"/>
                  </a:cubicBezTo>
                  <a:cubicBezTo>
                    <a:pt x="19" y="0"/>
                    <a:pt x="19" y="0"/>
                    <a:pt x="19" y="0"/>
                  </a:cubicBezTo>
                  <a:cubicBezTo>
                    <a:pt x="21" y="0"/>
                    <a:pt x="22" y="1"/>
                    <a:pt x="22" y="3"/>
                  </a:cubicBezTo>
                  <a:cubicBezTo>
                    <a:pt x="24" y="19"/>
                    <a:pt x="24" y="19"/>
                    <a:pt x="24" y="19"/>
                  </a:cubicBezTo>
                  <a:cubicBezTo>
                    <a:pt x="24" y="21"/>
                    <a:pt x="23" y="22"/>
                    <a:pt x="21" y="22"/>
                  </a:cubicBezTo>
                  <a:cubicBezTo>
                    <a:pt x="5" y="24"/>
                    <a:pt x="5" y="24"/>
                    <a:pt x="5" y="24"/>
                  </a:cubicBezTo>
                  <a:cubicBezTo>
                    <a:pt x="3" y="24"/>
                    <a:pt x="2" y="23"/>
                    <a:pt x="2" y="21"/>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6" name="任意多边形: 形状 135"/>
            <p:cNvSpPr>
              <a:spLocks/>
            </p:cNvSpPr>
            <p:nvPr/>
          </p:nvSpPr>
          <p:spPr bwMode="auto">
            <a:xfrm>
              <a:off x="4670427" y="2387601"/>
              <a:ext cx="90488" cy="90488"/>
            </a:xfrm>
            <a:custGeom>
              <a:avLst/>
              <a:gdLst>
                <a:gd name="T0" fmla="*/ 0 w 24"/>
                <a:gd name="T1" fmla="*/ 5 h 24"/>
                <a:gd name="T2" fmla="*/ 2 w 24"/>
                <a:gd name="T3" fmla="*/ 2 h 24"/>
                <a:gd name="T4" fmla="*/ 19 w 24"/>
                <a:gd name="T5" fmla="*/ 0 h 24"/>
                <a:gd name="T6" fmla="*/ 22 w 24"/>
                <a:gd name="T7" fmla="*/ 3 h 24"/>
                <a:gd name="T8" fmla="*/ 24 w 24"/>
                <a:gd name="T9" fmla="*/ 19 h 24"/>
                <a:gd name="T10" fmla="*/ 21 w 24"/>
                <a:gd name="T11" fmla="*/ 23 h 24"/>
                <a:gd name="T12" fmla="*/ 5 w 24"/>
                <a:gd name="T13" fmla="*/ 24 h 24"/>
                <a:gd name="T14" fmla="*/ 1 w 24"/>
                <a:gd name="T15" fmla="*/ 22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4"/>
                    <a:pt x="1" y="2"/>
                    <a:pt x="2" y="2"/>
                  </a:cubicBezTo>
                  <a:cubicBezTo>
                    <a:pt x="19" y="0"/>
                    <a:pt x="19" y="0"/>
                    <a:pt x="19" y="0"/>
                  </a:cubicBezTo>
                  <a:cubicBezTo>
                    <a:pt x="20" y="0"/>
                    <a:pt x="22" y="1"/>
                    <a:pt x="22" y="3"/>
                  </a:cubicBezTo>
                  <a:cubicBezTo>
                    <a:pt x="24" y="19"/>
                    <a:pt x="24" y="19"/>
                    <a:pt x="24" y="19"/>
                  </a:cubicBezTo>
                  <a:cubicBezTo>
                    <a:pt x="24" y="21"/>
                    <a:pt x="23" y="22"/>
                    <a:pt x="21" y="23"/>
                  </a:cubicBezTo>
                  <a:cubicBezTo>
                    <a:pt x="5" y="24"/>
                    <a:pt x="5" y="24"/>
                    <a:pt x="5" y="24"/>
                  </a:cubicBezTo>
                  <a:cubicBezTo>
                    <a:pt x="3" y="24"/>
                    <a:pt x="2" y="23"/>
                    <a:pt x="1" y="22"/>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7" name="任意多边形: 形状 136"/>
            <p:cNvSpPr>
              <a:spLocks/>
            </p:cNvSpPr>
            <p:nvPr/>
          </p:nvSpPr>
          <p:spPr bwMode="auto">
            <a:xfrm>
              <a:off x="4568827" y="2398713"/>
              <a:ext cx="90488" cy="90488"/>
            </a:xfrm>
            <a:custGeom>
              <a:avLst/>
              <a:gdLst>
                <a:gd name="T0" fmla="*/ 1 w 24"/>
                <a:gd name="T1" fmla="*/ 5 h 24"/>
                <a:gd name="T2" fmla="*/ 3 w 24"/>
                <a:gd name="T3" fmla="*/ 1 h 24"/>
                <a:gd name="T4" fmla="*/ 20 w 24"/>
                <a:gd name="T5" fmla="*/ 0 h 24"/>
                <a:gd name="T6" fmla="*/ 23 w 24"/>
                <a:gd name="T7" fmla="*/ 2 h 24"/>
                <a:gd name="T8" fmla="*/ 24 w 24"/>
                <a:gd name="T9" fmla="*/ 19 h 24"/>
                <a:gd name="T10" fmla="*/ 22 w 24"/>
                <a:gd name="T11" fmla="*/ 22 h 24"/>
                <a:gd name="T12" fmla="*/ 5 w 24"/>
                <a:gd name="T13" fmla="*/ 24 h 24"/>
                <a:gd name="T14" fmla="*/ 2 w 24"/>
                <a:gd name="T15" fmla="*/ 21 h 24"/>
                <a:gd name="T16" fmla="*/ 1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1" y="5"/>
                  </a:moveTo>
                  <a:cubicBezTo>
                    <a:pt x="0" y="3"/>
                    <a:pt x="2" y="2"/>
                    <a:pt x="3" y="1"/>
                  </a:cubicBezTo>
                  <a:cubicBezTo>
                    <a:pt x="20" y="0"/>
                    <a:pt x="20" y="0"/>
                    <a:pt x="20" y="0"/>
                  </a:cubicBezTo>
                  <a:cubicBezTo>
                    <a:pt x="21" y="0"/>
                    <a:pt x="23" y="1"/>
                    <a:pt x="23" y="2"/>
                  </a:cubicBezTo>
                  <a:cubicBezTo>
                    <a:pt x="24" y="19"/>
                    <a:pt x="24" y="19"/>
                    <a:pt x="24" y="19"/>
                  </a:cubicBezTo>
                  <a:cubicBezTo>
                    <a:pt x="24" y="21"/>
                    <a:pt x="23" y="22"/>
                    <a:pt x="22" y="22"/>
                  </a:cubicBezTo>
                  <a:cubicBezTo>
                    <a:pt x="5" y="24"/>
                    <a:pt x="5" y="24"/>
                    <a:pt x="5" y="24"/>
                  </a:cubicBezTo>
                  <a:cubicBezTo>
                    <a:pt x="4" y="24"/>
                    <a:pt x="2" y="23"/>
                    <a:pt x="2" y="21"/>
                  </a:cubicBezTo>
                  <a:lnTo>
                    <a:pt x="1"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8" name="任意多边形: 形状 137"/>
            <p:cNvSpPr>
              <a:spLocks/>
            </p:cNvSpPr>
            <p:nvPr/>
          </p:nvSpPr>
          <p:spPr bwMode="auto">
            <a:xfrm>
              <a:off x="4471989" y="2406651"/>
              <a:ext cx="90488" cy="90488"/>
            </a:xfrm>
            <a:custGeom>
              <a:avLst/>
              <a:gdLst>
                <a:gd name="T0" fmla="*/ 0 w 24"/>
                <a:gd name="T1" fmla="*/ 5 h 24"/>
                <a:gd name="T2" fmla="*/ 3 w 24"/>
                <a:gd name="T3" fmla="*/ 2 h 24"/>
                <a:gd name="T4" fmla="*/ 19 w 24"/>
                <a:gd name="T5" fmla="*/ 0 h 24"/>
                <a:gd name="T6" fmla="*/ 22 w 24"/>
                <a:gd name="T7" fmla="*/ 3 h 24"/>
                <a:gd name="T8" fmla="*/ 24 w 24"/>
                <a:gd name="T9" fmla="*/ 19 h 24"/>
                <a:gd name="T10" fmla="*/ 21 w 24"/>
                <a:gd name="T11" fmla="*/ 23 h 24"/>
                <a:gd name="T12" fmla="*/ 5 w 24"/>
                <a:gd name="T13" fmla="*/ 24 h 24"/>
                <a:gd name="T14" fmla="*/ 2 w 24"/>
                <a:gd name="T15" fmla="*/ 22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3"/>
                    <a:pt x="1" y="2"/>
                    <a:pt x="3" y="2"/>
                  </a:cubicBezTo>
                  <a:cubicBezTo>
                    <a:pt x="19" y="0"/>
                    <a:pt x="19" y="0"/>
                    <a:pt x="19" y="0"/>
                  </a:cubicBezTo>
                  <a:cubicBezTo>
                    <a:pt x="21" y="0"/>
                    <a:pt x="22" y="1"/>
                    <a:pt x="22" y="3"/>
                  </a:cubicBezTo>
                  <a:cubicBezTo>
                    <a:pt x="24" y="19"/>
                    <a:pt x="24" y="19"/>
                    <a:pt x="24" y="19"/>
                  </a:cubicBezTo>
                  <a:cubicBezTo>
                    <a:pt x="24" y="21"/>
                    <a:pt x="23" y="22"/>
                    <a:pt x="21" y="23"/>
                  </a:cubicBezTo>
                  <a:cubicBezTo>
                    <a:pt x="5" y="24"/>
                    <a:pt x="5" y="24"/>
                    <a:pt x="5" y="24"/>
                  </a:cubicBezTo>
                  <a:cubicBezTo>
                    <a:pt x="3" y="24"/>
                    <a:pt x="2" y="23"/>
                    <a:pt x="2" y="22"/>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9" name="任意多边形: 形状 138"/>
            <p:cNvSpPr>
              <a:spLocks/>
            </p:cNvSpPr>
            <p:nvPr/>
          </p:nvSpPr>
          <p:spPr bwMode="auto">
            <a:xfrm>
              <a:off x="4373564" y="2417763"/>
              <a:ext cx="90488" cy="90488"/>
            </a:xfrm>
            <a:custGeom>
              <a:avLst/>
              <a:gdLst>
                <a:gd name="T0" fmla="*/ 0 w 24"/>
                <a:gd name="T1" fmla="*/ 5 h 24"/>
                <a:gd name="T2" fmla="*/ 3 w 24"/>
                <a:gd name="T3" fmla="*/ 1 h 24"/>
                <a:gd name="T4" fmla="*/ 19 w 24"/>
                <a:gd name="T5" fmla="*/ 0 h 24"/>
                <a:gd name="T6" fmla="*/ 22 w 24"/>
                <a:gd name="T7" fmla="*/ 2 h 24"/>
                <a:gd name="T8" fmla="*/ 24 w 24"/>
                <a:gd name="T9" fmla="*/ 19 h 24"/>
                <a:gd name="T10" fmla="*/ 21 w 24"/>
                <a:gd name="T11" fmla="*/ 22 h 24"/>
                <a:gd name="T12" fmla="*/ 5 w 24"/>
                <a:gd name="T13" fmla="*/ 24 h 24"/>
                <a:gd name="T14" fmla="*/ 1 w 24"/>
                <a:gd name="T15" fmla="*/ 21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3"/>
                    <a:pt x="1" y="2"/>
                    <a:pt x="3" y="1"/>
                  </a:cubicBezTo>
                  <a:cubicBezTo>
                    <a:pt x="19" y="0"/>
                    <a:pt x="19" y="0"/>
                    <a:pt x="19" y="0"/>
                  </a:cubicBezTo>
                  <a:cubicBezTo>
                    <a:pt x="21" y="0"/>
                    <a:pt x="22" y="1"/>
                    <a:pt x="22" y="2"/>
                  </a:cubicBezTo>
                  <a:cubicBezTo>
                    <a:pt x="24" y="19"/>
                    <a:pt x="24" y="19"/>
                    <a:pt x="24" y="19"/>
                  </a:cubicBezTo>
                  <a:cubicBezTo>
                    <a:pt x="24" y="20"/>
                    <a:pt x="23" y="22"/>
                    <a:pt x="21" y="22"/>
                  </a:cubicBezTo>
                  <a:cubicBezTo>
                    <a:pt x="5" y="24"/>
                    <a:pt x="5" y="24"/>
                    <a:pt x="5" y="24"/>
                  </a:cubicBezTo>
                  <a:cubicBezTo>
                    <a:pt x="3" y="24"/>
                    <a:pt x="2" y="23"/>
                    <a:pt x="1" y="21"/>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0" name="任意多边形: 形状 139"/>
            <p:cNvSpPr>
              <a:spLocks/>
            </p:cNvSpPr>
            <p:nvPr/>
          </p:nvSpPr>
          <p:spPr bwMode="auto">
            <a:xfrm>
              <a:off x="4271964" y="2425701"/>
              <a:ext cx="95250" cy="90488"/>
            </a:xfrm>
            <a:custGeom>
              <a:avLst/>
              <a:gdLst>
                <a:gd name="T0" fmla="*/ 1 w 25"/>
                <a:gd name="T1" fmla="*/ 5 h 24"/>
                <a:gd name="T2" fmla="*/ 3 w 25"/>
                <a:gd name="T3" fmla="*/ 2 h 24"/>
                <a:gd name="T4" fmla="*/ 20 w 25"/>
                <a:gd name="T5" fmla="*/ 0 h 24"/>
                <a:gd name="T6" fmla="*/ 23 w 25"/>
                <a:gd name="T7" fmla="*/ 3 h 24"/>
                <a:gd name="T8" fmla="*/ 24 w 25"/>
                <a:gd name="T9" fmla="*/ 19 h 24"/>
                <a:gd name="T10" fmla="*/ 22 w 25"/>
                <a:gd name="T11" fmla="*/ 23 h 24"/>
                <a:gd name="T12" fmla="*/ 5 w 25"/>
                <a:gd name="T13" fmla="*/ 24 h 24"/>
                <a:gd name="T14" fmla="*/ 2 w 25"/>
                <a:gd name="T15" fmla="*/ 21 h 24"/>
                <a:gd name="T16" fmla="*/ 1 w 25"/>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4">
                  <a:moveTo>
                    <a:pt x="1" y="5"/>
                  </a:moveTo>
                  <a:cubicBezTo>
                    <a:pt x="0" y="3"/>
                    <a:pt x="2" y="2"/>
                    <a:pt x="3" y="2"/>
                  </a:cubicBezTo>
                  <a:cubicBezTo>
                    <a:pt x="20" y="0"/>
                    <a:pt x="20" y="0"/>
                    <a:pt x="20" y="0"/>
                  </a:cubicBezTo>
                  <a:cubicBezTo>
                    <a:pt x="21" y="0"/>
                    <a:pt x="23" y="1"/>
                    <a:pt x="23" y="3"/>
                  </a:cubicBezTo>
                  <a:cubicBezTo>
                    <a:pt x="24" y="19"/>
                    <a:pt x="24" y="19"/>
                    <a:pt x="24" y="19"/>
                  </a:cubicBezTo>
                  <a:cubicBezTo>
                    <a:pt x="25" y="21"/>
                    <a:pt x="23" y="22"/>
                    <a:pt x="22" y="23"/>
                  </a:cubicBezTo>
                  <a:cubicBezTo>
                    <a:pt x="5" y="24"/>
                    <a:pt x="5" y="24"/>
                    <a:pt x="5" y="24"/>
                  </a:cubicBezTo>
                  <a:cubicBezTo>
                    <a:pt x="4" y="24"/>
                    <a:pt x="2" y="23"/>
                    <a:pt x="2" y="21"/>
                  </a:cubicBezTo>
                  <a:lnTo>
                    <a:pt x="1"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1" name="任意多边形: 形状 140"/>
            <p:cNvSpPr>
              <a:spLocks/>
            </p:cNvSpPr>
            <p:nvPr/>
          </p:nvSpPr>
          <p:spPr bwMode="auto">
            <a:xfrm>
              <a:off x="4175127" y="2436813"/>
              <a:ext cx="90488" cy="90488"/>
            </a:xfrm>
            <a:custGeom>
              <a:avLst/>
              <a:gdLst>
                <a:gd name="T0" fmla="*/ 0 w 24"/>
                <a:gd name="T1" fmla="*/ 5 h 24"/>
                <a:gd name="T2" fmla="*/ 3 w 24"/>
                <a:gd name="T3" fmla="*/ 1 h 24"/>
                <a:gd name="T4" fmla="*/ 19 w 24"/>
                <a:gd name="T5" fmla="*/ 0 h 24"/>
                <a:gd name="T6" fmla="*/ 23 w 24"/>
                <a:gd name="T7" fmla="*/ 2 h 24"/>
                <a:gd name="T8" fmla="*/ 24 w 24"/>
                <a:gd name="T9" fmla="*/ 19 h 24"/>
                <a:gd name="T10" fmla="*/ 22 w 24"/>
                <a:gd name="T11" fmla="*/ 22 h 24"/>
                <a:gd name="T12" fmla="*/ 5 w 24"/>
                <a:gd name="T13" fmla="*/ 24 h 24"/>
                <a:gd name="T14" fmla="*/ 2 w 24"/>
                <a:gd name="T15" fmla="*/ 21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3"/>
                    <a:pt x="1" y="1"/>
                    <a:pt x="3" y="1"/>
                  </a:cubicBezTo>
                  <a:cubicBezTo>
                    <a:pt x="19" y="0"/>
                    <a:pt x="19" y="0"/>
                    <a:pt x="19" y="0"/>
                  </a:cubicBezTo>
                  <a:cubicBezTo>
                    <a:pt x="21" y="0"/>
                    <a:pt x="22" y="1"/>
                    <a:pt x="23" y="2"/>
                  </a:cubicBezTo>
                  <a:cubicBezTo>
                    <a:pt x="24" y="19"/>
                    <a:pt x="24" y="19"/>
                    <a:pt x="24" y="19"/>
                  </a:cubicBezTo>
                  <a:cubicBezTo>
                    <a:pt x="24" y="20"/>
                    <a:pt x="23" y="22"/>
                    <a:pt x="22" y="22"/>
                  </a:cubicBezTo>
                  <a:cubicBezTo>
                    <a:pt x="5" y="24"/>
                    <a:pt x="5" y="24"/>
                    <a:pt x="5" y="24"/>
                  </a:cubicBezTo>
                  <a:cubicBezTo>
                    <a:pt x="3" y="24"/>
                    <a:pt x="2" y="23"/>
                    <a:pt x="2" y="21"/>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2" name="任意多边形: 形状 141"/>
            <p:cNvSpPr>
              <a:spLocks/>
            </p:cNvSpPr>
            <p:nvPr/>
          </p:nvSpPr>
          <p:spPr bwMode="auto">
            <a:xfrm>
              <a:off x="4076702" y="2444751"/>
              <a:ext cx="90488" cy="90488"/>
            </a:xfrm>
            <a:custGeom>
              <a:avLst/>
              <a:gdLst>
                <a:gd name="T0" fmla="*/ 0 w 24"/>
                <a:gd name="T1" fmla="*/ 5 h 24"/>
                <a:gd name="T2" fmla="*/ 3 w 24"/>
                <a:gd name="T3" fmla="*/ 2 h 24"/>
                <a:gd name="T4" fmla="*/ 19 w 24"/>
                <a:gd name="T5" fmla="*/ 0 h 24"/>
                <a:gd name="T6" fmla="*/ 22 w 24"/>
                <a:gd name="T7" fmla="*/ 3 h 24"/>
                <a:gd name="T8" fmla="*/ 24 w 24"/>
                <a:gd name="T9" fmla="*/ 19 h 24"/>
                <a:gd name="T10" fmla="*/ 21 w 24"/>
                <a:gd name="T11" fmla="*/ 23 h 24"/>
                <a:gd name="T12" fmla="*/ 5 w 24"/>
                <a:gd name="T13" fmla="*/ 24 h 24"/>
                <a:gd name="T14" fmla="*/ 2 w 24"/>
                <a:gd name="T15" fmla="*/ 21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3"/>
                    <a:pt x="1" y="2"/>
                    <a:pt x="3" y="2"/>
                  </a:cubicBezTo>
                  <a:cubicBezTo>
                    <a:pt x="19" y="0"/>
                    <a:pt x="19" y="0"/>
                    <a:pt x="19" y="0"/>
                  </a:cubicBezTo>
                  <a:cubicBezTo>
                    <a:pt x="21" y="0"/>
                    <a:pt x="22" y="1"/>
                    <a:pt x="22" y="3"/>
                  </a:cubicBezTo>
                  <a:cubicBezTo>
                    <a:pt x="24" y="19"/>
                    <a:pt x="24" y="19"/>
                    <a:pt x="24" y="19"/>
                  </a:cubicBezTo>
                  <a:cubicBezTo>
                    <a:pt x="24" y="21"/>
                    <a:pt x="23" y="22"/>
                    <a:pt x="21" y="23"/>
                  </a:cubicBezTo>
                  <a:cubicBezTo>
                    <a:pt x="5" y="24"/>
                    <a:pt x="5" y="24"/>
                    <a:pt x="5" y="24"/>
                  </a:cubicBezTo>
                  <a:cubicBezTo>
                    <a:pt x="3" y="24"/>
                    <a:pt x="2" y="23"/>
                    <a:pt x="2" y="21"/>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3" name="任意多边形: 形状 142"/>
            <p:cNvSpPr>
              <a:spLocks/>
            </p:cNvSpPr>
            <p:nvPr/>
          </p:nvSpPr>
          <p:spPr bwMode="auto">
            <a:xfrm>
              <a:off x="3979864" y="2455863"/>
              <a:ext cx="90488" cy="90488"/>
            </a:xfrm>
            <a:custGeom>
              <a:avLst/>
              <a:gdLst>
                <a:gd name="T0" fmla="*/ 0 w 24"/>
                <a:gd name="T1" fmla="*/ 4 h 24"/>
                <a:gd name="T2" fmla="*/ 2 w 24"/>
                <a:gd name="T3" fmla="*/ 1 h 24"/>
                <a:gd name="T4" fmla="*/ 19 w 24"/>
                <a:gd name="T5" fmla="*/ 0 h 24"/>
                <a:gd name="T6" fmla="*/ 22 w 24"/>
                <a:gd name="T7" fmla="*/ 2 h 24"/>
                <a:gd name="T8" fmla="*/ 24 w 24"/>
                <a:gd name="T9" fmla="*/ 19 h 24"/>
                <a:gd name="T10" fmla="*/ 21 w 24"/>
                <a:gd name="T11" fmla="*/ 22 h 24"/>
                <a:gd name="T12" fmla="*/ 4 w 24"/>
                <a:gd name="T13" fmla="*/ 24 h 24"/>
                <a:gd name="T14" fmla="*/ 1 w 24"/>
                <a:gd name="T15" fmla="*/ 21 h 24"/>
                <a:gd name="T16" fmla="*/ 0 w 24"/>
                <a:gd name="T17" fmla="*/ 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4"/>
                  </a:moveTo>
                  <a:cubicBezTo>
                    <a:pt x="0" y="3"/>
                    <a:pt x="1" y="1"/>
                    <a:pt x="2" y="1"/>
                  </a:cubicBezTo>
                  <a:cubicBezTo>
                    <a:pt x="19" y="0"/>
                    <a:pt x="19" y="0"/>
                    <a:pt x="19" y="0"/>
                  </a:cubicBezTo>
                  <a:cubicBezTo>
                    <a:pt x="20" y="0"/>
                    <a:pt x="22" y="1"/>
                    <a:pt x="22" y="2"/>
                  </a:cubicBezTo>
                  <a:cubicBezTo>
                    <a:pt x="24" y="19"/>
                    <a:pt x="24" y="19"/>
                    <a:pt x="24" y="19"/>
                  </a:cubicBezTo>
                  <a:cubicBezTo>
                    <a:pt x="24" y="20"/>
                    <a:pt x="23" y="22"/>
                    <a:pt x="21" y="22"/>
                  </a:cubicBezTo>
                  <a:cubicBezTo>
                    <a:pt x="4" y="24"/>
                    <a:pt x="4" y="24"/>
                    <a:pt x="4" y="24"/>
                  </a:cubicBezTo>
                  <a:cubicBezTo>
                    <a:pt x="3" y="24"/>
                    <a:pt x="1" y="23"/>
                    <a:pt x="1" y="21"/>
                  </a:cubicBez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4" name="任意多边形: 形状 143"/>
            <p:cNvSpPr>
              <a:spLocks/>
            </p:cNvSpPr>
            <p:nvPr/>
          </p:nvSpPr>
          <p:spPr bwMode="auto">
            <a:xfrm>
              <a:off x="3878264" y="2463801"/>
              <a:ext cx="90488" cy="88900"/>
            </a:xfrm>
            <a:custGeom>
              <a:avLst/>
              <a:gdLst>
                <a:gd name="T0" fmla="*/ 0 w 24"/>
                <a:gd name="T1" fmla="*/ 5 h 24"/>
                <a:gd name="T2" fmla="*/ 3 w 24"/>
                <a:gd name="T3" fmla="*/ 2 h 24"/>
                <a:gd name="T4" fmla="*/ 20 w 24"/>
                <a:gd name="T5" fmla="*/ 0 h 24"/>
                <a:gd name="T6" fmla="*/ 23 w 24"/>
                <a:gd name="T7" fmla="*/ 3 h 24"/>
                <a:gd name="T8" fmla="*/ 24 w 24"/>
                <a:gd name="T9" fmla="*/ 19 h 24"/>
                <a:gd name="T10" fmla="*/ 22 w 24"/>
                <a:gd name="T11" fmla="*/ 22 h 24"/>
                <a:gd name="T12" fmla="*/ 5 w 24"/>
                <a:gd name="T13" fmla="*/ 24 h 24"/>
                <a:gd name="T14" fmla="*/ 2 w 24"/>
                <a:gd name="T15" fmla="*/ 21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3"/>
                    <a:pt x="1" y="2"/>
                    <a:pt x="3" y="2"/>
                  </a:cubicBezTo>
                  <a:cubicBezTo>
                    <a:pt x="20" y="0"/>
                    <a:pt x="20" y="0"/>
                    <a:pt x="20" y="0"/>
                  </a:cubicBezTo>
                  <a:cubicBezTo>
                    <a:pt x="21" y="0"/>
                    <a:pt x="23" y="1"/>
                    <a:pt x="23" y="3"/>
                  </a:cubicBezTo>
                  <a:cubicBezTo>
                    <a:pt x="24" y="19"/>
                    <a:pt x="24" y="19"/>
                    <a:pt x="24" y="19"/>
                  </a:cubicBezTo>
                  <a:cubicBezTo>
                    <a:pt x="24" y="21"/>
                    <a:pt x="23" y="22"/>
                    <a:pt x="22" y="22"/>
                  </a:cubicBezTo>
                  <a:cubicBezTo>
                    <a:pt x="5" y="24"/>
                    <a:pt x="5" y="24"/>
                    <a:pt x="5" y="24"/>
                  </a:cubicBezTo>
                  <a:cubicBezTo>
                    <a:pt x="4" y="24"/>
                    <a:pt x="2" y="23"/>
                    <a:pt x="2" y="21"/>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5" name="任意多边形: 形状 144"/>
            <p:cNvSpPr>
              <a:spLocks/>
            </p:cNvSpPr>
            <p:nvPr/>
          </p:nvSpPr>
          <p:spPr bwMode="auto">
            <a:xfrm>
              <a:off x="3779839" y="2474913"/>
              <a:ext cx="90488" cy="88900"/>
            </a:xfrm>
            <a:custGeom>
              <a:avLst/>
              <a:gdLst>
                <a:gd name="T0" fmla="*/ 0 w 24"/>
                <a:gd name="T1" fmla="*/ 4 h 24"/>
                <a:gd name="T2" fmla="*/ 3 w 24"/>
                <a:gd name="T3" fmla="*/ 1 h 24"/>
                <a:gd name="T4" fmla="*/ 19 w 24"/>
                <a:gd name="T5" fmla="*/ 0 h 24"/>
                <a:gd name="T6" fmla="*/ 22 w 24"/>
                <a:gd name="T7" fmla="*/ 2 h 24"/>
                <a:gd name="T8" fmla="*/ 24 w 24"/>
                <a:gd name="T9" fmla="*/ 19 h 24"/>
                <a:gd name="T10" fmla="*/ 21 w 24"/>
                <a:gd name="T11" fmla="*/ 22 h 24"/>
                <a:gd name="T12" fmla="*/ 5 w 24"/>
                <a:gd name="T13" fmla="*/ 23 h 24"/>
                <a:gd name="T14" fmla="*/ 2 w 24"/>
                <a:gd name="T15" fmla="*/ 21 h 24"/>
                <a:gd name="T16" fmla="*/ 0 w 24"/>
                <a:gd name="T17" fmla="*/ 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4"/>
                  </a:moveTo>
                  <a:cubicBezTo>
                    <a:pt x="0" y="3"/>
                    <a:pt x="1" y="1"/>
                    <a:pt x="3" y="1"/>
                  </a:cubicBezTo>
                  <a:cubicBezTo>
                    <a:pt x="19" y="0"/>
                    <a:pt x="19" y="0"/>
                    <a:pt x="19" y="0"/>
                  </a:cubicBezTo>
                  <a:cubicBezTo>
                    <a:pt x="21" y="0"/>
                    <a:pt x="22" y="1"/>
                    <a:pt x="22" y="2"/>
                  </a:cubicBezTo>
                  <a:cubicBezTo>
                    <a:pt x="24" y="19"/>
                    <a:pt x="24" y="19"/>
                    <a:pt x="24" y="19"/>
                  </a:cubicBezTo>
                  <a:cubicBezTo>
                    <a:pt x="24" y="20"/>
                    <a:pt x="23" y="22"/>
                    <a:pt x="21" y="22"/>
                  </a:cubicBezTo>
                  <a:cubicBezTo>
                    <a:pt x="5" y="23"/>
                    <a:pt x="5" y="23"/>
                    <a:pt x="5" y="23"/>
                  </a:cubicBezTo>
                  <a:cubicBezTo>
                    <a:pt x="3" y="24"/>
                    <a:pt x="2" y="22"/>
                    <a:pt x="2" y="21"/>
                  </a:cubicBez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6" name="任意多边形: 形状 145"/>
            <p:cNvSpPr>
              <a:spLocks/>
            </p:cNvSpPr>
            <p:nvPr/>
          </p:nvSpPr>
          <p:spPr bwMode="auto">
            <a:xfrm>
              <a:off x="3679827" y="2481263"/>
              <a:ext cx="88900" cy="90488"/>
            </a:xfrm>
            <a:custGeom>
              <a:avLst/>
              <a:gdLst>
                <a:gd name="T0" fmla="*/ 0 w 24"/>
                <a:gd name="T1" fmla="*/ 5 h 24"/>
                <a:gd name="T2" fmla="*/ 3 w 24"/>
                <a:gd name="T3" fmla="*/ 2 h 24"/>
                <a:gd name="T4" fmla="*/ 19 w 24"/>
                <a:gd name="T5" fmla="*/ 0 h 24"/>
                <a:gd name="T6" fmla="*/ 22 w 24"/>
                <a:gd name="T7" fmla="*/ 3 h 24"/>
                <a:gd name="T8" fmla="*/ 24 w 24"/>
                <a:gd name="T9" fmla="*/ 19 h 24"/>
                <a:gd name="T10" fmla="*/ 21 w 24"/>
                <a:gd name="T11" fmla="*/ 22 h 24"/>
                <a:gd name="T12" fmla="*/ 5 w 24"/>
                <a:gd name="T13" fmla="*/ 24 h 24"/>
                <a:gd name="T14" fmla="*/ 2 w 24"/>
                <a:gd name="T15" fmla="*/ 21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3"/>
                    <a:pt x="1" y="2"/>
                    <a:pt x="3" y="2"/>
                  </a:cubicBezTo>
                  <a:cubicBezTo>
                    <a:pt x="19" y="0"/>
                    <a:pt x="19" y="0"/>
                    <a:pt x="19" y="0"/>
                  </a:cubicBezTo>
                  <a:cubicBezTo>
                    <a:pt x="21" y="0"/>
                    <a:pt x="22" y="1"/>
                    <a:pt x="22" y="3"/>
                  </a:cubicBezTo>
                  <a:cubicBezTo>
                    <a:pt x="24" y="19"/>
                    <a:pt x="24" y="19"/>
                    <a:pt x="24" y="19"/>
                  </a:cubicBezTo>
                  <a:cubicBezTo>
                    <a:pt x="24" y="21"/>
                    <a:pt x="23" y="22"/>
                    <a:pt x="21" y="22"/>
                  </a:cubicBezTo>
                  <a:cubicBezTo>
                    <a:pt x="5" y="24"/>
                    <a:pt x="5" y="24"/>
                    <a:pt x="5" y="24"/>
                  </a:cubicBezTo>
                  <a:cubicBezTo>
                    <a:pt x="3" y="24"/>
                    <a:pt x="2" y="23"/>
                    <a:pt x="2" y="21"/>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7" name="任意多边形: 形状 146"/>
            <p:cNvSpPr>
              <a:spLocks/>
            </p:cNvSpPr>
            <p:nvPr/>
          </p:nvSpPr>
          <p:spPr bwMode="auto">
            <a:xfrm>
              <a:off x="4730752" y="2282826"/>
              <a:ext cx="90488" cy="90488"/>
            </a:xfrm>
            <a:custGeom>
              <a:avLst/>
              <a:gdLst>
                <a:gd name="T0" fmla="*/ 0 w 24"/>
                <a:gd name="T1" fmla="*/ 5 h 24"/>
                <a:gd name="T2" fmla="*/ 3 w 24"/>
                <a:gd name="T3" fmla="*/ 2 h 24"/>
                <a:gd name="T4" fmla="*/ 19 w 24"/>
                <a:gd name="T5" fmla="*/ 0 h 24"/>
                <a:gd name="T6" fmla="*/ 22 w 24"/>
                <a:gd name="T7" fmla="*/ 3 h 24"/>
                <a:gd name="T8" fmla="*/ 24 w 24"/>
                <a:gd name="T9" fmla="*/ 19 h 24"/>
                <a:gd name="T10" fmla="*/ 21 w 24"/>
                <a:gd name="T11" fmla="*/ 23 h 24"/>
                <a:gd name="T12" fmla="*/ 5 w 24"/>
                <a:gd name="T13" fmla="*/ 24 h 24"/>
                <a:gd name="T14" fmla="*/ 1 w 24"/>
                <a:gd name="T15" fmla="*/ 21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3"/>
                    <a:pt x="1" y="2"/>
                    <a:pt x="3" y="2"/>
                  </a:cubicBezTo>
                  <a:cubicBezTo>
                    <a:pt x="19" y="0"/>
                    <a:pt x="19" y="0"/>
                    <a:pt x="19" y="0"/>
                  </a:cubicBezTo>
                  <a:cubicBezTo>
                    <a:pt x="21" y="0"/>
                    <a:pt x="22" y="1"/>
                    <a:pt x="22" y="3"/>
                  </a:cubicBezTo>
                  <a:cubicBezTo>
                    <a:pt x="24" y="19"/>
                    <a:pt x="24" y="19"/>
                    <a:pt x="24" y="19"/>
                  </a:cubicBezTo>
                  <a:cubicBezTo>
                    <a:pt x="24" y="21"/>
                    <a:pt x="23" y="22"/>
                    <a:pt x="21" y="23"/>
                  </a:cubicBezTo>
                  <a:cubicBezTo>
                    <a:pt x="5" y="24"/>
                    <a:pt x="5" y="24"/>
                    <a:pt x="5" y="24"/>
                  </a:cubicBezTo>
                  <a:cubicBezTo>
                    <a:pt x="3" y="24"/>
                    <a:pt x="2" y="23"/>
                    <a:pt x="1" y="21"/>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8" name="任意多边形: 形状 147"/>
            <p:cNvSpPr>
              <a:spLocks/>
            </p:cNvSpPr>
            <p:nvPr/>
          </p:nvSpPr>
          <p:spPr bwMode="auto">
            <a:xfrm>
              <a:off x="4829177" y="2271713"/>
              <a:ext cx="119063" cy="93663"/>
            </a:xfrm>
            <a:custGeom>
              <a:avLst/>
              <a:gdLst>
                <a:gd name="T0" fmla="*/ 0 w 32"/>
                <a:gd name="T1" fmla="*/ 6 h 25"/>
                <a:gd name="T2" fmla="*/ 2 w 32"/>
                <a:gd name="T3" fmla="*/ 2 h 25"/>
                <a:gd name="T4" fmla="*/ 27 w 32"/>
                <a:gd name="T5" fmla="*/ 0 h 25"/>
                <a:gd name="T6" fmla="*/ 30 w 32"/>
                <a:gd name="T7" fmla="*/ 3 h 25"/>
                <a:gd name="T8" fmla="*/ 32 w 32"/>
                <a:gd name="T9" fmla="*/ 19 h 25"/>
                <a:gd name="T10" fmla="*/ 29 w 32"/>
                <a:gd name="T11" fmla="*/ 22 h 25"/>
                <a:gd name="T12" fmla="*/ 5 w 32"/>
                <a:gd name="T13" fmla="*/ 25 h 25"/>
                <a:gd name="T14" fmla="*/ 1 w 32"/>
                <a:gd name="T15" fmla="*/ 22 h 25"/>
                <a:gd name="T16" fmla="*/ 0 w 32"/>
                <a:gd name="T17" fmla="*/ 6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25">
                  <a:moveTo>
                    <a:pt x="0" y="6"/>
                  </a:moveTo>
                  <a:cubicBezTo>
                    <a:pt x="0" y="4"/>
                    <a:pt x="1" y="3"/>
                    <a:pt x="2" y="2"/>
                  </a:cubicBezTo>
                  <a:cubicBezTo>
                    <a:pt x="27" y="0"/>
                    <a:pt x="27" y="0"/>
                    <a:pt x="27" y="0"/>
                  </a:cubicBezTo>
                  <a:cubicBezTo>
                    <a:pt x="29" y="0"/>
                    <a:pt x="30" y="1"/>
                    <a:pt x="30" y="3"/>
                  </a:cubicBezTo>
                  <a:cubicBezTo>
                    <a:pt x="32" y="19"/>
                    <a:pt x="32" y="19"/>
                    <a:pt x="32" y="19"/>
                  </a:cubicBezTo>
                  <a:cubicBezTo>
                    <a:pt x="32" y="21"/>
                    <a:pt x="31" y="22"/>
                    <a:pt x="29" y="22"/>
                  </a:cubicBezTo>
                  <a:cubicBezTo>
                    <a:pt x="5" y="25"/>
                    <a:pt x="5" y="25"/>
                    <a:pt x="5" y="25"/>
                  </a:cubicBezTo>
                  <a:cubicBezTo>
                    <a:pt x="3" y="25"/>
                    <a:pt x="2" y="24"/>
                    <a:pt x="1" y="22"/>
                  </a:cubicBezTo>
                  <a:lnTo>
                    <a:pt x="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9" name="任意多边形: 形状 148"/>
            <p:cNvSpPr>
              <a:spLocks/>
            </p:cNvSpPr>
            <p:nvPr/>
          </p:nvSpPr>
          <p:spPr bwMode="auto">
            <a:xfrm>
              <a:off x="4670427" y="1982788"/>
              <a:ext cx="120650" cy="93663"/>
            </a:xfrm>
            <a:custGeom>
              <a:avLst/>
              <a:gdLst>
                <a:gd name="T0" fmla="*/ 0 w 32"/>
                <a:gd name="T1" fmla="*/ 6 h 25"/>
                <a:gd name="T2" fmla="*/ 2 w 32"/>
                <a:gd name="T3" fmla="*/ 3 h 25"/>
                <a:gd name="T4" fmla="*/ 27 w 32"/>
                <a:gd name="T5" fmla="*/ 0 h 25"/>
                <a:gd name="T6" fmla="*/ 30 w 32"/>
                <a:gd name="T7" fmla="*/ 3 h 25"/>
                <a:gd name="T8" fmla="*/ 32 w 32"/>
                <a:gd name="T9" fmla="*/ 19 h 25"/>
                <a:gd name="T10" fmla="*/ 29 w 32"/>
                <a:gd name="T11" fmla="*/ 23 h 25"/>
                <a:gd name="T12" fmla="*/ 5 w 32"/>
                <a:gd name="T13" fmla="*/ 25 h 25"/>
                <a:gd name="T14" fmla="*/ 1 w 32"/>
                <a:gd name="T15" fmla="*/ 22 h 25"/>
                <a:gd name="T16" fmla="*/ 0 w 32"/>
                <a:gd name="T17" fmla="*/ 6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25">
                  <a:moveTo>
                    <a:pt x="0" y="6"/>
                  </a:moveTo>
                  <a:cubicBezTo>
                    <a:pt x="0" y="4"/>
                    <a:pt x="1" y="3"/>
                    <a:pt x="2" y="3"/>
                  </a:cubicBezTo>
                  <a:cubicBezTo>
                    <a:pt x="27" y="0"/>
                    <a:pt x="27" y="0"/>
                    <a:pt x="27" y="0"/>
                  </a:cubicBezTo>
                  <a:cubicBezTo>
                    <a:pt x="29" y="0"/>
                    <a:pt x="30" y="1"/>
                    <a:pt x="30" y="3"/>
                  </a:cubicBezTo>
                  <a:cubicBezTo>
                    <a:pt x="32" y="19"/>
                    <a:pt x="32" y="19"/>
                    <a:pt x="32" y="19"/>
                  </a:cubicBezTo>
                  <a:cubicBezTo>
                    <a:pt x="32" y="21"/>
                    <a:pt x="31" y="22"/>
                    <a:pt x="29" y="23"/>
                  </a:cubicBezTo>
                  <a:cubicBezTo>
                    <a:pt x="5" y="25"/>
                    <a:pt x="5" y="25"/>
                    <a:pt x="5" y="25"/>
                  </a:cubicBezTo>
                  <a:cubicBezTo>
                    <a:pt x="3" y="25"/>
                    <a:pt x="2" y="24"/>
                    <a:pt x="1" y="22"/>
                  </a:cubicBezTo>
                  <a:lnTo>
                    <a:pt x="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0" name="任意多边形: 形状 149"/>
            <p:cNvSpPr>
              <a:spLocks/>
            </p:cNvSpPr>
            <p:nvPr/>
          </p:nvSpPr>
          <p:spPr bwMode="auto">
            <a:xfrm>
              <a:off x="4799014" y="1970088"/>
              <a:ext cx="119063" cy="95250"/>
            </a:xfrm>
            <a:custGeom>
              <a:avLst/>
              <a:gdLst>
                <a:gd name="T0" fmla="*/ 0 w 32"/>
                <a:gd name="T1" fmla="*/ 6 h 25"/>
                <a:gd name="T2" fmla="*/ 3 w 32"/>
                <a:gd name="T3" fmla="*/ 2 h 25"/>
                <a:gd name="T4" fmla="*/ 27 w 32"/>
                <a:gd name="T5" fmla="*/ 0 h 25"/>
                <a:gd name="T6" fmla="*/ 31 w 32"/>
                <a:gd name="T7" fmla="*/ 3 h 25"/>
                <a:gd name="T8" fmla="*/ 32 w 32"/>
                <a:gd name="T9" fmla="*/ 19 h 25"/>
                <a:gd name="T10" fmla="*/ 30 w 32"/>
                <a:gd name="T11" fmla="*/ 22 h 25"/>
                <a:gd name="T12" fmla="*/ 5 w 32"/>
                <a:gd name="T13" fmla="*/ 25 h 25"/>
                <a:gd name="T14" fmla="*/ 2 w 32"/>
                <a:gd name="T15" fmla="*/ 22 h 25"/>
                <a:gd name="T16" fmla="*/ 0 w 32"/>
                <a:gd name="T17" fmla="*/ 6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25">
                  <a:moveTo>
                    <a:pt x="0" y="6"/>
                  </a:moveTo>
                  <a:cubicBezTo>
                    <a:pt x="0" y="4"/>
                    <a:pt x="1" y="3"/>
                    <a:pt x="3" y="2"/>
                  </a:cubicBezTo>
                  <a:cubicBezTo>
                    <a:pt x="27" y="0"/>
                    <a:pt x="27" y="0"/>
                    <a:pt x="27" y="0"/>
                  </a:cubicBezTo>
                  <a:cubicBezTo>
                    <a:pt x="29" y="0"/>
                    <a:pt x="30" y="1"/>
                    <a:pt x="31" y="3"/>
                  </a:cubicBezTo>
                  <a:cubicBezTo>
                    <a:pt x="32" y="19"/>
                    <a:pt x="32" y="19"/>
                    <a:pt x="32" y="19"/>
                  </a:cubicBezTo>
                  <a:cubicBezTo>
                    <a:pt x="32" y="21"/>
                    <a:pt x="31" y="22"/>
                    <a:pt x="30" y="22"/>
                  </a:cubicBezTo>
                  <a:cubicBezTo>
                    <a:pt x="5" y="25"/>
                    <a:pt x="5" y="25"/>
                    <a:pt x="5" y="25"/>
                  </a:cubicBezTo>
                  <a:cubicBezTo>
                    <a:pt x="3" y="25"/>
                    <a:pt x="2" y="24"/>
                    <a:pt x="2" y="22"/>
                  </a:cubicBezTo>
                  <a:lnTo>
                    <a:pt x="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1" name="任意多边形: 形状 150"/>
            <p:cNvSpPr>
              <a:spLocks/>
            </p:cNvSpPr>
            <p:nvPr/>
          </p:nvSpPr>
          <p:spPr bwMode="auto">
            <a:xfrm>
              <a:off x="4538664" y="1993901"/>
              <a:ext cx="120650" cy="93663"/>
            </a:xfrm>
            <a:custGeom>
              <a:avLst/>
              <a:gdLst>
                <a:gd name="T0" fmla="*/ 0 w 32"/>
                <a:gd name="T1" fmla="*/ 6 h 25"/>
                <a:gd name="T2" fmla="*/ 3 w 32"/>
                <a:gd name="T3" fmla="*/ 3 h 25"/>
                <a:gd name="T4" fmla="*/ 28 w 32"/>
                <a:gd name="T5" fmla="*/ 1 h 25"/>
                <a:gd name="T6" fmla="*/ 31 w 32"/>
                <a:gd name="T7" fmla="*/ 3 h 25"/>
                <a:gd name="T8" fmla="*/ 32 w 32"/>
                <a:gd name="T9" fmla="*/ 20 h 25"/>
                <a:gd name="T10" fmla="*/ 30 w 32"/>
                <a:gd name="T11" fmla="*/ 23 h 25"/>
                <a:gd name="T12" fmla="*/ 5 w 32"/>
                <a:gd name="T13" fmla="*/ 25 h 25"/>
                <a:gd name="T14" fmla="*/ 2 w 32"/>
                <a:gd name="T15" fmla="*/ 23 h 25"/>
                <a:gd name="T16" fmla="*/ 0 w 32"/>
                <a:gd name="T17" fmla="*/ 6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25">
                  <a:moveTo>
                    <a:pt x="0" y="6"/>
                  </a:moveTo>
                  <a:cubicBezTo>
                    <a:pt x="0" y="5"/>
                    <a:pt x="1" y="3"/>
                    <a:pt x="3" y="3"/>
                  </a:cubicBezTo>
                  <a:cubicBezTo>
                    <a:pt x="28" y="1"/>
                    <a:pt x="28" y="1"/>
                    <a:pt x="28" y="1"/>
                  </a:cubicBezTo>
                  <a:cubicBezTo>
                    <a:pt x="29" y="0"/>
                    <a:pt x="31" y="2"/>
                    <a:pt x="31" y="3"/>
                  </a:cubicBezTo>
                  <a:cubicBezTo>
                    <a:pt x="32" y="20"/>
                    <a:pt x="32" y="20"/>
                    <a:pt x="32" y="20"/>
                  </a:cubicBezTo>
                  <a:cubicBezTo>
                    <a:pt x="32" y="21"/>
                    <a:pt x="31" y="23"/>
                    <a:pt x="30" y="23"/>
                  </a:cubicBezTo>
                  <a:cubicBezTo>
                    <a:pt x="5" y="25"/>
                    <a:pt x="5" y="25"/>
                    <a:pt x="5" y="25"/>
                  </a:cubicBezTo>
                  <a:cubicBezTo>
                    <a:pt x="3" y="25"/>
                    <a:pt x="2" y="24"/>
                    <a:pt x="2" y="23"/>
                  </a:cubicBezTo>
                  <a:lnTo>
                    <a:pt x="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2" name="任意多边形: 形状 151"/>
            <p:cNvSpPr>
              <a:spLocks/>
            </p:cNvSpPr>
            <p:nvPr/>
          </p:nvSpPr>
          <p:spPr bwMode="auto">
            <a:xfrm>
              <a:off x="3886202" y="2008188"/>
              <a:ext cx="646113" cy="142875"/>
            </a:xfrm>
            <a:custGeom>
              <a:avLst/>
              <a:gdLst>
                <a:gd name="T0" fmla="*/ 0 w 172"/>
                <a:gd name="T1" fmla="*/ 19 h 38"/>
                <a:gd name="T2" fmla="*/ 3 w 172"/>
                <a:gd name="T3" fmla="*/ 15 h 38"/>
                <a:gd name="T4" fmla="*/ 167 w 172"/>
                <a:gd name="T5" fmla="*/ 0 h 38"/>
                <a:gd name="T6" fmla="*/ 170 w 172"/>
                <a:gd name="T7" fmla="*/ 2 h 38"/>
                <a:gd name="T8" fmla="*/ 172 w 172"/>
                <a:gd name="T9" fmla="*/ 19 h 38"/>
                <a:gd name="T10" fmla="*/ 169 w 172"/>
                <a:gd name="T11" fmla="*/ 22 h 38"/>
                <a:gd name="T12" fmla="*/ 5 w 172"/>
                <a:gd name="T13" fmla="*/ 38 h 38"/>
                <a:gd name="T14" fmla="*/ 2 w 172"/>
                <a:gd name="T15" fmla="*/ 35 h 38"/>
                <a:gd name="T16" fmla="*/ 0 w 172"/>
                <a:gd name="T17" fmla="*/ 1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2" h="38">
                  <a:moveTo>
                    <a:pt x="0" y="19"/>
                  </a:moveTo>
                  <a:cubicBezTo>
                    <a:pt x="0" y="17"/>
                    <a:pt x="1" y="16"/>
                    <a:pt x="3" y="15"/>
                  </a:cubicBezTo>
                  <a:cubicBezTo>
                    <a:pt x="167" y="0"/>
                    <a:pt x="167" y="0"/>
                    <a:pt x="167" y="0"/>
                  </a:cubicBezTo>
                  <a:cubicBezTo>
                    <a:pt x="169" y="0"/>
                    <a:pt x="170" y="1"/>
                    <a:pt x="170" y="2"/>
                  </a:cubicBezTo>
                  <a:cubicBezTo>
                    <a:pt x="172" y="19"/>
                    <a:pt x="172" y="19"/>
                    <a:pt x="172" y="19"/>
                  </a:cubicBezTo>
                  <a:cubicBezTo>
                    <a:pt x="172" y="21"/>
                    <a:pt x="171" y="22"/>
                    <a:pt x="169" y="22"/>
                  </a:cubicBezTo>
                  <a:cubicBezTo>
                    <a:pt x="5" y="38"/>
                    <a:pt x="5" y="38"/>
                    <a:pt x="5" y="38"/>
                  </a:cubicBezTo>
                  <a:cubicBezTo>
                    <a:pt x="3" y="38"/>
                    <a:pt x="2" y="37"/>
                    <a:pt x="2" y="35"/>
                  </a:cubicBezTo>
                  <a:lnTo>
                    <a:pt x="0"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3" name="任意多边形: 形状 152"/>
            <p:cNvSpPr>
              <a:spLocks/>
            </p:cNvSpPr>
            <p:nvPr/>
          </p:nvSpPr>
          <p:spPr bwMode="auto">
            <a:xfrm>
              <a:off x="3625852" y="2079626"/>
              <a:ext cx="120650" cy="93663"/>
            </a:xfrm>
            <a:custGeom>
              <a:avLst/>
              <a:gdLst>
                <a:gd name="T0" fmla="*/ 0 w 32"/>
                <a:gd name="T1" fmla="*/ 6 h 25"/>
                <a:gd name="T2" fmla="*/ 3 w 32"/>
                <a:gd name="T3" fmla="*/ 3 h 25"/>
                <a:gd name="T4" fmla="*/ 27 w 32"/>
                <a:gd name="T5" fmla="*/ 1 h 25"/>
                <a:gd name="T6" fmla="*/ 30 w 32"/>
                <a:gd name="T7" fmla="*/ 3 h 25"/>
                <a:gd name="T8" fmla="*/ 32 w 32"/>
                <a:gd name="T9" fmla="*/ 20 h 25"/>
                <a:gd name="T10" fmla="*/ 29 w 32"/>
                <a:gd name="T11" fmla="*/ 23 h 25"/>
                <a:gd name="T12" fmla="*/ 5 w 32"/>
                <a:gd name="T13" fmla="*/ 25 h 25"/>
                <a:gd name="T14" fmla="*/ 2 w 32"/>
                <a:gd name="T15" fmla="*/ 23 h 25"/>
                <a:gd name="T16" fmla="*/ 0 w 32"/>
                <a:gd name="T17" fmla="*/ 6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25">
                  <a:moveTo>
                    <a:pt x="0" y="6"/>
                  </a:moveTo>
                  <a:cubicBezTo>
                    <a:pt x="0" y="4"/>
                    <a:pt x="1" y="3"/>
                    <a:pt x="3" y="3"/>
                  </a:cubicBezTo>
                  <a:cubicBezTo>
                    <a:pt x="27" y="1"/>
                    <a:pt x="27" y="1"/>
                    <a:pt x="27" y="1"/>
                  </a:cubicBezTo>
                  <a:cubicBezTo>
                    <a:pt x="29" y="0"/>
                    <a:pt x="30" y="2"/>
                    <a:pt x="30" y="3"/>
                  </a:cubicBezTo>
                  <a:cubicBezTo>
                    <a:pt x="32" y="20"/>
                    <a:pt x="32" y="20"/>
                    <a:pt x="32" y="20"/>
                  </a:cubicBezTo>
                  <a:cubicBezTo>
                    <a:pt x="32" y="21"/>
                    <a:pt x="31" y="23"/>
                    <a:pt x="29" y="23"/>
                  </a:cubicBezTo>
                  <a:cubicBezTo>
                    <a:pt x="5" y="25"/>
                    <a:pt x="5" y="25"/>
                    <a:pt x="5" y="25"/>
                  </a:cubicBezTo>
                  <a:cubicBezTo>
                    <a:pt x="3" y="25"/>
                    <a:pt x="2" y="24"/>
                    <a:pt x="2" y="23"/>
                  </a:cubicBezTo>
                  <a:lnTo>
                    <a:pt x="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4" name="任意多边形: 形状 153"/>
            <p:cNvSpPr>
              <a:spLocks/>
            </p:cNvSpPr>
            <p:nvPr/>
          </p:nvSpPr>
          <p:spPr bwMode="auto">
            <a:xfrm>
              <a:off x="3754439" y="2068513"/>
              <a:ext cx="123825" cy="93663"/>
            </a:xfrm>
            <a:custGeom>
              <a:avLst/>
              <a:gdLst>
                <a:gd name="T0" fmla="*/ 0 w 33"/>
                <a:gd name="T1" fmla="*/ 6 h 25"/>
                <a:gd name="T2" fmla="*/ 3 w 33"/>
                <a:gd name="T3" fmla="*/ 3 h 25"/>
                <a:gd name="T4" fmla="*/ 28 w 33"/>
                <a:gd name="T5" fmla="*/ 0 h 25"/>
                <a:gd name="T6" fmla="*/ 31 w 33"/>
                <a:gd name="T7" fmla="*/ 3 h 25"/>
                <a:gd name="T8" fmla="*/ 32 w 33"/>
                <a:gd name="T9" fmla="*/ 19 h 25"/>
                <a:gd name="T10" fmla="*/ 30 w 33"/>
                <a:gd name="T11" fmla="*/ 23 h 25"/>
                <a:gd name="T12" fmla="*/ 5 w 33"/>
                <a:gd name="T13" fmla="*/ 25 h 25"/>
                <a:gd name="T14" fmla="*/ 2 w 33"/>
                <a:gd name="T15" fmla="*/ 22 h 25"/>
                <a:gd name="T16" fmla="*/ 0 w 33"/>
                <a:gd name="T17" fmla="*/ 6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5">
                  <a:moveTo>
                    <a:pt x="0" y="6"/>
                  </a:moveTo>
                  <a:cubicBezTo>
                    <a:pt x="0" y="4"/>
                    <a:pt x="1" y="3"/>
                    <a:pt x="3" y="3"/>
                  </a:cubicBezTo>
                  <a:cubicBezTo>
                    <a:pt x="28" y="0"/>
                    <a:pt x="28" y="0"/>
                    <a:pt x="28" y="0"/>
                  </a:cubicBezTo>
                  <a:cubicBezTo>
                    <a:pt x="29" y="0"/>
                    <a:pt x="31" y="1"/>
                    <a:pt x="31" y="3"/>
                  </a:cubicBezTo>
                  <a:cubicBezTo>
                    <a:pt x="32" y="19"/>
                    <a:pt x="32" y="19"/>
                    <a:pt x="32" y="19"/>
                  </a:cubicBezTo>
                  <a:cubicBezTo>
                    <a:pt x="33" y="21"/>
                    <a:pt x="31" y="22"/>
                    <a:pt x="30" y="23"/>
                  </a:cubicBezTo>
                  <a:cubicBezTo>
                    <a:pt x="5" y="25"/>
                    <a:pt x="5" y="25"/>
                    <a:pt x="5" y="25"/>
                  </a:cubicBezTo>
                  <a:cubicBezTo>
                    <a:pt x="4" y="25"/>
                    <a:pt x="2" y="24"/>
                    <a:pt x="2" y="22"/>
                  </a:cubicBezTo>
                  <a:lnTo>
                    <a:pt x="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5" name="任意多边形: 形状 154"/>
            <p:cNvSpPr>
              <a:spLocks/>
            </p:cNvSpPr>
            <p:nvPr/>
          </p:nvSpPr>
          <p:spPr bwMode="auto">
            <a:xfrm>
              <a:off x="3495677" y="2095501"/>
              <a:ext cx="123825" cy="93663"/>
            </a:xfrm>
            <a:custGeom>
              <a:avLst/>
              <a:gdLst>
                <a:gd name="T0" fmla="*/ 1 w 33"/>
                <a:gd name="T1" fmla="*/ 5 h 25"/>
                <a:gd name="T2" fmla="*/ 3 w 33"/>
                <a:gd name="T3" fmla="*/ 2 h 25"/>
                <a:gd name="T4" fmla="*/ 28 w 33"/>
                <a:gd name="T5" fmla="*/ 0 h 25"/>
                <a:gd name="T6" fmla="*/ 31 w 33"/>
                <a:gd name="T7" fmla="*/ 2 h 25"/>
                <a:gd name="T8" fmla="*/ 33 w 33"/>
                <a:gd name="T9" fmla="*/ 19 h 25"/>
                <a:gd name="T10" fmla="*/ 30 w 33"/>
                <a:gd name="T11" fmla="*/ 22 h 25"/>
                <a:gd name="T12" fmla="*/ 5 w 33"/>
                <a:gd name="T13" fmla="*/ 24 h 25"/>
                <a:gd name="T14" fmla="*/ 2 w 33"/>
                <a:gd name="T15" fmla="*/ 22 h 25"/>
                <a:gd name="T16" fmla="*/ 1 w 33"/>
                <a:gd name="T17" fmla="*/ 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5">
                  <a:moveTo>
                    <a:pt x="1" y="5"/>
                  </a:moveTo>
                  <a:cubicBezTo>
                    <a:pt x="0" y="4"/>
                    <a:pt x="2" y="2"/>
                    <a:pt x="3" y="2"/>
                  </a:cubicBezTo>
                  <a:cubicBezTo>
                    <a:pt x="28" y="0"/>
                    <a:pt x="28" y="0"/>
                    <a:pt x="28" y="0"/>
                  </a:cubicBezTo>
                  <a:cubicBezTo>
                    <a:pt x="29" y="0"/>
                    <a:pt x="31" y="1"/>
                    <a:pt x="31" y="2"/>
                  </a:cubicBezTo>
                  <a:cubicBezTo>
                    <a:pt x="33" y="19"/>
                    <a:pt x="33" y="19"/>
                    <a:pt x="33" y="19"/>
                  </a:cubicBezTo>
                  <a:cubicBezTo>
                    <a:pt x="33" y="20"/>
                    <a:pt x="31" y="22"/>
                    <a:pt x="30" y="22"/>
                  </a:cubicBezTo>
                  <a:cubicBezTo>
                    <a:pt x="5" y="24"/>
                    <a:pt x="5" y="24"/>
                    <a:pt x="5" y="24"/>
                  </a:cubicBezTo>
                  <a:cubicBezTo>
                    <a:pt x="4" y="25"/>
                    <a:pt x="2" y="23"/>
                    <a:pt x="2" y="22"/>
                  </a:cubicBezTo>
                  <a:lnTo>
                    <a:pt x="1"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6" name="任意多边形: 形状 155"/>
            <p:cNvSpPr>
              <a:spLocks/>
            </p:cNvSpPr>
            <p:nvPr/>
          </p:nvSpPr>
          <p:spPr bwMode="auto">
            <a:xfrm>
              <a:off x="4791077" y="2166938"/>
              <a:ext cx="146050" cy="96838"/>
            </a:xfrm>
            <a:custGeom>
              <a:avLst/>
              <a:gdLst>
                <a:gd name="T0" fmla="*/ 0 w 39"/>
                <a:gd name="T1" fmla="*/ 6 h 26"/>
                <a:gd name="T2" fmla="*/ 3 w 39"/>
                <a:gd name="T3" fmla="*/ 3 h 26"/>
                <a:gd name="T4" fmla="*/ 35 w 39"/>
                <a:gd name="T5" fmla="*/ 0 h 26"/>
                <a:gd name="T6" fmla="*/ 38 w 39"/>
                <a:gd name="T7" fmla="*/ 3 h 26"/>
                <a:gd name="T8" fmla="*/ 39 w 39"/>
                <a:gd name="T9" fmla="*/ 19 h 26"/>
                <a:gd name="T10" fmla="*/ 37 w 39"/>
                <a:gd name="T11" fmla="*/ 23 h 26"/>
                <a:gd name="T12" fmla="*/ 5 w 39"/>
                <a:gd name="T13" fmla="*/ 26 h 26"/>
                <a:gd name="T14" fmla="*/ 2 w 39"/>
                <a:gd name="T15" fmla="*/ 23 h 26"/>
                <a:gd name="T16" fmla="*/ 0 w 39"/>
                <a:gd name="T17" fmla="*/ 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6">
                  <a:moveTo>
                    <a:pt x="0" y="6"/>
                  </a:moveTo>
                  <a:cubicBezTo>
                    <a:pt x="0" y="5"/>
                    <a:pt x="1" y="3"/>
                    <a:pt x="3" y="3"/>
                  </a:cubicBezTo>
                  <a:cubicBezTo>
                    <a:pt x="35" y="0"/>
                    <a:pt x="35" y="0"/>
                    <a:pt x="35" y="0"/>
                  </a:cubicBezTo>
                  <a:cubicBezTo>
                    <a:pt x="36" y="0"/>
                    <a:pt x="37" y="1"/>
                    <a:pt x="38" y="3"/>
                  </a:cubicBezTo>
                  <a:cubicBezTo>
                    <a:pt x="39" y="19"/>
                    <a:pt x="39" y="19"/>
                    <a:pt x="39" y="19"/>
                  </a:cubicBezTo>
                  <a:cubicBezTo>
                    <a:pt x="39" y="21"/>
                    <a:pt x="38" y="22"/>
                    <a:pt x="37" y="23"/>
                  </a:cubicBezTo>
                  <a:cubicBezTo>
                    <a:pt x="5" y="26"/>
                    <a:pt x="5" y="26"/>
                    <a:pt x="5" y="26"/>
                  </a:cubicBezTo>
                  <a:cubicBezTo>
                    <a:pt x="3" y="26"/>
                    <a:pt x="2" y="25"/>
                    <a:pt x="2" y="23"/>
                  </a:cubicBezTo>
                  <a:lnTo>
                    <a:pt x="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7" name="任意多边形: 形状 156"/>
            <p:cNvSpPr>
              <a:spLocks/>
            </p:cNvSpPr>
            <p:nvPr/>
          </p:nvSpPr>
          <p:spPr bwMode="auto">
            <a:xfrm>
              <a:off x="4629152" y="2293938"/>
              <a:ext cx="93663" cy="90488"/>
            </a:xfrm>
            <a:custGeom>
              <a:avLst/>
              <a:gdLst>
                <a:gd name="T0" fmla="*/ 1 w 25"/>
                <a:gd name="T1" fmla="*/ 5 h 24"/>
                <a:gd name="T2" fmla="*/ 3 w 25"/>
                <a:gd name="T3" fmla="*/ 1 h 24"/>
                <a:gd name="T4" fmla="*/ 20 w 25"/>
                <a:gd name="T5" fmla="*/ 0 h 24"/>
                <a:gd name="T6" fmla="*/ 23 w 25"/>
                <a:gd name="T7" fmla="*/ 2 h 24"/>
                <a:gd name="T8" fmla="*/ 24 w 25"/>
                <a:gd name="T9" fmla="*/ 19 h 24"/>
                <a:gd name="T10" fmla="*/ 22 w 25"/>
                <a:gd name="T11" fmla="*/ 22 h 24"/>
                <a:gd name="T12" fmla="*/ 5 w 25"/>
                <a:gd name="T13" fmla="*/ 24 h 24"/>
                <a:gd name="T14" fmla="*/ 2 w 25"/>
                <a:gd name="T15" fmla="*/ 21 h 24"/>
                <a:gd name="T16" fmla="*/ 1 w 25"/>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4">
                  <a:moveTo>
                    <a:pt x="1" y="5"/>
                  </a:moveTo>
                  <a:cubicBezTo>
                    <a:pt x="0" y="3"/>
                    <a:pt x="2" y="2"/>
                    <a:pt x="3" y="1"/>
                  </a:cubicBezTo>
                  <a:cubicBezTo>
                    <a:pt x="20" y="0"/>
                    <a:pt x="20" y="0"/>
                    <a:pt x="20" y="0"/>
                  </a:cubicBezTo>
                  <a:cubicBezTo>
                    <a:pt x="21" y="0"/>
                    <a:pt x="23" y="1"/>
                    <a:pt x="23" y="2"/>
                  </a:cubicBezTo>
                  <a:cubicBezTo>
                    <a:pt x="24" y="19"/>
                    <a:pt x="24" y="19"/>
                    <a:pt x="24" y="19"/>
                  </a:cubicBezTo>
                  <a:cubicBezTo>
                    <a:pt x="25" y="20"/>
                    <a:pt x="23" y="22"/>
                    <a:pt x="22" y="22"/>
                  </a:cubicBezTo>
                  <a:cubicBezTo>
                    <a:pt x="5" y="24"/>
                    <a:pt x="5" y="24"/>
                    <a:pt x="5" y="24"/>
                  </a:cubicBezTo>
                  <a:cubicBezTo>
                    <a:pt x="4" y="24"/>
                    <a:pt x="2" y="23"/>
                    <a:pt x="2" y="21"/>
                  </a:cubicBezTo>
                  <a:lnTo>
                    <a:pt x="1"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8" name="任意多边形: 形状 157"/>
            <p:cNvSpPr>
              <a:spLocks/>
            </p:cNvSpPr>
            <p:nvPr/>
          </p:nvSpPr>
          <p:spPr bwMode="auto">
            <a:xfrm>
              <a:off x="4532314" y="2301876"/>
              <a:ext cx="88900" cy="90488"/>
            </a:xfrm>
            <a:custGeom>
              <a:avLst/>
              <a:gdLst>
                <a:gd name="T0" fmla="*/ 0 w 24"/>
                <a:gd name="T1" fmla="*/ 5 h 24"/>
                <a:gd name="T2" fmla="*/ 3 w 24"/>
                <a:gd name="T3" fmla="*/ 2 h 24"/>
                <a:gd name="T4" fmla="*/ 19 w 24"/>
                <a:gd name="T5" fmla="*/ 0 h 24"/>
                <a:gd name="T6" fmla="*/ 23 w 24"/>
                <a:gd name="T7" fmla="*/ 3 h 24"/>
                <a:gd name="T8" fmla="*/ 24 w 24"/>
                <a:gd name="T9" fmla="*/ 19 h 24"/>
                <a:gd name="T10" fmla="*/ 21 w 24"/>
                <a:gd name="T11" fmla="*/ 23 h 24"/>
                <a:gd name="T12" fmla="*/ 5 w 24"/>
                <a:gd name="T13" fmla="*/ 24 h 24"/>
                <a:gd name="T14" fmla="*/ 2 w 24"/>
                <a:gd name="T15" fmla="*/ 21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3"/>
                    <a:pt x="1" y="2"/>
                    <a:pt x="3" y="2"/>
                  </a:cubicBezTo>
                  <a:cubicBezTo>
                    <a:pt x="19" y="0"/>
                    <a:pt x="19" y="0"/>
                    <a:pt x="19" y="0"/>
                  </a:cubicBezTo>
                  <a:cubicBezTo>
                    <a:pt x="21" y="0"/>
                    <a:pt x="22" y="1"/>
                    <a:pt x="23" y="3"/>
                  </a:cubicBezTo>
                  <a:cubicBezTo>
                    <a:pt x="24" y="19"/>
                    <a:pt x="24" y="19"/>
                    <a:pt x="24" y="19"/>
                  </a:cubicBezTo>
                  <a:cubicBezTo>
                    <a:pt x="24" y="21"/>
                    <a:pt x="23" y="22"/>
                    <a:pt x="21" y="23"/>
                  </a:cubicBezTo>
                  <a:cubicBezTo>
                    <a:pt x="5" y="24"/>
                    <a:pt x="5" y="24"/>
                    <a:pt x="5" y="24"/>
                  </a:cubicBezTo>
                  <a:cubicBezTo>
                    <a:pt x="3" y="24"/>
                    <a:pt x="2" y="23"/>
                    <a:pt x="2" y="21"/>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9" name="任意多边形: 形状 158"/>
            <p:cNvSpPr>
              <a:spLocks/>
            </p:cNvSpPr>
            <p:nvPr/>
          </p:nvSpPr>
          <p:spPr bwMode="auto">
            <a:xfrm>
              <a:off x="4433889" y="2312988"/>
              <a:ext cx="90488" cy="90488"/>
            </a:xfrm>
            <a:custGeom>
              <a:avLst/>
              <a:gdLst>
                <a:gd name="T0" fmla="*/ 0 w 24"/>
                <a:gd name="T1" fmla="*/ 5 h 24"/>
                <a:gd name="T2" fmla="*/ 3 w 24"/>
                <a:gd name="T3" fmla="*/ 1 h 24"/>
                <a:gd name="T4" fmla="*/ 19 w 24"/>
                <a:gd name="T5" fmla="*/ 0 h 24"/>
                <a:gd name="T6" fmla="*/ 22 w 24"/>
                <a:gd name="T7" fmla="*/ 2 h 24"/>
                <a:gd name="T8" fmla="*/ 24 w 24"/>
                <a:gd name="T9" fmla="*/ 19 h 24"/>
                <a:gd name="T10" fmla="*/ 21 w 24"/>
                <a:gd name="T11" fmla="*/ 22 h 24"/>
                <a:gd name="T12" fmla="*/ 5 w 24"/>
                <a:gd name="T13" fmla="*/ 24 h 24"/>
                <a:gd name="T14" fmla="*/ 2 w 24"/>
                <a:gd name="T15" fmla="*/ 21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3"/>
                    <a:pt x="1" y="1"/>
                    <a:pt x="3" y="1"/>
                  </a:cubicBezTo>
                  <a:cubicBezTo>
                    <a:pt x="19" y="0"/>
                    <a:pt x="19" y="0"/>
                    <a:pt x="19" y="0"/>
                  </a:cubicBezTo>
                  <a:cubicBezTo>
                    <a:pt x="21" y="0"/>
                    <a:pt x="22" y="1"/>
                    <a:pt x="22" y="2"/>
                  </a:cubicBezTo>
                  <a:cubicBezTo>
                    <a:pt x="24" y="19"/>
                    <a:pt x="24" y="19"/>
                    <a:pt x="24" y="19"/>
                  </a:cubicBezTo>
                  <a:cubicBezTo>
                    <a:pt x="24" y="20"/>
                    <a:pt x="23" y="22"/>
                    <a:pt x="21" y="22"/>
                  </a:cubicBezTo>
                  <a:cubicBezTo>
                    <a:pt x="5" y="24"/>
                    <a:pt x="5" y="24"/>
                    <a:pt x="5" y="24"/>
                  </a:cubicBezTo>
                  <a:cubicBezTo>
                    <a:pt x="3" y="24"/>
                    <a:pt x="2" y="23"/>
                    <a:pt x="2" y="21"/>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0" name="任意多边形: 形状 159"/>
            <p:cNvSpPr>
              <a:spLocks/>
            </p:cNvSpPr>
            <p:nvPr/>
          </p:nvSpPr>
          <p:spPr bwMode="auto">
            <a:xfrm>
              <a:off x="4337052" y="2320926"/>
              <a:ext cx="88900" cy="88900"/>
            </a:xfrm>
            <a:custGeom>
              <a:avLst/>
              <a:gdLst>
                <a:gd name="T0" fmla="*/ 0 w 24"/>
                <a:gd name="T1" fmla="*/ 5 h 24"/>
                <a:gd name="T2" fmla="*/ 2 w 24"/>
                <a:gd name="T3" fmla="*/ 2 h 24"/>
                <a:gd name="T4" fmla="*/ 19 w 24"/>
                <a:gd name="T5" fmla="*/ 0 h 24"/>
                <a:gd name="T6" fmla="*/ 22 w 24"/>
                <a:gd name="T7" fmla="*/ 3 h 24"/>
                <a:gd name="T8" fmla="*/ 23 w 24"/>
                <a:gd name="T9" fmla="*/ 19 h 24"/>
                <a:gd name="T10" fmla="*/ 21 w 24"/>
                <a:gd name="T11" fmla="*/ 22 h 24"/>
                <a:gd name="T12" fmla="*/ 4 w 24"/>
                <a:gd name="T13" fmla="*/ 24 h 24"/>
                <a:gd name="T14" fmla="*/ 1 w 24"/>
                <a:gd name="T15" fmla="*/ 21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3"/>
                    <a:pt x="1" y="2"/>
                    <a:pt x="2" y="2"/>
                  </a:cubicBezTo>
                  <a:cubicBezTo>
                    <a:pt x="19" y="0"/>
                    <a:pt x="19" y="0"/>
                    <a:pt x="19" y="0"/>
                  </a:cubicBezTo>
                  <a:cubicBezTo>
                    <a:pt x="20" y="0"/>
                    <a:pt x="22" y="1"/>
                    <a:pt x="22" y="3"/>
                  </a:cubicBezTo>
                  <a:cubicBezTo>
                    <a:pt x="23" y="19"/>
                    <a:pt x="23" y="19"/>
                    <a:pt x="23" y="19"/>
                  </a:cubicBezTo>
                  <a:cubicBezTo>
                    <a:pt x="24" y="21"/>
                    <a:pt x="22" y="22"/>
                    <a:pt x="21" y="22"/>
                  </a:cubicBezTo>
                  <a:cubicBezTo>
                    <a:pt x="4" y="24"/>
                    <a:pt x="4" y="24"/>
                    <a:pt x="4" y="24"/>
                  </a:cubicBezTo>
                  <a:cubicBezTo>
                    <a:pt x="3" y="24"/>
                    <a:pt x="1" y="23"/>
                    <a:pt x="1" y="21"/>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1" name="任意多边形: 形状 160"/>
            <p:cNvSpPr>
              <a:spLocks/>
            </p:cNvSpPr>
            <p:nvPr/>
          </p:nvSpPr>
          <p:spPr bwMode="auto">
            <a:xfrm>
              <a:off x="4235452" y="2332038"/>
              <a:ext cx="90488" cy="90488"/>
            </a:xfrm>
            <a:custGeom>
              <a:avLst/>
              <a:gdLst>
                <a:gd name="T0" fmla="*/ 0 w 24"/>
                <a:gd name="T1" fmla="*/ 4 h 24"/>
                <a:gd name="T2" fmla="*/ 3 w 24"/>
                <a:gd name="T3" fmla="*/ 1 h 24"/>
                <a:gd name="T4" fmla="*/ 19 w 24"/>
                <a:gd name="T5" fmla="*/ 0 h 24"/>
                <a:gd name="T6" fmla="*/ 23 w 24"/>
                <a:gd name="T7" fmla="*/ 2 h 24"/>
                <a:gd name="T8" fmla="*/ 24 w 24"/>
                <a:gd name="T9" fmla="*/ 19 h 24"/>
                <a:gd name="T10" fmla="*/ 22 w 24"/>
                <a:gd name="T11" fmla="*/ 22 h 24"/>
                <a:gd name="T12" fmla="*/ 5 w 24"/>
                <a:gd name="T13" fmla="*/ 24 h 24"/>
                <a:gd name="T14" fmla="*/ 2 w 24"/>
                <a:gd name="T15" fmla="*/ 21 h 24"/>
                <a:gd name="T16" fmla="*/ 0 w 24"/>
                <a:gd name="T17" fmla="*/ 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4"/>
                  </a:moveTo>
                  <a:cubicBezTo>
                    <a:pt x="0" y="3"/>
                    <a:pt x="1" y="1"/>
                    <a:pt x="3" y="1"/>
                  </a:cubicBezTo>
                  <a:cubicBezTo>
                    <a:pt x="19" y="0"/>
                    <a:pt x="19" y="0"/>
                    <a:pt x="19" y="0"/>
                  </a:cubicBezTo>
                  <a:cubicBezTo>
                    <a:pt x="21" y="0"/>
                    <a:pt x="22" y="1"/>
                    <a:pt x="23" y="2"/>
                  </a:cubicBezTo>
                  <a:cubicBezTo>
                    <a:pt x="24" y="19"/>
                    <a:pt x="24" y="19"/>
                    <a:pt x="24" y="19"/>
                  </a:cubicBezTo>
                  <a:cubicBezTo>
                    <a:pt x="24" y="20"/>
                    <a:pt x="23" y="22"/>
                    <a:pt x="22" y="22"/>
                  </a:cubicBezTo>
                  <a:cubicBezTo>
                    <a:pt x="5" y="24"/>
                    <a:pt x="5" y="24"/>
                    <a:pt x="5" y="24"/>
                  </a:cubicBezTo>
                  <a:cubicBezTo>
                    <a:pt x="4" y="24"/>
                    <a:pt x="2" y="23"/>
                    <a:pt x="2" y="21"/>
                  </a:cubicBez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2" name="任意多边形: 形状 161"/>
            <p:cNvSpPr>
              <a:spLocks/>
            </p:cNvSpPr>
            <p:nvPr/>
          </p:nvSpPr>
          <p:spPr bwMode="auto">
            <a:xfrm>
              <a:off x="4137027" y="2338388"/>
              <a:ext cx="90488" cy="90488"/>
            </a:xfrm>
            <a:custGeom>
              <a:avLst/>
              <a:gdLst>
                <a:gd name="T0" fmla="*/ 0 w 24"/>
                <a:gd name="T1" fmla="*/ 5 h 24"/>
                <a:gd name="T2" fmla="*/ 3 w 24"/>
                <a:gd name="T3" fmla="*/ 2 h 24"/>
                <a:gd name="T4" fmla="*/ 19 w 24"/>
                <a:gd name="T5" fmla="*/ 0 h 24"/>
                <a:gd name="T6" fmla="*/ 22 w 24"/>
                <a:gd name="T7" fmla="*/ 3 h 24"/>
                <a:gd name="T8" fmla="*/ 24 w 24"/>
                <a:gd name="T9" fmla="*/ 19 h 24"/>
                <a:gd name="T10" fmla="*/ 21 w 24"/>
                <a:gd name="T11" fmla="*/ 22 h 24"/>
                <a:gd name="T12" fmla="*/ 5 w 24"/>
                <a:gd name="T13" fmla="*/ 24 h 24"/>
                <a:gd name="T14" fmla="*/ 2 w 24"/>
                <a:gd name="T15" fmla="*/ 21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3"/>
                    <a:pt x="1" y="2"/>
                    <a:pt x="3" y="2"/>
                  </a:cubicBezTo>
                  <a:cubicBezTo>
                    <a:pt x="19" y="0"/>
                    <a:pt x="19" y="0"/>
                    <a:pt x="19" y="0"/>
                  </a:cubicBezTo>
                  <a:cubicBezTo>
                    <a:pt x="21" y="0"/>
                    <a:pt x="22" y="1"/>
                    <a:pt x="22" y="3"/>
                  </a:cubicBezTo>
                  <a:cubicBezTo>
                    <a:pt x="24" y="19"/>
                    <a:pt x="24" y="19"/>
                    <a:pt x="24" y="19"/>
                  </a:cubicBezTo>
                  <a:cubicBezTo>
                    <a:pt x="24" y="21"/>
                    <a:pt x="23" y="22"/>
                    <a:pt x="21" y="22"/>
                  </a:cubicBezTo>
                  <a:cubicBezTo>
                    <a:pt x="5" y="24"/>
                    <a:pt x="5" y="24"/>
                    <a:pt x="5" y="24"/>
                  </a:cubicBezTo>
                  <a:cubicBezTo>
                    <a:pt x="3" y="24"/>
                    <a:pt x="2" y="23"/>
                    <a:pt x="2" y="21"/>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3" name="任意多边形: 形状 162"/>
            <p:cNvSpPr>
              <a:spLocks/>
            </p:cNvSpPr>
            <p:nvPr/>
          </p:nvSpPr>
          <p:spPr bwMode="auto">
            <a:xfrm>
              <a:off x="4040189" y="2351088"/>
              <a:ext cx="88900" cy="88900"/>
            </a:xfrm>
            <a:custGeom>
              <a:avLst/>
              <a:gdLst>
                <a:gd name="T0" fmla="*/ 0 w 24"/>
                <a:gd name="T1" fmla="*/ 4 h 24"/>
                <a:gd name="T2" fmla="*/ 2 w 24"/>
                <a:gd name="T3" fmla="*/ 1 h 24"/>
                <a:gd name="T4" fmla="*/ 19 w 24"/>
                <a:gd name="T5" fmla="*/ 0 h 24"/>
                <a:gd name="T6" fmla="*/ 22 w 24"/>
                <a:gd name="T7" fmla="*/ 2 h 24"/>
                <a:gd name="T8" fmla="*/ 24 w 24"/>
                <a:gd name="T9" fmla="*/ 19 h 24"/>
                <a:gd name="T10" fmla="*/ 21 w 24"/>
                <a:gd name="T11" fmla="*/ 22 h 24"/>
                <a:gd name="T12" fmla="*/ 5 w 24"/>
                <a:gd name="T13" fmla="*/ 23 h 24"/>
                <a:gd name="T14" fmla="*/ 1 w 24"/>
                <a:gd name="T15" fmla="*/ 21 h 24"/>
                <a:gd name="T16" fmla="*/ 0 w 24"/>
                <a:gd name="T17" fmla="*/ 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4"/>
                  </a:moveTo>
                  <a:cubicBezTo>
                    <a:pt x="0" y="3"/>
                    <a:pt x="1" y="1"/>
                    <a:pt x="2" y="1"/>
                  </a:cubicBezTo>
                  <a:cubicBezTo>
                    <a:pt x="19" y="0"/>
                    <a:pt x="19" y="0"/>
                    <a:pt x="19" y="0"/>
                  </a:cubicBezTo>
                  <a:cubicBezTo>
                    <a:pt x="20" y="0"/>
                    <a:pt x="22" y="1"/>
                    <a:pt x="22" y="2"/>
                  </a:cubicBezTo>
                  <a:cubicBezTo>
                    <a:pt x="24" y="19"/>
                    <a:pt x="24" y="19"/>
                    <a:pt x="24" y="19"/>
                  </a:cubicBezTo>
                  <a:cubicBezTo>
                    <a:pt x="24" y="20"/>
                    <a:pt x="23" y="22"/>
                    <a:pt x="21" y="22"/>
                  </a:cubicBezTo>
                  <a:cubicBezTo>
                    <a:pt x="5" y="23"/>
                    <a:pt x="5" y="23"/>
                    <a:pt x="5" y="23"/>
                  </a:cubicBezTo>
                  <a:cubicBezTo>
                    <a:pt x="3" y="24"/>
                    <a:pt x="1" y="22"/>
                    <a:pt x="1" y="21"/>
                  </a:cubicBez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4" name="任意多边形: 形状 163"/>
            <p:cNvSpPr>
              <a:spLocks/>
            </p:cNvSpPr>
            <p:nvPr/>
          </p:nvSpPr>
          <p:spPr bwMode="auto">
            <a:xfrm>
              <a:off x="3938589" y="2357438"/>
              <a:ext cx="90488" cy="90488"/>
            </a:xfrm>
            <a:custGeom>
              <a:avLst/>
              <a:gdLst>
                <a:gd name="T0" fmla="*/ 0 w 24"/>
                <a:gd name="T1" fmla="*/ 5 h 24"/>
                <a:gd name="T2" fmla="*/ 3 w 24"/>
                <a:gd name="T3" fmla="*/ 2 h 24"/>
                <a:gd name="T4" fmla="*/ 20 w 24"/>
                <a:gd name="T5" fmla="*/ 0 h 24"/>
                <a:gd name="T6" fmla="*/ 23 w 24"/>
                <a:gd name="T7" fmla="*/ 3 h 24"/>
                <a:gd name="T8" fmla="*/ 24 w 24"/>
                <a:gd name="T9" fmla="*/ 19 h 24"/>
                <a:gd name="T10" fmla="*/ 22 w 24"/>
                <a:gd name="T11" fmla="*/ 22 h 24"/>
                <a:gd name="T12" fmla="*/ 5 w 24"/>
                <a:gd name="T13" fmla="*/ 24 h 24"/>
                <a:gd name="T14" fmla="*/ 2 w 24"/>
                <a:gd name="T15" fmla="*/ 21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3"/>
                    <a:pt x="2" y="2"/>
                    <a:pt x="3" y="2"/>
                  </a:cubicBezTo>
                  <a:cubicBezTo>
                    <a:pt x="20" y="0"/>
                    <a:pt x="20" y="0"/>
                    <a:pt x="20" y="0"/>
                  </a:cubicBezTo>
                  <a:cubicBezTo>
                    <a:pt x="21" y="0"/>
                    <a:pt x="23" y="1"/>
                    <a:pt x="23" y="3"/>
                  </a:cubicBezTo>
                  <a:cubicBezTo>
                    <a:pt x="24" y="19"/>
                    <a:pt x="24" y="19"/>
                    <a:pt x="24" y="19"/>
                  </a:cubicBezTo>
                  <a:cubicBezTo>
                    <a:pt x="24" y="21"/>
                    <a:pt x="23" y="22"/>
                    <a:pt x="22" y="22"/>
                  </a:cubicBezTo>
                  <a:cubicBezTo>
                    <a:pt x="5" y="24"/>
                    <a:pt x="5" y="24"/>
                    <a:pt x="5" y="24"/>
                  </a:cubicBezTo>
                  <a:cubicBezTo>
                    <a:pt x="4" y="24"/>
                    <a:pt x="2" y="23"/>
                    <a:pt x="2" y="21"/>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5" name="任意多边形: 形状 164"/>
            <p:cNvSpPr>
              <a:spLocks/>
            </p:cNvSpPr>
            <p:nvPr/>
          </p:nvSpPr>
          <p:spPr bwMode="auto">
            <a:xfrm>
              <a:off x="3840164" y="2368551"/>
              <a:ext cx="90488" cy="90488"/>
            </a:xfrm>
            <a:custGeom>
              <a:avLst/>
              <a:gdLst>
                <a:gd name="T0" fmla="*/ 0 w 24"/>
                <a:gd name="T1" fmla="*/ 4 h 24"/>
                <a:gd name="T2" fmla="*/ 3 w 24"/>
                <a:gd name="T3" fmla="*/ 1 h 24"/>
                <a:gd name="T4" fmla="*/ 19 w 24"/>
                <a:gd name="T5" fmla="*/ 0 h 24"/>
                <a:gd name="T6" fmla="*/ 22 w 24"/>
                <a:gd name="T7" fmla="*/ 2 h 24"/>
                <a:gd name="T8" fmla="*/ 24 w 24"/>
                <a:gd name="T9" fmla="*/ 19 h 24"/>
                <a:gd name="T10" fmla="*/ 21 w 24"/>
                <a:gd name="T11" fmla="*/ 22 h 24"/>
                <a:gd name="T12" fmla="*/ 5 w 24"/>
                <a:gd name="T13" fmla="*/ 23 h 24"/>
                <a:gd name="T14" fmla="*/ 2 w 24"/>
                <a:gd name="T15" fmla="*/ 21 h 24"/>
                <a:gd name="T16" fmla="*/ 0 w 24"/>
                <a:gd name="T17" fmla="*/ 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4"/>
                  </a:moveTo>
                  <a:cubicBezTo>
                    <a:pt x="0" y="3"/>
                    <a:pt x="1" y="1"/>
                    <a:pt x="3" y="1"/>
                  </a:cubicBezTo>
                  <a:cubicBezTo>
                    <a:pt x="19" y="0"/>
                    <a:pt x="19" y="0"/>
                    <a:pt x="19" y="0"/>
                  </a:cubicBezTo>
                  <a:cubicBezTo>
                    <a:pt x="21" y="0"/>
                    <a:pt x="22" y="1"/>
                    <a:pt x="22" y="2"/>
                  </a:cubicBezTo>
                  <a:cubicBezTo>
                    <a:pt x="24" y="19"/>
                    <a:pt x="24" y="19"/>
                    <a:pt x="24" y="19"/>
                  </a:cubicBezTo>
                  <a:cubicBezTo>
                    <a:pt x="24" y="20"/>
                    <a:pt x="23" y="22"/>
                    <a:pt x="21" y="22"/>
                  </a:cubicBezTo>
                  <a:cubicBezTo>
                    <a:pt x="5" y="23"/>
                    <a:pt x="5" y="23"/>
                    <a:pt x="5" y="23"/>
                  </a:cubicBezTo>
                  <a:cubicBezTo>
                    <a:pt x="3" y="24"/>
                    <a:pt x="2" y="22"/>
                    <a:pt x="2" y="21"/>
                  </a:cubicBez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6" name="任意多边形: 形状 165"/>
            <p:cNvSpPr>
              <a:spLocks/>
            </p:cNvSpPr>
            <p:nvPr/>
          </p:nvSpPr>
          <p:spPr bwMode="auto">
            <a:xfrm>
              <a:off x="3743327" y="2376488"/>
              <a:ext cx="90488" cy="90488"/>
            </a:xfrm>
            <a:custGeom>
              <a:avLst/>
              <a:gdLst>
                <a:gd name="T0" fmla="*/ 0 w 24"/>
                <a:gd name="T1" fmla="*/ 5 h 24"/>
                <a:gd name="T2" fmla="*/ 3 w 24"/>
                <a:gd name="T3" fmla="*/ 2 h 24"/>
                <a:gd name="T4" fmla="*/ 19 w 24"/>
                <a:gd name="T5" fmla="*/ 0 h 24"/>
                <a:gd name="T6" fmla="*/ 22 w 24"/>
                <a:gd name="T7" fmla="*/ 3 h 24"/>
                <a:gd name="T8" fmla="*/ 24 w 24"/>
                <a:gd name="T9" fmla="*/ 19 h 24"/>
                <a:gd name="T10" fmla="*/ 21 w 24"/>
                <a:gd name="T11" fmla="*/ 22 h 24"/>
                <a:gd name="T12" fmla="*/ 5 w 24"/>
                <a:gd name="T13" fmla="*/ 24 h 24"/>
                <a:gd name="T14" fmla="*/ 1 w 24"/>
                <a:gd name="T15" fmla="*/ 21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3"/>
                    <a:pt x="1" y="2"/>
                    <a:pt x="3" y="2"/>
                  </a:cubicBezTo>
                  <a:cubicBezTo>
                    <a:pt x="19" y="0"/>
                    <a:pt x="19" y="0"/>
                    <a:pt x="19" y="0"/>
                  </a:cubicBezTo>
                  <a:cubicBezTo>
                    <a:pt x="21" y="0"/>
                    <a:pt x="22" y="1"/>
                    <a:pt x="22" y="3"/>
                  </a:cubicBezTo>
                  <a:cubicBezTo>
                    <a:pt x="24" y="19"/>
                    <a:pt x="24" y="19"/>
                    <a:pt x="24" y="19"/>
                  </a:cubicBezTo>
                  <a:cubicBezTo>
                    <a:pt x="24" y="21"/>
                    <a:pt x="23" y="22"/>
                    <a:pt x="21" y="22"/>
                  </a:cubicBezTo>
                  <a:cubicBezTo>
                    <a:pt x="5" y="24"/>
                    <a:pt x="5" y="24"/>
                    <a:pt x="5" y="24"/>
                  </a:cubicBezTo>
                  <a:cubicBezTo>
                    <a:pt x="3" y="24"/>
                    <a:pt x="2" y="23"/>
                    <a:pt x="1" y="21"/>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7" name="任意多边形: 形状 166"/>
            <p:cNvSpPr>
              <a:spLocks/>
            </p:cNvSpPr>
            <p:nvPr/>
          </p:nvSpPr>
          <p:spPr bwMode="auto">
            <a:xfrm>
              <a:off x="3641727" y="2384426"/>
              <a:ext cx="93663" cy="93663"/>
            </a:xfrm>
            <a:custGeom>
              <a:avLst/>
              <a:gdLst>
                <a:gd name="T0" fmla="*/ 1 w 25"/>
                <a:gd name="T1" fmla="*/ 5 h 25"/>
                <a:gd name="T2" fmla="*/ 3 w 25"/>
                <a:gd name="T3" fmla="*/ 2 h 25"/>
                <a:gd name="T4" fmla="*/ 20 w 25"/>
                <a:gd name="T5" fmla="*/ 1 h 25"/>
                <a:gd name="T6" fmla="*/ 23 w 25"/>
                <a:gd name="T7" fmla="*/ 3 h 25"/>
                <a:gd name="T8" fmla="*/ 24 w 25"/>
                <a:gd name="T9" fmla="*/ 20 h 25"/>
                <a:gd name="T10" fmla="*/ 22 w 25"/>
                <a:gd name="T11" fmla="*/ 23 h 25"/>
                <a:gd name="T12" fmla="*/ 5 w 25"/>
                <a:gd name="T13" fmla="*/ 24 h 25"/>
                <a:gd name="T14" fmla="*/ 2 w 25"/>
                <a:gd name="T15" fmla="*/ 22 h 25"/>
                <a:gd name="T16" fmla="*/ 1 w 25"/>
                <a:gd name="T17" fmla="*/ 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5">
                  <a:moveTo>
                    <a:pt x="1" y="5"/>
                  </a:moveTo>
                  <a:cubicBezTo>
                    <a:pt x="0" y="4"/>
                    <a:pt x="2" y="2"/>
                    <a:pt x="3" y="2"/>
                  </a:cubicBezTo>
                  <a:cubicBezTo>
                    <a:pt x="20" y="1"/>
                    <a:pt x="20" y="1"/>
                    <a:pt x="20" y="1"/>
                  </a:cubicBezTo>
                  <a:cubicBezTo>
                    <a:pt x="21" y="0"/>
                    <a:pt x="23" y="2"/>
                    <a:pt x="23" y="3"/>
                  </a:cubicBezTo>
                  <a:cubicBezTo>
                    <a:pt x="24" y="20"/>
                    <a:pt x="24" y="20"/>
                    <a:pt x="24" y="20"/>
                  </a:cubicBezTo>
                  <a:cubicBezTo>
                    <a:pt x="25" y="21"/>
                    <a:pt x="23" y="23"/>
                    <a:pt x="22" y="23"/>
                  </a:cubicBezTo>
                  <a:cubicBezTo>
                    <a:pt x="5" y="24"/>
                    <a:pt x="5" y="24"/>
                    <a:pt x="5" y="24"/>
                  </a:cubicBezTo>
                  <a:cubicBezTo>
                    <a:pt x="4" y="25"/>
                    <a:pt x="2" y="23"/>
                    <a:pt x="2" y="22"/>
                  </a:cubicBezTo>
                  <a:lnTo>
                    <a:pt x="1"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8" name="任意多边形: 形状 167"/>
            <p:cNvSpPr>
              <a:spLocks/>
            </p:cNvSpPr>
            <p:nvPr/>
          </p:nvSpPr>
          <p:spPr bwMode="auto">
            <a:xfrm>
              <a:off x="4689477" y="2184401"/>
              <a:ext cx="90488" cy="90488"/>
            </a:xfrm>
            <a:custGeom>
              <a:avLst/>
              <a:gdLst>
                <a:gd name="T0" fmla="*/ 0 w 24"/>
                <a:gd name="T1" fmla="*/ 5 h 24"/>
                <a:gd name="T2" fmla="*/ 3 w 24"/>
                <a:gd name="T3" fmla="*/ 2 h 24"/>
                <a:gd name="T4" fmla="*/ 19 w 24"/>
                <a:gd name="T5" fmla="*/ 0 h 24"/>
                <a:gd name="T6" fmla="*/ 22 w 24"/>
                <a:gd name="T7" fmla="*/ 3 h 24"/>
                <a:gd name="T8" fmla="*/ 24 w 24"/>
                <a:gd name="T9" fmla="*/ 19 h 24"/>
                <a:gd name="T10" fmla="*/ 21 w 24"/>
                <a:gd name="T11" fmla="*/ 22 h 24"/>
                <a:gd name="T12" fmla="*/ 5 w 24"/>
                <a:gd name="T13" fmla="*/ 24 h 24"/>
                <a:gd name="T14" fmla="*/ 2 w 24"/>
                <a:gd name="T15" fmla="*/ 21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3"/>
                    <a:pt x="1" y="2"/>
                    <a:pt x="3" y="2"/>
                  </a:cubicBezTo>
                  <a:cubicBezTo>
                    <a:pt x="19" y="0"/>
                    <a:pt x="19" y="0"/>
                    <a:pt x="19" y="0"/>
                  </a:cubicBezTo>
                  <a:cubicBezTo>
                    <a:pt x="21" y="0"/>
                    <a:pt x="22" y="1"/>
                    <a:pt x="22" y="3"/>
                  </a:cubicBezTo>
                  <a:cubicBezTo>
                    <a:pt x="24" y="19"/>
                    <a:pt x="24" y="19"/>
                    <a:pt x="24" y="19"/>
                  </a:cubicBezTo>
                  <a:cubicBezTo>
                    <a:pt x="24" y="21"/>
                    <a:pt x="23" y="22"/>
                    <a:pt x="21" y="22"/>
                  </a:cubicBezTo>
                  <a:cubicBezTo>
                    <a:pt x="5" y="24"/>
                    <a:pt x="5" y="24"/>
                    <a:pt x="5" y="24"/>
                  </a:cubicBezTo>
                  <a:cubicBezTo>
                    <a:pt x="3" y="24"/>
                    <a:pt x="2" y="23"/>
                    <a:pt x="2" y="21"/>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9" name="任意多边形: 形状 168"/>
            <p:cNvSpPr>
              <a:spLocks/>
            </p:cNvSpPr>
            <p:nvPr/>
          </p:nvSpPr>
          <p:spPr bwMode="auto">
            <a:xfrm>
              <a:off x="4591052" y="2192338"/>
              <a:ext cx="90488" cy="90488"/>
            </a:xfrm>
            <a:custGeom>
              <a:avLst/>
              <a:gdLst>
                <a:gd name="T0" fmla="*/ 0 w 24"/>
                <a:gd name="T1" fmla="*/ 5 h 24"/>
                <a:gd name="T2" fmla="*/ 3 w 24"/>
                <a:gd name="T3" fmla="*/ 2 h 24"/>
                <a:gd name="T4" fmla="*/ 19 w 24"/>
                <a:gd name="T5" fmla="*/ 1 h 24"/>
                <a:gd name="T6" fmla="*/ 22 w 24"/>
                <a:gd name="T7" fmla="*/ 3 h 24"/>
                <a:gd name="T8" fmla="*/ 24 w 24"/>
                <a:gd name="T9" fmla="*/ 20 h 24"/>
                <a:gd name="T10" fmla="*/ 21 w 24"/>
                <a:gd name="T11" fmla="*/ 23 h 24"/>
                <a:gd name="T12" fmla="*/ 5 w 24"/>
                <a:gd name="T13" fmla="*/ 24 h 24"/>
                <a:gd name="T14" fmla="*/ 1 w 24"/>
                <a:gd name="T15" fmla="*/ 22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4"/>
                    <a:pt x="1" y="2"/>
                    <a:pt x="3" y="2"/>
                  </a:cubicBezTo>
                  <a:cubicBezTo>
                    <a:pt x="19" y="1"/>
                    <a:pt x="19" y="1"/>
                    <a:pt x="19" y="1"/>
                  </a:cubicBezTo>
                  <a:cubicBezTo>
                    <a:pt x="21" y="0"/>
                    <a:pt x="22" y="2"/>
                    <a:pt x="22" y="3"/>
                  </a:cubicBezTo>
                  <a:cubicBezTo>
                    <a:pt x="24" y="20"/>
                    <a:pt x="24" y="20"/>
                    <a:pt x="24" y="20"/>
                  </a:cubicBezTo>
                  <a:cubicBezTo>
                    <a:pt x="24" y="21"/>
                    <a:pt x="23" y="23"/>
                    <a:pt x="21" y="23"/>
                  </a:cubicBezTo>
                  <a:cubicBezTo>
                    <a:pt x="5" y="24"/>
                    <a:pt x="5" y="24"/>
                    <a:pt x="5" y="24"/>
                  </a:cubicBezTo>
                  <a:cubicBezTo>
                    <a:pt x="3" y="24"/>
                    <a:pt x="2" y="23"/>
                    <a:pt x="1" y="22"/>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0" name="任意多边形: 形状 169"/>
            <p:cNvSpPr>
              <a:spLocks/>
            </p:cNvSpPr>
            <p:nvPr/>
          </p:nvSpPr>
          <p:spPr bwMode="auto">
            <a:xfrm>
              <a:off x="4491039" y="2203451"/>
              <a:ext cx="93663" cy="90488"/>
            </a:xfrm>
            <a:custGeom>
              <a:avLst/>
              <a:gdLst>
                <a:gd name="T0" fmla="*/ 1 w 25"/>
                <a:gd name="T1" fmla="*/ 5 h 24"/>
                <a:gd name="T2" fmla="*/ 3 w 25"/>
                <a:gd name="T3" fmla="*/ 2 h 24"/>
                <a:gd name="T4" fmla="*/ 20 w 25"/>
                <a:gd name="T5" fmla="*/ 0 h 24"/>
                <a:gd name="T6" fmla="*/ 23 w 25"/>
                <a:gd name="T7" fmla="*/ 3 h 24"/>
                <a:gd name="T8" fmla="*/ 24 w 25"/>
                <a:gd name="T9" fmla="*/ 19 h 24"/>
                <a:gd name="T10" fmla="*/ 22 w 25"/>
                <a:gd name="T11" fmla="*/ 22 h 24"/>
                <a:gd name="T12" fmla="*/ 5 w 25"/>
                <a:gd name="T13" fmla="*/ 24 h 24"/>
                <a:gd name="T14" fmla="*/ 2 w 25"/>
                <a:gd name="T15" fmla="*/ 21 h 24"/>
                <a:gd name="T16" fmla="*/ 1 w 25"/>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4">
                  <a:moveTo>
                    <a:pt x="1" y="5"/>
                  </a:moveTo>
                  <a:cubicBezTo>
                    <a:pt x="0" y="3"/>
                    <a:pt x="2" y="2"/>
                    <a:pt x="3" y="2"/>
                  </a:cubicBezTo>
                  <a:cubicBezTo>
                    <a:pt x="20" y="0"/>
                    <a:pt x="20" y="0"/>
                    <a:pt x="20" y="0"/>
                  </a:cubicBezTo>
                  <a:cubicBezTo>
                    <a:pt x="21" y="0"/>
                    <a:pt x="23" y="1"/>
                    <a:pt x="23" y="3"/>
                  </a:cubicBezTo>
                  <a:cubicBezTo>
                    <a:pt x="24" y="19"/>
                    <a:pt x="24" y="19"/>
                    <a:pt x="24" y="19"/>
                  </a:cubicBezTo>
                  <a:cubicBezTo>
                    <a:pt x="25" y="21"/>
                    <a:pt x="23" y="22"/>
                    <a:pt x="22" y="22"/>
                  </a:cubicBezTo>
                  <a:cubicBezTo>
                    <a:pt x="5" y="24"/>
                    <a:pt x="5" y="24"/>
                    <a:pt x="5" y="24"/>
                  </a:cubicBezTo>
                  <a:cubicBezTo>
                    <a:pt x="4" y="24"/>
                    <a:pt x="2" y="23"/>
                    <a:pt x="2" y="21"/>
                  </a:cubicBezTo>
                  <a:lnTo>
                    <a:pt x="1"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1" name="任意多边形: 形状 170"/>
            <p:cNvSpPr>
              <a:spLocks/>
            </p:cNvSpPr>
            <p:nvPr/>
          </p:nvSpPr>
          <p:spPr bwMode="auto">
            <a:xfrm>
              <a:off x="4392614" y="2211388"/>
              <a:ext cx="90488" cy="90488"/>
            </a:xfrm>
            <a:custGeom>
              <a:avLst/>
              <a:gdLst>
                <a:gd name="T0" fmla="*/ 0 w 24"/>
                <a:gd name="T1" fmla="*/ 5 h 24"/>
                <a:gd name="T2" fmla="*/ 3 w 24"/>
                <a:gd name="T3" fmla="*/ 2 h 24"/>
                <a:gd name="T4" fmla="*/ 19 w 24"/>
                <a:gd name="T5" fmla="*/ 1 h 24"/>
                <a:gd name="T6" fmla="*/ 23 w 24"/>
                <a:gd name="T7" fmla="*/ 3 h 24"/>
                <a:gd name="T8" fmla="*/ 24 w 24"/>
                <a:gd name="T9" fmla="*/ 20 h 24"/>
                <a:gd name="T10" fmla="*/ 21 w 24"/>
                <a:gd name="T11" fmla="*/ 23 h 24"/>
                <a:gd name="T12" fmla="*/ 5 w 24"/>
                <a:gd name="T13" fmla="*/ 24 h 24"/>
                <a:gd name="T14" fmla="*/ 2 w 24"/>
                <a:gd name="T15" fmla="*/ 22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4"/>
                    <a:pt x="1" y="2"/>
                    <a:pt x="3" y="2"/>
                  </a:cubicBezTo>
                  <a:cubicBezTo>
                    <a:pt x="19" y="1"/>
                    <a:pt x="19" y="1"/>
                    <a:pt x="19" y="1"/>
                  </a:cubicBezTo>
                  <a:cubicBezTo>
                    <a:pt x="21" y="0"/>
                    <a:pt x="22" y="2"/>
                    <a:pt x="23" y="3"/>
                  </a:cubicBezTo>
                  <a:cubicBezTo>
                    <a:pt x="24" y="20"/>
                    <a:pt x="24" y="20"/>
                    <a:pt x="24" y="20"/>
                  </a:cubicBezTo>
                  <a:cubicBezTo>
                    <a:pt x="24" y="21"/>
                    <a:pt x="23" y="23"/>
                    <a:pt x="21" y="23"/>
                  </a:cubicBezTo>
                  <a:cubicBezTo>
                    <a:pt x="5" y="24"/>
                    <a:pt x="5" y="24"/>
                    <a:pt x="5" y="24"/>
                  </a:cubicBezTo>
                  <a:cubicBezTo>
                    <a:pt x="3" y="24"/>
                    <a:pt x="2" y="23"/>
                    <a:pt x="2" y="22"/>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2" name="任意多边形: 形状 171"/>
            <p:cNvSpPr>
              <a:spLocks/>
            </p:cNvSpPr>
            <p:nvPr/>
          </p:nvSpPr>
          <p:spPr bwMode="auto">
            <a:xfrm>
              <a:off x="4295776" y="2222501"/>
              <a:ext cx="88900" cy="90488"/>
            </a:xfrm>
            <a:custGeom>
              <a:avLst/>
              <a:gdLst>
                <a:gd name="T0" fmla="*/ 0 w 24"/>
                <a:gd name="T1" fmla="*/ 5 h 24"/>
                <a:gd name="T2" fmla="*/ 3 w 24"/>
                <a:gd name="T3" fmla="*/ 2 h 24"/>
                <a:gd name="T4" fmla="*/ 19 w 24"/>
                <a:gd name="T5" fmla="*/ 0 h 24"/>
                <a:gd name="T6" fmla="*/ 22 w 24"/>
                <a:gd name="T7" fmla="*/ 3 h 24"/>
                <a:gd name="T8" fmla="*/ 24 w 24"/>
                <a:gd name="T9" fmla="*/ 19 h 24"/>
                <a:gd name="T10" fmla="*/ 21 w 24"/>
                <a:gd name="T11" fmla="*/ 22 h 24"/>
                <a:gd name="T12" fmla="*/ 5 w 24"/>
                <a:gd name="T13" fmla="*/ 24 h 24"/>
                <a:gd name="T14" fmla="*/ 2 w 24"/>
                <a:gd name="T15" fmla="*/ 21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3"/>
                    <a:pt x="1" y="2"/>
                    <a:pt x="3" y="2"/>
                  </a:cubicBezTo>
                  <a:cubicBezTo>
                    <a:pt x="19" y="0"/>
                    <a:pt x="19" y="0"/>
                    <a:pt x="19" y="0"/>
                  </a:cubicBezTo>
                  <a:cubicBezTo>
                    <a:pt x="21" y="0"/>
                    <a:pt x="22" y="1"/>
                    <a:pt x="22" y="3"/>
                  </a:cubicBezTo>
                  <a:cubicBezTo>
                    <a:pt x="24" y="19"/>
                    <a:pt x="24" y="19"/>
                    <a:pt x="24" y="19"/>
                  </a:cubicBezTo>
                  <a:cubicBezTo>
                    <a:pt x="24" y="21"/>
                    <a:pt x="23" y="22"/>
                    <a:pt x="21" y="22"/>
                  </a:cubicBezTo>
                  <a:cubicBezTo>
                    <a:pt x="5" y="24"/>
                    <a:pt x="5" y="24"/>
                    <a:pt x="5" y="24"/>
                  </a:cubicBezTo>
                  <a:cubicBezTo>
                    <a:pt x="3" y="24"/>
                    <a:pt x="2" y="23"/>
                    <a:pt x="2" y="21"/>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3" name="任意多边形: 形状 172"/>
            <p:cNvSpPr>
              <a:spLocks/>
            </p:cNvSpPr>
            <p:nvPr/>
          </p:nvSpPr>
          <p:spPr bwMode="auto">
            <a:xfrm>
              <a:off x="4197351" y="2230438"/>
              <a:ext cx="90488" cy="90488"/>
            </a:xfrm>
            <a:custGeom>
              <a:avLst/>
              <a:gdLst>
                <a:gd name="T0" fmla="*/ 0 w 24"/>
                <a:gd name="T1" fmla="*/ 5 h 24"/>
                <a:gd name="T2" fmla="*/ 2 w 24"/>
                <a:gd name="T3" fmla="*/ 2 h 24"/>
                <a:gd name="T4" fmla="*/ 19 w 24"/>
                <a:gd name="T5" fmla="*/ 0 h 24"/>
                <a:gd name="T6" fmla="*/ 22 w 24"/>
                <a:gd name="T7" fmla="*/ 3 h 24"/>
                <a:gd name="T8" fmla="*/ 23 w 24"/>
                <a:gd name="T9" fmla="*/ 20 h 24"/>
                <a:gd name="T10" fmla="*/ 21 w 24"/>
                <a:gd name="T11" fmla="*/ 23 h 24"/>
                <a:gd name="T12" fmla="*/ 4 w 24"/>
                <a:gd name="T13" fmla="*/ 24 h 24"/>
                <a:gd name="T14" fmla="*/ 1 w 24"/>
                <a:gd name="T15" fmla="*/ 22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4"/>
                    <a:pt x="1" y="2"/>
                    <a:pt x="2" y="2"/>
                  </a:cubicBezTo>
                  <a:cubicBezTo>
                    <a:pt x="19" y="0"/>
                    <a:pt x="19" y="0"/>
                    <a:pt x="19" y="0"/>
                  </a:cubicBezTo>
                  <a:cubicBezTo>
                    <a:pt x="20" y="0"/>
                    <a:pt x="22" y="2"/>
                    <a:pt x="22" y="3"/>
                  </a:cubicBezTo>
                  <a:cubicBezTo>
                    <a:pt x="23" y="20"/>
                    <a:pt x="23" y="20"/>
                    <a:pt x="23" y="20"/>
                  </a:cubicBezTo>
                  <a:cubicBezTo>
                    <a:pt x="24" y="21"/>
                    <a:pt x="22" y="23"/>
                    <a:pt x="21" y="23"/>
                  </a:cubicBezTo>
                  <a:cubicBezTo>
                    <a:pt x="4" y="24"/>
                    <a:pt x="4" y="24"/>
                    <a:pt x="4" y="24"/>
                  </a:cubicBezTo>
                  <a:cubicBezTo>
                    <a:pt x="3" y="24"/>
                    <a:pt x="1" y="23"/>
                    <a:pt x="1" y="22"/>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4" name="任意多边形: 形状 173"/>
            <p:cNvSpPr>
              <a:spLocks/>
            </p:cNvSpPr>
            <p:nvPr/>
          </p:nvSpPr>
          <p:spPr bwMode="auto">
            <a:xfrm>
              <a:off x="4095751" y="2241551"/>
              <a:ext cx="90488" cy="90488"/>
            </a:xfrm>
            <a:custGeom>
              <a:avLst/>
              <a:gdLst>
                <a:gd name="T0" fmla="*/ 0 w 24"/>
                <a:gd name="T1" fmla="*/ 5 h 24"/>
                <a:gd name="T2" fmla="*/ 3 w 24"/>
                <a:gd name="T3" fmla="*/ 2 h 24"/>
                <a:gd name="T4" fmla="*/ 19 w 24"/>
                <a:gd name="T5" fmla="*/ 0 h 24"/>
                <a:gd name="T6" fmla="*/ 23 w 24"/>
                <a:gd name="T7" fmla="*/ 3 h 24"/>
                <a:gd name="T8" fmla="*/ 24 w 24"/>
                <a:gd name="T9" fmla="*/ 19 h 24"/>
                <a:gd name="T10" fmla="*/ 22 w 24"/>
                <a:gd name="T11" fmla="*/ 22 h 24"/>
                <a:gd name="T12" fmla="*/ 5 w 24"/>
                <a:gd name="T13" fmla="*/ 24 h 24"/>
                <a:gd name="T14" fmla="*/ 2 w 24"/>
                <a:gd name="T15" fmla="*/ 21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3"/>
                    <a:pt x="1" y="2"/>
                    <a:pt x="3" y="2"/>
                  </a:cubicBezTo>
                  <a:cubicBezTo>
                    <a:pt x="19" y="0"/>
                    <a:pt x="19" y="0"/>
                    <a:pt x="19" y="0"/>
                  </a:cubicBezTo>
                  <a:cubicBezTo>
                    <a:pt x="21" y="0"/>
                    <a:pt x="22" y="1"/>
                    <a:pt x="23" y="3"/>
                  </a:cubicBezTo>
                  <a:cubicBezTo>
                    <a:pt x="24" y="19"/>
                    <a:pt x="24" y="19"/>
                    <a:pt x="24" y="19"/>
                  </a:cubicBezTo>
                  <a:cubicBezTo>
                    <a:pt x="24" y="21"/>
                    <a:pt x="23" y="22"/>
                    <a:pt x="22" y="22"/>
                  </a:cubicBezTo>
                  <a:cubicBezTo>
                    <a:pt x="5" y="24"/>
                    <a:pt x="5" y="24"/>
                    <a:pt x="5" y="24"/>
                  </a:cubicBezTo>
                  <a:cubicBezTo>
                    <a:pt x="4" y="24"/>
                    <a:pt x="2" y="23"/>
                    <a:pt x="2" y="21"/>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5" name="任意多边形: 形状 174"/>
            <p:cNvSpPr>
              <a:spLocks/>
            </p:cNvSpPr>
            <p:nvPr/>
          </p:nvSpPr>
          <p:spPr bwMode="auto">
            <a:xfrm>
              <a:off x="3998914" y="2249488"/>
              <a:ext cx="88900" cy="88900"/>
            </a:xfrm>
            <a:custGeom>
              <a:avLst/>
              <a:gdLst>
                <a:gd name="T0" fmla="*/ 0 w 24"/>
                <a:gd name="T1" fmla="*/ 5 h 24"/>
                <a:gd name="T2" fmla="*/ 3 w 24"/>
                <a:gd name="T3" fmla="*/ 2 h 24"/>
                <a:gd name="T4" fmla="*/ 19 w 24"/>
                <a:gd name="T5" fmla="*/ 0 h 24"/>
                <a:gd name="T6" fmla="*/ 22 w 24"/>
                <a:gd name="T7" fmla="*/ 3 h 24"/>
                <a:gd name="T8" fmla="*/ 24 w 24"/>
                <a:gd name="T9" fmla="*/ 19 h 24"/>
                <a:gd name="T10" fmla="*/ 21 w 24"/>
                <a:gd name="T11" fmla="*/ 23 h 24"/>
                <a:gd name="T12" fmla="*/ 5 w 24"/>
                <a:gd name="T13" fmla="*/ 24 h 24"/>
                <a:gd name="T14" fmla="*/ 2 w 24"/>
                <a:gd name="T15" fmla="*/ 22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4"/>
                    <a:pt x="1" y="2"/>
                    <a:pt x="3" y="2"/>
                  </a:cubicBezTo>
                  <a:cubicBezTo>
                    <a:pt x="19" y="0"/>
                    <a:pt x="19" y="0"/>
                    <a:pt x="19" y="0"/>
                  </a:cubicBezTo>
                  <a:cubicBezTo>
                    <a:pt x="21" y="0"/>
                    <a:pt x="22" y="1"/>
                    <a:pt x="22" y="3"/>
                  </a:cubicBezTo>
                  <a:cubicBezTo>
                    <a:pt x="24" y="19"/>
                    <a:pt x="24" y="19"/>
                    <a:pt x="24" y="19"/>
                  </a:cubicBezTo>
                  <a:cubicBezTo>
                    <a:pt x="24" y="21"/>
                    <a:pt x="23" y="23"/>
                    <a:pt x="21" y="23"/>
                  </a:cubicBezTo>
                  <a:cubicBezTo>
                    <a:pt x="5" y="24"/>
                    <a:pt x="5" y="24"/>
                    <a:pt x="5" y="24"/>
                  </a:cubicBezTo>
                  <a:cubicBezTo>
                    <a:pt x="3" y="24"/>
                    <a:pt x="2" y="23"/>
                    <a:pt x="2" y="22"/>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6" name="任意多边形: 形状 175"/>
            <p:cNvSpPr>
              <a:spLocks/>
            </p:cNvSpPr>
            <p:nvPr/>
          </p:nvSpPr>
          <p:spPr bwMode="auto">
            <a:xfrm>
              <a:off x="3900489" y="2260601"/>
              <a:ext cx="90488" cy="90488"/>
            </a:xfrm>
            <a:custGeom>
              <a:avLst/>
              <a:gdLst>
                <a:gd name="T0" fmla="*/ 0 w 24"/>
                <a:gd name="T1" fmla="*/ 5 h 24"/>
                <a:gd name="T2" fmla="*/ 2 w 24"/>
                <a:gd name="T3" fmla="*/ 1 h 24"/>
                <a:gd name="T4" fmla="*/ 19 w 24"/>
                <a:gd name="T5" fmla="*/ 0 h 24"/>
                <a:gd name="T6" fmla="*/ 22 w 24"/>
                <a:gd name="T7" fmla="*/ 3 h 24"/>
                <a:gd name="T8" fmla="*/ 24 w 24"/>
                <a:gd name="T9" fmla="*/ 19 h 24"/>
                <a:gd name="T10" fmla="*/ 21 w 24"/>
                <a:gd name="T11" fmla="*/ 22 h 24"/>
                <a:gd name="T12" fmla="*/ 5 w 24"/>
                <a:gd name="T13" fmla="*/ 24 h 24"/>
                <a:gd name="T14" fmla="*/ 1 w 24"/>
                <a:gd name="T15" fmla="*/ 21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3"/>
                    <a:pt x="1" y="2"/>
                    <a:pt x="2" y="1"/>
                  </a:cubicBezTo>
                  <a:cubicBezTo>
                    <a:pt x="19" y="0"/>
                    <a:pt x="19" y="0"/>
                    <a:pt x="19" y="0"/>
                  </a:cubicBezTo>
                  <a:cubicBezTo>
                    <a:pt x="20" y="0"/>
                    <a:pt x="22" y="1"/>
                    <a:pt x="22" y="3"/>
                  </a:cubicBezTo>
                  <a:cubicBezTo>
                    <a:pt x="24" y="19"/>
                    <a:pt x="24" y="19"/>
                    <a:pt x="24" y="19"/>
                  </a:cubicBezTo>
                  <a:cubicBezTo>
                    <a:pt x="24" y="21"/>
                    <a:pt x="23" y="22"/>
                    <a:pt x="21" y="22"/>
                  </a:cubicBezTo>
                  <a:cubicBezTo>
                    <a:pt x="5" y="24"/>
                    <a:pt x="5" y="24"/>
                    <a:pt x="5" y="24"/>
                  </a:cubicBezTo>
                  <a:cubicBezTo>
                    <a:pt x="3" y="24"/>
                    <a:pt x="1" y="23"/>
                    <a:pt x="1" y="21"/>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7" name="任意多边形: 形状 176"/>
            <p:cNvSpPr>
              <a:spLocks/>
            </p:cNvSpPr>
            <p:nvPr/>
          </p:nvSpPr>
          <p:spPr bwMode="auto">
            <a:xfrm>
              <a:off x="3798889" y="2266951"/>
              <a:ext cx="90488" cy="90488"/>
            </a:xfrm>
            <a:custGeom>
              <a:avLst/>
              <a:gdLst>
                <a:gd name="T0" fmla="*/ 0 w 24"/>
                <a:gd name="T1" fmla="*/ 5 h 24"/>
                <a:gd name="T2" fmla="*/ 3 w 24"/>
                <a:gd name="T3" fmla="*/ 2 h 24"/>
                <a:gd name="T4" fmla="*/ 20 w 24"/>
                <a:gd name="T5" fmla="*/ 0 h 24"/>
                <a:gd name="T6" fmla="*/ 23 w 24"/>
                <a:gd name="T7" fmla="*/ 3 h 24"/>
                <a:gd name="T8" fmla="*/ 24 w 24"/>
                <a:gd name="T9" fmla="*/ 19 h 24"/>
                <a:gd name="T10" fmla="*/ 22 w 24"/>
                <a:gd name="T11" fmla="*/ 23 h 24"/>
                <a:gd name="T12" fmla="*/ 5 w 24"/>
                <a:gd name="T13" fmla="*/ 24 h 24"/>
                <a:gd name="T14" fmla="*/ 2 w 24"/>
                <a:gd name="T15" fmla="*/ 22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4"/>
                    <a:pt x="2" y="2"/>
                    <a:pt x="3" y="2"/>
                  </a:cubicBezTo>
                  <a:cubicBezTo>
                    <a:pt x="20" y="0"/>
                    <a:pt x="20" y="0"/>
                    <a:pt x="20" y="0"/>
                  </a:cubicBezTo>
                  <a:cubicBezTo>
                    <a:pt x="21" y="0"/>
                    <a:pt x="23" y="1"/>
                    <a:pt x="23" y="3"/>
                  </a:cubicBezTo>
                  <a:cubicBezTo>
                    <a:pt x="24" y="19"/>
                    <a:pt x="24" y="19"/>
                    <a:pt x="24" y="19"/>
                  </a:cubicBezTo>
                  <a:cubicBezTo>
                    <a:pt x="24" y="21"/>
                    <a:pt x="23" y="22"/>
                    <a:pt x="22" y="23"/>
                  </a:cubicBezTo>
                  <a:cubicBezTo>
                    <a:pt x="5" y="24"/>
                    <a:pt x="5" y="24"/>
                    <a:pt x="5" y="24"/>
                  </a:cubicBezTo>
                  <a:cubicBezTo>
                    <a:pt x="4" y="24"/>
                    <a:pt x="2" y="23"/>
                    <a:pt x="2" y="22"/>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8" name="任意多边形: 形状 177"/>
            <p:cNvSpPr>
              <a:spLocks/>
            </p:cNvSpPr>
            <p:nvPr/>
          </p:nvSpPr>
          <p:spPr bwMode="auto">
            <a:xfrm>
              <a:off x="3702051" y="2279651"/>
              <a:ext cx="90488" cy="88900"/>
            </a:xfrm>
            <a:custGeom>
              <a:avLst/>
              <a:gdLst>
                <a:gd name="T0" fmla="*/ 0 w 24"/>
                <a:gd name="T1" fmla="*/ 5 h 24"/>
                <a:gd name="T2" fmla="*/ 3 w 24"/>
                <a:gd name="T3" fmla="*/ 1 h 24"/>
                <a:gd name="T4" fmla="*/ 19 w 24"/>
                <a:gd name="T5" fmla="*/ 0 h 24"/>
                <a:gd name="T6" fmla="*/ 22 w 24"/>
                <a:gd name="T7" fmla="*/ 3 h 24"/>
                <a:gd name="T8" fmla="*/ 24 w 24"/>
                <a:gd name="T9" fmla="*/ 19 h 24"/>
                <a:gd name="T10" fmla="*/ 21 w 24"/>
                <a:gd name="T11" fmla="*/ 22 h 24"/>
                <a:gd name="T12" fmla="*/ 5 w 24"/>
                <a:gd name="T13" fmla="*/ 24 h 24"/>
                <a:gd name="T14" fmla="*/ 2 w 24"/>
                <a:gd name="T15" fmla="*/ 21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3"/>
                    <a:pt x="1" y="2"/>
                    <a:pt x="3" y="1"/>
                  </a:cubicBezTo>
                  <a:cubicBezTo>
                    <a:pt x="19" y="0"/>
                    <a:pt x="19" y="0"/>
                    <a:pt x="19" y="0"/>
                  </a:cubicBezTo>
                  <a:cubicBezTo>
                    <a:pt x="21" y="0"/>
                    <a:pt x="22" y="1"/>
                    <a:pt x="22" y="3"/>
                  </a:cubicBezTo>
                  <a:cubicBezTo>
                    <a:pt x="24" y="19"/>
                    <a:pt x="24" y="19"/>
                    <a:pt x="24" y="19"/>
                  </a:cubicBezTo>
                  <a:cubicBezTo>
                    <a:pt x="24" y="21"/>
                    <a:pt x="23" y="22"/>
                    <a:pt x="21" y="22"/>
                  </a:cubicBezTo>
                  <a:cubicBezTo>
                    <a:pt x="5" y="24"/>
                    <a:pt x="5" y="24"/>
                    <a:pt x="5" y="24"/>
                  </a:cubicBezTo>
                  <a:cubicBezTo>
                    <a:pt x="3" y="24"/>
                    <a:pt x="2" y="23"/>
                    <a:pt x="2" y="21"/>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9" name="任意多边形: 形状 178"/>
            <p:cNvSpPr>
              <a:spLocks/>
            </p:cNvSpPr>
            <p:nvPr/>
          </p:nvSpPr>
          <p:spPr bwMode="auto">
            <a:xfrm>
              <a:off x="3603626" y="2286001"/>
              <a:ext cx="90488" cy="90488"/>
            </a:xfrm>
            <a:custGeom>
              <a:avLst/>
              <a:gdLst>
                <a:gd name="T0" fmla="*/ 0 w 24"/>
                <a:gd name="T1" fmla="*/ 5 h 24"/>
                <a:gd name="T2" fmla="*/ 3 w 24"/>
                <a:gd name="T3" fmla="*/ 2 h 24"/>
                <a:gd name="T4" fmla="*/ 19 w 24"/>
                <a:gd name="T5" fmla="*/ 0 h 24"/>
                <a:gd name="T6" fmla="*/ 22 w 24"/>
                <a:gd name="T7" fmla="*/ 3 h 24"/>
                <a:gd name="T8" fmla="*/ 24 w 24"/>
                <a:gd name="T9" fmla="*/ 19 h 24"/>
                <a:gd name="T10" fmla="*/ 21 w 24"/>
                <a:gd name="T11" fmla="*/ 23 h 24"/>
                <a:gd name="T12" fmla="*/ 5 w 24"/>
                <a:gd name="T13" fmla="*/ 24 h 24"/>
                <a:gd name="T14" fmla="*/ 1 w 24"/>
                <a:gd name="T15" fmla="*/ 22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3"/>
                    <a:pt x="1" y="2"/>
                    <a:pt x="3" y="2"/>
                  </a:cubicBezTo>
                  <a:cubicBezTo>
                    <a:pt x="19" y="0"/>
                    <a:pt x="19" y="0"/>
                    <a:pt x="19" y="0"/>
                  </a:cubicBezTo>
                  <a:cubicBezTo>
                    <a:pt x="21" y="0"/>
                    <a:pt x="22" y="1"/>
                    <a:pt x="22" y="3"/>
                  </a:cubicBezTo>
                  <a:cubicBezTo>
                    <a:pt x="24" y="19"/>
                    <a:pt x="24" y="19"/>
                    <a:pt x="24" y="19"/>
                  </a:cubicBezTo>
                  <a:cubicBezTo>
                    <a:pt x="24" y="21"/>
                    <a:pt x="23" y="22"/>
                    <a:pt x="21" y="23"/>
                  </a:cubicBezTo>
                  <a:cubicBezTo>
                    <a:pt x="5" y="24"/>
                    <a:pt x="5" y="24"/>
                    <a:pt x="5" y="24"/>
                  </a:cubicBezTo>
                  <a:cubicBezTo>
                    <a:pt x="3" y="24"/>
                    <a:pt x="2" y="23"/>
                    <a:pt x="1" y="22"/>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0" name="任意多边形: 形状 179"/>
            <p:cNvSpPr>
              <a:spLocks/>
            </p:cNvSpPr>
            <p:nvPr/>
          </p:nvSpPr>
          <p:spPr bwMode="auto">
            <a:xfrm>
              <a:off x="4640264" y="2087563"/>
              <a:ext cx="90488" cy="90488"/>
            </a:xfrm>
            <a:custGeom>
              <a:avLst/>
              <a:gdLst>
                <a:gd name="T0" fmla="*/ 0 w 24"/>
                <a:gd name="T1" fmla="*/ 5 h 24"/>
                <a:gd name="T2" fmla="*/ 3 w 24"/>
                <a:gd name="T3" fmla="*/ 2 h 24"/>
                <a:gd name="T4" fmla="*/ 19 w 24"/>
                <a:gd name="T5" fmla="*/ 1 h 24"/>
                <a:gd name="T6" fmla="*/ 23 w 24"/>
                <a:gd name="T7" fmla="*/ 3 h 24"/>
                <a:gd name="T8" fmla="*/ 24 w 24"/>
                <a:gd name="T9" fmla="*/ 20 h 24"/>
                <a:gd name="T10" fmla="*/ 21 w 24"/>
                <a:gd name="T11" fmla="*/ 23 h 24"/>
                <a:gd name="T12" fmla="*/ 5 w 24"/>
                <a:gd name="T13" fmla="*/ 24 h 24"/>
                <a:gd name="T14" fmla="*/ 2 w 24"/>
                <a:gd name="T15" fmla="*/ 22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4"/>
                    <a:pt x="1" y="2"/>
                    <a:pt x="3" y="2"/>
                  </a:cubicBezTo>
                  <a:cubicBezTo>
                    <a:pt x="19" y="1"/>
                    <a:pt x="19" y="1"/>
                    <a:pt x="19" y="1"/>
                  </a:cubicBezTo>
                  <a:cubicBezTo>
                    <a:pt x="21" y="0"/>
                    <a:pt x="22" y="2"/>
                    <a:pt x="23" y="3"/>
                  </a:cubicBezTo>
                  <a:cubicBezTo>
                    <a:pt x="24" y="20"/>
                    <a:pt x="24" y="20"/>
                    <a:pt x="24" y="20"/>
                  </a:cubicBezTo>
                  <a:cubicBezTo>
                    <a:pt x="24" y="21"/>
                    <a:pt x="23" y="23"/>
                    <a:pt x="21" y="23"/>
                  </a:cubicBezTo>
                  <a:cubicBezTo>
                    <a:pt x="5" y="24"/>
                    <a:pt x="5" y="24"/>
                    <a:pt x="5" y="24"/>
                  </a:cubicBezTo>
                  <a:cubicBezTo>
                    <a:pt x="3" y="24"/>
                    <a:pt x="2" y="23"/>
                    <a:pt x="2" y="22"/>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1" name="任意多边形: 形状 180"/>
            <p:cNvSpPr>
              <a:spLocks/>
            </p:cNvSpPr>
            <p:nvPr/>
          </p:nvSpPr>
          <p:spPr bwMode="auto">
            <a:xfrm>
              <a:off x="4738689" y="2079626"/>
              <a:ext cx="93663" cy="90488"/>
            </a:xfrm>
            <a:custGeom>
              <a:avLst/>
              <a:gdLst>
                <a:gd name="T0" fmla="*/ 1 w 25"/>
                <a:gd name="T1" fmla="*/ 5 h 24"/>
                <a:gd name="T2" fmla="*/ 3 w 25"/>
                <a:gd name="T3" fmla="*/ 2 h 24"/>
                <a:gd name="T4" fmla="*/ 20 w 25"/>
                <a:gd name="T5" fmla="*/ 0 h 24"/>
                <a:gd name="T6" fmla="*/ 23 w 25"/>
                <a:gd name="T7" fmla="*/ 3 h 24"/>
                <a:gd name="T8" fmla="*/ 24 w 25"/>
                <a:gd name="T9" fmla="*/ 19 h 24"/>
                <a:gd name="T10" fmla="*/ 22 w 25"/>
                <a:gd name="T11" fmla="*/ 22 h 24"/>
                <a:gd name="T12" fmla="*/ 5 w 25"/>
                <a:gd name="T13" fmla="*/ 24 h 24"/>
                <a:gd name="T14" fmla="*/ 2 w 25"/>
                <a:gd name="T15" fmla="*/ 21 h 24"/>
                <a:gd name="T16" fmla="*/ 1 w 25"/>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4">
                  <a:moveTo>
                    <a:pt x="1" y="5"/>
                  </a:moveTo>
                  <a:cubicBezTo>
                    <a:pt x="0" y="3"/>
                    <a:pt x="2" y="2"/>
                    <a:pt x="3" y="2"/>
                  </a:cubicBezTo>
                  <a:cubicBezTo>
                    <a:pt x="20" y="0"/>
                    <a:pt x="20" y="0"/>
                    <a:pt x="20" y="0"/>
                  </a:cubicBezTo>
                  <a:cubicBezTo>
                    <a:pt x="21" y="0"/>
                    <a:pt x="23" y="1"/>
                    <a:pt x="23" y="3"/>
                  </a:cubicBezTo>
                  <a:cubicBezTo>
                    <a:pt x="24" y="19"/>
                    <a:pt x="24" y="19"/>
                    <a:pt x="24" y="19"/>
                  </a:cubicBezTo>
                  <a:cubicBezTo>
                    <a:pt x="25" y="21"/>
                    <a:pt x="23" y="22"/>
                    <a:pt x="22" y="22"/>
                  </a:cubicBezTo>
                  <a:cubicBezTo>
                    <a:pt x="5" y="24"/>
                    <a:pt x="5" y="24"/>
                    <a:pt x="5" y="24"/>
                  </a:cubicBezTo>
                  <a:cubicBezTo>
                    <a:pt x="4" y="24"/>
                    <a:pt x="2" y="23"/>
                    <a:pt x="2" y="21"/>
                  </a:cubicBezTo>
                  <a:lnTo>
                    <a:pt x="1"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2" name="任意多边形: 形状 181"/>
            <p:cNvSpPr>
              <a:spLocks/>
            </p:cNvSpPr>
            <p:nvPr/>
          </p:nvSpPr>
          <p:spPr bwMode="auto">
            <a:xfrm>
              <a:off x="4840289" y="2068513"/>
              <a:ext cx="88900" cy="93663"/>
            </a:xfrm>
            <a:custGeom>
              <a:avLst/>
              <a:gdLst>
                <a:gd name="T0" fmla="*/ 0 w 24"/>
                <a:gd name="T1" fmla="*/ 5 h 25"/>
                <a:gd name="T2" fmla="*/ 3 w 24"/>
                <a:gd name="T3" fmla="*/ 2 h 25"/>
                <a:gd name="T4" fmla="*/ 19 w 24"/>
                <a:gd name="T5" fmla="*/ 1 h 25"/>
                <a:gd name="T6" fmla="*/ 22 w 24"/>
                <a:gd name="T7" fmla="*/ 3 h 25"/>
                <a:gd name="T8" fmla="*/ 24 w 24"/>
                <a:gd name="T9" fmla="*/ 20 h 25"/>
                <a:gd name="T10" fmla="*/ 21 w 24"/>
                <a:gd name="T11" fmla="*/ 23 h 25"/>
                <a:gd name="T12" fmla="*/ 5 w 24"/>
                <a:gd name="T13" fmla="*/ 24 h 25"/>
                <a:gd name="T14" fmla="*/ 1 w 24"/>
                <a:gd name="T15" fmla="*/ 22 h 25"/>
                <a:gd name="T16" fmla="*/ 0 w 24"/>
                <a:gd name="T17" fmla="*/ 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5">
                  <a:moveTo>
                    <a:pt x="0" y="5"/>
                  </a:moveTo>
                  <a:cubicBezTo>
                    <a:pt x="0" y="4"/>
                    <a:pt x="1" y="2"/>
                    <a:pt x="3" y="2"/>
                  </a:cubicBezTo>
                  <a:cubicBezTo>
                    <a:pt x="19" y="1"/>
                    <a:pt x="19" y="1"/>
                    <a:pt x="19" y="1"/>
                  </a:cubicBezTo>
                  <a:cubicBezTo>
                    <a:pt x="21" y="0"/>
                    <a:pt x="22" y="2"/>
                    <a:pt x="22" y="3"/>
                  </a:cubicBezTo>
                  <a:cubicBezTo>
                    <a:pt x="24" y="20"/>
                    <a:pt x="24" y="20"/>
                    <a:pt x="24" y="20"/>
                  </a:cubicBezTo>
                  <a:cubicBezTo>
                    <a:pt x="24" y="21"/>
                    <a:pt x="23" y="23"/>
                    <a:pt x="21" y="23"/>
                  </a:cubicBezTo>
                  <a:cubicBezTo>
                    <a:pt x="5" y="24"/>
                    <a:pt x="5" y="24"/>
                    <a:pt x="5" y="24"/>
                  </a:cubicBezTo>
                  <a:cubicBezTo>
                    <a:pt x="3" y="25"/>
                    <a:pt x="2" y="23"/>
                    <a:pt x="1" y="22"/>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3" name="任意多边形: 形状 182"/>
            <p:cNvSpPr>
              <a:spLocks/>
            </p:cNvSpPr>
            <p:nvPr/>
          </p:nvSpPr>
          <p:spPr bwMode="auto">
            <a:xfrm>
              <a:off x="4543426" y="2098676"/>
              <a:ext cx="88900" cy="90488"/>
            </a:xfrm>
            <a:custGeom>
              <a:avLst/>
              <a:gdLst>
                <a:gd name="T0" fmla="*/ 0 w 24"/>
                <a:gd name="T1" fmla="*/ 5 h 24"/>
                <a:gd name="T2" fmla="*/ 3 w 24"/>
                <a:gd name="T3" fmla="*/ 2 h 24"/>
                <a:gd name="T4" fmla="*/ 19 w 24"/>
                <a:gd name="T5" fmla="*/ 0 h 24"/>
                <a:gd name="T6" fmla="*/ 22 w 24"/>
                <a:gd name="T7" fmla="*/ 3 h 24"/>
                <a:gd name="T8" fmla="*/ 24 w 24"/>
                <a:gd name="T9" fmla="*/ 19 h 24"/>
                <a:gd name="T10" fmla="*/ 21 w 24"/>
                <a:gd name="T11" fmla="*/ 22 h 24"/>
                <a:gd name="T12" fmla="*/ 5 w 24"/>
                <a:gd name="T13" fmla="*/ 24 h 24"/>
                <a:gd name="T14" fmla="*/ 2 w 24"/>
                <a:gd name="T15" fmla="*/ 21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3"/>
                    <a:pt x="1" y="2"/>
                    <a:pt x="3" y="2"/>
                  </a:cubicBezTo>
                  <a:cubicBezTo>
                    <a:pt x="19" y="0"/>
                    <a:pt x="19" y="0"/>
                    <a:pt x="19" y="0"/>
                  </a:cubicBezTo>
                  <a:cubicBezTo>
                    <a:pt x="21" y="0"/>
                    <a:pt x="22" y="1"/>
                    <a:pt x="22" y="3"/>
                  </a:cubicBezTo>
                  <a:cubicBezTo>
                    <a:pt x="24" y="19"/>
                    <a:pt x="24" y="19"/>
                    <a:pt x="24" y="19"/>
                  </a:cubicBezTo>
                  <a:cubicBezTo>
                    <a:pt x="24" y="21"/>
                    <a:pt x="23" y="22"/>
                    <a:pt x="21" y="22"/>
                  </a:cubicBezTo>
                  <a:cubicBezTo>
                    <a:pt x="5" y="24"/>
                    <a:pt x="5" y="24"/>
                    <a:pt x="5" y="24"/>
                  </a:cubicBezTo>
                  <a:cubicBezTo>
                    <a:pt x="3" y="24"/>
                    <a:pt x="2" y="23"/>
                    <a:pt x="2" y="21"/>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4" name="任意多边形: 形状 183"/>
            <p:cNvSpPr>
              <a:spLocks/>
            </p:cNvSpPr>
            <p:nvPr/>
          </p:nvSpPr>
          <p:spPr bwMode="auto">
            <a:xfrm>
              <a:off x="4445001" y="2106613"/>
              <a:ext cx="90488" cy="88900"/>
            </a:xfrm>
            <a:custGeom>
              <a:avLst/>
              <a:gdLst>
                <a:gd name="T0" fmla="*/ 0 w 24"/>
                <a:gd name="T1" fmla="*/ 5 h 24"/>
                <a:gd name="T2" fmla="*/ 2 w 24"/>
                <a:gd name="T3" fmla="*/ 2 h 24"/>
                <a:gd name="T4" fmla="*/ 19 w 24"/>
                <a:gd name="T5" fmla="*/ 1 h 24"/>
                <a:gd name="T6" fmla="*/ 22 w 24"/>
                <a:gd name="T7" fmla="*/ 3 h 24"/>
                <a:gd name="T8" fmla="*/ 23 w 24"/>
                <a:gd name="T9" fmla="*/ 20 h 24"/>
                <a:gd name="T10" fmla="*/ 21 w 24"/>
                <a:gd name="T11" fmla="*/ 23 h 24"/>
                <a:gd name="T12" fmla="*/ 4 w 24"/>
                <a:gd name="T13" fmla="*/ 24 h 24"/>
                <a:gd name="T14" fmla="*/ 1 w 24"/>
                <a:gd name="T15" fmla="*/ 22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4"/>
                    <a:pt x="1" y="2"/>
                    <a:pt x="2" y="2"/>
                  </a:cubicBezTo>
                  <a:cubicBezTo>
                    <a:pt x="19" y="1"/>
                    <a:pt x="19" y="1"/>
                    <a:pt x="19" y="1"/>
                  </a:cubicBezTo>
                  <a:cubicBezTo>
                    <a:pt x="20" y="0"/>
                    <a:pt x="22" y="2"/>
                    <a:pt x="22" y="3"/>
                  </a:cubicBezTo>
                  <a:cubicBezTo>
                    <a:pt x="23" y="20"/>
                    <a:pt x="23" y="20"/>
                    <a:pt x="23" y="20"/>
                  </a:cubicBezTo>
                  <a:cubicBezTo>
                    <a:pt x="24" y="21"/>
                    <a:pt x="22" y="23"/>
                    <a:pt x="21" y="23"/>
                  </a:cubicBezTo>
                  <a:cubicBezTo>
                    <a:pt x="4" y="24"/>
                    <a:pt x="4" y="24"/>
                    <a:pt x="4" y="24"/>
                  </a:cubicBezTo>
                  <a:cubicBezTo>
                    <a:pt x="3" y="24"/>
                    <a:pt x="1" y="23"/>
                    <a:pt x="1" y="22"/>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5" name="任意多边形: 形状 184"/>
            <p:cNvSpPr>
              <a:spLocks/>
            </p:cNvSpPr>
            <p:nvPr/>
          </p:nvSpPr>
          <p:spPr bwMode="auto">
            <a:xfrm>
              <a:off x="4343401" y="2117726"/>
              <a:ext cx="90488" cy="90488"/>
            </a:xfrm>
            <a:custGeom>
              <a:avLst/>
              <a:gdLst>
                <a:gd name="T0" fmla="*/ 0 w 24"/>
                <a:gd name="T1" fmla="*/ 5 h 24"/>
                <a:gd name="T2" fmla="*/ 3 w 24"/>
                <a:gd name="T3" fmla="*/ 2 h 24"/>
                <a:gd name="T4" fmla="*/ 19 w 24"/>
                <a:gd name="T5" fmla="*/ 0 h 24"/>
                <a:gd name="T6" fmla="*/ 23 w 24"/>
                <a:gd name="T7" fmla="*/ 3 h 24"/>
                <a:gd name="T8" fmla="*/ 24 w 24"/>
                <a:gd name="T9" fmla="*/ 19 h 24"/>
                <a:gd name="T10" fmla="*/ 22 w 24"/>
                <a:gd name="T11" fmla="*/ 22 h 24"/>
                <a:gd name="T12" fmla="*/ 5 w 24"/>
                <a:gd name="T13" fmla="*/ 24 h 24"/>
                <a:gd name="T14" fmla="*/ 2 w 24"/>
                <a:gd name="T15" fmla="*/ 21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3"/>
                    <a:pt x="1" y="2"/>
                    <a:pt x="3" y="2"/>
                  </a:cubicBezTo>
                  <a:cubicBezTo>
                    <a:pt x="19" y="0"/>
                    <a:pt x="19" y="0"/>
                    <a:pt x="19" y="0"/>
                  </a:cubicBezTo>
                  <a:cubicBezTo>
                    <a:pt x="21" y="0"/>
                    <a:pt x="22" y="1"/>
                    <a:pt x="23" y="3"/>
                  </a:cubicBezTo>
                  <a:cubicBezTo>
                    <a:pt x="24" y="19"/>
                    <a:pt x="24" y="19"/>
                    <a:pt x="24" y="19"/>
                  </a:cubicBezTo>
                  <a:cubicBezTo>
                    <a:pt x="24" y="21"/>
                    <a:pt x="23" y="22"/>
                    <a:pt x="22" y="22"/>
                  </a:cubicBezTo>
                  <a:cubicBezTo>
                    <a:pt x="5" y="24"/>
                    <a:pt x="5" y="24"/>
                    <a:pt x="5" y="24"/>
                  </a:cubicBezTo>
                  <a:cubicBezTo>
                    <a:pt x="4" y="24"/>
                    <a:pt x="2" y="23"/>
                    <a:pt x="2" y="21"/>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6" name="任意多边形: 形状 185"/>
            <p:cNvSpPr>
              <a:spLocks/>
            </p:cNvSpPr>
            <p:nvPr/>
          </p:nvSpPr>
          <p:spPr bwMode="auto">
            <a:xfrm>
              <a:off x="4246564" y="2125663"/>
              <a:ext cx="90488" cy="88900"/>
            </a:xfrm>
            <a:custGeom>
              <a:avLst/>
              <a:gdLst>
                <a:gd name="T0" fmla="*/ 0 w 24"/>
                <a:gd name="T1" fmla="*/ 5 h 24"/>
                <a:gd name="T2" fmla="*/ 3 w 24"/>
                <a:gd name="T3" fmla="*/ 2 h 24"/>
                <a:gd name="T4" fmla="*/ 19 w 24"/>
                <a:gd name="T5" fmla="*/ 0 h 24"/>
                <a:gd name="T6" fmla="*/ 22 w 24"/>
                <a:gd name="T7" fmla="*/ 3 h 24"/>
                <a:gd name="T8" fmla="*/ 24 w 24"/>
                <a:gd name="T9" fmla="*/ 20 h 24"/>
                <a:gd name="T10" fmla="*/ 21 w 24"/>
                <a:gd name="T11" fmla="*/ 23 h 24"/>
                <a:gd name="T12" fmla="*/ 5 w 24"/>
                <a:gd name="T13" fmla="*/ 24 h 24"/>
                <a:gd name="T14" fmla="*/ 2 w 24"/>
                <a:gd name="T15" fmla="*/ 22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4"/>
                    <a:pt x="1" y="2"/>
                    <a:pt x="3" y="2"/>
                  </a:cubicBezTo>
                  <a:cubicBezTo>
                    <a:pt x="19" y="0"/>
                    <a:pt x="19" y="0"/>
                    <a:pt x="19" y="0"/>
                  </a:cubicBezTo>
                  <a:cubicBezTo>
                    <a:pt x="21" y="0"/>
                    <a:pt x="22" y="2"/>
                    <a:pt x="22" y="3"/>
                  </a:cubicBezTo>
                  <a:cubicBezTo>
                    <a:pt x="24" y="20"/>
                    <a:pt x="24" y="20"/>
                    <a:pt x="24" y="20"/>
                  </a:cubicBezTo>
                  <a:cubicBezTo>
                    <a:pt x="24" y="21"/>
                    <a:pt x="23" y="23"/>
                    <a:pt x="21" y="23"/>
                  </a:cubicBezTo>
                  <a:cubicBezTo>
                    <a:pt x="5" y="24"/>
                    <a:pt x="5" y="24"/>
                    <a:pt x="5" y="24"/>
                  </a:cubicBezTo>
                  <a:cubicBezTo>
                    <a:pt x="3" y="24"/>
                    <a:pt x="2" y="23"/>
                    <a:pt x="2" y="22"/>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7" name="任意多边形: 形状 186"/>
            <p:cNvSpPr>
              <a:spLocks/>
            </p:cNvSpPr>
            <p:nvPr/>
          </p:nvSpPr>
          <p:spPr bwMode="auto">
            <a:xfrm>
              <a:off x="4148139" y="2136776"/>
              <a:ext cx="90488" cy="88900"/>
            </a:xfrm>
            <a:custGeom>
              <a:avLst/>
              <a:gdLst>
                <a:gd name="T0" fmla="*/ 0 w 24"/>
                <a:gd name="T1" fmla="*/ 5 h 24"/>
                <a:gd name="T2" fmla="*/ 2 w 24"/>
                <a:gd name="T3" fmla="*/ 2 h 24"/>
                <a:gd name="T4" fmla="*/ 19 w 24"/>
                <a:gd name="T5" fmla="*/ 0 h 24"/>
                <a:gd name="T6" fmla="*/ 22 w 24"/>
                <a:gd name="T7" fmla="*/ 3 h 24"/>
                <a:gd name="T8" fmla="*/ 24 w 24"/>
                <a:gd name="T9" fmla="*/ 19 h 24"/>
                <a:gd name="T10" fmla="*/ 21 w 24"/>
                <a:gd name="T11" fmla="*/ 22 h 24"/>
                <a:gd name="T12" fmla="*/ 5 w 24"/>
                <a:gd name="T13" fmla="*/ 24 h 24"/>
                <a:gd name="T14" fmla="*/ 1 w 24"/>
                <a:gd name="T15" fmla="*/ 21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3"/>
                    <a:pt x="1" y="2"/>
                    <a:pt x="2" y="2"/>
                  </a:cubicBezTo>
                  <a:cubicBezTo>
                    <a:pt x="19" y="0"/>
                    <a:pt x="19" y="0"/>
                    <a:pt x="19" y="0"/>
                  </a:cubicBezTo>
                  <a:cubicBezTo>
                    <a:pt x="20" y="0"/>
                    <a:pt x="22" y="1"/>
                    <a:pt x="22" y="3"/>
                  </a:cubicBezTo>
                  <a:cubicBezTo>
                    <a:pt x="24" y="19"/>
                    <a:pt x="24" y="19"/>
                    <a:pt x="24" y="19"/>
                  </a:cubicBezTo>
                  <a:cubicBezTo>
                    <a:pt x="24" y="21"/>
                    <a:pt x="23" y="22"/>
                    <a:pt x="21" y="22"/>
                  </a:cubicBezTo>
                  <a:cubicBezTo>
                    <a:pt x="5" y="24"/>
                    <a:pt x="5" y="24"/>
                    <a:pt x="5" y="24"/>
                  </a:cubicBezTo>
                  <a:cubicBezTo>
                    <a:pt x="3" y="24"/>
                    <a:pt x="2" y="23"/>
                    <a:pt x="1" y="21"/>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8" name="任意多边形: 形状 187"/>
            <p:cNvSpPr>
              <a:spLocks/>
            </p:cNvSpPr>
            <p:nvPr/>
          </p:nvSpPr>
          <p:spPr bwMode="auto">
            <a:xfrm>
              <a:off x="4046539" y="2143126"/>
              <a:ext cx="90488" cy="90488"/>
            </a:xfrm>
            <a:custGeom>
              <a:avLst/>
              <a:gdLst>
                <a:gd name="T0" fmla="*/ 1 w 24"/>
                <a:gd name="T1" fmla="*/ 5 h 24"/>
                <a:gd name="T2" fmla="*/ 3 w 24"/>
                <a:gd name="T3" fmla="*/ 2 h 24"/>
                <a:gd name="T4" fmla="*/ 20 w 24"/>
                <a:gd name="T5" fmla="*/ 0 h 24"/>
                <a:gd name="T6" fmla="*/ 23 w 24"/>
                <a:gd name="T7" fmla="*/ 3 h 24"/>
                <a:gd name="T8" fmla="*/ 24 w 24"/>
                <a:gd name="T9" fmla="*/ 20 h 24"/>
                <a:gd name="T10" fmla="*/ 22 w 24"/>
                <a:gd name="T11" fmla="*/ 23 h 24"/>
                <a:gd name="T12" fmla="*/ 5 w 24"/>
                <a:gd name="T13" fmla="*/ 24 h 24"/>
                <a:gd name="T14" fmla="*/ 2 w 24"/>
                <a:gd name="T15" fmla="*/ 22 h 24"/>
                <a:gd name="T16" fmla="*/ 1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1" y="5"/>
                  </a:moveTo>
                  <a:cubicBezTo>
                    <a:pt x="0" y="4"/>
                    <a:pt x="2" y="2"/>
                    <a:pt x="3" y="2"/>
                  </a:cubicBezTo>
                  <a:cubicBezTo>
                    <a:pt x="20" y="0"/>
                    <a:pt x="20" y="0"/>
                    <a:pt x="20" y="0"/>
                  </a:cubicBezTo>
                  <a:cubicBezTo>
                    <a:pt x="21" y="0"/>
                    <a:pt x="23" y="1"/>
                    <a:pt x="23" y="3"/>
                  </a:cubicBezTo>
                  <a:cubicBezTo>
                    <a:pt x="24" y="20"/>
                    <a:pt x="24" y="20"/>
                    <a:pt x="24" y="20"/>
                  </a:cubicBezTo>
                  <a:cubicBezTo>
                    <a:pt x="24" y="21"/>
                    <a:pt x="23" y="23"/>
                    <a:pt x="22" y="23"/>
                  </a:cubicBezTo>
                  <a:cubicBezTo>
                    <a:pt x="5" y="24"/>
                    <a:pt x="5" y="24"/>
                    <a:pt x="5" y="24"/>
                  </a:cubicBezTo>
                  <a:cubicBezTo>
                    <a:pt x="4" y="24"/>
                    <a:pt x="2" y="23"/>
                    <a:pt x="2" y="22"/>
                  </a:cubicBezTo>
                  <a:lnTo>
                    <a:pt x="1"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9" name="任意多边形: 形状 188"/>
            <p:cNvSpPr>
              <a:spLocks/>
            </p:cNvSpPr>
            <p:nvPr/>
          </p:nvSpPr>
          <p:spPr bwMode="auto">
            <a:xfrm>
              <a:off x="3949701" y="2154238"/>
              <a:ext cx="90488" cy="90488"/>
            </a:xfrm>
            <a:custGeom>
              <a:avLst/>
              <a:gdLst>
                <a:gd name="T0" fmla="*/ 0 w 24"/>
                <a:gd name="T1" fmla="*/ 5 h 24"/>
                <a:gd name="T2" fmla="*/ 3 w 24"/>
                <a:gd name="T3" fmla="*/ 1 h 24"/>
                <a:gd name="T4" fmla="*/ 19 w 24"/>
                <a:gd name="T5" fmla="*/ 0 h 24"/>
                <a:gd name="T6" fmla="*/ 22 w 24"/>
                <a:gd name="T7" fmla="*/ 3 h 24"/>
                <a:gd name="T8" fmla="*/ 24 w 24"/>
                <a:gd name="T9" fmla="*/ 19 h 24"/>
                <a:gd name="T10" fmla="*/ 21 w 24"/>
                <a:gd name="T11" fmla="*/ 22 h 24"/>
                <a:gd name="T12" fmla="*/ 5 w 24"/>
                <a:gd name="T13" fmla="*/ 24 h 24"/>
                <a:gd name="T14" fmla="*/ 2 w 24"/>
                <a:gd name="T15" fmla="*/ 21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3"/>
                    <a:pt x="1" y="2"/>
                    <a:pt x="3" y="1"/>
                  </a:cubicBezTo>
                  <a:cubicBezTo>
                    <a:pt x="19" y="0"/>
                    <a:pt x="19" y="0"/>
                    <a:pt x="19" y="0"/>
                  </a:cubicBezTo>
                  <a:cubicBezTo>
                    <a:pt x="21" y="0"/>
                    <a:pt x="22" y="1"/>
                    <a:pt x="22" y="3"/>
                  </a:cubicBezTo>
                  <a:cubicBezTo>
                    <a:pt x="24" y="19"/>
                    <a:pt x="24" y="19"/>
                    <a:pt x="24" y="19"/>
                  </a:cubicBezTo>
                  <a:cubicBezTo>
                    <a:pt x="24" y="21"/>
                    <a:pt x="23" y="22"/>
                    <a:pt x="21" y="22"/>
                  </a:cubicBezTo>
                  <a:cubicBezTo>
                    <a:pt x="5" y="24"/>
                    <a:pt x="5" y="24"/>
                    <a:pt x="5" y="24"/>
                  </a:cubicBezTo>
                  <a:cubicBezTo>
                    <a:pt x="3" y="24"/>
                    <a:pt x="2" y="23"/>
                    <a:pt x="2" y="21"/>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90" name="任意多边形: 形状 189"/>
            <p:cNvSpPr>
              <a:spLocks/>
            </p:cNvSpPr>
            <p:nvPr/>
          </p:nvSpPr>
          <p:spPr bwMode="auto">
            <a:xfrm>
              <a:off x="3851276" y="2162176"/>
              <a:ext cx="90488" cy="90488"/>
            </a:xfrm>
            <a:custGeom>
              <a:avLst/>
              <a:gdLst>
                <a:gd name="T0" fmla="*/ 0 w 24"/>
                <a:gd name="T1" fmla="*/ 5 h 24"/>
                <a:gd name="T2" fmla="*/ 3 w 24"/>
                <a:gd name="T3" fmla="*/ 2 h 24"/>
                <a:gd name="T4" fmla="*/ 19 w 24"/>
                <a:gd name="T5" fmla="*/ 0 h 24"/>
                <a:gd name="T6" fmla="*/ 22 w 24"/>
                <a:gd name="T7" fmla="*/ 3 h 24"/>
                <a:gd name="T8" fmla="*/ 24 w 24"/>
                <a:gd name="T9" fmla="*/ 19 h 24"/>
                <a:gd name="T10" fmla="*/ 21 w 24"/>
                <a:gd name="T11" fmla="*/ 23 h 24"/>
                <a:gd name="T12" fmla="*/ 5 w 24"/>
                <a:gd name="T13" fmla="*/ 24 h 24"/>
                <a:gd name="T14" fmla="*/ 1 w 24"/>
                <a:gd name="T15" fmla="*/ 22 h 24"/>
                <a:gd name="T16" fmla="*/ 0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0" y="5"/>
                  </a:moveTo>
                  <a:cubicBezTo>
                    <a:pt x="0" y="4"/>
                    <a:pt x="1" y="2"/>
                    <a:pt x="3" y="2"/>
                  </a:cubicBezTo>
                  <a:cubicBezTo>
                    <a:pt x="19" y="0"/>
                    <a:pt x="19" y="0"/>
                    <a:pt x="19" y="0"/>
                  </a:cubicBezTo>
                  <a:cubicBezTo>
                    <a:pt x="21" y="0"/>
                    <a:pt x="22" y="1"/>
                    <a:pt x="22" y="3"/>
                  </a:cubicBezTo>
                  <a:cubicBezTo>
                    <a:pt x="24" y="19"/>
                    <a:pt x="24" y="19"/>
                    <a:pt x="24" y="19"/>
                  </a:cubicBezTo>
                  <a:cubicBezTo>
                    <a:pt x="24" y="21"/>
                    <a:pt x="23" y="22"/>
                    <a:pt x="21" y="23"/>
                  </a:cubicBezTo>
                  <a:cubicBezTo>
                    <a:pt x="5" y="24"/>
                    <a:pt x="5" y="24"/>
                    <a:pt x="5" y="24"/>
                  </a:cubicBezTo>
                  <a:cubicBezTo>
                    <a:pt x="3" y="24"/>
                    <a:pt x="2" y="23"/>
                    <a:pt x="1" y="22"/>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91" name="任意多边形: 形状 190"/>
            <p:cNvSpPr>
              <a:spLocks/>
            </p:cNvSpPr>
            <p:nvPr/>
          </p:nvSpPr>
          <p:spPr bwMode="auto">
            <a:xfrm>
              <a:off x="3751264" y="2173288"/>
              <a:ext cx="93663" cy="90488"/>
            </a:xfrm>
            <a:custGeom>
              <a:avLst/>
              <a:gdLst>
                <a:gd name="T0" fmla="*/ 1 w 25"/>
                <a:gd name="T1" fmla="*/ 5 h 24"/>
                <a:gd name="T2" fmla="*/ 3 w 25"/>
                <a:gd name="T3" fmla="*/ 1 h 24"/>
                <a:gd name="T4" fmla="*/ 20 w 25"/>
                <a:gd name="T5" fmla="*/ 0 h 24"/>
                <a:gd name="T6" fmla="*/ 23 w 25"/>
                <a:gd name="T7" fmla="*/ 3 h 24"/>
                <a:gd name="T8" fmla="*/ 24 w 25"/>
                <a:gd name="T9" fmla="*/ 19 h 24"/>
                <a:gd name="T10" fmla="*/ 22 w 25"/>
                <a:gd name="T11" fmla="*/ 22 h 24"/>
                <a:gd name="T12" fmla="*/ 5 w 25"/>
                <a:gd name="T13" fmla="*/ 24 h 24"/>
                <a:gd name="T14" fmla="*/ 2 w 25"/>
                <a:gd name="T15" fmla="*/ 21 h 24"/>
                <a:gd name="T16" fmla="*/ 1 w 25"/>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4">
                  <a:moveTo>
                    <a:pt x="1" y="5"/>
                  </a:moveTo>
                  <a:cubicBezTo>
                    <a:pt x="0" y="3"/>
                    <a:pt x="2" y="2"/>
                    <a:pt x="3" y="1"/>
                  </a:cubicBezTo>
                  <a:cubicBezTo>
                    <a:pt x="20" y="0"/>
                    <a:pt x="20" y="0"/>
                    <a:pt x="20" y="0"/>
                  </a:cubicBezTo>
                  <a:cubicBezTo>
                    <a:pt x="21" y="0"/>
                    <a:pt x="23" y="1"/>
                    <a:pt x="23" y="3"/>
                  </a:cubicBezTo>
                  <a:cubicBezTo>
                    <a:pt x="24" y="19"/>
                    <a:pt x="24" y="19"/>
                    <a:pt x="24" y="19"/>
                  </a:cubicBezTo>
                  <a:cubicBezTo>
                    <a:pt x="25" y="21"/>
                    <a:pt x="23" y="22"/>
                    <a:pt x="22" y="22"/>
                  </a:cubicBezTo>
                  <a:cubicBezTo>
                    <a:pt x="5" y="24"/>
                    <a:pt x="5" y="24"/>
                    <a:pt x="5" y="24"/>
                  </a:cubicBezTo>
                  <a:cubicBezTo>
                    <a:pt x="4" y="24"/>
                    <a:pt x="2" y="23"/>
                    <a:pt x="2" y="21"/>
                  </a:cubicBezTo>
                  <a:lnTo>
                    <a:pt x="1"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92" name="任意多边形: 形状 191"/>
            <p:cNvSpPr>
              <a:spLocks/>
            </p:cNvSpPr>
            <p:nvPr/>
          </p:nvSpPr>
          <p:spPr bwMode="auto">
            <a:xfrm>
              <a:off x="3525839" y="2395538"/>
              <a:ext cx="107950" cy="93663"/>
            </a:xfrm>
            <a:custGeom>
              <a:avLst/>
              <a:gdLst>
                <a:gd name="T0" fmla="*/ 0 w 29"/>
                <a:gd name="T1" fmla="*/ 5 h 25"/>
                <a:gd name="T2" fmla="*/ 3 w 29"/>
                <a:gd name="T3" fmla="*/ 2 h 25"/>
                <a:gd name="T4" fmla="*/ 24 w 29"/>
                <a:gd name="T5" fmla="*/ 0 h 25"/>
                <a:gd name="T6" fmla="*/ 27 w 29"/>
                <a:gd name="T7" fmla="*/ 3 h 25"/>
                <a:gd name="T8" fmla="*/ 29 w 29"/>
                <a:gd name="T9" fmla="*/ 19 h 25"/>
                <a:gd name="T10" fmla="*/ 26 w 29"/>
                <a:gd name="T11" fmla="*/ 22 h 25"/>
                <a:gd name="T12" fmla="*/ 5 w 29"/>
                <a:gd name="T13" fmla="*/ 24 h 25"/>
                <a:gd name="T14" fmla="*/ 2 w 29"/>
                <a:gd name="T15" fmla="*/ 22 h 25"/>
                <a:gd name="T16" fmla="*/ 0 w 29"/>
                <a:gd name="T17" fmla="*/ 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25">
                  <a:moveTo>
                    <a:pt x="0" y="5"/>
                  </a:moveTo>
                  <a:cubicBezTo>
                    <a:pt x="0" y="4"/>
                    <a:pt x="1" y="2"/>
                    <a:pt x="3" y="2"/>
                  </a:cubicBezTo>
                  <a:cubicBezTo>
                    <a:pt x="24" y="0"/>
                    <a:pt x="24" y="0"/>
                    <a:pt x="24" y="0"/>
                  </a:cubicBezTo>
                  <a:cubicBezTo>
                    <a:pt x="26" y="0"/>
                    <a:pt x="27" y="1"/>
                    <a:pt x="27" y="3"/>
                  </a:cubicBezTo>
                  <a:cubicBezTo>
                    <a:pt x="29" y="19"/>
                    <a:pt x="29" y="19"/>
                    <a:pt x="29" y="19"/>
                  </a:cubicBezTo>
                  <a:cubicBezTo>
                    <a:pt x="29" y="21"/>
                    <a:pt x="28" y="22"/>
                    <a:pt x="26" y="22"/>
                  </a:cubicBezTo>
                  <a:cubicBezTo>
                    <a:pt x="5" y="24"/>
                    <a:pt x="5" y="24"/>
                    <a:pt x="5" y="24"/>
                  </a:cubicBezTo>
                  <a:cubicBezTo>
                    <a:pt x="3" y="25"/>
                    <a:pt x="2" y="23"/>
                    <a:pt x="2" y="22"/>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93" name="任意多边形: 形状 192"/>
            <p:cNvSpPr>
              <a:spLocks/>
            </p:cNvSpPr>
            <p:nvPr/>
          </p:nvSpPr>
          <p:spPr bwMode="auto">
            <a:xfrm>
              <a:off x="3514726" y="2297113"/>
              <a:ext cx="85725" cy="147638"/>
            </a:xfrm>
            <a:custGeom>
              <a:avLst/>
              <a:gdLst>
                <a:gd name="T0" fmla="*/ 1 w 23"/>
                <a:gd name="T1" fmla="*/ 4 h 39"/>
                <a:gd name="T2" fmla="*/ 3 w 23"/>
                <a:gd name="T3" fmla="*/ 1 h 39"/>
                <a:gd name="T4" fmla="*/ 16 w 23"/>
                <a:gd name="T5" fmla="*/ 0 h 39"/>
                <a:gd name="T6" fmla="*/ 19 w 23"/>
                <a:gd name="T7" fmla="*/ 2 h 39"/>
                <a:gd name="T8" fmla="*/ 22 w 23"/>
                <a:gd name="T9" fmla="*/ 34 h 39"/>
                <a:gd name="T10" fmla="*/ 20 w 23"/>
                <a:gd name="T11" fmla="*/ 37 h 39"/>
                <a:gd name="T12" fmla="*/ 7 w 23"/>
                <a:gd name="T13" fmla="*/ 39 h 39"/>
                <a:gd name="T14" fmla="*/ 4 w 23"/>
                <a:gd name="T15" fmla="*/ 36 h 39"/>
                <a:gd name="T16" fmla="*/ 1 w 23"/>
                <a:gd name="T17" fmla="*/ 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39">
                  <a:moveTo>
                    <a:pt x="1" y="4"/>
                  </a:moveTo>
                  <a:cubicBezTo>
                    <a:pt x="0" y="3"/>
                    <a:pt x="2" y="1"/>
                    <a:pt x="3" y="1"/>
                  </a:cubicBezTo>
                  <a:cubicBezTo>
                    <a:pt x="16" y="0"/>
                    <a:pt x="16" y="0"/>
                    <a:pt x="16" y="0"/>
                  </a:cubicBezTo>
                  <a:cubicBezTo>
                    <a:pt x="18" y="0"/>
                    <a:pt x="19" y="1"/>
                    <a:pt x="19" y="2"/>
                  </a:cubicBezTo>
                  <a:cubicBezTo>
                    <a:pt x="22" y="34"/>
                    <a:pt x="22" y="34"/>
                    <a:pt x="22" y="34"/>
                  </a:cubicBezTo>
                  <a:cubicBezTo>
                    <a:pt x="23" y="36"/>
                    <a:pt x="21" y="37"/>
                    <a:pt x="20" y="37"/>
                  </a:cubicBezTo>
                  <a:cubicBezTo>
                    <a:pt x="7" y="39"/>
                    <a:pt x="7" y="39"/>
                    <a:pt x="7" y="39"/>
                  </a:cubicBezTo>
                  <a:cubicBezTo>
                    <a:pt x="5" y="39"/>
                    <a:pt x="4" y="38"/>
                    <a:pt x="4" y="36"/>
                  </a:cubicBezTo>
                  <a:lnTo>
                    <a:pt x="1"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94" name="任意多边形: 形状 193"/>
            <p:cNvSpPr>
              <a:spLocks/>
            </p:cNvSpPr>
            <p:nvPr/>
          </p:nvSpPr>
          <p:spPr bwMode="auto">
            <a:xfrm>
              <a:off x="3536951" y="2492376"/>
              <a:ext cx="131763" cy="95250"/>
            </a:xfrm>
            <a:custGeom>
              <a:avLst/>
              <a:gdLst>
                <a:gd name="T0" fmla="*/ 0 w 35"/>
                <a:gd name="T1" fmla="*/ 6 h 25"/>
                <a:gd name="T2" fmla="*/ 3 w 35"/>
                <a:gd name="T3" fmla="*/ 2 h 25"/>
                <a:gd name="T4" fmla="*/ 30 w 35"/>
                <a:gd name="T5" fmla="*/ 0 h 25"/>
                <a:gd name="T6" fmla="*/ 33 w 35"/>
                <a:gd name="T7" fmla="*/ 2 h 25"/>
                <a:gd name="T8" fmla="*/ 34 w 35"/>
                <a:gd name="T9" fmla="*/ 19 h 25"/>
                <a:gd name="T10" fmla="*/ 32 w 35"/>
                <a:gd name="T11" fmla="*/ 22 h 25"/>
                <a:gd name="T12" fmla="*/ 5 w 35"/>
                <a:gd name="T13" fmla="*/ 25 h 25"/>
                <a:gd name="T14" fmla="*/ 2 w 35"/>
                <a:gd name="T15" fmla="*/ 22 h 25"/>
                <a:gd name="T16" fmla="*/ 0 w 35"/>
                <a:gd name="T17" fmla="*/ 6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25">
                  <a:moveTo>
                    <a:pt x="0" y="6"/>
                  </a:moveTo>
                  <a:cubicBezTo>
                    <a:pt x="0" y="4"/>
                    <a:pt x="1" y="3"/>
                    <a:pt x="3" y="2"/>
                  </a:cubicBezTo>
                  <a:cubicBezTo>
                    <a:pt x="30" y="0"/>
                    <a:pt x="30" y="0"/>
                    <a:pt x="30" y="0"/>
                  </a:cubicBezTo>
                  <a:cubicBezTo>
                    <a:pt x="31" y="0"/>
                    <a:pt x="33" y="1"/>
                    <a:pt x="33" y="2"/>
                  </a:cubicBezTo>
                  <a:cubicBezTo>
                    <a:pt x="34" y="19"/>
                    <a:pt x="34" y="19"/>
                    <a:pt x="34" y="19"/>
                  </a:cubicBezTo>
                  <a:cubicBezTo>
                    <a:pt x="35" y="21"/>
                    <a:pt x="33" y="22"/>
                    <a:pt x="32" y="22"/>
                  </a:cubicBezTo>
                  <a:cubicBezTo>
                    <a:pt x="5" y="25"/>
                    <a:pt x="5" y="25"/>
                    <a:pt x="5" y="25"/>
                  </a:cubicBezTo>
                  <a:cubicBezTo>
                    <a:pt x="3" y="25"/>
                    <a:pt x="2" y="24"/>
                    <a:pt x="2" y="22"/>
                  </a:cubicBezTo>
                  <a:lnTo>
                    <a:pt x="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95" name="任意多边形: 形状 194"/>
            <p:cNvSpPr>
              <a:spLocks/>
            </p:cNvSpPr>
            <p:nvPr/>
          </p:nvSpPr>
          <p:spPr bwMode="auto">
            <a:xfrm>
              <a:off x="3506789" y="2181226"/>
              <a:ext cx="236538" cy="104775"/>
            </a:xfrm>
            <a:custGeom>
              <a:avLst/>
              <a:gdLst>
                <a:gd name="T0" fmla="*/ 0 w 63"/>
                <a:gd name="T1" fmla="*/ 9 h 28"/>
                <a:gd name="T2" fmla="*/ 3 w 63"/>
                <a:gd name="T3" fmla="*/ 6 h 28"/>
                <a:gd name="T4" fmla="*/ 58 w 63"/>
                <a:gd name="T5" fmla="*/ 0 h 28"/>
                <a:gd name="T6" fmla="*/ 61 w 63"/>
                <a:gd name="T7" fmla="*/ 3 h 28"/>
                <a:gd name="T8" fmla="*/ 63 w 63"/>
                <a:gd name="T9" fmla="*/ 19 h 28"/>
                <a:gd name="T10" fmla="*/ 60 w 63"/>
                <a:gd name="T11" fmla="*/ 23 h 28"/>
                <a:gd name="T12" fmla="*/ 5 w 63"/>
                <a:gd name="T13" fmla="*/ 28 h 28"/>
                <a:gd name="T14" fmla="*/ 2 w 63"/>
                <a:gd name="T15" fmla="*/ 25 h 28"/>
                <a:gd name="T16" fmla="*/ 0 w 63"/>
                <a:gd name="T17" fmla="*/ 9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28">
                  <a:moveTo>
                    <a:pt x="0" y="9"/>
                  </a:moveTo>
                  <a:cubicBezTo>
                    <a:pt x="0" y="7"/>
                    <a:pt x="1" y="6"/>
                    <a:pt x="3" y="6"/>
                  </a:cubicBezTo>
                  <a:cubicBezTo>
                    <a:pt x="58" y="0"/>
                    <a:pt x="58" y="0"/>
                    <a:pt x="58" y="0"/>
                  </a:cubicBezTo>
                  <a:cubicBezTo>
                    <a:pt x="60" y="0"/>
                    <a:pt x="61" y="1"/>
                    <a:pt x="61" y="3"/>
                  </a:cubicBezTo>
                  <a:cubicBezTo>
                    <a:pt x="63" y="19"/>
                    <a:pt x="63" y="19"/>
                    <a:pt x="63" y="19"/>
                  </a:cubicBezTo>
                  <a:cubicBezTo>
                    <a:pt x="63" y="21"/>
                    <a:pt x="62" y="22"/>
                    <a:pt x="60" y="23"/>
                  </a:cubicBezTo>
                  <a:cubicBezTo>
                    <a:pt x="5" y="28"/>
                    <a:pt x="5" y="28"/>
                    <a:pt x="5" y="28"/>
                  </a:cubicBezTo>
                  <a:cubicBezTo>
                    <a:pt x="4" y="28"/>
                    <a:pt x="2" y="27"/>
                    <a:pt x="2" y="25"/>
                  </a:cubicBezTo>
                  <a:lnTo>
                    <a:pt x="0"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196" name="组合 195"/>
          <p:cNvGrpSpPr/>
          <p:nvPr/>
        </p:nvGrpSpPr>
        <p:grpSpPr>
          <a:xfrm rot="14189030">
            <a:off x="-54870" y="-1482106"/>
            <a:ext cx="3345528" cy="4113913"/>
            <a:chOff x="5173664" y="2173288"/>
            <a:chExt cx="1562101" cy="1920877"/>
          </a:xfrm>
          <a:effectLst>
            <a:outerShdw dist="76200" dir="2700000" algn="tl" rotWithShape="0">
              <a:prstClr val="black">
                <a:alpha val="20000"/>
              </a:prstClr>
            </a:outerShdw>
          </a:effectLst>
        </p:grpSpPr>
        <p:sp>
          <p:nvSpPr>
            <p:cNvPr id="197" name="任意多边形: 形状 196"/>
            <p:cNvSpPr>
              <a:spLocks/>
            </p:cNvSpPr>
            <p:nvPr/>
          </p:nvSpPr>
          <p:spPr bwMode="auto">
            <a:xfrm>
              <a:off x="5651502" y="2173288"/>
              <a:ext cx="1084263" cy="1319213"/>
            </a:xfrm>
            <a:custGeom>
              <a:avLst/>
              <a:gdLst>
                <a:gd name="T0" fmla="*/ 683 w 683"/>
                <a:gd name="T1" fmla="*/ 689 h 831"/>
                <a:gd name="T2" fmla="*/ 198 w 683"/>
                <a:gd name="T3" fmla="*/ 831 h 831"/>
                <a:gd name="T4" fmla="*/ 0 w 683"/>
                <a:gd name="T5" fmla="*/ 142 h 831"/>
                <a:gd name="T6" fmla="*/ 485 w 683"/>
                <a:gd name="T7" fmla="*/ 0 h 831"/>
                <a:gd name="T8" fmla="*/ 683 w 683"/>
                <a:gd name="T9" fmla="*/ 689 h 831"/>
              </a:gdLst>
              <a:ahLst/>
              <a:cxnLst>
                <a:cxn ang="0">
                  <a:pos x="T0" y="T1"/>
                </a:cxn>
                <a:cxn ang="0">
                  <a:pos x="T2" y="T3"/>
                </a:cxn>
                <a:cxn ang="0">
                  <a:pos x="T4" y="T5"/>
                </a:cxn>
                <a:cxn ang="0">
                  <a:pos x="T6" y="T7"/>
                </a:cxn>
                <a:cxn ang="0">
                  <a:pos x="T8" y="T9"/>
                </a:cxn>
              </a:cxnLst>
              <a:rect l="0" t="0" r="r" b="b"/>
              <a:pathLst>
                <a:path w="683" h="831">
                  <a:moveTo>
                    <a:pt x="683" y="689"/>
                  </a:moveTo>
                  <a:lnTo>
                    <a:pt x="198" y="831"/>
                  </a:lnTo>
                  <a:lnTo>
                    <a:pt x="0" y="142"/>
                  </a:lnTo>
                  <a:lnTo>
                    <a:pt x="485" y="0"/>
                  </a:lnTo>
                  <a:lnTo>
                    <a:pt x="683" y="6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98" name="任意多边形: 形状 197"/>
            <p:cNvSpPr>
              <a:spLocks/>
            </p:cNvSpPr>
            <p:nvPr/>
          </p:nvSpPr>
          <p:spPr bwMode="auto">
            <a:xfrm>
              <a:off x="5992814" y="3057526"/>
              <a:ext cx="582613" cy="179388"/>
            </a:xfrm>
            <a:custGeom>
              <a:avLst/>
              <a:gdLst>
                <a:gd name="T0" fmla="*/ 0 w 367"/>
                <a:gd name="T1" fmla="*/ 106 h 113"/>
                <a:gd name="T2" fmla="*/ 364 w 367"/>
                <a:gd name="T3" fmla="*/ 0 h 113"/>
                <a:gd name="T4" fmla="*/ 367 w 367"/>
                <a:gd name="T5" fmla="*/ 7 h 113"/>
                <a:gd name="T6" fmla="*/ 2 w 367"/>
                <a:gd name="T7" fmla="*/ 113 h 113"/>
                <a:gd name="T8" fmla="*/ 0 w 367"/>
                <a:gd name="T9" fmla="*/ 106 h 113"/>
              </a:gdLst>
              <a:ahLst/>
              <a:cxnLst>
                <a:cxn ang="0">
                  <a:pos x="T0" y="T1"/>
                </a:cxn>
                <a:cxn ang="0">
                  <a:pos x="T2" y="T3"/>
                </a:cxn>
                <a:cxn ang="0">
                  <a:pos x="T4" y="T5"/>
                </a:cxn>
                <a:cxn ang="0">
                  <a:pos x="T6" y="T7"/>
                </a:cxn>
                <a:cxn ang="0">
                  <a:pos x="T8" y="T9"/>
                </a:cxn>
              </a:cxnLst>
              <a:rect l="0" t="0" r="r" b="b"/>
              <a:pathLst>
                <a:path w="367" h="113">
                  <a:moveTo>
                    <a:pt x="0" y="106"/>
                  </a:moveTo>
                  <a:lnTo>
                    <a:pt x="364" y="0"/>
                  </a:lnTo>
                  <a:lnTo>
                    <a:pt x="367" y="7"/>
                  </a:lnTo>
                  <a:lnTo>
                    <a:pt x="2" y="113"/>
                  </a:lnTo>
                  <a:lnTo>
                    <a:pt x="0" y="106"/>
                  </a:lnTo>
                  <a:close/>
                </a:path>
              </a:pathLst>
            </a:custGeom>
            <a:solidFill>
              <a:srgbClr val="A7A7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99" name="任意多边形: 形状 198"/>
            <p:cNvSpPr>
              <a:spLocks/>
            </p:cNvSpPr>
            <p:nvPr/>
          </p:nvSpPr>
          <p:spPr bwMode="auto">
            <a:xfrm>
              <a:off x="6172202" y="3140393"/>
              <a:ext cx="241300" cy="96521"/>
            </a:xfrm>
            <a:custGeom>
              <a:avLst/>
              <a:gdLst>
                <a:gd name="T0" fmla="*/ 0 w 152"/>
                <a:gd name="T1" fmla="*/ 45 h 57"/>
                <a:gd name="T2" fmla="*/ 149 w 152"/>
                <a:gd name="T3" fmla="*/ 0 h 57"/>
                <a:gd name="T4" fmla="*/ 152 w 152"/>
                <a:gd name="T5" fmla="*/ 15 h 57"/>
                <a:gd name="T6" fmla="*/ 5 w 152"/>
                <a:gd name="T7" fmla="*/ 57 h 57"/>
                <a:gd name="T8" fmla="*/ 0 w 152"/>
                <a:gd name="T9" fmla="*/ 45 h 57"/>
              </a:gdLst>
              <a:ahLst/>
              <a:cxnLst>
                <a:cxn ang="0">
                  <a:pos x="T0" y="T1"/>
                </a:cxn>
                <a:cxn ang="0">
                  <a:pos x="T2" y="T3"/>
                </a:cxn>
                <a:cxn ang="0">
                  <a:pos x="T4" y="T5"/>
                </a:cxn>
                <a:cxn ang="0">
                  <a:pos x="T6" y="T7"/>
                </a:cxn>
                <a:cxn ang="0">
                  <a:pos x="T8" y="T9"/>
                </a:cxn>
              </a:cxnLst>
              <a:rect l="0" t="0" r="r" b="b"/>
              <a:pathLst>
                <a:path w="152" h="57">
                  <a:moveTo>
                    <a:pt x="0" y="45"/>
                  </a:moveTo>
                  <a:lnTo>
                    <a:pt x="149" y="0"/>
                  </a:lnTo>
                  <a:lnTo>
                    <a:pt x="152" y="15"/>
                  </a:lnTo>
                  <a:lnTo>
                    <a:pt x="5" y="57"/>
                  </a:lnTo>
                  <a:lnTo>
                    <a:pt x="0" y="45"/>
                  </a:lnTo>
                  <a:close/>
                </a:path>
              </a:pathLst>
            </a:custGeom>
            <a:solidFill>
              <a:srgbClr val="A7A7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00" name="任意多边形: 形状 199"/>
            <p:cNvSpPr>
              <a:spLocks/>
            </p:cNvSpPr>
            <p:nvPr/>
          </p:nvSpPr>
          <p:spPr bwMode="auto">
            <a:xfrm>
              <a:off x="5984877" y="3027363"/>
              <a:ext cx="577850" cy="179388"/>
            </a:xfrm>
            <a:custGeom>
              <a:avLst/>
              <a:gdLst>
                <a:gd name="T0" fmla="*/ 0 w 364"/>
                <a:gd name="T1" fmla="*/ 106 h 113"/>
                <a:gd name="T2" fmla="*/ 362 w 364"/>
                <a:gd name="T3" fmla="*/ 0 h 113"/>
                <a:gd name="T4" fmla="*/ 364 w 364"/>
                <a:gd name="T5" fmla="*/ 9 h 113"/>
                <a:gd name="T6" fmla="*/ 3 w 364"/>
                <a:gd name="T7" fmla="*/ 113 h 113"/>
                <a:gd name="T8" fmla="*/ 0 w 364"/>
                <a:gd name="T9" fmla="*/ 106 h 113"/>
              </a:gdLst>
              <a:ahLst/>
              <a:cxnLst>
                <a:cxn ang="0">
                  <a:pos x="T0" y="T1"/>
                </a:cxn>
                <a:cxn ang="0">
                  <a:pos x="T2" y="T3"/>
                </a:cxn>
                <a:cxn ang="0">
                  <a:pos x="T4" y="T5"/>
                </a:cxn>
                <a:cxn ang="0">
                  <a:pos x="T6" y="T7"/>
                </a:cxn>
                <a:cxn ang="0">
                  <a:pos x="T8" y="T9"/>
                </a:cxn>
              </a:cxnLst>
              <a:rect l="0" t="0" r="r" b="b"/>
              <a:pathLst>
                <a:path w="364" h="113">
                  <a:moveTo>
                    <a:pt x="0" y="106"/>
                  </a:moveTo>
                  <a:lnTo>
                    <a:pt x="362" y="0"/>
                  </a:lnTo>
                  <a:lnTo>
                    <a:pt x="364" y="9"/>
                  </a:lnTo>
                  <a:lnTo>
                    <a:pt x="3" y="113"/>
                  </a:lnTo>
                  <a:lnTo>
                    <a:pt x="0" y="106"/>
                  </a:lnTo>
                  <a:close/>
                </a:path>
              </a:pathLst>
            </a:custGeom>
            <a:solidFill>
              <a:srgbClr val="A7A7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01" name="任意多边形: 形状 200"/>
            <p:cNvSpPr>
              <a:spLocks/>
            </p:cNvSpPr>
            <p:nvPr/>
          </p:nvSpPr>
          <p:spPr bwMode="auto">
            <a:xfrm>
              <a:off x="5976939" y="3000376"/>
              <a:ext cx="579438" cy="180975"/>
            </a:xfrm>
            <a:custGeom>
              <a:avLst/>
              <a:gdLst>
                <a:gd name="T0" fmla="*/ 0 w 365"/>
                <a:gd name="T1" fmla="*/ 107 h 114"/>
                <a:gd name="T2" fmla="*/ 362 w 365"/>
                <a:gd name="T3" fmla="*/ 0 h 114"/>
                <a:gd name="T4" fmla="*/ 365 w 365"/>
                <a:gd name="T5" fmla="*/ 7 h 114"/>
                <a:gd name="T6" fmla="*/ 0 w 365"/>
                <a:gd name="T7" fmla="*/ 114 h 114"/>
                <a:gd name="T8" fmla="*/ 0 w 365"/>
                <a:gd name="T9" fmla="*/ 107 h 114"/>
              </a:gdLst>
              <a:ahLst/>
              <a:cxnLst>
                <a:cxn ang="0">
                  <a:pos x="T0" y="T1"/>
                </a:cxn>
                <a:cxn ang="0">
                  <a:pos x="T2" y="T3"/>
                </a:cxn>
                <a:cxn ang="0">
                  <a:pos x="T4" y="T5"/>
                </a:cxn>
                <a:cxn ang="0">
                  <a:pos x="T6" y="T7"/>
                </a:cxn>
                <a:cxn ang="0">
                  <a:pos x="T8" y="T9"/>
                </a:cxn>
              </a:cxnLst>
              <a:rect l="0" t="0" r="r" b="b"/>
              <a:pathLst>
                <a:path w="365" h="114">
                  <a:moveTo>
                    <a:pt x="0" y="107"/>
                  </a:moveTo>
                  <a:lnTo>
                    <a:pt x="362" y="0"/>
                  </a:lnTo>
                  <a:lnTo>
                    <a:pt x="365" y="7"/>
                  </a:lnTo>
                  <a:lnTo>
                    <a:pt x="0" y="114"/>
                  </a:lnTo>
                  <a:lnTo>
                    <a:pt x="0" y="107"/>
                  </a:lnTo>
                  <a:close/>
                </a:path>
              </a:pathLst>
            </a:custGeom>
            <a:solidFill>
              <a:srgbClr val="A7A7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02" name="任意多边形: 形状 201"/>
            <p:cNvSpPr>
              <a:spLocks/>
            </p:cNvSpPr>
            <p:nvPr/>
          </p:nvSpPr>
          <p:spPr bwMode="auto">
            <a:xfrm>
              <a:off x="6086477" y="2973388"/>
              <a:ext cx="461963" cy="142875"/>
            </a:xfrm>
            <a:custGeom>
              <a:avLst/>
              <a:gdLst>
                <a:gd name="T0" fmla="*/ 0 w 291"/>
                <a:gd name="T1" fmla="*/ 83 h 90"/>
                <a:gd name="T2" fmla="*/ 289 w 291"/>
                <a:gd name="T3" fmla="*/ 0 h 90"/>
                <a:gd name="T4" fmla="*/ 291 w 291"/>
                <a:gd name="T5" fmla="*/ 8 h 90"/>
                <a:gd name="T6" fmla="*/ 2 w 291"/>
                <a:gd name="T7" fmla="*/ 90 h 90"/>
                <a:gd name="T8" fmla="*/ 0 w 291"/>
                <a:gd name="T9" fmla="*/ 83 h 90"/>
              </a:gdLst>
              <a:ahLst/>
              <a:cxnLst>
                <a:cxn ang="0">
                  <a:pos x="T0" y="T1"/>
                </a:cxn>
                <a:cxn ang="0">
                  <a:pos x="T2" y="T3"/>
                </a:cxn>
                <a:cxn ang="0">
                  <a:pos x="T4" y="T5"/>
                </a:cxn>
                <a:cxn ang="0">
                  <a:pos x="T6" y="T7"/>
                </a:cxn>
                <a:cxn ang="0">
                  <a:pos x="T8" y="T9"/>
                </a:cxn>
              </a:cxnLst>
              <a:rect l="0" t="0" r="r" b="b"/>
              <a:pathLst>
                <a:path w="291" h="90">
                  <a:moveTo>
                    <a:pt x="0" y="83"/>
                  </a:moveTo>
                  <a:lnTo>
                    <a:pt x="289" y="0"/>
                  </a:lnTo>
                  <a:lnTo>
                    <a:pt x="291" y="8"/>
                  </a:lnTo>
                  <a:lnTo>
                    <a:pt x="2" y="90"/>
                  </a:lnTo>
                  <a:lnTo>
                    <a:pt x="0" y="83"/>
                  </a:lnTo>
                  <a:close/>
                </a:path>
              </a:pathLst>
            </a:custGeom>
            <a:solidFill>
              <a:srgbClr val="A7A7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03" name="任意多边形: 形状 202"/>
            <p:cNvSpPr>
              <a:spLocks/>
            </p:cNvSpPr>
            <p:nvPr/>
          </p:nvSpPr>
          <p:spPr bwMode="auto">
            <a:xfrm>
              <a:off x="5959477" y="2944813"/>
              <a:ext cx="581025" cy="179388"/>
            </a:xfrm>
            <a:custGeom>
              <a:avLst/>
              <a:gdLst>
                <a:gd name="T0" fmla="*/ 0 w 366"/>
                <a:gd name="T1" fmla="*/ 106 h 113"/>
                <a:gd name="T2" fmla="*/ 364 w 366"/>
                <a:gd name="T3" fmla="*/ 0 h 113"/>
                <a:gd name="T4" fmla="*/ 366 w 366"/>
                <a:gd name="T5" fmla="*/ 7 h 113"/>
                <a:gd name="T6" fmla="*/ 2 w 366"/>
                <a:gd name="T7" fmla="*/ 113 h 113"/>
                <a:gd name="T8" fmla="*/ 0 w 366"/>
                <a:gd name="T9" fmla="*/ 106 h 113"/>
              </a:gdLst>
              <a:ahLst/>
              <a:cxnLst>
                <a:cxn ang="0">
                  <a:pos x="T0" y="T1"/>
                </a:cxn>
                <a:cxn ang="0">
                  <a:pos x="T2" y="T3"/>
                </a:cxn>
                <a:cxn ang="0">
                  <a:pos x="T4" y="T5"/>
                </a:cxn>
                <a:cxn ang="0">
                  <a:pos x="T6" y="T7"/>
                </a:cxn>
                <a:cxn ang="0">
                  <a:pos x="T8" y="T9"/>
                </a:cxn>
              </a:cxnLst>
              <a:rect l="0" t="0" r="r" b="b"/>
              <a:pathLst>
                <a:path w="366" h="113">
                  <a:moveTo>
                    <a:pt x="0" y="106"/>
                  </a:moveTo>
                  <a:lnTo>
                    <a:pt x="364" y="0"/>
                  </a:lnTo>
                  <a:lnTo>
                    <a:pt x="366" y="7"/>
                  </a:lnTo>
                  <a:lnTo>
                    <a:pt x="2" y="113"/>
                  </a:lnTo>
                  <a:lnTo>
                    <a:pt x="0" y="106"/>
                  </a:lnTo>
                  <a:close/>
                </a:path>
              </a:pathLst>
            </a:custGeom>
            <a:solidFill>
              <a:srgbClr val="A7A7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04" name="任意多边形: 形状 203"/>
            <p:cNvSpPr>
              <a:spLocks/>
            </p:cNvSpPr>
            <p:nvPr/>
          </p:nvSpPr>
          <p:spPr bwMode="auto">
            <a:xfrm>
              <a:off x="5951539" y="2917826"/>
              <a:ext cx="582613" cy="180975"/>
            </a:xfrm>
            <a:custGeom>
              <a:avLst/>
              <a:gdLst>
                <a:gd name="T0" fmla="*/ 0 w 367"/>
                <a:gd name="T1" fmla="*/ 104 h 114"/>
                <a:gd name="T2" fmla="*/ 364 w 367"/>
                <a:gd name="T3" fmla="*/ 0 h 114"/>
                <a:gd name="T4" fmla="*/ 367 w 367"/>
                <a:gd name="T5" fmla="*/ 7 h 114"/>
                <a:gd name="T6" fmla="*/ 2 w 367"/>
                <a:gd name="T7" fmla="*/ 114 h 114"/>
                <a:gd name="T8" fmla="*/ 0 w 367"/>
                <a:gd name="T9" fmla="*/ 104 h 114"/>
              </a:gdLst>
              <a:ahLst/>
              <a:cxnLst>
                <a:cxn ang="0">
                  <a:pos x="T0" y="T1"/>
                </a:cxn>
                <a:cxn ang="0">
                  <a:pos x="T2" y="T3"/>
                </a:cxn>
                <a:cxn ang="0">
                  <a:pos x="T4" y="T5"/>
                </a:cxn>
                <a:cxn ang="0">
                  <a:pos x="T6" y="T7"/>
                </a:cxn>
                <a:cxn ang="0">
                  <a:pos x="T8" y="T9"/>
                </a:cxn>
              </a:cxnLst>
              <a:rect l="0" t="0" r="r" b="b"/>
              <a:pathLst>
                <a:path w="367" h="114">
                  <a:moveTo>
                    <a:pt x="0" y="104"/>
                  </a:moveTo>
                  <a:lnTo>
                    <a:pt x="364" y="0"/>
                  </a:lnTo>
                  <a:lnTo>
                    <a:pt x="367" y="7"/>
                  </a:lnTo>
                  <a:lnTo>
                    <a:pt x="2" y="114"/>
                  </a:lnTo>
                  <a:lnTo>
                    <a:pt x="0" y="104"/>
                  </a:lnTo>
                  <a:close/>
                </a:path>
              </a:pathLst>
            </a:custGeom>
            <a:solidFill>
              <a:srgbClr val="A7A7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05" name="任意多边形: 形状 204"/>
            <p:cNvSpPr>
              <a:spLocks/>
            </p:cNvSpPr>
            <p:nvPr/>
          </p:nvSpPr>
          <p:spPr bwMode="auto">
            <a:xfrm>
              <a:off x="5943602" y="2887663"/>
              <a:ext cx="582613" cy="180975"/>
            </a:xfrm>
            <a:custGeom>
              <a:avLst/>
              <a:gdLst>
                <a:gd name="T0" fmla="*/ 0 w 367"/>
                <a:gd name="T1" fmla="*/ 107 h 114"/>
                <a:gd name="T2" fmla="*/ 364 w 367"/>
                <a:gd name="T3" fmla="*/ 0 h 114"/>
                <a:gd name="T4" fmla="*/ 367 w 367"/>
                <a:gd name="T5" fmla="*/ 7 h 114"/>
                <a:gd name="T6" fmla="*/ 2 w 367"/>
                <a:gd name="T7" fmla="*/ 114 h 114"/>
                <a:gd name="T8" fmla="*/ 0 w 367"/>
                <a:gd name="T9" fmla="*/ 107 h 114"/>
              </a:gdLst>
              <a:ahLst/>
              <a:cxnLst>
                <a:cxn ang="0">
                  <a:pos x="T0" y="T1"/>
                </a:cxn>
                <a:cxn ang="0">
                  <a:pos x="T2" y="T3"/>
                </a:cxn>
                <a:cxn ang="0">
                  <a:pos x="T4" y="T5"/>
                </a:cxn>
                <a:cxn ang="0">
                  <a:pos x="T6" y="T7"/>
                </a:cxn>
                <a:cxn ang="0">
                  <a:pos x="T8" y="T9"/>
                </a:cxn>
              </a:cxnLst>
              <a:rect l="0" t="0" r="r" b="b"/>
              <a:pathLst>
                <a:path w="367" h="114">
                  <a:moveTo>
                    <a:pt x="0" y="107"/>
                  </a:moveTo>
                  <a:lnTo>
                    <a:pt x="364" y="0"/>
                  </a:lnTo>
                  <a:lnTo>
                    <a:pt x="367" y="7"/>
                  </a:lnTo>
                  <a:lnTo>
                    <a:pt x="2" y="114"/>
                  </a:lnTo>
                  <a:lnTo>
                    <a:pt x="0" y="107"/>
                  </a:lnTo>
                  <a:close/>
                </a:path>
              </a:pathLst>
            </a:custGeom>
            <a:solidFill>
              <a:srgbClr val="A7A7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06" name="任意多边形: 形状 205"/>
            <p:cNvSpPr>
              <a:spLocks/>
            </p:cNvSpPr>
            <p:nvPr/>
          </p:nvSpPr>
          <p:spPr bwMode="auto">
            <a:xfrm>
              <a:off x="5935664" y="2860676"/>
              <a:ext cx="579438" cy="180975"/>
            </a:xfrm>
            <a:custGeom>
              <a:avLst/>
              <a:gdLst>
                <a:gd name="T0" fmla="*/ 0 w 365"/>
                <a:gd name="T1" fmla="*/ 107 h 114"/>
                <a:gd name="T2" fmla="*/ 362 w 365"/>
                <a:gd name="T3" fmla="*/ 0 h 114"/>
                <a:gd name="T4" fmla="*/ 365 w 365"/>
                <a:gd name="T5" fmla="*/ 8 h 114"/>
                <a:gd name="T6" fmla="*/ 3 w 365"/>
                <a:gd name="T7" fmla="*/ 114 h 114"/>
                <a:gd name="T8" fmla="*/ 0 w 365"/>
                <a:gd name="T9" fmla="*/ 107 h 114"/>
              </a:gdLst>
              <a:ahLst/>
              <a:cxnLst>
                <a:cxn ang="0">
                  <a:pos x="T0" y="T1"/>
                </a:cxn>
                <a:cxn ang="0">
                  <a:pos x="T2" y="T3"/>
                </a:cxn>
                <a:cxn ang="0">
                  <a:pos x="T4" y="T5"/>
                </a:cxn>
                <a:cxn ang="0">
                  <a:pos x="T6" y="T7"/>
                </a:cxn>
                <a:cxn ang="0">
                  <a:pos x="T8" y="T9"/>
                </a:cxn>
              </a:cxnLst>
              <a:rect l="0" t="0" r="r" b="b"/>
              <a:pathLst>
                <a:path w="365" h="114">
                  <a:moveTo>
                    <a:pt x="0" y="107"/>
                  </a:moveTo>
                  <a:lnTo>
                    <a:pt x="362" y="0"/>
                  </a:lnTo>
                  <a:lnTo>
                    <a:pt x="365" y="8"/>
                  </a:lnTo>
                  <a:lnTo>
                    <a:pt x="3" y="114"/>
                  </a:lnTo>
                  <a:lnTo>
                    <a:pt x="0" y="107"/>
                  </a:lnTo>
                  <a:close/>
                </a:path>
              </a:pathLst>
            </a:custGeom>
            <a:solidFill>
              <a:srgbClr val="A7A7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07" name="任意多边形: 形状 206"/>
            <p:cNvSpPr>
              <a:spLocks/>
            </p:cNvSpPr>
            <p:nvPr/>
          </p:nvSpPr>
          <p:spPr bwMode="auto">
            <a:xfrm>
              <a:off x="5929314" y="2832101"/>
              <a:ext cx="577850" cy="179388"/>
            </a:xfrm>
            <a:custGeom>
              <a:avLst/>
              <a:gdLst>
                <a:gd name="T0" fmla="*/ 0 w 364"/>
                <a:gd name="T1" fmla="*/ 106 h 113"/>
                <a:gd name="T2" fmla="*/ 362 w 364"/>
                <a:gd name="T3" fmla="*/ 0 h 113"/>
                <a:gd name="T4" fmla="*/ 364 w 364"/>
                <a:gd name="T5" fmla="*/ 7 h 113"/>
                <a:gd name="T6" fmla="*/ 0 w 364"/>
                <a:gd name="T7" fmla="*/ 113 h 113"/>
                <a:gd name="T8" fmla="*/ 0 w 364"/>
                <a:gd name="T9" fmla="*/ 106 h 113"/>
              </a:gdLst>
              <a:ahLst/>
              <a:cxnLst>
                <a:cxn ang="0">
                  <a:pos x="T0" y="T1"/>
                </a:cxn>
                <a:cxn ang="0">
                  <a:pos x="T2" y="T3"/>
                </a:cxn>
                <a:cxn ang="0">
                  <a:pos x="T4" y="T5"/>
                </a:cxn>
                <a:cxn ang="0">
                  <a:pos x="T6" y="T7"/>
                </a:cxn>
                <a:cxn ang="0">
                  <a:pos x="T8" y="T9"/>
                </a:cxn>
              </a:cxnLst>
              <a:rect l="0" t="0" r="r" b="b"/>
              <a:pathLst>
                <a:path w="364" h="113">
                  <a:moveTo>
                    <a:pt x="0" y="106"/>
                  </a:moveTo>
                  <a:lnTo>
                    <a:pt x="362" y="0"/>
                  </a:lnTo>
                  <a:lnTo>
                    <a:pt x="364" y="7"/>
                  </a:lnTo>
                  <a:lnTo>
                    <a:pt x="0" y="113"/>
                  </a:lnTo>
                  <a:lnTo>
                    <a:pt x="0" y="106"/>
                  </a:lnTo>
                  <a:close/>
                </a:path>
              </a:pathLst>
            </a:custGeom>
            <a:solidFill>
              <a:srgbClr val="A7A7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08" name="任意多边形: 形状 207"/>
            <p:cNvSpPr>
              <a:spLocks/>
            </p:cNvSpPr>
            <p:nvPr/>
          </p:nvSpPr>
          <p:spPr bwMode="auto">
            <a:xfrm>
              <a:off x="6108702" y="2805113"/>
              <a:ext cx="390525" cy="123825"/>
            </a:xfrm>
            <a:custGeom>
              <a:avLst/>
              <a:gdLst>
                <a:gd name="T0" fmla="*/ 0 w 246"/>
                <a:gd name="T1" fmla="*/ 71 h 78"/>
                <a:gd name="T2" fmla="*/ 244 w 246"/>
                <a:gd name="T3" fmla="*/ 0 h 78"/>
                <a:gd name="T4" fmla="*/ 246 w 246"/>
                <a:gd name="T5" fmla="*/ 7 h 78"/>
                <a:gd name="T6" fmla="*/ 0 w 246"/>
                <a:gd name="T7" fmla="*/ 78 h 78"/>
                <a:gd name="T8" fmla="*/ 0 w 246"/>
                <a:gd name="T9" fmla="*/ 71 h 78"/>
              </a:gdLst>
              <a:ahLst/>
              <a:cxnLst>
                <a:cxn ang="0">
                  <a:pos x="T0" y="T1"/>
                </a:cxn>
                <a:cxn ang="0">
                  <a:pos x="T2" y="T3"/>
                </a:cxn>
                <a:cxn ang="0">
                  <a:pos x="T4" y="T5"/>
                </a:cxn>
                <a:cxn ang="0">
                  <a:pos x="T6" y="T7"/>
                </a:cxn>
                <a:cxn ang="0">
                  <a:pos x="T8" y="T9"/>
                </a:cxn>
              </a:cxnLst>
              <a:rect l="0" t="0" r="r" b="b"/>
              <a:pathLst>
                <a:path w="246" h="78">
                  <a:moveTo>
                    <a:pt x="0" y="71"/>
                  </a:moveTo>
                  <a:lnTo>
                    <a:pt x="244" y="0"/>
                  </a:lnTo>
                  <a:lnTo>
                    <a:pt x="246" y="7"/>
                  </a:lnTo>
                  <a:lnTo>
                    <a:pt x="0" y="78"/>
                  </a:lnTo>
                  <a:lnTo>
                    <a:pt x="0" y="71"/>
                  </a:lnTo>
                  <a:close/>
                </a:path>
              </a:pathLst>
            </a:custGeom>
            <a:solidFill>
              <a:srgbClr val="A7A7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09" name="任意多边形: 形状 208"/>
            <p:cNvSpPr>
              <a:spLocks/>
            </p:cNvSpPr>
            <p:nvPr/>
          </p:nvSpPr>
          <p:spPr bwMode="auto">
            <a:xfrm>
              <a:off x="5910264" y="2778126"/>
              <a:ext cx="582613" cy="177800"/>
            </a:xfrm>
            <a:custGeom>
              <a:avLst/>
              <a:gdLst>
                <a:gd name="T0" fmla="*/ 0 w 367"/>
                <a:gd name="T1" fmla="*/ 105 h 112"/>
                <a:gd name="T2" fmla="*/ 364 w 367"/>
                <a:gd name="T3" fmla="*/ 0 h 112"/>
                <a:gd name="T4" fmla="*/ 367 w 367"/>
                <a:gd name="T5" fmla="*/ 8 h 112"/>
                <a:gd name="T6" fmla="*/ 2 w 367"/>
                <a:gd name="T7" fmla="*/ 112 h 112"/>
                <a:gd name="T8" fmla="*/ 0 w 367"/>
                <a:gd name="T9" fmla="*/ 105 h 112"/>
              </a:gdLst>
              <a:ahLst/>
              <a:cxnLst>
                <a:cxn ang="0">
                  <a:pos x="T0" y="T1"/>
                </a:cxn>
                <a:cxn ang="0">
                  <a:pos x="T2" y="T3"/>
                </a:cxn>
                <a:cxn ang="0">
                  <a:pos x="T4" y="T5"/>
                </a:cxn>
                <a:cxn ang="0">
                  <a:pos x="T6" y="T7"/>
                </a:cxn>
                <a:cxn ang="0">
                  <a:pos x="T8" y="T9"/>
                </a:cxn>
              </a:cxnLst>
              <a:rect l="0" t="0" r="r" b="b"/>
              <a:pathLst>
                <a:path w="367" h="112">
                  <a:moveTo>
                    <a:pt x="0" y="105"/>
                  </a:moveTo>
                  <a:lnTo>
                    <a:pt x="364" y="0"/>
                  </a:lnTo>
                  <a:lnTo>
                    <a:pt x="367" y="8"/>
                  </a:lnTo>
                  <a:lnTo>
                    <a:pt x="2" y="112"/>
                  </a:lnTo>
                  <a:lnTo>
                    <a:pt x="0" y="105"/>
                  </a:lnTo>
                  <a:close/>
                </a:path>
              </a:pathLst>
            </a:custGeom>
            <a:solidFill>
              <a:srgbClr val="A7A7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10" name="任意多边形: 形状 209"/>
            <p:cNvSpPr>
              <a:spLocks/>
            </p:cNvSpPr>
            <p:nvPr/>
          </p:nvSpPr>
          <p:spPr bwMode="auto">
            <a:xfrm>
              <a:off x="5902327" y="2747963"/>
              <a:ext cx="582613" cy="180975"/>
            </a:xfrm>
            <a:custGeom>
              <a:avLst/>
              <a:gdLst>
                <a:gd name="T0" fmla="*/ 0 w 367"/>
                <a:gd name="T1" fmla="*/ 107 h 114"/>
                <a:gd name="T2" fmla="*/ 364 w 367"/>
                <a:gd name="T3" fmla="*/ 0 h 114"/>
                <a:gd name="T4" fmla="*/ 367 w 367"/>
                <a:gd name="T5" fmla="*/ 8 h 114"/>
                <a:gd name="T6" fmla="*/ 2 w 367"/>
                <a:gd name="T7" fmla="*/ 114 h 114"/>
                <a:gd name="T8" fmla="*/ 0 w 367"/>
                <a:gd name="T9" fmla="*/ 107 h 114"/>
              </a:gdLst>
              <a:ahLst/>
              <a:cxnLst>
                <a:cxn ang="0">
                  <a:pos x="T0" y="T1"/>
                </a:cxn>
                <a:cxn ang="0">
                  <a:pos x="T2" y="T3"/>
                </a:cxn>
                <a:cxn ang="0">
                  <a:pos x="T4" y="T5"/>
                </a:cxn>
                <a:cxn ang="0">
                  <a:pos x="T6" y="T7"/>
                </a:cxn>
                <a:cxn ang="0">
                  <a:pos x="T8" y="T9"/>
                </a:cxn>
              </a:cxnLst>
              <a:rect l="0" t="0" r="r" b="b"/>
              <a:pathLst>
                <a:path w="367" h="114">
                  <a:moveTo>
                    <a:pt x="0" y="107"/>
                  </a:moveTo>
                  <a:lnTo>
                    <a:pt x="364" y="0"/>
                  </a:lnTo>
                  <a:lnTo>
                    <a:pt x="367" y="8"/>
                  </a:lnTo>
                  <a:lnTo>
                    <a:pt x="2" y="114"/>
                  </a:lnTo>
                  <a:lnTo>
                    <a:pt x="0" y="107"/>
                  </a:lnTo>
                  <a:close/>
                </a:path>
              </a:pathLst>
            </a:custGeom>
            <a:solidFill>
              <a:srgbClr val="A7A7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11" name="任意多边形: 形状 210"/>
            <p:cNvSpPr>
              <a:spLocks/>
            </p:cNvSpPr>
            <p:nvPr/>
          </p:nvSpPr>
          <p:spPr bwMode="auto">
            <a:xfrm>
              <a:off x="5894389" y="2722563"/>
              <a:ext cx="582613" cy="176213"/>
            </a:xfrm>
            <a:custGeom>
              <a:avLst/>
              <a:gdLst>
                <a:gd name="T0" fmla="*/ 0 w 367"/>
                <a:gd name="T1" fmla="*/ 104 h 111"/>
                <a:gd name="T2" fmla="*/ 365 w 367"/>
                <a:gd name="T3" fmla="*/ 0 h 111"/>
                <a:gd name="T4" fmla="*/ 367 w 367"/>
                <a:gd name="T5" fmla="*/ 7 h 111"/>
                <a:gd name="T6" fmla="*/ 3 w 367"/>
                <a:gd name="T7" fmla="*/ 111 h 111"/>
                <a:gd name="T8" fmla="*/ 0 w 367"/>
                <a:gd name="T9" fmla="*/ 104 h 111"/>
              </a:gdLst>
              <a:ahLst/>
              <a:cxnLst>
                <a:cxn ang="0">
                  <a:pos x="T0" y="T1"/>
                </a:cxn>
                <a:cxn ang="0">
                  <a:pos x="T2" y="T3"/>
                </a:cxn>
                <a:cxn ang="0">
                  <a:pos x="T4" y="T5"/>
                </a:cxn>
                <a:cxn ang="0">
                  <a:pos x="T6" y="T7"/>
                </a:cxn>
                <a:cxn ang="0">
                  <a:pos x="T8" y="T9"/>
                </a:cxn>
              </a:cxnLst>
              <a:rect l="0" t="0" r="r" b="b"/>
              <a:pathLst>
                <a:path w="367" h="111">
                  <a:moveTo>
                    <a:pt x="0" y="104"/>
                  </a:moveTo>
                  <a:lnTo>
                    <a:pt x="365" y="0"/>
                  </a:lnTo>
                  <a:lnTo>
                    <a:pt x="367" y="7"/>
                  </a:lnTo>
                  <a:lnTo>
                    <a:pt x="3" y="111"/>
                  </a:lnTo>
                  <a:lnTo>
                    <a:pt x="0" y="104"/>
                  </a:lnTo>
                  <a:close/>
                </a:path>
              </a:pathLst>
            </a:custGeom>
            <a:solidFill>
              <a:srgbClr val="A7A7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12" name="任意多边形: 形状 211"/>
            <p:cNvSpPr>
              <a:spLocks/>
            </p:cNvSpPr>
            <p:nvPr/>
          </p:nvSpPr>
          <p:spPr bwMode="auto">
            <a:xfrm>
              <a:off x="5888039" y="2692401"/>
              <a:ext cx="577850" cy="180975"/>
            </a:xfrm>
            <a:custGeom>
              <a:avLst/>
              <a:gdLst>
                <a:gd name="T0" fmla="*/ 0 w 364"/>
                <a:gd name="T1" fmla="*/ 106 h 114"/>
                <a:gd name="T2" fmla="*/ 364 w 364"/>
                <a:gd name="T3" fmla="*/ 0 h 114"/>
                <a:gd name="T4" fmla="*/ 364 w 364"/>
                <a:gd name="T5" fmla="*/ 7 h 114"/>
                <a:gd name="T6" fmla="*/ 2 w 364"/>
                <a:gd name="T7" fmla="*/ 114 h 114"/>
                <a:gd name="T8" fmla="*/ 0 w 364"/>
                <a:gd name="T9" fmla="*/ 106 h 114"/>
              </a:gdLst>
              <a:ahLst/>
              <a:cxnLst>
                <a:cxn ang="0">
                  <a:pos x="T0" y="T1"/>
                </a:cxn>
                <a:cxn ang="0">
                  <a:pos x="T2" y="T3"/>
                </a:cxn>
                <a:cxn ang="0">
                  <a:pos x="T4" y="T5"/>
                </a:cxn>
                <a:cxn ang="0">
                  <a:pos x="T6" y="T7"/>
                </a:cxn>
                <a:cxn ang="0">
                  <a:pos x="T8" y="T9"/>
                </a:cxn>
              </a:cxnLst>
              <a:rect l="0" t="0" r="r" b="b"/>
              <a:pathLst>
                <a:path w="364" h="114">
                  <a:moveTo>
                    <a:pt x="0" y="106"/>
                  </a:moveTo>
                  <a:lnTo>
                    <a:pt x="364" y="0"/>
                  </a:lnTo>
                  <a:lnTo>
                    <a:pt x="364" y="7"/>
                  </a:lnTo>
                  <a:lnTo>
                    <a:pt x="2" y="114"/>
                  </a:lnTo>
                  <a:lnTo>
                    <a:pt x="0" y="106"/>
                  </a:lnTo>
                  <a:close/>
                </a:path>
              </a:pathLst>
            </a:custGeom>
            <a:solidFill>
              <a:srgbClr val="A7A7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13" name="任意多边形: 形状 212"/>
            <p:cNvSpPr>
              <a:spLocks/>
            </p:cNvSpPr>
            <p:nvPr/>
          </p:nvSpPr>
          <p:spPr bwMode="auto">
            <a:xfrm>
              <a:off x="6000752" y="2665413"/>
              <a:ext cx="457200" cy="142875"/>
            </a:xfrm>
            <a:custGeom>
              <a:avLst/>
              <a:gdLst>
                <a:gd name="T0" fmla="*/ 0 w 288"/>
                <a:gd name="T1" fmla="*/ 83 h 90"/>
                <a:gd name="T2" fmla="*/ 286 w 288"/>
                <a:gd name="T3" fmla="*/ 0 h 90"/>
                <a:gd name="T4" fmla="*/ 288 w 288"/>
                <a:gd name="T5" fmla="*/ 7 h 90"/>
                <a:gd name="T6" fmla="*/ 2 w 288"/>
                <a:gd name="T7" fmla="*/ 90 h 90"/>
                <a:gd name="T8" fmla="*/ 0 w 288"/>
                <a:gd name="T9" fmla="*/ 83 h 90"/>
              </a:gdLst>
              <a:ahLst/>
              <a:cxnLst>
                <a:cxn ang="0">
                  <a:pos x="T0" y="T1"/>
                </a:cxn>
                <a:cxn ang="0">
                  <a:pos x="T2" y="T3"/>
                </a:cxn>
                <a:cxn ang="0">
                  <a:pos x="T4" y="T5"/>
                </a:cxn>
                <a:cxn ang="0">
                  <a:pos x="T6" y="T7"/>
                </a:cxn>
                <a:cxn ang="0">
                  <a:pos x="T8" y="T9"/>
                </a:cxn>
              </a:cxnLst>
              <a:rect l="0" t="0" r="r" b="b"/>
              <a:pathLst>
                <a:path w="288" h="90">
                  <a:moveTo>
                    <a:pt x="0" y="83"/>
                  </a:moveTo>
                  <a:lnTo>
                    <a:pt x="286" y="0"/>
                  </a:lnTo>
                  <a:lnTo>
                    <a:pt x="288" y="7"/>
                  </a:lnTo>
                  <a:lnTo>
                    <a:pt x="2" y="90"/>
                  </a:lnTo>
                  <a:lnTo>
                    <a:pt x="0" y="83"/>
                  </a:lnTo>
                  <a:close/>
                </a:path>
              </a:pathLst>
            </a:custGeom>
            <a:solidFill>
              <a:srgbClr val="A7A7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14" name="任意多边形: 形状 213"/>
            <p:cNvSpPr>
              <a:spLocks/>
            </p:cNvSpPr>
            <p:nvPr/>
          </p:nvSpPr>
          <p:spPr bwMode="auto">
            <a:xfrm>
              <a:off x="5913439" y="2635251"/>
              <a:ext cx="536575" cy="169863"/>
            </a:xfrm>
            <a:custGeom>
              <a:avLst/>
              <a:gdLst>
                <a:gd name="T0" fmla="*/ 0 w 338"/>
                <a:gd name="T1" fmla="*/ 100 h 107"/>
                <a:gd name="T2" fmla="*/ 336 w 338"/>
                <a:gd name="T3" fmla="*/ 0 h 107"/>
                <a:gd name="T4" fmla="*/ 338 w 338"/>
                <a:gd name="T5" fmla="*/ 8 h 107"/>
                <a:gd name="T6" fmla="*/ 0 w 338"/>
                <a:gd name="T7" fmla="*/ 107 h 107"/>
                <a:gd name="T8" fmla="*/ 0 w 338"/>
                <a:gd name="T9" fmla="*/ 100 h 107"/>
              </a:gdLst>
              <a:ahLst/>
              <a:cxnLst>
                <a:cxn ang="0">
                  <a:pos x="T0" y="T1"/>
                </a:cxn>
                <a:cxn ang="0">
                  <a:pos x="T2" y="T3"/>
                </a:cxn>
                <a:cxn ang="0">
                  <a:pos x="T4" y="T5"/>
                </a:cxn>
                <a:cxn ang="0">
                  <a:pos x="T6" y="T7"/>
                </a:cxn>
                <a:cxn ang="0">
                  <a:pos x="T8" y="T9"/>
                </a:cxn>
              </a:cxnLst>
              <a:rect l="0" t="0" r="r" b="b"/>
              <a:pathLst>
                <a:path w="338" h="107">
                  <a:moveTo>
                    <a:pt x="0" y="100"/>
                  </a:moveTo>
                  <a:lnTo>
                    <a:pt x="336" y="0"/>
                  </a:lnTo>
                  <a:lnTo>
                    <a:pt x="338" y="8"/>
                  </a:lnTo>
                  <a:lnTo>
                    <a:pt x="0" y="107"/>
                  </a:lnTo>
                  <a:lnTo>
                    <a:pt x="0" y="100"/>
                  </a:lnTo>
                  <a:close/>
                </a:path>
              </a:pathLst>
            </a:custGeom>
            <a:solidFill>
              <a:srgbClr val="A7A7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15" name="任意多边形: 形状 214"/>
            <p:cNvSpPr>
              <a:spLocks/>
            </p:cNvSpPr>
            <p:nvPr/>
          </p:nvSpPr>
          <p:spPr bwMode="auto">
            <a:xfrm>
              <a:off x="5861052" y="2609851"/>
              <a:ext cx="582613" cy="180975"/>
            </a:xfrm>
            <a:custGeom>
              <a:avLst/>
              <a:gdLst>
                <a:gd name="T0" fmla="*/ 0 w 367"/>
                <a:gd name="T1" fmla="*/ 106 h 114"/>
                <a:gd name="T2" fmla="*/ 364 w 367"/>
                <a:gd name="T3" fmla="*/ 0 h 114"/>
                <a:gd name="T4" fmla="*/ 367 w 367"/>
                <a:gd name="T5" fmla="*/ 7 h 114"/>
                <a:gd name="T6" fmla="*/ 2 w 367"/>
                <a:gd name="T7" fmla="*/ 114 h 114"/>
                <a:gd name="T8" fmla="*/ 0 w 367"/>
                <a:gd name="T9" fmla="*/ 106 h 114"/>
              </a:gdLst>
              <a:ahLst/>
              <a:cxnLst>
                <a:cxn ang="0">
                  <a:pos x="T0" y="T1"/>
                </a:cxn>
                <a:cxn ang="0">
                  <a:pos x="T2" y="T3"/>
                </a:cxn>
                <a:cxn ang="0">
                  <a:pos x="T4" y="T5"/>
                </a:cxn>
                <a:cxn ang="0">
                  <a:pos x="T6" y="T7"/>
                </a:cxn>
                <a:cxn ang="0">
                  <a:pos x="T8" y="T9"/>
                </a:cxn>
              </a:cxnLst>
              <a:rect l="0" t="0" r="r" b="b"/>
              <a:pathLst>
                <a:path w="367" h="114">
                  <a:moveTo>
                    <a:pt x="0" y="106"/>
                  </a:moveTo>
                  <a:lnTo>
                    <a:pt x="364" y="0"/>
                  </a:lnTo>
                  <a:lnTo>
                    <a:pt x="367" y="7"/>
                  </a:lnTo>
                  <a:lnTo>
                    <a:pt x="2" y="114"/>
                  </a:lnTo>
                  <a:lnTo>
                    <a:pt x="0" y="106"/>
                  </a:lnTo>
                  <a:close/>
                </a:path>
              </a:pathLst>
            </a:custGeom>
            <a:solidFill>
              <a:srgbClr val="A7A7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16" name="任意多边形: 形状 215"/>
            <p:cNvSpPr>
              <a:spLocks/>
            </p:cNvSpPr>
            <p:nvPr/>
          </p:nvSpPr>
          <p:spPr bwMode="auto">
            <a:xfrm>
              <a:off x="5853114" y="2582863"/>
              <a:ext cx="582613" cy="177800"/>
            </a:xfrm>
            <a:custGeom>
              <a:avLst/>
              <a:gdLst>
                <a:gd name="T0" fmla="*/ 0 w 367"/>
                <a:gd name="T1" fmla="*/ 104 h 112"/>
                <a:gd name="T2" fmla="*/ 365 w 367"/>
                <a:gd name="T3" fmla="*/ 0 h 112"/>
                <a:gd name="T4" fmla="*/ 367 w 367"/>
                <a:gd name="T5" fmla="*/ 7 h 112"/>
                <a:gd name="T6" fmla="*/ 3 w 367"/>
                <a:gd name="T7" fmla="*/ 112 h 112"/>
                <a:gd name="T8" fmla="*/ 0 w 367"/>
                <a:gd name="T9" fmla="*/ 104 h 112"/>
              </a:gdLst>
              <a:ahLst/>
              <a:cxnLst>
                <a:cxn ang="0">
                  <a:pos x="T0" y="T1"/>
                </a:cxn>
                <a:cxn ang="0">
                  <a:pos x="T2" y="T3"/>
                </a:cxn>
                <a:cxn ang="0">
                  <a:pos x="T4" y="T5"/>
                </a:cxn>
                <a:cxn ang="0">
                  <a:pos x="T6" y="T7"/>
                </a:cxn>
                <a:cxn ang="0">
                  <a:pos x="T8" y="T9"/>
                </a:cxn>
              </a:cxnLst>
              <a:rect l="0" t="0" r="r" b="b"/>
              <a:pathLst>
                <a:path w="367" h="112">
                  <a:moveTo>
                    <a:pt x="0" y="104"/>
                  </a:moveTo>
                  <a:lnTo>
                    <a:pt x="365" y="0"/>
                  </a:lnTo>
                  <a:lnTo>
                    <a:pt x="367" y="7"/>
                  </a:lnTo>
                  <a:lnTo>
                    <a:pt x="3" y="112"/>
                  </a:lnTo>
                  <a:lnTo>
                    <a:pt x="0" y="104"/>
                  </a:lnTo>
                  <a:close/>
                </a:path>
              </a:pathLst>
            </a:custGeom>
            <a:solidFill>
              <a:srgbClr val="A7A7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17" name="任意多边形: 形状 216"/>
            <p:cNvSpPr>
              <a:spLocks/>
            </p:cNvSpPr>
            <p:nvPr/>
          </p:nvSpPr>
          <p:spPr bwMode="auto">
            <a:xfrm>
              <a:off x="5846764" y="2552701"/>
              <a:ext cx="581025" cy="180975"/>
            </a:xfrm>
            <a:custGeom>
              <a:avLst/>
              <a:gdLst>
                <a:gd name="T0" fmla="*/ 0 w 366"/>
                <a:gd name="T1" fmla="*/ 107 h 114"/>
                <a:gd name="T2" fmla="*/ 364 w 366"/>
                <a:gd name="T3" fmla="*/ 0 h 114"/>
                <a:gd name="T4" fmla="*/ 366 w 366"/>
                <a:gd name="T5" fmla="*/ 7 h 114"/>
                <a:gd name="T6" fmla="*/ 2 w 366"/>
                <a:gd name="T7" fmla="*/ 114 h 114"/>
                <a:gd name="T8" fmla="*/ 0 w 366"/>
                <a:gd name="T9" fmla="*/ 107 h 114"/>
              </a:gdLst>
              <a:ahLst/>
              <a:cxnLst>
                <a:cxn ang="0">
                  <a:pos x="T0" y="T1"/>
                </a:cxn>
                <a:cxn ang="0">
                  <a:pos x="T2" y="T3"/>
                </a:cxn>
                <a:cxn ang="0">
                  <a:pos x="T4" y="T5"/>
                </a:cxn>
                <a:cxn ang="0">
                  <a:pos x="T6" y="T7"/>
                </a:cxn>
                <a:cxn ang="0">
                  <a:pos x="T8" y="T9"/>
                </a:cxn>
              </a:cxnLst>
              <a:rect l="0" t="0" r="r" b="b"/>
              <a:pathLst>
                <a:path w="366" h="114">
                  <a:moveTo>
                    <a:pt x="0" y="107"/>
                  </a:moveTo>
                  <a:lnTo>
                    <a:pt x="364" y="0"/>
                  </a:lnTo>
                  <a:lnTo>
                    <a:pt x="366" y="7"/>
                  </a:lnTo>
                  <a:lnTo>
                    <a:pt x="2" y="114"/>
                  </a:lnTo>
                  <a:lnTo>
                    <a:pt x="0" y="107"/>
                  </a:lnTo>
                  <a:close/>
                </a:path>
              </a:pathLst>
            </a:custGeom>
            <a:solidFill>
              <a:srgbClr val="A7A7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18" name="任意多边形: 形状 217"/>
            <p:cNvSpPr>
              <a:spLocks/>
            </p:cNvSpPr>
            <p:nvPr/>
          </p:nvSpPr>
          <p:spPr bwMode="auto">
            <a:xfrm>
              <a:off x="5838827" y="2527301"/>
              <a:ext cx="577850" cy="176213"/>
            </a:xfrm>
            <a:custGeom>
              <a:avLst/>
              <a:gdLst>
                <a:gd name="T0" fmla="*/ 0 w 364"/>
                <a:gd name="T1" fmla="*/ 104 h 111"/>
                <a:gd name="T2" fmla="*/ 364 w 364"/>
                <a:gd name="T3" fmla="*/ 0 h 111"/>
                <a:gd name="T4" fmla="*/ 364 w 364"/>
                <a:gd name="T5" fmla="*/ 7 h 111"/>
                <a:gd name="T6" fmla="*/ 2 w 364"/>
                <a:gd name="T7" fmla="*/ 111 h 111"/>
                <a:gd name="T8" fmla="*/ 0 w 364"/>
                <a:gd name="T9" fmla="*/ 104 h 111"/>
              </a:gdLst>
              <a:ahLst/>
              <a:cxnLst>
                <a:cxn ang="0">
                  <a:pos x="T0" y="T1"/>
                </a:cxn>
                <a:cxn ang="0">
                  <a:pos x="T2" y="T3"/>
                </a:cxn>
                <a:cxn ang="0">
                  <a:pos x="T4" y="T5"/>
                </a:cxn>
                <a:cxn ang="0">
                  <a:pos x="T6" y="T7"/>
                </a:cxn>
                <a:cxn ang="0">
                  <a:pos x="T8" y="T9"/>
                </a:cxn>
              </a:cxnLst>
              <a:rect l="0" t="0" r="r" b="b"/>
              <a:pathLst>
                <a:path w="364" h="111">
                  <a:moveTo>
                    <a:pt x="0" y="104"/>
                  </a:moveTo>
                  <a:lnTo>
                    <a:pt x="364" y="0"/>
                  </a:lnTo>
                  <a:lnTo>
                    <a:pt x="364" y="7"/>
                  </a:lnTo>
                  <a:lnTo>
                    <a:pt x="2" y="111"/>
                  </a:lnTo>
                  <a:lnTo>
                    <a:pt x="0" y="104"/>
                  </a:lnTo>
                  <a:close/>
                </a:path>
              </a:pathLst>
            </a:custGeom>
            <a:solidFill>
              <a:srgbClr val="A7A7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19" name="任意多边形: 形状 218"/>
            <p:cNvSpPr>
              <a:spLocks/>
            </p:cNvSpPr>
            <p:nvPr/>
          </p:nvSpPr>
          <p:spPr bwMode="auto">
            <a:xfrm>
              <a:off x="5830889" y="2497138"/>
              <a:ext cx="577850" cy="179388"/>
            </a:xfrm>
            <a:custGeom>
              <a:avLst/>
              <a:gdLst>
                <a:gd name="T0" fmla="*/ 0 w 364"/>
                <a:gd name="T1" fmla="*/ 106 h 113"/>
                <a:gd name="T2" fmla="*/ 362 w 364"/>
                <a:gd name="T3" fmla="*/ 0 h 113"/>
                <a:gd name="T4" fmla="*/ 364 w 364"/>
                <a:gd name="T5" fmla="*/ 7 h 113"/>
                <a:gd name="T6" fmla="*/ 3 w 364"/>
                <a:gd name="T7" fmla="*/ 113 h 113"/>
                <a:gd name="T8" fmla="*/ 0 w 364"/>
                <a:gd name="T9" fmla="*/ 106 h 113"/>
              </a:gdLst>
              <a:ahLst/>
              <a:cxnLst>
                <a:cxn ang="0">
                  <a:pos x="T0" y="T1"/>
                </a:cxn>
                <a:cxn ang="0">
                  <a:pos x="T2" y="T3"/>
                </a:cxn>
                <a:cxn ang="0">
                  <a:pos x="T4" y="T5"/>
                </a:cxn>
                <a:cxn ang="0">
                  <a:pos x="T6" y="T7"/>
                </a:cxn>
                <a:cxn ang="0">
                  <a:pos x="T8" y="T9"/>
                </a:cxn>
              </a:cxnLst>
              <a:rect l="0" t="0" r="r" b="b"/>
              <a:pathLst>
                <a:path w="364" h="113">
                  <a:moveTo>
                    <a:pt x="0" y="106"/>
                  </a:moveTo>
                  <a:lnTo>
                    <a:pt x="362" y="0"/>
                  </a:lnTo>
                  <a:lnTo>
                    <a:pt x="364" y="7"/>
                  </a:lnTo>
                  <a:lnTo>
                    <a:pt x="3" y="113"/>
                  </a:lnTo>
                  <a:lnTo>
                    <a:pt x="0" y="106"/>
                  </a:lnTo>
                  <a:close/>
                </a:path>
              </a:pathLst>
            </a:custGeom>
            <a:solidFill>
              <a:srgbClr val="A7A7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20" name="任意多边形: 形状 219"/>
            <p:cNvSpPr>
              <a:spLocks/>
            </p:cNvSpPr>
            <p:nvPr/>
          </p:nvSpPr>
          <p:spPr bwMode="auto">
            <a:xfrm>
              <a:off x="6018214" y="2470151"/>
              <a:ext cx="384175" cy="120650"/>
            </a:xfrm>
            <a:custGeom>
              <a:avLst/>
              <a:gdLst>
                <a:gd name="T0" fmla="*/ 0 w 242"/>
                <a:gd name="T1" fmla="*/ 69 h 76"/>
                <a:gd name="T2" fmla="*/ 239 w 242"/>
                <a:gd name="T3" fmla="*/ 0 h 76"/>
                <a:gd name="T4" fmla="*/ 242 w 242"/>
                <a:gd name="T5" fmla="*/ 7 h 76"/>
                <a:gd name="T6" fmla="*/ 3 w 242"/>
                <a:gd name="T7" fmla="*/ 76 h 76"/>
                <a:gd name="T8" fmla="*/ 0 w 242"/>
                <a:gd name="T9" fmla="*/ 69 h 76"/>
              </a:gdLst>
              <a:ahLst/>
              <a:cxnLst>
                <a:cxn ang="0">
                  <a:pos x="T0" y="T1"/>
                </a:cxn>
                <a:cxn ang="0">
                  <a:pos x="T2" y="T3"/>
                </a:cxn>
                <a:cxn ang="0">
                  <a:pos x="T4" y="T5"/>
                </a:cxn>
                <a:cxn ang="0">
                  <a:pos x="T6" y="T7"/>
                </a:cxn>
                <a:cxn ang="0">
                  <a:pos x="T8" y="T9"/>
                </a:cxn>
              </a:cxnLst>
              <a:rect l="0" t="0" r="r" b="b"/>
              <a:pathLst>
                <a:path w="242" h="76">
                  <a:moveTo>
                    <a:pt x="0" y="69"/>
                  </a:moveTo>
                  <a:lnTo>
                    <a:pt x="239" y="0"/>
                  </a:lnTo>
                  <a:lnTo>
                    <a:pt x="242" y="7"/>
                  </a:lnTo>
                  <a:lnTo>
                    <a:pt x="3" y="76"/>
                  </a:lnTo>
                  <a:lnTo>
                    <a:pt x="0" y="69"/>
                  </a:lnTo>
                  <a:close/>
                </a:path>
              </a:pathLst>
            </a:custGeom>
            <a:solidFill>
              <a:srgbClr val="A7A7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21" name="任意多边形: 形状 220"/>
            <p:cNvSpPr>
              <a:spLocks/>
            </p:cNvSpPr>
            <p:nvPr/>
          </p:nvSpPr>
          <p:spPr bwMode="auto">
            <a:xfrm>
              <a:off x="5272089" y="2852099"/>
              <a:ext cx="946150" cy="1102366"/>
            </a:xfrm>
            <a:custGeom>
              <a:avLst/>
              <a:gdLst>
                <a:gd name="T0" fmla="*/ 67 w 252"/>
                <a:gd name="T1" fmla="*/ 3 h 275"/>
                <a:gd name="T2" fmla="*/ 73 w 252"/>
                <a:gd name="T3" fmla="*/ 1 h 275"/>
                <a:gd name="T4" fmla="*/ 252 w 252"/>
                <a:gd name="T5" fmla="*/ 57 h 275"/>
                <a:gd name="T6" fmla="*/ 184 w 252"/>
                <a:gd name="T7" fmla="*/ 275 h 275"/>
                <a:gd name="T8" fmla="*/ 4 w 252"/>
                <a:gd name="T9" fmla="*/ 219 h 275"/>
                <a:gd name="T10" fmla="*/ 0 w 252"/>
                <a:gd name="T11" fmla="*/ 214 h 275"/>
                <a:gd name="T12" fmla="*/ 67 w 252"/>
                <a:gd name="T13" fmla="*/ 3 h 275"/>
              </a:gdLst>
              <a:ahLst/>
              <a:cxnLst>
                <a:cxn ang="0">
                  <a:pos x="T0" y="T1"/>
                </a:cxn>
                <a:cxn ang="0">
                  <a:pos x="T2" y="T3"/>
                </a:cxn>
                <a:cxn ang="0">
                  <a:pos x="T4" y="T5"/>
                </a:cxn>
                <a:cxn ang="0">
                  <a:pos x="T6" y="T7"/>
                </a:cxn>
                <a:cxn ang="0">
                  <a:pos x="T8" y="T9"/>
                </a:cxn>
                <a:cxn ang="0">
                  <a:pos x="T10" y="T11"/>
                </a:cxn>
                <a:cxn ang="0">
                  <a:pos x="T12" y="T13"/>
                </a:cxn>
              </a:cxnLst>
              <a:rect l="0" t="0" r="r" b="b"/>
              <a:pathLst>
                <a:path w="252" h="275">
                  <a:moveTo>
                    <a:pt x="67" y="3"/>
                  </a:moveTo>
                  <a:cubicBezTo>
                    <a:pt x="67" y="1"/>
                    <a:pt x="70" y="0"/>
                    <a:pt x="73" y="1"/>
                  </a:cubicBezTo>
                  <a:cubicBezTo>
                    <a:pt x="252" y="57"/>
                    <a:pt x="252" y="57"/>
                    <a:pt x="252" y="57"/>
                  </a:cubicBezTo>
                  <a:cubicBezTo>
                    <a:pt x="184" y="275"/>
                    <a:pt x="184" y="275"/>
                    <a:pt x="184" y="275"/>
                  </a:cubicBezTo>
                  <a:cubicBezTo>
                    <a:pt x="4" y="219"/>
                    <a:pt x="4" y="219"/>
                    <a:pt x="4" y="219"/>
                  </a:cubicBezTo>
                  <a:cubicBezTo>
                    <a:pt x="1" y="218"/>
                    <a:pt x="0" y="216"/>
                    <a:pt x="0" y="214"/>
                  </a:cubicBezTo>
                  <a:cubicBezTo>
                    <a:pt x="67" y="3"/>
                    <a:pt x="67" y="3"/>
                    <a:pt x="67" y="3"/>
                  </a:cubicBezTo>
                </a:path>
              </a:pathLst>
            </a:custGeom>
            <a:solidFill>
              <a:srgbClr val="E174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22" name="任意多边形: 形状 221"/>
            <p:cNvSpPr>
              <a:spLocks/>
            </p:cNvSpPr>
            <p:nvPr/>
          </p:nvSpPr>
          <p:spPr bwMode="auto">
            <a:xfrm>
              <a:off x="5272089" y="2866069"/>
              <a:ext cx="946150" cy="878845"/>
            </a:xfrm>
            <a:custGeom>
              <a:avLst/>
              <a:gdLst>
                <a:gd name="T0" fmla="*/ 67 w 252"/>
                <a:gd name="T1" fmla="*/ 3 h 219"/>
                <a:gd name="T2" fmla="*/ 73 w 252"/>
                <a:gd name="T3" fmla="*/ 1 h 219"/>
                <a:gd name="T4" fmla="*/ 252 w 252"/>
                <a:gd name="T5" fmla="*/ 57 h 219"/>
                <a:gd name="T6" fmla="*/ 4 w 252"/>
                <a:gd name="T7" fmla="*/ 219 h 219"/>
                <a:gd name="T8" fmla="*/ 0 w 252"/>
                <a:gd name="T9" fmla="*/ 214 h 219"/>
                <a:gd name="T10" fmla="*/ 67 w 252"/>
                <a:gd name="T11" fmla="*/ 3 h 219"/>
              </a:gdLst>
              <a:ahLst/>
              <a:cxnLst>
                <a:cxn ang="0">
                  <a:pos x="T0" y="T1"/>
                </a:cxn>
                <a:cxn ang="0">
                  <a:pos x="T2" y="T3"/>
                </a:cxn>
                <a:cxn ang="0">
                  <a:pos x="T4" y="T5"/>
                </a:cxn>
                <a:cxn ang="0">
                  <a:pos x="T6" y="T7"/>
                </a:cxn>
                <a:cxn ang="0">
                  <a:pos x="T8" y="T9"/>
                </a:cxn>
                <a:cxn ang="0">
                  <a:pos x="T10" y="T11"/>
                </a:cxn>
              </a:cxnLst>
              <a:rect l="0" t="0" r="r" b="b"/>
              <a:pathLst>
                <a:path w="252" h="219">
                  <a:moveTo>
                    <a:pt x="67" y="3"/>
                  </a:moveTo>
                  <a:cubicBezTo>
                    <a:pt x="67" y="1"/>
                    <a:pt x="70" y="0"/>
                    <a:pt x="73" y="1"/>
                  </a:cubicBezTo>
                  <a:cubicBezTo>
                    <a:pt x="252" y="57"/>
                    <a:pt x="252" y="57"/>
                    <a:pt x="252" y="57"/>
                  </a:cubicBezTo>
                  <a:cubicBezTo>
                    <a:pt x="4" y="219"/>
                    <a:pt x="4" y="219"/>
                    <a:pt x="4" y="219"/>
                  </a:cubicBezTo>
                  <a:cubicBezTo>
                    <a:pt x="1" y="218"/>
                    <a:pt x="0" y="216"/>
                    <a:pt x="0" y="214"/>
                  </a:cubicBezTo>
                  <a:cubicBezTo>
                    <a:pt x="67" y="3"/>
                    <a:pt x="67" y="3"/>
                    <a:pt x="67" y="3"/>
                  </a:cubicBezTo>
                </a:path>
              </a:pathLst>
            </a:custGeom>
            <a:solidFill>
              <a:srgbClr val="C253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23" name="任意多边形: 形状 222"/>
            <p:cNvSpPr>
              <a:spLocks/>
            </p:cNvSpPr>
            <p:nvPr/>
          </p:nvSpPr>
          <p:spPr bwMode="auto">
            <a:xfrm>
              <a:off x="5962652" y="3083028"/>
              <a:ext cx="387350" cy="912712"/>
            </a:xfrm>
            <a:custGeom>
              <a:avLst/>
              <a:gdLst>
                <a:gd name="T0" fmla="*/ 16 w 103"/>
                <a:gd name="T1" fmla="*/ 220 h 228"/>
                <a:gd name="T2" fmla="*/ 29 w 103"/>
                <a:gd name="T3" fmla="*/ 227 h 228"/>
                <a:gd name="T4" fmla="*/ 36 w 103"/>
                <a:gd name="T5" fmla="*/ 225 h 228"/>
                <a:gd name="T6" fmla="*/ 53 w 103"/>
                <a:gd name="T7" fmla="*/ 171 h 228"/>
                <a:gd name="T8" fmla="*/ 85 w 103"/>
                <a:gd name="T9" fmla="*/ 67 h 228"/>
                <a:gd name="T10" fmla="*/ 102 w 103"/>
                <a:gd name="T11" fmla="*/ 14 h 228"/>
                <a:gd name="T12" fmla="*/ 98 w 103"/>
                <a:gd name="T13" fmla="*/ 9 h 228"/>
                <a:gd name="T14" fmla="*/ 83 w 103"/>
                <a:gd name="T15" fmla="*/ 6 h 228"/>
                <a:gd name="T16" fmla="*/ 68 w 103"/>
                <a:gd name="T17" fmla="*/ 0 h 228"/>
                <a:gd name="T18" fmla="*/ 51 w 103"/>
                <a:gd name="T19" fmla="*/ 53 h 228"/>
                <a:gd name="T20" fmla="*/ 16 w 103"/>
                <a:gd name="T21" fmla="*/ 164 h 228"/>
                <a:gd name="T22" fmla="*/ 0 w 103"/>
                <a:gd name="T23" fmla="*/ 217 h 228"/>
                <a:gd name="T24" fmla="*/ 16 w 103"/>
                <a:gd name="T25" fmla="*/ 22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228">
                  <a:moveTo>
                    <a:pt x="16" y="220"/>
                  </a:moveTo>
                  <a:cubicBezTo>
                    <a:pt x="27" y="224"/>
                    <a:pt x="23" y="224"/>
                    <a:pt x="29" y="227"/>
                  </a:cubicBezTo>
                  <a:cubicBezTo>
                    <a:pt x="32" y="228"/>
                    <a:pt x="35" y="227"/>
                    <a:pt x="36" y="225"/>
                  </a:cubicBezTo>
                  <a:cubicBezTo>
                    <a:pt x="53" y="171"/>
                    <a:pt x="53" y="171"/>
                    <a:pt x="53" y="171"/>
                  </a:cubicBezTo>
                  <a:cubicBezTo>
                    <a:pt x="85" y="67"/>
                    <a:pt x="85" y="67"/>
                    <a:pt x="85" y="67"/>
                  </a:cubicBezTo>
                  <a:cubicBezTo>
                    <a:pt x="102" y="14"/>
                    <a:pt x="102" y="14"/>
                    <a:pt x="102" y="14"/>
                  </a:cubicBezTo>
                  <a:cubicBezTo>
                    <a:pt x="103" y="12"/>
                    <a:pt x="101" y="10"/>
                    <a:pt x="98" y="9"/>
                  </a:cubicBezTo>
                  <a:cubicBezTo>
                    <a:pt x="91" y="7"/>
                    <a:pt x="94" y="10"/>
                    <a:pt x="83" y="6"/>
                  </a:cubicBezTo>
                  <a:cubicBezTo>
                    <a:pt x="72" y="3"/>
                    <a:pt x="68" y="0"/>
                    <a:pt x="68" y="0"/>
                  </a:cubicBezTo>
                  <a:cubicBezTo>
                    <a:pt x="51" y="53"/>
                    <a:pt x="51" y="53"/>
                    <a:pt x="51" y="53"/>
                  </a:cubicBezTo>
                  <a:cubicBezTo>
                    <a:pt x="16" y="164"/>
                    <a:pt x="16" y="164"/>
                    <a:pt x="16" y="164"/>
                  </a:cubicBezTo>
                  <a:cubicBezTo>
                    <a:pt x="0" y="217"/>
                    <a:pt x="0" y="217"/>
                    <a:pt x="0" y="217"/>
                  </a:cubicBezTo>
                  <a:cubicBezTo>
                    <a:pt x="0" y="217"/>
                    <a:pt x="5" y="217"/>
                    <a:pt x="16" y="220"/>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24" name="任意多边形: 形状 223"/>
            <p:cNvSpPr>
              <a:spLocks/>
            </p:cNvSpPr>
            <p:nvPr/>
          </p:nvSpPr>
          <p:spPr bwMode="auto">
            <a:xfrm>
              <a:off x="5962652" y="3085779"/>
              <a:ext cx="387350" cy="868685"/>
            </a:xfrm>
            <a:custGeom>
              <a:avLst/>
              <a:gdLst>
                <a:gd name="T0" fmla="*/ 102 w 103"/>
                <a:gd name="T1" fmla="*/ 14 h 217"/>
                <a:gd name="T2" fmla="*/ 98 w 103"/>
                <a:gd name="T3" fmla="*/ 9 h 217"/>
                <a:gd name="T4" fmla="*/ 83 w 103"/>
                <a:gd name="T5" fmla="*/ 6 h 217"/>
                <a:gd name="T6" fmla="*/ 68 w 103"/>
                <a:gd name="T7" fmla="*/ 0 h 217"/>
                <a:gd name="T8" fmla="*/ 51 w 103"/>
                <a:gd name="T9" fmla="*/ 53 h 217"/>
                <a:gd name="T10" fmla="*/ 16 w 103"/>
                <a:gd name="T11" fmla="*/ 164 h 217"/>
                <a:gd name="T12" fmla="*/ 0 w 103"/>
                <a:gd name="T13" fmla="*/ 217 h 217"/>
                <a:gd name="T14" fmla="*/ 102 w 103"/>
                <a:gd name="T15" fmla="*/ 14 h 2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3" h="217">
                  <a:moveTo>
                    <a:pt x="102" y="14"/>
                  </a:moveTo>
                  <a:cubicBezTo>
                    <a:pt x="103" y="12"/>
                    <a:pt x="101" y="10"/>
                    <a:pt x="98" y="9"/>
                  </a:cubicBezTo>
                  <a:cubicBezTo>
                    <a:pt x="91" y="7"/>
                    <a:pt x="94" y="10"/>
                    <a:pt x="83" y="6"/>
                  </a:cubicBezTo>
                  <a:cubicBezTo>
                    <a:pt x="72" y="3"/>
                    <a:pt x="68" y="0"/>
                    <a:pt x="68" y="0"/>
                  </a:cubicBezTo>
                  <a:cubicBezTo>
                    <a:pt x="51" y="53"/>
                    <a:pt x="51" y="53"/>
                    <a:pt x="51" y="53"/>
                  </a:cubicBezTo>
                  <a:cubicBezTo>
                    <a:pt x="16" y="164"/>
                    <a:pt x="16" y="164"/>
                    <a:pt x="16" y="164"/>
                  </a:cubicBezTo>
                  <a:cubicBezTo>
                    <a:pt x="0" y="217"/>
                    <a:pt x="0" y="217"/>
                    <a:pt x="0" y="217"/>
                  </a:cubicBezTo>
                  <a:lnTo>
                    <a:pt x="102" y="14"/>
                  </a:lnTo>
                  <a:close/>
                </a:path>
              </a:pathLst>
            </a:custGeom>
            <a:solidFill>
              <a:srgbClr val="0321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25" name="任意多边形: 形状 224"/>
            <p:cNvSpPr>
              <a:spLocks noEditPoints="1"/>
            </p:cNvSpPr>
            <p:nvPr/>
          </p:nvSpPr>
          <p:spPr bwMode="auto">
            <a:xfrm>
              <a:off x="5305427" y="2882896"/>
              <a:ext cx="874713" cy="1041406"/>
            </a:xfrm>
            <a:custGeom>
              <a:avLst/>
              <a:gdLst>
                <a:gd name="T0" fmla="*/ 72 w 233"/>
                <a:gd name="T1" fmla="*/ 2 h 260"/>
                <a:gd name="T2" fmla="*/ 228 w 233"/>
                <a:gd name="T3" fmla="*/ 51 h 260"/>
                <a:gd name="T4" fmla="*/ 233 w 233"/>
                <a:gd name="T5" fmla="*/ 57 h 260"/>
                <a:gd name="T6" fmla="*/ 170 w 233"/>
                <a:gd name="T7" fmla="*/ 256 h 260"/>
                <a:gd name="T8" fmla="*/ 162 w 233"/>
                <a:gd name="T9" fmla="*/ 259 h 260"/>
                <a:gd name="T10" fmla="*/ 6 w 233"/>
                <a:gd name="T11" fmla="*/ 210 h 260"/>
                <a:gd name="T12" fmla="*/ 1 w 233"/>
                <a:gd name="T13" fmla="*/ 203 h 260"/>
                <a:gd name="T14" fmla="*/ 64 w 233"/>
                <a:gd name="T15" fmla="*/ 4 h 260"/>
                <a:gd name="T16" fmla="*/ 72 w 233"/>
                <a:gd name="T17" fmla="*/ 2 h 260"/>
                <a:gd name="T18" fmla="*/ 163 w 233"/>
                <a:gd name="T19" fmla="*/ 256 h 260"/>
                <a:gd name="T20" fmla="*/ 167 w 233"/>
                <a:gd name="T21" fmla="*/ 255 h 260"/>
                <a:gd name="T22" fmla="*/ 229 w 233"/>
                <a:gd name="T23" fmla="*/ 56 h 260"/>
                <a:gd name="T24" fmla="*/ 227 w 233"/>
                <a:gd name="T25" fmla="*/ 53 h 260"/>
                <a:gd name="T26" fmla="*/ 71 w 233"/>
                <a:gd name="T27" fmla="*/ 4 h 260"/>
                <a:gd name="T28" fmla="*/ 67 w 233"/>
                <a:gd name="T29" fmla="*/ 5 h 260"/>
                <a:gd name="T30" fmla="*/ 4 w 233"/>
                <a:gd name="T31" fmla="*/ 204 h 260"/>
                <a:gd name="T32" fmla="*/ 7 w 233"/>
                <a:gd name="T33" fmla="*/ 207 h 260"/>
                <a:gd name="T34" fmla="*/ 163 w 233"/>
                <a:gd name="T35" fmla="*/ 256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3" h="260">
                  <a:moveTo>
                    <a:pt x="72" y="2"/>
                  </a:moveTo>
                  <a:cubicBezTo>
                    <a:pt x="228" y="51"/>
                    <a:pt x="228" y="51"/>
                    <a:pt x="228" y="51"/>
                  </a:cubicBezTo>
                  <a:cubicBezTo>
                    <a:pt x="231" y="52"/>
                    <a:pt x="233" y="55"/>
                    <a:pt x="233" y="57"/>
                  </a:cubicBezTo>
                  <a:cubicBezTo>
                    <a:pt x="170" y="256"/>
                    <a:pt x="170" y="256"/>
                    <a:pt x="170" y="256"/>
                  </a:cubicBezTo>
                  <a:cubicBezTo>
                    <a:pt x="169" y="259"/>
                    <a:pt x="166" y="260"/>
                    <a:pt x="162" y="259"/>
                  </a:cubicBezTo>
                  <a:cubicBezTo>
                    <a:pt x="6" y="210"/>
                    <a:pt x="6" y="210"/>
                    <a:pt x="6" y="210"/>
                  </a:cubicBezTo>
                  <a:cubicBezTo>
                    <a:pt x="2" y="208"/>
                    <a:pt x="0" y="205"/>
                    <a:pt x="1" y="203"/>
                  </a:cubicBezTo>
                  <a:cubicBezTo>
                    <a:pt x="64" y="4"/>
                    <a:pt x="64" y="4"/>
                    <a:pt x="64" y="4"/>
                  </a:cubicBezTo>
                  <a:cubicBezTo>
                    <a:pt x="64" y="2"/>
                    <a:pt x="68" y="0"/>
                    <a:pt x="72" y="2"/>
                  </a:cubicBezTo>
                  <a:moveTo>
                    <a:pt x="163" y="256"/>
                  </a:moveTo>
                  <a:cubicBezTo>
                    <a:pt x="164" y="257"/>
                    <a:pt x="166" y="256"/>
                    <a:pt x="167" y="255"/>
                  </a:cubicBezTo>
                  <a:cubicBezTo>
                    <a:pt x="229" y="56"/>
                    <a:pt x="229" y="56"/>
                    <a:pt x="229" y="56"/>
                  </a:cubicBezTo>
                  <a:cubicBezTo>
                    <a:pt x="230" y="55"/>
                    <a:pt x="229" y="54"/>
                    <a:pt x="227" y="53"/>
                  </a:cubicBezTo>
                  <a:cubicBezTo>
                    <a:pt x="71" y="4"/>
                    <a:pt x="71" y="4"/>
                    <a:pt x="71" y="4"/>
                  </a:cubicBezTo>
                  <a:cubicBezTo>
                    <a:pt x="69" y="3"/>
                    <a:pt x="67" y="4"/>
                    <a:pt x="67" y="5"/>
                  </a:cubicBezTo>
                  <a:cubicBezTo>
                    <a:pt x="4" y="204"/>
                    <a:pt x="4" y="204"/>
                    <a:pt x="4" y="204"/>
                  </a:cubicBezTo>
                  <a:cubicBezTo>
                    <a:pt x="4" y="205"/>
                    <a:pt x="5" y="207"/>
                    <a:pt x="7" y="207"/>
                  </a:cubicBezTo>
                  <a:cubicBezTo>
                    <a:pt x="163" y="256"/>
                    <a:pt x="163" y="256"/>
                    <a:pt x="163" y="25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26" name="任意多边形: 形状 225"/>
            <p:cNvSpPr>
              <a:spLocks/>
            </p:cNvSpPr>
            <p:nvPr/>
          </p:nvSpPr>
          <p:spPr bwMode="auto">
            <a:xfrm>
              <a:off x="5561014" y="3620664"/>
              <a:ext cx="247650" cy="108374"/>
            </a:xfrm>
            <a:custGeom>
              <a:avLst/>
              <a:gdLst>
                <a:gd name="T0" fmla="*/ 5 w 156"/>
                <a:gd name="T1" fmla="*/ 0 h 64"/>
                <a:gd name="T2" fmla="*/ 156 w 156"/>
                <a:gd name="T3" fmla="*/ 50 h 64"/>
                <a:gd name="T4" fmla="*/ 151 w 156"/>
                <a:gd name="T5" fmla="*/ 64 h 64"/>
                <a:gd name="T6" fmla="*/ 0 w 156"/>
                <a:gd name="T7" fmla="*/ 17 h 64"/>
                <a:gd name="T8" fmla="*/ 5 w 156"/>
                <a:gd name="T9" fmla="*/ 0 h 64"/>
              </a:gdLst>
              <a:ahLst/>
              <a:cxnLst>
                <a:cxn ang="0">
                  <a:pos x="T0" y="T1"/>
                </a:cxn>
                <a:cxn ang="0">
                  <a:pos x="T2" y="T3"/>
                </a:cxn>
                <a:cxn ang="0">
                  <a:pos x="T4" y="T5"/>
                </a:cxn>
                <a:cxn ang="0">
                  <a:pos x="T6" y="T7"/>
                </a:cxn>
                <a:cxn ang="0">
                  <a:pos x="T8" y="T9"/>
                </a:cxn>
              </a:cxnLst>
              <a:rect l="0" t="0" r="r" b="b"/>
              <a:pathLst>
                <a:path w="156" h="64">
                  <a:moveTo>
                    <a:pt x="5" y="0"/>
                  </a:moveTo>
                  <a:lnTo>
                    <a:pt x="156" y="50"/>
                  </a:lnTo>
                  <a:lnTo>
                    <a:pt x="151" y="64"/>
                  </a:lnTo>
                  <a:lnTo>
                    <a:pt x="0" y="17"/>
                  </a:lnTo>
                  <a:lnTo>
                    <a:pt x="5" y="0"/>
                  </a:lnTo>
                  <a:close/>
                </a:path>
              </a:pathLst>
            </a:custGeom>
            <a:solidFill>
              <a:srgbClr val="7E9D7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27" name="任意多边形: 形状 226"/>
            <p:cNvSpPr>
              <a:spLocks/>
            </p:cNvSpPr>
            <p:nvPr/>
          </p:nvSpPr>
          <p:spPr bwMode="auto">
            <a:xfrm>
              <a:off x="5561014" y="3620664"/>
              <a:ext cx="247650" cy="108374"/>
            </a:xfrm>
            <a:custGeom>
              <a:avLst/>
              <a:gdLst>
                <a:gd name="T0" fmla="*/ 5 w 156"/>
                <a:gd name="T1" fmla="*/ 0 h 64"/>
                <a:gd name="T2" fmla="*/ 156 w 156"/>
                <a:gd name="T3" fmla="*/ 50 h 64"/>
                <a:gd name="T4" fmla="*/ 151 w 156"/>
                <a:gd name="T5" fmla="*/ 64 h 64"/>
                <a:gd name="T6" fmla="*/ 0 w 156"/>
                <a:gd name="T7" fmla="*/ 17 h 64"/>
                <a:gd name="T8" fmla="*/ 5 w 156"/>
                <a:gd name="T9" fmla="*/ 0 h 64"/>
              </a:gdLst>
              <a:ahLst/>
              <a:cxnLst>
                <a:cxn ang="0">
                  <a:pos x="T0" y="T1"/>
                </a:cxn>
                <a:cxn ang="0">
                  <a:pos x="T2" y="T3"/>
                </a:cxn>
                <a:cxn ang="0">
                  <a:pos x="T4" y="T5"/>
                </a:cxn>
                <a:cxn ang="0">
                  <a:pos x="T6" y="T7"/>
                </a:cxn>
                <a:cxn ang="0">
                  <a:pos x="T8" y="T9"/>
                </a:cxn>
              </a:cxnLst>
              <a:rect l="0" t="0" r="r" b="b"/>
              <a:pathLst>
                <a:path w="156" h="64">
                  <a:moveTo>
                    <a:pt x="5" y="0"/>
                  </a:moveTo>
                  <a:lnTo>
                    <a:pt x="156" y="50"/>
                  </a:lnTo>
                  <a:lnTo>
                    <a:pt x="151" y="64"/>
                  </a:lnTo>
                  <a:lnTo>
                    <a:pt x="0" y="17"/>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28" name="任意多边形: 形状 227"/>
            <p:cNvSpPr>
              <a:spLocks/>
            </p:cNvSpPr>
            <p:nvPr/>
          </p:nvSpPr>
          <p:spPr bwMode="auto">
            <a:xfrm>
              <a:off x="5808664" y="3070966"/>
              <a:ext cx="112713" cy="64347"/>
            </a:xfrm>
            <a:custGeom>
              <a:avLst/>
              <a:gdLst>
                <a:gd name="T0" fmla="*/ 5 w 71"/>
                <a:gd name="T1" fmla="*/ 0 h 38"/>
                <a:gd name="T2" fmla="*/ 71 w 71"/>
                <a:gd name="T3" fmla="*/ 22 h 38"/>
                <a:gd name="T4" fmla="*/ 66 w 71"/>
                <a:gd name="T5" fmla="*/ 38 h 38"/>
                <a:gd name="T6" fmla="*/ 0 w 71"/>
                <a:gd name="T7" fmla="*/ 17 h 38"/>
                <a:gd name="T8" fmla="*/ 5 w 71"/>
                <a:gd name="T9" fmla="*/ 0 h 38"/>
              </a:gdLst>
              <a:ahLst/>
              <a:cxnLst>
                <a:cxn ang="0">
                  <a:pos x="T0" y="T1"/>
                </a:cxn>
                <a:cxn ang="0">
                  <a:pos x="T2" y="T3"/>
                </a:cxn>
                <a:cxn ang="0">
                  <a:pos x="T4" y="T5"/>
                </a:cxn>
                <a:cxn ang="0">
                  <a:pos x="T6" y="T7"/>
                </a:cxn>
                <a:cxn ang="0">
                  <a:pos x="T8" y="T9"/>
                </a:cxn>
              </a:cxnLst>
              <a:rect l="0" t="0" r="r" b="b"/>
              <a:pathLst>
                <a:path w="71" h="38">
                  <a:moveTo>
                    <a:pt x="5" y="0"/>
                  </a:moveTo>
                  <a:lnTo>
                    <a:pt x="71" y="22"/>
                  </a:lnTo>
                  <a:lnTo>
                    <a:pt x="66" y="38"/>
                  </a:lnTo>
                  <a:lnTo>
                    <a:pt x="0" y="17"/>
                  </a:lnTo>
                  <a:lnTo>
                    <a:pt x="5" y="0"/>
                  </a:lnTo>
                  <a:close/>
                </a:path>
              </a:pathLst>
            </a:custGeom>
            <a:solidFill>
              <a:srgbClr val="7E9D7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29" name="任意多边形: 形状 228"/>
            <p:cNvSpPr>
              <a:spLocks/>
            </p:cNvSpPr>
            <p:nvPr/>
          </p:nvSpPr>
          <p:spPr bwMode="auto">
            <a:xfrm>
              <a:off x="5470527" y="3495675"/>
              <a:ext cx="473075" cy="203201"/>
            </a:xfrm>
            <a:custGeom>
              <a:avLst/>
              <a:gdLst>
                <a:gd name="T0" fmla="*/ 10 w 298"/>
                <a:gd name="T1" fmla="*/ 0 h 120"/>
                <a:gd name="T2" fmla="*/ 298 w 298"/>
                <a:gd name="T3" fmla="*/ 90 h 120"/>
                <a:gd name="T4" fmla="*/ 289 w 298"/>
                <a:gd name="T5" fmla="*/ 120 h 120"/>
                <a:gd name="T6" fmla="*/ 0 w 298"/>
                <a:gd name="T7" fmla="*/ 30 h 120"/>
                <a:gd name="T8" fmla="*/ 10 w 298"/>
                <a:gd name="T9" fmla="*/ 0 h 120"/>
              </a:gdLst>
              <a:ahLst/>
              <a:cxnLst>
                <a:cxn ang="0">
                  <a:pos x="T0" y="T1"/>
                </a:cxn>
                <a:cxn ang="0">
                  <a:pos x="T2" y="T3"/>
                </a:cxn>
                <a:cxn ang="0">
                  <a:pos x="T4" y="T5"/>
                </a:cxn>
                <a:cxn ang="0">
                  <a:pos x="T6" y="T7"/>
                </a:cxn>
                <a:cxn ang="0">
                  <a:pos x="T8" y="T9"/>
                </a:cxn>
              </a:cxnLst>
              <a:rect l="0" t="0" r="r" b="b"/>
              <a:pathLst>
                <a:path w="298" h="120">
                  <a:moveTo>
                    <a:pt x="10" y="0"/>
                  </a:moveTo>
                  <a:lnTo>
                    <a:pt x="298" y="90"/>
                  </a:lnTo>
                  <a:lnTo>
                    <a:pt x="289" y="120"/>
                  </a:lnTo>
                  <a:lnTo>
                    <a:pt x="0" y="30"/>
                  </a:lnTo>
                  <a:lnTo>
                    <a:pt x="10" y="0"/>
                  </a:lnTo>
                  <a:close/>
                </a:path>
              </a:pathLst>
            </a:custGeom>
            <a:solidFill>
              <a:srgbClr val="7E9D7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30" name="任意多边形: 形状 229"/>
            <p:cNvSpPr>
              <a:spLocks/>
            </p:cNvSpPr>
            <p:nvPr/>
          </p:nvSpPr>
          <p:spPr bwMode="auto">
            <a:xfrm>
              <a:off x="5470527" y="3495675"/>
              <a:ext cx="473075" cy="203201"/>
            </a:xfrm>
            <a:custGeom>
              <a:avLst/>
              <a:gdLst>
                <a:gd name="T0" fmla="*/ 10 w 298"/>
                <a:gd name="T1" fmla="*/ 0 h 120"/>
                <a:gd name="T2" fmla="*/ 298 w 298"/>
                <a:gd name="T3" fmla="*/ 90 h 120"/>
                <a:gd name="T4" fmla="*/ 289 w 298"/>
                <a:gd name="T5" fmla="*/ 120 h 120"/>
                <a:gd name="T6" fmla="*/ 0 w 298"/>
                <a:gd name="T7" fmla="*/ 30 h 120"/>
                <a:gd name="T8" fmla="*/ 10 w 298"/>
                <a:gd name="T9" fmla="*/ 0 h 120"/>
              </a:gdLst>
              <a:ahLst/>
              <a:cxnLst>
                <a:cxn ang="0">
                  <a:pos x="T0" y="T1"/>
                </a:cxn>
                <a:cxn ang="0">
                  <a:pos x="T2" y="T3"/>
                </a:cxn>
                <a:cxn ang="0">
                  <a:pos x="T4" y="T5"/>
                </a:cxn>
                <a:cxn ang="0">
                  <a:pos x="T6" y="T7"/>
                </a:cxn>
                <a:cxn ang="0">
                  <a:pos x="T8" y="T9"/>
                </a:cxn>
              </a:cxnLst>
              <a:rect l="0" t="0" r="r" b="b"/>
              <a:pathLst>
                <a:path w="298" h="120">
                  <a:moveTo>
                    <a:pt x="10" y="0"/>
                  </a:moveTo>
                  <a:lnTo>
                    <a:pt x="298" y="90"/>
                  </a:lnTo>
                  <a:lnTo>
                    <a:pt x="289" y="120"/>
                  </a:lnTo>
                  <a:lnTo>
                    <a:pt x="0" y="30"/>
                  </a:lnTo>
                  <a:lnTo>
                    <a:pt x="1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31" name="任意多边形: 形状 230"/>
            <p:cNvSpPr>
              <a:spLocks/>
            </p:cNvSpPr>
            <p:nvPr/>
          </p:nvSpPr>
          <p:spPr bwMode="auto">
            <a:xfrm>
              <a:off x="5286377" y="2714726"/>
              <a:ext cx="1093788" cy="1319114"/>
            </a:xfrm>
            <a:custGeom>
              <a:avLst/>
              <a:gdLst>
                <a:gd name="T0" fmla="*/ 290 w 291"/>
                <a:gd name="T1" fmla="*/ 238 h 329"/>
                <a:gd name="T2" fmla="*/ 289 w 291"/>
                <a:gd name="T3" fmla="*/ 244 h 329"/>
                <a:gd name="T4" fmla="*/ 153 w 291"/>
                <a:gd name="T5" fmla="*/ 329 h 329"/>
                <a:gd name="T6" fmla="*/ 0 w 291"/>
                <a:gd name="T7" fmla="*/ 87 h 329"/>
                <a:gd name="T8" fmla="*/ 136 w 291"/>
                <a:gd name="T9" fmla="*/ 1 h 329"/>
                <a:gd name="T10" fmla="*/ 142 w 291"/>
                <a:gd name="T11" fmla="*/ 2 h 329"/>
                <a:gd name="T12" fmla="*/ 290 w 291"/>
                <a:gd name="T13" fmla="*/ 238 h 329"/>
              </a:gdLst>
              <a:ahLst/>
              <a:cxnLst>
                <a:cxn ang="0">
                  <a:pos x="T0" y="T1"/>
                </a:cxn>
                <a:cxn ang="0">
                  <a:pos x="T2" y="T3"/>
                </a:cxn>
                <a:cxn ang="0">
                  <a:pos x="T4" y="T5"/>
                </a:cxn>
                <a:cxn ang="0">
                  <a:pos x="T6" y="T7"/>
                </a:cxn>
                <a:cxn ang="0">
                  <a:pos x="T8" y="T9"/>
                </a:cxn>
                <a:cxn ang="0">
                  <a:pos x="T10" y="T11"/>
                </a:cxn>
                <a:cxn ang="0">
                  <a:pos x="T12" y="T13"/>
                </a:cxn>
              </a:cxnLst>
              <a:rect l="0" t="0" r="r" b="b"/>
              <a:pathLst>
                <a:path w="291" h="329">
                  <a:moveTo>
                    <a:pt x="290" y="238"/>
                  </a:moveTo>
                  <a:cubicBezTo>
                    <a:pt x="291" y="240"/>
                    <a:pt x="291" y="243"/>
                    <a:pt x="289" y="244"/>
                  </a:cubicBezTo>
                  <a:cubicBezTo>
                    <a:pt x="153" y="329"/>
                    <a:pt x="153" y="329"/>
                    <a:pt x="153" y="329"/>
                  </a:cubicBezTo>
                  <a:cubicBezTo>
                    <a:pt x="0" y="87"/>
                    <a:pt x="0" y="87"/>
                    <a:pt x="0" y="87"/>
                  </a:cubicBezTo>
                  <a:cubicBezTo>
                    <a:pt x="136" y="1"/>
                    <a:pt x="136" y="1"/>
                    <a:pt x="136" y="1"/>
                  </a:cubicBezTo>
                  <a:cubicBezTo>
                    <a:pt x="138" y="0"/>
                    <a:pt x="140" y="0"/>
                    <a:pt x="142" y="2"/>
                  </a:cubicBezTo>
                  <a:cubicBezTo>
                    <a:pt x="290" y="238"/>
                    <a:pt x="290" y="238"/>
                    <a:pt x="290" y="238"/>
                  </a:cubicBezTo>
                </a:path>
              </a:pathLst>
            </a:custGeom>
            <a:solidFill>
              <a:srgbClr val="C7B2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32" name="任意多边形: 形状 231"/>
            <p:cNvSpPr>
              <a:spLocks/>
            </p:cNvSpPr>
            <p:nvPr/>
          </p:nvSpPr>
          <p:spPr bwMode="auto">
            <a:xfrm>
              <a:off x="5797552" y="2714726"/>
              <a:ext cx="582613" cy="1319114"/>
            </a:xfrm>
            <a:custGeom>
              <a:avLst/>
              <a:gdLst>
                <a:gd name="T0" fmla="*/ 154 w 155"/>
                <a:gd name="T1" fmla="*/ 238 h 329"/>
                <a:gd name="T2" fmla="*/ 153 w 155"/>
                <a:gd name="T3" fmla="*/ 244 h 329"/>
                <a:gd name="T4" fmla="*/ 17 w 155"/>
                <a:gd name="T5" fmla="*/ 329 h 329"/>
                <a:gd name="T6" fmla="*/ 0 w 155"/>
                <a:gd name="T7" fmla="*/ 1 h 329"/>
                <a:gd name="T8" fmla="*/ 6 w 155"/>
                <a:gd name="T9" fmla="*/ 2 h 329"/>
                <a:gd name="T10" fmla="*/ 154 w 155"/>
                <a:gd name="T11" fmla="*/ 238 h 329"/>
              </a:gdLst>
              <a:ahLst/>
              <a:cxnLst>
                <a:cxn ang="0">
                  <a:pos x="T0" y="T1"/>
                </a:cxn>
                <a:cxn ang="0">
                  <a:pos x="T2" y="T3"/>
                </a:cxn>
                <a:cxn ang="0">
                  <a:pos x="T4" y="T5"/>
                </a:cxn>
                <a:cxn ang="0">
                  <a:pos x="T6" y="T7"/>
                </a:cxn>
                <a:cxn ang="0">
                  <a:pos x="T8" y="T9"/>
                </a:cxn>
                <a:cxn ang="0">
                  <a:pos x="T10" y="T11"/>
                </a:cxn>
              </a:cxnLst>
              <a:rect l="0" t="0" r="r" b="b"/>
              <a:pathLst>
                <a:path w="155" h="329">
                  <a:moveTo>
                    <a:pt x="154" y="238"/>
                  </a:moveTo>
                  <a:cubicBezTo>
                    <a:pt x="155" y="240"/>
                    <a:pt x="155" y="243"/>
                    <a:pt x="153" y="244"/>
                  </a:cubicBezTo>
                  <a:cubicBezTo>
                    <a:pt x="17" y="329"/>
                    <a:pt x="17" y="329"/>
                    <a:pt x="17" y="329"/>
                  </a:cubicBezTo>
                  <a:cubicBezTo>
                    <a:pt x="0" y="1"/>
                    <a:pt x="0" y="1"/>
                    <a:pt x="0" y="1"/>
                  </a:cubicBezTo>
                  <a:cubicBezTo>
                    <a:pt x="2" y="0"/>
                    <a:pt x="4" y="0"/>
                    <a:pt x="6" y="2"/>
                  </a:cubicBezTo>
                  <a:cubicBezTo>
                    <a:pt x="154" y="238"/>
                    <a:pt x="154" y="238"/>
                    <a:pt x="154" y="238"/>
                  </a:cubicBezTo>
                </a:path>
              </a:pathLst>
            </a:custGeom>
            <a:solidFill>
              <a:srgbClr val="B79D7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33" name="任意多边形: 形状 232"/>
            <p:cNvSpPr>
              <a:spLocks/>
            </p:cNvSpPr>
            <p:nvPr/>
          </p:nvSpPr>
          <p:spPr bwMode="auto">
            <a:xfrm>
              <a:off x="5192714" y="3124201"/>
              <a:ext cx="668338" cy="969963"/>
            </a:xfrm>
            <a:custGeom>
              <a:avLst/>
              <a:gdLst>
                <a:gd name="T0" fmla="*/ 14 w 178"/>
                <a:gd name="T1" fmla="*/ 9 h 258"/>
                <a:gd name="T2" fmla="*/ 3 w 178"/>
                <a:gd name="T3" fmla="*/ 14 h 258"/>
                <a:gd name="T4" fmla="*/ 1 w 178"/>
                <a:gd name="T5" fmla="*/ 21 h 258"/>
                <a:gd name="T6" fmla="*/ 39 w 178"/>
                <a:gd name="T7" fmla="*/ 80 h 258"/>
                <a:gd name="T8" fmla="*/ 112 w 178"/>
                <a:gd name="T9" fmla="*/ 196 h 258"/>
                <a:gd name="T10" fmla="*/ 149 w 178"/>
                <a:gd name="T11" fmla="*/ 255 h 258"/>
                <a:gd name="T12" fmla="*/ 156 w 178"/>
                <a:gd name="T13" fmla="*/ 256 h 258"/>
                <a:gd name="T14" fmla="*/ 165 w 178"/>
                <a:gd name="T15" fmla="*/ 248 h 258"/>
                <a:gd name="T16" fmla="*/ 178 w 178"/>
                <a:gd name="T17" fmla="*/ 242 h 258"/>
                <a:gd name="T18" fmla="*/ 141 w 178"/>
                <a:gd name="T19" fmla="*/ 183 h 258"/>
                <a:gd name="T20" fmla="*/ 63 w 178"/>
                <a:gd name="T21" fmla="*/ 59 h 258"/>
                <a:gd name="T22" fmla="*/ 25 w 178"/>
                <a:gd name="T23" fmla="*/ 0 h 258"/>
                <a:gd name="T24" fmla="*/ 14 w 178"/>
                <a:gd name="T25" fmla="*/ 9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8" h="258">
                  <a:moveTo>
                    <a:pt x="14" y="9"/>
                  </a:moveTo>
                  <a:cubicBezTo>
                    <a:pt x="6" y="14"/>
                    <a:pt x="8" y="11"/>
                    <a:pt x="3" y="14"/>
                  </a:cubicBezTo>
                  <a:cubicBezTo>
                    <a:pt x="0" y="15"/>
                    <a:pt x="0" y="18"/>
                    <a:pt x="1" y="21"/>
                  </a:cubicBezTo>
                  <a:cubicBezTo>
                    <a:pt x="39" y="80"/>
                    <a:pt x="39" y="80"/>
                    <a:pt x="39" y="80"/>
                  </a:cubicBezTo>
                  <a:cubicBezTo>
                    <a:pt x="112" y="196"/>
                    <a:pt x="112" y="196"/>
                    <a:pt x="112" y="196"/>
                  </a:cubicBezTo>
                  <a:cubicBezTo>
                    <a:pt x="149" y="255"/>
                    <a:pt x="149" y="255"/>
                    <a:pt x="149" y="255"/>
                  </a:cubicBezTo>
                  <a:cubicBezTo>
                    <a:pt x="150" y="257"/>
                    <a:pt x="153" y="258"/>
                    <a:pt x="156" y="256"/>
                  </a:cubicBezTo>
                  <a:cubicBezTo>
                    <a:pt x="161" y="253"/>
                    <a:pt x="157" y="253"/>
                    <a:pt x="165" y="248"/>
                  </a:cubicBezTo>
                  <a:cubicBezTo>
                    <a:pt x="173" y="242"/>
                    <a:pt x="178" y="242"/>
                    <a:pt x="178" y="242"/>
                  </a:cubicBezTo>
                  <a:cubicBezTo>
                    <a:pt x="141" y="183"/>
                    <a:pt x="141" y="183"/>
                    <a:pt x="141" y="183"/>
                  </a:cubicBezTo>
                  <a:cubicBezTo>
                    <a:pt x="63" y="59"/>
                    <a:pt x="63" y="59"/>
                    <a:pt x="63" y="59"/>
                  </a:cubicBezTo>
                  <a:cubicBezTo>
                    <a:pt x="25" y="0"/>
                    <a:pt x="25" y="0"/>
                    <a:pt x="25" y="0"/>
                  </a:cubicBezTo>
                  <a:cubicBezTo>
                    <a:pt x="25" y="0"/>
                    <a:pt x="23" y="4"/>
                    <a:pt x="14" y="9"/>
                  </a:cubicBezTo>
                </a:path>
              </a:pathLst>
            </a:custGeom>
            <a:solidFill>
              <a:srgbClr val="B11E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34" name="任意多边形: 形状 233"/>
            <p:cNvSpPr>
              <a:spLocks/>
            </p:cNvSpPr>
            <p:nvPr/>
          </p:nvSpPr>
          <p:spPr bwMode="auto">
            <a:xfrm>
              <a:off x="5286377" y="3059533"/>
              <a:ext cx="574675" cy="1034632"/>
            </a:xfrm>
            <a:custGeom>
              <a:avLst/>
              <a:gdLst>
                <a:gd name="T0" fmla="*/ 124 w 153"/>
                <a:gd name="T1" fmla="*/ 255 h 258"/>
                <a:gd name="T2" fmla="*/ 131 w 153"/>
                <a:gd name="T3" fmla="*/ 256 h 258"/>
                <a:gd name="T4" fmla="*/ 140 w 153"/>
                <a:gd name="T5" fmla="*/ 248 h 258"/>
                <a:gd name="T6" fmla="*/ 153 w 153"/>
                <a:gd name="T7" fmla="*/ 242 h 258"/>
                <a:gd name="T8" fmla="*/ 116 w 153"/>
                <a:gd name="T9" fmla="*/ 183 h 258"/>
                <a:gd name="T10" fmla="*/ 38 w 153"/>
                <a:gd name="T11" fmla="*/ 59 h 258"/>
                <a:gd name="T12" fmla="*/ 0 w 153"/>
                <a:gd name="T13" fmla="*/ 0 h 258"/>
                <a:gd name="T14" fmla="*/ 124 w 153"/>
                <a:gd name="T15" fmla="*/ 255 h 2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 h="258">
                  <a:moveTo>
                    <a:pt x="124" y="255"/>
                  </a:moveTo>
                  <a:cubicBezTo>
                    <a:pt x="125" y="257"/>
                    <a:pt x="128" y="258"/>
                    <a:pt x="131" y="256"/>
                  </a:cubicBezTo>
                  <a:cubicBezTo>
                    <a:pt x="136" y="253"/>
                    <a:pt x="132" y="253"/>
                    <a:pt x="140" y="248"/>
                  </a:cubicBezTo>
                  <a:cubicBezTo>
                    <a:pt x="148" y="242"/>
                    <a:pt x="153" y="242"/>
                    <a:pt x="153" y="242"/>
                  </a:cubicBezTo>
                  <a:cubicBezTo>
                    <a:pt x="116" y="183"/>
                    <a:pt x="116" y="183"/>
                    <a:pt x="116" y="183"/>
                  </a:cubicBezTo>
                  <a:cubicBezTo>
                    <a:pt x="38" y="59"/>
                    <a:pt x="38" y="59"/>
                    <a:pt x="38" y="59"/>
                  </a:cubicBezTo>
                  <a:cubicBezTo>
                    <a:pt x="0" y="0"/>
                    <a:pt x="0" y="0"/>
                    <a:pt x="0" y="0"/>
                  </a:cubicBezTo>
                  <a:cubicBezTo>
                    <a:pt x="124" y="255"/>
                    <a:pt x="124" y="255"/>
                    <a:pt x="124" y="255"/>
                  </a:cubicBezTo>
                </a:path>
              </a:pathLst>
            </a:custGeom>
            <a:solidFill>
              <a:srgbClr val="8B12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35" name="任意多边形: 形状 234"/>
            <p:cNvSpPr>
              <a:spLocks/>
            </p:cNvSpPr>
            <p:nvPr/>
          </p:nvSpPr>
          <p:spPr bwMode="auto">
            <a:xfrm>
              <a:off x="5556252" y="3073189"/>
              <a:ext cx="200025" cy="155787"/>
            </a:xfrm>
            <a:custGeom>
              <a:avLst/>
              <a:gdLst>
                <a:gd name="T0" fmla="*/ 126 w 126"/>
                <a:gd name="T1" fmla="*/ 19 h 92"/>
                <a:gd name="T2" fmla="*/ 12 w 126"/>
                <a:gd name="T3" fmla="*/ 92 h 92"/>
                <a:gd name="T4" fmla="*/ 0 w 126"/>
                <a:gd name="T5" fmla="*/ 74 h 92"/>
                <a:gd name="T6" fmla="*/ 116 w 126"/>
                <a:gd name="T7" fmla="*/ 0 h 92"/>
                <a:gd name="T8" fmla="*/ 126 w 126"/>
                <a:gd name="T9" fmla="*/ 19 h 92"/>
              </a:gdLst>
              <a:ahLst/>
              <a:cxnLst>
                <a:cxn ang="0">
                  <a:pos x="T0" y="T1"/>
                </a:cxn>
                <a:cxn ang="0">
                  <a:pos x="T2" y="T3"/>
                </a:cxn>
                <a:cxn ang="0">
                  <a:pos x="T4" y="T5"/>
                </a:cxn>
                <a:cxn ang="0">
                  <a:pos x="T6" y="T7"/>
                </a:cxn>
                <a:cxn ang="0">
                  <a:pos x="T8" y="T9"/>
                </a:cxn>
              </a:cxnLst>
              <a:rect l="0" t="0" r="r" b="b"/>
              <a:pathLst>
                <a:path w="126" h="92">
                  <a:moveTo>
                    <a:pt x="126" y="19"/>
                  </a:moveTo>
                  <a:lnTo>
                    <a:pt x="12" y="92"/>
                  </a:lnTo>
                  <a:lnTo>
                    <a:pt x="0" y="74"/>
                  </a:lnTo>
                  <a:lnTo>
                    <a:pt x="116" y="0"/>
                  </a:lnTo>
                  <a:lnTo>
                    <a:pt x="126" y="19"/>
                  </a:lnTo>
                  <a:close/>
                </a:path>
              </a:pathLst>
            </a:custGeom>
            <a:solidFill>
              <a:srgbClr val="5332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36" name="任意多边形: 形状 235"/>
            <p:cNvSpPr>
              <a:spLocks/>
            </p:cNvSpPr>
            <p:nvPr/>
          </p:nvSpPr>
          <p:spPr bwMode="auto">
            <a:xfrm>
              <a:off x="6011864" y="3750734"/>
              <a:ext cx="96838" cy="84667"/>
            </a:xfrm>
            <a:custGeom>
              <a:avLst/>
              <a:gdLst>
                <a:gd name="T0" fmla="*/ 61 w 61"/>
                <a:gd name="T1" fmla="*/ 19 h 50"/>
                <a:gd name="T2" fmla="*/ 12 w 61"/>
                <a:gd name="T3" fmla="*/ 50 h 50"/>
                <a:gd name="T4" fmla="*/ 0 w 61"/>
                <a:gd name="T5" fmla="*/ 33 h 50"/>
                <a:gd name="T6" fmla="*/ 49 w 61"/>
                <a:gd name="T7" fmla="*/ 0 h 50"/>
                <a:gd name="T8" fmla="*/ 61 w 61"/>
                <a:gd name="T9" fmla="*/ 19 h 50"/>
              </a:gdLst>
              <a:ahLst/>
              <a:cxnLst>
                <a:cxn ang="0">
                  <a:pos x="T0" y="T1"/>
                </a:cxn>
                <a:cxn ang="0">
                  <a:pos x="T2" y="T3"/>
                </a:cxn>
                <a:cxn ang="0">
                  <a:pos x="T4" y="T5"/>
                </a:cxn>
                <a:cxn ang="0">
                  <a:pos x="T6" y="T7"/>
                </a:cxn>
                <a:cxn ang="0">
                  <a:pos x="T8" y="T9"/>
                </a:cxn>
              </a:cxnLst>
              <a:rect l="0" t="0" r="r" b="b"/>
              <a:pathLst>
                <a:path w="61" h="50">
                  <a:moveTo>
                    <a:pt x="61" y="19"/>
                  </a:moveTo>
                  <a:lnTo>
                    <a:pt x="12" y="50"/>
                  </a:lnTo>
                  <a:lnTo>
                    <a:pt x="0" y="33"/>
                  </a:lnTo>
                  <a:lnTo>
                    <a:pt x="49" y="0"/>
                  </a:lnTo>
                  <a:lnTo>
                    <a:pt x="61" y="19"/>
                  </a:lnTo>
                  <a:close/>
                </a:path>
              </a:pathLst>
            </a:custGeom>
            <a:solidFill>
              <a:srgbClr val="5332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37" name="任意多边形: 形状 236"/>
            <p:cNvSpPr>
              <a:spLocks/>
            </p:cNvSpPr>
            <p:nvPr/>
          </p:nvSpPr>
          <p:spPr bwMode="auto">
            <a:xfrm>
              <a:off x="5519739" y="3086840"/>
              <a:ext cx="382588" cy="292949"/>
            </a:xfrm>
            <a:custGeom>
              <a:avLst/>
              <a:gdLst>
                <a:gd name="T0" fmla="*/ 241 w 241"/>
                <a:gd name="T1" fmla="*/ 36 h 173"/>
                <a:gd name="T2" fmla="*/ 23 w 241"/>
                <a:gd name="T3" fmla="*/ 173 h 173"/>
                <a:gd name="T4" fmla="*/ 0 w 241"/>
                <a:gd name="T5" fmla="*/ 138 h 173"/>
                <a:gd name="T6" fmla="*/ 217 w 241"/>
                <a:gd name="T7" fmla="*/ 0 h 173"/>
                <a:gd name="T8" fmla="*/ 241 w 241"/>
                <a:gd name="T9" fmla="*/ 36 h 173"/>
              </a:gdLst>
              <a:ahLst/>
              <a:cxnLst>
                <a:cxn ang="0">
                  <a:pos x="T0" y="T1"/>
                </a:cxn>
                <a:cxn ang="0">
                  <a:pos x="T2" y="T3"/>
                </a:cxn>
                <a:cxn ang="0">
                  <a:pos x="T4" y="T5"/>
                </a:cxn>
                <a:cxn ang="0">
                  <a:pos x="T6" y="T7"/>
                </a:cxn>
                <a:cxn ang="0">
                  <a:pos x="T8" y="T9"/>
                </a:cxn>
              </a:cxnLst>
              <a:rect l="0" t="0" r="r" b="b"/>
              <a:pathLst>
                <a:path w="241" h="173">
                  <a:moveTo>
                    <a:pt x="241" y="36"/>
                  </a:moveTo>
                  <a:lnTo>
                    <a:pt x="23" y="173"/>
                  </a:lnTo>
                  <a:lnTo>
                    <a:pt x="0" y="138"/>
                  </a:lnTo>
                  <a:lnTo>
                    <a:pt x="217" y="0"/>
                  </a:lnTo>
                  <a:lnTo>
                    <a:pt x="241" y="36"/>
                  </a:lnTo>
                  <a:close/>
                </a:path>
              </a:pathLst>
            </a:custGeom>
            <a:solidFill>
              <a:srgbClr val="5332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38" name="任意多边形: 形状 237"/>
            <p:cNvSpPr>
              <a:spLocks/>
            </p:cNvSpPr>
            <p:nvPr/>
          </p:nvSpPr>
          <p:spPr bwMode="auto">
            <a:xfrm>
              <a:off x="5173664" y="2744788"/>
              <a:ext cx="1165225" cy="1138238"/>
            </a:xfrm>
            <a:custGeom>
              <a:avLst/>
              <a:gdLst>
                <a:gd name="T0" fmla="*/ 7 w 310"/>
                <a:gd name="T1" fmla="*/ 142 h 303"/>
                <a:gd name="T2" fmla="*/ 6 w 310"/>
                <a:gd name="T3" fmla="*/ 119 h 303"/>
                <a:gd name="T4" fmla="*/ 113 w 310"/>
                <a:gd name="T5" fmla="*/ 0 h 303"/>
                <a:gd name="T6" fmla="*/ 310 w 310"/>
                <a:gd name="T7" fmla="*/ 177 h 303"/>
                <a:gd name="T8" fmla="*/ 204 w 310"/>
                <a:gd name="T9" fmla="*/ 296 h 303"/>
                <a:gd name="T10" fmla="*/ 181 w 310"/>
                <a:gd name="T11" fmla="*/ 297 h 303"/>
                <a:gd name="T12" fmla="*/ 7 w 310"/>
                <a:gd name="T13" fmla="*/ 142 h 303"/>
              </a:gdLst>
              <a:ahLst/>
              <a:cxnLst>
                <a:cxn ang="0">
                  <a:pos x="T0" y="T1"/>
                </a:cxn>
                <a:cxn ang="0">
                  <a:pos x="T2" y="T3"/>
                </a:cxn>
                <a:cxn ang="0">
                  <a:pos x="T4" y="T5"/>
                </a:cxn>
                <a:cxn ang="0">
                  <a:pos x="T6" y="T7"/>
                </a:cxn>
                <a:cxn ang="0">
                  <a:pos x="T8" y="T9"/>
                </a:cxn>
                <a:cxn ang="0">
                  <a:pos x="T10" y="T11"/>
                </a:cxn>
                <a:cxn ang="0">
                  <a:pos x="T12" y="T13"/>
                </a:cxn>
              </a:cxnLst>
              <a:rect l="0" t="0" r="r" b="b"/>
              <a:pathLst>
                <a:path w="310" h="303">
                  <a:moveTo>
                    <a:pt x="7" y="142"/>
                  </a:moveTo>
                  <a:cubicBezTo>
                    <a:pt x="1" y="136"/>
                    <a:pt x="0" y="126"/>
                    <a:pt x="6" y="119"/>
                  </a:cubicBezTo>
                  <a:cubicBezTo>
                    <a:pt x="113" y="0"/>
                    <a:pt x="113" y="0"/>
                    <a:pt x="113" y="0"/>
                  </a:cubicBezTo>
                  <a:cubicBezTo>
                    <a:pt x="310" y="177"/>
                    <a:pt x="310" y="177"/>
                    <a:pt x="310" y="177"/>
                  </a:cubicBezTo>
                  <a:cubicBezTo>
                    <a:pt x="204" y="296"/>
                    <a:pt x="204" y="296"/>
                    <a:pt x="204" y="296"/>
                  </a:cubicBezTo>
                  <a:cubicBezTo>
                    <a:pt x="198" y="302"/>
                    <a:pt x="188" y="303"/>
                    <a:pt x="181" y="297"/>
                  </a:cubicBezTo>
                  <a:cubicBezTo>
                    <a:pt x="7" y="142"/>
                    <a:pt x="7" y="142"/>
                    <a:pt x="7" y="142"/>
                  </a:cubicBezTo>
                </a:path>
              </a:pathLst>
            </a:custGeom>
            <a:solidFill>
              <a:srgbClr val="0046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39" name="任意多边形: 形状 238"/>
            <p:cNvSpPr>
              <a:spLocks/>
            </p:cNvSpPr>
            <p:nvPr/>
          </p:nvSpPr>
          <p:spPr bwMode="auto">
            <a:xfrm>
              <a:off x="5173664" y="2744788"/>
              <a:ext cx="766763" cy="1138238"/>
            </a:xfrm>
            <a:custGeom>
              <a:avLst/>
              <a:gdLst>
                <a:gd name="T0" fmla="*/ 7 w 204"/>
                <a:gd name="T1" fmla="*/ 142 h 303"/>
                <a:gd name="T2" fmla="*/ 6 w 204"/>
                <a:gd name="T3" fmla="*/ 119 h 303"/>
                <a:gd name="T4" fmla="*/ 113 w 204"/>
                <a:gd name="T5" fmla="*/ 0 h 303"/>
                <a:gd name="T6" fmla="*/ 204 w 204"/>
                <a:gd name="T7" fmla="*/ 296 h 303"/>
                <a:gd name="T8" fmla="*/ 181 w 204"/>
                <a:gd name="T9" fmla="*/ 297 h 303"/>
                <a:gd name="T10" fmla="*/ 7 w 204"/>
                <a:gd name="T11" fmla="*/ 142 h 303"/>
              </a:gdLst>
              <a:ahLst/>
              <a:cxnLst>
                <a:cxn ang="0">
                  <a:pos x="T0" y="T1"/>
                </a:cxn>
                <a:cxn ang="0">
                  <a:pos x="T2" y="T3"/>
                </a:cxn>
                <a:cxn ang="0">
                  <a:pos x="T4" y="T5"/>
                </a:cxn>
                <a:cxn ang="0">
                  <a:pos x="T6" y="T7"/>
                </a:cxn>
                <a:cxn ang="0">
                  <a:pos x="T8" y="T9"/>
                </a:cxn>
                <a:cxn ang="0">
                  <a:pos x="T10" y="T11"/>
                </a:cxn>
              </a:cxnLst>
              <a:rect l="0" t="0" r="r" b="b"/>
              <a:pathLst>
                <a:path w="204" h="303">
                  <a:moveTo>
                    <a:pt x="7" y="142"/>
                  </a:moveTo>
                  <a:cubicBezTo>
                    <a:pt x="1" y="136"/>
                    <a:pt x="0" y="126"/>
                    <a:pt x="6" y="119"/>
                  </a:cubicBezTo>
                  <a:cubicBezTo>
                    <a:pt x="113" y="0"/>
                    <a:pt x="113" y="0"/>
                    <a:pt x="113" y="0"/>
                  </a:cubicBezTo>
                  <a:cubicBezTo>
                    <a:pt x="204" y="296"/>
                    <a:pt x="204" y="296"/>
                    <a:pt x="204" y="296"/>
                  </a:cubicBezTo>
                  <a:cubicBezTo>
                    <a:pt x="198" y="302"/>
                    <a:pt x="188" y="303"/>
                    <a:pt x="181" y="297"/>
                  </a:cubicBezTo>
                  <a:cubicBezTo>
                    <a:pt x="7" y="142"/>
                    <a:pt x="7" y="142"/>
                    <a:pt x="7" y="142"/>
                  </a:cubicBezTo>
                </a:path>
              </a:pathLst>
            </a:custGeom>
            <a:solidFill>
              <a:srgbClr val="0021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40" name="任意多边形: 形状 239"/>
            <p:cNvSpPr>
              <a:spLocks/>
            </p:cNvSpPr>
            <p:nvPr/>
          </p:nvSpPr>
          <p:spPr bwMode="auto">
            <a:xfrm>
              <a:off x="5421314" y="2932746"/>
              <a:ext cx="706438" cy="777244"/>
            </a:xfrm>
            <a:custGeom>
              <a:avLst/>
              <a:gdLst>
                <a:gd name="T0" fmla="*/ 0 w 445"/>
                <a:gd name="T1" fmla="*/ 310 h 459"/>
                <a:gd name="T2" fmla="*/ 277 w 445"/>
                <a:gd name="T3" fmla="*/ 0 h 459"/>
                <a:gd name="T4" fmla="*/ 445 w 445"/>
                <a:gd name="T5" fmla="*/ 149 h 459"/>
                <a:gd name="T6" fmla="*/ 166 w 445"/>
                <a:gd name="T7" fmla="*/ 459 h 459"/>
                <a:gd name="T8" fmla="*/ 0 w 445"/>
                <a:gd name="T9" fmla="*/ 310 h 459"/>
              </a:gdLst>
              <a:ahLst/>
              <a:cxnLst>
                <a:cxn ang="0">
                  <a:pos x="T0" y="T1"/>
                </a:cxn>
                <a:cxn ang="0">
                  <a:pos x="T2" y="T3"/>
                </a:cxn>
                <a:cxn ang="0">
                  <a:pos x="T4" y="T5"/>
                </a:cxn>
                <a:cxn ang="0">
                  <a:pos x="T6" y="T7"/>
                </a:cxn>
                <a:cxn ang="0">
                  <a:pos x="T8" y="T9"/>
                </a:cxn>
              </a:cxnLst>
              <a:rect l="0" t="0" r="r" b="b"/>
              <a:pathLst>
                <a:path w="445" h="459">
                  <a:moveTo>
                    <a:pt x="0" y="310"/>
                  </a:moveTo>
                  <a:lnTo>
                    <a:pt x="277" y="0"/>
                  </a:lnTo>
                  <a:lnTo>
                    <a:pt x="445" y="149"/>
                  </a:lnTo>
                  <a:lnTo>
                    <a:pt x="166" y="459"/>
                  </a:lnTo>
                  <a:lnTo>
                    <a:pt x="0" y="310"/>
                  </a:lnTo>
                  <a:close/>
                </a:path>
              </a:pathLst>
            </a:custGeom>
            <a:solidFill>
              <a:srgbClr val="6DC2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41" name="任意多边形: 形状 240"/>
            <p:cNvSpPr>
              <a:spLocks/>
            </p:cNvSpPr>
            <p:nvPr/>
          </p:nvSpPr>
          <p:spPr bwMode="auto">
            <a:xfrm>
              <a:off x="5421314" y="2932746"/>
              <a:ext cx="706438" cy="777244"/>
            </a:xfrm>
            <a:custGeom>
              <a:avLst/>
              <a:gdLst>
                <a:gd name="T0" fmla="*/ 0 w 445"/>
                <a:gd name="T1" fmla="*/ 310 h 459"/>
                <a:gd name="T2" fmla="*/ 277 w 445"/>
                <a:gd name="T3" fmla="*/ 0 h 459"/>
                <a:gd name="T4" fmla="*/ 445 w 445"/>
                <a:gd name="T5" fmla="*/ 149 h 459"/>
                <a:gd name="T6" fmla="*/ 166 w 445"/>
                <a:gd name="T7" fmla="*/ 459 h 459"/>
                <a:gd name="T8" fmla="*/ 0 w 445"/>
                <a:gd name="T9" fmla="*/ 310 h 459"/>
              </a:gdLst>
              <a:ahLst/>
              <a:cxnLst>
                <a:cxn ang="0">
                  <a:pos x="T0" y="T1"/>
                </a:cxn>
                <a:cxn ang="0">
                  <a:pos x="T2" y="T3"/>
                </a:cxn>
                <a:cxn ang="0">
                  <a:pos x="T4" y="T5"/>
                </a:cxn>
                <a:cxn ang="0">
                  <a:pos x="T6" y="T7"/>
                </a:cxn>
                <a:cxn ang="0">
                  <a:pos x="T8" y="T9"/>
                </a:cxn>
              </a:cxnLst>
              <a:rect l="0" t="0" r="r" b="b"/>
              <a:pathLst>
                <a:path w="445" h="459">
                  <a:moveTo>
                    <a:pt x="0" y="310"/>
                  </a:moveTo>
                  <a:lnTo>
                    <a:pt x="277" y="0"/>
                  </a:lnTo>
                  <a:lnTo>
                    <a:pt x="445" y="149"/>
                  </a:lnTo>
                  <a:lnTo>
                    <a:pt x="166" y="459"/>
                  </a:lnTo>
                  <a:lnTo>
                    <a:pt x="0" y="31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42" name="任意多边形: 形状 241"/>
            <p:cNvSpPr>
              <a:spLocks/>
            </p:cNvSpPr>
            <p:nvPr/>
          </p:nvSpPr>
          <p:spPr bwMode="auto">
            <a:xfrm>
              <a:off x="5421314" y="3102080"/>
              <a:ext cx="420688" cy="607910"/>
            </a:xfrm>
            <a:custGeom>
              <a:avLst/>
              <a:gdLst>
                <a:gd name="T0" fmla="*/ 0 w 265"/>
                <a:gd name="T1" fmla="*/ 210 h 359"/>
                <a:gd name="T2" fmla="*/ 187 w 265"/>
                <a:gd name="T3" fmla="*/ 0 h 359"/>
                <a:gd name="T4" fmla="*/ 265 w 265"/>
                <a:gd name="T5" fmla="*/ 251 h 359"/>
                <a:gd name="T6" fmla="*/ 166 w 265"/>
                <a:gd name="T7" fmla="*/ 359 h 359"/>
                <a:gd name="T8" fmla="*/ 0 w 265"/>
                <a:gd name="T9" fmla="*/ 210 h 359"/>
              </a:gdLst>
              <a:ahLst/>
              <a:cxnLst>
                <a:cxn ang="0">
                  <a:pos x="T0" y="T1"/>
                </a:cxn>
                <a:cxn ang="0">
                  <a:pos x="T2" y="T3"/>
                </a:cxn>
                <a:cxn ang="0">
                  <a:pos x="T4" y="T5"/>
                </a:cxn>
                <a:cxn ang="0">
                  <a:pos x="T6" y="T7"/>
                </a:cxn>
                <a:cxn ang="0">
                  <a:pos x="T8" y="T9"/>
                </a:cxn>
              </a:cxnLst>
              <a:rect l="0" t="0" r="r" b="b"/>
              <a:pathLst>
                <a:path w="265" h="359">
                  <a:moveTo>
                    <a:pt x="0" y="210"/>
                  </a:moveTo>
                  <a:lnTo>
                    <a:pt x="187" y="0"/>
                  </a:lnTo>
                  <a:lnTo>
                    <a:pt x="265" y="251"/>
                  </a:lnTo>
                  <a:lnTo>
                    <a:pt x="166" y="359"/>
                  </a:lnTo>
                  <a:lnTo>
                    <a:pt x="0" y="210"/>
                  </a:lnTo>
                  <a:close/>
                </a:path>
              </a:pathLst>
            </a:custGeom>
            <a:solidFill>
              <a:srgbClr val="2EA8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43" name="任意多边形: 形状 242"/>
            <p:cNvSpPr>
              <a:spLocks/>
            </p:cNvSpPr>
            <p:nvPr/>
          </p:nvSpPr>
          <p:spPr bwMode="auto">
            <a:xfrm>
              <a:off x="5421314" y="3102080"/>
              <a:ext cx="420688" cy="607910"/>
            </a:xfrm>
            <a:custGeom>
              <a:avLst/>
              <a:gdLst>
                <a:gd name="T0" fmla="*/ 0 w 265"/>
                <a:gd name="T1" fmla="*/ 210 h 359"/>
                <a:gd name="T2" fmla="*/ 187 w 265"/>
                <a:gd name="T3" fmla="*/ 0 h 359"/>
                <a:gd name="T4" fmla="*/ 265 w 265"/>
                <a:gd name="T5" fmla="*/ 251 h 359"/>
                <a:gd name="T6" fmla="*/ 166 w 265"/>
                <a:gd name="T7" fmla="*/ 359 h 359"/>
                <a:gd name="T8" fmla="*/ 0 w 265"/>
                <a:gd name="T9" fmla="*/ 210 h 359"/>
              </a:gdLst>
              <a:ahLst/>
              <a:cxnLst>
                <a:cxn ang="0">
                  <a:pos x="T0" y="T1"/>
                </a:cxn>
                <a:cxn ang="0">
                  <a:pos x="T2" y="T3"/>
                </a:cxn>
                <a:cxn ang="0">
                  <a:pos x="T4" y="T5"/>
                </a:cxn>
                <a:cxn ang="0">
                  <a:pos x="T6" y="T7"/>
                </a:cxn>
                <a:cxn ang="0">
                  <a:pos x="T8" y="T9"/>
                </a:cxn>
              </a:cxnLst>
              <a:rect l="0" t="0" r="r" b="b"/>
              <a:pathLst>
                <a:path w="265" h="359">
                  <a:moveTo>
                    <a:pt x="0" y="210"/>
                  </a:moveTo>
                  <a:lnTo>
                    <a:pt x="187" y="0"/>
                  </a:lnTo>
                  <a:lnTo>
                    <a:pt x="265" y="251"/>
                  </a:lnTo>
                  <a:lnTo>
                    <a:pt x="166" y="359"/>
                  </a:lnTo>
                  <a:lnTo>
                    <a:pt x="0" y="21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44" name="任意多边形: 形状 243"/>
            <p:cNvSpPr>
              <a:spLocks/>
            </p:cNvSpPr>
            <p:nvPr/>
          </p:nvSpPr>
          <p:spPr bwMode="auto">
            <a:xfrm>
              <a:off x="5959477" y="3789682"/>
              <a:ext cx="14288" cy="45719"/>
            </a:xfrm>
            <a:custGeom>
              <a:avLst/>
              <a:gdLst>
                <a:gd name="T0" fmla="*/ 9 w 9"/>
                <a:gd name="T1" fmla="*/ 0 h 12"/>
                <a:gd name="T2" fmla="*/ 0 w 9"/>
                <a:gd name="T3" fmla="*/ 12 h 12"/>
                <a:gd name="T4" fmla="*/ 0 w 9"/>
                <a:gd name="T5" fmla="*/ 12 h 12"/>
                <a:gd name="T6" fmla="*/ 9 w 9"/>
                <a:gd name="T7" fmla="*/ 0 h 12"/>
                <a:gd name="T8" fmla="*/ 9 w 9"/>
                <a:gd name="T9" fmla="*/ 0 h 12"/>
              </a:gdLst>
              <a:ahLst/>
              <a:cxnLst>
                <a:cxn ang="0">
                  <a:pos x="T0" y="T1"/>
                </a:cxn>
                <a:cxn ang="0">
                  <a:pos x="T2" y="T3"/>
                </a:cxn>
                <a:cxn ang="0">
                  <a:pos x="T4" y="T5"/>
                </a:cxn>
                <a:cxn ang="0">
                  <a:pos x="T6" y="T7"/>
                </a:cxn>
                <a:cxn ang="0">
                  <a:pos x="T8" y="T9"/>
                </a:cxn>
              </a:cxnLst>
              <a:rect l="0" t="0" r="r" b="b"/>
              <a:pathLst>
                <a:path w="9" h="12">
                  <a:moveTo>
                    <a:pt x="9" y="0"/>
                  </a:moveTo>
                  <a:lnTo>
                    <a:pt x="0" y="12"/>
                  </a:lnTo>
                  <a:lnTo>
                    <a:pt x="0" y="12"/>
                  </a:lnTo>
                  <a:lnTo>
                    <a:pt x="9" y="0"/>
                  </a:lnTo>
                  <a:lnTo>
                    <a:pt x="9" y="0"/>
                  </a:lnTo>
                  <a:close/>
                </a:path>
              </a:pathLst>
            </a:custGeom>
            <a:solidFill>
              <a:srgbClr val="937C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45" name="任意多边形: 形状 244"/>
            <p:cNvSpPr>
              <a:spLocks/>
            </p:cNvSpPr>
            <p:nvPr/>
          </p:nvSpPr>
          <p:spPr bwMode="auto">
            <a:xfrm>
              <a:off x="5959477" y="3789682"/>
              <a:ext cx="14288" cy="45719"/>
            </a:xfrm>
            <a:custGeom>
              <a:avLst/>
              <a:gdLst>
                <a:gd name="T0" fmla="*/ 9 w 9"/>
                <a:gd name="T1" fmla="*/ 0 h 12"/>
                <a:gd name="T2" fmla="*/ 0 w 9"/>
                <a:gd name="T3" fmla="*/ 12 h 12"/>
                <a:gd name="T4" fmla="*/ 0 w 9"/>
                <a:gd name="T5" fmla="*/ 12 h 12"/>
                <a:gd name="T6" fmla="*/ 9 w 9"/>
                <a:gd name="T7" fmla="*/ 0 h 12"/>
                <a:gd name="T8" fmla="*/ 9 w 9"/>
                <a:gd name="T9" fmla="*/ 0 h 12"/>
              </a:gdLst>
              <a:ahLst/>
              <a:cxnLst>
                <a:cxn ang="0">
                  <a:pos x="T0" y="T1"/>
                </a:cxn>
                <a:cxn ang="0">
                  <a:pos x="T2" y="T3"/>
                </a:cxn>
                <a:cxn ang="0">
                  <a:pos x="T4" y="T5"/>
                </a:cxn>
                <a:cxn ang="0">
                  <a:pos x="T6" y="T7"/>
                </a:cxn>
                <a:cxn ang="0">
                  <a:pos x="T8" y="T9"/>
                </a:cxn>
              </a:cxnLst>
              <a:rect l="0" t="0" r="r" b="b"/>
              <a:pathLst>
                <a:path w="9" h="12">
                  <a:moveTo>
                    <a:pt x="9" y="0"/>
                  </a:moveTo>
                  <a:lnTo>
                    <a:pt x="0" y="12"/>
                  </a:lnTo>
                  <a:lnTo>
                    <a:pt x="0" y="12"/>
                  </a:lnTo>
                  <a:lnTo>
                    <a:pt x="9" y="0"/>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46" name="任意多边形: 形状 245"/>
            <p:cNvSpPr>
              <a:spLocks/>
            </p:cNvSpPr>
            <p:nvPr/>
          </p:nvSpPr>
          <p:spPr bwMode="auto">
            <a:xfrm>
              <a:off x="5910264" y="3754121"/>
              <a:ext cx="63500" cy="81280"/>
            </a:xfrm>
            <a:custGeom>
              <a:avLst/>
              <a:gdLst>
                <a:gd name="T0" fmla="*/ 0 w 40"/>
                <a:gd name="T1" fmla="*/ 0 h 48"/>
                <a:gd name="T2" fmla="*/ 7 w 40"/>
                <a:gd name="T3" fmla="*/ 26 h 48"/>
                <a:gd name="T4" fmla="*/ 31 w 40"/>
                <a:gd name="T5" fmla="*/ 48 h 48"/>
                <a:gd name="T6" fmla="*/ 40 w 40"/>
                <a:gd name="T7" fmla="*/ 36 h 48"/>
                <a:gd name="T8" fmla="*/ 0 w 40"/>
                <a:gd name="T9" fmla="*/ 0 h 48"/>
              </a:gdLst>
              <a:ahLst/>
              <a:cxnLst>
                <a:cxn ang="0">
                  <a:pos x="T0" y="T1"/>
                </a:cxn>
                <a:cxn ang="0">
                  <a:pos x="T2" y="T3"/>
                </a:cxn>
                <a:cxn ang="0">
                  <a:pos x="T4" y="T5"/>
                </a:cxn>
                <a:cxn ang="0">
                  <a:pos x="T6" y="T7"/>
                </a:cxn>
                <a:cxn ang="0">
                  <a:pos x="T8" y="T9"/>
                </a:cxn>
              </a:cxnLst>
              <a:rect l="0" t="0" r="r" b="b"/>
              <a:pathLst>
                <a:path w="40" h="48">
                  <a:moveTo>
                    <a:pt x="0" y="0"/>
                  </a:moveTo>
                  <a:lnTo>
                    <a:pt x="7" y="26"/>
                  </a:lnTo>
                  <a:lnTo>
                    <a:pt x="31" y="48"/>
                  </a:lnTo>
                  <a:lnTo>
                    <a:pt x="40" y="36"/>
                  </a:lnTo>
                  <a:lnTo>
                    <a:pt x="0" y="0"/>
                  </a:lnTo>
                  <a:close/>
                </a:path>
              </a:pathLst>
            </a:custGeom>
            <a:solidFill>
              <a:srgbClr val="0037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47" name="任意多边形: 形状 246"/>
            <p:cNvSpPr>
              <a:spLocks/>
            </p:cNvSpPr>
            <p:nvPr/>
          </p:nvSpPr>
          <p:spPr bwMode="auto">
            <a:xfrm>
              <a:off x="5910264" y="3754121"/>
              <a:ext cx="63500" cy="81280"/>
            </a:xfrm>
            <a:custGeom>
              <a:avLst/>
              <a:gdLst>
                <a:gd name="T0" fmla="*/ 0 w 40"/>
                <a:gd name="T1" fmla="*/ 0 h 48"/>
                <a:gd name="T2" fmla="*/ 7 w 40"/>
                <a:gd name="T3" fmla="*/ 26 h 48"/>
                <a:gd name="T4" fmla="*/ 31 w 40"/>
                <a:gd name="T5" fmla="*/ 48 h 48"/>
                <a:gd name="T6" fmla="*/ 40 w 40"/>
                <a:gd name="T7" fmla="*/ 36 h 48"/>
                <a:gd name="T8" fmla="*/ 0 w 40"/>
                <a:gd name="T9" fmla="*/ 0 h 48"/>
              </a:gdLst>
              <a:ahLst/>
              <a:cxnLst>
                <a:cxn ang="0">
                  <a:pos x="T0" y="T1"/>
                </a:cxn>
                <a:cxn ang="0">
                  <a:pos x="T2" y="T3"/>
                </a:cxn>
                <a:cxn ang="0">
                  <a:pos x="T4" y="T5"/>
                </a:cxn>
                <a:cxn ang="0">
                  <a:pos x="T6" y="T7"/>
                </a:cxn>
                <a:cxn ang="0">
                  <a:pos x="T8" y="T9"/>
                </a:cxn>
              </a:cxnLst>
              <a:rect l="0" t="0" r="r" b="b"/>
              <a:pathLst>
                <a:path w="40" h="48">
                  <a:moveTo>
                    <a:pt x="0" y="0"/>
                  </a:moveTo>
                  <a:lnTo>
                    <a:pt x="7" y="26"/>
                  </a:lnTo>
                  <a:lnTo>
                    <a:pt x="31" y="48"/>
                  </a:lnTo>
                  <a:lnTo>
                    <a:pt x="40" y="36"/>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48" name="任意多边形: 形状 247"/>
            <p:cNvSpPr>
              <a:spLocks noEditPoints="1"/>
            </p:cNvSpPr>
            <p:nvPr/>
          </p:nvSpPr>
          <p:spPr bwMode="auto">
            <a:xfrm>
              <a:off x="5219702" y="3107899"/>
              <a:ext cx="701675" cy="692577"/>
            </a:xfrm>
            <a:custGeom>
              <a:avLst/>
              <a:gdLst>
                <a:gd name="T0" fmla="*/ 343 w 442"/>
                <a:gd name="T1" fmla="*/ 300 h 409"/>
                <a:gd name="T2" fmla="*/ 333 w 442"/>
                <a:gd name="T3" fmla="*/ 310 h 409"/>
                <a:gd name="T4" fmla="*/ 442 w 442"/>
                <a:gd name="T5" fmla="*/ 409 h 409"/>
                <a:gd name="T6" fmla="*/ 435 w 442"/>
                <a:gd name="T7" fmla="*/ 383 h 409"/>
                <a:gd name="T8" fmla="*/ 343 w 442"/>
                <a:gd name="T9" fmla="*/ 300 h 409"/>
                <a:gd name="T10" fmla="*/ 9 w 442"/>
                <a:gd name="T11" fmla="*/ 0 h 409"/>
                <a:gd name="T12" fmla="*/ 0 w 442"/>
                <a:gd name="T13" fmla="*/ 12 h 409"/>
                <a:gd name="T14" fmla="*/ 165 w 442"/>
                <a:gd name="T15" fmla="*/ 161 h 409"/>
                <a:gd name="T16" fmla="*/ 175 w 442"/>
                <a:gd name="T17" fmla="*/ 149 h 409"/>
                <a:gd name="T18" fmla="*/ 9 w 442"/>
                <a:gd name="T19"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2" h="409">
                  <a:moveTo>
                    <a:pt x="343" y="300"/>
                  </a:moveTo>
                  <a:lnTo>
                    <a:pt x="333" y="310"/>
                  </a:lnTo>
                  <a:lnTo>
                    <a:pt x="442" y="409"/>
                  </a:lnTo>
                  <a:lnTo>
                    <a:pt x="435" y="383"/>
                  </a:lnTo>
                  <a:lnTo>
                    <a:pt x="343" y="300"/>
                  </a:lnTo>
                  <a:close/>
                  <a:moveTo>
                    <a:pt x="9" y="0"/>
                  </a:moveTo>
                  <a:lnTo>
                    <a:pt x="0" y="12"/>
                  </a:lnTo>
                  <a:lnTo>
                    <a:pt x="165" y="161"/>
                  </a:lnTo>
                  <a:lnTo>
                    <a:pt x="175" y="149"/>
                  </a:lnTo>
                  <a:lnTo>
                    <a:pt x="9" y="0"/>
                  </a:lnTo>
                  <a:close/>
                </a:path>
              </a:pathLst>
            </a:custGeom>
            <a:solidFill>
              <a:srgbClr val="001A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49" name="任意多边形: 形状 248"/>
            <p:cNvSpPr>
              <a:spLocks noEditPoints="1"/>
            </p:cNvSpPr>
            <p:nvPr/>
          </p:nvSpPr>
          <p:spPr bwMode="auto">
            <a:xfrm>
              <a:off x="5219702" y="3107899"/>
              <a:ext cx="701675" cy="692577"/>
            </a:xfrm>
            <a:custGeom>
              <a:avLst/>
              <a:gdLst>
                <a:gd name="T0" fmla="*/ 343 w 442"/>
                <a:gd name="T1" fmla="*/ 300 h 409"/>
                <a:gd name="T2" fmla="*/ 333 w 442"/>
                <a:gd name="T3" fmla="*/ 310 h 409"/>
                <a:gd name="T4" fmla="*/ 442 w 442"/>
                <a:gd name="T5" fmla="*/ 409 h 409"/>
                <a:gd name="T6" fmla="*/ 435 w 442"/>
                <a:gd name="T7" fmla="*/ 383 h 409"/>
                <a:gd name="T8" fmla="*/ 343 w 442"/>
                <a:gd name="T9" fmla="*/ 300 h 409"/>
                <a:gd name="T10" fmla="*/ 9 w 442"/>
                <a:gd name="T11" fmla="*/ 0 h 409"/>
                <a:gd name="T12" fmla="*/ 0 w 442"/>
                <a:gd name="T13" fmla="*/ 12 h 409"/>
                <a:gd name="T14" fmla="*/ 165 w 442"/>
                <a:gd name="T15" fmla="*/ 161 h 409"/>
                <a:gd name="T16" fmla="*/ 175 w 442"/>
                <a:gd name="T17" fmla="*/ 149 h 409"/>
                <a:gd name="T18" fmla="*/ 9 w 442"/>
                <a:gd name="T19"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2" h="409">
                  <a:moveTo>
                    <a:pt x="343" y="300"/>
                  </a:moveTo>
                  <a:lnTo>
                    <a:pt x="333" y="310"/>
                  </a:lnTo>
                  <a:lnTo>
                    <a:pt x="442" y="409"/>
                  </a:lnTo>
                  <a:lnTo>
                    <a:pt x="435" y="383"/>
                  </a:lnTo>
                  <a:lnTo>
                    <a:pt x="343" y="300"/>
                  </a:lnTo>
                  <a:moveTo>
                    <a:pt x="9" y="0"/>
                  </a:moveTo>
                  <a:lnTo>
                    <a:pt x="0" y="12"/>
                  </a:lnTo>
                  <a:lnTo>
                    <a:pt x="165" y="161"/>
                  </a:lnTo>
                  <a:lnTo>
                    <a:pt x="175" y="149"/>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50" name="任意多边形: 形状 249"/>
            <p:cNvSpPr>
              <a:spLocks/>
            </p:cNvSpPr>
            <p:nvPr/>
          </p:nvSpPr>
          <p:spPr bwMode="auto">
            <a:xfrm>
              <a:off x="5481639" y="3361057"/>
              <a:ext cx="15875" cy="45719"/>
            </a:xfrm>
            <a:custGeom>
              <a:avLst/>
              <a:gdLst>
                <a:gd name="T0" fmla="*/ 10 w 10"/>
                <a:gd name="T1" fmla="*/ 0 h 12"/>
                <a:gd name="T2" fmla="*/ 0 w 10"/>
                <a:gd name="T3" fmla="*/ 12 h 12"/>
                <a:gd name="T4" fmla="*/ 0 w 10"/>
                <a:gd name="T5" fmla="*/ 12 h 12"/>
                <a:gd name="T6" fmla="*/ 10 w 10"/>
                <a:gd name="T7" fmla="*/ 0 h 12"/>
                <a:gd name="T8" fmla="*/ 10 w 10"/>
                <a:gd name="T9" fmla="*/ 0 h 12"/>
              </a:gdLst>
              <a:ahLst/>
              <a:cxnLst>
                <a:cxn ang="0">
                  <a:pos x="T0" y="T1"/>
                </a:cxn>
                <a:cxn ang="0">
                  <a:pos x="T2" y="T3"/>
                </a:cxn>
                <a:cxn ang="0">
                  <a:pos x="T4" y="T5"/>
                </a:cxn>
                <a:cxn ang="0">
                  <a:pos x="T6" y="T7"/>
                </a:cxn>
                <a:cxn ang="0">
                  <a:pos x="T8" y="T9"/>
                </a:cxn>
              </a:cxnLst>
              <a:rect l="0" t="0" r="r" b="b"/>
              <a:pathLst>
                <a:path w="10" h="12">
                  <a:moveTo>
                    <a:pt x="10" y="0"/>
                  </a:moveTo>
                  <a:lnTo>
                    <a:pt x="0" y="12"/>
                  </a:lnTo>
                  <a:lnTo>
                    <a:pt x="0" y="12"/>
                  </a:lnTo>
                  <a:lnTo>
                    <a:pt x="10" y="0"/>
                  </a:lnTo>
                  <a:lnTo>
                    <a:pt x="10" y="0"/>
                  </a:lnTo>
                  <a:close/>
                </a:path>
              </a:pathLst>
            </a:custGeom>
            <a:solidFill>
              <a:srgbClr val="589A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51" name="任意多边形: 形状 250"/>
            <p:cNvSpPr>
              <a:spLocks/>
            </p:cNvSpPr>
            <p:nvPr/>
          </p:nvSpPr>
          <p:spPr bwMode="auto">
            <a:xfrm>
              <a:off x="5481639" y="3361057"/>
              <a:ext cx="15875" cy="45719"/>
            </a:xfrm>
            <a:custGeom>
              <a:avLst/>
              <a:gdLst>
                <a:gd name="T0" fmla="*/ 10 w 10"/>
                <a:gd name="T1" fmla="*/ 0 h 12"/>
                <a:gd name="T2" fmla="*/ 0 w 10"/>
                <a:gd name="T3" fmla="*/ 12 h 12"/>
                <a:gd name="T4" fmla="*/ 0 w 10"/>
                <a:gd name="T5" fmla="*/ 12 h 12"/>
                <a:gd name="T6" fmla="*/ 10 w 10"/>
                <a:gd name="T7" fmla="*/ 0 h 12"/>
                <a:gd name="T8" fmla="*/ 10 w 10"/>
                <a:gd name="T9" fmla="*/ 0 h 12"/>
              </a:gdLst>
              <a:ahLst/>
              <a:cxnLst>
                <a:cxn ang="0">
                  <a:pos x="T0" y="T1"/>
                </a:cxn>
                <a:cxn ang="0">
                  <a:pos x="T2" y="T3"/>
                </a:cxn>
                <a:cxn ang="0">
                  <a:pos x="T4" y="T5"/>
                </a:cxn>
                <a:cxn ang="0">
                  <a:pos x="T6" y="T7"/>
                </a:cxn>
                <a:cxn ang="0">
                  <a:pos x="T8" y="T9"/>
                </a:cxn>
              </a:cxnLst>
              <a:rect l="0" t="0" r="r" b="b"/>
              <a:pathLst>
                <a:path w="10" h="12">
                  <a:moveTo>
                    <a:pt x="10" y="0"/>
                  </a:moveTo>
                  <a:lnTo>
                    <a:pt x="0" y="12"/>
                  </a:lnTo>
                  <a:lnTo>
                    <a:pt x="0" y="12"/>
                  </a:lnTo>
                  <a:lnTo>
                    <a:pt x="10" y="0"/>
                  </a:lnTo>
                  <a:lnTo>
                    <a:pt x="1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52" name="任意多边形: 形状 251"/>
            <p:cNvSpPr>
              <a:spLocks/>
            </p:cNvSpPr>
            <p:nvPr/>
          </p:nvSpPr>
          <p:spPr bwMode="auto">
            <a:xfrm>
              <a:off x="5481639" y="3370685"/>
              <a:ext cx="282575" cy="272629"/>
            </a:xfrm>
            <a:custGeom>
              <a:avLst/>
              <a:gdLst>
                <a:gd name="T0" fmla="*/ 10 w 178"/>
                <a:gd name="T1" fmla="*/ 0 h 161"/>
                <a:gd name="T2" fmla="*/ 0 w 178"/>
                <a:gd name="T3" fmla="*/ 12 h 161"/>
                <a:gd name="T4" fmla="*/ 168 w 178"/>
                <a:gd name="T5" fmla="*/ 161 h 161"/>
                <a:gd name="T6" fmla="*/ 178 w 178"/>
                <a:gd name="T7" fmla="*/ 151 h 161"/>
                <a:gd name="T8" fmla="*/ 10 w 178"/>
                <a:gd name="T9" fmla="*/ 0 h 161"/>
              </a:gdLst>
              <a:ahLst/>
              <a:cxnLst>
                <a:cxn ang="0">
                  <a:pos x="T0" y="T1"/>
                </a:cxn>
                <a:cxn ang="0">
                  <a:pos x="T2" y="T3"/>
                </a:cxn>
                <a:cxn ang="0">
                  <a:pos x="T4" y="T5"/>
                </a:cxn>
                <a:cxn ang="0">
                  <a:pos x="T6" y="T7"/>
                </a:cxn>
                <a:cxn ang="0">
                  <a:pos x="T8" y="T9"/>
                </a:cxn>
              </a:cxnLst>
              <a:rect l="0" t="0" r="r" b="b"/>
              <a:pathLst>
                <a:path w="178" h="161">
                  <a:moveTo>
                    <a:pt x="10" y="0"/>
                  </a:moveTo>
                  <a:lnTo>
                    <a:pt x="0" y="12"/>
                  </a:lnTo>
                  <a:lnTo>
                    <a:pt x="168" y="161"/>
                  </a:lnTo>
                  <a:lnTo>
                    <a:pt x="178" y="151"/>
                  </a:lnTo>
                  <a:lnTo>
                    <a:pt x="10" y="0"/>
                  </a:lnTo>
                  <a:close/>
                </a:path>
              </a:pathLst>
            </a:custGeom>
            <a:solidFill>
              <a:srgbClr val="25858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53" name="任意多边形: 形状 252"/>
            <p:cNvSpPr>
              <a:spLocks/>
            </p:cNvSpPr>
            <p:nvPr/>
          </p:nvSpPr>
          <p:spPr bwMode="auto">
            <a:xfrm>
              <a:off x="5481639" y="3370685"/>
              <a:ext cx="282575" cy="272629"/>
            </a:xfrm>
            <a:custGeom>
              <a:avLst/>
              <a:gdLst>
                <a:gd name="T0" fmla="*/ 10 w 178"/>
                <a:gd name="T1" fmla="*/ 0 h 161"/>
                <a:gd name="T2" fmla="*/ 0 w 178"/>
                <a:gd name="T3" fmla="*/ 12 h 161"/>
                <a:gd name="T4" fmla="*/ 168 w 178"/>
                <a:gd name="T5" fmla="*/ 161 h 161"/>
                <a:gd name="T6" fmla="*/ 178 w 178"/>
                <a:gd name="T7" fmla="*/ 151 h 161"/>
                <a:gd name="T8" fmla="*/ 10 w 178"/>
                <a:gd name="T9" fmla="*/ 0 h 161"/>
              </a:gdLst>
              <a:ahLst/>
              <a:cxnLst>
                <a:cxn ang="0">
                  <a:pos x="T0" y="T1"/>
                </a:cxn>
                <a:cxn ang="0">
                  <a:pos x="T2" y="T3"/>
                </a:cxn>
                <a:cxn ang="0">
                  <a:pos x="T4" y="T5"/>
                </a:cxn>
                <a:cxn ang="0">
                  <a:pos x="T6" y="T7"/>
                </a:cxn>
                <a:cxn ang="0">
                  <a:pos x="T8" y="T9"/>
                </a:cxn>
              </a:cxnLst>
              <a:rect l="0" t="0" r="r" b="b"/>
              <a:pathLst>
                <a:path w="178" h="161">
                  <a:moveTo>
                    <a:pt x="10" y="0"/>
                  </a:moveTo>
                  <a:lnTo>
                    <a:pt x="0" y="12"/>
                  </a:lnTo>
                  <a:lnTo>
                    <a:pt x="168" y="161"/>
                  </a:lnTo>
                  <a:lnTo>
                    <a:pt x="178" y="151"/>
                  </a:lnTo>
                  <a:lnTo>
                    <a:pt x="1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54" name="任意多边形: 形状 253"/>
            <p:cNvSpPr>
              <a:spLocks/>
            </p:cNvSpPr>
            <p:nvPr/>
          </p:nvSpPr>
          <p:spPr bwMode="auto">
            <a:xfrm>
              <a:off x="5230814" y="3086309"/>
              <a:ext cx="762000" cy="733217"/>
            </a:xfrm>
            <a:custGeom>
              <a:avLst/>
              <a:gdLst>
                <a:gd name="T0" fmla="*/ 0 w 480"/>
                <a:gd name="T1" fmla="*/ 14 h 433"/>
                <a:gd name="T2" fmla="*/ 14 w 480"/>
                <a:gd name="T3" fmla="*/ 0 h 433"/>
                <a:gd name="T4" fmla="*/ 480 w 480"/>
                <a:gd name="T5" fmla="*/ 419 h 433"/>
                <a:gd name="T6" fmla="*/ 468 w 480"/>
                <a:gd name="T7" fmla="*/ 433 h 433"/>
                <a:gd name="T8" fmla="*/ 0 w 480"/>
                <a:gd name="T9" fmla="*/ 14 h 433"/>
              </a:gdLst>
              <a:ahLst/>
              <a:cxnLst>
                <a:cxn ang="0">
                  <a:pos x="T0" y="T1"/>
                </a:cxn>
                <a:cxn ang="0">
                  <a:pos x="T2" y="T3"/>
                </a:cxn>
                <a:cxn ang="0">
                  <a:pos x="T4" y="T5"/>
                </a:cxn>
                <a:cxn ang="0">
                  <a:pos x="T6" y="T7"/>
                </a:cxn>
                <a:cxn ang="0">
                  <a:pos x="T8" y="T9"/>
                </a:cxn>
              </a:cxnLst>
              <a:rect l="0" t="0" r="r" b="b"/>
              <a:pathLst>
                <a:path w="480" h="433">
                  <a:moveTo>
                    <a:pt x="0" y="14"/>
                  </a:moveTo>
                  <a:lnTo>
                    <a:pt x="14" y="0"/>
                  </a:lnTo>
                  <a:lnTo>
                    <a:pt x="480" y="419"/>
                  </a:lnTo>
                  <a:lnTo>
                    <a:pt x="468" y="433"/>
                  </a:lnTo>
                  <a:lnTo>
                    <a:pt x="0" y="14"/>
                  </a:lnTo>
                  <a:close/>
                </a:path>
              </a:pathLst>
            </a:custGeom>
            <a:solidFill>
              <a:srgbClr val="4C09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55" name="任意多边形: 形状 254"/>
            <p:cNvSpPr>
              <a:spLocks/>
            </p:cNvSpPr>
            <p:nvPr/>
          </p:nvSpPr>
          <p:spPr bwMode="auto">
            <a:xfrm>
              <a:off x="5233989" y="3101762"/>
              <a:ext cx="747713" cy="714590"/>
            </a:xfrm>
            <a:custGeom>
              <a:avLst/>
              <a:gdLst>
                <a:gd name="T0" fmla="*/ 0 w 471"/>
                <a:gd name="T1" fmla="*/ 3 h 422"/>
                <a:gd name="T2" fmla="*/ 2 w 471"/>
                <a:gd name="T3" fmla="*/ 0 h 422"/>
                <a:gd name="T4" fmla="*/ 471 w 471"/>
                <a:gd name="T5" fmla="*/ 419 h 422"/>
                <a:gd name="T6" fmla="*/ 468 w 471"/>
                <a:gd name="T7" fmla="*/ 422 h 422"/>
                <a:gd name="T8" fmla="*/ 0 w 471"/>
                <a:gd name="T9" fmla="*/ 3 h 422"/>
              </a:gdLst>
              <a:ahLst/>
              <a:cxnLst>
                <a:cxn ang="0">
                  <a:pos x="T0" y="T1"/>
                </a:cxn>
                <a:cxn ang="0">
                  <a:pos x="T2" y="T3"/>
                </a:cxn>
                <a:cxn ang="0">
                  <a:pos x="T4" y="T5"/>
                </a:cxn>
                <a:cxn ang="0">
                  <a:pos x="T6" y="T7"/>
                </a:cxn>
                <a:cxn ang="0">
                  <a:pos x="T8" y="T9"/>
                </a:cxn>
              </a:cxnLst>
              <a:rect l="0" t="0" r="r" b="b"/>
              <a:pathLst>
                <a:path w="471" h="422">
                  <a:moveTo>
                    <a:pt x="0" y="3"/>
                  </a:moveTo>
                  <a:lnTo>
                    <a:pt x="2" y="0"/>
                  </a:lnTo>
                  <a:lnTo>
                    <a:pt x="471" y="419"/>
                  </a:lnTo>
                  <a:lnTo>
                    <a:pt x="468" y="422"/>
                  </a:lnTo>
                  <a:lnTo>
                    <a:pt x="0" y="3"/>
                  </a:lnTo>
                  <a:close/>
                </a:path>
              </a:pathLst>
            </a:custGeom>
            <a:solidFill>
              <a:srgbClr val="6228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56" name="任意多边形: 形状 255"/>
            <p:cNvSpPr>
              <a:spLocks/>
            </p:cNvSpPr>
            <p:nvPr/>
          </p:nvSpPr>
          <p:spPr bwMode="auto">
            <a:xfrm>
              <a:off x="5241927" y="3090649"/>
              <a:ext cx="747713" cy="714590"/>
            </a:xfrm>
            <a:custGeom>
              <a:avLst/>
              <a:gdLst>
                <a:gd name="T0" fmla="*/ 0 w 471"/>
                <a:gd name="T1" fmla="*/ 3 h 422"/>
                <a:gd name="T2" fmla="*/ 2 w 471"/>
                <a:gd name="T3" fmla="*/ 0 h 422"/>
                <a:gd name="T4" fmla="*/ 471 w 471"/>
                <a:gd name="T5" fmla="*/ 419 h 422"/>
                <a:gd name="T6" fmla="*/ 468 w 471"/>
                <a:gd name="T7" fmla="*/ 422 h 422"/>
                <a:gd name="T8" fmla="*/ 0 w 471"/>
                <a:gd name="T9" fmla="*/ 3 h 422"/>
              </a:gdLst>
              <a:ahLst/>
              <a:cxnLst>
                <a:cxn ang="0">
                  <a:pos x="T0" y="T1"/>
                </a:cxn>
                <a:cxn ang="0">
                  <a:pos x="T2" y="T3"/>
                </a:cxn>
                <a:cxn ang="0">
                  <a:pos x="T4" y="T5"/>
                </a:cxn>
                <a:cxn ang="0">
                  <a:pos x="T6" y="T7"/>
                </a:cxn>
                <a:cxn ang="0">
                  <a:pos x="T8" y="T9"/>
                </a:cxn>
              </a:cxnLst>
              <a:rect l="0" t="0" r="r" b="b"/>
              <a:pathLst>
                <a:path w="471" h="422">
                  <a:moveTo>
                    <a:pt x="0" y="3"/>
                  </a:moveTo>
                  <a:lnTo>
                    <a:pt x="2" y="0"/>
                  </a:lnTo>
                  <a:lnTo>
                    <a:pt x="471" y="419"/>
                  </a:lnTo>
                  <a:lnTo>
                    <a:pt x="468" y="422"/>
                  </a:lnTo>
                  <a:lnTo>
                    <a:pt x="0" y="3"/>
                  </a:lnTo>
                  <a:close/>
                </a:path>
              </a:pathLst>
            </a:custGeom>
            <a:solidFill>
              <a:srgbClr val="6228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257" name="组合 256"/>
          <p:cNvGrpSpPr/>
          <p:nvPr/>
        </p:nvGrpSpPr>
        <p:grpSpPr>
          <a:xfrm>
            <a:off x="10373711" y="4024945"/>
            <a:ext cx="1621009" cy="1300621"/>
            <a:chOff x="3300414" y="3714751"/>
            <a:chExt cx="674687" cy="541337"/>
          </a:xfrm>
          <a:effectLst>
            <a:outerShdw dist="76200" dir="8100000" algn="tr" rotWithShape="0">
              <a:prstClr val="black">
                <a:alpha val="20000"/>
              </a:prstClr>
            </a:outerShdw>
          </a:effectLst>
        </p:grpSpPr>
        <p:sp>
          <p:nvSpPr>
            <p:cNvPr id="258" name="任意多边形: 形状 257"/>
            <p:cNvSpPr>
              <a:spLocks/>
            </p:cNvSpPr>
            <p:nvPr/>
          </p:nvSpPr>
          <p:spPr bwMode="auto">
            <a:xfrm>
              <a:off x="3603626" y="3871913"/>
              <a:ext cx="371475" cy="384175"/>
            </a:xfrm>
            <a:custGeom>
              <a:avLst/>
              <a:gdLst>
                <a:gd name="T0" fmla="*/ 83 w 99"/>
                <a:gd name="T1" fmla="*/ 0 h 102"/>
                <a:gd name="T2" fmla="*/ 97 w 99"/>
                <a:gd name="T3" fmla="*/ 35 h 102"/>
                <a:gd name="T4" fmla="*/ 97 w 99"/>
                <a:gd name="T5" fmla="*/ 60 h 102"/>
                <a:gd name="T6" fmla="*/ 40 w 99"/>
                <a:gd name="T7" fmla="*/ 96 h 102"/>
                <a:gd name="T8" fmla="*/ 24 w 99"/>
                <a:gd name="T9" fmla="*/ 89 h 102"/>
                <a:gd name="T10" fmla="*/ 0 w 99"/>
                <a:gd name="T11" fmla="*/ 74 h 102"/>
                <a:gd name="T12" fmla="*/ 83 w 99"/>
                <a:gd name="T13" fmla="*/ 0 h 102"/>
              </a:gdLst>
              <a:ahLst/>
              <a:cxnLst>
                <a:cxn ang="0">
                  <a:pos x="T0" y="T1"/>
                </a:cxn>
                <a:cxn ang="0">
                  <a:pos x="T2" y="T3"/>
                </a:cxn>
                <a:cxn ang="0">
                  <a:pos x="T4" y="T5"/>
                </a:cxn>
                <a:cxn ang="0">
                  <a:pos x="T6" y="T7"/>
                </a:cxn>
                <a:cxn ang="0">
                  <a:pos x="T8" y="T9"/>
                </a:cxn>
                <a:cxn ang="0">
                  <a:pos x="T10" y="T11"/>
                </a:cxn>
                <a:cxn ang="0">
                  <a:pos x="T12" y="T13"/>
                </a:cxn>
              </a:cxnLst>
              <a:rect l="0" t="0" r="r" b="b"/>
              <a:pathLst>
                <a:path w="99" h="102">
                  <a:moveTo>
                    <a:pt x="83" y="0"/>
                  </a:moveTo>
                  <a:cubicBezTo>
                    <a:pt x="83" y="0"/>
                    <a:pt x="96" y="33"/>
                    <a:pt x="97" y="35"/>
                  </a:cubicBezTo>
                  <a:cubicBezTo>
                    <a:pt x="99" y="43"/>
                    <a:pt x="99" y="51"/>
                    <a:pt x="97" y="60"/>
                  </a:cubicBezTo>
                  <a:cubicBezTo>
                    <a:pt x="91" y="85"/>
                    <a:pt x="66" y="102"/>
                    <a:pt x="40" y="96"/>
                  </a:cubicBezTo>
                  <a:cubicBezTo>
                    <a:pt x="34" y="94"/>
                    <a:pt x="29" y="92"/>
                    <a:pt x="24" y="89"/>
                  </a:cubicBezTo>
                  <a:cubicBezTo>
                    <a:pt x="22" y="88"/>
                    <a:pt x="0" y="74"/>
                    <a:pt x="0" y="74"/>
                  </a:cubicBezTo>
                  <a:lnTo>
                    <a:pt x="8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59" name="任意多边形: 形状 258"/>
            <p:cNvSpPr>
              <a:spLocks/>
            </p:cNvSpPr>
            <p:nvPr/>
          </p:nvSpPr>
          <p:spPr bwMode="auto">
            <a:xfrm>
              <a:off x="3468689" y="3714751"/>
              <a:ext cx="484188" cy="484188"/>
            </a:xfrm>
            <a:custGeom>
              <a:avLst/>
              <a:gdLst>
                <a:gd name="T0" fmla="*/ 78 w 129"/>
                <a:gd name="T1" fmla="*/ 7 h 129"/>
                <a:gd name="T2" fmla="*/ 122 w 129"/>
                <a:gd name="T3" fmla="*/ 78 h 129"/>
                <a:gd name="T4" fmla="*/ 51 w 129"/>
                <a:gd name="T5" fmla="*/ 122 h 129"/>
                <a:gd name="T6" fmla="*/ 7 w 129"/>
                <a:gd name="T7" fmla="*/ 51 h 129"/>
                <a:gd name="T8" fmla="*/ 78 w 129"/>
                <a:gd name="T9" fmla="*/ 7 h 129"/>
              </a:gdLst>
              <a:ahLst/>
              <a:cxnLst>
                <a:cxn ang="0">
                  <a:pos x="T0" y="T1"/>
                </a:cxn>
                <a:cxn ang="0">
                  <a:pos x="T2" y="T3"/>
                </a:cxn>
                <a:cxn ang="0">
                  <a:pos x="T4" y="T5"/>
                </a:cxn>
                <a:cxn ang="0">
                  <a:pos x="T6" y="T7"/>
                </a:cxn>
                <a:cxn ang="0">
                  <a:pos x="T8" y="T9"/>
                </a:cxn>
              </a:cxnLst>
              <a:rect l="0" t="0" r="r" b="b"/>
              <a:pathLst>
                <a:path w="129" h="129">
                  <a:moveTo>
                    <a:pt x="78" y="7"/>
                  </a:moveTo>
                  <a:cubicBezTo>
                    <a:pt x="109" y="15"/>
                    <a:pt x="129" y="46"/>
                    <a:pt x="122" y="78"/>
                  </a:cubicBezTo>
                  <a:cubicBezTo>
                    <a:pt x="114" y="109"/>
                    <a:pt x="83" y="129"/>
                    <a:pt x="51" y="122"/>
                  </a:cubicBezTo>
                  <a:cubicBezTo>
                    <a:pt x="20" y="114"/>
                    <a:pt x="0" y="83"/>
                    <a:pt x="7" y="51"/>
                  </a:cubicBezTo>
                  <a:cubicBezTo>
                    <a:pt x="15" y="20"/>
                    <a:pt x="46" y="0"/>
                    <a:pt x="78" y="7"/>
                  </a:cubicBezTo>
                  <a:close/>
                </a:path>
              </a:pathLst>
            </a:custGeom>
            <a:solidFill>
              <a:srgbClr val="F5E9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60" name="任意多边形: 形状 259"/>
            <p:cNvSpPr>
              <a:spLocks/>
            </p:cNvSpPr>
            <p:nvPr/>
          </p:nvSpPr>
          <p:spPr bwMode="auto">
            <a:xfrm>
              <a:off x="3479801" y="3725863"/>
              <a:ext cx="442913" cy="436563"/>
            </a:xfrm>
            <a:custGeom>
              <a:avLst/>
              <a:gdLst>
                <a:gd name="T0" fmla="*/ 74 w 118"/>
                <a:gd name="T1" fmla="*/ 7 h 116"/>
                <a:gd name="T2" fmla="*/ 7 w 118"/>
                <a:gd name="T3" fmla="*/ 49 h 116"/>
                <a:gd name="T4" fmla="*/ 49 w 118"/>
                <a:gd name="T5" fmla="*/ 116 h 116"/>
                <a:gd name="T6" fmla="*/ 40 w 118"/>
                <a:gd name="T7" fmla="*/ 78 h 116"/>
                <a:gd name="T8" fmla="*/ 94 w 118"/>
                <a:gd name="T9" fmla="*/ 45 h 116"/>
                <a:gd name="T10" fmla="*/ 118 w 118"/>
                <a:gd name="T11" fmla="*/ 59 h 116"/>
                <a:gd name="T12" fmla="*/ 74 w 118"/>
                <a:gd name="T13" fmla="*/ 7 h 116"/>
              </a:gdLst>
              <a:ahLst/>
              <a:cxnLst>
                <a:cxn ang="0">
                  <a:pos x="T0" y="T1"/>
                </a:cxn>
                <a:cxn ang="0">
                  <a:pos x="T2" y="T3"/>
                </a:cxn>
                <a:cxn ang="0">
                  <a:pos x="T4" y="T5"/>
                </a:cxn>
                <a:cxn ang="0">
                  <a:pos x="T6" y="T7"/>
                </a:cxn>
                <a:cxn ang="0">
                  <a:pos x="T8" y="T9"/>
                </a:cxn>
                <a:cxn ang="0">
                  <a:pos x="T10" y="T11"/>
                </a:cxn>
                <a:cxn ang="0">
                  <a:pos x="T12" y="T13"/>
                </a:cxn>
              </a:cxnLst>
              <a:rect l="0" t="0" r="r" b="b"/>
              <a:pathLst>
                <a:path w="118" h="116">
                  <a:moveTo>
                    <a:pt x="74" y="7"/>
                  </a:moveTo>
                  <a:cubicBezTo>
                    <a:pt x="44" y="0"/>
                    <a:pt x="14" y="19"/>
                    <a:pt x="7" y="49"/>
                  </a:cubicBezTo>
                  <a:cubicBezTo>
                    <a:pt x="0" y="79"/>
                    <a:pt x="19" y="109"/>
                    <a:pt x="49" y="116"/>
                  </a:cubicBezTo>
                  <a:cubicBezTo>
                    <a:pt x="41" y="106"/>
                    <a:pt x="37" y="92"/>
                    <a:pt x="40" y="78"/>
                  </a:cubicBezTo>
                  <a:cubicBezTo>
                    <a:pt x="46" y="54"/>
                    <a:pt x="70" y="39"/>
                    <a:pt x="94" y="45"/>
                  </a:cubicBezTo>
                  <a:cubicBezTo>
                    <a:pt x="104" y="47"/>
                    <a:pt x="112" y="52"/>
                    <a:pt x="118" y="59"/>
                  </a:cubicBezTo>
                  <a:cubicBezTo>
                    <a:pt x="117" y="35"/>
                    <a:pt x="99" y="13"/>
                    <a:pt x="74" y="7"/>
                  </a:cubicBezTo>
                  <a:close/>
                </a:path>
              </a:pathLst>
            </a:custGeom>
            <a:solidFill>
              <a:srgbClr val="C2B2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61" name="任意多边形: 形状 260"/>
            <p:cNvSpPr>
              <a:spLocks/>
            </p:cNvSpPr>
            <p:nvPr/>
          </p:nvSpPr>
          <p:spPr bwMode="auto">
            <a:xfrm>
              <a:off x="3603626" y="3871913"/>
              <a:ext cx="319088" cy="312738"/>
            </a:xfrm>
            <a:custGeom>
              <a:avLst/>
              <a:gdLst>
                <a:gd name="T0" fmla="*/ 36 w 85"/>
                <a:gd name="T1" fmla="*/ 7 h 83"/>
                <a:gd name="T2" fmla="*/ 9 w 85"/>
                <a:gd name="T3" fmla="*/ 64 h 83"/>
                <a:gd name="T4" fmla="*/ 16 w 85"/>
                <a:gd name="T5" fmla="*/ 77 h 83"/>
                <a:gd name="T6" fmla="*/ 83 w 85"/>
                <a:gd name="T7" fmla="*/ 35 h 83"/>
                <a:gd name="T8" fmla="*/ 85 w 85"/>
                <a:gd name="T9" fmla="*/ 20 h 83"/>
                <a:gd name="T10" fmla="*/ 36 w 85"/>
                <a:gd name="T11" fmla="*/ 7 h 83"/>
              </a:gdLst>
              <a:ahLst/>
              <a:cxnLst>
                <a:cxn ang="0">
                  <a:pos x="T0" y="T1"/>
                </a:cxn>
                <a:cxn ang="0">
                  <a:pos x="T2" y="T3"/>
                </a:cxn>
                <a:cxn ang="0">
                  <a:pos x="T4" y="T5"/>
                </a:cxn>
                <a:cxn ang="0">
                  <a:pos x="T6" y="T7"/>
                </a:cxn>
                <a:cxn ang="0">
                  <a:pos x="T8" y="T9"/>
                </a:cxn>
                <a:cxn ang="0">
                  <a:pos x="T10" y="T11"/>
                </a:cxn>
              </a:cxnLst>
              <a:rect l="0" t="0" r="r" b="b"/>
              <a:pathLst>
                <a:path w="85" h="83">
                  <a:moveTo>
                    <a:pt x="36" y="7"/>
                  </a:moveTo>
                  <a:cubicBezTo>
                    <a:pt x="13" y="15"/>
                    <a:pt x="0" y="41"/>
                    <a:pt x="9" y="64"/>
                  </a:cubicBezTo>
                  <a:cubicBezTo>
                    <a:pt x="11" y="71"/>
                    <a:pt x="12" y="72"/>
                    <a:pt x="16" y="77"/>
                  </a:cubicBezTo>
                  <a:cubicBezTo>
                    <a:pt x="48" y="83"/>
                    <a:pt x="76" y="65"/>
                    <a:pt x="83" y="35"/>
                  </a:cubicBezTo>
                  <a:cubicBezTo>
                    <a:pt x="84" y="30"/>
                    <a:pt x="85" y="25"/>
                    <a:pt x="85" y="20"/>
                  </a:cubicBezTo>
                  <a:cubicBezTo>
                    <a:pt x="73" y="6"/>
                    <a:pt x="56" y="0"/>
                    <a:pt x="36" y="7"/>
                  </a:cubicBezTo>
                  <a:close/>
                </a:path>
              </a:pathLst>
            </a:custGeom>
            <a:solidFill>
              <a:srgbClr val="A890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62" name="任意多边形: 形状 261"/>
            <p:cNvSpPr>
              <a:spLocks/>
            </p:cNvSpPr>
            <p:nvPr/>
          </p:nvSpPr>
          <p:spPr bwMode="auto">
            <a:xfrm>
              <a:off x="3402014" y="3781426"/>
              <a:ext cx="360363" cy="260350"/>
            </a:xfrm>
            <a:custGeom>
              <a:avLst/>
              <a:gdLst>
                <a:gd name="T0" fmla="*/ 10 w 96"/>
                <a:gd name="T1" fmla="*/ 0 h 69"/>
                <a:gd name="T2" fmla="*/ 0 w 96"/>
                <a:gd name="T3" fmla="*/ 17 h 69"/>
                <a:gd name="T4" fmla="*/ 85 w 96"/>
                <a:gd name="T5" fmla="*/ 68 h 69"/>
                <a:gd name="T6" fmla="*/ 85 w 96"/>
                <a:gd name="T7" fmla="*/ 68 h 69"/>
                <a:gd name="T8" fmla="*/ 91 w 96"/>
                <a:gd name="T9" fmla="*/ 68 h 69"/>
                <a:gd name="T10" fmla="*/ 95 w 96"/>
                <a:gd name="T11" fmla="*/ 60 h 69"/>
                <a:gd name="T12" fmla="*/ 93 w 96"/>
                <a:gd name="T13" fmla="*/ 56 h 69"/>
                <a:gd name="T14" fmla="*/ 93 w 96"/>
                <a:gd name="T15" fmla="*/ 56 h 69"/>
                <a:gd name="T16" fmla="*/ 10 w 96"/>
                <a:gd name="T17"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69">
                  <a:moveTo>
                    <a:pt x="10" y="0"/>
                  </a:moveTo>
                  <a:cubicBezTo>
                    <a:pt x="0" y="17"/>
                    <a:pt x="0" y="17"/>
                    <a:pt x="0" y="17"/>
                  </a:cubicBezTo>
                  <a:cubicBezTo>
                    <a:pt x="85" y="68"/>
                    <a:pt x="85" y="68"/>
                    <a:pt x="85" y="68"/>
                  </a:cubicBezTo>
                  <a:cubicBezTo>
                    <a:pt x="85" y="68"/>
                    <a:pt x="85" y="68"/>
                    <a:pt x="85" y="68"/>
                  </a:cubicBezTo>
                  <a:cubicBezTo>
                    <a:pt x="87" y="69"/>
                    <a:pt x="89" y="69"/>
                    <a:pt x="91" y="68"/>
                  </a:cubicBezTo>
                  <a:cubicBezTo>
                    <a:pt x="94" y="67"/>
                    <a:pt x="96" y="63"/>
                    <a:pt x="95" y="60"/>
                  </a:cubicBezTo>
                  <a:cubicBezTo>
                    <a:pt x="95" y="58"/>
                    <a:pt x="94" y="57"/>
                    <a:pt x="93" y="56"/>
                  </a:cubicBezTo>
                  <a:cubicBezTo>
                    <a:pt x="93" y="56"/>
                    <a:pt x="93" y="56"/>
                    <a:pt x="93" y="56"/>
                  </a:cubicBezTo>
                  <a:lnTo>
                    <a:pt x="10" y="0"/>
                  </a:lnTo>
                  <a:close/>
                </a:path>
              </a:pathLst>
            </a:custGeom>
            <a:solidFill>
              <a:srgbClr val="2EA8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63" name="任意多边形: 形状 262"/>
            <p:cNvSpPr>
              <a:spLocks/>
            </p:cNvSpPr>
            <p:nvPr/>
          </p:nvSpPr>
          <p:spPr bwMode="auto">
            <a:xfrm>
              <a:off x="3408364" y="3786188"/>
              <a:ext cx="354013" cy="250825"/>
            </a:xfrm>
            <a:custGeom>
              <a:avLst/>
              <a:gdLst>
                <a:gd name="T0" fmla="*/ 7 w 94"/>
                <a:gd name="T1" fmla="*/ 0 h 67"/>
                <a:gd name="T2" fmla="*/ 0 w 94"/>
                <a:gd name="T3" fmla="*/ 13 h 67"/>
                <a:gd name="T4" fmla="*/ 88 w 94"/>
                <a:gd name="T5" fmla="*/ 67 h 67"/>
                <a:gd name="T6" fmla="*/ 89 w 94"/>
                <a:gd name="T7" fmla="*/ 67 h 67"/>
                <a:gd name="T8" fmla="*/ 93 w 94"/>
                <a:gd name="T9" fmla="*/ 60 h 67"/>
                <a:gd name="T10" fmla="*/ 8 w 94"/>
                <a:gd name="T11" fmla="*/ 2 h 67"/>
                <a:gd name="T12" fmla="*/ 7 w 94"/>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94" h="67">
                  <a:moveTo>
                    <a:pt x="7" y="0"/>
                  </a:moveTo>
                  <a:cubicBezTo>
                    <a:pt x="0" y="13"/>
                    <a:pt x="0" y="13"/>
                    <a:pt x="0" y="13"/>
                  </a:cubicBezTo>
                  <a:cubicBezTo>
                    <a:pt x="88" y="67"/>
                    <a:pt x="88" y="67"/>
                    <a:pt x="88" y="67"/>
                  </a:cubicBezTo>
                  <a:cubicBezTo>
                    <a:pt x="89" y="67"/>
                    <a:pt x="89" y="67"/>
                    <a:pt x="89" y="67"/>
                  </a:cubicBezTo>
                  <a:cubicBezTo>
                    <a:pt x="92" y="66"/>
                    <a:pt x="94" y="63"/>
                    <a:pt x="93" y="60"/>
                  </a:cubicBezTo>
                  <a:cubicBezTo>
                    <a:pt x="8" y="2"/>
                    <a:pt x="8" y="2"/>
                    <a:pt x="8" y="2"/>
                  </a:cubicBezTo>
                  <a:lnTo>
                    <a:pt x="7" y="0"/>
                  </a:lnTo>
                  <a:close/>
                </a:path>
              </a:pathLst>
            </a:custGeom>
            <a:solidFill>
              <a:srgbClr val="6DC2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64" name="任意多边形: 形状 263"/>
            <p:cNvSpPr>
              <a:spLocks/>
            </p:cNvSpPr>
            <p:nvPr/>
          </p:nvSpPr>
          <p:spPr bwMode="auto">
            <a:xfrm>
              <a:off x="3300414" y="3736976"/>
              <a:ext cx="160338" cy="120650"/>
            </a:xfrm>
            <a:custGeom>
              <a:avLst/>
              <a:gdLst>
                <a:gd name="T0" fmla="*/ 37 w 43"/>
                <a:gd name="T1" fmla="*/ 12 h 32"/>
                <a:gd name="T2" fmla="*/ 40 w 43"/>
                <a:gd name="T3" fmla="*/ 25 h 32"/>
                <a:gd name="T4" fmla="*/ 27 w 43"/>
                <a:gd name="T5" fmla="*/ 29 h 32"/>
                <a:gd name="T6" fmla="*/ 0 w 43"/>
                <a:gd name="T7" fmla="*/ 0 h 32"/>
                <a:gd name="T8" fmla="*/ 37 w 43"/>
                <a:gd name="T9" fmla="*/ 12 h 32"/>
              </a:gdLst>
              <a:ahLst/>
              <a:cxnLst>
                <a:cxn ang="0">
                  <a:pos x="T0" y="T1"/>
                </a:cxn>
                <a:cxn ang="0">
                  <a:pos x="T2" y="T3"/>
                </a:cxn>
                <a:cxn ang="0">
                  <a:pos x="T4" y="T5"/>
                </a:cxn>
                <a:cxn ang="0">
                  <a:pos x="T6" y="T7"/>
                </a:cxn>
                <a:cxn ang="0">
                  <a:pos x="T8" y="T9"/>
                </a:cxn>
              </a:cxnLst>
              <a:rect l="0" t="0" r="r" b="b"/>
              <a:pathLst>
                <a:path w="43" h="32">
                  <a:moveTo>
                    <a:pt x="37" y="12"/>
                  </a:moveTo>
                  <a:cubicBezTo>
                    <a:pt x="42" y="14"/>
                    <a:pt x="43" y="20"/>
                    <a:pt x="40" y="25"/>
                  </a:cubicBezTo>
                  <a:cubicBezTo>
                    <a:pt x="37" y="30"/>
                    <a:pt x="31" y="32"/>
                    <a:pt x="27" y="29"/>
                  </a:cubicBezTo>
                  <a:cubicBezTo>
                    <a:pt x="22" y="26"/>
                    <a:pt x="0" y="0"/>
                    <a:pt x="0" y="0"/>
                  </a:cubicBezTo>
                  <a:cubicBezTo>
                    <a:pt x="0" y="0"/>
                    <a:pt x="33" y="9"/>
                    <a:pt x="37" y="12"/>
                  </a:cubicBezTo>
                  <a:close/>
                </a:path>
              </a:pathLst>
            </a:custGeom>
            <a:solidFill>
              <a:srgbClr val="E18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65" name="任意多边形: 形状 264"/>
            <p:cNvSpPr>
              <a:spLocks/>
            </p:cNvSpPr>
            <p:nvPr/>
          </p:nvSpPr>
          <p:spPr bwMode="auto">
            <a:xfrm>
              <a:off x="3303589" y="3740151"/>
              <a:ext cx="153988" cy="109538"/>
            </a:xfrm>
            <a:custGeom>
              <a:avLst/>
              <a:gdLst>
                <a:gd name="T0" fmla="*/ 34 w 41"/>
                <a:gd name="T1" fmla="*/ 29 h 29"/>
                <a:gd name="T2" fmla="*/ 40 w 41"/>
                <a:gd name="T3" fmla="*/ 18 h 29"/>
                <a:gd name="T4" fmla="*/ 0 w 41"/>
                <a:gd name="T5" fmla="*/ 0 h 29"/>
                <a:gd name="T6" fmla="*/ 34 w 41"/>
                <a:gd name="T7" fmla="*/ 29 h 29"/>
              </a:gdLst>
              <a:ahLst/>
              <a:cxnLst>
                <a:cxn ang="0">
                  <a:pos x="T0" y="T1"/>
                </a:cxn>
                <a:cxn ang="0">
                  <a:pos x="T2" y="T3"/>
                </a:cxn>
                <a:cxn ang="0">
                  <a:pos x="T4" y="T5"/>
                </a:cxn>
                <a:cxn ang="0">
                  <a:pos x="T6" y="T7"/>
                </a:cxn>
              </a:cxnLst>
              <a:rect l="0" t="0" r="r" b="b"/>
              <a:pathLst>
                <a:path w="41" h="29">
                  <a:moveTo>
                    <a:pt x="34" y="29"/>
                  </a:moveTo>
                  <a:cubicBezTo>
                    <a:pt x="34" y="29"/>
                    <a:pt x="41" y="26"/>
                    <a:pt x="40" y="18"/>
                  </a:cubicBezTo>
                  <a:cubicBezTo>
                    <a:pt x="0" y="0"/>
                    <a:pt x="0" y="0"/>
                    <a:pt x="0" y="0"/>
                  </a:cubicBezTo>
                  <a:lnTo>
                    <a:pt x="34" y="29"/>
                  </a:lnTo>
                  <a:close/>
                </a:path>
              </a:pathLst>
            </a:custGeom>
            <a:solidFill>
              <a:srgbClr val="FBA9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66" name="任意多边形: 形状 265"/>
            <p:cNvSpPr>
              <a:spLocks/>
            </p:cNvSpPr>
            <p:nvPr/>
          </p:nvSpPr>
          <p:spPr bwMode="auto">
            <a:xfrm>
              <a:off x="3300414" y="3736976"/>
              <a:ext cx="60325" cy="44450"/>
            </a:xfrm>
            <a:custGeom>
              <a:avLst/>
              <a:gdLst>
                <a:gd name="T0" fmla="*/ 14 w 16"/>
                <a:gd name="T1" fmla="*/ 4 h 12"/>
                <a:gd name="T2" fmla="*/ 15 w 16"/>
                <a:gd name="T3" fmla="*/ 9 h 12"/>
                <a:gd name="T4" fmla="*/ 10 w 16"/>
                <a:gd name="T5" fmla="*/ 11 h 12"/>
                <a:gd name="T6" fmla="*/ 0 w 16"/>
                <a:gd name="T7" fmla="*/ 0 h 12"/>
                <a:gd name="T8" fmla="*/ 14 w 16"/>
                <a:gd name="T9" fmla="*/ 4 h 12"/>
              </a:gdLst>
              <a:ahLst/>
              <a:cxnLst>
                <a:cxn ang="0">
                  <a:pos x="T0" y="T1"/>
                </a:cxn>
                <a:cxn ang="0">
                  <a:pos x="T2" y="T3"/>
                </a:cxn>
                <a:cxn ang="0">
                  <a:pos x="T4" y="T5"/>
                </a:cxn>
                <a:cxn ang="0">
                  <a:pos x="T6" y="T7"/>
                </a:cxn>
                <a:cxn ang="0">
                  <a:pos x="T8" y="T9"/>
                </a:cxn>
              </a:cxnLst>
              <a:rect l="0" t="0" r="r" b="b"/>
              <a:pathLst>
                <a:path w="16" h="12">
                  <a:moveTo>
                    <a:pt x="14" y="4"/>
                  </a:moveTo>
                  <a:cubicBezTo>
                    <a:pt x="15" y="5"/>
                    <a:pt x="16" y="7"/>
                    <a:pt x="15" y="9"/>
                  </a:cubicBezTo>
                  <a:cubicBezTo>
                    <a:pt x="14" y="11"/>
                    <a:pt x="12" y="12"/>
                    <a:pt x="10" y="11"/>
                  </a:cubicBezTo>
                  <a:cubicBezTo>
                    <a:pt x="8" y="10"/>
                    <a:pt x="0" y="0"/>
                    <a:pt x="0" y="0"/>
                  </a:cubicBezTo>
                  <a:cubicBezTo>
                    <a:pt x="0" y="0"/>
                    <a:pt x="12" y="3"/>
                    <a:pt x="14" y="4"/>
                  </a:cubicBezTo>
                  <a:close/>
                </a:path>
              </a:pathLst>
            </a:custGeom>
            <a:solidFill>
              <a:srgbClr val="0049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67" name="任意多边形: 形状 266"/>
            <p:cNvSpPr>
              <a:spLocks/>
            </p:cNvSpPr>
            <p:nvPr/>
          </p:nvSpPr>
          <p:spPr bwMode="auto">
            <a:xfrm>
              <a:off x="3792539" y="3797301"/>
              <a:ext cx="123825" cy="225425"/>
            </a:xfrm>
            <a:custGeom>
              <a:avLst/>
              <a:gdLst>
                <a:gd name="T0" fmla="*/ 33 w 33"/>
                <a:gd name="T1" fmla="*/ 2 h 60"/>
                <a:gd name="T2" fmla="*/ 17 w 33"/>
                <a:gd name="T3" fmla="*/ 0 h 60"/>
                <a:gd name="T4" fmla="*/ 0 w 33"/>
                <a:gd name="T5" fmla="*/ 55 h 60"/>
                <a:gd name="T6" fmla="*/ 1 w 33"/>
                <a:gd name="T7" fmla="*/ 55 h 60"/>
                <a:gd name="T8" fmla="*/ 1 w 33"/>
                <a:gd name="T9" fmla="*/ 58 h 60"/>
                <a:gd name="T10" fmla="*/ 9 w 33"/>
                <a:gd name="T11" fmla="*/ 58 h 60"/>
                <a:gd name="T12" fmla="*/ 11 w 33"/>
                <a:gd name="T13" fmla="*/ 56 h 60"/>
                <a:gd name="T14" fmla="*/ 11 w 33"/>
                <a:gd name="T15" fmla="*/ 56 h 60"/>
                <a:gd name="T16" fmla="*/ 33 w 33"/>
                <a:gd name="T17" fmla="*/ 2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60">
                  <a:moveTo>
                    <a:pt x="33" y="2"/>
                  </a:moveTo>
                  <a:cubicBezTo>
                    <a:pt x="17" y="0"/>
                    <a:pt x="17" y="0"/>
                    <a:pt x="17" y="0"/>
                  </a:cubicBezTo>
                  <a:cubicBezTo>
                    <a:pt x="0" y="55"/>
                    <a:pt x="0" y="55"/>
                    <a:pt x="0" y="55"/>
                  </a:cubicBezTo>
                  <a:cubicBezTo>
                    <a:pt x="1" y="55"/>
                    <a:pt x="1" y="55"/>
                    <a:pt x="1" y="55"/>
                  </a:cubicBezTo>
                  <a:cubicBezTo>
                    <a:pt x="0" y="56"/>
                    <a:pt x="0" y="57"/>
                    <a:pt x="1" y="58"/>
                  </a:cubicBezTo>
                  <a:cubicBezTo>
                    <a:pt x="3" y="59"/>
                    <a:pt x="7" y="60"/>
                    <a:pt x="9" y="58"/>
                  </a:cubicBezTo>
                  <a:cubicBezTo>
                    <a:pt x="10" y="58"/>
                    <a:pt x="11" y="57"/>
                    <a:pt x="11" y="56"/>
                  </a:cubicBezTo>
                  <a:cubicBezTo>
                    <a:pt x="11" y="56"/>
                    <a:pt x="11" y="56"/>
                    <a:pt x="11" y="56"/>
                  </a:cubicBezTo>
                  <a:lnTo>
                    <a:pt x="33" y="2"/>
                  </a:lnTo>
                  <a:close/>
                </a:path>
              </a:pathLst>
            </a:custGeom>
            <a:solidFill>
              <a:srgbClr val="0021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68" name="任意多边形: 形状 267"/>
            <p:cNvSpPr>
              <a:spLocks/>
            </p:cNvSpPr>
            <p:nvPr/>
          </p:nvSpPr>
          <p:spPr bwMode="auto">
            <a:xfrm>
              <a:off x="3806826" y="3800476"/>
              <a:ext cx="109538" cy="222250"/>
            </a:xfrm>
            <a:custGeom>
              <a:avLst/>
              <a:gdLst>
                <a:gd name="T0" fmla="*/ 28 w 29"/>
                <a:gd name="T1" fmla="*/ 1 h 59"/>
                <a:gd name="T2" fmla="*/ 21 w 29"/>
                <a:gd name="T3" fmla="*/ 0 h 59"/>
                <a:gd name="T4" fmla="*/ 0 w 29"/>
                <a:gd name="T5" fmla="*/ 58 h 59"/>
                <a:gd name="T6" fmla="*/ 7 w 29"/>
                <a:gd name="T7" fmla="*/ 55 h 59"/>
                <a:gd name="T8" fmla="*/ 29 w 29"/>
                <a:gd name="T9" fmla="*/ 1 h 59"/>
                <a:gd name="T10" fmla="*/ 28 w 29"/>
                <a:gd name="T11" fmla="*/ 1 h 59"/>
              </a:gdLst>
              <a:ahLst/>
              <a:cxnLst>
                <a:cxn ang="0">
                  <a:pos x="T0" y="T1"/>
                </a:cxn>
                <a:cxn ang="0">
                  <a:pos x="T2" y="T3"/>
                </a:cxn>
                <a:cxn ang="0">
                  <a:pos x="T4" y="T5"/>
                </a:cxn>
                <a:cxn ang="0">
                  <a:pos x="T6" y="T7"/>
                </a:cxn>
                <a:cxn ang="0">
                  <a:pos x="T8" y="T9"/>
                </a:cxn>
                <a:cxn ang="0">
                  <a:pos x="T10" y="T11"/>
                </a:cxn>
              </a:cxnLst>
              <a:rect l="0" t="0" r="r" b="b"/>
              <a:pathLst>
                <a:path w="29" h="59">
                  <a:moveTo>
                    <a:pt x="28" y="1"/>
                  </a:moveTo>
                  <a:cubicBezTo>
                    <a:pt x="21" y="0"/>
                    <a:pt x="21" y="0"/>
                    <a:pt x="21" y="0"/>
                  </a:cubicBezTo>
                  <a:cubicBezTo>
                    <a:pt x="0" y="58"/>
                    <a:pt x="0" y="58"/>
                    <a:pt x="0" y="58"/>
                  </a:cubicBezTo>
                  <a:cubicBezTo>
                    <a:pt x="2" y="59"/>
                    <a:pt x="6" y="58"/>
                    <a:pt x="7" y="55"/>
                  </a:cubicBezTo>
                  <a:cubicBezTo>
                    <a:pt x="29" y="1"/>
                    <a:pt x="29" y="1"/>
                    <a:pt x="29" y="1"/>
                  </a:cubicBezTo>
                  <a:lnTo>
                    <a:pt x="28" y="1"/>
                  </a:lnTo>
                  <a:close/>
                </a:path>
              </a:pathLst>
            </a:custGeom>
            <a:solidFill>
              <a:srgbClr val="0046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69" name="任意多边形: 形状 268"/>
            <p:cNvSpPr>
              <a:spLocks/>
            </p:cNvSpPr>
            <p:nvPr/>
          </p:nvSpPr>
          <p:spPr bwMode="auto">
            <a:xfrm>
              <a:off x="3851276" y="3725863"/>
              <a:ext cx="68263" cy="96838"/>
            </a:xfrm>
            <a:custGeom>
              <a:avLst/>
              <a:gdLst>
                <a:gd name="T0" fmla="*/ 17 w 18"/>
                <a:gd name="T1" fmla="*/ 21 h 26"/>
                <a:gd name="T2" fmla="*/ 7 w 18"/>
                <a:gd name="T3" fmla="*/ 25 h 26"/>
                <a:gd name="T4" fmla="*/ 1 w 18"/>
                <a:gd name="T5" fmla="*/ 19 h 26"/>
                <a:gd name="T6" fmla="*/ 16 w 18"/>
                <a:gd name="T7" fmla="*/ 0 h 26"/>
                <a:gd name="T8" fmla="*/ 17 w 18"/>
                <a:gd name="T9" fmla="*/ 21 h 26"/>
              </a:gdLst>
              <a:ahLst/>
              <a:cxnLst>
                <a:cxn ang="0">
                  <a:pos x="T0" y="T1"/>
                </a:cxn>
                <a:cxn ang="0">
                  <a:pos x="T2" y="T3"/>
                </a:cxn>
                <a:cxn ang="0">
                  <a:pos x="T4" y="T5"/>
                </a:cxn>
                <a:cxn ang="0">
                  <a:pos x="T6" y="T7"/>
                </a:cxn>
                <a:cxn ang="0">
                  <a:pos x="T8" y="T9"/>
                </a:cxn>
              </a:cxnLst>
              <a:rect l="0" t="0" r="r" b="b"/>
              <a:pathLst>
                <a:path w="18" h="26">
                  <a:moveTo>
                    <a:pt x="17" y="21"/>
                  </a:moveTo>
                  <a:cubicBezTo>
                    <a:pt x="16" y="24"/>
                    <a:pt x="12" y="26"/>
                    <a:pt x="7" y="25"/>
                  </a:cubicBezTo>
                  <a:cubicBezTo>
                    <a:pt x="3" y="25"/>
                    <a:pt x="0" y="22"/>
                    <a:pt x="1" y="19"/>
                  </a:cubicBezTo>
                  <a:cubicBezTo>
                    <a:pt x="2" y="16"/>
                    <a:pt x="16" y="0"/>
                    <a:pt x="16" y="0"/>
                  </a:cubicBezTo>
                  <a:cubicBezTo>
                    <a:pt x="16" y="0"/>
                    <a:pt x="18" y="18"/>
                    <a:pt x="17" y="21"/>
                  </a:cubicBezTo>
                  <a:close/>
                </a:path>
              </a:pathLst>
            </a:custGeom>
            <a:solidFill>
              <a:srgbClr val="FBB0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70" name="任意多边形: 形状 269"/>
            <p:cNvSpPr>
              <a:spLocks/>
            </p:cNvSpPr>
            <p:nvPr/>
          </p:nvSpPr>
          <p:spPr bwMode="auto">
            <a:xfrm>
              <a:off x="3878264" y="3733801"/>
              <a:ext cx="33338" cy="88900"/>
            </a:xfrm>
            <a:custGeom>
              <a:avLst/>
              <a:gdLst>
                <a:gd name="T0" fmla="*/ 0 w 9"/>
                <a:gd name="T1" fmla="*/ 23 h 24"/>
                <a:gd name="T2" fmla="*/ 9 w 9"/>
                <a:gd name="T3" fmla="*/ 0 h 24"/>
                <a:gd name="T4" fmla="*/ 9 w 9"/>
                <a:gd name="T5" fmla="*/ 21 h 24"/>
                <a:gd name="T6" fmla="*/ 0 w 9"/>
                <a:gd name="T7" fmla="*/ 23 h 24"/>
              </a:gdLst>
              <a:ahLst/>
              <a:cxnLst>
                <a:cxn ang="0">
                  <a:pos x="T0" y="T1"/>
                </a:cxn>
                <a:cxn ang="0">
                  <a:pos x="T2" y="T3"/>
                </a:cxn>
                <a:cxn ang="0">
                  <a:pos x="T4" y="T5"/>
                </a:cxn>
                <a:cxn ang="0">
                  <a:pos x="T6" y="T7"/>
                </a:cxn>
              </a:cxnLst>
              <a:rect l="0" t="0" r="r" b="b"/>
              <a:pathLst>
                <a:path w="9" h="24">
                  <a:moveTo>
                    <a:pt x="0" y="23"/>
                  </a:moveTo>
                  <a:cubicBezTo>
                    <a:pt x="9" y="0"/>
                    <a:pt x="9" y="0"/>
                    <a:pt x="9" y="0"/>
                  </a:cubicBezTo>
                  <a:cubicBezTo>
                    <a:pt x="9" y="0"/>
                    <a:pt x="9" y="14"/>
                    <a:pt x="9" y="21"/>
                  </a:cubicBezTo>
                  <a:cubicBezTo>
                    <a:pt x="6" y="23"/>
                    <a:pt x="1" y="24"/>
                    <a:pt x="0" y="23"/>
                  </a:cubicBezTo>
                  <a:close/>
                </a:path>
              </a:pathLst>
            </a:custGeom>
            <a:solidFill>
              <a:srgbClr val="D781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71" name="任意多边形: 形状 270"/>
            <p:cNvSpPr>
              <a:spLocks/>
            </p:cNvSpPr>
            <p:nvPr/>
          </p:nvSpPr>
          <p:spPr bwMode="auto">
            <a:xfrm>
              <a:off x="3889376" y="3722688"/>
              <a:ext cx="26988" cy="36513"/>
            </a:xfrm>
            <a:custGeom>
              <a:avLst/>
              <a:gdLst>
                <a:gd name="T0" fmla="*/ 7 w 7"/>
                <a:gd name="T1" fmla="*/ 8 h 10"/>
                <a:gd name="T2" fmla="*/ 3 w 7"/>
                <a:gd name="T3" fmla="*/ 10 h 10"/>
                <a:gd name="T4" fmla="*/ 0 w 7"/>
                <a:gd name="T5" fmla="*/ 8 h 10"/>
                <a:gd name="T6" fmla="*/ 6 w 7"/>
                <a:gd name="T7" fmla="*/ 0 h 10"/>
                <a:gd name="T8" fmla="*/ 7 w 7"/>
                <a:gd name="T9" fmla="*/ 8 h 10"/>
              </a:gdLst>
              <a:ahLst/>
              <a:cxnLst>
                <a:cxn ang="0">
                  <a:pos x="T0" y="T1"/>
                </a:cxn>
                <a:cxn ang="0">
                  <a:pos x="T2" y="T3"/>
                </a:cxn>
                <a:cxn ang="0">
                  <a:pos x="T4" y="T5"/>
                </a:cxn>
                <a:cxn ang="0">
                  <a:pos x="T6" y="T7"/>
                </a:cxn>
                <a:cxn ang="0">
                  <a:pos x="T8" y="T9"/>
                </a:cxn>
              </a:cxnLst>
              <a:rect l="0" t="0" r="r" b="b"/>
              <a:pathLst>
                <a:path w="7" h="10">
                  <a:moveTo>
                    <a:pt x="7" y="8"/>
                  </a:moveTo>
                  <a:cubicBezTo>
                    <a:pt x="6" y="9"/>
                    <a:pt x="5" y="10"/>
                    <a:pt x="3" y="10"/>
                  </a:cubicBezTo>
                  <a:cubicBezTo>
                    <a:pt x="1" y="10"/>
                    <a:pt x="0" y="9"/>
                    <a:pt x="0" y="8"/>
                  </a:cubicBezTo>
                  <a:cubicBezTo>
                    <a:pt x="1" y="7"/>
                    <a:pt x="6" y="0"/>
                    <a:pt x="6" y="0"/>
                  </a:cubicBezTo>
                  <a:cubicBezTo>
                    <a:pt x="6" y="0"/>
                    <a:pt x="7" y="7"/>
                    <a:pt x="7" y="8"/>
                  </a:cubicBezTo>
                  <a:close/>
                </a:path>
              </a:pathLst>
            </a:custGeom>
            <a:solidFill>
              <a:srgbClr val="0049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
        <p:nvSpPr>
          <p:cNvPr id="272" name="文本框 271"/>
          <p:cNvSpPr txBox="1"/>
          <p:nvPr/>
        </p:nvSpPr>
        <p:spPr>
          <a:xfrm>
            <a:off x="2214710" y="3601857"/>
            <a:ext cx="7773703" cy="553998"/>
          </a:xfrm>
          <a:prstGeom prst="rect">
            <a:avLst/>
          </a:prstGeom>
          <a:noFill/>
        </p:spPr>
        <p:txBody>
          <a:bodyPr wrap="square" rtlCol="0">
            <a:spAutoFit/>
          </a:bodyPr>
          <a:lstStyle/>
          <a:p>
            <a:pPr algn="ctr"/>
            <a:r>
              <a:rPr lang="en-US" altLang="zh-CN" sz="3000" dirty="0">
                <a:solidFill>
                  <a:schemeClr val="bg1"/>
                </a:solidFill>
                <a:effectLst>
                  <a:outerShdw blurRad="38100" dist="38100" dir="2700000" algn="tl">
                    <a:srgbClr val="000000">
                      <a:alpha val="43137"/>
                    </a:srgbClr>
                  </a:outerShdw>
                </a:effectLst>
                <a:cs typeface="+mn-ea"/>
                <a:sym typeface="+mn-lt"/>
              </a:rPr>
              <a:t>POWERPOINT TEMPLATE</a:t>
            </a:r>
            <a:endParaRPr lang="zh-CN" altLang="en-US" sz="3000" dirty="0">
              <a:solidFill>
                <a:schemeClr val="bg1"/>
              </a:solidFill>
              <a:effectLst>
                <a:outerShdw blurRad="38100" dist="38100" dir="2700000" algn="tl">
                  <a:srgbClr val="000000">
                    <a:alpha val="43137"/>
                  </a:srgbClr>
                </a:outerShdw>
              </a:effectLst>
              <a:cs typeface="+mn-ea"/>
              <a:sym typeface="+mn-lt"/>
            </a:endParaRPr>
          </a:p>
        </p:txBody>
      </p:sp>
    </p:spTree>
    <p:extLst>
      <p:ext uri="{BB962C8B-B14F-4D97-AF65-F5344CB8AC3E}">
        <p14:creationId xmlns:p14="http://schemas.microsoft.com/office/powerpoint/2010/main" val="11610011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a14="http://schemas.microsoft.com/office/drawing/2010/main" xmlns:p14="http://schemas.microsoft.com/office/powerpoint/2010/main"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08" name="椭圆 107"/>
          <p:cNvSpPr/>
          <p:nvPr/>
        </p:nvSpPr>
        <p:spPr>
          <a:xfrm>
            <a:off x="6570141" y="941559"/>
            <a:ext cx="5277749" cy="5277749"/>
          </a:xfrm>
          <a:prstGeom prst="ellipse">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9" name="椭圆 108"/>
          <p:cNvSpPr/>
          <p:nvPr/>
        </p:nvSpPr>
        <p:spPr>
          <a:xfrm>
            <a:off x="7115908" y="1487325"/>
            <a:ext cx="4186215" cy="4186215"/>
          </a:xfrm>
          <a:prstGeom prst="ellipse">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572481" y="179095"/>
            <a:ext cx="6051860" cy="1200329"/>
          </a:xfrm>
          <a:prstGeom prst="rect">
            <a:avLst/>
          </a:prstGeom>
          <a:noFill/>
          <a:effectLst/>
        </p:spPr>
        <p:txBody>
          <a:bodyPr wrap="square" rtlCol="0">
            <a:noAutofit/>
          </a:bodyPr>
          <a:lstStyle/>
          <a:p>
            <a:pPr algn="ctr"/>
            <a:r>
              <a:rPr lang="en-US" altLang="zh-CN" sz="7200">
                <a:solidFill>
                  <a:schemeClr val="bg1"/>
                </a:solidFill>
                <a:effectLst>
                  <a:outerShdw dist="63500" dir="2700000" algn="tl" rotWithShape="0">
                    <a:prstClr val="black">
                      <a:alpha val="30000"/>
                    </a:prstClr>
                  </a:outerShdw>
                </a:effectLst>
                <a:cs typeface="+mn-ea"/>
                <a:sym typeface="+mn-lt"/>
              </a:rPr>
              <a:t>CONTENTS</a:t>
            </a:r>
            <a:endParaRPr lang="zh-CN" altLang="en-US" sz="7200">
              <a:solidFill>
                <a:schemeClr val="bg1"/>
              </a:solidFill>
              <a:effectLst>
                <a:outerShdw dist="63500" dir="2700000" algn="tl" rotWithShape="0">
                  <a:prstClr val="black">
                    <a:alpha val="30000"/>
                  </a:prstClr>
                </a:outerShdw>
              </a:effectLst>
              <a:cs typeface="+mn-ea"/>
              <a:sym typeface="+mn-lt"/>
            </a:endParaRPr>
          </a:p>
        </p:txBody>
      </p:sp>
      <p:grpSp>
        <p:nvGrpSpPr>
          <p:cNvPr id="9" name="组合 8"/>
          <p:cNvGrpSpPr/>
          <p:nvPr/>
        </p:nvGrpSpPr>
        <p:grpSpPr>
          <a:xfrm rot="506226">
            <a:off x="6898575" y="1416117"/>
            <a:ext cx="4566017" cy="4215125"/>
            <a:chOff x="6751639" y="4116388"/>
            <a:chExt cx="1652587" cy="1525588"/>
          </a:xfrm>
          <a:effectLst>
            <a:outerShdw dist="76200" dir="2700000" algn="tl" rotWithShape="0">
              <a:prstClr val="black">
                <a:alpha val="20000"/>
              </a:prstClr>
            </a:outerShdw>
          </a:effectLst>
        </p:grpSpPr>
        <p:sp>
          <p:nvSpPr>
            <p:cNvPr id="10" name="任意多边形: 形状 9"/>
            <p:cNvSpPr>
              <a:spLocks/>
            </p:cNvSpPr>
            <p:nvPr/>
          </p:nvSpPr>
          <p:spPr bwMode="auto">
            <a:xfrm>
              <a:off x="7340601" y="4116388"/>
              <a:ext cx="1063625" cy="1162050"/>
            </a:xfrm>
            <a:custGeom>
              <a:avLst/>
              <a:gdLst>
                <a:gd name="T0" fmla="*/ 0 w 283"/>
                <a:gd name="T1" fmla="*/ 90 h 309"/>
                <a:gd name="T2" fmla="*/ 136 w 283"/>
                <a:gd name="T3" fmla="*/ 4 h 309"/>
                <a:gd name="T4" fmla="*/ 156 w 283"/>
                <a:gd name="T5" fmla="*/ 8 h 309"/>
                <a:gd name="T6" fmla="*/ 278 w 283"/>
                <a:gd name="T7" fmla="*/ 203 h 309"/>
                <a:gd name="T8" fmla="*/ 274 w 283"/>
                <a:gd name="T9" fmla="*/ 223 h 309"/>
                <a:gd name="T10" fmla="*/ 137 w 283"/>
                <a:gd name="T11" fmla="*/ 309 h 309"/>
                <a:gd name="T12" fmla="*/ 0 w 283"/>
                <a:gd name="T13" fmla="*/ 90 h 309"/>
              </a:gdLst>
              <a:ahLst/>
              <a:cxnLst>
                <a:cxn ang="0">
                  <a:pos x="T0" y="T1"/>
                </a:cxn>
                <a:cxn ang="0">
                  <a:pos x="T2" y="T3"/>
                </a:cxn>
                <a:cxn ang="0">
                  <a:pos x="T4" y="T5"/>
                </a:cxn>
                <a:cxn ang="0">
                  <a:pos x="T6" y="T7"/>
                </a:cxn>
                <a:cxn ang="0">
                  <a:pos x="T8" y="T9"/>
                </a:cxn>
                <a:cxn ang="0">
                  <a:pos x="T10" y="T11"/>
                </a:cxn>
                <a:cxn ang="0">
                  <a:pos x="T12" y="T13"/>
                </a:cxn>
              </a:cxnLst>
              <a:rect l="0" t="0" r="r" b="b"/>
              <a:pathLst>
                <a:path w="283" h="309">
                  <a:moveTo>
                    <a:pt x="0" y="90"/>
                  </a:moveTo>
                  <a:cubicBezTo>
                    <a:pt x="136" y="4"/>
                    <a:pt x="136" y="4"/>
                    <a:pt x="136" y="4"/>
                  </a:cubicBezTo>
                  <a:cubicBezTo>
                    <a:pt x="143" y="0"/>
                    <a:pt x="152" y="2"/>
                    <a:pt x="156" y="8"/>
                  </a:cubicBezTo>
                  <a:cubicBezTo>
                    <a:pt x="278" y="203"/>
                    <a:pt x="278" y="203"/>
                    <a:pt x="278" y="203"/>
                  </a:cubicBezTo>
                  <a:cubicBezTo>
                    <a:pt x="283" y="210"/>
                    <a:pt x="281" y="219"/>
                    <a:pt x="274" y="223"/>
                  </a:cubicBezTo>
                  <a:cubicBezTo>
                    <a:pt x="137" y="309"/>
                    <a:pt x="137" y="309"/>
                    <a:pt x="137" y="309"/>
                  </a:cubicBezTo>
                  <a:lnTo>
                    <a:pt x="0" y="90"/>
                  </a:ln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nvGrpSpPr>
            <p:cNvPr id="11" name="组合 10"/>
            <p:cNvGrpSpPr/>
            <p:nvPr/>
          </p:nvGrpSpPr>
          <p:grpSpPr>
            <a:xfrm>
              <a:off x="6751639" y="4162426"/>
              <a:ext cx="1603375" cy="1479550"/>
              <a:chOff x="6751639" y="4162426"/>
              <a:chExt cx="1603375" cy="1479550"/>
            </a:xfrm>
          </p:grpSpPr>
          <p:sp>
            <p:nvSpPr>
              <p:cNvPr id="12" name="任意多边形: 形状 11"/>
              <p:cNvSpPr>
                <a:spLocks/>
              </p:cNvSpPr>
              <p:nvPr/>
            </p:nvSpPr>
            <p:spPr bwMode="auto">
              <a:xfrm>
                <a:off x="6751639" y="4481513"/>
                <a:ext cx="1062038" cy="1160463"/>
              </a:xfrm>
              <a:custGeom>
                <a:avLst/>
                <a:gdLst>
                  <a:gd name="T0" fmla="*/ 283 w 283"/>
                  <a:gd name="T1" fmla="*/ 219 h 309"/>
                  <a:gd name="T2" fmla="*/ 146 w 283"/>
                  <a:gd name="T3" fmla="*/ 305 h 309"/>
                  <a:gd name="T4" fmla="*/ 127 w 283"/>
                  <a:gd name="T5" fmla="*/ 300 h 309"/>
                  <a:gd name="T6" fmla="*/ 4 w 283"/>
                  <a:gd name="T7" fmla="*/ 105 h 309"/>
                  <a:gd name="T8" fmla="*/ 9 w 283"/>
                  <a:gd name="T9" fmla="*/ 86 h 309"/>
                  <a:gd name="T10" fmla="*/ 145 w 283"/>
                  <a:gd name="T11" fmla="*/ 0 h 309"/>
                  <a:gd name="T12" fmla="*/ 283 w 283"/>
                  <a:gd name="T13" fmla="*/ 219 h 309"/>
                </a:gdLst>
                <a:ahLst/>
                <a:cxnLst>
                  <a:cxn ang="0">
                    <a:pos x="T0" y="T1"/>
                  </a:cxn>
                  <a:cxn ang="0">
                    <a:pos x="T2" y="T3"/>
                  </a:cxn>
                  <a:cxn ang="0">
                    <a:pos x="T4" y="T5"/>
                  </a:cxn>
                  <a:cxn ang="0">
                    <a:pos x="T6" y="T7"/>
                  </a:cxn>
                  <a:cxn ang="0">
                    <a:pos x="T8" y="T9"/>
                  </a:cxn>
                  <a:cxn ang="0">
                    <a:pos x="T10" y="T11"/>
                  </a:cxn>
                  <a:cxn ang="0">
                    <a:pos x="T12" y="T13"/>
                  </a:cxn>
                </a:cxnLst>
                <a:rect l="0" t="0" r="r" b="b"/>
                <a:pathLst>
                  <a:path w="283" h="309">
                    <a:moveTo>
                      <a:pt x="283" y="219"/>
                    </a:moveTo>
                    <a:cubicBezTo>
                      <a:pt x="146" y="305"/>
                      <a:pt x="146" y="305"/>
                      <a:pt x="146" y="305"/>
                    </a:cubicBezTo>
                    <a:cubicBezTo>
                      <a:pt x="140" y="309"/>
                      <a:pt x="131" y="307"/>
                      <a:pt x="127" y="300"/>
                    </a:cubicBezTo>
                    <a:cubicBezTo>
                      <a:pt x="4" y="105"/>
                      <a:pt x="4" y="105"/>
                      <a:pt x="4" y="105"/>
                    </a:cubicBezTo>
                    <a:cubicBezTo>
                      <a:pt x="0" y="98"/>
                      <a:pt x="2" y="90"/>
                      <a:pt x="9" y="86"/>
                    </a:cubicBezTo>
                    <a:cubicBezTo>
                      <a:pt x="145" y="0"/>
                      <a:pt x="145" y="0"/>
                      <a:pt x="145" y="0"/>
                    </a:cubicBezTo>
                    <a:lnTo>
                      <a:pt x="283" y="219"/>
                    </a:ln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 name="任意多边形: 形状 12"/>
              <p:cNvSpPr>
                <a:spLocks/>
              </p:cNvSpPr>
              <p:nvPr/>
            </p:nvSpPr>
            <p:spPr bwMode="auto">
              <a:xfrm>
                <a:off x="7370764" y="4162426"/>
                <a:ext cx="984250" cy="1081088"/>
              </a:xfrm>
              <a:custGeom>
                <a:avLst/>
                <a:gdLst>
                  <a:gd name="T0" fmla="*/ 257 w 262"/>
                  <a:gd name="T1" fmla="*/ 190 h 288"/>
                  <a:gd name="T2" fmla="*/ 253 w 262"/>
                  <a:gd name="T3" fmla="*/ 210 h 288"/>
                  <a:gd name="T4" fmla="*/ 129 w 262"/>
                  <a:gd name="T5" fmla="*/ 288 h 288"/>
                  <a:gd name="T6" fmla="*/ 0 w 262"/>
                  <a:gd name="T7" fmla="*/ 82 h 288"/>
                  <a:gd name="T8" fmla="*/ 124 w 262"/>
                  <a:gd name="T9" fmla="*/ 5 h 288"/>
                  <a:gd name="T10" fmla="*/ 144 w 262"/>
                  <a:gd name="T11" fmla="*/ 9 h 288"/>
                  <a:gd name="T12" fmla="*/ 257 w 262"/>
                  <a:gd name="T13" fmla="*/ 190 h 288"/>
                </a:gdLst>
                <a:ahLst/>
                <a:cxnLst>
                  <a:cxn ang="0">
                    <a:pos x="T0" y="T1"/>
                  </a:cxn>
                  <a:cxn ang="0">
                    <a:pos x="T2" y="T3"/>
                  </a:cxn>
                  <a:cxn ang="0">
                    <a:pos x="T4" y="T5"/>
                  </a:cxn>
                  <a:cxn ang="0">
                    <a:pos x="T6" y="T7"/>
                  </a:cxn>
                  <a:cxn ang="0">
                    <a:pos x="T8" y="T9"/>
                  </a:cxn>
                  <a:cxn ang="0">
                    <a:pos x="T10" y="T11"/>
                  </a:cxn>
                  <a:cxn ang="0">
                    <a:pos x="T12" y="T13"/>
                  </a:cxn>
                </a:cxnLst>
                <a:rect l="0" t="0" r="r" b="b"/>
                <a:pathLst>
                  <a:path w="262" h="288">
                    <a:moveTo>
                      <a:pt x="257" y="190"/>
                    </a:moveTo>
                    <a:cubicBezTo>
                      <a:pt x="262" y="197"/>
                      <a:pt x="259" y="206"/>
                      <a:pt x="253" y="210"/>
                    </a:cubicBezTo>
                    <a:cubicBezTo>
                      <a:pt x="129" y="288"/>
                      <a:pt x="129" y="288"/>
                      <a:pt x="129" y="288"/>
                    </a:cubicBezTo>
                    <a:cubicBezTo>
                      <a:pt x="0" y="82"/>
                      <a:pt x="0" y="82"/>
                      <a:pt x="0" y="82"/>
                    </a:cubicBezTo>
                    <a:cubicBezTo>
                      <a:pt x="124" y="5"/>
                      <a:pt x="124" y="5"/>
                      <a:pt x="124" y="5"/>
                    </a:cubicBezTo>
                    <a:cubicBezTo>
                      <a:pt x="131" y="0"/>
                      <a:pt x="140" y="2"/>
                      <a:pt x="144" y="9"/>
                    </a:cubicBezTo>
                    <a:lnTo>
                      <a:pt x="257" y="190"/>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 name="任意多边形: 形状 13"/>
              <p:cNvSpPr>
                <a:spLocks/>
              </p:cNvSpPr>
              <p:nvPr/>
            </p:nvSpPr>
            <p:spPr bwMode="auto">
              <a:xfrm>
                <a:off x="6800851" y="4514851"/>
                <a:ext cx="982663" cy="1082675"/>
              </a:xfrm>
              <a:custGeom>
                <a:avLst/>
                <a:gdLst>
                  <a:gd name="T0" fmla="*/ 118 w 262"/>
                  <a:gd name="T1" fmla="*/ 279 h 288"/>
                  <a:gd name="T2" fmla="*/ 138 w 262"/>
                  <a:gd name="T3" fmla="*/ 283 h 288"/>
                  <a:gd name="T4" fmla="*/ 262 w 262"/>
                  <a:gd name="T5" fmla="*/ 206 h 288"/>
                  <a:gd name="T6" fmla="*/ 133 w 262"/>
                  <a:gd name="T7" fmla="*/ 0 h 288"/>
                  <a:gd name="T8" fmla="*/ 9 w 262"/>
                  <a:gd name="T9" fmla="*/ 78 h 288"/>
                  <a:gd name="T10" fmla="*/ 4 w 262"/>
                  <a:gd name="T11" fmla="*/ 98 h 288"/>
                  <a:gd name="T12" fmla="*/ 118 w 262"/>
                  <a:gd name="T13" fmla="*/ 279 h 288"/>
                </a:gdLst>
                <a:ahLst/>
                <a:cxnLst>
                  <a:cxn ang="0">
                    <a:pos x="T0" y="T1"/>
                  </a:cxn>
                  <a:cxn ang="0">
                    <a:pos x="T2" y="T3"/>
                  </a:cxn>
                  <a:cxn ang="0">
                    <a:pos x="T4" y="T5"/>
                  </a:cxn>
                  <a:cxn ang="0">
                    <a:pos x="T6" y="T7"/>
                  </a:cxn>
                  <a:cxn ang="0">
                    <a:pos x="T8" y="T9"/>
                  </a:cxn>
                  <a:cxn ang="0">
                    <a:pos x="T10" y="T11"/>
                  </a:cxn>
                  <a:cxn ang="0">
                    <a:pos x="T12" y="T13"/>
                  </a:cxn>
                </a:cxnLst>
                <a:rect l="0" t="0" r="r" b="b"/>
                <a:pathLst>
                  <a:path w="262" h="288">
                    <a:moveTo>
                      <a:pt x="118" y="279"/>
                    </a:moveTo>
                    <a:cubicBezTo>
                      <a:pt x="122" y="286"/>
                      <a:pt x="131" y="288"/>
                      <a:pt x="138" y="283"/>
                    </a:cubicBezTo>
                    <a:cubicBezTo>
                      <a:pt x="262" y="206"/>
                      <a:pt x="262" y="206"/>
                      <a:pt x="262" y="206"/>
                    </a:cubicBezTo>
                    <a:cubicBezTo>
                      <a:pt x="133" y="0"/>
                      <a:pt x="133" y="0"/>
                      <a:pt x="133" y="0"/>
                    </a:cubicBezTo>
                    <a:cubicBezTo>
                      <a:pt x="9" y="78"/>
                      <a:pt x="9" y="78"/>
                      <a:pt x="9" y="78"/>
                    </a:cubicBezTo>
                    <a:cubicBezTo>
                      <a:pt x="2" y="82"/>
                      <a:pt x="0" y="91"/>
                      <a:pt x="4" y="98"/>
                    </a:cubicBezTo>
                    <a:lnTo>
                      <a:pt x="118" y="279"/>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 name="任意多边形: 形状 14"/>
              <p:cNvSpPr>
                <a:spLocks/>
              </p:cNvSpPr>
              <p:nvPr/>
            </p:nvSpPr>
            <p:spPr bwMode="auto">
              <a:xfrm>
                <a:off x="7480301" y="4225926"/>
                <a:ext cx="396875" cy="250825"/>
              </a:xfrm>
              <a:custGeom>
                <a:avLst/>
                <a:gdLst>
                  <a:gd name="T0" fmla="*/ 250 w 250"/>
                  <a:gd name="T1" fmla="*/ 2 h 158"/>
                  <a:gd name="T2" fmla="*/ 2 w 250"/>
                  <a:gd name="T3" fmla="*/ 158 h 158"/>
                  <a:gd name="T4" fmla="*/ 0 w 250"/>
                  <a:gd name="T5" fmla="*/ 156 h 158"/>
                  <a:gd name="T6" fmla="*/ 250 w 250"/>
                  <a:gd name="T7" fmla="*/ 0 h 158"/>
                  <a:gd name="T8" fmla="*/ 250 w 250"/>
                  <a:gd name="T9" fmla="*/ 2 h 158"/>
                </a:gdLst>
                <a:ahLst/>
                <a:cxnLst>
                  <a:cxn ang="0">
                    <a:pos x="T0" y="T1"/>
                  </a:cxn>
                  <a:cxn ang="0">
                    <a:pos x="T2" y="T3"/>
                  </a:cxn>
                  <a:cxn ang="0">
                    <a:pos x="T4" y="T5"/>
                  </a:cxn>
                  <a:cxn ang="0">
                    <a:pos x="T6" y="T7"/>
                  </a:cxn>
                  <a:cxn ang="0">
                    <a:pos x="T8" y="T9"/>
                  </a:cxn>
                </a:cxnLst>
                <a:rect l="0" t="0" r="r" b="b"/>
                <a:pathLst>
                  <a:path w="250" h="158">
                    <a:moveTo>
                      <a:pt x="250" y="2"/>
                    </a:moveTo>
                    <a:lnTo>
                      <a:pt x="2" y="158"/>
                    </a:lnTo>
                    <a:lnTo>
                      <a:pt x="0" y="156"/>
                    </a:lnTo>
                    <a:lnTo>
                      <a:pt x="250" y="0"/>
                    </a:lnTo>
                    <a:lnTo>
                      <a:pt x="250"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 name="任意多边形: 形状 15"/>
              <p:cNvSpPr>
                <a:spLocks/>
              </p:cNvSpPr>
              <p:nvPr/>
            </p:nvSpPr>
            <p:spPr bwMode="auto">
              <a:xfrm>
                <a:off x="7502526" y="4259263"/>
                <a:ext cx="398463" cy="252413"/>
              </a:xfrm>
              <a:custGeom>
                <a:avLst/>
                <a:gdLst>
                  <a:gd name="T0" fmla="*/ 251 w 251"/>
                  <a:gd name="T1" fmla="*/ 2 h 159"/>
                  <a:gd name="T2" fmla="*/ 0 w 251"/>
                  <a:gd name="T3" fmla="*/ 159 h 159"/>
                  <a:gd name="T4" fmla="*/ 0 w 251"/>
                  <a:gd name="T5" fmla="*/ 156 h 159"/>
                  <a:gd name="T6" fmla="*/ 251 w 251"/>
                  <a:gd name="T7" fmla="*/ 0 h 159"/>
                  <a:gd name="T8" fmla="*/ 251 w 251"/>
                  <a:gd name="T9" fmla="*/ 2 h 159"/>
                </a:gdLst>
                <a:ahLst/>
                <a:cxnLst>
                  <a:cxn ang="0">
                    <a:pos x="T0" y="T1"/>
                  </a:cxn>
                  <a:cxn ang="0">
                    <a:pos x="T2" y="T3"/>
                  </a:cxn>
                  <a:cxn ang="0">
                    <a:pos x="T4" y="T5"/>
                  </a:cxn>
                  <a:cxn ang="0">
                    <a:pos x="T6" y="T7"/>
                  </a:cxn>
                  <a:cxn ang="0">
                    <a:pos x="T8" y="T9"/>
                  </a:cxn>
                </a:cxnLst>
                <a:rect l="0" t="0" r="r" b="b"/>
                <a:pathLst>
                  <a:path w="251" h="159">
                    <a:moveTo>
                      <a:pt x="251" y="2"/>
                    </a:moveTo>
                    <a:lnTo>
                      <a:pt x="0" y="159"/>
                    </a:lnTo>
                    <a:lnTo>
                      <a:pt x="0" y="156"/>
                    </a:lnTo>
                    <a:lnTo>
                      <a:pt x="251" y="0"/>
                    </a:lnTo>
                    <a:lnTo>
                      <a:pt x="251"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 name="任意多边形: 形状 16"/>
              <p:cNvSpPr>
                <a:spLocks/>
              </p:cNvSpPr>
              <p:nvPr/>
            </p:nvSpPr>
            <p:spPr bwMode="auto">
              <a:xfrm>
                <a:off x="7524751" y="4292601"/>
                <a:ext cx="398463" cy="252413"/>
              </a:xfrm>
              <a:custGeom>
                <a:avLst/>
                <a:gdLst>
                  <a:gd name="T0" fmla="*/ 251 w 251"/>
                  <a:gd name="T1" fmla="*/ 3 h 159"/>
                  <a:gd name="T2" fmla="*/ 0 w 251"/>
                  <a:gd name="T3" fmla="*/ 159 h 159"/>
                  <a:gd name="T4" fmla="*/ 0 w 251"/>
                  <a:gd name="T5" fmla="*/ 157 h 159"/>
                  <a:gd name="T6" fmla="*/ 248 w 251"/>
                  <a:gd name="T7" fmla="*/ 0 h 159"/>
                  <a:gd name="T8" fmla="*/ 251 w 251"/>
                  <a:gd name="T9" fmla="*/ 3 h 159"/>
                </a:gdLst>
                <a:ahLst/>
                <a:cxnLst>
                  <a:cxn ang="0">
                    <a:pos x="T0" y="T1"/>
                  </a:cxn>
                  <a:cxn ang="0">
                    <a:pos x="T2" y="T3"/>
                  </a:cxn>
                  <a:cxn ang="0">
                    <a:pos x="T4" y="T5"/>
                  </a:cxn>
                  <a:cxn ang="0">
                    <a:pos x="T6" y="T7"/>
                  </a:cxn>
                  <a:cxn ang="0">
                    <a:pos x="T8" y="T9"/>
                  </a:cxn>
                </a:cxnLst>
                <a:rect l="0" t="0" r="r" b="b"/>
                <a:pathLst>
                  <a:path w="251" h="159">
                    <a:moveTo>
                      <a:pt x="251" y="3"/>
                    </a:moveTo>
                    <a:lnTo>
                      <a:pt x="0" y="159"/>
                    </a:lnTo>
                    <a:lnTo>
                      <a:pt x="0" y="157"/>
                    </a:lnTo>
                    <a:lnTo>
                      <a:pt x="248" y="0"/>
                    </a:lnTo>
                    <a:lnTo>
                      <a:pt x="251" y="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 name="任意多边形: 形状 17"/>
              <p:cNvSpPr>
                <a:spLocks/>
              </p:cNvSpPr>
              <p:nvPr/>
            </p:nvSpPr>
            <p:spPr bwMode="auto">
              <a:xfrm>
                <a:off x="7543801" y="4327526"/>
                <a:ext cx="398463" cy="250825"/>
              </a:xfrm>
              <a:custGeom>
                <a:avLst/>
                <a:gdLst>
                  <a:gd name="T0" fmla="*/ 251 w 251"/>
                  <a:gd name="T1" fmla="*/ 2 h 158"/>
                  <a:gd name="T2" fmla="*/ 2 w 251"/>
                  <a:gd name="T3" fmla="*/ 158 h 158"/>
                  <a:gd name="T4" fmla="*/ 0 w 251"/>
                  <a:gd name="T5" fmla="*/ 156 h 158"/>
                  <a:gd name="T6" fmla="*/ 251 w 251"/>
                  <a:gd name="T7" fmla="*/ 0 h 158"/>
                  <a:gd name="T8" fmla="*/ 251 w 251"/>
                  <a:gd name="T9" fmla="*/ 2 h 158"/>
                </a:gdLst>
                <a:ahLst/>
                <a:cxnLst>
                  <a:cxn ang="0">
                    <a:pos x="T0" y="T1"/>
                  </a:cxn>
                  <a:cxn ang="0">
                    <a:pos x="T2" y="T3"/>
                  </a:cxn>
                  <a:cxn ang="0">
                    <a:pos x="T4" y="T5"/>
                  </a:cxn>
                  <a:cxn ang="0">
                    <a:pos x="T6" y="T7"/>
                  </a:cxn>
                  <a:cxn ang="0">
                    <a:pos x="T8" y="T9"/>
                  </a:cxn>
                </a:cxnLst>
                <a:rect l="0" t="0" r="r" b="b"/>
                <a:pathLst>
                  <a:path w="251" h="158">
                    <a:moveTo>
                      <a:pt x="251" y="2"/>
                    </a:moveTo>
                    <a:lnTo>
                      <a:pt x="2" y="158"/>
                    </a:lnTo>
                    <a:lnTo>
                      <a:pt x="0" y="156"/>
                    </a:lnTo>
                    <a:lnTo>
                      <a:pt x="251" y="0"/>
                    </a:lnTo>
                    <a:lnTo>
                      <a:pt x="251"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9" name="任意多边形: 形状 18"/>
              <p:cNvSpPr>
                <a:spLocks/>
              </p:cNvSpPr>
              <p:nvPr/>
            </p:nvSpPr>
            <p:spPr bwMode="auto">
              <a:xfrm>
                <a:off x="7566026" y="4360863"/>
                <a:ext cx="398463" cy="252413"/>
              </a:xfrm>
              <a:custGeom>
                <a:avLst/>
                <a:gdLst>
                  <a:gd name="T0" fmla="*/ 251 w 251"/>
                  <a:gd name="T1" fmla="*/ 2 h 159"/>
                  <a:gd name="T2" fmla="*/ 0 w 251"/>
                  <a:gd name="T3" fmla="*/ 159 h 159"/>
                  <a:gd name="T4" fmla="*/ 0 w 251"/>
                  <a:gd name="T5" fmla="*/ 156 h 159"/>
                  <a:gd name="T6" fmla="*/ 251 w 251"/>
                  <a:gd name="T7" fmla="*/ 0 h 159"/>
                  <a:gd name="T8" fmla="*/ 251 w 251"/>
                  <a:gd name="T9" fmla="*/ 2 h 159"/>
                </a:gdLst>
                <a:ahLst/>
                <a:cxnLst>
                  <a:cxn ang="0">
                    <a:pos x="T0" y="T1"/>
                  </a:cxn>
                  <a:cxn ang="0">
                    <a:pos x="T2" y="T3"/>
                  </a:cxn>
                  <a:cxn ang="0">
                    <a:pos x="T4" y="T5"/>
                  </a:cxn>
                  <a:cxn ang="0">
                    <a:pos x="T6" y="T7"/>
                  </a:cxn>
                  <a:cxn ang="0">
                    <a:pos x="T8" y="T9"/>
                  </a:cxn>
                </a:cxnLst>
                <a:rect l="0" t="0" r="r" b="b"/>
                <a:pathLst>
                  <a:path w="251" h="159">
                    <a:moveTo>
                      <a:pt x="251" y="2"/>
                    </a:moveTo>
                    <a:lnTo>
                      <a:pt x="0" y="159"/>
                    </a:lnTo>
                    <a:lnTo>
                      <a:pt x="0" y="156"/>
                    </a:lnTo>
                    <a:lnTo>
                      <a:pt x="251" y="0"/>
                    </a:lnTo>
                    <a:lnTo>
                      <a:pt x="251"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0" name="任意多边形: 形状 19"/>
              <p:cNvSpPr>
                <a:spLocks/>
              </p:cNvSpPr>
              <p:nvPr/>
            </p:nvSpPr>
            <p:spPr bwMode="auto">
              <a:xfrm>
                <a:off x="7588251" y="4394201"/>
                <a:ext cx="398463" cy="252413"/>
              </a:xfrm>
              <a:custGeom>
                <a:avLst/>
                <a:gdLst>
                  <a:gd name="T0" fmla="*/ 251 w 251"/>
                  <a:gd name="T1" fmla="*/ 3 h 159"/>
                  <a:gd name="T2" fmla="*/ 0 w 251"/>
                  <a:gd name="T3" fmla="*/ 159 h 159"/>
                  <a:gd name="T4" fmla="*/ 0 w 251"/>
                  <a:gd name="T5" fmla="*/ 157 h 159"/>
                  <a:gd name="T6" fmla="*/ 249 w 251"/>
                  <a:gd name="T7" fmla="*/ 0 h 159"/>
                  <a:gd name="T8" fmla="*/ 251 w 251"/>
                  <a:gd name="T9" fmla="*/ 3 h 159"/>
                </a:gdLst>
                <a:ahLst/>
                <a:cxnLst>
                  <a:cxn ang="0">
                    <a:pos x="T0" y="T1"/>
                  </a:cxn>
                  <a:cxn ang="0">
                    <a:pos x="T2" y="T3"/>
                  </a:cxn>
                  <a:cxn ang="0">
                    <a:pos x="T4" y="T5"/>
                  </a:cxn>
                  <a:cxn ang="0">
                    <a:pos x="T6" y="T7"/>
                  </a:cxn>
                  <a:cxn ang="0">
                    <a:pos x="T8" y="T9"/>
                  </a:cxn>
                </a:cxnLst>
                <a:rect l="0" t="0" r="r" b="b"/>
                <a:pathLst>
                  <a:path w="251" h="159">
                    <a:moveTo>
                      <a:pt x="251" y="3"/>
                    </a:moveTo>
                    <a:lnTo>
                      <a:pt x="0" y="159"/>
                    </a:lnTo>
                    <a:lnTo>
                      <a:pt x="0" y="157"/>
                    </a:lnTo>
                    <a:lnTo>
                      <a:pt x="249" y="0"/>
                    </a:lnTo>
                    <a:lnTo>
                      <a:pt x="251" y="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1" name="任意多边形: 形状 20"/>
              <p:cNvSpPr>
                <a:spLocks/>
              </p:cNvSpPr>
              <p:nvPr/>
            </p:nvSpPr>
            <p:spPr bwMode="auto">
              <a:xfrm>
                <a:off x="7607301" y="4429126"/>
                <a:ext cx="398463" cy="250825"/>
              </a:xfrm>
              <a:custGeom>
                <a:avLst/>
                <a:gdLst>
                  <a:gd name="T0" fmla="*/ 251 w 251"/>
                  <a:gd name="T1" fmla="*/ 2 h 158"/>
                  <a:gd name="T2" fmla="*/ 3 w 251"/>
                  <a:gd name="T3" fmla="*/ 158 h 158"/>
                  <a:gd name="T4" fmla="*/ 0 w 251"/>
                  <a:gd name="T5" fmla="*/ 156 h 158"/>
                  <a:gd name="T6" fmla="*/ 251 w 251"/>
                  <a:gd name="T7" fmla="*/ 0 h 158"/>
                  <a:gd name="T8" fmla="*/ 251 w 251"/>
                  <a:gd name="T9" fmla="*/ 2 h 158"/>
                </a:gdLst>
                <a:ahLst/>
                <a:cxnLst>
                  <a:cxn ang="0">
                    <a:pos x="T0" y="T1"/>
                  </a:cxn>
                  <a:cxn ang="0">
                    <a:pos x="T2" y="T3"/>
                  </a:cxn>
                  <a:cxn ang="0">
                    <a:pos x="T4" y="T5"/>
                  </a:cxn>
                  <a:cxn ang="0">
                    <a:pos x="T6" y="T7"/>
                  </a:cxn>
                  <a:cxn ang="0">
                    <a:pos x="T8" y="T9"/>
                  </a:cxn>
                </a:cxnLst>
                <a:rect l="0" t="0" r="r" b="b"/>
                <a:pathLst>
                  <a:path w="251" h="158">
                    <a:moveTo>
                      <a:pt x="251" y="2"/>
                    </a:moveTo>
                    <a:lnTo>
                      <a:pt x="3" y="158"/>
                    </a:lnTo>
                    <a:lnTo>
                      <a:pt x="0" y="156"/>
                    </a:lnTo>
                    <a:lnTo>
                      <a:pt x="251" y="0"/>
                    </a:lnTo>
                    <a:lnTo>
                      <a:pt x="251"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2" name="任意多边形: 形状 21"/>
              <p:cNvSpPr>
                <a:spLocks/>
              </p:cNvSpPr>
              <p:nvPr/>
            </p:nvSpPr>
            <p:spPr bwMode="auto">
              <a:xfrm>
                <a:off x="7629526" y="4462463"/>
                <a:ext cx="398463" cy="250825"/>
              </a:xfrm>
              <a:custGeom>
                <a:avLst/>
                <a:gdLst>
                  <a:gd name="T0" fmla="*/ 251 w 251"/>
                  <a:gd name="T1" fmla="*/ 2 h 158"/>
                  <a:gd name="T2" fmla="*/ 0 w 251"/>
                  <a:gd name="T3" fmla="*/ 158 h 158"/>
                  <a:gd name="T4" fmla="*/ 0 w 251"/>
                  <a:gd name="T5" fmla="*/ 156 h 158"/>
                  <a:gd name="T6" fmla="*/ 249 w 251"/>
                  <a:gd name="T7" fmla="*/ 0 h 158"/>
                  <a:gd name="T8" fmla="*/ 251 w 251"/>
                  <a:gd name="T9" fmla="*/ 2 h 158"/>
                </a:gdLst>
                <a:ahLst/>
                <a:cxnLst>
                  <a:cxn ang="0">
                    <a:pos x="T0" y="T1"/>
                  </a:cxn>
                  <a:cxn ang="0">
                    <a:pos x="T2" y="T3"/>
                  </a:cxn>
                  <a:cxn ang="0">
                    <a:pos x="T4" y="T5"/>
                  </a:cxn>
                  <a:cxn ang="0">
                    <a:pos x="T6" y="T7"/>
                  </a:cxn>
                  <a:cxn ang="0">
                    <a:pos x="T8" y="T9"/>
                  </a:cxn>
                </a:cxnLst>
                <a:rect l="0" t="0" r="r" b="b"/>
                <a:pathLst>
                  <a:path w="251" h="158">
                    <a:moveTo>
                      <a:pt x="251" y="2"/>
                    </a:moveTo>
                    <a:lnTo>
                      <a:pt x="0" y="158"/>
                    </a:lnTo>
                    <a:lnTo>
                      <a:pt x="0" y="156"/>
                    </a:lnTo>
                    <a:lnTo>
                      <a:pt x="249" y="0"/>
                    </a:lnTo>
                    <a:lnTo>
                      <a:pt x="251"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3" name="任意多边形: 形状 22"/>
              <p:cNvSpPr>
                <a:spLocks/>
              </p:cNvSpPr>
              <p:nvPr/>
            </p:nvSpPr>
            <p:spPr bwMode="auto">
              <a:xfrm>
                <a:off x="7648576" y="4495801"/>
                <a:ext cx="398463" cy="252413"/>
              </a:xfrm>
              <a:custGeom>
                <a:avLst/>
                <a:gdLst>
                  <a:gd name="T0" fmla="*/ 251 w 251"/>
                  <a:gd name="T1" fmla="*/ 3 h 159"/>
                  <a:gd name="T2" fmla="*/ 3 w 251"/>
                  <a:gd name="T3" fmla="*/ 159 h 159"/>
                  <a:gd name="T4" fmla="*/ 0 w 251"/>
                  <a:gd name="T5" fmla="*/ 156 h 159"/>
                  <a:gd name="T6" fmla="*/ 251 w 251"/>
                  <a:gd name="T7" fmla="*/ 0 h 159"/>
                  <a:gd name="T8" fmla="*/ 251 w 251"/>
                  <a:gd name="T9" fmla="*/ 3 h 159"/>
                </a:gdLst>
                <a:ahLst/>
                <a:cxnLst>
                  <a:cxn ang="0">
                    <a:pos x="T0" y="T1"/>
                  </a:cxn>
                  <a:cxn ang="0">
                    <a:pos x="T2" y="T3"/>
                  </a:cxn>
                  <a:cxn ang="0">
                    <a:pos x="T4" y="T5"/>
                  </a:cxn>
                  <a:cxn ang="0">
                    <a:pos x="T6" y="T7"/>
                  </a:cxn>
                  <a:cxn ang="0">
                    <a:pos x="T8" y="T9"/>
                  </a:cxn>
                </a:cxnLst>
                <a:rect l="0" t="0" r="r" b="b"/>
                <a:pathLst>
                  <a:path w="251" h="159">
                    <a:moveTo>
                      <a:pt x="251" y="3"/>
                    </a:moveTo>
                    <a:lnTo>
                      <a:pt x="3" y="159"/>
                    </a:lnTo>
                    <a:lnTo>
                      <a:pt x="0" y="156"/>
                    </a:lnTo>
                    <a:lnTo>
                      <a:pt x="251" y="0"/>
                    </a:lnTo>
                    <a:lnTo>
                      <a:pt x="251" y="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4" name="任意多边形: 形状 23"/>
              <p:cNvSpPr>
                <a:spLocks/>
              </p:cNvSpPr>
              <p:nvPr/>
            </p:nvSpPr>
            <p:spPr bwMode="auto">
              <a:xfrm>
                <a:off x="7670801" y="4529138"/>
                <a:ext cx="398463" cy="252413"/>
              </a:xfrm>
              <a:custGeom>
                <a:avLst/>
                <a:gdLst>
                  <a:gd name="T0" fmla="*/ 251 w 251"/>
                  <a:gd name="T1" fmla="*/ 3 h 159"/>
                  <a:gd name="T2" fmla="*/ 0 w 251"/>
                  <a:gd name="T3" fmla="*/ 159 h 159"/>
                  <a:gd name="T4" fmla="*/ 0 w 251"/>
                  <a:gd name="T5" fmla="*/ 157 h 159"/>
                  <a:gd name="T6" fmla="*/ 251 w 251"/>
                  <a:gd name="T7" fmla="*/ 0 h 159"/>
                  <a:gd name="T8" fmla="*/ 251 w 251"/>
                  <a:gd name="T9" fmla="*/ 3 h 159"/>
                </a:gdLst>
                <a:ahLst/>
                <a:cxnLst>
                  <a:cxn ang="0">
                    <a:pos x="T0" y="T1"/>
                  </a:cxn>
                  <a:cxn ang="0">
                    <a:pos x="T2" y="T3"/>
                  </a:cxn>
                  <a:cxn ang="0">
                    <a:pos x="T4" y="T5"/>
                  </a:cxn>
                  <a:cxn ang="0">
                    <a:pos x="T6" y="T7"/>
                  </a:cxn>
                  <a:cxn ang="0">
                    <a:pos x="T8" y="T9"/>
                  </a:cxn>
                </a:cxnLst>
                <a:rect l="0" t="0" r="r" b="b"/>
                <a:pathLst>
                  <a:path w="251" h="159">
                    <a:moveTo>
                      <a:pt x="251" y="3"/>
                    </a:moveTo>
                    <a:lnTo>
                      <a:pt x="0" y="159"/>
                    </a:lnTo>
                    <a:lnTo>
                      <a:pt x="0" y="157"/>
                    </a:lnTo>
                    <a:lnTo>
                      <a:pt x="251" y="0"/>
                    </a:lnTo>
                    <a:lnTo>
                      <a:pt x="251" y="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5" name="任意多边形: 形状 24"/>
              <p:cNvSpPr>
                <a:spLocks/>
              </p:cNvSpPr>
              <p:nvPr/>
            </p:nvSpPr>
            <p:spPr bwMode="auto">
              <a:xfrm>
                <a:off x="7694614" y="4564063"/>
                <a:ext cx="396875" cy="250825"/>
              </a:xfrm>
              <a:custGeom>
                <a:avLst/>
                <a:gdLst>
                  <a:gd name="T0" fmla="*/ 250 w 250"/>
                  <a:gd name="T1" fmla="*/ 0 h 158"/>
                  <a:gd name="T2" fmla="*/ 0 w 250"/>
                  <a:gd name="T3" fmla="*/ 158 h 158"/>
                  <a:gd name="T4" fmla="*/ 0 w 250"/>
                  <a:gd name="T5" fmla="*/ 156 h 158"/>
                  <a:gd name="T6" fmla="*/ 248 w 250"/>
                  <a:gd name="T7" fmla="*/ 0 h 158"/>
                  <a:gd name="T8" fmla="*/ 250 w 250"/>
                  <a:gd name="T9" fmla="*/ 0 h 158"/>
                </a:gdLst>
                <a:ahLst/>
                <a:cxnLst>
                  <a:cxn ang="0">
                    <a:pos x="T0" y="T1"/>
                  </a:cxn>
                  <a:cxn ang="0">
                    <a:pos x="T2" y="T3"/>
                  </a:cxn>
                  <a:cxn ang="0">
                    <a:pos x="T4" y="T5"/>
                  </a:cxn>
                  <a:cxn ang="0">
                    <a:pos x="T6" y="T7"/>
                  </a:cxn>
                  <a:cxn ang="0">
                    <a:pos x="T8" y="T9"/>
                  </a:cxn>
                </a:cxnLst>
                <a:rect l="0" t="0" r="r" b="b"/>
                <a:pathLst>
                  <a:path w="250" h="158">
                    <a:moveTo>
                      <a:pt x="250" y="0"/>
                    </a:moveTo>
                    <a:lnTo>
                      <a:pt x="0" y="158"/>
                    </a:lnTo>
                    <a:lnTo>
                      <a:pt x="0" y="156"/>
                    </a:lnTo>
                    <a:lnTo>
                      <a:pt x="248" y="0"/>
                    </a:lnTo>
                    <a:lnTo>
                      <a:pt x="250"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6" name="任意多边形: 形状 25"/>
              <p:cNvSpPr>
                <a:spLocks/>
              </p:cNvSpPr>
              <p:nvPr/>
            </p:nvSpPr>
            <p:spPr bwMode="auto">
              <a:xfrm>
                <a:off x="7712076" y="4597401"/>
                <a:ext cx="398463" cy="252413"/>
              </a:xfrm>
              <a:custGeom>
                <a:avLst/>
                <a:gdLst>
                  <a:gd name="T0" fmla="*/ 251 w 251"/>
                  <a:gd name="T1" fmla="*/ 0 h 159"/>
                  <a:gd name="T2" fmla="*/ 3 w 251"/>
                  <a:gd name="T3" fmla="*/ 159 h 159"/>
                  <a:gd name="T4" fmla="*/ 0 w 251"/>
                  <a:gd name="T5" fmla="*/ 156 h 159"/>
                  <a:gd name="T6" fmla="*/ 251 w 251"/>
                  <a:gd name="T7" fmla="*/ 0 h 159"/>
                  <a:gd name="T8" fmla="*/ 251 w 251"/>
                  <a:gd name="T9" fmla="*/ 0 h 159"/>
                </a:gdLst>
                <a:ahLst/>
                <a:cxnLst>
                  <a:cxn ang="0">
                    <a:pos x="T0" y="T1"/>
                  </a:cxn>
                  <a:cxn ang="0">
                    <a:pos x="T2" y="T3"/>
                  </a:cxn>
                  <a:cxn ang="0">
                    <a:pos x="T4" y="T5"/>
                  </a:cxn>
                  <a:cxn ang="0">
                    <a:pos x="T6" y="T7"/>
                  </a:cxn>
                  <a:cxn ang="0">
                    <a:pos x="T8" y="T9"/>
                  </a:cxn>
                </a:cxnLst>
                <a:rect l="0" t="0" r="r" b="b"/>
                <a:pathLst>
                  <a:path w="251" h="159">
                    <a:moveTo>
                      <a:pt x="251" y="0"/>
                    </a:moveTo>
                    <a:lnTo>
                      <a:pt x="3" y="159"/>
                    </a:lnTo>
                    <a:lnTo>
                      <a:pt x="0" y="156"/>
                    </a:lnTo>
                    <a:lnTo>
                      <a:pt x="251" y="0"/>
                    </a:lnTo>
                    <a:lnTo>
                      <a:pt x="251"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7" name="任意多边形: 形状 26"/>
              <p:cNvSpPr>
                <a:spLocks/>
              </p:cNvSpPr>
              <p:nvPr/>
            </p:nvSpPr>
            <p:spPr bwMode="auto">
              <a:xfrm>
                <a:off x="7735889" y="4630738"/>
                <a:ext cx="396875" cy="252413"/>
              </a:xfrm>
              <a:custGeom>
                <a:avLst/>
                <a:gdLst>
                  <a:gd name="T0" fmla="*/ 250 w 250"/>
                  <a:gd name="T1" fmla="*/ 0 h 159"/>
                  <a:gd name="T2" fmla="*/ 0 w 250"/>
                  <a:gd name="T3" fmla="*/ 159 h 159"/>
                  <a:gd name="T4" fmla="*/ 0 w 250"/>
                  <a:gd name="T5" fmla="*/ 157 h 159"/>
                  <a:gd name="T6" fmla="*/ 250 w 250"/>
                  <a:gd name="T7" fmla="*/ 0 h 159"/>
                  <a:gd name="T8" fmla="*/ 250 w 250"/>
                  <a:gd name="T9" fmla="*/ 0 h 159"/>
                </a:gdLst>
                <a:ahLst/>
                <a:cxnLst>
                  <a:cxn ang="0">
                    <a:pos x="T0" y="T1"/>
                  </a:cxn>
                  <a:cxn ang="0">
                    <a:pos x="T2" y="T3"/>
                  </a:cxn>
                  <a:cxn ang="0">
                    <a:pos x="T4" y="T5"/>
                  </a:cxn>
                  <a:cxn ang="0">
                    <a:pos x="T6" y="T7"/>
                  </a:cxn>
                  <a:cxn ang="0">
                    <a:pos x="T8" y="T9"/>
                  </a:cxn>
                </a:cxnLst>
                <a:rect l="0" t="0" r="r" b="b"/>
                <a:pathLst>
                  <a:path w="250" h="159">
                    <a:moveTo>
                      <a:pt x="250" y="0"/>
                    </a:moveTo>
                    <a:lnTo>
                      <a:pt x="0" y="159"/>
                    </a:lnTo>
                    <a:lnTo>
                      <a:pt x="0" y="157"/>
                    </a:lnTo>
                    <a:lnTo>
                      <a:pt x="250" y="0"/>
                    </a:lnTo>
                    <a:lnTo>
                      <a:pt x="250"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8" name="任意多边形: 形状 27"/>
              <p:cNvSpPr>
                <a:spLocks/>
              </p:cNvSpPr>
              <p:nvPr/>
            </p:nvSpPr>
            <p:spPr bwMode="auto">
              <a:xfrm>
                <a:off x="7758114" y="4665663"/>
                <a:ext cx="398463" cy="250825"/>
              </a:xfrm>
              <a:custGeom>
                <a:avLst/>
                <a:gdLst>
                  <a:gd name="T0" fmla="*/ 251 w 251"/>
                  <a:gd name="T1" fmla="*/ 0 h 158"/>
                  <a:gd name="T2" fmla="*/ 0 w 251"/>
                  <a:gd name="T3" fmla="*/ 158 h 158"/>
                  <a:gd name="T4" fmla="*/ 0 w 251"/>
                  <a:gd name="T5" fmla="*/ 156 h 158"/>
                  <a:gd name="T6" fmla="*/ 248 w 251"/>
                  <a:gd name="T7" fmla="*/ 0 h 158"/>
                  <a:gd name="T8" fmla="*/ 251 w 251"/>
                  <a:gd name="T9" fmla="*/ 0 h 158"/>
                </a:gdLst>
                <a:ahLst/>
                <a:cxnLst>
                  <a:cxn ang="0">
                    <a:pos x="T0" y="T1"/>
                  </a:cxn>
                  <a:cxn ang="0">
                    <a:pos x="T2" y="T3"/>
                  </a:cxn>
                  <a:cxn ang="0">
                    <a:pos x="T4" y="T5"/>
                  </a:cxn>
                  <a:cxn ang="0">
                    <a:pos x="T6" y="T7"/>
                  </a:cxn>
                  <a:cxn ang="0">
                    <a:pos x="T8" y="T9"/>
                  </a:cxn>
                </a:cxnLst>
                <a:rect l="0" t="0" r="r" b="b"/>
                <a:pathLst>
                  <a:path w="251" h="158">
                    <a:moveTo>
                      <a:pt x="251" y="0"/>
                    </a:moveTo>
                    <a:lnTo>
                      <a:pt x="0" y="158"/>
                    </a:lnTo>
                    <a:lnTo>
                      <a:pt x="0" y="156"/>
                    </a:lnTo>
                    <a:lnTo>
                      <a:pt x="248" y="0"/>
                    </a:lnTo>
                    <a:lnTo>
                      <a:pt x="251"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9" name="任意多边形: 形状 28"/>
              <p:cNvSpPr>
                <a:spLocks/>
              </p:cNvSpPr>
              <p:nvPr/>
            </p:nvSpPr>
            <p:spPr bwMode="auto">
              <a:xfrm>
                <a:off x="7777164" y="4699001"/>
                <a:ext cx="396875" cy="252413"/>
              </a:xfrm>
              <a:custGeom>
                <a:avLst/>
                <a:gdLst>
                  <a:gd name="T0" fmla="*/ 250 w 250"/>
                  <a:gd name="T1" fmla="*/ 0 h 159"/>
                  <a:gd name="T2" fmla="*/ 2 w 250"/>
                  <a:gd name="T3" fmla="*/ 159 h 159"/>
                  <a:gd name="T4" fmla="*/ 0 w 250"/>
                  <a:gd name="T5" fmla="*/ 156 h 159"/>
                  <a:gd name="T6" fmla="*/ 250 w 250"/>
                  <a:gd name="T7" fmla="*/ 0 h 159"/>
                  <a:gd name="T8" fmla="*/ 250 w 250"/>
                  <a:gd name="T9" fmla="*/ 0 h 159"/>
                </a:gdLst>
                <a:ahLst/>
                <a:cxnLst>
                  <a:cxn ang="0">
                    <a:pos x="T0" y="T1"/>
                  </a:cxn>
                  <a:cxn ang="0">
                    <a:pos x="T2" y="T3"/>
                  </a:cxn>
                  <a:cxn ang="0">
                    <a:pos x="T4" y="T5"/>
                  </a:cxn>
                  <a:cxn ang="0">
                    <a:pos x="T6" y="T7"/>
                  </a:cxn>
                  <a:cxn ang="0">
                    <a:pos x="T8" y="T9"/>
                  </a:cxn>
                </a:cxnLst>
                <a:rect l="0" t="0" r="r" b="b"/>
                <a:pathLst>
                  <a:path w="250" h="159">
                    <a:moveTo>
                      <a:pt x="250" y="0"/>
                    </a:moveTo>
                    <a:lnTo>
                      <a:pt x="2" y="159"/>
                    </a:lnTo>
                    <a:lnTo>
                      <a:pt x="0" y="156"/>
                    </a:lnTo>
                    <a:lnTo>
                      <a:pt x="250" y="0"/>
                    </a:lnTo>
                    <a:lnTo>
                      <a:pt x="250"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0" name="任意多边形: 形状 29"/>
              <p:cNvSpPr>
                <a:spLocks/>
              </p:cNvSpPr>
              <p:nvPr/>
            </p:nvSpPr>
            <p:spPr bwMode="auto">
              <a:xfrm>
                <a:off x="7799389" y="4732338"/>
                <a:ext cx="398463" cy="252413"/>
              </a:xfrm>
              <a:custGeom>
                <a:avLst/>
                <a:gdLst>
                  <a:gd name="T0" fmla="*/ 251 w 251"/>
                  <a:gd name="T1" fmla="*/ 0 h 159"/>
                  <a:gd name="T2" fmla="*/ 0 w 251"/>
                  <a:gd name="T3" fmla="*/ 159 h 159"/>
                  <a:gd name="T4" fmla="*/ 0 w 251"/>
                  <a:gd name="T5" fmla="*/ 157 h 159"/>
                  <a:gd name="T6" fmla="*/ 248 w 251"/>
                  <a:gd name="T7" fmla="*/ 0 h 159"/>
                  <a:gd name="T8" fmla="*/ 251 w 251"/>
                  <a:gd name="T9" fmla="*/ 0 h 159"/>
                </a:gdLst>
                <a:ahLst/>
                <a:cxnLst>
                  <a:cxn ang="0">
                    <a:pos x="T0" y="T1"/>
                  </a:cxn>
                  <a:cxn ang="0">
                    <a:pos x="T2" y="T3"/>
                  </a:cxn>
                  <a:cxn ang="0">
                    <a:pos x="T4" y="T5"/>
                  </a:cxn>
                  <a:cxn ang="0">
                    <a:pos x="T6" y="T7"/>
                  </a:cxn>
                  <a:cxn ang="0">
                    <a:pos x="T8" y="T9"/>
                  </a:cxn>
                </a:cxnLst>
                <a:rect l="0" t="0" r="r" b="b"/>
                <a:pathLst>
                  <a:path w="251" h="159">
                    <a:moveTo>
                      <a:pt x="251" y="0"/>
                    </a:moveTo>
                    <a:lnTo>
                      <a:pt x="0" y="159"/>
                    </a:lnTo>
                    <a:lnTo>
                      <a:pt x="0" y="157"/>
                    </a:lnTo>
                    <a:lnTo>
                      <a:pt x="248" y="0"/>
                    </a:lnTo>
                    <a:lnTo>
                      <a:pt x="251"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1" name="任意多边形: 形状 30"/>
              <p:cNvSpPr>
                <a:spLocks/>
              </p:cNvSpPr>
              <p:nvPr/>
            </p:nvSpPr>
            <p:spPr bwMode="auto">
              <a:xfrm>
                <a:off x="7818439" y="4767263"/>
                <a:ext cx="401638" cy="250825"/>
              </a:xfrm>
              <a:custGeom>
                <a:avLst/>
                <a:gdLst>
                  <a:gd name="T0" fmla="*/ 253 w 253"/>
                  <a:gd name="T1" fmla="*/ 0 h 158"/>
                  <a:gd name="T2" fmla="*/ 2 w 253"/>
                  <a:gd name="T3" fmla="*/ 158 h 158"/>
                  <a:gd name="T4" fmla="*/ 0 w 253"/>
                  <a:gd name="T5" fmla="*/ 156 h 158"/>
                  <a:gd name="T6" fmla="*/ 250 w 253"/>
                  <a:gd name="T7" fmla="*/ 0 h 158"/>
                  <a:gd name="T8" fmla="*/ 253 w 253"/>
                  <a:gd name="T9" fmla="*/ 0 h 158"/>
                </a:gdLst>
                <a:ahLst/>
                <a:cxnLst>
                  <a:cxn ang="0">
                    <a:pos x="T0" y="T1"/>
                  </a:cxn>
                  <a:cxn ang="0">
                    <a:pos x="T2" y="T3"/>
                  </a:cxn>
                  <a:cxn ang="0">
                    <a:pos x="T4" y="T5"/>
                  </a:cxn>
                  <a:cxn ang="0">
                    <a:pos x="T6" y="T7"/>
                  </a:cxn>
                  <a:cxn ang="0">
                    <a:pos x="T8" y="T9"/>
                  </a:cxn>
                </a:cxnLst>
                <a:rect l="0" t="0" r="r" b="b"/>
                <a:pathLst>
                  <a:path w="253" h="158">
                    <a:moveTo>
                      <a:pt x="253" y="0"/>
                    </a:moveTo>
                    <a:lnTo>
                      <a:pt x="2" y="158"/>
                    </a:lnTo>
                    <a:lnTo>
                      <a:pt x="0" y="156"/>
                    </a:lnTo>
                    <a:lnTo>
                      <a:pt x="250" y="0"/>
                    </a:lnTo>
                    <a:lnTo>
                      <a:pt x="253"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2" name="任意多边形: 形状 31"/>
              <p:cNvSpPr>
                <a:spLocks/>
              </p:cNvSpPr>
              <p:nvPr/>
            </p:nvSpPr>
            <p:spPr bwMode="auto">
              <a:xfrm>
                <a:off x="7840664" y="4800601"/>
                <a:ext cx="398463" cy="252413"/>
              </a:xfrm>
              <a:custGeom>
                <a:avLst/>
                <a:gdLst>
                  <a:gd name="T0" fmla="*/ 251 w 251"/>
                  <a:gd name="T1" fmla="*/ 0 h 159"/>
                  <a:gd name="T2" fmla="*/ 2 w 251"/>
                  <a:gd name="T3" fmla="*/ 159 h 159"/>
                  <a:gd name="T4" fmla="*/ 0 w 251"/>
                  <a:gd name="T5" fmla="*/ 156 h 159"/>
                  <a:gd name="T6" fmla="*/ 251 w 251"/>
                  <a:gd name="T7" fmla="*/ 0 h 159"/>
                  <a:gd name="T8" fmla="*/ 251 w 251"/>
                  <a:gd name="T9" fmla="*/ 0 h 159"/>
                </a:gdLst>
                <a:ahLst/>
                <a:cxnLst>
                  <a:cxn ang="0">
                    <a:pos x="T0" y="T1"/>
                  </a:cxn>
                  <a:cxn ang="0">
                    <a:pos x="T2" y="T3"/>
                  </a:cxn>
                  <a:cxn ang="0">
                    <a:pos x="T4" y="T5"/>
                  </a:cxn>
                  <a:cxn ang="0">
                    <a:pos x="T6" y="T7"/>
                  </a:cxn>
                  <a:cxn ang="0">
                    <a:pos x="T8" y="T9"/>
                  </a:cxn>
                </a:cxnLst>
                <a:rect l="0" t="0" r="r" b="b"/>
                <a:pathLst>
                  <a:path w="251" h="159">
                    <a:moveTo>
                      <a:pt x="251" y="0"/>
                    </a:moveTo>
                    <a:lnTo>
                      <a:pt x="2" y="159"/>
                    </a:lnTo>
                    <a:lnTo>
                      <a:pt x="0" y="156"/>
                    </a:lnTo>
                    <a:lnTo>
                      <a:pt x="251" y="0"/>
                    </a:lnTo>
                    <a:lnTo>
                      <a:pt x="251"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3" name="任意多边形: 形状 32"/>
              <p:cNvSpPr>
                <a:spLocks/>
              </p:cNvSpPr>
              <p:nvPr/>
            </p:nvSpPr>
            <p:spPr bwMode="auto">
              <a:xfrm>
                <a:off x="7862889" y="4833938"/>
                <a:ext cx="398463" cy="252413"/>
              </a:xfrm>
              <a:custGeom>
                <a:avLst/>
                <a:gdLst>
                  <a:gd name="T0" fmla="*/ 251 w 251"/>
                  <a:gd name="T1" fmla="*/ 0 h 159"/>
                  <a:gd name="T2" fmla="*/ 0 w 251"/>
                  <a:gd name="T3" fmla="*/ 159 h 159"/>
                  <a:gd name="T4" fmla="*/ 0 w 251"/>
                  <a:gd name="T5" fmla="*/ 156 h 159"/>
                  <a:gd name="T6" fmla="*/ 248 w 251"/>
                  <a:gd name="T7" fmla="*/ 0 h 159"/>
                  <a:gd name="T8" fmla="*/ 251 w 251"/>
                  <a:gd name="T9" fmla="*/ 0 h 159"/>
                </a:gdLst>
                <a:ahLst/>
                <a:cxnLst>
                  <a:cxn ang="0">
                    <a:pos x="T0" y="T1"/>
                  </a:cxn>
                  <a:cxn ang="0">
                    <a:pos x="T2" y="T3"/>
                  </a:cxn>
                  <a:cxn ang="0">
                    <a:pos x="T4" y="T5"/>
                  </a:cxn>
                  <a:cxn ang="0">
                    <a:pos x="T6" y="T7"/>
                  </a:cxn>
                  <a:cxn ang="0">
                    <a:pos x="T8" y="T9"/>
                  </a:cxn>
                </a:cxnLst>
                <a:rect l="0" t="0" r="r" b="b"/>
                <a:pathLst>
                  <a:path w="251" h="159">
                    <a:moveTo>
                      <a:pt x="251" y="0"/>
                    </a:moveTo>
                    <a:lnTo>
                      <a:pt x="0" y="159"/>
                    </a:lnTo>
                    <a:lnTo>
                      <a:pt x="0" y="156"/>
                    </a:lnTo>
                    <a:lnTo>
                      <a:pt x="248" y="0"/>
                    </a:lnTo>
                    <a:lnTo>
                      <a:pt x="251"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4" name="任意多边形: 形状 33"/>
              <p:cNvSpPr>
                <a:spLocks/>
              </p:cNvSpPr>
              <p:nvPr/>
            </p:nvSpPr>
            <p:spPr bwMode="auto">
              <a:xfrm>
                <a:off x="7881939" y="4868863"/>
                <a:ext cx="398463" cy="247650"/>
              </a:xfrm>
              <a:custGeom>
                <a:avLst/>
                <a:gdLst>
                  <a:gd name="T0" fmla="*/ 251 w 251"/>
                  <a:gd name="T1" fmla="*/ 0 h 156"/>
                  <a:gd name="T2" fmla="*/ 2 w 251"/>
                  <a:gd name="T3" fmla="*/ 156 h 156"/>
                  <a:gd name="T4" fmla="*/ 0 w 251"/>
                  <a:gd name="T5" fmla="*/ 156 h 156"/>
                  <a:gd name="T6" fmla="*/ 251 w 251"/>
                  <a:gd name="T7" fmla="*/ 0 h 156"/>
                  <a:gd name="T8" fmla="*/ 251 w 251"/>
                  <a:gd name="T9" fmla="*/ 0 h 156"/>
                </a:gdLst>
                <a:ahLst/>
                <a:cxnLst>
                  <a:cxn ang="0">
                    <a:pos x="T0" y="T1"/>
                  </a:cxn>
                  <a:cxn ang="0">
                    <a:pos x="T2" y="T3"/>
                  </a:cxn>
                  <a:cxn ang="0">
                    <a:pos x="T4" y="T5"/>
                  </a:cxn>
                  <a:cxn ang="0">
                    <a:pos x="T6" y="T7"/>
                  </a:cxn>
                  <a:cxn ang="0">
                    <a:pos x="T8" y="T9"/>
                  </a:cxn>
                </a:cxnLst>
                <a:rect l="0" t="0" r="r" b="b"/>
                <a:pathLst>
                  <a:path w="251" h="156">
                    <a:moveTo>
                      <a:pt x="251" y="0"/>
                    </a:moveTo>
                    <a:lnTo>
                      <a:pt x="2" y="156"/>
                    </a:lnTo>
                    <a:lnTo>
                      <a:pt x="0" y="156"/>
                    </a:lnTo>
                    <a:lnTo>
                      <a:pt x="251" y="0"/>
                    </a:lnTo>
                    <a:lnTo>
                      <a:pt x="251"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5" name="任意多边形: 形状 34"/>
              <p:cNvSpPr>
                <a:spLocks/>
              </p:cNvSpPr>
              <p:nvPr/>
            </p:nvSpPr>
            <p:spPr bwMode="auto">
              <a:xfrm>
                <a:off x="7904164" y="4902201"/>
                <a:ext cx="398463" cy="247650"/>
              </a:xfrm>
              <a:custGeom>
                <a:avLst/>
                <a:gdLst>
                  <a:gd name="T0" fmla="*/ 251 w 251"/>
                  <a:gd name="T1" fmla="*/ 0 h 156"/>
                  <a:gd name="T2" fmla="*/ 0 w 251"/>
                  <a:gd name="T3" fmla="*/ 156 h 156"/>
                  <a:gd name="T4" fmla="*/ 0 w 251"/>
                  <a:gd name="T5" fmla="*/ 156 h 156"/>
                  <a:gd name="T6" fmla="*/ 251 w 251"/>
                  <a:gd name="T7" fmla="*/ 0 h 156"/>
                  <a:gd name="T8" fmla="*/ 251 w 251"/>
                  <a:gd name="T9" fmla="*/ 0 h 156"/>
                </a:gdLst>
                <a:ahLst/>
                <a:cxnLst>
                  <a:cxn ang="0">
                    <a:pos x="T0" y="T1"/>
                  </a:cxn>
                  <a:cxn ang="0">
                    <a:pos x="T2" y="T3"/>
                  </a:cxn>
                  <a:cxn ang="0">
                    <a:pos x="T4" y="T5"/>
                  </a:cxn>
                  <a:cxn ang="0">
                    <a:pos x="T6" y="T7"/>
                  </a:cxn>
                  <a:cxn ang="0">
                    <a:pos x="T8" y="T9"/>
                  </a:cxn>
                </a:cxnLst>
                <a:rect l="0" t="0" r="r" b="b"/>
                <a:pathLst>
                  <a:path w="251" h="156">
                    <a:moveTo>
                      <a:pt x="251" y="0"/>
                    </a:moveTo>
                    <a:lnTo>
                      <a:pt x="0" y="156"/>
                    </a:lnTo>
                    <a:lnTo>
                      <a:pt x="0" y="156"/>
                    </a:lnTo>
                    <a:lnTo>
                      <a:pt x="251" y="0"/>
                    </a:lnTo>
                    <a:lnTo>
                      <a:pt x="251"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6" name="任意多边形: 形状 35"/>
              <p:cNvSpPr>
                <a:spLocks/>
              </p:cNvSpPr>
              <p:nvPr/>
            </p:nvSpPr>
            <p:spPr bwMode="auto">
              <a:xfrm>
                <a:off x="6856414" y="4616451"/>
                <a:ext cx="398463" cy="252413"/>
              </a:xfrm>
              <a:custGeom>
                <a:avLst/>
                <a:gdLst>
                  <a:gd name="T0" fmla="*/ 251 w 251"/>
                  <a:gd name="T1" fmla="*/ 2 h 159"/>
                  <a:gd name="T2" fmla="*/ 2 w 251"/>
                  <a:gd name="T3" fmla="*/ 159 h 159"/>
                  <a:gd name="T4" fmla="*/ 0 w 251"/>
                  <a:gd name="T5" fmla="*/ 159 h 159"/>
                  <a:gd name="T6" fmla="*/ 251 w 251"/>
                  <a:gd name="T7" fmla="*/ 0 h 159"/>
                  <a:gd name="T8" fmla="*/ 251 w 251"/>
                  <a:gd name="T9" fmla="*/ 2 h 159"/>
                </a:gdLst>
                <a:ahLst/>
                <a:cxnLst>
                  <a:cxn ang="0">
                    <a:pos x="T0" y="T1"/>
                  </a:cxn>
                  <a:cxn ang="0">
                    <a:pos x="T2" y="T3"/>
                  </a:cxn>
                  <a:cxn ang="0">
                    <a:pos x="T4" y="T5"/>
                  </a:cxn>
                  <a:cxn ang="0">
                    <a:pos x="T6" y="T7"/>
                  </a:cxn>
                  <a:cxn ang="0">
                    <a:pos x="T8" y="T9"/>
                  </a:cxn>
                </a:cxnLst>
                <a:rect l="0" t="0" r="r" b="b"/>
                <a:pathLst>
                  <a:path w="251" h="159">
                    <a:moveTo>
                      <a:pt x="251" y="2"/>
                    </a:moveTo>
                    <a:lnTo>
                      <a:pt x="2" y="159"/>
                    </a:lnTo>
                    <a:lnTo>
                      <a:pt x="0" y="159"/>
                    </a:lnTo>
                    <a:lnTo>
                      <a:pt x="251" y="0"/>
                    </a:lnTo>
                    <a:lnTo>
                      <a:pt x="251"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7" name="任意多边形: 形状 36"/>
              <p:cNvSpPr>
                <a:spLocks/>
              </p:cNvSpPr>
              <p:nvPr/>
            </p:nvSpPr>
            <p:spPr bwMode="auto">
              <a:xfrm>
                <a:off x="6878639" y="4649788"/>
                <a:ext cx="398463" cy="252413"/>
              </a:xfrm>
              <a:custGeom>
                <a:avLst/>
                <a:gdLst>
                  <a:gd name="T0" fmla="*/ 251 w 251"/>
                  <a:gd name="T1" fmla="*/ 3 h 159"/>
                  <a:gd name="T2" fmla="*/ 0 w 251"/>
                  <a:gd name="T3" fmla="*/ 159 h 159"/>
                  <a:gd name="T4" fmla="*/ 0 w 251"/>
                  <a:gd name="T5" fmla="*/ 159 h 159"/>
                  <a:gd name="T6" fmla="*/ 251 w 251"/>
                  <a:gd name="T7" fmla="*/ 0 h 159"/>
                  <a:gd name="T8" fmla="*/ 251 w 251"/>
                  <a:gd name="T9" fmla="*/ 3 h 159"/>
                </a:gdLst>
                <a:ahLst/>
                <a:cxnLst>
                  <a:cxn ang="0">
                    <a:pos x="T0" y="T1"/>
                  </a:cxn>
                  <a:cxn ang="0">
                    <a:pos x="T2" y="T3"/>
                  </a:cxn>
                  <a:cxn ang="0">
                    <a:pos x="T4" y="T5"/>
                  </a:cxn>
                  <a:cxn ang="0">
                    <a:pos x="T6" y="T7"/>
                  </a:cxn>
                  <a:cxn ang="0">
                    <a:pos x="T8" y="T9"/>
                  </a:cxn>
                </a:cxnLst>
                <a:rect l="0" t="0" r="r" b="b"/>
                <a:pathLst>
                  <a:path w="251" h="159">
                    <a:moveTo>
                      <a:pt x="251" y="3"/>
                    </a:moveTo>
                    <a:lnTo>
                      <a:pt x="0" y="159"/>
                    </a:lnTo>
                    <a:lnTo>
                      <a:pt x="0" y="159"/>
                    </a:lnTo>
                    <a:lnTo>
                      <a:pt x="251" y="0"/>
                    </a:lnTo>
                    <a:lnTo>
                      <a:pt x="251" y="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8" name="任意多边形: 形状 37"/>
              <p:cNvSpPr>
                <a:spLocks/>
              </p:cNvSpPr>
              <p:nvPr/>
            </p:nvSpPr>
            <p:spPr bwMode="auto">
              <a:xfrm>
                <a:off x="6900864" y="4684713"/>
                <a:ext cx="398463" cy="250825"/>
              </a:xfrm>
              <a:custGeom>
                <a:avLst/>
                <a:gdLst>
                  <a:gd name="T0" fmla="*/ 251 w 251"/>
                  <a:gd name="T1" fmla="*/ 2 h 158"/>
                  <a:gd name="T2" fmla="*/ 0 w 251"/>
                  <a:gd name="T3" fmla="*/ 158 h 158"/>
                  <a:gd name="T4" fmla="*/ 0 w 251"/>
                  <a:gd name="T5" fmla="*/ 158 h 158"/>
                  <a:gd name="T6" fmla="*/ 249 w 251"/>
                  <a:gd name="T7" fmla="*/ 0 h 158"/>
                  <a:gd name="T8" fmla="*/ 251 w 251"/>
                  <a:gd name="T9" fmla="*/ 2 h 158"/>
                </a:gdLst>
                <a:ahLst/>
                <a:cxnLst>
                  <a:cxn ang="0">
                    <a:pos x="T0" y="T1"/>
                  </a:cxn>
                  <a:cxn ang="0">
                    <a:pos x="T2" y="T3"/>
                  </a:cxn>
                  <a:cxn ang="0">
                    <a:pos x="T4" y="T5"/>
                  </a:cxn>
                  <a:cxn ang="0">
                    <a:pos x="T6" y="T7"/>
                  </a:cxn>
                  <a:cxn ang="0">
                    <a:pos x="T8" y="T9"/>
                  </a:cxn>
                </a:cxnLst>
                <a:rect l="0" t="0" r="r" b="b"/>
                <a:pathLst>
                  <a:path w="251" h="158">
                    <a:moveTo>
                      <a:pt x="251" y="2"/>
                    </a:moveTo>
                    <a:lnTo>
                      <a:pt x="0" y="158"/>
                    </a:lnTo>
                    <a:lnTo>
                      <a:pt x="0" y="158"/>
                    </a:lnTo>
                    <a:lnTo>
                      <a:pt x="249" y="0"/>
                    </a:lnTo>
                    <a:lnTo>
                      <a:pt x="251"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9" name="任意多边形: 形状 38"/>
              <p:cNvSpPr>
                <a:spLocks/>
              </p:cNvSpPr>
              <p:nvPr/>
            </p:nvSpPr>
            <p:spPr bwMode="auto">
              <a:xfrm>
                <a:off x="6919914" y="4718051"/>
                <a:ext cx="398463" cy="250825"/>
              </a:xfrm>
              <a:custGeom>
                <a:avLst/>
                <a:gdLst>
                  <a:gd name="T0" fmla="*/ 251 w 251"/>
                  <a:gd name="T1" fmla="*/ 2 h 158"/>
                  <a:gd name="T2" fmla="*/ 3 w 251"/>
                  <a:gd name="T3" fmla="*/ 158 h 158"/>
                  <a:gd name="T4" fmla="*/ 0 w 251"/>
                  <a:gd name="T5" fmla="*/ 158 h 158"/>
                  <a:gd name="T6" fmla="*/ 251 w 251"/>
                  <a:gd name="T7" fmla="*/ 0 h 158"/>
                  <a:gd name="T8" fmla="*/ 251 w 251"/>
                  <a:gd name="T9" fmla="*/ 2 h 158"/>
                </a:gdLst>
                <a:ahLst/>
                <a:cxnLst>
                  <a:cxn ang="0">
                    <a:pos x="T0" y="T1"/>
                  </a:cxn>
                  <a:cxn ang="0">
                    <a:pos x="T2" y="T3"/>
                  </a:cxn>
                  <a:cxn ang="0">
                    <a:pos x="T4" y="T5"/>
                  </a:cxn>
                  <a:cxn ang="0">
                    <a:pos x="T6" y="T7"/>
                  </a:cxn>
                  <a:cxn ang="0">
                    <a:pos x="T8" y="T9"/>
                  </a:cxn>
                </a:cxnLst>
                <a:rect l="0" t="0" r="r" b="b"/>
                <a:pathLst>
                  <a:path w="251" h="158">
                    <a:moveTo>
                      <a:pt x="251" y="2"/>
                    </a:moveTo>
                    <a:lnTo>
                      <a:pt x="3" y="158"/>
                    </a:lnTo>
                    <a:lnTo>
                      <a:pt x="0" y="158"/>
                    </a:lnTo>
                    <a:lnTo>
                      <a:pt x="251" y="0"/>
                    </a:lnTo>
                    <a:lnTo>
                      <a:pt x="251"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0" name="任意多边形: 形状 39"/>
              <p:cNvSpPr>
                <a:spLocks/>
              </p:cNvSpPr>
              <p:nvPr/>
            </p:nvSpPr>
            <p:spPr bwMode="auto">
              <a:xfrm>
                <a:off x="6942139" y="4751388"/>
                <a:ext cx="398463" cy="252413"/>
              </a:xfrm>
              <a:custGeom>
                <a:avLst/>
                <a:gdLst>
                  <a:gd name="T0" fmla="*/ 251 w 251"/>
                  <a:gd name="T1" fmla="*/ 3 h 159"/>
                  <a:gd name="T2" fmla="*/ 0 w 251"/>
                  <a:gd name="T3" fmla="*/ 159 h 159"/>
                  <a:gd name="T4" fmla="*/ 0 w 251"/>
                  <a:gd name="T5" fmla="*/ 159 h 159"/>
                  <a:gd name="T6" fmla="*/ 251 w 251"/>
                  <a:gd name="T7" fmla="*/ 0 h 159"/>
                  <a:gd name="T8" fmla="*/ 251 w 251"/>
                  <a:gd name="T9" fmla="*/ 3 h 159"/>
                </a:gdLst>
                <a:ahLst/>
                <a:cxnLst>
                  <a:cxn ang="0">
                    <a:pos x="T0" y="T1"/>
                  </a:cxn>
                  <a:cxn ang="0">
                    <a:pos x="T2" y="T3"/>
                  </a:cxn>
                  <a:cxn ang="0">
                    <a:pos x="T4" y="T5"/>
                  </a:cxn>
                  <a:cxn ang="0">
                    <a:pos x="T6" y="T7"/>
                  </a:cxn>
                  <a:cxn ang="0">
                    <a:pos x="T8" y="T9"/>
                  </a:cxn>
                </a:cxnLst>
                <a:rect l="0" t="0" r="r" b="b"/>
                <a:pathLst>
                  <a:path w="251" h="159">
                    <a:moveTo>
                      <a:pt x="251" y="3"/>
                    </a:moveTo>
                    <a:lnTo>
                      <a:pt x="0" y="159"/>
                    </a:lnTo>
                    <a:lnTo>
                      <a:pt x="0" y="159"/>
                    </a:lnTo>
                    <a:lnTo>
                      <a:pt x="251" y="0"/>
                    </a:lnTo>
                    <a:lnTo>
                      <a:pt x="251" y="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1" name="任意多边形: 形状 40"/>
              <p:cNvSpPr>
                <a:spLocks/>
              </p:cNvSpPr>
              <p:nvPr/>
            </p:nvSpPr>
            <p:spPr bwMode="auto">
              <a:xfrm>
                <a:off x="6965951" y="4784726"/>
                <a:ext cx="396875" cy="252413"/>
              </a:xfrm>
              <a:custGeom>
                <a:avLst/>
                <a:gdLst>
                  <a:gd name="T0" fmla="*/ 250 w 250"/>
                  <a:gd name="T1" fmla="*/ 3 h 159"/>
                  <a:gd name="T2" fmla="*/ 0 w 250"/>
                  <a:gd name="T3" fmla="*/ 159 h 159"/>
                  <a:gd name="T4" fmla="*/ 0 w 250"/>
                  <a:gd name="T5" fmla="*/ 159 h 159"/>
                  <a:gd name="T6" fmla="*/ 248 w 250"/>
                  <a:gd name="T7" fmla="*/ 0 h 159"/>
                  <a:gd name="T8" fmla="*/ 250 w 250"/>
                  <a:gd name="T9" fmla="*/ 3 h 159"/>
                </a:gdLst>
                <a:ahLst/>
                <a:cxnLst>
                  <a:cxn ang="0">
                    <a:pos x="T0" y="T1"/>
                  </a:cxn>
                  <a:cxn ang="0">
                    <a:pos x="T2" y="T3"/>
                  </a:cxn>
                  <a:cxn ang="0">
                    <a:pos x="T4" y="T5"/>
                  </a:cxn>
                  <a:cxn ang="0">
                    <a:pos x="T6" y="T7"/>
                  </a:cxn>
                  <a:cxn ang="0">
                    <a:pos x="T8" y="T9"/>
                  </a:cxn>
                </a:cxnLst>
                <a:rect l="0" t="0" r="r" b="b"/>
                <a:pathLst>
                  <a:path w="250" h="159">
                    <a:moveTo>
                      <a:pt x="250" y="3"/>
                    </a:moveTo>
                    <a:lnTo>
                      <a:pt x="0" y="159"/>
                    </a:lnTo>
                    <a:lnTo>
                      <a:pt x="0" y="159"/>
                    </a:lnTo>
                    <a:lnTo>
                      <a:pt x="248" y="0"/>
                    </a:lnTo>
                    <a:lnTo>
                      <a:pt x="250" y="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2" name="任意多边形: 形状 41"/>
              <p:cNvSpPr>
                <a:spLocks/>
              </p:cNvSpPr>
              <p:nvPr/>
            </p:nvSpPr>
            <p:spPr bwMode="auto">
              <a:xfrm>
                <a:off x="6983414" y="4819651"/>
                <a:ext cx="398463" cy="250825"/>
              </a:xfrm>
              <a:custGeom>
                <a:avLst/>
                <a:gdLst>
                  <a:gd name="T0" fmla="*/ 251 w 251"/>
                  <a:gd name="T1" fmla="*/ 2 h 158"/>
                  <a:gd name="T2" fmla="*/ 3 w 251"/>
                  <a:gd name="T3" fmla="*/ 158 h 158"/>
                  <a:gd name="T4" fmla="*/ 0 w 251"/>
                  <a:gd name="T5" fmla="*/ 156 h 158"/>
                  <a:gd name="T6" fmla="*/ 251 w 251"/>
                  <a:gd name="T7" fmla="*/ 0 h 158"/>
                  <a:gd name="T8" fmla="*/ 251 w 251"/>
                  <a:gd name="T9" fmla="*/ 2 h 158"/>
                </a:gdLst>
                <a:ahLst/>
                <a:cxnLst>
                  <a:cxn ang="0">
                    <a:pos x="T0" y="T1"/>
                  </a:cxn>
                  <a:cxn ang="0">
                    <a:pos x="T2" y="T3"/>
                  </a:cxn>
                  <a:cxn ang="0">
                    <a:pos x="T4" y="T5"/>
                  </a:cxn>
                  <a:cxn ang="0">
                    <a:pos x="T6" y="T7"/>
                  </a:cxn>
                  <a:cxn ang="0">
                    <a:pos x="T8" y="T9"/>
                  </a:cxn>
                </a:cxnLst>
                <a:rect l="0" t="0" r="r" b="b"/>
                <a:pathLst>
                  <a:path w="251" h="158">
                    <a:moveTo>
                      <a:pt x="251" y="2"/>
                    </a:moveTo>
                    <a:lnTo>
                      <a:pt x="3" y="158"/>
                    </a:lnTo>
                    <a:lnTo>
                      <a:pt x="0" y="156"/>
                    </a:lnTo>
                    <a:lnTo>
                      <a:pt x="251" y="0"/>
                    </a:lnTo>
                    <a:lnTo>
                      <a:pt x="251"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3" name="任意多边形: 形状 42"/>
              <p:cNvSpPr>
                <a:spLocks/>
              </p:cNvSpPr>
              <p:nvPr/>
            </p:nvSpPr>
            <p:spPr bwMode="auto">
              <a:xfrm>
                <a:off x="7007226" y="4852988"/>
                <a:ext cx="396875" cy="252413"/>
              </a:xfrm>
              <a:custGeom>
                <a:avLst/>
                <a:gdLst>
                  <a:gd name="T0" fmla="*/ 250 w 250"/>
                  <a:gd name="T1" fmla="*/ 2 h 159"/>
                  <a:gd name="T2" fmla="*/ 0 w 250"/>
                  <a:gd name="T3" fmla="*/ 159 h 159"/>
                  <a:gd name="T4" fmla="*/ 0 w 250"/>
                  <a:gd name="T5" fmla="*/ 156 h 159"/>
                  <a:gd name="T6" fmla="*/ 248 w 250"/>
                  <a:gd name="T7" fmla="*/ 0 h 159"/>
                  <a:gd name="T8" fmla="*/ 250 w 250"/>
                  <a:gd name="T9" fmla="*/ 2 h 159"/>
                </a:gdLst>
                <a:ahLst/>
                <a:cxnLst>
                  <a:cxn ang="0">
                    <a:pos x="T0" y="T1"/>
                  </a:cxn>
                  <a:cxn ang="0">
                    <a:pos x="T2" y="T3"/>
                  </a:cxn>
                  <a:cxn ang="0">
                    <a:pos x="T4" y="T5"/>
                  </a:cxn>
                  <a:cxn ang="0">
                    <a:pos x="T6" y="T7"/>
                  </a:cxn>
                  <a:cxn ang="0">
                    <a:pos x="T8" y="T9"/>
                  </a:cxn>
                </a:cxnLst>
                <a:rect l="0" t="0" r="r" b="b"/>
                <a:pathLst>
                  <a:path w="250" h="159">
                    <a:moveTo>
                      <a:pt x="250" y="2"/>
                    </a:moveTo>
                    <a:lnTo>
                      <a:pt x="0" y="159"/>
                    </a:lnTo>
                    <a:lnTo>
                      <a:pt x="0" y="156"/>
                    </a:lnTo>
                    <a:lnTo>
                      <a:pt x="248" y="0"/>
                    </a:lnTo>
                    <a:lnTo>
                      <a:pt x="250"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4" name="任意多边形: 形状 43"/>
              <p:cNvSpPr>
                <a:spLocks/>
              </p:cNvSpPr>
              <p:nvPr/>
            </p:nvSpPr>
            <p:spPr bwMode="auto">
              <a:xfrm>
                <a:off x="7024689" y="4886326"/>
                <a:ext cx="398463" cy="252413"/>
              </a:xfrm>
              <a:custGeom>
                <a:avLst/>
                <a:gdLst>
                  <a:gd name="T0" fmla="*/ 251 w 251"/>
                  <a:gd name="T1" fmla="*/ 3 h 159"/>
                  <a:gd name="T2" fmla="*/ 3 w 251"/>
                  <a:gd name="T3" fmla="*/ 159 h 159"/>
                  <a:gd name="T4" fmla="*/ 0 w 251"/>
                  <a:gd name="T5" fmla="*/ 157 h 159"/>
                  <a:gd name="T6" fmla="*/ 251 w 251"/>
                  <a:gd name="T7" fmla="*/ 0 h 159"/>
                  <a:gd name="T8" fmla="*/ 251 w 251"/>
                  <a:gd name="T9" fmla="*/ 3 h 159"/>
                </a:gdLst>
                <a:ahLst/>
                <a:cxnLst>
                  <a:cxn ang="0">
                    <a:pos x="T0" y="T1"/>
                  </a:cxn>
                  <a:cxn ang="0">
                    <a:pos x="T2" y="T3"/>
                  </a:cxn>
                  <a:cxn ang="0">
                    <a:pos x="T4" y="T5"/>
                  </a:cxn>
                  <a:cxn ang="0">
                    <a:pos x="T6" y="T7"/>
                  </a:cxn>
                  <a:cxn ang="0">
                    <a:pos x="T8" y="T9"/>
                  </a:cxn>
                </a:cxnLst>
                <a:rect l="0" t="0" r="r" b="b"/>
                <a:pathLst>
                  <a:path w="251" h="159">
                    <a:moveTo>
                      <a:pt x="251" y="3"/>
                    </a:moveTo>
                    <a:lnTo>
                      <a:pt x="3" y="159"/>
                    </a:lnTo>
                    <a:lnTo>
                      <a:pt x="0" y="157"/>
                    </a:lnTo>
                    <a:lnTo>
                      <a:pt x="251" y="0"/>
                    </a:lnTo>
                    <a:lnTo>
                      <a:pt x="251" y="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5" name="任意多边形: 形状 44"/>
              <p:cNvSpPr>
                <a:spLocks/>
              </p:cNvSpPr>
              <p:nvPr/>
            </p:nvSpPr>
            <p:spPr bwMode="auto">
              <a:xfrm>
                <a:off x="7048501" y="4921251"/>
                <a:ext cx="396875" cy="250825"/>
              </a:xfrm>
              <a:custGeom>
                <a:avLst/>
                <a:gdLst>
                  <a:gd name="T0" fmla="*/ 250 w 250"/>
                  <a:gd name="T1" fmla="*/ 2 h 158"/>
                  <a:gd name="T2" fmla="*/ 0 w 250"/>
                  <a:gd name="T3" fmla="*/ 158 h 158"/>
                  <a:gd name="T4" fmla="*/ 0 w 250"/>
                  <a:gd name="T5" fmla="*/ 156 h 158"/>
                  <a:gd name="T6" fmla="*/ 250 w 250"/>
                  <a:gd name="T7" fmla="*/ 0 h 158"/>
                  <a:gd name="T8" fmla="*/ 250 w 250"/>
                  <a:gd name="T9" fmla="*/ 2 h 158"/>
                </a:gdLst>
                <a:ahLst/>
                <a:cxnLst>
                  <a:cxn ang="0">
                    <a:pos x="T0" y="T1"/>
                  </a:cxn>
                  <a:cxn ang="0">
                    <a:pos x="T2" y="T3"/>
                  </a:cxn>
                  <a:cxn ang="0">
                    <a:pos x="T4" y="T5"/>
                  </a:cxn>
                  <a:cxn ang="0">
                    <a:pos x="T6" y="T7"/>
                  </a:cxn>
                  <a:cxn ang="0">
                    <a:pos x="T8" y="T9"/>
                  </a:cxn>
                </a:cxnLst>
                <a:rect l="0" t="0" r="r" b="b"/>
                <a:pathLst>
                  <a:path w="250" h="158">
                    <a:moveTo>
                      <a:pt x="250" y="2"/>
                    </a:moveTo>
                    <a:lnTo>
                      <a:pt x="0" y="158"/>
                    </a:lnTo>
                    <a:lnTo>
                      <a:pt x="0" y="156"/>
                    </a:lnTo>
                    <a:lnTo>
                      <a:pt x="250" y="0"/>
                    </a:lnTo>
                    <a:lnTo>
                      <a:pt x="250"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6" name="任意多边形: 形状 45"/>
              <p:cNvSpPr>
                <a:spLocks/>
              </p:cNvSpPr>
              <p:nvPr/>
            </p:nvSpPr>
            <p:spPr bwMode="auto">
              <a:xfrm>
                <a:off x="7070726" y="4954588"/>
                <a:ext cx="398463" cy="252413"/>
              </a:xfrm>
              <a:custGeom>
                <a:avLst/>
                <a:gdLst>
                  <a:gd name="T0" fmla="*/ 251 w 251"/>
                  <a:gd name="T1" fmla="*/ 2 h 159"/>
                  <a:gd name="T2" fmla="*/ 0 w 251"/>
                  <a:gd name="T3" fmla="*/ 159 h 159"/>
                  <a:gd name="T4" fmla="*/ 0 w 251"/>
                  <a:gd name="T5" fmla="*/ 156 h 159"/>
                  <a:gd name="T6" fmla="*/ 248 w 251"/>
                  <a:gd name="T7" fmla="*/ 0 h 159"/>
                  <a:gd name="T8" fmla="*/ 251 w 251"/>
                  <a:gd name="T9" fmla="*/ 2 h 159"/>
                </a:gdLst>
                <a:ahLst/>
                <a:cxnLst>
                  <a:cxn ang="0">
                    <a:pos x="T0" y="T1"/>
                  </a:cxn>
                  <a:cxn ang="0">
                    <a:pos x="T2" y="T3"/>
                  </a:cxn>
                  <a:cxn ang="0">
                    <a:pos x="T4" y="T5"/>
                  </a:cxn>
                  <a:cxn ang="0">
                    <a:pos x="T6" y="T7"/>
                  </a:cxn>
                  <a:cxn ang="0">
                    <a:pos x="T8" y="T9"/>
                  </a:cxn>
                </a:cxnLst>
                <a:rect l="0" t="0" r="r" b="b"/>
                <a:pathLst>
                  <a:path w="251" h="159">
                    <a:moveTo>
                      <a:pt x="251" y="2"/>
                    </a:moveTo>
                    <a:lnTo>
                      <a:pt x="0" y="159"/>
                    </a:lnTo>
                    <a:lnTo>
                      <a:pt x="0" y="156"/>
                    </a:lnTo>
                    <a:lnTo>
                      <a:pt x="248" y="0"/>
                    </a:lnTo>
                    <a:lnTo>
                      <a:pt x="251"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7" name="任意多边形: 形状 46"/>
              <p:cNvSpPr>
                <a:spLocks/>
              </p:cNvSpPr>
              <p:nvPr/>
            </p:nvSpPr>
            <p:spPr bwMode="auto">
              <a:xfrm>
                <a:off x="7089776" y="4987926"/>
                <a:ext cx="396875" cy="252413"/>
              </a:xfrm>
              <a:custGeom>
                <a:avLst/>
                <a:gdLst>
                  <a:gd name="T0" fmla="*/ 250 w 250"/>
                  <a:gd name="T1" fmla="*/ 3 h 159"/>
                  <a:gd name="T2" fmla="*/ 2 w 250"/>
                  <a:gd name="T3" fmla="*/ 159 h 159"/>
                  <a:gd name="T4" fmla="*/ 0 w 250"/>
                  <a:gd name="T5" fmla="*/ 157 h 159"/>
                  <a:gd name="T6" fmla="*/ 250 w 250"/>
                  <a:gd name="T7" fmla="*/ 0 h 159"/>
                  <a:gd name="T8" fmla="*/ 250 w 250"/>
                  <a:gd name="T9" fmla="*/ 3 h 159"/>
                </a:gdLst>
                <a:ahLst/>
                <a:cxnLst>
                  <a:cxn ang="0">
                    <a:pos x="T0" y="T1"/>
                  </a:cxn>
                  <a:cxn ang="0">
                    <a:pos x="T2" y="T3"/>
                  </a:cxn>
                  <a:cxn ang="0">
                    <a:pos x="T4" y="T5"/>
                  </a:cxn>
                  <a:cxn ang="0">
                    <a:pos x="T6" y="T7"/>
                  </a:cxn>
                  <a:cxn ang="0">
                    <a:pos x="T8" y="T9"/>
                  </a:cxn>
                </a:cxnLst>
                <a:rect l="0" t="0" r="r" b="b"/>
                <a:pathLst>
                  <a:path w="250" h="159">
                    <a:moveTo>
                      <a:pt x="250" y="3"/>
                    </a:moveTo>
                    <a:lnTo>
                      <a:pt x="2" y="159"/>
                    </a:lnTo>
                    <a:lnTo>
                      <a:pt x="0" y="157"/>
                    </a:lnTo>
                    <a:lnTo>
                      <a:pt x="250" y="0"/>
                    </a:lnTo>
                    <a:lnTo>
                      <a:pt x="250" y="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8" name="任意多边形: 形状 47"/>
              <p:cNvSpPr>
                <a:spLocks/>
              </p:cNvSpPr>
              <p:nvPr/>
            </p:nvSpPr>
            <p:spPr bwMode="auto">
              <a:xfrm>
                <a:off x="7112001" y="5022851"/>
                <a:ext cx="398463" cy="250825"/>
              </a:xfrm>
              <a:custGeom>
                <a:avLst/>
                <a:gdLst>
                  <a:gd name="T0" fmla="*/ 251 w 251"/>
                  <a:gd name="T1" fmla="*/ 2 h 158"/>
                  <a:gd name="T2" fmla="*/ 0 w 251"/>
                  <a:gd name="T3" fmla="*/ 158 h 158"/>
                  <a:gd name="T4" fmla="*/ 0 w 251"/>
                  <a:gd name="T5" fmla="*/ 156 h 158"/>
                  <a:gd name="T6" fmla="*/ 251 w 251"/>
                  <a:gd name="T7" fmla="*/ 0 h 158"/>
                  <a:gd name="T8" fmla="*/ 251 w 251"/>
                  <a:gd name="T9" fmla="*/ 2 h 158"/>
                </a:gdLst>
                <a:ahLst/>
                <a:cxnLst>
                  <a:cxn ang="0">
                    <a:pos x="T0" y="T1"/>
                  </a:cxn>
                  <a:cxn ang="0">
                    <a:pos x="T2" y="T3"/>
                  </a:cxn>
                  <a:cxn ang="0">
                    <a:pos x="T4" y="T5"/>
                  </a:cxn>
                  <a:cxn ang="0">
                    <a:pos x="T6" y="T7"/>
                  </a:cxn>
                  <a:cxn ang="0">
                    <a:pos x="T8" y="T9"/>
                  </a:cxn>
                </a:cxnLst>
                <a:rect l="0" t="0" r="r" b="b"/>
                <a:pathLst>
                  <a:path w="251" h="158">
                    <a:moveTo>
                      <a:pt x="251" y="2"/>
                    </a:moveTo>
                    <a:lnTo>
                      <a:pt x="0" y="158"/>
                    </a:lnTo>
                    <a:lnTo>
                      <a:pt x="0" y="156"/>
                    </a:lnTo>
                    <a:lnTo>
                      <a:pt x="251" y="0"/>
                    </a:lnTo>
                    <a:lnTo>
                      <a:pt x="251"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9" name="任意多边形: 形状 48"/>
              <p:cNvSpPr>
                <a:spLocks/>
              </p:cNvSpPr>
              <p:nvPr/>
            </p:nvSpPr>
            <p:spPr bwMode="auto">
              <a:xfrm>
                <a:off x="7134226" y="5056188"/>
                <a:ext cx="398463" cy="252413"/>
              </a:xfrm>
              <a:custGeom>
                <a:avLst/>
                <a:gdLst>
                  <a:gd name="T0" fmla="*/ 251 w 251"/>
                  <a:gd name="T1" fmla="*/ 2 h 159"/>
                  <a:gd name="T2" fmla="*/ 0 w 251"/>
                  <a:gd name="T3" fmla="*/ 159 h 159"/>
                  <a:gd name="T4" fmla="*/ 0 w 251"/>
                  <a:gd name="T5" fmla="*/ 156 h 159"/>
                  <a:gd name="T6" fmla="*/ 248 w 251"/>
                  <a:gd name="T7" fmla="*/ 0 h 159"/>
                  <a:gd name="T8" fmla="*/ 251 w 251"/>
                  <a:gd name="T9" fmla="*/ 2 h 159"/>
                </a:gdLst>
                <a:ahLst/>
                <a:cxnLst>
                  <a:cxn ang="0">
                    <a:pos x="T0" y="T1"/>
                  </a:cxn>
                  <a:cxn ang="0">
                    <a:pos x="T2" y="T3"/>
                  </a:cxn>
                  <a:cxn ang="0">
                    <a:pos x="T4" y="T5"/>
                  </a:cxn>
                  <a:cxn ang="0">
                    <a:pos x="T6" y="T7"/>
                  </a:cxn>
                  <a:cxn ang="0">
                    <a:pos x="T8" y="T9"/>
                  </a:cxn>
                </a:cxnLst>
                <a:rect l="0" t="0" r="r" b="b"/>
                <a:pathLst>
                  <a:path w="251" h="159">
                    <a:moveTo>
                      <a:pt x="251" y="2"/>
                    </a:moveTo>
                    <a:lnTo>
                      <a:pt x="0" y="159"/>
                    </a:lnTo>
                    <a:lnTo>
                      <a:pt x="0" y="156"/>
                    </a:lnTo>
                    <a:lnTo>
                      <a:pt x="248" y="0"/>
                    </a:lnTo>
                    <a:lnTo>
                      <a:pt x="251"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0" name="任意多边形: 形状 49"/>
              <p:cNvSpPr>
                <a:spLocks/>
              </p:cNvSpPr>
              <p:nvPr/>
            </p:nvSpPr>
            <p:spPr bwMode="auto">
              <a:xfrm>
                <a:off x="7153276" y="5089526"/>
                <a:ext cx="398463" cy="252413"/>
              </a:xfrm>
              <a:custGeom>
                <a:avLst/>
                <a:gdLst>
                  <a:gd name="T0" fmla="*/ 251 w 251"/>
                  <a:gd name="T1" fmla="*/ 3 h 159"/>
                  <a:gd name="T2" fmla="*/ 2 w 251"/>
                  <a:gd name="T3" fmla="*/ 159 h 159"/>
                  <a:gd name="T4" fmla="*/ 0 w 251"/>
                  <a:gd name="T5" fmla="*/ 156 h 159"/>
                  <a:gd name="T6" fmla="*/ 251 w 251"/>
                  <a:gd name="T7" fmla="*/ 0 h 159"/>
                  <a:gd name="T8" fmla="*/ 251 w 251"/>
                  <a:gd name="T9" fmla="*/ 3 h 159"/>
                </a:gdLst>
                <a:ahLst/>
                <a:cxnLst>
                  <a:cxn ang="0">
                    <a:pos x="T0" y="T1"/>
                  </a:cxn>
                  <a:cxn ang="0">
                    <a:pos x="T2" y="T3"/>
                  </a:cxn>
                  <a:cxn ang="0">
                    <a:pos x="T4" y="T5"/>
                  </a:cxn>
                  <a:cxn ang="0">
                    <a:pos x="T6" y="T7"/>
                  </a:cxn>
                  <a:cxn ang="0">
                    <a:pos x="T8" y="T9"/>
                  </a:cxn>
                </a:cxnLst>
                <a:rect l="0" t="0" r="r" b="b"/>
                <a:pathLst>
                  <a:path w="251" h="159">
                    <a:moveTo>
                      <a:pt x="251" y="3"/>
                    </a:moveTo>
                    <a:lnTo>
                      <a:pt x="2" y="159"/>
                    </a:lnTo>
                    <a:lnTo>
                      <a:pt x="0" y="156"/>
                    </a:lnTo>
                    <a:lnTo>
                      <a:pt x="251" y="0"/>
                    </a:lnTo>
                    <a:lnTo>
                      <a:pt x="251" y="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1" name="任意多边形: 形状 50"/>
              <p:cNvSpPr>
                <a:spLocks/>
              </p:cNvSpPr>
              <p:nvPr/>
            </p:nvSpPr>
            <p:spPr bwMode="auto">
              <a:xfrm>
                <a:off x="7175501" y="5124451"/>
                <a:ext cx="398463" cy="250825"/>
              </a:xfrm>
              <a:custGeom>
                <a:avLst/>
                <a:gdLst>
                  <a:gd name="T0" fmla="*/ 251 w 251"/>
                  <a:gd name="T1" fmla="*/ 2 h 158"/>
                  <a:gd name="T2" fmla="*/ 0 w 251"/>
                  <a:gd name="T3" fmla="*/ 158 h 158"/>
                  <a:gd name="T4" fmla="*/ 0 w 251"/>
                  <a:gd name="T5" fmla="*/ 156 h 158"/>
                  <a:gd name="T6" fmla="*/ 248 w 251"/>
                  <a:gd name="T7" fmla="*/ 0 h 158"/>
                  <a:gd name="T8" fmla="*/ 251 w 251"/>
                  <a:gd name="T9" fmla="*/ 2 h 158"/>
                </a:gdLst>
                <a:ahLst/>
                <a:cxnLst>
                  <a:cxn ang="0">
                    <a:pos x="T0" y="T1"/>
                  </a:cxn>
                  <a:cxn ang="0">
                    <a:pos x="T2" y="T3"/>
                  </a:cxn>
                  <a:cxn ang="0">
                    <a:pos x="T4" y="T5"/>
                  </a:cxn>
                  <a:cxn ang="0">
                    <a:pos x="T6" y="T7"/>
                  </a:cxn>
                  <a:cxn ang="0">
                    <a:pos x="T8" y="T9"/>
                  </a:cxn>
                </a:cxnLst>
                <a:rect l="0" t="0" r="r" b="b"/>
                <a:pathLst>
                  <a:path w="251" h="158">
                    <a:moveTo>
                      <a:pt x="251" y="2"/>
                    </a:moveTo>
                    <a:lnTo>
                      <a:pt x="0" y="158"/>
                    </a:lnTo>
                    <a:lnTo>
                      <a:pt x="0" y="156"/>
                    </a:lnTo>
                    <a:lnTo>
                      <a:pt x="248" y="0"/>
                    </a:lnTo>
                    <a:lnTo>
                      <a:pt x="251" y="2"/>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2" name="任意多边形: 形状 51"/>
              <p:cNvSpPr>
                <a:spLocks/>
              </p:cNvSpPr>
              <p:nvPr/>
            </p:nvSpPr>
            <p:spPr bwMode="auto">
              <a:xfrm>
                <a:off x="7194551" y="5157788"/>
                <a:ext cx="398463" cy="250825"/>
              </a:xfrm>
              <a:custGeom>
                <a:avLst/>
                <a:gdLst>
                  <a:gd name="T0" fmla="*/ 251 w 251"/>
                  <a:gd name="T1" fmla="*/ 0 h 158"/>
                  <a:gd name="T2" fmla="*/ 2 w 251"/>
                  <a:gd name="T3" fmla="*/ 158 h 158"/>
                  <a:gd name="T4" fmla="*/ 0 w 251"/>
                  <a:gd name="T5" fmla="*/ 156 h 158"/>
                  <a:gd name="T6" fmla="*/ 251 w 251"/>
                  <a:gd name="T7" fmla="*/ 0 h 158"/>
                  <a:gd name="T8" fmla="*/ 251 w 251"/>
                  <a:gd name="T9" fmla="*/ 0 h 158"/>
                </a:gdLst>
                <a:ahLst/>
                <a:cxnLst>
                  <a:cxn ang="0">
                    <a:pos x="T0" y="T1"/>
                  </a:cxn>
                  <a:cxn ang="0">
                    <a:pos x="T2" y="T3"/>
                  </a:cxn>
                  <a:cxn ang="0">
                    <a:pos x="T4" y="T5"/>
                  </a:cxn>
                  <a:cxn ang="0">
                    <a:pos x="T6" y="T7"/>
                  </a:cxn>
                  <a:cxn ang="0">
                    <a:pos x="T8" y="T9"/>
                  </a:cxn>
                </a:cxnLst>
                <a:rect l="0" t="0" r="r" b="b"/>
                <a:pathLst>
                  <a:path w="251" h="158">
                    <a:moveTo>
                      <a:pt x="251" y="0"/>
                    </a:moveTo>
                    <a:lnTo>
                      <a:pt x="2" y="158"/>
                    </a:lnTo>
                    <a:lnTo>
                      <a:pt x="0" y="156"/>
                    </a:lnTo>
                    <a:lnTo>
                      <a:pt x="251" y="0"/>
                    </a:lnTo>
                    <a:lnTo>
                      <a:pt x="251"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3" name="任意多边形: 形状 52"/>
              <p:cNvSpPr>
                <a:spLocks/>
              </p:cNvSpPr>
              <p:nvPr/>
            </p:nvSpPr>
            <p:spPr bwMode="auto">
              <a:xfrm>
                <a:off x="7216776" y="5191126"/>
                <a:ext cx="398463" cy="252413"/>
              </a:xfrm>
              <a:custGeom>
                <a:avLst/>
                <a:gdLst>
                  <a:gd name="T0" fmla="*/ 251 w 251"/>
                  <a:gd name="T1" fmla="*/ 0 h 159"/>
                  <a:gd name="T2" fmla="*/ 0 w 251"/>
                  <a:gd name="T3" fmla="*/ 159 h 159"/>
                  <a:gd name="T4" fmla="*/ 0 w 251"/>
                  <a:gd name="T5" fmla="*/ 156 h 159"/>
                  <a:gd name="T6" fmla="*/ 251 w 251"/>
                  <a:gd name="T7" fmla="*/ 0 h 159"/>
                  <a:gd name="T8" fmla="*/ 251 w 251"/>
                  <a:gd name="T9" fmla="*/ 0 h 159"/>
                </a:gdLst>
                <a:ahLst/>
                <a:cxnLst>
                  <a:cxn ang="0">
                    <a:pos x="T0" y="T1"/>
                  </a:cxn>
                  <a:cxn ang="0">
                    <a:pos x="T2" y="T3"/>
                  </a:cxn>
                  <a:cxn ang="0">
                    <a:pos x="T4" y="T5"/>
                  </a:cxn>
                  <a:cxn ang="0">
                    <a:pos x="T6" y="T7"/>
                  </a:cxn>
                  <a:cxn ang="0">
                    <a:pos x="T8" y="T9"/>
                  </a:cxn>
                </a:cxnLst>
                <a:rect l="0" t="0" r="r" b="b"/>
                <a:pathLst>
                  <a:path w="251" h="159">
                    <a:moveTo>
                      <a:pt x="251" y="0"/>
                    </a:moveTo>
                    <a:lnTo>
                      <a:pt x="0" y="159"/>
                    </a:lnTo>
                    <a:lnTo>
                      <a:pt x="0" y="156"/>
                    </a:lnTo>
                    <a:lnTo>
                      <a:pt x="251" y="0"/>
                    </a:lnTo>
                    <a:lnTo>
                      <a:pt x="251"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4" name="任意多边形: 形状 53"/>
              <p:cNvSpPr>
                <a:spLocks/>
              </p:cNvSpPr>
              <p:nvPr/>
            </p:nvSpPr>
            <p:spPr bwMode="auto">
              <a:xfrm>
                <a:off x="7239001" y="5224463"/>
                <a:ext cx="398463" cy="252413"/>
              </a:xfrm>
              <a:custGeom>
                <a:avLst/>
                <a:gdLst>
                  <a:gd name="T0" fmla="*/ 251 w 251"/>
                  <a:gd name="T1" fmla="*/ 0 h 159"/>
                  <a:gd name="T2" fmla="*/ 0 w 251"/>
                  <a:gd name="T3" fmla="*/ 159 h 159"/>
                  <a:gd name="T4" fmla="*/ 0 w 251"/>
                  <a:gd name="T5" fmla="*/ 157 h 159"/>
                  <a:gd name="T6" fmla="*/ 249 w 251"/>
                  <a:gd name="T7" fmla="*/ 0 h 159"/>
                  <a:gd name="T8" fmla="*/ 251 w 251"/>
                  <a:gd name="T9" fmla="*/ 0 h 159"/>
                </a:gdLst>
                <a:ahLst/>
                <a:cxnLst>
                  <a:cxn ang="0">
                    <a:pos x="T0" y="T1"/>
                  </a:cxn>
                  <a:cxn ang="0">
                    <a:pos x="T2" y="T3"/>
                  </a:cxn>
                  <a:cxn ang="0">
                    <a:pos x="T4" y="T5"/>
                  </a:cxn>
                  <a:cxn ang="0">
                    <a:pos x="T6" y="T7"/>
                  </a:cxn>
                  <a:cxn ang="0">
                    <a:pos x="T8" y="T9"/>
                  </a:cxn>
                </a:cxnLst>
                <a:rect l="0" t="0" r="r" b="b"/>
                <a:pathLst>
                  <a:path w="251" h="159">
                    <a:moveTo>
                      <a:pt x="251" y="0"/>
                    </a:moveTo>
                    <a:lnTo>
                      <a:pt x="0" y="159"/>
                    </a:lnTo>
                    <a:lnTo>
                      <a:pt x="0" y="157"/>
                    </a:lnTo>
                    <a:lnTo>
                      <a:pt x="249" y="0"/>
                    </a:lnTo>
                    <a:lnTo>
                      <a:pt x="251"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5" name="任意多边形: 形状 54"/>
              <p:cNvSpPr>
                <a:spLocks/>
              </p:cNvSpPr>
              <p:nvPr/>
            </p:nvSpPr>
            <p:spPr bwMode="auto">
              <a:xfrm>
                <a:off x="7258051" y="5259388"/>
                <a:ext cx="398463" cy="250825"/>
              </a:xfrm>
              <a:custGeom>
                <a:avLst/>
                <a:gdLst>
                  <a:gd name="T0" fmla="*/ 251 w 251"/>
                  <a:gd name="T1" fmla="*/ 0 h 158"/>
                  <a:gd name="T2" fmla="*/ 2 w 251"/>
                  <a:gd name="T3" fmla="*/ 158 h 158"/>
                  <a:gd name="T4" fmla="*/ 0 w 251"/>
                  <a:gd name="T5" fmla="*/ 156 h 158"/>
                  <a:gd name="T6" fmla="*/ 251 w 251"/>
                  <a:gd name="T7" fmla="*/ 0 h 158"/>
                  <a:gd name="T8" fmla="*/ 251 w 251"/>
                  <a:gd name="T9" fmla="*/ 0 h 158"/>
                </a:gdLst>
                <a:ahLst/>
                <a:cxnLst>
                  <a:cxn ang="0">
                    <a:pos x="T0" y="T1"/>
                  </a:cxn>
                  <a:cxn ang="0">
                    <a:pos x="T2" y="T3"/>
                  </a:cxn>
                  <a:cxn ang="0">
                    <a:pos x="T4" y="T5"/>
                  </a:cxn>
                  <a:cxn ang="0">
                    <a:pos x="T6" y="T7"/>
                  </a:cxn>
                  <a:cxn ang="0">
                    <a:pos x="T8" y="T9"/>
                  </a:cxn>
                </a:cxnLst>
                <a:rect l="0" t="0" r="r" b="b"/>
                <a:pathLst>
                  <a:path w="251" h="158">
                    <a:moveTo>
                      <a:pt x="251" y="0"/>
                    </a:moveTo>
                    <a:lnTo>
                      <a:pt x="2" y="158"/>
                    </a:lnTo>
                    <a:lnTo>
                      <a:pt x="0" y="156"/>
                    </a:lnTo>
                    <a:lnTo>
                      <a:pt x="251" y="0"/>
                    </a:lnTo>
                    <a:lnTo>
                      <a:pt x="251"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6" name="任意多边形: 形状 55"/>
              <p:cNvSpPr>
                <a:spLocks/>
              </p:cNvSpPr>
              <p:nvPr/>
            </p:nvSpPr>
            <p:spPr bwMode="auto">
              <a:xfrm>
                <a:off x="7280276" y="5292726"/>
                <a:ext cx="398463" cy="252413"/>
              </a:xfrm>
              <a:custGeom>
                <a:avLst/>
                <a:gdLst>
                  <a:gd name="T0" fmla="*/ 251 w 251"/>
                  <a:gd name="T1" fmla="*/ 0 h 159"/>
                  <a:gd name="T2" fmla="*/ 0 w 251"/>
                  <a:gd name="T3" fmla="*/ 159 h 159"/>
                  <a:gd name="T4" fmla="*/ 0 w 251"/>
                  <a:gd name="T5" fmla="*/ 156 h 159"/>
                  <a:gd name="T6" fmla="*/ 251 w 251"/>
                  <a:gd name="T7" fmla="*/ 0 h 159"/>
                  <a:gd name="T8" fmla="*/ 251 w 251"/>
                  <a:gd name="T9" fmla="*/ 0 h 159"/>
                </a:gdLst>
                <a:ahLst/>
                <a:cxnLst>
                  <a:cxn ang="0">
                    <a:pos x="T0" y="T1"/>
                  </a:cxn>
                  <a:cxn ang="0">
                    <a:pos x="T2" y="T3"/>
                  </a:cxn>
                  <a:cxn ang="0">
                    <a:pos x="T4" y="T5"/>
                  </a:cxn>
                  <a:cxn ang="0">
                    <a:pos x="T6" y="T7"/>
                  </a:cxn>
                  <a:cxn ang="0">
                    <a:pos x="T8" y="T9"/>
                  </a:cxn>
                </a:cxnLst>
                <a:rect l="0" t="0" r="r" b="b"/>
                <a:pathLst>
                  <a:path w="251" h="159">
                    <a:moveTo>
                      <a:pt x="251" y="0"/>
                    </a:moveTo>
                    <a:lnTo>
                      <a:pt x="0" y="159"/>
                    </a:lnTo>
                    <a:lnTo>
                      <a:pt x="0" y="156"/>
                    </a:lnTo>
                    <a:lnTo>
                      <a:pt x="251" y="0"/>
                    </a:lnTo>
                    <a:lnTo>
                      <a:pt x="251"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7" name="任意多边形: 形状 56"/>
              <p:cNvSpPr>
                <a:spLocks/>
              </p:cNvSpPr>
              <p:nvPr/>
            </p:nvSpPr>
            <p:spPr bwMode="auto">
              <a:xfrm>
                <a:off x="7285039" y="4567238"/>
                <a:ext cx="30163" cy="30163"/>
              </a:xfrm>
              <a:custGeom>
                <a:avLst/>
                <a:gdLst>
                  <a:gd name="T0" fmla="*/ 7 w 8"/>
                  <a:gd name="T1" fmla="*/ 2 h 8"/>
                  <a:gd name="T2" fmla="*/ 6 w 8"/>
                  <a:gd name="T3" fmla="*/ 7 h 8"/>
                  <a:gd name="T4" fmla="*/ 1 w 8"/>
                  <a:gd name="T5" fmla="*/ 6 h 8"/>
                  <a:gd name="T6" fmla="*/ 2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4"/>
                      <a:pt x="7" y="6"/>
                      <a:pt x="6" y="7"/>
                    </a:cubicBezTo>
                    <a:cubicBezTo>
                      <a:pt x="4" y="8"/>
                      <a:pt x="2" y="8"/>
                      <a:pt x="1" y="6"/>
                    </a:cubicBezTo>
                    <a:cubicBezTo>
                      <a:pt x="0" y="4"/>
                      <a:pt x="0" y="2"/>
                      <a:pt x="2" y="1"/>
                    </a:cubicBezTo>
                    <a:cubicBezTo>
                      <a:pt x="4" y="0"/>
                      <a:pt x="6" y="1"/>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8" name="任意多边形: 形状 57"/>
              <p:cNvSpPr>
                <a:spLocks/>
              </p:cNvSpPr>
              <p:nvPr/>
            </p:nvSpPr>
            <p:spPr bwMode="auto">
              <a:xfrm>
                <a:off x="7321551" y="4630738"/>
                <a:ext cx="30163" cy="30163"/>
              </a:xfrm>
              <a:custGeom>
                <a:avLst/>
                <a:gdLst>
                  <a:gd name="T0" fmla="*/ 7 w 8"/>
                  <a:gd name="T1" fmla="*/ 2 h 8"/>
                  <a:gd name="T2" fmla="*/ 6 w 8"/>
                  <a:gd name="T3" fmla="*/ 7 h 8"/>
                  <a:gd name="T4" fmla="*/ 1 w 8"/>
                  <a:gd name="T5" fmla="*/ 6 h 8"/>
                  <a:gd name="T6" fmla="*/ 2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3"/>
                      <a:pt x="8" y="6"/>
                      <a:pt x="6" y="7"/>
                    </a:cubicBezTo>
                    <a:cubicBezTo>
                      <a:pt x="5" y="8"/>
                      <a:pt x="2" y="7"/>
                      <a:pt x="1" y="6"/>
                    </a:cubicBezTo>
                    <a:cubicBezTo>
                      <a:pt x="0" y="4"/>
                      <a:pt x="1" y="2"/>
                      <a:pt x="2" y="1"/>
                    </a:cubicBezTo>
                    <a:cubicBezTo>
                      <a:pt x="4" y="0"/>
                      <a:pt x="6" y="0"/>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9" name="任意多边形: 形状 58"/>
              <p:cNvSpPr>
                <a:spLocks/>
              </p:cNvSpPr>
              <p:nvPr/>
            </p:nvSpPr>
            <p:spPr bwMode="auto">
              <a:xfrm>
                <a:off x="7362826" y="4691063"/>
                <a:ext cx="30163" cy="30163"/>
              </a:xfrm>
              <a:custGeom>
                <a:avLst/>
                <a:gdLst>
                  <a:gd name="T0" fmla="*/ 7 w 8"/>
                  <a:gd name="T1" fmla="*/ 2 h 8"/>
                  <a:gd name="T2" fmla="*/ 6 w 8"/>
                  <a:gd name="T3" fmla="*/ 7 h 8"/>
                  <a:gd name="T4" fmla="*/ 1 w 8"/>
                  <a:gd name="T5" fmla="*/ 6 h 8"/>
                  <a:gd name="T6" fmla="*/ 2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4"/>
                      <a:pt x="7" y="6"/>
                      <a:pt x="6" y="7"/>
                    </a:cubicBezTo>
                    <a:cubicBezTo>
                      <a:pt x="4" y="8"/>
                      <a:pt x="2" y="8"/>
                      <a:pt x="1" y="6"/>
                    </a:cubicBezTo>
                    <a:cubicBezTo>
                      <a:pt x="0" y="4"/>
                      <a:pt x="0" y="2"/>
                      <a:pt x="2" y="1"/>
                    </a:cubicBezTo>
                    <a:cubicBezTo>
                      <a:pt x="3" y="0"/>
                      <a:pt x="6" y="1"/>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0" name="任意多边形: 形状 59"/>
              <p:cNvSpPr>
                <a:spLocks/>
              </p:cNvSpPr>
              <p:nvPr/>
            </p:nvSpPr>
            <p:spPr bwMode="auto">
              <a:xfrm>
                <a:off x="7400926" y="4756151"/>
                <a:ext cx="30163" cy="28575"/>
              </a:xfrm>
              <a:custGeom>
                <a:avLst/>
                <a:gdLst>
                  <a:gd name="T0" fmla="*/ 7 w 8"/>
                  <a:gd name="T1" fmla="*/ 2 h 8"/>
                  <a:gd name="T2" fmla="*/ 6 w 8"/>
                  <a:gd name="T3" fmla="*/ 7 h 8"/>
                  <a:gd name="T4" fmla="*/ 1 w 8"/>
                  <a:gd name="T5" fmla="*/ 6 h 8"/>
                  <a:gd name="T6" fmla="*/ 2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4"/>
                      <a:pt x="8" y="6"/>
                      <a:pt x="6" y="7"/>
                    </a:cubicBezTo>
                    <a:cubicBezTo>
                      <a:pt x="4" y="8"/>
                      <a:pt x="2" y="7"/>
                      <a:pt x="1" y="6"/>
                    </a:cubicBezTo>
                    <a:cubicBezTo>
                      <a:pt x="0" y="4"/>
                      <a:pt x="1" y="2"/>
                      <a:pt x="2" y="1"/>
                    </a:cubicBezTo>
                    <a:cubicBezTo>
                      <a:pt x="4" y="0"/>
                      <a:pt x="6" y="0"/>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1" name="任意多边形: 形状 60"/>
              <p:cNvSpPr>
                <a:spLocks/>
              </p:cNvSpPr>
              <p:nvPr/>
            </p:nvSpPr>
            <p:spPr bwMode="auto">
              <a:xfrm>
                <a:off x="7442201" y="4814888"/>
                <a:ext cx="26988" cy="30163"/>
              </a:xfrm>
              <a:custGeom>
                <a:avLst/>
                <a:gdLst>
                  <a:gd name="T0" fmla="*/ 6 w 7"/>
                  <a:gd name="T1" fmla="*/ 3 h 8"/>
                  <a:gd name="T2" fmla="*/ 5 w 7"/>
                  <a:gd name="T3" fmla="*/ 7 h 8"/>
                  <a:gd name="T4" fmla="*/ 1 w 7"/>
                  <a:gd name="T5" fmla="*/ 6 h 8"/>
                  <a:gd name="T6" fmla="*/ 2 w 7"/>
                  <a:gd name="T7" fmla="*/ 1 h 8"/>
                  <a:gd name="T8" fmla="*/ 6 w 7"/>
                  <a:gd name="T9" fmla="*/ 3 h 8"/>
                </a:gdLst>
                <a:ahLst/>
                <a:cxnLst>
                  <a:cxn ang="0">
                    <a:pos x="T0" y="T1"/>
                  </a:cxn>
                  <a:cxn ang="0">
                    <a:pos x="T2" y="T3"/>
                  </a:cxn>
                  <a:cxn ang="0">
                    <a:pos x="T4" y="T5"/>
                  </a:cxn>
                  <a:cxn ang="0">
                    <a:pos x="T6" y="T7"/>
                  </a:cxn>
                  <a:cxn ang="0">
                    <a:pos x="T8" y="T9"/>
                  </a:cxn>
                </a:cxnLst>
                <a:rect l="0" t="0" r="r" b="b"/>
                <a:pathLst>
                  <a:path w="7" h="8">
                    <a:moveTo>
                      <a:pt x="6" y="3"/>
                    </a:moveTo>
                    <a:cubicBezTo>
                      <a:pt x="7" y="4"/>
                      <a:pt x="7" y="6"/>
                      <a:pt x="5" y="7"/>
                    </a:cubicBezTo>
                    <a:cubicBezTo>
                      <a:pt x="4" y="8"/>
                      <a:pt x="2" y="8"/>
                      <a:pt x="1" y="6"/>
                    </a:cubicBezTo>
                    <a:cubicBezTo>
                      <a:pt x="0" y="5"/>
                      <a:pt x="0" y="2"/>
                      <a:pt x="2" y="1"/>
                    </a:cubicBezTo>
                    <a:cubicBezTo>
                      <a:pt x="3" y="0"/>
                      <a:pt x="5" y="1"/>
                      <a:pt x="6" y="3"/>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2" name="任意多边形: 形状 61"/>
              <p:cNvSpPr>
                <a:spLocks/>
              </p:cNvSpPr>
              <p:nvPr/>
            </p:nvSpPr>
            <p:spPr bwMode="auto">
              <a:xfrm>
                <a:off x="7480301" y="4879976"/>
                <a:ext cx="30163" cy="30163"/>
              </a:xfrm>
              <a:custGeom>
                <a:avLst/>
                <a:gdLst>
                  <a:gd name="T0" fmla="*/ 7 w 8"/>
                  <a:gd name="T1" fmla="*/ 2 h 8"/>
                  <a:gd name="T2" fmla="*/ 6 w 8"/>
                  <a:gd name="T3" fmla="*/ 7 h 8"/>
                  <a:gd name="T4" fmla="*/ 1 w 8"/>
                  <a:gd name="T5" fmla="*/ 6 h 8"/>
                  <a:gd name="T6" fmla="*/ 2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4"/>
                      <a:pt x="7" y="6"/>
                      <a:pt x="6" y="7"/>
                    </a:cubicBezTo>
                    <a:cubicBezTo>
                      <a:pt x="4" y="8"/>
                      <a:pt x="2" y="7"/>
                      <a:pt x="1" y="6"/>
                    </a:cubicBezTo>
                    <a:cubicBezTo>
                      <a:pt x="0" y="4"/>
                      <a:pt x="0" y="2"/>
                      <a:pt x="2" y="1"/>
                    </a:cubicBezTo>
                    <a:cubicBezTo>
                      <a:pt x="4" y="0"/>
                      <a:pt x="6" y="0"/>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3" name="任意多边形: 形状 62"/>
              <p:cNvSpPr>
                <a:spLocks/>
              </p:cNvSpPr>
              <p:nvPr/>
            </p:nvSpPr>
            <p:spPr bwMode="auto">
              <a:xfrm>
                <a:off x="7516814" y="4943476"/>
                <a:ext cx="30163" cy="25400"/>
              </a:xfrm>
              <a:custGeom>
                <a:avLst/>
                <a:gdLst>
                  <a:gd name="T0" fmla="*/ 7 w 8"/>
                  <a:gd name="T1" fmla="*/ 2 h 7"/>
                  <a:gd name="T2" fmla="*/ 6 w 8"/>
                  <a:gd name="T3" fmla="*/ 6 h 7"/>
                  <a:gd name="T4" fmla="*/ 1 w 8"/>
                  <a:gd name="T5" fmla="*/ 5 h 7"/>
                  <a:gd name="T6" fmla="*/ 2 w 8"/>
                  <a:gd name="T7" fmla="*/ 1 h 7"/>
                  <a:gd name="T8" fmla="*/ 7 w 8"/>
                  <a:gd name="T9" fmla="*/ 2 h 7"/>
                </a:gdLst>
                <a:ahLst/>
                <a:cxnLst>
                  <a:cxn ang="0">
                    <a:pos x="T0" y="T1"/>
                  </a:cxn>
                  <a:cxn ang="0">
                    <a:pos x="T2" y="T3"/>
                  </a:cxn>
                  <a:cxn ang="0">
                    <a:pos x="T4" y="T5"/>
                  </a:cxn>
                  <a:cxn ang="0">
                    <a:pos x="T6" y="T7"/>
                  </a:cxn>
                  <a:cxn ang="0">
                    <a:pos x="T8" y="T9"/>
                  </a:cxn>
                </a:cxnLst>
                <a:rect l="0" t="0" r="r" b="b"/>
                <a:pathLst>
                  <a:path w="8" h="7">
                    <a:moveTo>
                      <a:pt x="7" y="2"/>
                    </a:moveTo>
                    <a:cubicBezTo>
                      <a:pt x="8" y="3"/>
                      <a:pt x="8" y="5"/>
                      <a:pt x="6" y="6"/>
                    </a:cubicBezTo>
                    <a:cubicBezTo>
                      <a:pt x="4" y="7"/>
                      <a:pt x="2" y="7"/>
                      <a:pt x="1" y="5"/>
                    </a:cubicBezTo>
                    <a:cubicBezTo>
                      <a:pt x="0" y="4"/>
                      <a:pt x="1" y="2"/>
                      <a:pt x="2" y="1"/>
                    </a:cubicBezTo>
                    <a:cubicBezTo>
                      <a:pt x="4" y="0"/>
                      <a:pt x="6" y="0"/>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4" name="任意多边形: 形状 63"/>
              <p:cNvSpPr>
                <a:spLocks/>
              </p:cNvSpPr>
              <p:nvPr/>
            </p:nvSpPr>
            <p:spPr bwMode="auto">
              <a:xfrm>
                <a:off x="7558089" y="5003801"/>
                <a:ext cx="30163" cy="30163"/>
              </a:xfrm>
              <a:custGeom>
                <a:avLst/>
                <a:gdLst>
                  <a:gd name="T0" fmla="*/ 7 w 8"/>
                  <a:gd name="T1" fmla="*/ 2 h 8"/>
                  <a:gd name="T2" fmla="*/ 5 w 8"/>
                  <a:gd name="T3" fmla="*/ 7 h 8"/>
                  <a:gd name="T4" fmla="*/ 1 w 8"/>
                  <a:gd name="T5" fmla="*/ 6 h 8"/>
                  <a:gd name="T6" fmla="*/ 2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4"/>
                      <a:pt x="7" y="6"/>
                      <a:pt x="5" y="7"/>
                    </a:cubicBezTo>
                    <a:cubicBezTo>
                      <a:pt x="4" y="8"/>
                      <a:pt x="2" y="7"/>
                      <a:pt x="1" y="6"/>
                    </a:cubicBezTo>
                    <a:cubicBezTo>
                      <a:pt x="0" y="4"/>
                      <a:pt x="0" y="2"/>
                      <a:pt x="2" y="1"/>
                    </a:cubicBezTo>
                    <a:cubicBezTo>
                      <a:pt x="3" y="0"/>
                      <a:pt x="6" y="1"/>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5" name="任意多边形: 形状 64"/>
              <p:cNvSpPr>
                <a:spLocks/>
              </p:cNvSpPr>
              <p:nvPr/>
            </p:nvSpPr>
            <p:spPr bwMode="auto">
              <a:xfrm>
                <a:off x="7596189" y="5067301"/>
                <a:ext cx="30163" cy="26988"/>
              </a:xfrm>
              <a:custGeom>
                <a:avLst/>
                <a:gdLst>
                  <a:gd name="T0" fmla="*/ 7 w 8"/>
                  <a:gd name="T1" fmla="*/ 2 h 7"/>
                  <a:gd name="T2" fmla="*/ 6 w 8"/>
                  <a:gd name="T3" fmla="*/ 6 h 7"/>
                  <a:gd name="T4" fmla="*/ 1 w 8"/>
                  <a:gd name="T5" fmla="*/ 5 h 7"/>
                  <a:gd name="T6" fmla="*/ 2 w 8"/>
                  <a:gd name="T7" fmla="*/ 1 h 7"/>
                  <a:gd name="T8" fmla="*/ 7 w 8"/>
                  <a:gd name="T9" fmla="*/ 2 h 7"/>
                </a:gdLst>
                <a:ahLst/>
                <a:cxnLst>
                  <a:cxn ang="0">
                    <a:pos x="T0" y="T1"/>
                  </a:cxn>
                  <a:cxn ang="0">
                    <a:pos x="T2" y="T3"/>
                  </a:cxn>
                  <a:cxn ang="0">
                    <a:pos x="T4" y="T5"/>
                  </a:cxn>
                  <a:cxn ang="0">
                    <a:pos x="T6" y="T7"/>
                  </a:cxn>
                  <a:cxn ang="0">
                    <a:pos x="T8" y="T9"/>
                  </a:cxn>
                </a:cxnLst>
                <a:rect l="0" t="0" r="r" b="b"/>
                <a:pathLst>
                  <a:path w="8" h="7">
                    <a:moveTo>
                      <a:pt x="7" y="2"/>
                    </a:moveTo>
                    <a:cubicBezTo>
                      <a:pt x="8" y="3"/>
                      <a:pt x="7" y="5"/>
                      <a:pt x="6" y="6"/>
                    </a:cubicBezTo>
                    <a:cubicBezTo>
                      <a:pt x="4" y="7"/>
                      <a:pt x="2" y="7"/>
                      <a:pt x="1" y="5"/>
                    </a:cubicBezTo>
                    <a:cubicBezTo>
                      <a:pt x="0" y="4"/>
                      <a:pt x="1" y="2"/>
                      <a:pt x="2" y="1"/>
                    </a:cubicBezTo>
                    <a:cubicBezTo>
                      <a:pt x="4" y="0"/>
                      <a:pt x="6" y="0"/>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6" name="任意多边形: 形状 65"/>
              <p:cNvSpPr>
                <a:spLocks/>
              </p:cNvSpPr>
              <p:nvPr/>
            </p:nvSpPr>
            <p:spPr bwMode="auto">
              <a:xfrm>
                <a:off x="7634289" y="5127626"/>
                <a:ext cx="30163" cy="30163"/>
              </a:xfrm>
              <a:custGeom>
                <a:avLst/>
                <a:gdLst>
                  <a:gd name="T0" fmla="*/ 7 w 8"/>
                  <a:gd name="T1" fmla="*/ 2 h 8"/>
                  <a:gd name="T2" fmla="*/ 6 w 8"/>
                  <a:gd name="T3" fmla="*/ 7 h 8"/>
                  <a:gd name="T4" fmla="*/ 1 w 8"/>
                  <a:gd name="T5" fmla="*/ 6 h 8"/>
                  <a:gd name="T6" fmla="*/ 3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4"/>
                      <a:pt x="8" y="6"/>
                      <a:pt x="6" y="7"/>
                    </a:cubicBezTo>
                    <a:cubicBezTo>
                      <a:pt x="5" y="8"/>
                      <a:pt x="2" y="8"/>
                      <a:pt x="1" y="6"/>
                    </a:cubicBezTo>
                    <a:cubicBezTo>
                      <a:pt x="0" y="4"/>
                      <a:pt x="1" y="2"/>
                      <a:pt x="3" y="1"/>
                    </a:cubicBezTo>
                    <a:cubicBezTo>
                      <a:pt x="4" y="0"/>
                      <a:pt x="6" y="1"/>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7" name="任意多边形: 形状 66"/>
              <p:cNvSpPr>
                <a:spLocks/>
              </p:cNvSpPr>
              <p:nvPr/>
            </p:nvSpPr>
            <p:spPr bwMode="auto">
              <a:xfrm>
                <a:off x="7675564" y="5191126"/>
                <a:ext cx="30163" cy="30163"/>
              </a:xfrm>
              <a:custGeom>
                <a:avLst/>
                <a:gdLst>
                  <a:gd name="T0" fmla="*/ 7 w 8"/>
                  <a:gd name="T1" fmla="*/ 2 h 8"/>
                  <a:gd name="T2" fmla="*/ 6 w 8"/>
                  <a:gd name="T3" fmla="*/ 7 h 8"/>
                  <a:gd name="T4" fmla="*/ 1 w 8"/>
                  <a:gd name="T5" fmla="*/ 5 h 8"/>
                  <a:gd name="T6" fmla="*/ 2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3"/>
                      <a:pt x="7" y="6"/>
                      <a:pt x="6" y="7"/>
                    </a:cubicBezTo>
                    <a:cubicBezTo>
                      <a:pt x="4" y="8"/>
                      <a:pt x="2" y="7"/>
                      <a:pt x="1" y="5"/>
                    </a:cubicBezTo>
                    <a:cubicBezTo>
                      <a:pt x="0" y="4"/>
                      <a:pt x="0" y="2"/>
                      <a:pt x="2" y="1"/>
                    </a:cubicBezTo>
                    <a:cubicBezTo>
                      <a:pt x="4" y="0"/>
                      <a:pt x="6" y="0"/>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8" name="任意多边形: 形状 67"/>
              <p:cNvSpPr>
                <a:spLocks/>
              </p:cNvSpPr>
              <p:nvPr/>
            </p:nvSpPr>
            <p:spPr bwMode="auto">
              <a:xfrm>
                <a:off x="7712076" y="5251451"/>
                <a:ext cx="30163" cy="30163"/>
              </a:xfrm>
              <a:custGeom>
                <a:avLst/>
                <a:gdLst>
                  <a:gd name="T0" fmla="*/ 7 w 8"/>
                  <a:gd name="T1" fmla="*/ 2 h 8"/>
                  <a:gd name="T2" fmla="*/ 6 w 8"/>
                  <a:gd name="T3" fmla="*/ 7 h 8"/>
                  <a:gd name="T4" fmla="*/ 1 w 8"/>
                  <a:gd name="T5" fmla="*/ 6 h 8"/>
                  <a:gd name="T6" fmla="*/ 2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4"/>
                      <a:pt x="8" y="6"/>
                      <a:pt x="6" y="7"/>
                    </a:cubicBezTo>
                    <a:cubicBezTo>
                      <a:pt x="4" y="8"/>
                      <a:pt x="2" y="8"/>
                      <a:pt x="1" y="6"/>
                    </a:cubicBezTo>
                    <a:cubicBezTo>
                      <a:pt x="0" y="4"/>
                      <a:pt x="1" y="2"/>
                      <a:pt x="2" y="1"/>
                    </a:cubicBezTo>
                    <a:cubicBezTo>
                      <a:pt x="4" y="0"/>
                      <a:pt x="6" y="1"/>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9" name="任意多边形: 形状 68"/>
              <p:cNvSpPr>
                <a:spLocks/>
              </p:cNvSpPr>
              <p:nvPr/>
            </p:nvSpPr>
            <p:spPr bwMode="auto">
              <a:xfrm>
                <a:off x="7415214" y="4484688"/>
                <a:ext cx="30163" cy="30163"/>
              </a:xfrm>
              <a:custGeom>
                <a:avLst/>
                <a:gdLst>
                  <a:gd name="T0" fmla="*/ 7 w 8"/>
                  <a:gd name="T1" fmla="*/ 2 h 8"/>
                  <a:gd name="T2" fmla="*/ 6 w 8"/>
                  <a:gd name="T3" fmla="*/ 7 h 8"/>
                  <a:gd name="T4" fmla="*/ 1 w 8"/>
                  <a:gd name="T5" fmla="*/ 6 h 8"/>
                  <a:gd name="T6" fmla="*/ 2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4"/>
                      <a:pt x="7" y="6"/>
                      <a:pt x="6" y="7"/>
                    </a:cubicBezTo>
                    <a:cubicBezTo>
                      <a:pt x="4" y="8"/>
                      <a:pt x="2" y="8"/>
                      <a:pt x="1" y="6"/>
                    </a:cubicBezTo>
                    <a:cubicBezTo>
                      <a:pt x="0" y="4"/>
                      <a:pt x="0" y="2"/>
                      <a:pt x="2" y="1"/>
                    </a:cubicBezTo>
                    <a:cubicBezTo>
                      <a:pt x="4" y="0"/>
                      <a:pt x="6" y="1"/>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0" name="任意多边形: 形状 69"/>
              <p:cNvSpPr>
                <a:spLocks/>
              </p:cNvSpPr>
              <p:nvPr/>
            </p:nvSpPr>
            <p:spPr bwMode="auto">
              <a:xfrm>
                <a:off x="7453314" y="4548188"/>
                <a:ext cx="30163" cy="30163"/>
              </a:xfrm>
              <a:custGeom>
                <a:avLst/>
                <a:gdLst>
                  <a:gd name="T0" fmla="*/ 7 w 8"/>
                  <a:gd name="T1" fmla="*/ 2 h 8"/>
                  <a:gd name="T2" fmla="*/ 6 w 8"/>
                  <a:gd name="T3" fmla="*/ 7 h 8"/>
                  <a:gd name="T4" fmla="*/ 1 w 8"/>
                  <a:gd name="T5" fmla="*/ 6 h 8"/>
                  <a:gd name="T6" fmla="*/ 2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4"/>
                      <a:pt x="8" y="6"/>
                      <a:pt x="6" y="7"/>
                    </a:cubicBezTo>
                    <a:cubicBezTo>
                      <a:pt x="4" y="8"/>
                      <a:pt x="2" y="7"/>
                      <a:pt x="1" y="6"/>
                    </a:cubicBezTo>
                    <a:cubicBezTo>
                      <a:pt x="0" y="4"/>
                      <a:pt x="1" y="2"/>
                      <a:pt x="2" y="1"/>
                    </a:cubicBezTo>
                    <a:cubicBezTo>
                      <a:pt x="4" y="0"/>
                      <a:pt x="6" y="0"/>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1" name="任意多边形: 形状 70"/>
              <p:cNvSpPr>
                <a:spLocks/>
              </p:cNvSpPr>
              <p:nvPr/>
            </p:nvSpPr>
            <p:spPr bwMode="auto">
              <a:xfrm>
                <a:off x="7494589" y="4608513"/>
                <a:ext cx="30163" cy="30163"/>
              </a:xfrm>
              <a:custGeom>
                <a:avLst/>
                <a:gdLst>
                  <a:gd name="T0" fmla="*/ 7 w 8"/>
                  <a:gd name="T1" fmla="*/ 3 h 8"/>
                  <a:gd name="T2" fmla="*/ 5 w 8"/>
                  <a:gd name="T3" fmla="*/ 7 h 8"/>
                  <a:gd name="T4" fmla="*/ 1 w 8"/>
                  <a:gd name="T5" fmla="*/ 6 h 8"/>
                  <a:gd name="T6" fmla="*/ 2 w 8"/>
                  <a:gd name="T7" fmla="*/ 1 h 8"/>
                  <a:gd name="T8" fmla="*/ 7 w 8"/>
                  <a:gd name="T9" fmla="*/ 3 h 8"/>
                </a:gdLst>
                <a:ahLst/>
                <a:cxnLst>
                  <a:cxn ang="0">
                    <a:pos x="T0" y="T1"/>
                  </a:cxn>
                  <a:cxn ang="0">
                    <a:pos x="T2" y="T3"/>
                  </a:cxn>
                  <a:cxn ang="0">
                    <a:pos x="T4" y="T5"/>
                  </a:cxn>
                  <a:cxn ang="0">
                    <a:pos x="T6" y="T7"/>
                  </a:cxn>
                  <a:cxn ang="0">
                    <a:pos x="T8" y="T9"/>
                  </a:cxn>
                </a:cxnLst>
                <a:rect l="0" t="0" r="r" b="b"/>
                <a:pathLst>
                  <a:path w="8" h="8">
                    <a:moveTo>
                      <a:pt x="7" y="3"/>
                    </a:moveTo>
                    <a:cubicBezTo>
                      <a:pt x="8" y="4"/>
                      <a:pt x="7" y="6"/>
                      <a:pt x="5" y="7"/>
                    </a:cubicBezTo>
                    <a:cubicBezTo>
                      <a:pt x="4" y="8"/>
                      <a:pt x="2" y="8"/>
                      <a:pt x="1" y="6"/>
                    </a:cubicBezTo>
                    <a:cubicBezTo>
                      <a:pt x="0" y="5"/>
                      <a:pt x="0" y="2"/>
                      <a:pt x="2" y="1"/>
                    </a:cubicBezTo>
                    <a:cubicBezTo>
                      <a:pt x="3" y="0"/>
                      <a:pt x="6" y="1"/>
                      <a:pt x="7" y="3"/>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2" name="任意多边形: 形状 71"/>
              <p:cNvSpPr>
                <a:spLocks/>
              </p:cNvSpPr>
              <p:nvPr/>
            </p:nvSpPr>
            <p:spPr bwMode="auto">
              <a:xfrm>
                <a:off x="7532689" y="4672013"/>
                <a:ext cx="30163" cy="30163"/>
              </a:xfrm>
              <a:custGeom>
                <a:avLst/>
                <a:gdLst>
                  <a:gd name="T0" fmla="*/ 7 w 8"/>
                  <a:gd name="T1" fmla="*/ 2 h 8"/>
                  <a:gd name="T2" fmla="*/ 6 w 8"/>
                  <a:gd name="T3" fmla="*/ 7 h 8"/>
                  <a:gd name="T4" fmla="*/ 1 w 8"/>
                  <a:gd name="T5" fmla="*/ 6 h 8"/>
                  <a:gd name="T6" fmla="*/ 2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4"/>
                      <a:pt x="7" y="6"/>
                      <a:pt x="6" y="7"/>
                    </a:cubicBezTo>
                    <a:cubicBezTo>
                      <a:pt x="4" y="8"/>
                      <a:pt x="2" y="7"/>
                      <a:pt x="1" y="6"/>
                    </a:cubicBezTo>
                    <a:cubicBezTo>
                      <a:pt x="0" y="4"/>
                      <a:pt x="1" y="2"/>
                      <a:pt x="2" y="1"/>
                    </a:cubicBezTo>
                    <a:cubicBezTo>
                      <a:pt x="4" y="0"/>
                      <a:pt x="6" y="0"/>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3" name="任意多边形: 形状 72"/>
              <p:cNvSpPr>
                <a:spLocks/>
              </p:cNvSpPr>
              <p:nvPr/>
            </p:nvSpPr>
            <p:spPr bwMode="auto">
              <a:xfrm>
                <a:off x="7569201" y="4737101"/>
                <a:ext cx="30163" cy="25400"/>
              </a:xfrm>
              <a:custGeom>
                <a:avLst/>
                <a:gdLst>
                  <a:gd name="T0" fmla="*/ 7 w 8"/>
                  <a:gd name="T1" fmla="*/ 2 h 7"/>
                  <a:gd name="T2" fmla="*/ 6 w 8"/>
                  <a:gd name="T3" fmla="*/ 6 h 7"/>
                  <a:gd name="T4" fmla="*/ 1 w 8"/>
                  <a:gd name="T5" fmla="*/ 5 h 7"/>
                  <a:gd name="T6" fmla="*/ 3 w 8"/>
                  <a:gd name="T7" fmla="*/ 1 h 7"/>
                  <a:gd name="T8" fmla="*/ 7 w 8"/>
                  <a:gd name="T9" fmla="*/ 2 h 7"/>
                </a:gdLst>
                <a:ahLst/>
                <a:cxnLst>
                  <a:cxn ang="0">
                    <a:pos x="T0" y="T1"/>
                  </a:cxn>
                  <a:cxn ang="0">
                    <a:pos x="T2" y="T3"/>
                  </a:cxn>
                  <a:cxn ang="0">
                    <a:pos x="T4" y="T5"/>
                  </a:cxn>
                  <a:cxn ang="0">
                    <a:pos x="T6" y="T7"/>
                  </a:cxn>
                  <a:cxn ang="0">
                    <a:pos x="T8" y="T9"/>
                  </a:cxn>
                </a:cxnLst>
                <a:rect l="0" t="0" r="r" b="b"/>
                <a:pathLst>
                  <a:path w="8" h="7">
                    <a:moveTo>
                      <a:pt x="7" y="2"/>
                    </a:moveTo>
                    <a:cubicBezTo>
                      <a:pt x="8" y="3"/>
                      <a:pt x="8" y="5"/>
                      <a:pt x="6" y="6"/>
                    </a:cubicBezTo>
                    <a:cubicBezTo>
                      <a:pt x="5" y="7"/>
                      <a:pt x="2" y="7"/>
                      <a:pt x="1" y="5"/>
                    </a:cubicBezTo>
                    <a:cubicBezTo>
                      <a:pt x="0" y="4"/>
                      <a:pt x="1" y="2"/>
                      <a:pt x="3" y="1"/>
                    </a:cubicBezTo>
                    <a:cubicBezTo>
                      <a:pt x="4" y="0"/>
                      <a:pt x="6" y="0"/>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4" name="任意多边形: 形状 73"/>
              <p:cNvSpPr>
                <a:spLocks/>
              </p:cNvSpPr>
              <p:nvPr/>
            </p:nvSpPr>
            <p:spPr bwMode="auto">
              <a:xfrm>
                <a:off x="7612064" y="4797426"/>
                <a:ext cx="28575" cy="30163"/>
              </a:xfrm>
              <a:custGeom>
                <a:avLst/>
                <a:gdLst>
                  <a:gd name="T0" fmla="*/ 7 w 8"/>
                  <a:gd name="T1" fmla="*/ 2 h 8"/>
                  <a:gd name="T2" fmla="*/ 6 w 8"/>
                  <a:gd name="T3" fmla="*/ 7 h 8"/>
                  <a:gd name="T4" fmla="*/ 1 w 8"/>
                  <a:gd name="T5" fmla="*/ 6 h 8"/>
                  <a:gd name="T6" fmla="*/ 2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4"/>
                      <a:pt x="7" y="6"/>
                      <a:pt x="6" y="7"/>
                    </a:cubicBezTo>
                    <a:cubicBezTo>
                      <a:pt x="4" y="8"/>
                      <a:pt x="2" y="7"/>
                      <a:pt x="1" y="6"/>
                    </a:cubicBezTo>
                    <a:cubicBezTo>
                      <a:pt x="0" y="4"/>
                      <a:pt x="0" y="2"/>
                      <a:pt x="2" y="1"/>
                    </a:cubicBezTo>
                    <a:cubicBezTo>
                      <a:pt x="4" y="0"/>
                      <a:pt x="6" y="1"/>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5" name="任意多边形: 形状 74"/>
              <p:cNvSpPr>
                <a:spLocks/>
              </p:cNvSpPr>
              <p:nvPr/>
            </p:nvSpPr>
            <p:spPr bwMode="auto">
              <a:xfrm>
                <a:off x="7648576" y="4860926"/>
                <a:ext cx="30163" cy="25400"/>
              </a:xfrm>
              <a:custGeom>
                <a:avLst/>
                <a:gdLst>
                  <a:gd name="T0" fmla="*/ 7 w 8"/>
                  <a:gd name="T1" fmla="*/ 2 h 7"/>
                  <a:gd name="T2" fmla="*/ 6 w 8"/>
                  <a:gd name="T3" fmla="*/ 6 h 7"/>
                  <a:gd name="T4" fmla="*/ 1 w 8"/>
                  <a:gd name="T5" fmla="*/ 5 h 7"/>
                  <a:gd name="T6" fmla="*/ 2 w 8"/>
                  <a:gd name="T7" fmla="*/ 1 h 7"/>
                  <a:gd name="T8" fmla="*/ 7 w 8"/>
                  <a:gd name="T9" fmla="*/ 2 h 7"/>
                </a:gdLst>
                <a:ahLst/>
                <a:cxnLst>
                  <a:cxn ang="0">
                    <a:pos x="T0" y="T1"/>
                  </a:cxn>
                  <a:cxn ang="0">
                    <a:pos x="T2" y="T3"/>
                  </a:cxn>
                  <a:cxn ang="0">
                    <a:pos x="T4" y="T5"/>
                  </a:cxn>
                  <a:cxn ang="0">
                    <a:pos x="T6" y="T7"/>
                  </a:cxn>
                  <a:cxn ang="0">
                    <a:pos x="T8" y="T9"/>
                  </a:cxn>
                </a:cxnLst>
                <a:rect l="0" t="0" r="r" b="b"/>
                <a:pathLst>
                  <a:path w="8" h="7">
                    <a:moveTo>
                      <a:pt x="7" y="2"/>
                    </a:moveTo>
                    <a:cubicBezTo>
                      <a:pt x="8" y="3"/>
                      <a:pt x="8" y="5"/>
                      <a:pt x="6" y="6"/>
                    </a:cubicBezTo>
                    <a:cubicBezTo>
                      <a:pt x="4" y="7"/>
                      <a:pt x="2" y="7"/>
                      <a:pt x="1" y="5"/>
                    </a:cubicBezTo>
                    <a:cubicBezTo>
                      <a:pt x="0" y="4"/>
                      <a:pt x="1" y="2"/>
                      <a:pt x="2" y="1"/>
                    </a:cubicBezTo>
                    <a:cubicBezTo>
                      <a:pt x="4" y="0"/>
                      <a:pt x="6" y="0"/>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6" name="任意多边形: 形状 75"/>
              <p:cNvSpPr>
                <a:spLocks/>
              </p:cNvSpPr>
              <p:nvPr/>
            </p:nvSpPr>
            <p:spPr bwMode="auto">
              <a:xfrm>
                <a:off x="7689851" y="4921251"/>
                <a:ext cx="26988" cy="30163"/>
              </a:xfrm>
              <a:custGeom>
                <a:avLst/>
                <a:gdLst>
                  <a:gd name="T0" fmla="*/ 6 w 7"/>
                  <a:gd name="T1" fmla="*/ 2 h 8"/>
                  <a:gd name="T2" fmla="*/ 5 w 7"/>
                  <a:gd name="T3" fmla="*/ 7 h 8"/>
                  <a:gd name="T4" fmla="*/ 1 w 7"/>
                  <a:gd name="T5" fmla="*/ 6 h 8"/>
                  <a:gd name="T6" fmla="*/ 2 w 7"/>
                  <a:gd name="T7" fmla="*/ 1 h 8"/>
                  <a:gd name="T8" fmla="*/ 6 w 7"/>
                  <a:gd name="T9" fmla="*/ 2 h 8"/>
                </a:gdLst>
                <a:ahLst/>
                <a:cxnLst>
                  <a:cxn ang="0">
                    <a:pos x="T0" y="T1"/>
                  </a:cxn>
                  <a:cxn ang="0">
                    <a:pos x="T2" y="T3"/>
                  </a:cxn>
                  <a:cxn ang="0">
                    <a:pos x="T4" y="T5"/>
                  </a:cxn>
                  <a:cxn ang="0">
                    <a:pos x="T6" y="T7"/>
                  </a:cxn>
                  <a:cxn ang="0">
                    <a:pos x="T8" y="T9"/>
                  </a:cxn>
                </a:cxnLst>
                <a:rect l="0" t="0" r="r" b="b"/>
                <a:pathLst>
                  <a:path w="7" h="8">
                    <a:moveTo>
                      <a:pt x="6" y="2"/>
                    </a:moveTo>
                    <a:cubicBezTo>
                      <a:pt x="7" y="4"/>
                      <a:pt x="7" y="6"/>
                      <a:pt x="5" y="7"/>
                    </a:cubicBezTo>
                    <a:cubicBezTo>
                      <a:pt x="4" y="8"/>
                      <a:pt x="2" y="8"/>
                      <a:pt x="1" y="6"/>
                    </a:cubicBezTo>
                    <a:cubicBezTo>
                      <a:pt x="0" y="4"/>
                      <a:pt x="0" y="2"/>
                      <a:pt x="2" y="1"/>
                    </a:cubicBezTo>
                    <a:cubicBezTo>
                      <a:pt x="3" y="0"/>
                      <a:pt x="5" y="1"/>
                      <a:pt x="6"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7" name="任意多边形: 形状 76"/>
              <p:cNvSpPr>
                <a:spLocks/>
              </p:cNvSpPr>
              <p:nvPr/>
            </p:nvSpPr>
            <p:spPr bwMode="auto">
              <a:xfrm>
                <a:off x="7727951" y="4984751"/>
                <a:ext cx="30163" cy="30163"/>
              </a:xfrm>
              <a:custGeom>
                <a:avLst/>
                <a:gdLst>
                  <a:gd name="T0" fmla="*/ 7 w 8"/>
                  <a:gd name="T1" fmla="*/ 2 h 8"/>
                  <a:gd name="T2" fmla="*/ 6 w 8"/>
                  <a:gd name="T3" fmla="*/ 7 h 8"/>
                  <a:gd name="T4" fmla="*/ 1 w 8"/>
                  <a:gd name="T5" fmla="*/ 5 h 8"/>
                  <a:gd name="T6" fmla="*/ 2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3"/>
                      <a:pt x="7" y="6"/>
                      <a:pt x="6" y="7"/>
                    </a:cubicBezTo>
                    <a:cubicBezTo>
                      <a:pt x="4" y="8"/>
                      <a:pt x="2" y="7"/>
                      <a:pt x="1" y="5"/>
                    </a:cubicBezTo>
                    <a:cubicBezTo>
                      <a:pt x="0" y="4"/>
                      <a:pt x="0" y="2"/>
                      <a:pt x="2" y="1"/>
                    </a:cubicBezTo>
                    <a:cubicBezTo>
                      <a:pt x="4" y="0"/>
                      <a:pt x="6" y="0"/>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8" name="任意多边形: 形状 77"/>
              <p:cNvSpPr>
                <a:spLocks/>
              </p:cNvSpPr>
              <p:nvPr/>
            </p:nvSpPr>
            <p:spPr bwMode="auto">
              <a:xfrm>
                <a:off x="7764464" y="5045076"/>
                <a:ext cx="30163" cy="30163"/>
              </a:xfrm>
              <a:custGeom>
                <a:avLst/>
                <a:gdLst>
                  <a:gd name="T0" fmla="*/ 7 w 8"/>
                  <a:gd name="T1" fmla="*/ 2 h 8"/>
                  <a:gd name="T2" fmla="*/ 6 w 8"/>
                  <a:gd name="T3" fmla="*/ 7 h 8"/>
                  <a:gd name="T4" fmla="*/ 1 w 8"/>
                  <a:gd name="T5" fmla="*/ 6 h 8"/>
                  <a:gd name="T6" fmla="*/ 2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4"/>
                      <a:pt x="8" y="6"/>
                      <a:pt x="6" y="7"/>
                    </a:cubicBezTo>
                    <a:cubicBezTo>
                      <a:pt x="5" y="8"/>
                      <a:pt x="2" y="8"/>
                      <a:pt x="1" y="6"/>
                    </a:cubicBezTo>
                    <a:cubicBezTo>
                      <a:pt x="0" y="4"/>
                      <a:pt x="1" y="2"/>
                      <a:pt x="2" y="1"/>
                    </a:cubicBezTo>
                    <a:cubicBezTo>
                      <a:pt x="4" y="0"/>
                      <a:pt x="6" y="1"/>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9" name="任意多边形: 形状 78"/>
              <p:cNvSpPr>
                <a:spLocks/>
              </p:cNvSpPr>
              <p:nvPr/>
            </p:nvSpPr>
            <p:spPr bwMode="auto">
              <a:xfrm>
                <a:off x="7807326" y="5108576"/>
                <a:ext cx="28575" cy="30163"/>
              </a:xfrm>
              <a:custGeom>
                <a:avLst/>
                <a:gdLst>
                  <a:gd name="T0" fmla="*/ 7 w 8"/>
                  <a:gd name="T1" fmla="*/ 2 h 8"/>
                  <a:gd name="T2" fmla="*/ 6 w 8"/>
                  <a:gd name="T3" fmla="*/ 7 h 8"/>
                  <a:gd name="T4" fmla="*/ 1 w 8"/>
                  <a:gd name="T5" fmla="*/ 6 h 8"/>
                  <a:gd name="T6" fmla="*/ 2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4"/>
                      <a:pt x="7" y="6"/>
                      <a:pt x="6" y="7"/>
                    </a:cubicBezTo>
                    <a:cubicBezTo>
                      <a:pt x="4" y="8"/>
                      <a:pt x="2" y="7"/>
                      <a:pt x="1" y="6"/>
                    </a:cubicBezTo>
                    <a:cubicBezTo>
                      <a:pt x="0" y="4"/>
                      <a:pt x="0" y="2"/>
                      <a:pt x="2" y="1"/>
                    </a:cubicBezTo>
                    <a:cubicBezTo>
                      <a:pt x="3" y="0"/>
                      <a:pt x="6" y="0"/>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0" name="任意多边形: 形状 79"/>
              <p:cNvSpPr>
                <a:spLocks/>
              </p:cNvSpPr>
              <p:nvPr/>
            </p:nvSpPr>
            <p:spPr bwMode="auto">
              <a:xfrm>
                <a:off x="7843839" y="5168901"/>
                <a:ext cx="30163" cy="30163"/>
              </a:xfrm>
              <a:custGeom>
                <a:avLst/>
                <a:gdLst>
                  <a:gd name="T0" fmla="*/ 7 w 8"/>
                  <a:gd name="T1" fmla="*/ 2 h 8"/>
                  <a:gd name="T2" fmla="*/ 6 w 8"/>
                  <a:gd name="T3" fmla="*/ 7 h 8"/>
                  <a:gd name="T4" fmla="*/ 1 w 8"/>
                  <a:gd name="T5" fmla="*/ 6 h 8"/>
                  <a:gd name="T6" fmla="*/ 2 w 8"/>
                  <a:gd name="T7" fmla="*/ 1 h 8"/>
                  <a:gd name="T8" fmla="*/ 7 w 8"/>
                  <a:gd name="T9" fmla="*/ 2 h 8"/>
                </a:gdLst>
                <a:ahLst/>
                <a:cxnLst>
                  <a:cxn ang="0">
                    <a:pos x="T0" y="T1"/>
                  </a:cxn>
                  <a:cxn ang="0">
                    <a:pos x="T2" y="T3"/>
                  </a:cxn>
                  <a:cxn ang="0">
                    <a:pos x="T4" y="T5"/>
                  </a:cxn>
                  <a:cxn ang="0">
                    <a:pos x="T6" y="T7"/>
                  </a:cxn>
                  <a:cxn ang="0">
                    <a:pos x="T8" y="T9"/>
                  </a:cxn>
                </a:cxnLst>
                <a:rect l="0" t="0" r="r" b="b"/>
                <a:pathLst>
                  <a:path w="8" h="8">
                    <a:moveTo>
                      <a:pt x="7" y="2"/>
                    </a:moveTo>
                    <a:cubicBezTo>
                      <a:pt x="8" y="4"/>
                      <a:pt x="8" y="6"/>
                      <a:pt x="6" y="7"/>
                    </a:cubicBezTo>
                    <a:cubicBezTo>
                      <a:pt x="4" y="8"/>
                      <a:pt x="2" y="8"/>
                      <a:pt x="1" y="6"/>
                    </a:cubicBezTo>
                    <a:cubicBezTo>
                      <a:pt x="0" y="4"/>
                      <a:pt x="1" y="2"/>
                      <a:pt x="2" y="1"/>
                    </a:cubicBezTo>
                    <a:cubicBezTo>
                      <a:pt x="4" y="0"/>
                      <a:pt x="6" y="1"/>
                      <a:pt x="7" y="2"/>
                    </a:cubicBezTo>
                    <a:close/>
                  </a:path>
                </a:pathLst>
              </a:custGeom>
              <a:solidFill>
                <a:srgbClr val="213C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1" name="任意多边形: 形状 80"/>
              <p:cNvSpPr>
                <a:spLocks/>
              </p:cNvSpPr>
              <p:nvPr/>
            </p:nvSpPr>
            <p:spPr bwMode="auto">
              <a:xfrm>
                <a:off x="7296151" y="4495801"/>
                <a:ext cx="138113" cy="90488"/>
              </a:xfrm>
              <a:custGeom>
                <a:avLst/>
                <a:gdLst>
                  <a:gd name="T0" fmla="*/ 36 w 37"/>
                  <a:gd name="T1" fmla="*/ 1 h 24"/>
                  <a:gd name="T2" fmla="*/ 36 w 37"/>
                  <a:gd name="T3" fmla="*/ 3 h 24"/>
                  <a:gd name="T4" fmla="*/ 2 w 37"/>
                  <a:gd name="T5" fmla="*/ 24 h 24"/>
                  <a:gd name="T6" fmla="*/ 1 w 37"/>
                  <a:gd name="T7" fmla="*/ 24 h 24"/>
                  <a:gd name="T8" fmla="*/ 1 w 37"/>
                  <a:gd name="T9" fmla="*/ 22 h 24"/>
                  <a:gd name="T10" fmla="*/ 35 w 37"/>
                  <a:gd name="T11" fmla="*/ 1 h 24"/>
                  <a:gd name="T12" fmla="*/ 36 w 37"/>
                  <a:gd name="T13" fmla="*/ 1 h 24"/>
                </a:gdLst>
                <a:ahLst/>
                <a:cxnLst>
                  <a:cxn ang="0">
                    <a:pos x="T0" y="T1"/>
                  </a:cxn>
                  <a:cxn ang="0">
                    <a:pos x="T2" y="T3"/>
                  </a:cxn>
                  <a:cxn ang="0">
                    <a:pos x="T4" y="T5"/>
                  </a:cxn>
                  <a:cxn ang="0">
                    <a:pos x="T6" y="T7"/>
                  </a:cxn>
                  <a:cxn ang="0">
                    <a:pos x="T8" y="T9"/>
                  </a:cxn>
                  <a:cxn ang="0">
                    <a:pos x="T10" y="T11"/>
                  </a:cxn>
                  <a:cxn ang="0">
                    <a:pos x="T12" y="T13"/>
                  </a:cxn>
                </a:cxnLst>
                <a:rect l="0" t="0" r="r" b="b"/>
                <a:pathLst>
                  <a:path w="37" h="24">
                    <a:moveTo>
                      <a:pt x="36" y="1"/>
                    </a:moveTo>
                    <a:cubicBezTo>
                      <a:pt x="37" y="2"/>
                      <a:pt x="37" y="2"/>
                      <a:pt x="36" y="3"/>
                    </a:cubicBezTo>
                    <a:cubicBezTo>
                      <a:pt x="2" y="24"/>
                      <a:pt x="2" y="24"/>
                      <a:pt x="2" y="24"/>
                    </a:cubicBezTo>
                    <a:cubicBezTo>
                      <a:pt x="2" y="24"/>
                      <a:pt x="1" y="24"/>
                      <a:pt x="1" y="24"/>
                    </a:cubicBezTo>
                    <a:cubicBezTo>
                      <a:pt x="0" y="23"/>
                      <a:pt x="0" y="22"/>
                      <a:pt x="1" y="22"/>
                    </a:cubicBezTo>
                    <a:cubicBezTo>
                      <a:pt x="35" y="1"/>
                      <a:pt x="35" y="1"/>
                      <a:pt x="35" y="1"/>
                    </a:cubicBezTo>
                    <a:cubicBezTo>
                      <a:pt x="35" y="0"/>
                      <a:pt x="36" y="0"/>
                      <a:pt x="36" y="1"/>
                    </a:cubicBezTo>
                    <a:close/>
                  </a:path>
                </a:pathLst>
              </a:custGeom>
              <a:solidFill>
                <a:srgbClr val="DE2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2" name="任意多边形: 形状 81"/>
              <p:cNvSpPr>
                <a:spLocks/>
              </p:cNvSpPr>
              <p:nvPr/>
            </p:nvSpPr>
            <p:spPr bwMode="auto">
              <a:xfrm>
                <a:off x="7337426" y="4559301"/>
                <a:ext cx="134938" cy="90488"/>
              </a:xfrm>
              <a:custGeom>
                <a:avLst/>
                <a:gdLst>
                  <a:gd name="T0" fmla="*/ 36 w 36"/>
                  <a:gd name="T1" fmla="*/ 1 h 24"/>
                  <a:gd name="T2" fmla="*/ 35 w 36"/>
                  <a:gd name="T3" fmla="*/ 2 h 24"/>
                  <a:gd name="T4" fmla="*/ 2 w 36"/>
                  <a:gd name="T5" fmla="*/ 24 h 24"/>
                  <a:gd name="T6" fmla="*/ 0 w 36"/>
                  <a:gd name="T7" fmla="*/ 23 h 24"/>
                  <a:gd name="T8" fmla="*/ 0 w 36"/>
                  <a:gd name="T9" fmla="*/ 21 h 24"/>
                  <a:gd name="T10" fmla="*/ 34 w 36"/>
                  <a:gd name="T11" fmla="*/ 0 h 24"/>
                  <a:gd name="T12" fmla="*/ 36 w 36"/>
                  <a:gd name="T13" fmla="*/ 1 h 24"/>
                </a:gdLst>
                <a:ahLst/>
                <a:cxnLst>
                  <a:cxn ang="0">
                    <a:pos x="T0" y="T1"/>
                  </a:cxn>
                  <a:cxn ang="0">
                    <a:pos x="T2" y="T3"/>
                  </a:cxn>
                  <a:cxn ang="0">
                    <a:pos x="T4" y="T5"/>
                  </a:cxn>
                  <a:cxn ang="0">
                    <a:pos x="T6" y="T7"/>
                  </a:cxn>
                  <a:cxn ang="0">
                    <a:pos x="T8" y="T9"/>
                  </a:cxn>
                  <a:cxn ang="0">
                    <a:pos x="T10" y="T11"/>
                  </a:cxn>
                  <a:cxn ang="0">
                    <a:pos x="T12" y="T13"/>
                  </a:cxn>
                </a:cxnLst>
                <a:rect l="0" t="0" r="r" b="b"/>
                <a:pathLst>
                  <a:path w="36" h="24">
                    <a:moveTo>
                      <a:pt x="36" y="1"/>
                    </a:moveTo>
                    <a:cubicBezTo>
                      <a:pt x="36" y="1"/>
                      <a:pt x="36" y="2"/>
                      <a:pt x="35" y="2"/>
                    </a:cubicBezTo>
                    <a:cubicBezTo>
                      <a:pt x="2" y="24"/>
                      <a:pt x="2" y="24"/>
                      <a:pt x="2" y="24"/>
                    </a:cubicBezTo>
                    <a:cubicBezTo>
                      <a:pt x="1" y="24"/>
                      <a:pt x="0" y="24"/>
                      <a:pt x="0" y="23"/>
                    </a:cubicBezTo>
                    <a:cubicBezTo>
                      <a:pt x="0" y="23"/>
                      <a:pt x="0" y="22"/>
                      <a:pt x="0" y="21"/>
                    </a:cubicBezTo>
                    <a:cubicBezTo>
                      <a:pt x="34" y="0"/>
                      <a:pt x="34" y="0"/>
                      <a:pt x="34" y="0"/>
                    </a:cubicBezTo>
                    <a:cubicBezTo>
                      <a:pt x="35" y="0"/>
                      <a:pt x="35" y="0"/>
                      <a:pt x="36" y="1"/>
                    </a:cubicBezTo>
                    <a:close/>
                  </a:path>
                </a:pathLst>
              </a:custGeom>
              <a:solidFill>
                <a:srgbClr val="DE2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3" name="任意多边形: 形状 82"/>
              <p:cNvSpPr>
                <a:spLocks/>
              </p:cNvSpPr>
              <p:nvPr/>
            </p:nvSpPr>
            <p:spPr bwMode="auto">
              <a:xfrm>
                <a:off x="7373939" y="4619626"/>
                <a:ext cx="139700" cy="90488"/>
              </a:xfrm>
              <a:custGeom>
                <a:avLst/>
                <a:gdLst>
                  <a:gd name="T0" fmla="*/ 36 w 37"/>
                  <a:gd name="T1" fmla="*/ 1 h 24"/>
                  <a:gd name="T2" fmla="*/ 36 w 37"/>
                  <a:gd name="T3" fmla="*/ 3 h 24"/>
                  <a:gd name="T4" fmla="*/ 2 w 37"/>
                  <a:gd name="T5" fmla="*/ 24 h 24"/>
                  <a:gd name="T6" fmla="*/ 0 w 37"/>
                  <a:gd name="T7" fmla="*/ 24 h 24"/>
                  <a:gd name="T8" fmla="*/ 1 w 37"/>
                  <a:gd name="T9" fmla="*/ 22 h 24"/>
                  <a:gd name="T10" fmla="*/ 34 w 37"/>
                  <a:gd name="T11" fmla="*/ 1 h 24"/>
                  <a:gd name="T12" fmla="*/ 36 w 37"/>
                  <a:gd name="T13" fmla="*/ 1 h 24"/>
                </a:gdLst>
                <a:ahLst/>
                <a:cxnLst>
                  <a:cxn ang="0">
                    <a:pos x="T0" y="T1"/>
                  </a:cxn>
                  <a:cxn ang="0">
                    <a:pos x="T2" y="T3"/>
                  </a:cxn>
                  <a:cxn ang="0">
                    <a:pos x="T4" y="T5"/>
                  </a:cxn>
                  <a:cxn ang="0">
                    <a:pos x="T6" y="T7"/>
                  </a:cxn>
                  <a:cxn ang="0">
                    <a:pos x="T8" y="T9"/>
                  </a:cxn>
                  <a:cxn ang="0">
                    <a:pos x="T10" y="T11"/>
                  </a:cxn>
                  <a:cxn ang="0">
                    <a:pos x="T12" y="T13"/>
                  </a:cxn>
                </a:cxnLst>
                <a:rect l="0" t="0" r="r" b="b"/>
                <a:pathLst>
                  <a:path w="37" h="24">
                    <a:moveTo>
                      <a:pt x="36" y="1"/>
                    </a:moveTo>
                    <a:cubicBezTo>
                      <a:pt x="37" y="2"/>
                      <a:pt x="36" y="3"/>
                      <a:pt x="36" y="3"/>
                    </a:cubicBezTo>
                    <a:cubicBezTo>
                      <a:pt x="2" y="24"/>
                      <a:pt x="2" y="24"/>
                      <a:pt x="2" y="24"/>
                    </a:cubicBezTo>
                    <a:cubicBezTo>
                      <a:pt x="2" y="24"/>
                      <a:pt x="1" y="24"/>
                      <a:pt x="0" y="24"/>
                    </a:cubicBezTo>
                    <a:cubicBezTo>
                      <a:pt x="0" y="23"/>
                      <a:pt x="0" y="22"/>
                      <a:pt x="1" y="22"/>
                    </a:cubicBezTo>
                    <a:cubicBezTo>
                      <a:pt x="34" y="1"/>
                      <a:pt x="34" y="1"/>
                      <a:pt x="34" y="1"/>
                    </a:cubicBezTo>
                    <a:cubicBezTo>
                      <a:pt x="35" y="0"/>
                      <a:pt x="36" y="1"/>
                      <a:pt x="36" y="1"/>
                    </a:cubicBezTo>
                    <a:close/>
                  </a:path>
                </a:pathLst>
              </a:custGeom>
              <a:solidFill>
                <a:srgbClr val="DE2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4" name="任意多边形: 形状 83"/>
              <p:cNvSpPr>
                <a:spLocks/>
              </p:cNvSpPr>
              <p:nvPr/>
            </p:nvSpPr>
            <p:spPr bwMode="auto">
              <a:xfrm>
                <a:off x="7412039" y="4684713"/>
                <a:ext cx="139700" cy="88900"/>
              </a:xfrm>
              <a:custGeom>
                <a:avLst/>
                <a:gdLst>
                  <a:gd name="T0" fmla="*/ 37 w 37"/>
                  <a:gd name="T1" fmla="*/ 1 h 24"/>
                  <a:gd name="T2" fmla="*/ 36 w 37"/>
                  <a:gd name="T3" fmla="*/ 3 h 24"/>
                  <a:gd name="T4" fmla="*/ 3 w 37"/>
                  <a:gd name="T5" fmla="*/ 24 h 24"/>
                  <a:gd name="T6" fmla="*/ 1 w 37"/>
                  <a:gd name="T7" fmla="*/ 23 h 24"/>
                  <a:gd name="T8" fmla="*/ 1 w 37"/>
                  <a:gd name="T9" fmla="*/ 21 h 24"/>
                  <a:gd name="T10" fmla="*/ 35 w 37"/>
                  <a:gd name="T11" fmla="*/ 0 h 24"/>
                  <a:gd name="T12" fmla="*/ 37 w 37"/>
                  <a:gd name="T13" fmla="*/ 1 h 24"/>
                </a:gdLst>
                <a:ahLst/>
                <a:cxnLst>
                  <a:cxn ang="0">
                    <a:pos x="T0" y="T1"/>
                  </a:cxn>
                  <a:cxn ang="0">
                    <a:pos x="T2" y="T3"/>
                  </a:cxn>
                  <a:cxn ang="0">
                    <a:pos x="T4" y="T5"/>
                  </a:cxn>
                  <a:cxn ang="0">
                    <a:pos x="T6" y="T7"/>
                  </a:cxn>
                  <a:cxn ang="0">
                    <a:pos x="T8" y="T9"/>
                  </a:cxn>
                  <a:cxn ang="0">
                    <a:pos x="T10" y="T11"/>
                  </a:cxn>
                  <a:cxn ang="0">
                    <a:pos x="T12" y="T13"/>
                  </a:cxn>
                </a:cxnLst>
                <a:rect l="0" t="0" r="r" b="b"/>
                <a:pathLst>
                  <a:path w="37" h="24">
                    <a:moveTo>
                      <a:pt x="37" y="1"/>
                    </a:moveTo>
                    <a:cubicBezTo>
                      <a:pt x="37" y="1"/>
                      <a:pt x="37" y="2"/>
                      <a:pt x="36" y="3"/>
                    </a:cubicBezTo>
                    <a:cubicBezTo>
                      <a:pt x="3" y="24"/>
                      <a:pt x="3" y="24"/>
                      <a:pt x="3" y="24"/>
                    </a:cubicBezTo>
                    <a:cubicBezTo>
                      <a:pt x="2" y="24"/>
                      <a:pt x="1" y="24"/>
                      <a:pt x="1" y="23"/>
                    </a:cubicBezTo>
                    <a:cubicBezTo>
                      <a:pt x="0" y="23"/>
                      <a:pt x="1" y="22"/>
                      <a:pt x="1" y="21"/>
                    </a:cubicBezTo>
                    <a:cubicBezTo>
                      <a:pt x="35" y="0"/>
                      <a:pt x="35" y="0"/>
                      <a:pt x="35" y="0"/>
                    </a:cubicBezTo>
                    <a:cubicBezTo>
                      <a:pt x="35" y="0"/>
                      <a:pt x="36" y="0"/>
                      <a:pt x="37" y="1"/>
                    </a:cubicBezTo>
                    <a:close/>
                  </a:path>
                </a:pathLst>
              </a:custGeom>
              <a:solidFill>
                <a:srgbClr val="DE2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5" name="任意多边形: 形状 84"/>
              <p:cNvSpPr>
                <a:spLocks/>
              </p:cNvSpPr>
              <p:nvPr/>
            </p:nvSpPr>
            <p:spPr bwMode="auto">
              <a:xfrm>
                <a:off x="7453314" y="4743451"/>
                <a:ext cx="134938" cy="95250"/>
              </a:xfrm>
              <a:custGeom>
                <a:avLst/>
                <a:gdLst>
                  <a:gd name="T0" fmla="*/ 36 w 36"/>
                  <a:gd name="T1" fmla="*/ 1 h 25"/>
                  <a:gd name="T2" fmla="*/ 36 w 36"/>
                  <a:gd name="T3" fmla="*/ 3 h 25"/>
                  <a:gd name="T4" fmla="*/ 2 w 36"/>
                  <a:gd name="T5" fmla="*/ 24 h 25"/>
                  <a:gd name="T6" fmla="*/ 0 w 36"/>
                  <a:gd name="T7" fmla="*/ 24 h 25"/>
                  <a:gd name="T8" fmla="*/ 1 w 36"/>
                  <a:gd name="T9" fmla="*/ 22 h 25"/>
                  <a:gd name="T10" fmla="*/ 34 w 36"/>
                  <a:gd name="T11" fmla="*/ 1 h 25"/>
                  <a:gd name="T12" fmla="*/ 36 w 36"/>
                  <a:gd name="T13" fmla="*/ 1 h 25"/>
                </a:gdLst>
                <a:ahLst/>
                <a:cxnLst>
                  <a:cxn ang="0">
                    <a:pos x="T0" y="T1"/>
                  </a:cxn>
                  <a:cxn ang="0">
                    <a:pos x="T2" y="T3"/>
                  </a:cxn>
                  <a:cxn ang="0">
                    <a:pos x="T4" y="T5"/>
                  </a:cxn>
                  <a:cxn ang="0">
                    <a:pos x="T6" y="T7"/>
                  </a:cxn>
                  <a:cxn ang="0">
                    <a:pos x="T8" y="T9"/>
                  </a:cxn>
                  <a:cxn ang="0">
                    <a:pos x="T10" y="T11"/>
                  </a:cxn>
                  <a:cxn ang="0">
                    <a:pos x="T12" y="T13"/>
                  </a:cxn>
                </a:cxnLst>
                <a:rect l="0" t="0" r="r" b="b"/>
                <a:pathLst>
                  <a:path w="36" h="25">
                    <a:moveTo>
                      <a:pt x="36" y="1"/>
                    </a:moveTo>
                    <a:cubicBezTo>
                      <a:pt x="36" y="2"/>
                      <a:pt x="36" y="3"/>
                      <a:pt x="36" y="3"/>
                    </a:cubicBezTo>
                    <a:cubicBezTo>
                      <a:pt x="2" y="24"/>
                      <a:pt x="2" y="24"/>
                      <a:pt x="2" y="24"/>
                    </a:cubicBezTo>
                    <a:cubicBezTo>
                      <a:pt x="1" y="25"/>
                      <a:pt x="1" y="24"/>
                      <a:pt x="0" y="24"/>
                    </a:cubicBezTo>
                    <a:cubicBezTo>
                      <a:pt x="0" y="23"/>
                      <a:pt x="0" y="22"/>
                      <a:pt x="1" y="22"/>
                    </a:cubicBezTo>
                    <a:cubicBezTo>
                      <a:pt x="34" y="1"/>
                      <a:pt x="34" y="1"/>
                      <a:pt x="34" y="1"/>
                    </a:cubicBezTo>
                    <a:cubicBezTo>
                      <a:pt x="35" y="0"/>
                      <a:pt x="36" y="1"/>
                      <a:pt x="36" y="1"/>
                    </a:cubicBezTo>
                    <a:close/>
                  </a:path>
                </a:pathLst>
              </a:custGeom>
              <a:solidFill>
                <a:srgbClr val="DE2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6" name="任意多边形: 形状 85"/>
              <p:cNvSpPr>
                <a:spLocks/>
              </p:cNvSpPr>
              <p:nvPr/>
            </p:nvSpPr>
            <p:spPr bwMode="auto">
              <a:xfrm>
                <a:off x="7491414" y="4808538"/>
                <a:ext cx="138113" cy="88900"/>
              </a:xfrm>
              <a:custGeom>
                <a:avLst/>
                <a:gdLst>
                  <a:gd name="T0" fmla="*/ 36 w 37"/>
                  <a:gd name="T1" fmla="*/ 1 h 24"/>
                  <a:gd name="T2" fmla="*/ 36 w 37"/>
                  <a:gd name="T3" fmla="*/ 3 h 24"/>
                  <a:gd name="T4" fmla="*/ 2 w 37"/>
                  <a:gd name="T5" fmla="*/ 24 h 24"/>
                  <a:gd name="T6" fmla="*/ 1 w 37"/>
                  <a:gd name="T7" fmla="*/ 23 h 24"/>
                  <a:gd name="T8" fmla="*/ 1 w 37"/>
                  <a:gd name="T9" fmla="*/ 22 h 24"/>
                  <a:gd name="T10" fmla="*/ 35 w 37"/>
                  <a:gd name="T11" fmla="*/ 0 h 24"/>
                  <a:gd name="T12" fmla="*/ 36 w 37"/>
                  <a:gd name="T13" fmla="*/ 1 h 24"/>
                </a:gdLst>
                <a:ahLst/>
                <a:cxnLst>
                  <a:cxn ang="0">
                    <a:pos x="T0" y="T1"/>
                  </a:cxn>
                  <a:cxn ang="0">
                    <a:pos x="T2" y="T3"/>
                  </a:cxn>
                  <a:cxn ang="0">
                    <a:pos x="T4" y="T5"/>
                  </a:cxn>
                  <a:cxn ang="0">
                    <a:pos x="T6" y="T7"/>
                  </a:cxn>
                  <a:cxn ang="0">
                    <a:pos x="T8" y="T9"/>
                  </a:cxn>
                  <a:cxn ang="0">
                    <a:pos x="T10" y="T11"/>
                  </a:cxn>
                  <a:cxn ang="0">
                    <a:pos x="T12" y="T13"/>
                  </a:cxn>
                </a:cxnLst>
                <a:rect l="0" t="0" r="r" b="b"/>
                <a:pathLst>
                  <a:path w="37" h="24">
                    <a:moveTo>
                      <a:pt x="36" y="1"/>
                    </a:moveTo>
                    <a:cubicBezTo>
                      <a:pt x="37" y="1"/>
                      <a:pt x="37" y="2"/>
                      <a:pt x="36" y="3"/>
                    </a:cubicBezTo>
                    <a:cubicBezTo>
                      <a:pt x="2" y="24"/>
                      <a:pt x="2" y="24"/>
                      <a:pt x="2" y="24"/>
                    </a:cubicBezTo>
                    <a:cubicBezTo>
                      <a:pt x="2" y="24"/>
                      <a:pt x="1" y="24"/>
                      <a:pt x="1" y="23"/>
                    </a:cubicBezTo>
                    <a:cubicBezTo>
                      <a:pt x="0" y="23"/>
                      <a:pt x="0" y="22"/>
                      <a:pt x="1" y="22"/>
                    </a:cubicBezTo>
                    <a:cubicBezTo>
                      <a:pt x="35" y="0"/>
                      <a:pt x="35" y="0"/>
                      <a:pt x="35" y="0"/>
                    </a:cubicBezTo>
                    <a:cubicBezTo>
                      <a:pt x="35" y="0"/>
                      <a:pt x="36" y="0"/>
                      <a:pt x="36" y="1"/>
                    </a:cubicBezTo>
                    <a:close/>
                  </a:path>
                </a:pathLst>
              </a:custGeom>
              <a:solidFill>
                <a:srgbClr val="DE2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7" name="任意多边形: 形状 86"/>
              <p:cNvSpPr>
                <a:spLocks/>
              </p:cNvSpPr>
              <p:nvPr/>
            </p:nvSpPr>
            <p:spPr bwMode="auto">
              <a:xfrm>
                <a:off x="7532689" y="4872038"/>
                <a:ext cx="134938" cy="90488"/>
              </a:xfrm>
              <a:custGeom>
                <a:avLst/>
                <a:gdLst>
                  <a:gd name="T0" fmla="*/ 36 w 36"/>
                  <a:gd name="T1" fmla="*/ 0 h 24"/>
                  <a:gd name="T2" fmla="*/ 35 w 36"/>
                  <a:gd name="T3" fmla="*/ 2 h 24"/>
                  <a:gd name="T4" fmla="*/ 2 w 36"/>
                  <a:gd name="T5" fmla="*/ 23 h 24"/>
                  <a:gd name="T6" fmla="*/ 0 w 36"/>
                  <a:gd name="T7" fmla="*/ 23 h 24"/>
                  <a:gd name="T8" fmla="*/ 0 w 36"/>
                  <a:gd name="T9" fmla="*/ 21 h 24"/>
                  <a:gd name="T10" fmla="*/ 34 w 36"/>
                  <a:gd name="T11" fmla="*/ 0 h 24"/>
                  <a:gd name="T12" fmla="*/ 36 w 36"/>
                  <a:gd name="T13" fmla="*/ 0 h 24"/>
                </a:gdLst>
                <a:ahLst/>
                <a:cxnLst>
                  <a:cxn ang="0">
                    <a:pos x="T0" y="T1"/>
                  </a:cxn>
                  <a:cxn ang="0">
                    <a:pos x="T2" y="T3"/>
                  </a:cxn>
                  <a:cxn ang="0">
                    <a:pos x="T4" y="T5"/>
                  </a:cxn>
                  <a:cxn ang="0">
                    <a:pos x="T6" y="T7"/>
                  </a:cxn>
                  <a:cxn ang="0">
                    <a:pos x="T8" y="T9"/>
                  </a:cxn>
                  <a:cxn ang="0">
                    <a:pos x="T10" y="T11"/>
                  </a:cxn>
                  <a:cxn ang="0">
                    <a:pos x="T12" y="T13"/>
                  </a:cxn>
                </a:cxnLst>
                <a:rect l="0" t="0" r="r" b="b"/>
                <a:pathLst>
                  <a:path w="36" h="24">
                    <a:moveTo>
                      <a:pt x="36" y="0"/>
                    </a:moveTo>
                    <a:cubicBezTo>
                      <a:pt x="36" y="1"/>
                      <a:pt x="36" y="2"/>
                      <a:pt x="35" y="2"/>
                    </a:cubicBezTo>
                    <a:cubicBezTo>
                      <a:pt x="2" y="23"/>
                      <a:pt x="2" y="23"/>
                      <a:pt x="2" y="23"/>
                    </a:cubicBezTo>
                    <a:cubicBezTo>
                      <a:pt x="1" y="24"/>
                      <a:pt x="0" y="24"/>
                      <a:pt x="0" y="23"/>
                    </a:cubicBezTo>
                    <a:cubicBezTo>
                      <a:pt x="0" y="22"/>
                      <a:pt x="0" y="21"/>
                      <a:pt x="0" y="21"/>
                    </a:cubicBezTo>
                    <a:cubicBezTo>
                      <a:pt x="34" y="0"/>
                      <a:pt x="34" y="0"/>
                      <a:pt x="34" y="0"/>
                    </a:cubicBezTo>
                    <a:cubicBezTo>
                      <a:pt x="35" y="0"/>
                      <a:pt x="35" y="0"/>
                      <a:pt x="36" y="0"/>
                    </a:cubicBezTo>
                    <a:close/>
                  </a:path>
                </a:pathLst>
              </a:custGeom>
              <a:solidFill>
                <a:srgbClr val="DE2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8" name="任意多边形: 形状 87"/>
              <p:cNvSpPr>
                <a:spLocks/>
              </p:cNvSpPr>
              <p:nvPr/>
            </p:nvSpPr>
            <p:spPr bwMode="auto">
              <a:xfrm>
                <a:off x="7569201" y="4932363"/>
                <a:ext cx="139700" cy="90488"/>
              </a:xfrm>
              <a:custGeom>
                <a:avLst/>
                <a:gdLst>
                  <a:gd name="T0" fmla="*/ 36 w 37"/>
                  <a:gd name="T1" fmla="*/ 1 h 24"/>
                  <a:gd name="T2" fmla="*/ 36 w 37"/>
                  <a:gd name="T3" fmla="*/ 3 h 24"/>
                  <a:gd name="T4" fmla="*/ 2 w 37"/>
                  <a:gd name="T5" fmla="*/ 24 h 24"/>
                  <a:gd name="T6" fmla="*/ 0 w 37"/>
                  <a:gd name="T7" fmla="*/ 23 h 24"/>
                  <a:gd name="T8" fmla="*/ 1 w 37"/>
                  <a:gd name="T9" fmla="*/ 22 h 24"/>
                  <a:gd name="T10" fmla="*/ 34 w 37"/>
                  <a:gd name="T11" fmla="*/ 1 h 24"/>
                  <a:gd name="T12" fmla="*/ 36 w 37"/>
                  <a:gd name="T13" fmla="*/ 1 h 24"/>
                </a:gdLst>
                <a:ahLst/>
                <a:cxnLst>
                  <a:cxn ang="0">
                    <a:pos x="T0" y="T1"/>
                  </a:cxn>
                  <a:cxn ang="0">
                    <a:pos x="T2" y="T3"/>
                  </a:cxn>
                  <a:cxn ang="0">
                    <a:pos x="T4" y="T5"/>
                  </a:cxn>
                  <a:cxn ang="0">
                    <a:pos x="T6" y="T7"/>
                  </a:cxn>
                  <a:cxn ang="0">
                    <a:pos x="T8" y="T9"/>
                  </a:cxn>
                  <a:cxn ang="0">
                    <a:pos x="T10" y="T11"/>
                  </a:cxn>
                  <a:cxn ang="0">
                    <a:pos x="T12" y="T13"/>
                  </a:cxn>
                </a:cxnLst>
                <a:rect l="0" t="0" r="r" b="b"/>
                <a:pathLst>
                  <a:path w="37" h="24">
                    <a:moveTo>
                      <a:pt x="36" y="1"/>
                    </a:moveTo>
                    <a:cubicBezTo>
                      <a:pt x="37" y="2"/>
                      <a:pt x="36" y="2"/>
                      <a:pt x="36" y="3"/>
                    </a:cubicBezTo>
                    <a:cubicBezTo>
                      <a:pt x="2" y="24"/>
                      <a:pt x="2" y="24"/>
                      <a:pt x="2" y="24"/>
                    </a:cubicBezTo>
                    <a:cubicBezTo>
                      <a:pt x="2" y="24"/>
                      <a:pt x="1" y="24"/>
                      <a:pt x="0" y="23"/>
                    </a:cubicBezTo>
                    <a:cubicBezTo>
                      <a:pt x="0" y="23"/>
                      <a:pt x="0" y="22"/>
                      <a:pt x="1" y="22"/>
                    </a:cubicBezTo>
                    <a:cubicBezTo>
                      <a:pt x="34" y="1"/>
                      <a:pt x="34" y="1"/>
                      <a:pt x="34" y="1"/>
                    </a:cubicBezTo>
                    <a:cubicBezTo>
                      <a:pt x="35" y="0"/>
                      <a:pt x="36" y="0"/>
                      <a:pt x="36" y="1"/>
                    </a:cubicBezTo>
                    <a:close/>
                  </a:path>
                </a:pathLst>
              </a:custGeom>
              <a:solidFill>
                <a:srgbClr val="DE2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9" name="任意多边形: 形状 88"/>
              <p:cNvSpPr>
                <a:spLocks/>
              </p:cNvSpPr>
              <p:nvPr/>
            </p:nvSpPr>
            <p:spPr bwMode="auto">
              <a:xfrm>
                <a:off x="7607301" y="4995863"/>
                <a:ext cx="139700" cy="90488"/>
              </a:xfrm>
              <a:custGeom>
                <a:avLst/>
                <a:gdLst>
                  <a:gd name="T0" fmla="*/ 37 w 37"/>
                  <a:gd name="T1" fmla="*/ 1 h 24"/>
                  <a:gd name="T2" fmla="*/ 36 w 37"/>
                  <a:gd name="T3" fmla="*/ 2 h 24"/>
                  <a:gd name="T4" fmla="*/ 3 w 37"/>
                  <a:gd name="T5" fmla="*/ 23 h 24"/>
                  <a:gd name="T6" fmla="*/ 1 w 37"/>
                  <a:gd name="T7" fmla="*/ 23 h 24"/>
                  <a:gd name="T8" fmla="*/ 1 w 37"/>
                  <a:gd name="T9" fmla="*/ 21 h 24"/>
                  <a:gd name="T10" fmla="*/ 35 w 37"/>
                  <a:gd name="T11" fmla="*/ 0 h 24"/>
                  <a:gd name="T12" fmla="*/ 37 w 37"/>
                  <a:gd name="T13" fmla="*/ 1 h 24"/>
                </a:gdLst>
                <a:ahLst/>
                <a:cxnLst>
                  <a:cxn ang="0">
                    <a:pos x="T0" y="T1"/>
                  </a:cxn>
                  <a:cxn ang="0">
                    <a:pos x="T2" y="T3"/>
                  </a:cxn>
                  <a:cxn ang="0">
                    <a:pos x="T4" y="T5"/>
                  </a:cxn>
                  <a:cxn ang="0">
                    <a:pos x="T6" y="T7"/>
                  </a:cxn>
                  <a:cxn ang="0">
                    <a:pos x="T8" y="T9"/>
                  </a:cxn>
                  <a:cxn ang="0">
                    <a:pos x="T10" y="T11"/>
                  </a:cxn>
                  <a:cxn ang="0">
                    <a:pos x="T12" y="T13"/>
                  </a:cxn>
                </a:cxnLst>
                <a:rect l="0" t="0" r="r" b="b"/>
                <a:pathLst>
                  <a:path w="37" h="24">
                    <a:moveTo>
                      <a:pt x="37" y="1"/>
                    </a:moveTo>
                    <a:cubicBezTo>
                      <a:pt x="37" y="1"/>
                      <a:pt x="37" y="2"/>
                      <a:pt x="36" y="2"/>
                    </a:cubicBezTo>
                    <a:cubicBezTo>
                      <a:pt x="3" y="23"/>
                      <a:pt x="3" y="23"/>
                      <a:pt x="3" y="23"/>
                    </a:cubicBezTo>
                    <a:cubicBezTo>
                      <a:pt x="2" y="24"/>
                      <a:pt x="1" y="24"/>
                      <a:pt x="1" y="23"/>
                    </a:cubicBezTo>
                    <a:cubicBezTo>
                      <a:pt x="0" y="22"/>
                      <a:pt x="1" y="22"/>
                      <a:pt x="1" y="21"/>
                    </a:cubicBezTo>
                    <a:cubicBezTo>
                      <a:pt x="35" y="0"/>
                      <a:pt x="35" y="0"/>
                      <a:pt x="35" y="0"/>
                    </a:cubicBezTo>
                    <a:cubicBezTo>
                      <a:pt x="35" y="0"/>
                      <a:pt x="36" y="0"/>
                      <a:pt x="37" y="1"/>
                    </a:cubicBezTo>
                    <a:close/>
                  </a:path>
                </a:pathLst>
              </a:custGeom>
              <a:solidFill>
                <a:srgbClr val="DE2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0" name="任意多边形: 形状 89"/>
              <p:cNvSpPr>
                <a:spLocks/>
              </p:cNvSpPr>
              <p:nvPr/>
            </p:nvSpPr>
            <p:spPr bwMode="auto">
              <a:xfrm>
                <a:off x="7648576" y="5056188"/>
                <a:ext cx="134938" cy="90488"/>
              </a:xfrm>
              <a:custGeom>
                <a:avLst/>
                <a:gdLst>
                  <a:gd name="T0" fmla="*/ 36 w 36"/>
                  <a:gd name="T1" fmla="*/ 1 h 24"/>
                  <a:gd name="T2" fmla="*/ 36 w 36"/>
                  <a:gd name="T3" fmla="*/ 3 h 24"/>
                  <a:gd name="T4" fmla="*/ 2 w 36"/>
                  <a:gd name="T5" fmla="*/ 24 h 24"/>
                  <a:gd name="T6" fmla="*/ 0 w 36"/>
                  <a:gd name="T7" fmla="*/ 24 h 24"/>
                  <a:gd name="T8" fmla="*/ 1 w 36"/>
                  <a:gd name="T9" fmla="*/ 22 h 24"/>
                  <a:gd name="T10" fmla="*/ 34 w 36"/>
                  <a:gd name="T11" fmla="*/ 1 h 24"/>
                  <a:gd name="T12" fmla="*/ 36 w 36"/>
                  <a:gd name="T13" fmla="*/ 1 h 24"/>
                </a:gdLst>
                <a:ahLst/>
                <a:cxnLst>
                  <a:cxn ang="0">
                    <a:pos x="T0" y="T1"/>
                  </a:cxn>
                  <a:cxn ang="0">
                    <a:pos x="T2" y="T3"/>
                  </a:cxn>
                  <a:cxn ang="0">
                    <a:pos x="T4" y="T5"/>
                  </a:cxn>
                  <a:cxn ang="0">
                    <a:pos x="T6" y="T7"/>
                  </a:cxn>
                  <a:cxn ang="0">
                    <a:pos x="T8" y="T9"/>
                  </a:cxn>
                  <a:cxn ang="0">
                    <a:pos x="T10" y="T11"/>
                  </a:cxn>
                  <a:cxn ang="0">
                    <a:pos x="T12" y="T13"/>
                  </a:cxn>
                </a:cxnLst>
                <a:rect l="0" t="0" r="r" b="b"/>
                <a:pathLst>
                  <a:path w="36" h="24">
                    <a:moveTo>
                      <a:pt x="36" y="1"/>
                    </a:moveTo>
                    <a:cubicBezTo>
                      <a:pt x="36" y="2"/>
                      <a:pt x="36" y="3"/>
                      <a:pt x="36" y="3"/>
                    </a:cubicBezTo>
                    <a:cubicBezTo>
                      <a:pt x="2" y="24"/>
                      <a:pt x="2" y="24"/>
                      <a:pt x="2" y="24"/>
                    </a:cubicBezTo>
                    <a:cubicBezTo>
                      <a:pt x="1" y="24"/>
                      <a:pt x="1" y="24"/>
                      <a:pt x="0" y="24"/>
                    </a:cubicBezTo>
                    <a:cubicBezTo>
                      <a:pt x="0" y="23"/>
                      <a:pt x="0" y="22"/>
                      <a:pt x="1" y="22"/>
                    </a:cubicBezTo>
                    <a:cubicBezTo>
                      <a:pt x="34" y="1"/>
                      <a:pt x="34" y="1"/>
                      <a:pt x="34" y="1"/>
                    </a:cubicBezTo>
                    <a:cubicBezTo>
                      <a:pt x="35" y="0"/>
                      <a:pt x="36" y="0"/>
                      <a:pt x="36" y="1"/>
                    </a:cubicBezTo>
                    <a:close/>
                  </a:path>
                </a:pathLst>
              </a:custGeom>
              <a:solidFill>
                <a:srgbClr val="DE2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1" name="任意多边形: 形状 90"/>
              <p:cNvSpPr>
                <a:spLocks/>
              </p:cNvSpPr>
              <p:nvPr/>
            </p:nvSpPr>
            <p:spPr bwMode="auto">
              <a:xfrm>
                <a:off x="7686676" y="5119688"/>
                <a:ext cx="138113" cy="90488"/>
              </a:xfrm>
              <a:custGeom>
                <a:avLst/>
                <a:gdLst>
                  <a:gd name="T0" fmla="*/ 36 w 37"/>
                  <a:gd name="T1" fmla="*/ 1 h 24"/>
                  <a:gd name="T2" fmla="*/ 36 w 37"/>
                  <a:gd name="T3" fmla="*/ 2 h 24"/>
                  <a:gd name="T4" fmla="*/ 2 w 37"/>
                  <a:gd name="T5" fmla="*/ 24 h 24"/>
                  <a:gd name="T6" fmla="*/ 1 w 37"/>
                  <a:gd name="T7" fmla="*/ 23 h 24"/>
                  <a:gd name="T8" fmla="*/ 1 w 37"/>
                  <a:gd name="T9" fmla="*/ 21 h 24"/>
                  <a:gd name="T10" fmla="*/ 35 w 37"/>
                  <a:gd name="T11" fmla="*/ 0 h 24"/>
                  <a:gd name="T12" fmla="*/ 36 w 37"/>
                  <a:gd name="T13" fmla="*/ 1 h 24"/>
                </a:gdLst>
                <a:ahLst/>
                <a:cxnLst>
                  <a:cxn ang="0">
                    <a:pos x="T0" y="T1"/>
                  </a:cxn>
                  <a:cxn ang="0">
                    <a:pos x="T2" y="T3"/>
                  </a:cxn>
                  <a:cxn ang="0">
                    <a:pos x="T4" y="T5"/>
                  </a:cxn>
                  <a:cxn ang="0">
                    <a:pos x="T6" y="T7"/>
                  </a:cxn>
                  <a:cxn ang="0">
                    <a:pos x="T8" y="T9"/>
                  </a:cxn>
                  <a:cxn ang="0">
                    <a:pos x="T10" y="T11"/>
                  </a:cxn>
                  <a:cxn ang="0">
                    <a:pos x="T12" y="T13"/>
                  </a:cxn>
                </a:cxnLst>
                <a:rect l="0" t="0" r="r" b="b"/>
                <a:pathLst>
                  <a:path w="37" h="24">
                    <a:moveTo>
                      <a:pt x="36" y="1"/>
                    </a:moveTo>
                    <a:cubicBezTo>
                      <a:pt x="37" y="1"/>
                      <a:pt x="37" y="2"/>
                      <a:pt x="36" y="2"/>
                    </a:cubicBezTo>
                    <a:cubicBezTo>
                      <a:pt x="2" y="24"/>
                      <a:pt x="2" y="24"/>
                      <a:pt x="2" y="24"/>
                    </a:cubicBezTo>
                    <a:cubicBezTo>
                      <a:pt x="2" y="24"/>
                      <a:pt x="1" y="24"/>
                      <a:pt x="1" y="23"/>
                    </a:cubicBezTo>
                    <a:cubicBezTo>
                      <a:pt x="0" y="23"/>
                      <a:pt x="0" y="22"/>
                      <a:pt x="1" y="21"/>
                    </a:cubicBezTo>
                    <a:cubicBezTo>
                      <a:pt x="35" y="0"/>
                      <a:pt x="35" y="0"/>
                      <a:pt x="35" y="0"/>
                    </a:cubicBezTo>
                    <a:cubicBezTo>
                      <a:pt x="35" y="0"/>
                      <a:pt x="36" y="0"/>
                      <a:pt x="36" y="1"/>
                    </a:cubicBezTo>
                    <a:close/>
                  </a:path>
                </a:pathLst>
              </a:custGeom>
              <a:solidFill>
                <a:srgbClr val="DE2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2" name="任意多边形: 形状 91"/>
              <p:cNvSpPr>
                <a:spLocks/>
              </p:cNvSpPr>
              <p:nvPr/>
            </p:nvSpPr>
            <p:spPr bwMode="auto">
              <a:xfrm>
                <a:off x="7727951" y="5180013"/>
                <a:ext cx="134938" cy="93663"/>
              </a:xfrm>
              <a:custGeom>
                <a:avLst/>
                <a:gdLst>
                  <a:gd name="T0" fmla="*/ 36 w 36"/>
                  <a:gd name="T1" fmla="*/ 1 h 25"/>
                  <a:gd name="T2" fmla="*/ 35 w 36"/>
                  <a:gd name="T3" fmla="*/ 3 h 25"/>
                  <a:gd name="T4" fmla="*/ 2 w 36"/>
                  <a:gd name="T5" fmla="*/ 24 h 25"/>
                  <a:gd name="T6" fmla="*/ 0 w 36"/>
                  <a:gd name="T7" fmla="*/ 24 h 25"/>
                  <a:gd name="T8" fmla="*/ 0 w 36"/>
                  <a:gd name="T9" fmla="*/ 22 h 25"/>
                  <a:gd name="T10" fmla="*/ 34 w 36"/>
                  <a:gd name="T11" fmla="*/ 1 h 25"/>
                  <a:gd name="T12" fmla="*/ 36 w 36"/>
                  <a:gd name="T13" fmla="*/ 1 h 25"/>
                </a:gdLst>
                <a:ahLst/>
                <a:cxnLst>
                  <a:cxn ang="0">
                    <a:pos x="T0" y="T1"/>
                  </a:cxn>
                  <a:cxn ang="0">
                    <a:pos x="T2" y="T3"/>
                  </a:cxn>
                  <a:cxn ang="0">
                    <a:pos x="T4" y="T5"/>
                  </a:cxn>
                  <a:cxn ang="0">
                    <a:pos x="T6" y="T7"/>
                  </a:cxn>
                  <a:cxn ang="0">
                    <a:pos x="T8" y="T9"/>
                  </a:cxn>
                  <a:cxn ang="0">
                    <a:pos x="T10" y="T11"/>
                  </a:cxn>
                  <a:cxn ang="0">
                    <a:pos x="T12" y="T13"/>
                  </a:cxn>
                </a:cxnLst>
                <a:rect l="0" t="0" r="r" b="b"/>
                <a:pathLst>
                  <a:path w="36" h="25">
                    <a:moveTo>
                      <a:pt x="36" y="1"/>
                    </a:moveTo>
                    <a:cubicBezTo>
                      <a:pt x="36" y="2"/>
                      <a:pt x="36" y="3"/>
                      <a:pt x="35" y="3"/>
                    </a:cubicBezTo>
                    <a:cubicBezTo>
                      <a:pt x="2" y="24"/>
                      <a:pt x="2" y="24"/>
                      <a:pt x="2" y="24"/>
                    </a:cubicBezTo>
                    <a:cubicBezTo>
                      <a:pt x="1" y="25"/>
                      <a:pt x="0" y="24"/>
                      <a:pt x="0" y="24"/>
                    </a:cubicBezTo>
                    <a:cubicBezTo>
                      <a:pt x="0" y="23"/>
                      <a:pt x="0" y="22"/>
                      <a:pt x="0" y="22"/>
                    </a:cubicBezTo>
                    <a:cubicBezTo>
                      <a:pt x="34" y="1"/>
                      <a:pt x="34" y="1"/>
                      <a:pt x="34" y="1"/>
                    </a:cubicBezTo>
                    <a:cubicBezTo>
                      <a:pt x="35" y="0"/>
                      <a:pt x="35" y="1"/>
                      <a:pt x="36" y="1"/>
                    </a:cubicBezTo>
                    <a:close/>
                  </a:path>
                </a:pathLst>
              </a:custGeom>
              <a:solidFill>
                <a:srgbClr val="DE2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3" name="任意多边形: 形状 92"/>
              <p:cNvSpPr>
                <a:spLocks/>
              </p:cNvSpPr>
              <p:nvPr/>
            </p:nvSpPr>
            <p:spPr bwMode="auto">
              <a:xfrm>
                <a:off x="7720014" y="4206876"/>
                <a:ext cx="530225" cy="830263"/>
              </a:xfrm>
              <a:custGeom>
                <a:avLst/>
                <a:gdLst>
                  <a:gd name="T0" fmla="*/ 334 w 334"/>
                  <a:gd name="T1" fmla="*/ 518 h 523"/>
                  <a:gd name="T2" fmla="*/ 327 w 334"/>
                  <a:gd name="T3" fmla="*/ 523 h 523"/>
                  <a:gd name="T4" fmla="*/ 0 w 334"/>
                  <a:gd name="T5" fmla="*/ 5 h 523"/>
                  <a:gd name="T6" fmla="*/ 10 w 334"/>
                  <a:gd name="T7" fmla="*/ 0 h 523"/>
                  <a:gd name="T8" fmla="*/ 334 w 334"/>
                  <a:gd name="T9" fmla="*/ 518 h 523"/>
                </a:gdLst>
                <a:ahLst/>
                <a:cxnLst>
                  <a:cxn ang="0">
                    <a:pos x="T0" y="T1"/>
                  </a:cxn>
                  <a:cxn ang="0">
                    <a:pos x="T2" y="T3"/>
                  </a:cxn>
                  <a:cxn ang="0">
                    <a:pos x="T4" y="T5"/>
                  </a:cxn>
                  <a:cxn ang="0">
                    <a:pos x="T6" y="T7"/>
                  </a:cxn>
                  <a:cxn ang="0">
                    <a:pos x="T8" y="T9"/>
                  </a:cxn>
                </a:cxnLst>
                <a:rect l="0" t="0" r="r" b="b"/>
                <a:pathLst>
                  <a:path w="334" h="523">
                    <a:moveTo>
                      <a:pt x="334" y="518"/>
                    </a:moveTo>
                    <a:lnTo>
                      <a:pt x="327" y="523"/>
                    </a:lnTo>
                    <a:lnTo>
                      <a:pt x="0" y="5"/>
                    </a:lnTo>
                    <a:lnTo>
                      <a:pt x="10" y="0"/>
                    </a:lnTo>
                    <a:lnTo>
                      <a:pt x="334" y="518"/>
                    </a:lnTo>
                    <a:close/>
                  </a:path>
                </a:pathLst>
              </a:custGeom>
              <a:solidFill>
                <a:srgbClr val="C127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4" name="任意多边形: 形状 93"/>
              <p:cNvSpPr>
                <a:spLocks/>
              </p:cNvSpPr>
              <p:nvPr/>
            </p:nvSpPr>
            <p:spPr bwMode="auto">
              <a:xfrm>
                <a:off x="7439026" y="5040313"/>
                <a:ext cx="36513" cy="26988"/>
              </a:xfrm>
              <a:custGeom>
                <a:avLst/>
                <a:gdLst>
                  <a:gd name="T0" fmla="*/ 2 w 10"/>
                  <a:gd name="T1" fmla="*/ 0 h 7"/>
                  <a:gd name="T2" fmla="*/ 2 w 10"/>
                  <a:gd name="T3" fmla="*/ 0 h 7"/>
                  <a:gd name="T4" fmla="*/ 1 w 10"/>
                  <a:gd name="T5" fmla="*/ 0 h 7"/>
                  <a:gd name="T6" fmla="*/ 0 w 10"/>
                  <a:gd name="T7" fmla="*/ 1 h 7"/>
                  <a:gd name="T8" fmla="*/ 0 w 10"/>
                  <a:gd name="T9" fmla="*/ 2 h 7"/>
                  <a:gd name="T10" fmla="*/ 0 w 10"/>
                  <a:gd name="T11" fmla="*/ 2 h 7"/>
                  <a:gd name="T12" fmla="*/ 0 w 10"/>
                  <a:gd name="T13" fmla="*/ 2 h 7"/>
                  <a:gd name="T14" fmla="*/ 9 w 10"/>
                  <a:gd name="T15" fmla="*/ 6 h 7"/>
                  <a:gd name="T16" fmla="*/ 2 w 10"/>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7">
                    <a:moveTo>
                      <a:pt x="2" y="0"/>
                    </a:moveTo>
                    <a:cubicBezTo>
                      <a:pt x="2" y="0"/>
                      <a:pt x="2" y="0"/>
                      <a:pt x="2" y="0"/>
                    </a:cubicBezTo>
                    <a:cubicBezTo>
                      <a:pt x="1" y="0"/>
                      <a:pt x="1" y="0"/>
                      <a:pt x="1" y="0"/>
                    </a:cubicBezTo>
                    <a:cubicBezTo>
                      <a:pt x="0" y="1"/>
                      <a:pt x="0" y="1"/>
                      <a:pt x="0" y="1"/>
                    </a:cubicBezTo>
                    <a:cubicBezTo>
                      <a:pt x="0" y="2"/>
                      <a:pt x="0" y="2"/>
                      <a:pt x="0" y="2"/>
                    </a:cubicBezTo>
                    <a:cubicBezTo>
                      <a:pt x="0" y="2"/>
                      <a:pt x="0" y="2"/>
                      <a:pt x="0" y="2"/>
                    </a:cubicBezTo>
                    <a:cubicBezTo>
                      <a:pt x="0" y="2"/>
                      <a:pt x="0" y="2"/>
                      <a:pt x="0" y="2"/>
                    </a:cubicBezTo>
                    <a:cubicBezTo>
                      <a:pt x="5" y="5"/>
                      <a:pt x="9" y="7"/>
                      <a:pt x="9" y="6"/>
                    </a:cubicBezTo>
                    <a:cubicBezTo>
                      <a:pt x="10" y="6"/>
                      <a:pt x="6" y="3"/>
                      <a:pt x="2" y="0"/>
                    </a:cubicBezTo>
                    <a:close/>
                  </a:path>
                </a:pathLst>
              </a:custGeom>
              <a:solidFill>
                <a:srgbClr val="F777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5" name="任意多边形: 形状 94"/>
              <p:cNvSpPr>
                <a:spLocks/>
              </p:cNvSpPr>
              <p:nvPr/>
            </p:nvSpPr>
            <p:spPr bwMode="auto">
              <a:xfrm>
                <a:off x="7161214" y="4849813"/>
                <a:ext cx="296863" cy="209550"/>
              </a:xfrm>
              <a:custGeom>
                <a:avLst/>
                <a:gdLst>
                  <a:gd name="T0" fmla="*/ 4 w 79"/>
                  <a:gd name="T1" fmla="*/ 16 h 56"/>
                  <a:gd name="T2" fmla="*/ 77 w 79"/>
                  <a:gd name="T3" fmla="*/ 56 h 56"/>
                  <a:gd name="T4" fmla="*/ 79 w 79"/>
                  <a:gd name="T5" fmla="*/ 53 h 56"/>
                  <a:gd name="T6" fmla="*/ 14 w 79"/>
                  <a:gd name="T7" fmla="*/ 2 h 56"/>
                  <a:gd name="T8" fmla="*/ 14 w 79"/>
                  <a:gd name="T9" fmla="*/ 2 h 56"/>
                  <a:gd name="T10" fmla="*/ 13 w 79"/>
                  <a:gd name="T11" fmla="*/ 2 h 56"/>
                  <a:gd name="T12" fmla="*/ 6 w 79"/>
                  <a:gd name="T13" fmla="*/ 2 h 56"/>
                  <a:gd name="T14" fmla="*/ 1 w 79"/>
                  <a:gd name="T15" fmla="*/ 9 h 56"/>
                  <a:gd name="T16" fmla="*/ 4 w 79"/>
                  <a:gd name="T17" fmla="*/ 16 h 56"/>
                  <a:gd name="T18" fmla="*/ 4 w 79"/>
                  <a:gd name="T19" fmla="*/ 1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9" h="56">
                    <a:moveTo>
                      <a:pt x="4" y="16"/>
                    </a:moveTo>
                    <a:cubicBezTo>
                      <a:pt x="39" y="38"/>
                      <a:pt x="69" y="52"/>
                      <a:pt x="77" y="56"/>
                    </a:cubicBezTo>
                    <a:cubicBezTo>
                      <a:pt x="79" y="53"/>
                      <a:pt x="79" y="53"/>
                      <a:pt x="79" y="53"/>
                    </a:cubicBezTo>
                    <a:cubicBezTo>
                      <a:pt x="71" y="46"/>
                      <a:pt x="48" y="24"/>
                      <a:pt x="14" y="2"/>
                    </a:cubicBezTo>
                    <a:cubicBezTo>
                      <a:pt x="14" y="2"/>
                      <a:pt x="14" y="2"/>
                      <a:pt x="14" y="2"/>
                    </a:cubicBezTo>
                    <a:cubicBezTo>
                      <a:pt x="13" y="2"/>
                      <a:pt x="13" y="2"/>
                      <a:pt x="13" y="2"/>
                    </a:cubicBezTo>
                    <a:cubicBezTo>
                      <a:pt x="11" y="0"/>
                      <a:pt x="7" y="0"/>
                      <a:pt x="6" y="2"/>
                    </a:cubicBezTo>
                    <a:cubicBezTo>
                      <a:pt x="1" y="9"/>
                      <a:pt x="1" y="9"/>
                      <a:pt x="1" y="9"/>
                    </a:cubicBezTo>
                    <a:cubicBezTo>
                      <a:pt x="0" y="11"/>
                      <a:pt x="1" y="14"/>
                      <a:pt x="4" y="16"/>
                    </a:cubicBezTo>
                    <a:cubicBezTo>
                      <a:pt x="4" y="16"/>
                      <a:pt x="4" y="16"/>
                      <a:pt x="4" y="16"/>
                    </a:cubicBezTo>
                    <a:close/>
                  </a:path>
                </a:pathLst>
              </a:custGeom>
              <a:solidFill>
                <a:srgbClr val="425F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6" name="任意多边形: 形状 95"/>
              <p:cNvSpPr>
                <a:spLocks/>
              </p:cNvSpPr>
              <p:nvPr/>
            </p:nvSpPr>
            <p:spPr bwMode="auto">
              <a:xfrm>
                <a:off x="7183439" y="4849813"/>
                <a:ext cx="274638" cy="198438"/>
              </a:xfrm>
              <a:custGeom>
                <a:avLst/>
                <a:gdLst>
                  <a:gd name="T0" fmla="*/ 3 w 73"/>
                  <a:gd name="T1" fmla="*/ 4 h 53"/>
                  <a:gd name="T2" fmla="*/ 3 w 73"/>
                  <a:gd name="T3" fmla="*/ 4 h 53"/>
                  <a:gd name="T4" fmla="*/ 73 w 73"/>
                  <a:gd name="T5" fmla="*/ 53 h 53"/>
                  <a:gd name="T6" fmla="*/ 73 w 73"/>
                  <a:gd name="T7" fmla="*/ 53 h 53"/>
                  <a:gd name="T8" fmla="*/ 8 w 73"/>
                  <a:gd name="T9" fmla="*/ 2 h 53"/>
                  <a:gd name="T10" fmla="*/ 8 w 73"/>
                  <a:gd name="T11" fmla="*/ 2 h 53"/>
                  <a:gd name="T12" fmla="*/ 7 w 73"/>
                  <a:gd name="T13" fmla="*/ 2 h 53"/>
                  <a:gd name="T14" fmla="*/ 0 w 73"/>
                  <a:gd name="T15" fmla="*/ 2 h 53"/>
                  <a:gd name="T16" fmla="*/ 0 w 73"/>
                  <a:gd name="T17" fmla="*/ 2 h 53"/>
                  <a:gd name="T18" fmla="*/ 3 w 73"/>
                  <a:gd name="T19" fmla="*/ 4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3" h="53">
                    <a:moveTo>
                      <a:pt x="3" y="4"/>
                    </a:moveTo>
                    <a:cubicBezTo>
                      <a:pt x="3" y="4"/>
                      <a:pt x="3" y="4"/>
                      <a:pt x="3" y="4"/>
                    </a:cubicBezTo>
                    <a:cubicBezTo>
                      <a:pt x="37" y="26"/>
                      <a:pt x="63" y="45"/>
                      <a:pt x="73" y="53"/>
                    </a:cubicBezTo>
                    <a:cubicBezTo>
                      <a:pt x="73" y="53"/>
                      <a:pt x="73" y="53"/>
                      <a:pt x="73" y="53"/>
                    </a:cubicBezTo>
                    <a:cubicBezTo>
                      <a:pt x="65" y="46"/>
                      <a:pt x="42" y="24"/>
                      <a:pt x="8" y="2"/>
                    </a:cubicBezTo>
                    <a:cubicBezTo>
                      <a:pt x="8" y="2"/>
                      <a:pt x="8" y="2"/>
                      <a:pt x="8" y="2"/>
                    </a:cubicBezTo>
                    <a:cubicBezTo>
                      <a:pt x="7" y="2"/>
                      <a:pt x="7" y="2"/>
                      <a:pt x="7" y="2"/>
                    </a:cubicBezTo>
                    <a:cubicBezTo>
                      <a:pt x="5" y="0"/>
                      <a:pt x="1" y="0"/>
                      <a:pt x="0" y="2"/>
                    </a:cubicBezTo>
                    <a:cubicBezTo>
                      <a:pt x="0" y="2"/>
                      <a:pt x="0" y="2"/>
                      <a:pt x="0" y="2"/>
                    </a:cubicBezTo>
                    <a:cubicBezTo>
                      <a:pt x="1" y="3"/>
                      <a:pt x="2" y="3"/>
                      <a:pt x="3" y="4"/>
                    </a:cubicBezTo>
                    <a:close/>
                  </a:path>
                </a:pathLst>
              </a:custGeom>
              <a:solidFill>
                <a:srgbClr val="2D4E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7" name="任意多边形: 形状 96"/>
              <p:cNvSpPr>
                <a:spLocks/>
              </p:cNvSpPr>
              <p:nvPr/>
            </p:nvSpPr>
            <p:spPr bwMode="auto">
              <a:xfrm>
                <a:off x="7161214" y="4883151"/>
                <a:ext cx="292100" cy="176213"/>
              </a:xfrm>
              <a:custGeom>
                <a:avLst/>
                <a:gdLst>
                  <a:gd name="T0" fmla="*/ 4 w 78"/>
                  <a:gd name="T1" fmla="*/ 7 h 47"/>
                  <a:gd name="T2" fmla="*/ 77 w 78"/>
                  <a:gd name="T3" fmla="*/ 47 h 47"/>
                  <a:gd name="T4" fmla="*/ 78 w 78"/>
                  <a:gd name="T5" fmla="*/ 46 h 47"/>
                  <a:gd name="T6" fmla="*/ 5 w 78"/>
                  <a:gd name="T7" fmla="*/ 2 h 47"/>
                  <a:gd name="T8" fmla="*/ 5 w 78"/>
                  <a:gd name="T9" fmla="*/ 2 h 47"/>
                  <a:gd name="T10" fmla="*/ 4 w 78"/>
                  <a:gd name="T11" fmla="*/ 2 h 47"/>
                  <a:gd name="T12" fmla="*/ 2 w 78"/>
                  <a:gd name="T13" fmla="*/ 0 h 47"/>
                  <a:gd name="T14" fmla="*/ 1 w 78"/>
                  <a:gd name="T15" fmla="*/ 0 h 47"/>
                  <a:gd name="T16" fmla="*/ 4 w 78"/>
                  <a:gd name="T17" fmla="*/ 7 h 47"/>
                  <a:gd name="T18" fmla="*/ 4 w 78"/>
                  <a:gd name="T19" fmla="*/ 7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8" h="47">
                    <a:moveTo>
                      <a:pt x="4" y="7"/>
                    </a:moveTo>
                    <a:cubicBezTo>
                      <a:pt x="39" y="29"/>
                      <a:pt x="69" y="43"/>
                      <a:pt x="77" y="47"/>
                    </a:cubicBezTo>
                    <a:cubicBezTo>
                      <a:pt x="78" y="46"/>
                      <a:pt x="78" y="46"/>
                      <a:pt x="78" y="46"/>
                    </a:cubicBezTo>
                    <a:cubicBezTo>
                      <a:pt x="67" y="40"/>
                      <a:pt x="38" y="24"/>
                      <a:pt x="5" y="2"/>
                    </a:cubicBezTo>
                    <a:cubicBezTo>
                      <a:pt x="5" y="2"/>
                      <a:pt x="5" y="2"/>
                      <a:pt x="5" y="2"/>
                    </a:cubicBezTo>
                    <a:cubicBezTo>
                      <a:pt x="4" y="2"/>
                      <a:pt x="4" y="2"/>
                      <a:pt x="4" y="2"/>
                    </a:cubicBezTo>
                    <a:cubicBezTo>
                      <a:pt x="3" y="1"/>
                      <a:pt x="2" y="1"/>
                      <a:pt x="2" y="0"/>
                    </a:cubicBezTo>
                    <a:cubicBezTo>
                      <a:pt x="1" y="0"/>
                      <a:pt x="1" y="0"/>
                      <a:pt x="1" y="0"/>
                    </a:cubicBezTo>
                    <a:cubicBezTo>
                      <a:pt x="0" y="2"/>
                      <a:pt x="1" y="5"/>
                      <a:pt x="4" y="7"/>
                    </a:cubicBezTo>
                    <a:cubicBezTo>
                      <a:pt x="4" y="7"/>
                      <a:pt x="4" y="7"/>
                      <a:pt x="4" y="7"/>
                    </a:cubicBezTo>
                    <a:close/>
                  </a:path>
                </a:pathLst>
              </a:custGeom>
              <a:solidFill>
                <a:srgbClr val="2D4E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8" name="任意多边形: 形状 97"/>
              <p:cNvSpPr>
                <a:spLocks/>
              </p:cNvSpPr>
              <p:nvPr/>
            </p:nvSpPr>
            <p:spPr bwMode="auto">
              <a:xfrm>
                <a:off x="7389814" y="5003801"/>
                <a:ext cx="68263" cy="52388"/>
              </a:xfrm>
              <a:custGeom>
                <a:avLst/>
                <a:gdLst>
                  <a:gd name="T0" fmla="*/ 16 w 18"/>
                  <a:gd name="T1" fmla="*/ 14 h 14"/>
                  <a:gd name="T2" fmla="*/ 18 w 18"/>
                  <a:gd name="T3" fmla="*/ 12 h 14"/>
                  <a:gd name="T4" fmla="*/ 5 w 18"/>
                  <a:gd name="T5" fmla="*/ 0 h 14"/>
                  <a:gd name="T6" fmla="*/ 0 w 18"/>
                  <a:gd name="T7" fmla="*/ 7 h 14"/>
                  <a:gd name="T8" fmla="*/ 16 w 18"/>
                  <a:gd name="T9" fmla="*/ 14 h 14"/>
                </a:gdLst>
                <a:ahLst/>
                <a:cxnLst>
                  <a:cxn ang="0">
                    <a:pos x="T0" y="T1"/>
                  </a:cxn>
                  <a:cxn ang="0">
                    <a:pos x="T2" y="T3"/>
                  </a:cxn>
                  <a:cxn ang="0">
                    <a:pos x="T4" y="T5"/>
                  </a:cxn>
                  <a:cxn ang="0">
                    <a:pos x="T6" y="T7"/>
                  </a:cxn>
                  <a:cxn ang="0">
                    <a:pos x="T8" y="T9"/>
                  </a:cxn>
                </a:cxnLst>
                <a:rect l="0" t="0" r="r" b="b"/>
                <a:pathLst>
                  <a:path w="18" h="14">
                    <a:moveTo>
                      <a:pt x="16" y="14"/>
                    </a:moveTo>
                    <a:cubicBezTo>
                      <a:pt x="18" y="12"/>
                      <a:pt x="18" y="12"/>
                      <a:pt x="18" y="12"/>
                    </a:cubicBezTo>
                    <a:cubicBezTo>
                      <a:pt x="16" y="9"/>
                      <a:pt x="11" y="5"/>
                      <a:pt x="5" y="0"/>
                    </a:cubicBezTo>
                    <a:cubicBezTo>
                      <a:pt x="0" y="7"/>
                      <a:pt x="0" y="7"/>
                      <a:pt x="0" y="7"/>
                    </a:cubicBezTo>
                    <a:cubicBezTo>
                      <a:pt x="8" y="11"/>
                      <a:pt x="13" y="13"/>
                      <a:pt x="16" y="14"/>
                    </a:cubicBezTo>
                    <a:close/>
                  </a:path>
                </a:pathLst>
              </a:custGeom>
              <a:solidFill>
                <a:srgbClr val="F7D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9" name="任意多边形: 形状 98"/>
              <p:cNvSpPr>
                <a:spLocks/>
              </p:cNvSpPr>
              <p:nvPr/>
            </p:nvSpPr>
            <p:spPr bwMode="auto">
              <a:xfrm>
                <a:off x="6897689" y="4679951"/>
                <a:ext cx="311150" cy="230188"/>
              </a:xfrm>
              <a:custGeom>
                <a:avLst/>
                <a:gdLst>
                  <a:gd name="T0" fmla="*/ 68 w 83"/>
                  <a:gd name="T1" fmla="*/ 59 h 61"/>
                  <a:gd name="T2" fmla="*/ 69 w 83"/>
                  <a:gd name="T3" fmla="*/ 59 h 61"/>
                  <a:gd name="T4" fmla="*/ 76 w 83"/>
                  <a:gd name="T5" fmla="*/ 58 h 61"/>
                  <a:gd name="T6" fmla="*/ 82 w 83"/>
                  <a:gd name="T7" fmla="*/ 49 h 61"/>
                  <a:gd name="T8" fmla="*/ 79 w 83"/>
                  <a:gd name="T9" fmla="*/ 43 h 61"/>
                  <a:gd name="T10" fmla="*/ 79 w 83"/>
                  <a:gd name="T11" fmla="*/ 42 h 61"/>
                  <a:gd name="T12" fmla="*/ 79 w 83"/>
                  <a:gd name="T13" fmla="*/ 42 h 61"/>
                  <a:gd name="T14" fmla="*/ 3 w 83"/>
                  <a:gd name="T15" fmla="*/ 4 h 61"/>
                  <a:gd name="T16" fmla="*/ 68 w 83"/>
                  <a:gd name="T17" fmla="*/ 59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61">
                    <a:moveTo>
                      <a:pt x="68" y="59"/>
                    </a:moveTo>
                    <a:cubicBezTo>
                      <a:pt x="69" y="59"/>
                      <a:pt x="69" y="59"/>
                      <a:pt x="69" y="59"/>
                    </a:cubicBezTo>
                    <a:cubicBezTo>
                      <a:pt x="72" y="61"/>
                      <a:pt x="75" y="60"/>
                      <a:pt x="76" y="58"/>
                    </a:cubicBezTo>
                    <a:cubicBezTo>
                      <a:pt x="82" y="49"/>
                      <a:pt x="82" y="49"/>
                      <a:pt x="82" y="49"/>
                    </a:cubicBezTo>
                    <a:cubicBezTo>
                      <a:pt x="83" y="47"/>
                      <a:pt x="82" y="44"/>
                      <a:pt x="79" y="43"/>
                    </a:cubicBezTo>
                    <a:cubicBezTo>
                      <a:pt x="79" y="42"/>
                      <a:pt x="79" y="42"/>
                      <a:pt x="79" y="42"/>
                    </a:cubicBezTo>
                    <a:cubicBezTo>
                      <a:pt x="79" y="42"/>
                      <a:pt x="79" y="42"/>
                      <a:pt x="79" y="42"/>
                    </a:cubicBezTo>
                    <a:cubicBezTo>
                      <a:pt x="40" y="17"/>
                      <a:pt x="6" y="0"/>
                      <a:pt x="3" y="4"/>
                    </a:cubicBezTo>
                    <a:cubicBezTo>
                      <a:pt x="0" y="9"/>
                      <a:pt x="29" y="33"/>
                      <a:pt x="68" y="59"/>
                    </a:cubicBezTo>
                    <a:close/>
                  </a:path>
                </a:pathLst>
              </a:custGeom>
              <a:solidFill>
                <a:srgbClr val="F7D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0" name="任意多边形: 形状 99"/>
              <p:cNvSpPr>
                <a:spLocks/>
              </p:cNvSpPr>
              <p:nvPr/>
            </p:nvSpPr>
            <p:spPr bwMode="auto">
              <a:xfrm>
                <a:off x="6911976" y="4691063"/>
                <a:ext cx="296863" cy="173038"/>
              </a:xfrm>
              <a:custGeom>
                <a:avLst/>
                <a:gdLst>
                  <a:gd name="T0" fmla="*/ 75 w 79"/>
                  <a:gd name="T1" fmla="*/ 44 h 46"/>
                  <a:gd name="T2" fmla="*/ 76 w 79"/>
                  <a:gd name="T3" fmla="*/ 44 h 46"/>
                  <a:gd name="T4" fmla="*/ 78 w 79"/>
                  <a:gd name="T5" fmla="*/ 46 h 46"/>
                  <a:gd name="T6" fmla="*/ 75 w 79"/>
                  <a:gd name="T7" fmla="*/ 40 h 46"/>
                  <a:gd name="T8" fmla="*/ 75 w 79"/>
                  <a:gd name="T9" fmla="*/ 39 h 46"/>
                  <a:gd name="T10" fmla="*/ 75 w 79"/>
                  <a:gd name="T11" fmla="*/ 39 h 46"/>
                  <a:gd name="T12" fmla="*/ 0 w 79"/>
                  <a:gd name="T13" fmla="*/ 1 h 46"/>
                  <a:gd name="T14" fmla="*/ 75 w 79"/>
                  <a:gd name="T15" fmla="*/ 44 h 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 h="46">
                    <a:moveTo>
                      <a:pt x="75" y="44"/>
                    </a:moveTo>
                    <a:cubicBezTo>
                      <a:pt x="76" y="44"/>
                      <a:pt x="76" y="44"/>
                      <a:pt x="76" y="44"/>
                    </a:cubicBezTo>
                    <a:cubicBezTo>
                      <a:pt x="77" y="45"/>
                      <a:pt x="78" y="45"/>
                      <a:pt x="78" y="46"/>
                    </a:cubicBezTo>
                    <a:cubicBezTo>
                      <a:pt x="79" y="44"/>
                      <a:pt x="78" y="41"/>
                      <a:pt x="75" y="40"/>
                    </a:cubicBezTo>
                    <a:cubicBezTo>
                      <a:pt x="75" y="39"/>
                      <a:pt x="75" y="39"/>
                      <a:pt x="75" y="39"/>
                    </a:cubicBezTo>
                    <a:cubicBezTo>
                      <a:pt x="75" y="39"/>
                      <a:pt x="75" y="39"/>
                      <a:pt x="75" y="39"/>
                    </a:cubicBezTo>
                    <a:cubicBezTo>
                      <a:pt x="39" y="16"/>
                      <a:pt x="8" y="0"/>
                      <a:pt x="0" y="1"/>
                    </a:cubicBezTo>
                    <a:cubicBezTo>
                      <a:pt x="9" y="3"/>
                      <a:pt x="40" y="21"/>
                      <a:pt x="75" y="44"/>
                    </a:cubicBezTo>
                    <a:close/>
                  </a:path>
                </a:pathLst>
              </a:custGeom>
              <a:solidFill>
                <a:srgbClr val="C0A7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1" name="任意多边形: 形状 100"/>
              <p:cNvSpPr>
                <a:spLocks/>
              </p:cNvSpPr>
              <p:nvPr/>
            </p:nvSpPr>
            <p:spPr bwMode="auto">
              <a:xfrm>
                <a:off x="6908801" y="4702176"/>
                <a:ext cx="274638" cy="207963"/>
              </a:xfrm>
              <a:custGeom>
                <a:avLst/>
                <a:gdLst>
                  <a:gd name="T0" fmla="*/ 65 w 73"/>
                  <a:gd name="T1" fmla="*/ 53 h 55"/>
                  <a:gd name="T2" fmla="*/ 65 w 73"/>
                  <a:gd name="T3" fmla="*/ 53 h 55"/>
                  <a:gd name="T4" fmla="*/ 66 w 73"/>
                  <a:gd name="T5" fmla="*/ 53 h 55"/>
                  <a:gd name="T6" fmla="*/ 73 w 73"/>
                  <a:gd name="T7" fmla="*/ 53 h 55"/>
                  <a:gd name="T8" fmla="*/ 70 w 73"/>
                  <a:gd name="T9" fmla="*/ 51 h 55"/>
                  <a:gd name="T10" fmla="*/ 70 w 73"/>
                  <a:gd name="T11" fmla="*/ 51 h 55"/>
                  <a:gd name="T12" fmla="*/ 70 w 73"/>
                  <a:gd name="T13" fmla="*/ 51 h 55"/>
                  <a:gd name="T14" fmla="*/ 0 w 73"/>
                  <a:gd name="T15" fmla="*/ 0 h 55"/>
                  <a:gd name="T16" fmla="*/ 65 w 73"/>
                  <a:gd name="T17" fmla="*/ 5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55">
                    <a:moveTo>
                      <a:pt x="65" y="53"/>
                    </a:moveTo>
                    <a:cubicBezTo>
                      <a:pt x="65" y="53"/>
                      <a:pt x="65" y="53"/>
                      <a:pt x="65" y="53"/>
                    </a:cubicBezTo>
                    <a:cubicBezTo>
                      <a:pt x="66" y="53"/>
                      <a:pt x="66" y="53"/>
                      <a:pt x="66" y="53"/>
                    </a:cubicBezTo>
                    <a:cubicBezTo>
                      <a:pt x="68" y="55"/>
                      <a:pt x="72" y="55"/>
                      <a:pt x="73" y="53"/>
                    </a:cubicBezTo>
                    <a:cubicBezTo>
                      <a:pt x="72" y="52"/>
                      <a:pt x="71" y="52"/>
                      <a:pt x="70" y="51"/>
                    </a:cubicBezTo>
                    <a:cubicBezTo>
                      <a:pt x="70" y="51"/>
                      <a:pt x="70" y="51"/>
                      <a:pt x="70" y="51"/>
                    </a:cubicBezTo>
                    <a:cubicBezTo>
                      <a:pt x="70" y="51"/>
                      <a:pt x="70" y="51"/>
                      <a:pt x="70" y="51"/>
                    </a:cubicBezTo>
                    <a:cubicBezTo>
                      <a:pt x="34" y="28"/>
                      <a:pt x="6" y="7"/>
                      <a:pt x="0" y="0"/>
                    </a:cubicBezTo>
                    <a:cubicBezTo>
                      <a:pt x="2" y="7"/>
                      <a:pt x="30" y="29"/>
                      <a:pt x="65" y="53"/>
                    </a:cubicBezTo>
                    <a:close/>
                  </a:path>
                </a:pathLst>
              </a:custGeom>
              <a:solidFill>
                <a:srgbClr val="C0A7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2" name="任意多边形: 形状 101"/>
              <p:cNvSpPr>
                <a:spLocks/>
              </p:cNvSpPr>
              <p:nvPr/>
            </p:nvSpPr>
            <p:spPr bwMode="auto">
              <a:xfrm>
                <a:off x="7134226" y="4827588"/>
                <a:ext cx="52388" cy="66675"/>
              </a:xfrm>
              <a:custGeom>
                <a:avLst/>
                <a:gdLst>
                  <a:gd name="T0" fmla="*/ 4 w 14"/>
                  <a:gd name="T1" fmla="*/ 18 h 18"/>
                  <a:gd name="T2" fmla="*/ 14 w 14"/>
                  <a:gd name="T3" fmla="*/ 2 h 18"/>
                  <a:gd name="T4" fmla="*/ 10 w 14"/>
                  <a:gd name="T5" fmla="*/ 0 h 18"/>
                  <a:gd name="T6" fmla="*/ 0 w 14"/>
                  <a:gd name="T7" fmla="*/ 16 h 18"/>
                  <a:gd name="T8" fmla="*/ 4 w 14"/>
                  <a:gd name="T9" fmla="*/ 18 h 18"/>
                </a:gdLst>
                <a:ahLst/>
                <a:cxnLst>
                  <a:cxn ang="0">
                    <a:pos x="T0" y="T1"/>
                  </a:cxn>
                  <a:cxn ang="0">
                    <a:pos x="T2" y="T3"/>
                  </a:cxn>
                  <a:cxn ang="0">
                    <a:pos x="T4" y="T5"/>
                  </a:cxn>
                  <a:cxn ang="0">
                    <a:pos x="T6" y="T7"/>
                  </a:cxn>
                  <a:cxn ang="0">
                    <a:pos x="T8" y="T9"/>
                  </a:cxn>
                </a:cxnLst>
                <a:rect l="0" t="0" r="r" b="b"/>
                <a:pathLst>
                  <a:path w="14" h="18">
                    <a:moveTo>
                      <a:pt x="4" y="18"/>
                    </a:moveTo>
                    <a:cubicBezTo>
                      <a:pt x="14" y="2"/>
                      <a:pt x="14" y="2"/>
                      <a:pt x="14" y="2"/>
                    </a:cubicBezTo>
                    <a:cubicBezTo>
                      <a:pt x="13" y="1"/>
                      <a:pt x="12" y="0"/>
                      <a:pt x="10" y="0"/>
                    </a:cubicBezTo>
                    <a:cubicBezTo>
                      <a:pt x="0" y="16"/>
                      <a:pt x="0" y="16"/>
                      <a:pt x="0" y="16"/>
                    </a:cubicBezTo>
                    <a:cubicBezTo>
                      <a:pt x="1" y="17"/>
                      <a:pt x="2" y="18"/>
                      <a:pt x="4" y="18"/>
                    </a:cubicBezTo>
                    <a:close/>
                  </a:path>
                </a:pathLst>
              </a:custGeom>
              <a:solidFill>
                <a:srgbClr val="F2A72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3" name="任意多边形: 形状 102"/>
              <p:cNvSpPr>
                <a:spLocks/>
              </p:cNvSpPr>
              <p:nvPr/>
            </p:nvSpPr>
            <p:spPr bwMode="auto">
              <a:xfrm>
                <a:off x="7164389" y="4827588"/>
                <a:ext cx="22225" cy="17463"/>
              </a:xfrm>
              <a:custGeom>
                <a:avLst/>
                <a:gdLst>
                  <a:gd name="T0" fmla="*/ 6 w 6"/>
                  <a:gd name="T1" fmla="*/ 2 h 5"/>
                  <a:gd name="T2" fmla="*/ 2 w 6"/>
                  <a:gd name="T3" fmla="*/ 0 h 5"/>
                  <a:gd name="T4" fmla="*/ 0 w 6"/>
                  <a:gd name="T5" fmla="*/ 3 h 5"/>
                  <a:gd name="T6" fmla="*/ 4 w 6"/>
                  <a:gd name="T7" fmla="*/ 5 h 5"/>
                  <a:gd name="T8" fmla="*/ 6 w 6"/>
                  <a:gd name="T9" fmla="*/ 2 h 5"/>
                </a:gdLst>
                <a:ahLst/>
                <a:cxnLst>
                  <a:cxn ang="0">
                    <a:pos x="T0" y="T1"/>
                  </a:cxn>
                  <a:cxn ang="0">
                    <a:pos x="T2" y="T3"/>
                  </a:cxn>
                  <a:cxn ang="0">
                    <a:pos x="T4" y="T5"/>
                  </a:cxn>
                  <a:cxn ang="0">
                    <a:pos x="T6" y="T7"/>
                  </a:cxn>
                  <a:cxn ang="0">
                    <a:pos x="T8" y="T9"/>
                  </a:cxn>
                </a:cxnLst>
                <a:rect l="0" t="0" r="r" b="b"/>
                <a:pathLst>
                  <a:path w="6" h="5">
                    <a:moveTo>
                      <a:pt x="6" y="2"/>
                    </a:moveTo>
                    <a:cubicBezTo>
                      <a:pt x="5" y="1"/>
                      <a:pt x="4" y="0"/>
                      <a:pt x="2" y="0"/>
                    </a:cubicBezTo>
                    <a:cubicBezTo>
                      <a:pt x="0" y="3"/>
                      <a:pt x="0" y="3"/>
                      <a:pt x="0" y="3"/>
                    </a:cubicBezTo>
                    <a:cubicBezTo>
                      <a:pt x="4" y="5"/>
                      <a:pt x="4" y="5"/>
                      <a:pt x="4" y="5"/>
                    </a:cubicBezTo>
                    <a:lnTo>
                      <a:pt x="6" y="2"/>
                    </a:lnTo>
                    <a:close/>
                  </a:path>
                </a:pathLst>
              </a:custGeom>
              <a:solidFill>
                <a:srgbClr val="F777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4" name="任意多边形: 形状 103"/>
              <p:cNvSpPr>
                <a:spLocks/>
              </p:cNvSpPr>
              <p:nvPr/>
            </p:nvSpPr>
            <p:spPr bwMode="auto">
              <a:xfrm>
                <a:off x="7134226" y="4875213"/>
                <a:ext cx="22225" cy="19050"/>
              </a:xfrm>
              <a:custGeom>
                <a:avLst/>
                <a:gdLst>
                  <a:gd name="T0" fmla="*/ 4 w 6"/>
                  <a:gd name="T1" fmla="*/ 5 h 5"/>
                  <a:gd name="T2" fmla="*/ 6 w 6"/>
                  <a:gd name="T3" fmla="*/ 2 h 5"/>
                  <a:gd name="T4" fmla="*/ 2 w 6"/>
                  <a:gd name="T5" fmla="*/ 0 h 5"/>
                  <a:gd name="T6" fmla="*/ 0 w 6"/>
                  <a:gd name="T7" fmla="*/ 3 h 5"/>
                  <a:gd name="T8" fmla="*/ 4 w 6"/>
                  <a:gd name="T9" fmla="*/ 5 h 5"/>
                </a:gdLst>
                <a:ahLst/>
                <a:cxnLst>
                  <a:cxn ang="0">
                    <a:pos x="T0" y="T1"/>
                  </a:cxn>
                  <a:cxn ang="0">
                    <a:pos x="T2" y="T3"/>
                  </a:cxn>
                  <a:cxn ang="0">
                    <a:pos x="T4" y="T5"/>
                  </a:cxn>
                  <a:cxn ang="0">
                    <a:pos x="T6" y="T7"/>
                  </a:cxn>
                  <a:cxn ang="0">
                    <a:pos x="T8" y="T9"/>
                  </a:cxn>
                </a:cxnLst>
                <a:rect l="0" t="0" r="r" b="b"/>
                <a:pathLst>
                  <a:path w="6" h="5">
                    <a:moveTo>
                      <a:pt x="4" y="5"/>
                    </a:moveTo>
                    <a:cubicBezTo>
                      <a:pt x="6" y="2"/>
                      <a:pt x="6" y="2"/>
                      <a:pt x="6" y="2"/>
                    </a:cubicBezTo>
                    <a:cubicBezTo>
                      <a:pt x="2" y="0"/>
                      <a:pt x="2" y="0"/>
                      <a:pt x="2" y="0"/>
                    </a:cubicBezTo>
                    <a:cubicBezTo>
                      <a:pt x="0" y="3"/>
                      <a:pt x="0" y="3"/>
                      <a:pt x="0" y="3"/>
                    </a:cubicBezTo>
                    <a:cubicBezTo>
                      <a:pt x="1" y="4"/>
                      <a:pt x="2" y="5"/>
                      <a:pt x="4" y="5"/>
                    </a:cubicBezTo>
                    <a:close/>
                  </a:path>
                </a:pathLst>
              </a:custGeom>
              <a:solidFill>
                <a:srgbClr val="D477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5" name="任意多边形: 形状 104"/>
              <p:cNvSpPr>
                <a:spLocks/>
              </p:cNvSpPr>
              <p:nvPr/>
            </p:nvSpPr>
            <p:spPr bwMode="auto">
              <a:xfrm>
                <a:off x="6919914" y="4691063"/>
                <a:ext cx="30163" cy="38100"/>
              </a:xfrm>
              <a:custGeom>
                <a:avLst/>
                <a:gdLst>
                  <a:gd name="T0" fmla="*/ 0 w 19"/>
                  <a:gd name="T1" fmla="*/ 19 h 24"/>
                  <a:gd name="T2" fmla="*/ 12 w 19"/>
                  <a:gd name="T3" fmla="*/ 0 h 24"/>
                  <a:gd name="T4" fmla="*/ 19 w 19"/>
                  <a:gd name="T5" fmla="*/ 3 h 24"/>
                  <a:gd name="T6" fmla="*/ 5 w 19"/>
                  <a:gd name="T7" fmla="*/ 24 h 24"/>
                  <a:gd name="T8" fmla="*/ 0 w 19"/>
                  <a:gd name="T9" fmla="*/ 19 h 24"/>
                </a:gdLst>
                <a:ahLst/>
                <a:cxnLst>
                  <a:cxn ang="0">
                    <a:pos x="T0" y="T1"/>
                  </a:cxn>
                  <a:cxn ang="0">
                    <a:pos x="T2" y="T3"/>
                  </a:cxn>
                  <a:cxn ang="0">
                    <a:pos x="T4" y="T5"/>
                  </a:cxn>
                  <a:cxn ang="0">
                    <a:pos x="T6" y="T7"/>
                  </a:cxn>
                  <a:cxn ang="0">
                    <a:pos x="T8" y="T9"/>
                  </a:cxn>
                </a:cxnLst>
                <a:rect l="0" t="0" r="r" b="b"/>
                <a:pathLst>
                  <a:path w="19" h="24">
                    <a:moveTo>
                      <a:pt x="0" y="19"/>
                    </a:moveTo>
                    <a:lnTo>
                      <a:pt x="12" y="0"/>
                    </a:lnTo>
                    <a:lnTo>
                      <a:pt x="19" y="3"/>
                    </a:lnTo>
                    <a:lnTo>
                      <a:pt x="5" y="24"/>
                    </a:lnTo>
                    <a:lnTo>
                      <a:pt x="0" y="19"/>
                    </a:lnTo>
                    <a:close/>
                  </a:path>
                </a:pathLst>
              </a:custGeom>
              <a:solidFill>
                <a:srgbClr val="F777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6" name="任意多边形: 形状 105"/>
              <p:cNvSpPr>
                <a:spLocks/>
              </p:cNvSpPr>
              <p:nvPr/>
            </p:nvSpPr>
            <p:spPr bwMode="auto">
              <a:xfrm>
                <a:off x="6935789" y="4691063"/>
                <a:ext cx="220663" cy="109538"/>
              </a:xfrm>
              <a:custGeom>
                <a:avLst/>
                <a:gdLst>
                  <a:gd name="T0" fmla="*/ 48 w 59"/>
                  <a:gd name="T1" fmla="*/ 19 h 29"/>
                  <a:gd name="T2" fmla="*/ 1 w 59"/>
                  <a:gd name="T3" fmla="*/ 0 h 29"/>
                  <a:gd name="T4" fmla="*/ 0 w 59"/>
                  <a:gd name="T5" fmla="*/ 2 h 29"/>
                  <a:gd name="T6" fmla="*/ 44 w 59"/>
                  <a:gd name="T7" fmla="*/ 20 h 29"/>
                  <a:gd name="T8" fmla="*/ 48 w 59"/>
                  <a:gd name="T9" fmla="*/ 25 h 29"/>
                  <a:gd name="T10" fmla="*/ 54 w 59"/>
                  <a:gd name="T11" fmla="*/ 29 h 29"/>
                  <a:gd name="T12" fmla="*/ 48 w 59"/>
                  <a:gd name="T13" fmla="*/ 19 h 29"/>
                </a:gdLst>
                <a:ahLst/>
                <a:cxnLst>
                  <a:cxn ang="0">
                    <a:pos x="T0" y="T1"/>
                  </a:cxn>
                  <a:cxn ang="0">
                    <a:pos x="T2" y="T3"/>
                  </a:cxn>
                  <a:cxn ang="0">
                    <a:pos x="T4" y="T5"/>
                  </a:cxn>
                  <a:cxn ang="0">
                    <a:pos x="T6" y="T7"/>
                  </a:cxn>
                  <a:cxn ang="0">
                    <a:pos x="T8" y="T9"/>
                  </a:cxn>
                  <a:cxn ang="0">
                    <a:pos x="T10" y="T11"/>
                  </a:cxn>
                  <a:cxn ang="0">
                    <a:pos x="T12" y="T13"/>
                  </a:cxn>
                </a:cxnLst>
                <a:rect l="0" t="0" r="r" b="b"/>
                <a:pathLst>
                  <a:path w="59" h="29">
                    <a:moveTo>
                      <a:pt x="48" y="19"/>
                    </a:moveTo>
                    <a:cubicBezTo>
                      <a:pt x="48" y="19"/>
                      <a:pt x="17" y="2"/>
                      <a:pt x="1" y="0"/>
                    </a:cubicBezTo>
                    <a:cubicBezTo>
                      <a:pt x="0" y="2"/>
                      <a:pt x="0" y="2"/>
                      <a:pt x="0" y="2"/>
                    </a:cubicBezTo>
                    <a:cubicBezTo>
                      <a:pt x="0" y="2"/>
                      <a:pt x="17" y="5"/>
                      <a:pt x="44" y="20"/>
                    </a:cubicBezTo>
                    <a:cubicBezTo>
                      <a:pt x="47" y="22"/>
                      <a:pt x="48" y="24"/>
                      <a:pt x="48" y="25"/>
                    </a:cubicBezTo>
                    <a:cubicBezTo>
                      <a:pt x="49" y="27"/>
                      <a:pt x="52" y="29"/>
                      <a:pt x="54" y="29"/>
                    </a:cubicBezTo>
                    <a:cubicBezTo>
                      <a:pt x="56" y="29"/>
                      <a:pt x="59" y="26"/>
                      <a:pt x="48" y="19"/>
                    </a:cubicBez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7" name="任意多边形: 形状 106"/>
              <p:cNvSpPr>
                <a:spLocks/>
              </p:cNvSpPr>
              <p:nvPr/>
            </p:nvSpPr>
            <p:spPr bwMode="auto">
              <a:xfrm>
                <a:off x="6935789" y="4695826"/>
                <a:ext cx="198438" cy="104775"/>
              </a:xfrm>
              <a:custGeom>
                <a:avLst/>
                <a:gdLst>
                  <a:gd name="T0" fmla="*/ 46 w 53"/>
                  <a:gd name="T1" fmla="*/ 20 h 28"/>
                  <a:gd name="T2" fmla="*/ 0 w 53"/>
                  <a:gd name="T3" fmla="*/ 0 h 28"/>
                  <a:gd name="T4" fmla="*/ 0 w 53"/>
                  <a:gd name="T5" fmla="*/ 1 h 28"/>
                  <a:gd name="T6" fmla="*/ 44 w 53"/>
                  <a:gd name="T7" fmla="*/ 19 h 28"/>
                  <a:gd name="T8" fmla="*/ 48 w 53"/>
                  <a:gd name="T9" fmla="*/ 24 h 28"/>
                  <a:gd name="T10" fmla="*/ 53 w 53"/>
                  <a:gd name="T11" fmla="*/ 28 h 28"/>
                  <a:gd name="T12" fmla="*/ 46 w 53"/>
                  <a:gd name="T13" fmla="*/ 20 h 28"/>
                </a:gdLst>
                <a:ahLst/>
                <a:cxnLst>
                  <a:cxn ang="0">
                    <a:pos x="T0" y="T1"/>
                  </a:cxn>
                  <a:cxn ang="0">
                    <a:pos x="T2" y="T3"/>
                  </a:cxn>
                  <a:cxn ang="0">
                    <a:pos x="T4" y="T5"/>
                  </a:cxn>
                  <a:cxn ang="0">
                    <a:pos x="T6" y="T7"/>
                  </a:cxn>
                  <a:cxn ang="0">
                    <a:pos x="T8" y="T9"/>
                  </a:cxn>
                  <a:cxn ang="0">
                    <a:pos x="T10" y="T11"/>
                  </a:cxn>
                  <a:cxn ang="0">
                    <a:pos x="T12" y="T13"/>
                  </a:cxn>
                </a:cxnLst>
                <a:rect l="0" t="0" r="r" b="b"/>
                <a:pathLst>
                  <a:path w="53" h="28">
                    <a:moveTo>
                      <a:pt x="46" y="20"/>
                    </a:moveTo>
                    <a:cubicBezTo>
                      <a:pt x="38" y="14"/>
                      <a:pt x="19" y="5"/>
                      <a:pt x="0" y="0"/>
                    </a:cubicBezTo>
                    <a:cubicBezTo>
                      <a:pt x="0" y="1"/>
                      <a:pt x="0" y="1"/>
                      <a:pt x="0" y="1"/>
                    </a:cubicBezTo>
                    <a:cubicBezTo>
                      <a:pt x="0" y="1"/>
                      <a:pt x="17" y="4"/>
                      <a:pt x="44" y="19"/>
                    </a:cubicBezTo>
                    <a:cubicBezTo>
                      <a:pt x="47" y="21"/>
                      <a:pt x="48" y="23"/>
                      <a:pt x="48" y="24"/>
                    </a:cubicBezTo>
                    <a:cubicBezTo>
                      <a:pt x="49" y="25"/>
                      <a:pt x="51" y="27"/>
                      <a:pt x="53" y="28"/>
                    </a:cubicBezTo>
                    <a:cubicBezTo>
                      <a:pt x="53" y="26"/>
                      <a:pt x="52" y="24"/>
                      <a:pt x="46" y="20"/>
                    </a:cubicBezTo>
                    <a:close/>
                  </a:path>
                </a:pathLst>
              </a:custGeom>
              <a:solidFill>
                <a:srgbClr val="E69A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grpSp>
        <p:nvGrpSpPr>
          <p:cNvPr id="113" name="组合 112"/>
          <p:cNvGrpSpPr/>
          <p:nvPr/>
        </p:nvGrpSpPr>
        <p:grpSpPr>
          <a:xfrm>
            <a:off x="919757" y="1707606"/>
            <a:ext cx="963362" cy="1107996"/>
            <a:chOff x="776405" y="1461445"/>
            <a:chExt cx="963362" cy="1107996"/>
          </a:xfrm>
        </p:grpSpPr>
        <p:sp>
          <p:nvSpPr>
            <p:cNvPr id="112" name="椭圆 111"/>
            <p:cNvSpPr/>
            <p:nvPr/>
          </p:nvSpPr>
          <p:spPr>
            <a:xfrm>
              <a:off x="776405" y="1564439"/>
              <a:ext cx="963362" cy="963362"/>
            </a:xfrm>
            <a:prstGeom prst="ellipse">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1" name="文本框 110"/>
            <p:cNvSpPr txBox="1"/>
            <p:nvPr/>
          </p:nvSpPr>
          <p:spPr>
            <a:xfrm>
              <a:off x="883704" y="1461445"/>
              <a:ext cx="696027" cy="1107996"/>
            </a:xfrm>
            <a:prstGeom prst="rect">
              <a:avLst/>
            </a:prstGeom>
            <a:noFill/>
            <a:effectLst>
              <a:outerShdw dist="63500" dir="2700000" algn="tl" rotWithShape="0">
                <a:prstClr val="black">
                  <a:alpha val="20000"/>
                </a:prstClr>
              </a:outerShdw>
            </a:effectLst>
          </p:spPr>
          <p:txBody>
            <a:bodyPr wrap="square" rtlCol="0">
              <a:spAutoFit/>
            </a:bodyPr>
            <a:lstStyle/>
            <a:p>
              <a:pPr algn="ctr"/>
              <a:r>
                <a:rPr lang="en-US" altLang="zh-CN" sz="6600">
                  <a:solidFill>
                    <a:schemeClr val="bg1"/>
                  </a:solidFill>
                  <a:cs typeface="+mn-ea"/>
                  <a:sym typeface="+mn-lt"/>
                </a:rPr>
                <a:t>1</a:t>
              </a:r>
              <a:endParaRPr lang="zh-CN" altLang="en-US" sz="6600">
                <a:solidFill>
                  <a:schemeClr val="bg1"/>
                </a:solidFill>
                <a:cs typeface="+mn-ea"/>
                <a:sym typeface="+mn-lt"/>
              </a:endParaRPr>
            </a:p>
          </p:txBody>
        </p:sp>
      </p:grpSp>
      <p:sp>
        <p:nvSpPr>
          <p:cNvPr id="114" name="文本框 113"/>
          <p:cNvSpPr txBox="1"/>
          <p:nvPr/>
        </p:nvSpPr>
        <p:spPr>
          <a:xfrm>
            <a:off x="1929447" y="1890941"/>
            <a:ext cx="4444125" cy="507831"/>
          </a:xfrm>
          <a:prstGeom prst="rect">
            <a:avLst/>
          </a:prstGeom>
          <a:noFill/>
          <a:effectLst>
            <a:outerShdw dist="38100" dir="2700000" algn="tl" rotWithShape="0">
              <a:prstClr val="black">
                <a:alpha val="20000"/>
              </a:prstClr>
            </a:outerShdw>
          </a:effectLst>
        </p:spPr>
        <p:txBody>
          <a:bodyPr wrap="square" rtlCol="0">
            <a:noAutofit/>
          </a:bodyPr>
          <a:lstStyle/>
          <a:p>
            <a:r>
              <a:rPr lang="en-US" altLang="zh-CN" sz="2700" dirty="0">
                <a:solidFill>
                  <a:schemeClr val="bg1"/>
                </a:solidFill>
                <a:cs typeface="+mn-ea"/>
                <a:sym typeface="+mn-lt"/>
              </a:rPr>
              <a:t>ADD YOUR TITLE HERE</a:t>
            </a:r>
            <a:endParaRPr lang="zh-CN" altLang="en-US" sz="2700" dirty="0">
              <a:solidFill>
                <a:schemeClr val="bg1"/>
              </a:solidFill>
              <a:cs typeface="+mn-ea"/>
              <a:sym typeface="+mn-lt"/>
            </a:endParaRPr>
          </a:p>
        </p:txBody>
      </p:sp>
      <p:sp>
        <p:nvSpPr>
          <p:cNvPr id="115" name="矩形 114"/>
          <p:cNvSpPr/>
          <p:nvPr/>
        </p:nvSpPr>
        <p:spPr>
          <a:xfrm>
            <a:off x="1933123" y="2350386"/>
            <a:ext cx="4871988" cy="353943"/>
          </a:xfrm>
          <a:prstGeom prst="rect">
            <a:avLst/>
          </a:prstGeom>
        </p:spPr>
        <p:txBody>
          <a:bodyPr wrap="square">
            <a:noAutofit/>
          </a:bodyPr>
          <a:lstStyle/>
          <a:p>
            <a:r>
              <a:rPr lang="en-US" altLang="zh-CN" sz="1700">
                <a:solidFill>
                  <a:schemeClr val="bg1"/>
                </a:solidFill>
                <a:effectLst>
                  <a:outerShdw blurRad="38100" dist="38100" dir="2700000" algn="tl">
                    <a:srgbClr val="000000">
                      <a:alpha val="43137"/>
                    </a:srgbClr>
                  </a:outerShdw>
                </a:effectLst>
                <a:cs typeface="+mn-ea"/>
                <a:sym typeface="+mn-lt"/>
              </a:rPr>
              <a:t>Lorem ipsum dolor sit amet consectetur</a:t>
            </a:r>
            <a:endParaRPr lang="zh-CN" altLang="en-US" sz="1700">
              <a:solidFill>
                <a:schemeClr val="bg1"/>
              </a:solidFill>
              <a:effectLst>
                <a:outerShdw blurRad="38100" dist="38100" dir="2700000" algn="tl">
                  <a:srgbClr val="000000">
                    <a:alpha val="43137"/>
                  </a:srgbClr>
                </a:outerShdw>
              </a:effectLst>
              <a:cs typeface="+mn-ea"/>
              <a:sym typeface="+mn-lt"/>
            </a:endParaRPr>
          </a:p>
        </p:txBody>
      </p:sp>
      <p:grpSp>
        <p:nvGrpSpPr>
          <p:cNvPr id="116" name="组合 115"/>
          <p:cNvGrpSpPr/>
          <p:nvPr/>
        </p:nvGrpSpPr>
        <p:grpSpPr>
          <a:xfrm>
            <a:off x="941873" y="2858373"/>
            <a:ext cx="963362" cy="1107996"/>
            <a:chOff x="776405" y="1461445"/>
            <a:chExt cx="963362" cy="1107996"/>
          </a:xfrm>
        </p:grpSpPr>
        <p:sp>
          <p:nvSpPr>
            <p:cNvPr id="117" name="椭圆 116"/>
            <p:cNvSpPr/>
            <p:nvPr/>
          </p:nvSpPr>
          <p:spPr>
            <a:xfrm>
              <a:off x="776405" y="1564439"/>
              <a:ext cx="963362" cy="963362"/>
            </a:xfrm>
            <a:prstGeom prst="ellipse">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8" name="文本框 117"/>
            <p:cNvSpPr txBox="1"/>
            <p:nvPr/>
          </p:nvSpPr>
          <p:spPr>
            <a:xfrm>
              <a:off x="883704" y="1461445"/>
              <a:ext cx="696027" cy="1107996"/>
            </a:xfrm>
            <a:prstGeom prst="rect">
              <a:avLst/>
            </a:prstGeom>
            <a:noFill/>
            <a:effectLst>
              <a:outerShdw dist="63500" dir="2700000" algn="tl" rotWithShape="0">
                <a:prstClr val="black">
                  <a:alpha val="20000"/>
                </a:prstClr>
              </a:outerShdw>
            </a:effectLst>
          </p:spPr>
          <p:txBody>
            <a:bodyPr wrap="square" rtlCol="0">
              <a:spAutoFit/>
            </a:bodyPr>
            <a:lstStyle/>
            <a:p>
              <a:pPr algn="ctr"/>
              <a:r>
                <a:rPr lang="en-US" altLang="zh-CN" sz="6600">
                  <a:solidFill>
                    <a:schemeClr val="bg1"/>
                  </a:solidFill>
                  <a:cs typeface="+mn-ea"/>
                  <a:sym typeface="+mn-lt"/>
                </a:rPr>
                <a:t>2</a:t>
              </a:r>
              <a:endParaRPr lang="zh-CN" altLang="en-US" sz="6600">
                <a:solidFill>
                  <a:schemeClr val="bg1"/>
                </a:solidFill>
                <a:cs typeface="+mn-ea"/>
                <a:sym typeface="+mn-lt"/>
              </a:endParaRPr>
            </a:p>
          </p:txBody>
        </p:sp>
      </p:grpSp>
      <p:sp>
        <p:nvSpPr>
          <p:cNvPr id="119" name="文本框 118"/>
          <p:cNvSpPr txBox="1"/>
          <p:nvPr/>
        </p:nvSpPr>
        <p:spPr>
          <a:xfrm>
            <a:off x="1951563" y="3041708"/>
            <a:ext cx="4444125" cy="507831"/>
          </a:xfrm>
          <a:prstGeom prst="rect">
            <a:avLst/>
          </a:prstGeom>
          <a:noFill/>
          <a:effectLst>
            <a:outerShdw dist="38100" dir="2700000" algn="tl" rotWithShape="0">
              <a:prstClr val="black">
                <a:alpha val="20000"/>
              </a:prstClr>
            </a:outerShdw>
          </a:effectLst>
        </p:spPr>
        <p:txBody>
          <a:bodyPr wrap="square" rtlCol="0">
            <a:noAutofit/>
          </a:bodyPr>
          <a:lstStyle/>
          <a:p>
            <a:r>
              <a:rPr lang="en-US" altLang="zh-CN" sz="2700">
                <a:solidFill>
                  <a:schemeClr val="bg1"/>
                </a:solidFill>
                <a:cs typeface="+mn-ea"/>
                <a:sym typeface="+mn-lt"/>
              </a:rPr>
              <a:t>ADD YOUR TITLE HERE</a:t>
            </a:r>
            <a:endParaRPr lang="zh-CN" altLang="en-US" sz="2700">
              <a:solidFill>
                <a:schemeClr val="bg1"/>
              </a:solidFill>
              <a:cs typeface="+mn-ea"/>
              <a:sym typeface="+mn-lt"/>
            </a:endParaRPr>
          </a:p>
        </p:txBody>
      </p:sp>
      <p:sp>
        <p:nvSpPr>
          <p:cNvPr id="120" name="矩形 119"/>
          <p:cNvSpPr/>
          <p:nvPr/>
        </p:nvSpPr>
        <p:spPr>
          <a:xfrm>
            <a:off x="1955239" y="3501153"/>
            <a:ext cx="4871988" cy="353943"/>
          </a:xfrm>
          <a:prstGeom prst="rect">
            <a:avLst/>
          </a:prstGeom>
        </p:spPr>
        <p:txBody>
          <a:bodyPr wrap="square">
            <a:noAutofit/>
          </a:bodyPr>
          <a:lstStyle/>
          <a:p>
            <a:r>
              <a:rPr lang="en-US" altLang="zh-CN" sz="1700">
                <a:solidFill>
                  <a:schemeClr val="bg1"/>
                </a:solidFill>
                <a:effectLst>
                  <a:outerShdw blurRad="38100" dist="38100" dir="2700000" algn="tl">
                    <a:srgbClr val="000000">
                      <a:alpha val="43137"/>
                    </a:srgbClr>
                  </a:outerShdw>
                </a:effectLst>
                <a:cs typeface="+mn-ea"/>
                <a:sym typeface="+mn-lt"/>
              </a:rPr>
              <a:t>Lorem ipsum dolor sit amet consectetur</a:t>
            </a:r>
            <a:endParaRPr lang="zh-CN" altLang="en-US" sz="1700">
              <a:solidFill>
                <a:schemeClr val="bg1"/>
              </a:solidFill>
              <a:effectLst>
                <a:outerShdw blurRad="38100" dist="38100" dir="2700000" algn="tl">
                  <a:srgbClr val="000000">
                    <a:alpha val="43137"/>
                  </a:srgbClr>
                </a:outerShdw>
              </a:effectLst>
              <a:cs typeface="+mn-ea"/>
              <a:sym typeface="+mn-lt"/>
            </a:endParaRPr>
          </a:p>
        </p:txBody>
      </p:sp>
      <p:grpSp>
        <p:nvGrpSpPr>
          <p:cNvPr id="121" name="组合 120"/>
          <p:cNvGrpSpPr/>
          <p:nvPr/>
        </p:nvGrpSpPr>
        <p:grpSpPr>
          <a:xfrm>
            <a:off x="941355" y="3998709"/>
            <a:ext cx="963362" cy="1107996"/>
            <a:chOff x="776405" y="1461445"/>
            <a:chExt cx="963362" cy="1107996"/>
          </a:xfrm>
        </p:grpSpPr>
        <p:sp>
          <p:nvSpPr>
            <p:cNvPr id="122" name="椭圆 121"/>
            <p:cNvSpPr/>
            <p:nvPr/>
          </p:nvSpPr>
          <p:spPr>
            <a:xfrm>
              <a:off x="776405" y="1564439"/>
              <a:ext cx="963362" cy="963362"/>
            </a:xfrm>
            <a:prstGeom prst="ellipse">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3" name="文本框 122"/>
            <p:cNvSpPr txBox="1"/>
            <p:nvPr/>
          </p:nvSpPr>
          <p:spPr>
            <a:xfrm>
              <a:off x="883704" y="1461445"/>
              <a:ext cx="696027" cy="1107996"/>
            </a:xfrm>
            <a:prstGeom prst="rect">
              <a:avLst/>
            </a:prstGeom>
            <a:noFill/>
            <a:effectLst>
              <a:outerShdw dist="63500" dir="2700000" algn="tl" rotWithShape="0">
                <a:prstClr val="black">
                  <a:alpha val="20000"/>
                </a:prstClr>
              </a:outerShdw>
            </a:effectLst>
          </p:spPr>
          <p:txBody>
            <a:bodyPr wrap="square" rtlCol="0">
              <a:spAutoFit/>
            </a:bodyPr>
            <a:lstStyle/>
            <a:p>
              <a:pPr algn="ctr"/>
              <a:r>
                <a:rPr lang="en-US" altLang="zh-CN" sz="6600">
                  <a:solidFill>
                    <a:schemeClr val="bg1"/>
                  </a:solidFill>
                  <a:cs typeface="+mn-ea"/>
                  <a:sym typeface="+mn-lt"/>
                </a:rPr>
                <a:t>3</a:t>
              </a:r>
              <a:endParaRPr lang="zh-CN" altLang="en-US" sz="6600">
                <a:solidFill>
                  <a:schemeClr val="bg1"/>
                </a:solidFill>
                <a:cs typeface="+mn-ea"/>
                <a:sym typeface="+mn-lt"/>
              </a:endParaRPr>
            </a:p>
          </p:txBody>
        </p:sp>
      </p:grpSp>
      <p:sp>
        <p:nvSpPr>
          <p:cNvPr id="124" name="文本框 123"/>
          <p:cNvSpPr txBox="1"/>
          <p:nvPr/>
        </p:nvSpPr>
        <p:spPr>
          <a:xfrm>
            <a:off x="1951045" y="4182044"/>
            <a:ext cx="4444125" cy="507831"/>
          </a:xfrm>
          <a:prstGeom prst="rect">
            <a:avLst/>
          </a:prstGeom>
          <a:noFill/>
          <a:effectLst>
            <a:outerShdw dist="38100" dir="2700000" algn="tl" rotWithShape="0">
              <a:prstClr val="black">
                <a:alpha val="20000"/>
              </a:prstClr>
            </a:outerShdw>
          </a:effectLst>
        </p:spPr>
        <p:txBody>
          <a:bodyPr wrap="square" rtlCol="0">
            <a:noAutofit/>
          </a:bodyPr>
          <a:lstStyle/>
          <a:p>
            <a:r>
              <a:rPr lang="en-US" altLang="zh-CN" sz="2700">
                <a:solidFill>
                  <a:schemeClr val="bg1"/>
                </a:solidFill>
                <a:cs typeface="+mn-ea"/>
                <a:sym typeface="+mn-lt"/>
              </a:rPr>
              <a:t>ADD YOUR TITLE HERE</a:t>
            </a:r>
            <a:endParaRPr lang="zh-CN" altLang="en-US" sz="2700">
              <a:solidFill>
                <a:schemeClr val="bg1"/>
              </a:solidFill>
              <a:cs typeface="+mn-ea"/>
              <a:sym typeface="+mn-lt"/>
            </a:endParaRPr>
          </a:p>
        </p:txBody>
      </p:sp>
      <p:sp>
        <p:nvSpPr>
          <p:cNvPr id="125" name="矩形 124"/>
          <p:cNvSpPr/>
          <p:nvPr/>
        </p:nvSpPr>
        <p:spPr>
          <a:xfrm>
            <a:off x="1954721" y="4641489"/>
            <a:ext cx="4871988" cy="353943"/>
          </a:xfrm>
          <a:prstGeom prst="rect">
            <a:avLst/>
          </a:prstGeom>
        </p:spPr>
        <p:txBody>
          <a:bodyPr wrap="square">
            <a:noAutofit/>
          </a:bodyPr>
          <a:lstStyle/>
          <a:p>
            <a:r>
              <a:rPr lang="en-US" altLang="zh-CN" sz="1700">
                <a:solidFill>
                  <a:schemeClr val="bg1"/>
                </a:solidFill>
                <a:effectLst>
                  <a:outerShdw blurRad="38100" dist="38100" dir="2700000" algn="tl">
                    <a:srgbClr val="000000">
                      <a:alpha val="43137"/>
                    </a:srgbClr>
                  </a:outerShdw>
                </a:effectLst>
                <a:cs typeface="+mn-ea"/>
                <a:sym typeface="+mn-lt"/>
              </a:rPr>
              <a:t>Lorem ipsum dolor sit amet consectetur</a:t>
            </a:r>
            <a:endParaRPr lang="zh-CN" altLang="en-US" sz="1700">
              <a:solidFill>
                <a:schemeClr val="bg1"/>
              </a:solidFill>
              <a:effectLst>
                <a:outerShdw blurRad="38100" dist="38100" dir="2700000" algn="tl">
                  <a:srgbClr val="000000">
                    <a:alpha val="43137"/>
                  </a:srgbClr>
                </a:outerShdw>
              </a:effectLst>
              <a:cs typeface="+mn-ea"/>
              <a:sym typeface="+mn-lt"/>
            </a:endParaRPr>
          </a:p>
        </p:txBody>
      </p:sp>
      <p:grpSp>
        <p:nvGrpSpPr>
          <p:cNvPr id="126" name="组合 125"/>
          <p:cNvGrpSpPr/>
          <p:nvPr/>
        </p:nvGrpSpPr>
        <p:grpSpPr>
          <a:xfrm>
            <a:off x="925749" y="5151782"/>
            <a:ext cx="963362" cy="1107996"/>
            <a:chOff x="776405" y="1461445"/>
            <a:chExt cx="963362" cy="1107996"/>
          </a:xfrm>
        </p:grpSpPr>
        <p:sp>
          <p:nvSpPr>
            <p:cNvPr id="127" name="椭圆 126"/>
            <p:cNvSpPr/>
            <p:nvPr/>
          </p:nvSpPr>
          <p:spPr>
            <a:xfrm>
              <a:off x="776405" y="1564439"/>
              <a:ext cx="963362" cy="963362"/>
            </a:xfrm>
            <a:prstGeom prst="ellipse">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8" name="文本框 127"/>
            <p:cNvSpPr txBox="1"/>
            <p:nvPr/>
          </p:nvSpPr>
          <p:spPr>
            <a:xfrm>
              <a:off x="883704" y="1461445"/>
              <a:ext cx="696027" cy="1107996"/>
            </a:xfrm>
            <a:prstGeom prst="rect">
              <a:avLst/>
            </a:prstGeom>
            <a:noFill/>
            <a:effectLst>
              <a:outerShdw dist="63500" dir="2700000" algn="tl" rotWithShape="0">
                <a:prstClr val="black">
                  <a:alpha val="20000"/>
                </a:prstClr>
              </a:outerShdw>
            </a:effectLst>
          </p:spPr>
          <p:txBody>
            <a:bodyPr wrap="square" rtlCol="0">
              <a:spAutoFit/>
            </a:bodyPr>
            <a:lstStyle/>
            <a:p>
              <a:pPr algn="ctr"/>
              <a:r>
                <a:rPr lang="en-US" altLang="zh-CN" sz="6600">
                  <a:solidFill>
                    <a:schemeClr val="bg1"/>
                  </a:solidFill>
                  <a:cs typeface="+mn-ea"/>
                  <a:sym typeface="+mn-lt"/>
                </a:rPr>
                <a:t>4</a:t>
              </a:r>
              <a:endParaRPr lang="zh-CN" altLang="en-US" sz="6600">
                <a:solidFill>
                  <a:schemeClr val="bg1"/>
                </a:solidFill>
                <a:cs typeface="+mn-ea"/>
                <a:sym typeface="+mn-lt"/>
              </a:endParaRPr>
            </a:p>
          </p:txBody>
        </p:sp>
      </p:grpSp>
      <p:sp>
        <p:nvSpPr>
          <p:cNvPr id="129" name="文本框 128"/>
          <p:cNvSpPr txBox="1"/>
          <p:nvPr/>
        </p:nvSpPr>
        <p:spPr>
          <a:xfrm>
            <a:off x="1935439" y="5335117"/>
            <a:ext cx="4444125" cy="507831"/>
          </a:xfrm>
          <a:prstGeom prst="rect">
            <a:avLst/>
          </a:prstGeom>
          <a:noFill/>
          <a:effectLst>
            <a:outerShdw dist="38100" dir="2700000" algn="tl" rotWithShape="0">
              <a:prstClr val="black">
                <a:alpha val="20000"/>
              </a:prstClr>
            </a:outerShdw>
          </a:effectLst>
        </p:spPr>
        <p:txBody>
          <a:bodyPr wrap="square" rtlCol="0">
            <a:noAutofit/>
          </a:bodyPr>
          <a:lstStyle/>
          <a:p>
            <a:r>
              <a:rPr lang="en-US" altLang="zh-CN" sz="2700">
                <a:solidFill>
                  <a:schemeClr val="bg1"/>
                </a:solidFill>
                <a:cs typeface="+mn-ea"/>
                <a:sym typeface="+mn-lt"/>
              </a:rPr>
              <a:t>ADD YOUR TITLE HERE</a:t>
            </a:r>
            <a:endParaRPr lang="zh-CN" altLang="en-US" sz="2700">
              <a:solidFill>
                <a:schemeClr val="bg1"/>
              </a:solidFill>
              <a:cs typeface="+mn-ea"/>
              <a:sym typeface="+mn-lt"/>
            </a:endParaRPr>
          </a:p>
        </p:txBody>
      </p:sp>
      <p:sp>
        <p:nvSpPr>
          <p:cNvPr id="130" name="矩形 129"/>
          <p:cNvSpPr/>
          <p:nvPr/>
        </p:nvSpPr>
        <p:spPr>
          <a:xfrm>
            <a:off x="1939115" y="5794562"/>
            <a:ext cx="4871988" cy="353943"/>
          </a:xfrm>
          <a:prstGeom prst="rect">
            <a:avLst/>
          </a:prstGeom>
        </p:spPr>
        <p:txBody>
          <a:bodyPr wrap="square">
            <a:noAutofit/>
          </a:bodyPr>
          <a:lstStyle/>
          <a:p>
            <a:r>
              <a:rPr lang="en-US" altLang="zh-CN" sz="1700">
                <a:solidFill>
                  <a:schemeClr val="bg1"/>
                </a:solidFill>
                <a:effectLst>
                  <a:outerShdw blurRad="38100" dist="38100" dir="2700000" algn="tl">
                    <a:srgbClr val="000000">
                      <a:alpha val="43137"/>
                    </a:srgbClr>
                  </a:outerShdw>
                </a:effectLst>
                <a:cs typeface="+mn-ea"/>
                <a:sym typeface="+mn-lt"/>
              </a:rPr>
              <a:t>Lorem ipsum dolor sit amet consectetur</a:t>
            </a:r>
            <a:endParaRPr lang="zh-CN" altLang="en-US" sz="1700">
              <a:solidFill>
                <a:schemeClr val="bg1"/>
              </a:solidFill>
              <a:effectLst>
                <a:outerShdw blurRad="38100" dist="38100" dir="2700000" algn="tl">
                  <a:srgbClr val="000000">
                    <a:alpha val="43137"/>
                  </a:srgbClr>
                </a:outerShdw>
              </a:effectLst>
              <a:cs typeface="+mn-ea"/>
              <a:sym typeface="+mn-lt"/>
            </a:endParaRPr>
          </a:p>
        </p:txBody>
      </p:sp>
      <p:grpSp>
        <p:nvGrpSpPr>
          <p:cNvPr id="143" name="组合 142"/>
          <p:cNvGrpSpPr/>
          <p:nvPr/>
        </p:nvGrpSpPr>
        <p:grpSpPr>
          <a:xfrm rot="19492757">
            <a:off x="-377073" y="1110612"/>
            <a:ext cx="1926333" cy="967773"/>
            <a:chOff x="2128839" y="5699126"/>
            <a:chExt cx="663576" cy="333375"/>
          </a:xfrm>
          <a:effectLst>
            <a:outerShdw dist="38100" dir="2700000" algn="tl" rotWithShape="0">
              <a:prstClr val="black">
                <a:alpha val="20000"/>
              </a:prstClr>
            </a:outerShdw>
          </a:effectLst>
        </p:grpSpPr>
        <p:sp>
          <p:nvSpPr>
            <p:cNvPr id="144" name="任意多边形: 形状 143"/>
            <p:cNvSpPr>
              <a:spLocks/>
            </p:cNvSpPr>
            <p:nvPr/>
          </p:nvSpPr>
          <p:spPr bwMode="auto">
            <a:xfrm>
              <a:off x="2679702" y="5965826"/>
              <a:ext cx="112713" cy="66675"/>
            </a:xfrm>
            <a:custGeom>
              <a:avLst/>
              <a:gdLst>
                <a:gd name="T0" fmla="*/ 22 w 71"/>
                <a:gd name="T1" fmla="*/ 2 h 42"/>
                <a:gd name="T2" fmla="*/ 71 w 71"/>
                <a:gd name="T3" fmla="*/ 42 h 42"/>
                <a:gd name="T4" fmla="*/ 10 w 71"/>
                <a:gd name="T5" fmla="*/ 28 h 42"/>
                <a:gd name="T6" fmla="*/ 0 w 71"/>
                <a:gd name="T7" fmla="*/ 23 h 42"/>
                <a:gd name="T8" fmla="*/ 15 w 71"/>
                <a:gd name="T9" fmla="*/ 0 h 42"/>
                <a:gd name="T10" fmla="*/ 22 w 71"/>
                <a:gd name="T11" fmla="*/ 2 h 42"/>
              </a:gdLst>
              <a:ahLst/>
              <a:cxnLst>
                <a:cxn ang="0">
                  <a:pos x="T0" y="T1"/>
                </a:cxn>
                <a:cxn ang="0">
                  <a:pos x="T2" y="T3"/>
                </a:cxn>
                <a:cxn ang="0">
                  <a:pos x="T4" y="T5"/>
                </a:cxn>
                <a:cxn ang="0">
                  <a:pos x="T6" y="T7"/>
                </a:cxn>
                <a:cxn ang="0">
                  <a:pos x="T8" y="T9"/>
                </a:cxn>
                <a:cxn ang="0">
                  <a:pos x="T10" y="T11"/>
                </a:cxn>
              </a:cxnLst>
              <a:rect l="0" t="0" r="r" b="b"/>
              <a:pathLst>
                <a:path w="71" h="42">
                  <a:moveTo>
                    <a:pt x="22" y="2"/>
                  </a:moveTo>
                  <a:lnTo>
                    <a:pt x="71" y="42"/>
                  </a:lnTo>
                  <a:lnTo>
                    <a:pt x="10" y="28"/>
                  </a:lnTo>
                  <a:lnTo>
                    <a:pt x="0" y="23"/>
                  </a:lnTo>
                  <a:lnTo>
                    <a:pt x="15" y="0"/>
                  </a:lnTo>
                  <a:lnTo>
                    <a:pt x="22" y="2"/>
                  </a:lnTo>
                  <a:close/>
                </a:path>
              </a:pathLst>
            </a:custGeom>
            <a:solidFill>
              <a:srgbClr val="F0E3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5" name="任意多边形: 形状 144"/>
            <p:cNvSpPr>
              <a:spLocks/>
            </p:cNvSpPr>
            <p:nvPr/>
          </p:nvSpPr>
          <p:spPr bwMode="auto">
            <a:xfrm>
              <a:off x="2217739" y="5740401"/>
              <a:ext cx="496888" cy="269875"/>
            </a:xfrm>
            <a:custGeom>
              <a:avLst/>
              <a:gdLst>
                <a:gd name="T0" fmla="*/ 127 w 132"/>
                <a:gd name="T1" fmla="*/ 69 h 72"/>
                <a:gd name="T2" fmla="*/ 130 w 132"/>
                <a:gd name="T3" fmla="*/ 67 h 72"/>
                <a:gd name="T4" fmla="*/ 130 w 132"/>
                <a:gd name="T5" fmla="*/ 63 h 72"/>
                <a:gd name="T6" fmla="*/ 132 w 132"/>
                <a:gd name="T7" fmla="*/ 61 h 72"/>
                <a:gd name="T8" fmla="*/ 5 w 132"/>
                <a:gd name="T9" fmla="*/ 0 h 72"/>
                <a:gd name="T10" fmla="*/ 0 w 132"/>
                <a:gd name="T11" fmla="*/ 11 h 72"/>
                <a:gd name="T12" fmla="*/ 127 w 132"/>
                <a:gd name="T13" fmla="*/ 72 h 72"/>
                <a:gd name="T14" fmla="*/ 127 w 132"/>
                <a:gd name="T15" fmla="*/ 69 h 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72">
                  <a:moveTo>
                    <a:pt x="127" y="69"/>
                  </a:moveTo>
                  <a:cubicBezTo>
                    <a:pt x="128" y="67"/>
                    <a:pt x="129" y="67"/>
                    <a:pt x="130" y="67"/>
                  </a:cubicBezTo>
                  <a:cubicBezTo>
                    <a:pt x="129" y="66"/>
                    <a:pt x="129" y="65"/>
                    <a:pt x="130" y="63"/>
                  </a:cubicBezTo>
                  <a:cubicBezTo>
                    <a:pt x="130" y="62"/>
                    <a:pt x="131" y="61"/>
                    <a:pt x="132" y="61"/>
                  </a:cubicBezTo>
                  <a:cubicBezTo>
                    <a:pt x="5" y="0"/>
                    <a:pt x="5" y="0"/>
                    <a:pt x="5" y="0"/>
                  </a:cubicBezTo>
                  <a:cubicBezTo>
                    <a:pt x="0" y="11"/>
                    <a:pt x="0" y="11"/>
                    <a:pt x="0" y="11"/>
                  </a:cubicBezTo>
                  <a:cubicBezTo>
                    <a:pt x="127" y="72"/>
                    <a:pt x="127" y="72"/>
                    <a:pt x="127" y="72"/>
                  </a:cubicBezTo>
                  <a:cubicBezTo>
                    <a:pt x="126" y="71"/>
                    <a:pt x="126" y="70"/>
                    <a:pt x="127" y="69"/>
                  </a:cubicBezTo>
                  <a:close/>
                </a:path>
              </a:pathLst>
            </a:custGeom>
            <a:solidFill>
              <a:srgbClr val="FBA9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6" name="任意多边形: 形状 145"/>
            <p:cNvSpPr>
              <a:spLocks/>
            </p:cNvSpPr>
            <p:nvPr/>
          </p:nvSpPr>
          <p:spPr bwMode="auto">
            <a:xfrm>
              <a:off x="2217739" y="5770563"/>
              <a:ext cx="477838" cy="239713"/>
            </a:xfrm>
            <a:custGeom>
              <a:avLst/>
              <a:gdLst>
                <a:gd name="T0" fmla="*/ 127 w 127"/>
                <a:gd name="T1" fmla="*/ 64 h 64"/>
                <a:gd name="T2" fmla="*/ 127 w 127"/>
                <a:gd name="T3" fmla="*/ 61 h 64"/>
                <a:gd name="T4" fmla="*/ 1 w 127"/>
                <a:gd name="T5" fmla="*/ 0 h 64"/>
                <a:gd name="T6" fmla="*/ 0 w 127"/>
                <a:gd name="T7" fmla="*/ 3 h 64"/>
                <a:gd name="T8" fmla="*/ 127 w 127"/>
                <a:gd name="T9" fmla="*/ 64 h 64"/>
              </a:gdLst>
              <a:ahLst/>
              <a:cxnLst>
                <a:cxn ang="0">
                  <a:pos x="T0" y="T1"/>
                </a:cxn>
                <a:cxn ang="0">
                  <a:pos x="T2" y="T3"/>
                </a:cxn>
                <a:cxn ang="0">
                  <a:pos x="T4" y="T5"/>
                </a:cxn>
                <a:cxn ang="0">
                  <a:pos x="T6" y="T7"/>
                </a:cxn>
                <a:cxn ang="0">
                  <a:pos x="T8" y="T9"/>
                </a:cxn>
              </a:cxnLst>
              <a:rect l="0" t="0" r="r" b="b"/>
              <a:pathLst>
                <a:path w="127" h="64">
                  <a:moveTo>
                    <a:pt x="127" y="64"/>
                  </a:moveTo>
                  <a:cubicBezTo>
                    <a:pt x="127" y="63"/>
                    <a:pt x="127" y="62"/>
                    <a:pt x="127" y="61"/>
                  </a:cubicBezTo>
                  <a:cubicBezTo>
                    <a:pt x="1" y="0"/>
                    <a:pt x="1" y="0"/>
                    <a:pt x="1" y="0"/>
                  </a:cubicBezTo>
                  <a:cubicBezTo>
                    <a:pt x="0" y="3"/>
                    <a:pt x="0" y="3"/>
                    <a:pt x="0" y="3"/>
                  </a:cubicBezTo>
                  <a:lnTo>
                    <a:pt x="127" y="64"/>
                  </a:lnTo>
                  <a:close/>
                </a:path>
              </a:pathLst>
            </a:custGeom>
            <a:solidFill>
              <a:srgbClr val="E18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7" name="任意多边形: 形状 146"/>
            <p:cNvSpPr>
              <a:spLocks/>
            </p:cNvSpPr>
            <p:nvPr/>
          </p:nvSpPr>
          <p:spPr bwMode="auto">
            <a:xfrm>
              <a:off x="2228852" y="5740401"/>
              <a:ext cx="485775" cy="236538"/>
            </a:xfrm>
            <a:custGeom>
              <a:avLst/>
              <a:gdLst>
                <a:gd name="T0" fmla="*/ 127 w 129"/>
                <a:gd name="T1" fmla="*/ 63 h 63"/>
                <a:gd name="T2" fmla="*/ 129 w 129"/>
                <a:gd name="T3" fmla="*/ 61 h 63"/>
                <a:gd name="T4" fmla="*/ 2 w 129"/>
                <a:gd name="T5" fmla="*/ 0 h 63"/>
                <a:gd name="T6" fmla="*/ 0 w 129"/>
                <a:gd name="T7" fmla="*/ 3 h 63"/>
                <a:gd name="T8" fmla="*/ 127 w 129"/>
                <a:gd name="T9" fmla="*/ 63 h 63"/>
              </a:gdLst>
              <a:ahLst/>
              <a:cxnLst>
                <a:cxn ang="0">
                  <a:pos x="T0" y="T1"/>
                </a:cxn>
                <a:cxn ang="0">
                  <a:pos x="T2" y="T3"/>
                </a:cxn>
                <a:cxn ang="0">
                  <a:pos x="T4" y="T5"/>
                </a:cxn>
                <a:cxn ang="0">
                  <a:pos x="T6" y="T7"/>
                </a:cxn>
                <a:cxn ang="0">
                  <a:pos x="T8" y="T9"/>
                </a:cxn>
              </a:cxnLst>
              <a:rect l="0" t="0" r="r" b="b"/>
              <a:pathLst>
                <a:path w="129" h="63">
                  <a:moveTo>
                    <a:pt x="127" y="63"/>
                  </a:moveTo>
                  <a:cubicBezTo>
                    <a:pt x="127" y="62"/>
                    <a:pt x="128" y="61"/>
                    <a:pt x="129" y="61"/>
                  </a:cubicBezTo>
                  <a:cubicBezTo>
                    <a:pt x="2" y="0"/>
                    <a:pt x="2" y="0"/>
                    <a:pt x="2" y="0"/>
                  </a:cubicBezTo>
                  <a:cubicBezTo>
                    <a:pt x="0" y="3"/>
                    <a:pt x="0" y="3"/>
                    <a:pt x="0" y="3"/>
                  </a:cubicBezTo>
                  <a:cubicBezTo>
                    <a:pt x="127" y="63"/>
                    <a:pt x="127" y="63"/>
                    <a:pt x="127" y="63"/>
                  </a:cubicBezTo>
                  <a:close/>
                </a:path>
              </a:pathLst>
            </a:custGeom>
            <a:solidFill>
              <a:srgbClr val="E18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8" name="任意多边形: 形状 147"/>
            <p:cNvSpPr>
              <a:spLocks/>
            </p:cNvSpPr>
            <p:nvPr/>
          </p:nvSpPr>
          <p:spPr bwMode="auto">
            <a:xfrm>
              <a:off x="2128839" y="5699126"/>
              <a:ext cx="82550" cy="66675"/>
            </a:xfrm>
            <a:custGeom>
              <a:avLst/>
              <a:gdLst>
                <a:gd name="T0" fmla="*/ 3 w 22"/>
                <a:gd name="T1" fmla="*/ 12 h 18"/>
                <a:gd name="T2" fmla="*/ 1 w 22"/>
                <a:gd name="T3" fmla="*/ 7 h 18"/>
                <a:gd name="T4" fmla="*/ 3 w 22"/>
                <a:gd name="T5" fmla="*/ 2 h 18"/>
                <a:gd name="T6" fmla="*/ 8 w 22"/>
                <a:gd name="T7" fmla="*/ 1 h 18"/>
                <a:gd name="T8" fmla="*/ 13 w 22"/>
                <a:gd name="T9" fmla="*/ 3 h 18"/>
                <a:gd name="T10" fmla="*/ 22 w 22"/>
                <a:gd name="T11" fmla="*/ 11 h 18"/>
                <a:gd name="T12" fmla="*/ 19 w 22"/>
                <a:gd name="T13" fmla="*/ 16 h 18"/>
                <a:gd name="T14" fmla="*/ 8 w 22"/>
                <a:gd name="T15" fmla="*/ 14 h 18"/>
                <a:gd name="T16" fmla="*/ 3 w 22"/>
                <a:gd name="T17"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8">
                  <a:moveTo>
                    <a:pt x="3" y="12"/>
                  </a:moveTo>
                  <a:cubicBezTo>
                    <a:pt x="1" y="11"/>
                    <a:pt x="0" y="9"/>
                    <a:pt x="1" y="7"/>
                  </a:cubicBezTo>
                  <a:cubicBezTo>
                    <a:pt x="3" y="2"/>
                    <a:pt x="3" y="2"/>
                    <a:pt x="3" y="2"/>
                  </a:cubicBezTo>
                  <a:cubicBezTo>
                    <a:pt x="4" y="1"/>
                    <a:pt x="6" y="0"/>
                    <a:pt x="8" y="1"/>
                  </a:cubicBezTo>
                  <a:cubicBezTo>
                    <a:pt x="13" y="3"/>
                    <a:pt x="13" y="3"/>
                    <a:pt x="13" y="3"/>
                  </a:cubicBezTo>
                  <a:cubicBezTo>
                    <a:pt x="14" y="4"/>
                    <a:pt x="22" y="10"/>
                    <a:pt x="22" y="11"/>
                  </a:cubicBezTo>
                  <a:cubicBezTo>
                    <a:pt x="19" y="16"/>
                    <a:pt x="19" y="16"/>
                    <a:pt x="19" y="16"/>
                  </a:cubicBezTo>
                  <a:cubicBezTo>
                    <a:pt x="18" y="18"/>
                    <a:pt x="9" y="15"/>
                    <a:pt x="8" y="14"/>
                  </a:cubicBezTo>
                  <a:lnTo>
                    <a:pt x="3" y="12"/>
                  </a:lnTo>
                  <a:close/>
                </a:path>
              </a:pathLst>
            </a:custGeom>
            <a:solidFill>
              <a:srgbClr val="B7B7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9" name="任意多边形: 形状 148"/>
            <p:cNvSpPr>
              <a:spLocks/>
            </p:cNvSpPr>
            <p:nvPr/>
          </p:nvSpPr>
          <p:spPr bwMode="auto">
            <a:xfrm>
              <a:off x="2154239" y="5710238"/>
              <a:ext cx="87313" cy="71438"/>
            </a:xfrm>
            <a:custGeom>
              <a:avLst/>
              <a:gdLst>
                <a:gd name="T0" fmla="*/ 43 w 55"/>
                <a:gd name="T1" fmla="*/ 45 h 45"/>
                <a:gd name="T2" fmla="*/ 55 w 55"/>
                <a:gd name="T3" fmla="*/ 21 h 45"/>
                <a:gd name="T4" fmla="*/ 12 w 55"/>
                <a:gd name="T5" fmla="*/ 0 h 45"/>
                <a:gd name="T6" fmla="*/ 0 w 55"/>
                <a:gd name="T7" fmla="*/ 26 h 45"/>
                <a:gd name="T8" fmla="*/ 43 w 55"/>
                <a:gd name="T9" fmla="*/ 45 h 45"/>
              </a:gdLst>
              <a:ahLst/>
              <a:cxnLst>
                <a:cxn ang="0">
                  <a:pos x="T0" y="T1"/>
                </a:cxn>
                <a:cxn ang="0">
                  <a:pos x="T2" y="T3"/>
                </a:cxn>
                <a:cxn ang="0">
                  <a:pos x="T4" y="T5"/>
                </a:cxn>
                <a:cxn ang="0">
                  <a:pos x="T6" y="T7"/>
                </a:cxn>
                <a:cxn ang="0">
                  <a:pos x="T8" y="T9"/>
                </a:cxn>
              </a:cxnLst>
              <a:rect l="0" t="0" r="r" b="b"/>
              <a:pathLst>
                <a:path w="55" h="45">
                  <a:moveTo>
                    <a:pt x="43" y="45"/>
                  </a:moveTo>
                  <a:lnTo>
                    <a:pt x="55" y="21"/>
                  </a:lnTo>
                  <a:lnTo>
                    <a:pt x="12" y="0"/>
                  </a:lnTo>
                  <a:lnTo>
                    <a:pt x="0" y="26"/>
                  </a:lnTo>
                  <a:lnTo>
                    <a:pt x="43" y="45"/>
                  </a:lnTo>
                  <a:close/>
                </a:path>
              </a:pathLst>
            </a:custGeom>
            <a:solidFill>
              <a:srgbClr val="193D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0" name="任意多边形: 形状 149"/>
            <p:cNvSpPr>
              <a:spLocks/>
            </p:cNvSpPr>
            <p:nvPr/>
          </p:nvSpPr>
          <p:spPr bwMode="auto">
            <a:xfrm>
              <a:off x="2154239" y="5740401"/>
              <a:ext cx="71438" cy="41275"/>
            </a:xfrm>
            <a:custGeom>
              <a:avLst/>
              <a:gdLst>
                <a:gd name="T0" fmla="*/ 43 w 45"/>
                <a:gd name="T1" fmla="*/ 26 h 26"/>
                <a:gd name="T2" fmla="*/ 45 w 45"/>
                <a:gd name="T3" fmla="*/ 21 h 26"/>
                <a:gd name="T4" fmla="*/ 2 w 45"/>
                <a:gd name="T5" fmla="*/ 0 h 26"/>
                <a:gd name="T6" fmla="*/ 0 w 45"/>
                <a:gd name="T7" fmla="*/ 7 h 26"/>
                <a:gd name="T8" fmla="*/ 43 w 45"/>
                <a:gd name="T9" fmla="*/ 26 h 26"/>
              </a:gdLst>
              <a:ahLst/>
              <a:cxnLst>
                <a:cxn ang="0">
                  <a:pos x="T0" y="T1"/>
                </a:cxn>
                <a:cxn ang="0">
                  <a:pos x="T2" y="T3"/>
                </a:cxn>
                <a:cxn ang="0">
                  <a:pos x="T4" y="T5"/>
                </a:cxn>
                <a:cxn ang="0">
                  <a:pos x="T6" y="T7"/>
                </a:cxn>
                <a:cxn ang="0">
                  <a:pos x="T8" y="T9"/>
                </a:cxn>
              </a:cxnLst>
              <a:rect l="0" t="0" r="r" b="b"/>
              <a:pathLst>
                <a:path w="45" h="26">
                  <a:moveTo>
                    <a:pt x="43" y="26"/>
                  </a:moveTo>
                  <a:lnTo>
                    <a:pt x="45" y="21"/>
                  </a:lnTo>
                  <a:lnTo>
                    <a:pt x="2" y="0"/>
                  </a:lnTo>
                  <a:lnTo>
                    <a:pt x="0" y="7"/>
                  </a:lnTo>
                  <a:lnTo>
                    <a:pt x="43" y="26"/>
                  </a:lnTo>
                  <a:close/>
                </a:path>
              </a:pathLst>
            </a:custGeom>
            <a:solidFill>
              <a:srgbClr val="0A21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1" name="任意多边形: 形状 150"/>
            <p:cNvSpPr>
              <a:spLocks/>
            </p:cNvSpPr>
            <p:nvPr/>
          </p:nvSpPr>
          <p:spPr bwMode="auto">
            <a:xfrm>
              <a:off x="2170114" y="5710238"/>
              <a:ext cx="71438" cy="44450"/>
            </a:xfrm>
            <a:custGeom>
              <a:avLst/>
              <a:gdLst>
                <a:gd name="T0" fmla="*/ 42 w 45"/>
                <a:gd name="T1" fmla="*/ 28 h 28"/>
                <a:gd name="T2" fmla="*/ 45 w 45"/>
                <a:gd name="T3" fmla="*/ 21 h 28"/>
                <a:gd name="T4" fmla="*/ 2 w 45"/>
                <a:gd name="T5" fmla="*/ 0 h 28"/>
                <a:gd name="T6" fmla="*/ 0 w 45"/>
                <a:gd name="T7" fmla="*/ 7 h 28"/>
                <a:gd name="T8" fmla="*/ 42 w 45"/>
                <a:gd name="T9" fmla="*/ 28 h 28"/>
              </a:gdLst>
              <a:ahLst/>
              <a:cxnLst>
                <a:cxn ang="0">
                  <a:pos x="T0" y="T1"/>
                </a:cxn>
                <a:cxn ang="0">
                  <a:pos x="T2" y="T3"/>
                </a:cxn>
                <a:cxn ang="0">
                  <a:pos x="T4" y="T5"/>
                </a:cxn>
                <a:cxn ang="0">
                  <a:pos x="T6" y="T7"/>
                </a:cxn>
                <a:cxn ang="0">
                  <a:pos x="T8" y="T9"/>
                </a:cxn>
              </a:cxnLst>
              <a:rect l="0" t="0" r="r" b="b"/>
              <a:pathLst>
                <a:path w="45" h="28">
                  <a:moveTo>
                    <a:pt x="42" y="28"/>
                  </a:moveTo>
                  <a:lnTo>
                    <a:pt x="45" y="21"/>
                  </a:lnTo>
                  <a:lnTo>
                    <a:pt x="2" y="0"/>
                  </a:lnTo>
                  <a:lnTo>
                    <a:pt x="0" y="7"/>
                  </a:lnTo>
                  <a:lnTo>
                    <a:pt x="42" y="28"/>
                  </a:lnTo>
                  <a:close/>
                </a:path>
              </a:pathLst>
            </a:custGeom>
            <a:solidFill>
              <a:srgbClr val="0A21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2" name="任意多边形: 形状 151"/>
            <p:cNvSpPr>
              <a:spLocks/>
            </p:cNvSpPr>
            <p:nvPr/>
          </p:nvSpPr>
          <p:spPr bwMode="auto">
            <a:xfrm>
              <a:off x="2203452" y="5732463"/>
              <a:ext cx="22225" cy="44450"/>
            </a:xfrm>
            <a:custGeom>
              <a:avLst/>
              <a:gdLst>
                <a:gd name="T0" fmla="*/ 0 w 14"/>
                <a:gd name="T1" fmla="*/ 26 h 28"/>
                <a:gd name="T2" fmla="*/ 12 w 14"/>
                <a:gd name="T3" fmla="*/ 0 h 28"/>
                <a:gd name="T4" fmla="*/ 14 w 14"/>
                <a:gd name="T5" fmla="*/ 2 h 28"/>
                <a:gd name="T6" fmla="*/ 2 w 14"/>
                <a:gd name="T7" fmla="*/ 28 h 28"/>
                <a:gd name="T8" fmla="*/ 0 w 14"/>
                <a:gd name="T9" fmla="*/ 26 h 28"/>
              </a:gdLst>
              <a:ahLst/>
              <a:cxnLst>
                <a:cxn ang="0">
                  <a:pos x="T0" y="T1"/>
                </a:cxn>
                <a:cxn ang="0">
                  <a:pos x="T2" y="T3"/>
                </a:cxn>
                <a:cxn ang="0">
                  <a:pos x="T4" y="T5"/>
                </a:cxn>
                <a:cxn ang="0">
                  <a:pos x="T6" y="T7"/>
                </a:cxn>
                <a:cxn ang="0">
                  <a:pos x="T8" y="T9"/>
                </a:cxn>
              </a:cxnLst>
              <a:rect l="0" t="0" r="r" b="b"/>
              <a:pathLst>
                <a:path w="14" h="28">
                  <a:moveTo>
                    <a:pt x="0" y="26"/>
                  </a:moveTo>
                  <a:lnTo>
                    <a:pt x="12" y="0"/>
                  </a:lnTo>
                  <a:lnTo>
                    <a:pt x="14" y="2"/>
                  </a:lnTo>
                  <a:lnTo>
                    <a:pt x="2" y="28"/>
                  </a:lnTo>
                  <a:lnTo>
                    <a:pt x="0" y="26"/>
                  </a:lnTo>
                  <a:close/>
                </a:path>
              </a:pathLst>
            </a:custGeom>
            <a:solidFill>
              <a:srgbClr val="F5B5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3" name="任意多边形: 形状 152"/>
            <p:cNvSpPr>
              <a:spLocks/>
            </p:cNvSpPr>
            <p:nvPr/>
          </p:nvSpPr>
          <p:spPr bwMode="auto">
            <a:xfrm>
              <a:off x="2206627" y="5735638"/>
              <a:ext cx="22225" cy="41275"/>
            </a:xfrm>
            <a:custGeom>
              <a:avLst/>
              <a:gdLst>
                <a:gd name="T0" fmla="*/ 0 w 14"/>
                <a:gd name="T1" fmla="*/ 26 h 26"/>
                <a:gd name="T2" fmla="*/ 12 w 14"/>
                <a:gd name="T3" fmla="*/ 0 h 26"/>
                <a:gd name="T4" fmla="*/ 14 w 14"/>
                <a:gd name="T5" fmla="*/ 0 h 26"/>
                <a:gd name="T6" fmla="*/ 3 w 14"/>
                <a:gd name="T7" fmla="*/ 26 h 26"/>
                <a:gd name="T8" fmla="*/ 0 w 14"/>
                <a:gd name="T9" fmla="*/ 26 h 26"/>
              </a:gdLst>
              <a:ahLst/>
              <a:cxnLst>
                <a:cxn ang="0">
                  <a:pos x="T0" y="T1"/>
                </a:cxn>
                <a:cxn ang="0">
                  <a:pos x="T2" y="T3"/>
                </a:cxn>
                <a:cxn ang="0">
                  <a:pos x="T4" y="T5"/>
                </a:cxn>
                <a:cxn ang="0">
                  <a:pos x="T6" y="T7"/>
                </a:cxn>
                <a:cxn ang="0">
                  <a:pos x="T8" y="T9"/>
                </a:cxn>
              </a:cxnLst>
              <a:rect l="0" t="0" r="r" b="b"/>
              <a:pathLst>
                <a:path w="14" h="26">
                  <a:moveTo>
                    <a:pt x="0" y="26"/>
                  </a:moveTo>
                  <a:lnTo>
                    <a:pt x="12" y="0"/>
                  </a:lnTo>
                  <a:lnTo>
                    <a:pt x="14" y="0"/>
                  </a:lnTo>
                  <a:lnTo>
                    <a:pt x="3" y="26"/>
                  </a:lnTo>
                  <a:lnTo>
                    <a:pt x="0" y="26"/>
                  </a:lnTo>
                  <a:close/>
                </a:path>
              </a:pathLst>
            </a:custGeom>
            <a:solidFill>
              <a:srgbClr val="F5B5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4" name="任意多边形: 形状 153"/>
            <p:cNvSpPr>
              <a:spLocks/>
            </p:cNvSpPr>
            <p:nvPr/>
          </p:nvSpPr>
          <p:spPr bwMode="auto">
            <a:xfrm>
              <a:off x="2214564" y="5740401"/>
              <a:ext cx="22225" cy="41275"/>
            </a:xfrm>
            <a:custGeom>
              <a:avLst/>
              <a:gdLst>
                <a:gd name="T0" fmla="*/ 0 w 14"/>
                <a:gd name="T1" fmla="*/ 23 h 26"/>
                <a:gd name="T2" fmla="*/ 12 w 14"/>
                <a:gd name="T3" fmla="*/ 0 h 26"/>
                <a:gd name="T4" fmla="*/ 14 w 14"/>
                <a:gd name="T5" fmla="*/ 0 h 26"/>
                <a:gd name="T6" fmla="*/ 2 w 14"/>
                <a:gd name="T7" fmla="*/ 26 h 26"/>
                <a:gd name="T8" fmla="*/ 0 w 14"/>
                <a:gd name="T9" fmla="*/ 23 h 26"/>
              </a:gdLst>
              <a:ahLst/>
              <a:cxnLst>
                <a:cxn ang="0">
                  <a:pos x="T0" y="T1"/>
                </a:cxn>
                <a:cxn ang="0">
                  <a:pos x="T2" y="T3"/>
                </a:cxn>
                <a:cxn ang="0">
                  <a:pos x="T4" y="T5"/>
                </a:cxn>
                <a:cxn ang="0">
                  <a:pos x="T6" y="T7"/>
                </a:cxn>
                <a:cxn ang="0">
                  <a:pos x="T8" y="T9"/>
                </a:cxn>
              </a:cxnLst>
              <a:rect l="0" t="0" r="r" b="b"/>
              <a:pathLst>
                <a:path w="14" h="26">
                  <a:moveTo>
                    <a:pt x="0" y="23"/>
                  </a:moveTo>
                  <a:lnTo>
                    <a:pt x="12" y="0"/>
                  </a:lnTo>
                  <a:lnTo>
                    <a:pt x="14" y="0"/>
                  </a:lnTo>
                  <a:lnTo>
                    <a:pt x="2" y="26"/>
                  </a:lnTo>
                  <a:lnTo>
                    <a:pt x="0" y="23"/>
                  </a:lnTo>
                  <a:close/>
                </a:path>
              </a:pathLst>
            </a:custGeom>
            <a:solidFill>
              <a:srgbClr val="F5B5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5" name="任意多边形: 形状 154"/>
            <p:cNvSpPr>
              <a:spLocks/>
            </p:cNvSpPr>
            <p:nvPr/>
          </p:nvSpPr>
          <p:spPr bwMode="auto">
            <a:xfrm>
              <a:off x="2755902" y="6010276"/>
              <a:ext cx="36513" cy="22225"/>
            </a:xfrm>
            <a:custGeom>
              <a:avLst/>
              <a:gdLst>
                <a:gd name="T0" fmla="*/ 10 w 10"/>
                <a:gd name="T1" fmla="*/ 6 h 6"/>
                <a:gd name="T2" fmla="*/ 2 w 10"/>
                <a:gd name="T3" fmla="*/ 0 h 6"/>
                <a:gd name="T4" fmla="*/ 0 w 10"/>
                <a:gd name="T5" fmla="*/ 1 h 6"/>
                <a:gd name="T6" fmla="*/ 0 w 10"/>
                <a:gd name="T7" fmla="*/ 3 h 6"/>
                <a:gd name="T8" fmla="*/ 10 w 10"/>
                <a:gd name="T9" fmla="*/ 6 h 6"/>
              </a:gdLst>
              <a:ahLst/>
              <a:cxnLst>
                <a:cxn ang="0">
                  <a:pos x="T0" y="T1"/>
                </a:cxn>
                <a:cxn ang="0">
                  <a:pos x="T2" y="T3"/>
                </a:cxn>
                <a:cxn ang="0">
                  <a:pos x="T4" y="T5"/>
                </a:cxn>
                <a:cxn ang="0">
                  <a:pos x="T6" y="T7"/>
                </a:cxn>
                <a:cxn ang="0">
                  <a:pos x="T8" y="T9"/>
                </a:cxn>
              </a:cxnLst>
              <a:rect l="0" t="0" r="r" b="b"/>
              <a:pathLst>
                <a:path w="10" h="6">
                  <a:moveTo>
                    <a:pt x="10" y="6"/>
                  </a:moveTo>
                  <a:cubicBezTo>
                    <a:pt x="2" y="0"/>
                    <a:pt x="2" y="0"/>
                    <a:pt x="2" y="0"/>
                  </a:cubicBezTo>
                  <a:cubicBezTo>
                    <a:pt x="2" y="0"/>
                    <a:pt x="1" y="0"/>
                    <a:pt x="0" y="1"/>
                  </a:cubicBezTo>
                  <a:cubicBezTo>
                    <a:pt x="0" y="3"/>
                    <a:pt x="0" y="3"/>
                    <a:pt x="0" y="3"/>
                  </a:cubicBezTo>
                  <a:lnTo>
                    <a:pt x="10" y="6"/>
                  </a:lnTo>
                  <a:close/>
                </a:path>
              </a:pathLst>
            </a:custGeom>
            <a:solidFill>
              <a:srgbClr val="513F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138" name="组合 137"/>
          <p:cNvGrpSpPr/>
          <p:nvPr/>
        </p:nvGrpSpPr>
        <p:grpSpPr>
          <a:xfrm>
            <a:off x="7279469" y="-176780"/>
            <a:ext cx="709613" cy="916769"/>
            <a:chOff x="3349626" y="6215063"/>
            <a:chExt cx="255587" cy="330200"/>
          </a:xfrm>
          <a:effectLst>
            <a:outerShdw dist="63500" dir="8100000" algn="tr" rotWithShape="0">
              <a:prstClr val="black">
                <a:alpha val="20000"/>
              </a:prstClr>
            </a:outerShdw>
          </a:effectLst>
        </p:grpSpPr>
        <p:sp>
          <p:nvSpPr>
            <p:cNvPr id="139" name="任意多边形: 形状 138"/>
            <p:cNvSpPr>
              <a:spLocks/>
            </p:cNvSpPr>
            <p:nvPr/>
          </p:nvSpPr>
          <p:spPr bwMode="auto">
            <a:xfrm>
              <a:off x="3354388" y="6335713"/>
              <a:ext cx="250825" cy="209550"/>
            </a:xfrm>
            <a:custGeom>
              <a:avLst/>
              <a:gdLst>
                <a:gd name="T0" fmla="*/ 59 w 158"/>
                <a:gd name="T1" fmla="*/ 123 h 132"/>
                <a:gd name="T2" fmla="*/ 56 w 158"/>
                <a:gd name="T3" fmla="*/ 113 h 132"/>
                <a:gd name="T4" fmla="*/ 125 w 158"/>
                <a:gd name="T5" fmla="*/ 87 h 132"/>
                <a:gd name="T6" fmla="*/ 127 w 158"/>
                <a:gd name="T7" fmla="*/ 97 h 132"/>
                <a:gd name="T8" fmla="*/ 158 w 158"/>
                <a:gd name="T9" fmla="*/ 85 h 132"/>
                <a:gd name="T10" fmla="*/ 125 w 158"/>
                <a:gd name="T11" fmla="*/ 0 h 132"/>
                <a:gd name="T12" fmla="*/ 0 w 158"/>
                <a:gd name="T13" fmla="*/ 49 h 132"/>
                <a:gd name="T14" fmla="*/ 33 w 158"/>
                <a:gd name="T15" fmla="*/ 132 h 132"/>
                <a:gd name="T16" fmla="*/ 59 w 158"/>
                <a:gd name="T17" fmla="*/ 123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132">
                  <a:moveTo>
                    <a:pt x="59" y="123"/>
                  </a:moveTo>
                  <a:lnTo>
                    <a:pt x="56" y="113"/>
                  </a:lnTo>
                  <a:lnTo>
                    <a:pt x="125" y="87"/>
                  </a:lnTo>
                  <a:lnTo>
                    <a:pt x="127" y="97"/>
                  </a:lnTo>
                  <a:lnTo>
                    <a:pt x="158" y="85"/>
                  </a:lnTo>
                  <a:lnTo>
                    <a:pt x="125" y="0"/>
                  </a:lnTo>
                  <a:lnTo>
                    <a:pt x="0" y="49"/>
                  </a:lnTo>
                  <a:lnTo>
                    <a:pt x="33" y="132"/>
                  </a:lnTo>
                  <a:lnTo>
                    <a:pt x="59" y="123"/>
                  </a:lnTo>
                  <a:close/>
                </a:path>
              </a:pathLst>
            </a:custGeom>
            <a:solidFill>
              <a:srgbClr val="2869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0" name="任意多边形: 形状 139"/>
            <p:cNvSpPr>
              <a:spLocks/>
            </p:cNvSpPr>
            <p:nvPr/>
          </p:nvSpPr>
          <p:spPr bwMode="auto">
            <a:xfrm>
              <a:off x="3354388" y="6413500"/>
              <a:ext cx="250825" cy="131763"/>
            </a:xfrm>
            <a:custGeom>
              <a:avLst/>
              <a:gdLst>
                <a:gd name="T0" fmla="*/ 59 w 158"/>
                <a:gd name="T1" fmla="*/ 74 h 83"/>
                <a:gd name="T2" fmla="*/ 56 w 158"/>
                <a:gd name="T3" fmla="*/ 64 h 83"/>
                <a:gd name="T4" fmla="*/ 125 w 158"/>
                <a:gd name="T5" fmla="*/ 38 h 83"/>
                <a:gd name="T6" fmla="*/ 127 w 158"/>
                <a:gd name="T7" fmla="*/ 48 h 83"/>
                <a:gd name="T8" fmla="*/ 158 w 158"/>
                <a:gd name="T9" fmla="*/ 36 h 83"/>
                <a:gd name="T10" fmla="*/ 0 w 158"/>
                <a:gd name="T11" fmla="*/ 0 h 83"/>
                <a:gd name="T12" fmla="*/ 33 w 158"/>
                <a:gd name="T13" fmla="*/ 83 h 83"/>
                <a:gd name="T14" fmla="*/ 59 w 158"/>
                <a:gd name="T15" fmla="*/ 74 h 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8" h="83">
                  <a:moveTo>
                    <a:pt x="59" y="74"/>
                  </a:moveTo>
                  <a:lnTo>
                    <a:pt x="56" y="64"/>
                  </a:lnTo>
                  <a:lnTo>
                    <a:pt x="125" y="38"/>
                  </a:lnTo>
                  <a:lnTo>
                    <a:pt x="127" y="48"/>
                  </a:lnTo>
                  <a:lnTo>
                    <a:pt x="158" y="36"/>
                  </a:lnTo>
                  <a:lnTo>
                    <a:pt x="0" y="0"/>
                  </a:lnTo>
                  <a:lnTo>
                    <a:pt x="33" y="83"/>
                  </a:lnTo>
                  <a:lnTo>
                    <a:pt x="59" y="74"/>
                  </a:lnTo>
                  <a:close/>
                </a:path>
              </a:pathLst>
            </a:custGeom>
            <a:solidFill>
              <a:srgbClr val="0041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1" name="任意多边形: 形状 140"/>
            <p:cNvSpPr>
              <a:spLocks/>
            </p:cNvSpPr>
            <p:nvPr/>
          </p:nvSpPr>
          <p:spPr bwMode="auto">
            <a:xfrm>
              <a:off x="3349626" y="6215063"/>
              <a:ext cx="206375" cy="311150"/>
            </a:xfrm>
            <a:custGeom>
              <a:avLst/>
              <a:gdLst>
                <a:gd name="T0" fmla="*/ 52 w 55"/>
                <a:gd name="T1" fmla="*/ 70 h 83"/>
                <a:gd name="T2" fmla="*/ 27 w 55"/>
                <a:gd name="T3" fmla="*/ 26 h 83"/>
                <a:gd name="T4" fmla="*/ 27 w 55"/>
                <a:gd name="T5" fmla="*/ 25 h 83"/>
                <a:gd name="T6" fmla="*/ 30 w 55"/>
                <a:gd name="T7" fmla="*/ 12 h 83"/>
                <a:gd name="T8" fmla="*/ 11 w 55"/>
                <a:gd name="T9" fmla="*/ 3 h 83"/>
                <a:gd name="T10" fmla="*/ 11 w 55"/>
                <a:gd name="T11" fmla="*/ 3 h 83"/>
                <a:gd name="T12" fmla="*/ 11 w 55"/>
                <a:gd name="T13" fmla="*/ 3 h 83"/>
                <a:gd name="T14" fmla="*/ 11 w 55"/>
                <a:gd name="T15" fmla="*/ 3 h 83"/>
                <a:gd name="T16" fmla="*/ 11 w 55"/>
                <a:gd name="T17" fmla="*/ 3 h 83"/>
                <a:gd name="T18" fmla="*/ 3 w 55"/>
                <a:gd name="T19" fmla="*/ 22 h 83"/>
                <a:gd name="T20" fmla="*/ 15 w 55"/>
                <a:gd name="T21" fmla="*/ 30 h 83"/>
                <a:gd name="T22" fmla="*/ 16 w 55"/>
                <a:gd name="T23" fmla="*/ 31 h 83"/>
                <a:gd name="T24" fmla="*/ 27 w 55"/>
                <a:gd name="T25" fmla="*/ 80 h 83"/>
                <a:gd name="T26" fmla="*/ 25 w 55"/>
                <a:gd name="T27" fmla="*/ 81 h 83"/>
                <a:gd name="T28" fmla="*/ 26 w 55"/>
                <a:gd name="T29" fmla="*/ 83 h 83"/>
                <a:gd name="T30" fmla="*/ 29 w 55"/>
                <a:gd name="T31" fmla="*/ 82 h 83"/>
                <a:gd name="T32" fmla="*/ 18 w 55"/>
                <a:gd name="T33" fmla="*/ 31 h 83"/>
                <a:gd name="T34" fmla="*/ 18 w 55"/>
                <a:gd name="T35" fmla="*/ 30 h 83"/>
                <a:gd name="T36" fmla="*/ 15 w 55"/>
                <a:gd name="T37" fmla="*/ 28 h 83"/>
                <a:gd name="T38" fmla="*/ 6 w 55"/>
                <a:gd name="T39" fmla="*/ 21 h 83"/>
                <a:gd name="T40" fmla="*/ 12 w 55"/>
                <a:gd name="T41" fmla="*/ 5 h 83"/>
                <a:gd name="T42" fmla="*/ 28 w 55"/>
                <a:gd name="T43" fmla="*/ 12 h 83"/>
                <a:gd name="T44" fmla="*/ 26 w 55"/>
                <a:gd name="T45" fmla="*/ 23 h 83"/>
                <a:gd name="T46" fmla="*/ 25 w 55"/>
                <a:gd name="T47" fmla="*/ 27 h 83"/>
                <a:gd name="T48" fmla="*/ 52 w 55"/>
                <a:gd name="T49" fmla="*/ 73 h 83"/>
                <a:gd name="T50" fmla="*/ 55 w 55"/>
                <a:gd name="T51" fmla="*/ 72 h 83"/>
                <a:gd name="T52" fmla="*/ 54 w 55"/>
                <a:gd name="T53" fmla="*/ 70 h 83"/>
                <a:gd name="T54" fmla="*/ 52 w 55"/>
                <a:gd name="T55" fmla="*/ 7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5" h="83">
                  <a:moveTo>
                    <a:pt x="52" y="70"/>
                  </a:moveTo>
                  <a:cubicBezTo>
                    <a:pt x="27" y="26"/>
                    <a:pt x="27" y="26"/>
                    <a:pt x="27" y="26"/>
                  </a:cubicBezTo>
                  <a:cubicBezTo>
                    <a:pt x="27" y="26"/>
                    <a:pt x="27" y="25"/>
                    <a:pt x="27" y="25"/>
                  </a:cubicBezTo>
                  <a:cubicBezTo>
                    <a:pt x="31" y="22"/>
                    <a:pt x="32" y="17"/>
                    <a:pt x="30" y="12"/>
                  </a:cubicBezTo>
                  <a:cubicBezTo>
                    <a:pt x="26" y="2"/>
                    <a:pt x="18" y="0"/>
                    <a:pt x="11" y="3"/>
                  </a:cubicBezTo>
                  <a:cubicBezTo>
                    <a:pt x="11" y="3"/>
                    <a:pt x="11" y="3"/>
                    <a:pt x="11" y="3"/>
                  </a:cubicBezTo>
                  <a:cubicBezTo>
                    <a:pt x="11" y="3"/>
                    <a:pt x="11" y="3"/>
                    <a:pt x="11" y="3"/>
                  </a:cubicBezTo>
                  <a:cubicBezTo>
                    <a:pt x="11" y="3"/>
                    <a:pt x="11" y="3"/>
                    <a:pt x="11" y="3"/>
                  </a:cubicBezTo>
                  <a:cubicBezTo>
                    <a:pt x="11" y="3"/>
                    <a:pt x="11" y="3"/>
                    <a:pt x="11" y="3"/>
                  </a:cubicBezTo>
                  <a:cubicBezTo>
                    <a:pt x="5" y="5"/>
                    <a:pt x="0" y="12"/>
                    <a:pt x="3" y="22"/>
                  </a:cubicBezTo>
                  <a:cubicBezTo>
                    <a:pt x="5" y="27"/>
                    <a:pt x="10" y="30"/>
                    <a:pt x="15" y="30"/>
                  </a:cubicBezTo>
                  <a:cubicBezTo>
                    <a:pt x="15" y="30"/>
                    <a:pt x="16" y="31"/>
                    <a:pt x="16" y="31"/>
                  </a:cubicBezTo>
                  <a:cubicBezTo>
                    <a:pt x="27" y="80"/>
                    <a:pt x="27" y="80"/>
                    <a:pt x="27" y="80"/>
                  </a:cubicBezTo>
                  <a:cubicBezTo>
                    <a:pt x="25" y="81"/>
                    <a:pt x="25" y="81"/>
                    <a:pt x="25" y="81"/>
                  </a:cubicBezTo>
                  <a:cubicBezTo>
                    <a:pt x="26" y="83"/>
                    <a:pt x="26" y="83"/>
                    <a:pt x="26" y="83"/>
                  </a:cubicBezTo>
                  <a:cubicBezTo>
                    <a:pt x="29" y="82"/>
                    <a:pt x="29" y="82"/>
                    <a:pt x="29" y="82"/>
                  </a:cubicBezTo>
                  <a:cubicBezTo>
                    <a:pt x="18" y="31"/>
                    <a:pt x="18" y="31"/>
                    <a:pt x="18" y="31"/>
                  </a:cubicBezTo>
                  <a:cubicBezTo>
                    <a:pt x="18" y="30"/>
                    <a:pt x="18" y="30"/>
                    <a:pt x="18" y="30"/>
                  </a:cubicBezTo>
                  <a:cubicBezTo>
                    <a:pt x="17" y="29"/>
                    <a:pt x="16" y="28"/>
                    <a:pt x="15" y="28"/>
                  </a:cubicBezTo>
                  <a:cubicBezTo>
                    <a:pt x="11" y="28"/>
                    <a:pt x="7" y="25"/>
                    <a:pt x="6" y="21"/>
                  </a:cubicBezTo>
                  <a:cubicBezTo>
                    <a:pt x="2" y="12"/>
                    <a:pt x="7" y="7"/>
                    <a:pt x="12" y="5"/>
                  </a:cubicBezTo>
                  <a:cubicBezTo>
                    <a:pt x="17" y="3"/>
                    <a:pt x="25" y="4"/>
                    <a:pt x="28" y="12"/>
                  </a:cubicBezTo>
                  <a:cubicBezTo>
                    <a:pt x="30" y="17"/>
                    <a:pt x="29" y="21"/>
                    <a:pt x="26" y="23"/>
                  </a:cubicBezTo>
                  <a:cubicBezTo>
                    <a:pt x="25" y="25"/>
                    <a:pt x="25" y="26"/>
                    <a:pt x="25" y="27"/>
                  </a:cubicBezTo>
                  <a:cubicBezTo>
                    <a:pt x="52" y="73"/>
                    <a:pt x="52" y="73"/>
                    <a:pt x="52" y="73"/>
                  </a:cubicBezTo>
                  <a:cubicBezTo>
                    <a:pt x="55" y="72"/>
                    <a:pt x="55" y="72"/>
                    <a:pt x="55" y="72"/>
                  </a:cubicBezTo>
                  <a:cubicBezTo>
                    <a:pt x="54" y="70"/>
                    <a:pt x="54" y="70"/>
                    <a:pt x="54" y="70"/>
                  </a:cubicBezTo>
                  <a:lnTo>
                    <a:pt x="52" y="70"/>
                  </a:lnTo>
                  <a:close/>
                </a:path>
              </a:pathLst>
            </a:custGeom>
            <a:solidFill>
              <a:srgbClr val="CD9C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156" name="组合 155"/>
          <p:cNvGrpSpPr/>
          <p:nvPr/>
        </p:nvGrpSpPr>
        <p:grpSpPr>
          <a:xfrm rot="6312801">
            <a:off x="6930027" y="5514053"/>
            <a:ext cx="1027951" cy="2035892"/>
            <a:chOff x="6791326" y="1943100"/>
            <a:chExt cx="652463" cy="1292225"/>
          </a:xfrm>
          <a:effectLst>
            <a:outerShdw dist="63500" dir="8100000" algn="tr" rotWithShape="0">
              <a:prstClr val="black">
                <a:alpha val="20000"/>
              </a:prstClr>
            </a:outerShdw>
          </a:effectLst>
        </p:grpSpPr>
        <p:sp>
          <p:nvSpPr>
            <p:cNvPr id="157" name="任意多边形: 形状 156"/>
            <p:cNvSpPr>
              <a:spLocks noEditPoints="1"/>
            </p:cNvSpPr>
            <p:nvPr/>
          </p:nvSpPr>
          <p:spPr bwMode="auto">
            <a:xfrm>
              <a:off x="6791326" y="1943100"/>
              <a:ext cx="652463" cy="1292225"/>
            </a:xfrm>
            <a:custGeom>
              <a:avLst/>
              <a:gdLst>
                <a:gd name="T0" fmla="*/ 319 w 411"/>
                <a:gd name="T1" fmla="*/ 814 h 814"/>
                <a:gd name="T2" fmla="*/ 411 w 411"/>
                <a:gd name="T3" fmla="*/ 0 h 814"/>
                <a:gd name="T4" fmla="*/ 0 w 411"/>
                <a:gd name="T5" fmla="*/ 589 h 814"/>
                <a:gd name="T6" fmla="*/ 319 w 411"/>
                <a:gd name="T7" fmla="*/ 814 h 814"/>
                <a:gd name="T8" fmla="*/ 295 w 411"/>
                <a:gd name="T9" fmla="*/ 303 h 814"/>
                <a:gd name="T10" fmla="*/ 255 w 411"/>
                <a:gd name="T11" fmla="*/ 663 h 814"/>
                <a:gd name="T12" fmla="*/ 113 w 411"/>
                <a:gd name="T13" fmla="*/ 563 h 814"/>
                <a:gd name="T14" fmla="*/ 295 w 411"/>
                <a:gd name="T15" fmla="*/ 303 h 8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1" h="814">
                  <a:moveTo>
                    <a:pt x="319" y="814"/>
                  </a:moveTo>
                  <a:lnTo>
                    <a:pt x="411" y="0"/>
                  </a:lnTo>
                  <a:lnTo>
                    <a:pt x="0" y="589"/>
                  </a:lnTo>
                  <a:lnTo>
                    <a:pt x="319" y="814"/>
                  </a:lnTo>
                  <a:close/>
                  <a:moveTo>
                    <a:pt x="295" y="303"/>
                  </a:moveTo>
                  <a:lnTo>
                    <a:pt x="255" y="663"/>
                  </a:lnTo>
                  <a:lnTo>
                    <a:pt x="113" y="563"/>
                  </a:lnTo>
                  <a:lnTo>
                    <a:pt x="295" y="303"/>
                  </a:lnTo>
                  <a:close/>
                </a:path>
              </a:pathLst>
            </a:custGeom>
            <a:solidFill>
              <a:srgbClr val="DE49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8" name="任意多边形: 形状 157"/>
            <p:cNvSpPr>
              <a:spLocks/>
            </p:cNvSpPr>
            <p:nvPr/>
          </p:nvSpPr>
          <p:spPr bwMode="auto">
            <a:xfrm>
              <a:off x="6791326" y="1943100"/>
              <a:ext cx="652463" cy="931863"/>
            </a:xfrm>
            <a:custGeom>
              <a:avLst/>
              <a:gdLst>
                <a:gd name="T0" fmla="*/ 0 w 411"/>
                <a:gd name="T1" fmla="*/ 587 h 587"/>
                <a:gd name="T2" fmla="*/ 113 w 411"/>
                <a:gd name="T3" fmla="*/ 563 h 587"/>
                <a:gd name="T4" fmla="*/ 113 w 411"/>
                <a:gd name="T5" fmla="*/ 563 h 587"/>
                <a:gd name="T6" fmla="*/ 295 w 411"/>
                <a:gd name="T7" fmla="*/ 303 h 587"/>
                <a:gd name="T8" fmla="*/ 269 w 411"/>
                <a:gd name="T9" fmla="*/ 530 h 587"/>
                <a:gd name="T10" fmla="*/ 355 w 411"/>
                <a:gd name="T11" fmla="*/ 511 h 587"/>
                <a:gd name="T12" fmla="*/ 411 w 411"/>
                <a:gd name="T13" fmla="*/ 0 h 587"/>
                <a:gd name="T14" fmla="*/ 0 w 411"/>
                <a:gd name="T15" fmla="*/ 587 h 5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1" h="587">
                  <a:moveTo>
                    <a:pt x="0" y="587"/>
                  </a:moveTo>
                  <a:lnTo>
                    <a:pt x="113" y="563"/>
                  </a:lnTo>
                  <a:lnTo>
                    <a:pt x="113" y="563"/>
                  </a:lnTo>
                  <a:lnTo>
                    <a:pt x="295" y="303"/>
                  </a:lnTo>
                  <a:lnTo>
                    <a:pt x="269" y="530"/>
                  </a:lnTo>
                  <a:lnTo>
                    <a:pt x="355" y="511"/>
                  </a:lnTo>
                  <a:lnTo>
                    <a:pt x="411" y="0"/>
                  </a:lnTo>
                  <a:lnTo>
                    <a:pt x="0" y="587"/>
                  </a:lnTo>
                  <a:close/>
                </a:path>
              </a:pathLst>
            </a:custGeom>
            <a:solidFill>
              <a:srgbClr val="FF56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9" name="任意多边形: 形状 158"/>
            <p:cNvSpPr>
              <a:spLocks/>
            </p:cNvSpPr>
            <p:nvPr/>
          </p:nvSpPr>
          <p:spPr bwMode="auto">
            <a:xfrm>
              <a:off x="7256463" y="3144838"/>
              <a:ext cx="46038" cy="60325"/>
            </a:xfrm>
            <a:custGeom>
              <a:avLst/>
              <a:gdLst>
                <a:gd name="T0" fmla="*/ 26 w 29"/>
                <a:gd name="T1" fmla="*/ 0 h 38"/>
                <a:gd name="T2" fmla="*/ 29 w 29"/>
                <a:gd name="T3" fmla="*/ 3 h 38"/>
                <a:gd name="T4" fmla="*/ 2 w 29"/>
                <a:gd name="T5" fmla="*/ 38 h 38"/>
                <a:gd name="T6" fmla="*/ 0 w 29"/>
                <a:gd name="T7" fmla="*/ 36 h 38"/>
                <a:gd name="T8" fmla="*/ 26 w 29"/>
                <a:gd name="T9" fmla="*/ 0 h 38"/>
              </a:gdLst>
              <a:ahLst/>
              <a:cxnLst>
                <a:cxn ang="0">
                  <a:pos x="T0" y="T1"/>
                </a:cxn>
                <a:cxn ang="0">
                  <a:pos x="T2" y="T3"/>
                </a:cxn>
                <a:cxn ang="0">
                  <a:pos x="T4" y="T5"/>
                </a:cxn>
                <a:cxn ang="0">
                  <a:pos x="T6" y="T7"/>
                </a:cxn>
                <a:cxn ang="0">
                  <a:pos x="T8" y="T9"/>
                </a:cxn>
              </a:cxnLst>
              <a:rect l="0" t="0" r="r" b="b"/>
              <a:pathLst>
                <a:path w="29" h="38">
                  <a:moveTo>
                    <a:pt x="26" y="0"/>
                  </a:moveTo>
                  <a:lnTo>
                    <a:pt x="29" y="3"/>
                  </a:lnTo>
                  <a:lnTo>
                    <a:pt x="2" y="38"/>
                  </a:lnTo>
                  <a:lnTo>
                    <a:pt x="0" y="36"/>
                  </a:lnTo>
                  <a:lnTo>
                    <a:pt x="2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0" name="任意多边形: 形状 159"/>
            <p:cNvSpPr>
              <a:spLocks/>
            </p:cNvSpPr>
            <p:nvPr/>
          </p:nvSpPr>
          <p:spPr bwMode="auto">
            <a:xfrm>
              <a:off x="7223126" y="3149600"/>
              <a:ext cx="25400" cy="33338"/>
            </a:xfrm>
            <a:custGeom>
              <a:avLst/>
              <a:gdLst>
                <a:gd name="T0" fmla="*/ 14 w 16"/>
                <a:gd name="T1" fmla="*/ 0 h 21"/>
                <a:gd name="T2" fmla="*/ 16 w 16"/>
                <a:gd name="T3" fmla="*/ 2 h 21"/>
                <a:gd name="T4" fmla="*/ 2 w 16"/>
                <a:gd name="T5" fmla="*/ 21 h 21"/>
                <a:gd name="T6" fmla="*/ 0 w 16"/>
                <a:gd name="T7" fmla="*/ 19 h 21"/>
                <a:gd name="T8" fmla="*/ 14 w 16"/>
                <a:gd name="T9" fmla="*/ 0 h 21"/>
              </a:gdLst>
              <a:ahLst/>
              <a:cxnLst>
                <a:cxn ang="0">
                  <a:pos x="T0" y="T1"/>
                </a:cxn>
                <a:cxn ang="0">
                  <a:pos x="T2" y="T3"/>
                </a:cxn>
                <a:cxn ang="0">
                  <a:pos x="T4" y="T5"/>
                </a:cxn>
                <a:cxn ang="0">
                  <a:pos x="T6" y="T7"/>
                </a:cxn>
                <a:cxn ang="0">
                  <a:pos x="T8" y="T9"/>
                </a:cxn>
              </a:cxnLst>
              <a:rect l="0" t="0" r="r" b="b"/>
              <a:pathLst>
                <a:path w="16" h="21">
                  <a:moveTo>
                    <a:pt x="14" y="0"/>
                  </a:moveTo>
                  <a:lnTo>
                    <a:pt x="16" y="2"/>
                  </a:lnTo>
                  <a:lnTo>
                    <a:pt x="2" y="21"/>
                  </a:lnTo>
                  <a:lnTo>
                    <a:pt x="0" y="19"/>
                  </a:lnTo>
                  <a:lnTo>
                    <a:pt x="1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1" name="任意多边形: 形状 160"/>
            <p:cNvSpPr>
              <a:spLocks/>
            </p:cNvSpPr>
            <p:nvPr/>
          </p:nvSpPr>
          <p:spPr bwMode="auto">
            <a:xfrm>
              <a:off x="7189788" y="3100388"/>
              <a:ext cx="47625" cy="60325"/>
            </a:xfrm>
            <a:custGeom>
              <a:avLst/>
              <a:gdLst>
                <a:gd name="T0" fmla="*/ 26 w 30"/>
                <a:gd name="T1" fmla="*/ 0 h 38"/>
                <a:gd name="T2" fmla="*/ 30 w 30"/>
                <a:gd name="T3" fmla="*/ 2 h 38"/>
                <a:gd name="T4" fmla="*/ 4 w 30"/>
                <a:gd name="T5" fmla="*/ 38 h 38"/>
                <a:gd name="T6" fmla="*/ 0 w 30"/>
                <a:gd name="T7" fmla="*/ 35 h 38"/>
                <a:gd name="T8" fmla="*/ 26 w 30"/>
                <a:gd name="T9" fmla="*/ 0 h 38"/>
              </a:gdLst>
              <a:ahLst/>
              <a:cxnLst>
                <a:cxn ang="0">
                  <a:pos x="T0" y="T1"/>
                </a:cxn>
                <a:cxn ang="0">
                  <a:pos x="T2" y="T3"/>
                </a:cxn>
                <a:cxn ang="0">
                  <a:pos x="T4" y="T5"/>
                </a:cxn>
                <a:cxn ang="0">
                  <a:pos x="T6" y="T7"/>
                </a:cxn>
                <a:cxn ang="0">
                  <a:pos x="T8" y="T9"/>
                </a:cxn>
              </a:cxnLst>
              <a:rect l="0" t="0" r="r" b="b"/>
              <a:pathLst>
                <a:path w="30" h="38">
                  <a:moveTo>
                    <a:pt x="26" y="0"/>
                  </a:moveTo>
                  <a:lnTo>
                    <a:pt x="30" y="2"/>
                  </a:lnTo>
                  <a:lnTo>
                    <a:pt x="4" y="38"/>
                  </a:lnTo>
                  <a:lnTo>
                    <a:pt x="0" y="35"/>
                  </a:lnTo>
                  <a:lnTo>
                    <a:pt x="2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2" name="任意多边形: 形状 161"/>
            <p:cNvSpPr>
              <a:spLocks/>
            </p:cNvSpPr>
            <p:nvPr/>
          </p:nvSpPr>
          <p:spPr bwMode="auto">
            <a:xfrm>
              <a:off x="7159626" y="3103563"/>
              <a:ext cx="25400" cy="34925"/>
            </a:xfrm>
            <a:custGeom>
              <a:avLst/>
              <a:gdLst>
                <a:gd name="T0" fmla="*/ 14 w 16"/>
                <a:gd name="T1" fmla="*/ 0 h 22"/>
                <a:gd name="T2" fmla="*/ 16 w 16"/>
                <a:gd name="T3" fmla="*/ 3 h 22"/>
                <a:gd name="T4" fmla="*/ 2 w 16"/>
                <a:gd name="T5" fmla="*/ 22 h 22"/>
                <a:gd name="T6" fmla="*/ 0 w 16"/>
                <a:gd name="T7" fmla="*/ 19 h 22"/>
                <a:gd name="T8" fmla="*/ 14 w 16"/>
                <a:gd name="T9" fmla="*/ 0 h 22"/>
              </a:gdLst>
              <a:ahLst/>
              <a:cxnLst>
                <a:cxn ang="0">
                  <a:pos x="T0" y="T1"/>
                </a:cxn>
                <a:cxn ang="0">
                  <a:pos x="T2" y="T3"/>
                </a:cxn>
                <a:cxn ang="0">
                  <a:pos x="T4" y="T5"/>
                </a:cxn>
                <a:cxn ang="0">
                  <a:pos x="T6" y="T7"/>
                </a:cxn>
                <a:cxn ang="0">
                  <a:pos x="T8" y="T9"/>
                </a:cxn>
              </a:cxnLst>
              <a:rect l="0" t="0" r="r" b="b"/>
              <a:pathLst>
                <a:path w="16" h="22">
                  <a:moveTo>
                    <a:pt x="14" y="0"/>
                  </a:moveTo>
                  <a:lnTo>
                    <a:pt x="16" y="3"/>
                  </a:lnTo>
                  <a:lnTo>
                    <a:pt x="2" y="22"/>
                  </a:lnTo>
                  <a:lnTo>
                    <a:pt x="0" y="19"/>
                  </a:lnTo>
                  <a:lnTo>
                    <a:pt x="1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3" name="任意多边形: 形状 162"/>
            <p:cNvSpPr>
              <a:spLocks/>
            </p:cNvSpPr>
            <p:nvPr/>
          </p:nvSpPr>
          <p:spPr bwMode="auto">
            <a:xfrm>
              <a:off x="7124701" y="3055938"/>
              <a:ext cx="46038" cy="58738"/>
            </a:xfrm>
            <a:custGeom>
              <a:avLst/>
              <a:gdLst>
                <a:gd name="T0" fmla="*/ 26 w 29"/>
                <a:gd name="T1" fmla="*/ 0 h 37"/>
                <a:gd name="T2" fmla="*/ 29 w 29"/>
                <a:gd name="T3" fmla="*/ 2 h 37"/>
                <a:gd name="T4" fmla="*/ 3 w 29"/>
                <a:gd name="T5" fmla="*/ 37 h 37"/>
                <a:gd name="T6" fmla="*/ 0 w 29"/>
                <a:gd name="T7" fmla="*/ 35 h 37"/>
                <a:gd name="T8" fmla="*/ 26 w 29"/>
                <a:gd name="T9" fmla="*/ 0 h 37"/>
              </a:gdLst>
              <a:ahLst/>
              <a:cxnLst>
                <a:cxn ang="0">
                  <a:pos x="T0" y="T1"/>
                </a:cxn>
                <a:cxn ang="0">
                  <a:pos x="T2" y="T3"/>
                </a:cxn>
                <a:cxn ang="0">
                  <a:pos x="T4" y="T5"/>
                </a:cxn>
                <a:cxn ang="0">
                  <a:pos x="T6" y="T7"/>
                </a:cxn>
                <a:cxn ang="0">
                  <a:pos x="T8" y="T9"/>
                </a:cxn>
              </a:cxnLst>
              <a:rect l="0" t="0" r="r" b="b"/>
              <a:pathLst>
                <a:path w="29" h="37">
                  <a:moveTo>
                    <a:pt x="26" y="0"/>
                  </a:moveTo>
                  <a:lnTo>
                    <a:pt x="29" y="2"/>
                  </a:lnTo>
                  <a:lnTo>
                    <a:pt x="3" y="37"/>
                  </a:lnTo>
                  <a:lnTo>
                    <a:pt x="0" y="35"/>
                  </a:lnTo>
                  <a:lnTo>
                    <a:pt x="2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4" name="任意多边形: 形状 163"/>
            <p:cNvSpPr>
              <a:spLocks/>
            </p:cNvSpPr>
            <p:nvPr/>
          </p:nvSpPr>
          <p:spPr bwMode="auto">
            <a:xfrm>
              <a:off x="7091363" y="3055938"/>
              <a:ext cx="30163" cy="36513"/>
            </a:xfrm>
            <a:custGeom>
              <a:avLst/>
              <a:gdLst>
                <a:gd name="T0" fmla="*/ 14 w 19"/>
                <a:gd name="T1" fmla="*/ 0 h 23"/>
                <a:gd name="T2" fmla="*/ 19 w 19"/>
                <a:gd name="T3" fmla="*/ 2 h 23"/>
                <a:gd name="T4" fmla="*/ 5 w 19"/>
                <a:gd name="T5" fmla="*/ 23 h 23"/>
                <a:gd name="T6" fmla="*/ 0 w 19"/>
                <a:gd name="T7" fmla="*/ 21 h 23"/>
                <a:gd name="T8" fmla="*/ 14 w 19"/>
                <a:gd name="T9" fmla="*/ 0 h 23"/>
              </a:gdLst>
              <a:ahLst/>
              <a:cxnLst>
                <a:cxn ang="0">
                  <a:pos x="T0" y="T1"/>
                </a:cxn>
                <a:cxn ang="0">
                  <a:pos x="T2" y="T3"/>
                </a:cxn>
                <a:cxn ang="0">
                  <a:pos x="T4" y="T5"/>
                </a:cxn>
                <a:cxn ang="0">
                  <a:pos x="T6" y="T7"/>
                </a:cxn>
                <a:cxn ang="0">
                  <a:pos x="T8" y="T9"/>
                </a:cxn>
              </a:cxnLst>
              <a:rect l="0" t="0" r="r" b="b"/>
              <a:pathLst>
                <a:path w="19" h="23">
                  <a:moveTo>
                    <a:pt x="14" y="0"/>
                  </a:moveTo>
                  <a:lnTo>
                    <a:pt x="19" y="2"/>
                  </a:lnTo>
                  <a:lnTo>
                    <a:pt x="5" y="23"/>
                  </a:lnTo>
                  <a:lnTo>
                    <a:pt x="0" y="21"/>
                  </a:lnTo>
                  <a:lnTo>
                    <a:pt x="1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5" name="任意多边形: 形状 164"/>
            <p:cNvSpPr>
              <a:spLocks/>
            </p:cNvSpPr>
            <p:nvPr/>
          </p:nvSpPr>
          <p:spPr bwMode="auto">
            <a:xfrm>
              <a:off x="7061201" y="3009900"/>
              <a:ext cx="44450" cy="60325"/>
            </a:xfrm>
            <a:custGeom>
              <a:avLst/>
              <a:gdLst>
                <a:gd name="T0" fmla="*/ 26 w 28"/>
                <a:gd name="T1" fmla="*/ 0 h 38"/>
                <a:gd name="T2" fmla="*/ 28 w 28"/>
                <a:gd name="T3" fmla="*/ 3 h 38"/>
                <a:gd name="T4" fmla="*/ 2 w 28"/>
                <a:gd name="T5" fmla="*/ 38 h 38"/>
                <a:gd name="T6" fmla="*/ 0 w 28"/>
                <a:gd name="T7" fmla="*/ 36 h 38"/>
                <a:gd name="T8" fmla="*/ 26 w 28"/>
                <a:gd name="T9" fmla="*/ 0 h 38"/>
              </a:gdLst>
              <a:ahLst/>
              <a:cxnLst>
                <a:cxn ang="0">
                  <a:pos x="T0" y="T1"/>
                </a:cxn>
                <a:cxn ang="0">
                  <a:pos x="T2" y="T3"/>
                </a:cxn>
                <a:cxn ang="0">
                  <a:pos x="T4" y="T5"/>
                </a:cxn>
                <a:cxn ang="0">
                  <a:pos x="T6" y="T7"/>
                </a:cxn>
                <a:cxn ang="0">
                  <a:pos x="T8" y="T9"/>
                </a:cxn>
              </a:cxnLst>
              <a:rect l="0" t="0" r="r" b="b"/>
              <a:pathLst>
                <a:path w="28" h="38">
                  <a:moveTo>
                    <a:pt x="26" y="0"/>
                  </a:moveTo>
                  <a:lnTo>
                    <a:pt x="28" y="3"/>
                  </a:lnTo>
                  <a:lnTo>
                    <a:pt x="2" y="38"/>
                  </a:lnTo>
                  <a:lnTo>
                    <a:pt x="0" y="36"/>
                  </a:lnTo>
                  <a:lnTo>
                    <a:pt x="2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6" name="任意多边形: 形状 165"/>
            <p:cNvSpPr>
              <a:spLocks/>
            </p:cNvSpPr>
            <p:nvPr/>
          </p:nvSpPr>
          <p:spPr bwMode="auto">
            <a:xfrm>
              <a:off x="7027863" y="3009900"/>
              <a:ext cx="25400" cy="38100"/>
            </a:xfrm>
            <a:custGeom>
              <a:avLst/>
              <a:gdLst>
                <a:gd name="T0" fmla="*/ 14 w 16"/>
                <a:gd name="T1" fmla="*/ 0 h 24"/>
                <a:gd name="T2" fmla="*/ 16 w 16"/>
                <a:gd name="T3" fmla="*/ 3 h 24"/>
                <a:gd name="T4" fmla="*/ 2 w 16"/>
                <a:gd name="T5" fmla="*/ 24 h 24"/>
                <a:gd name="T6" fmla="*/ 0 w 16"/>
                <a:gd name="T7" fmla="*/ 21 h 24"/>
                <a:gd name="T8" fmla="*/ 14 w 16"/>
                <a:gd name="T9" fmla="*/ 0 h 24"/>
              </a:gdLst>
              <a:ahLst/>
              <a:cxnLst>
                <a:cxn ang="0">
                  <a:pos x="T0" y="T1"/>
                </a:cxn>
                <a:cxn ang="0">
                  <a:pos x="T2" y="T3"/>
                </a:cxn>
                <a:cxn ang="0">
                  <a:pos x="T4" y="T5"/>
                </a:cxn>
                <a:cxn ang="0">
                  <a:pos x="T6" y="T7"/>
                </a:cxn>
                <a:cxn ang="0">
                  <a:pos x="T8" y="T9"/>
                </a:cxn>
              </a:cxnLst>
              <a:rect l="0" t="0" r="r" b="b"/>
              <a:pathLst>
                <a:path w="16" h="24">
                  <a:moveTo>
                    <a:pt x="14" y="0"/>
                  </a:moveTo>
                  <a:lnTo>
                    <a:pt x="16" y="3"/>
                  </a:lnTo>
                  <a:lnTo>
                    <a:pt x="2" y="24"/>
                  </a:lnTo>
                  <a:lnTo>
                    <a:pt x="0" y="21"/>
                  </a:lnTo>
                  <a:lnTo>
                    <a:pt x="1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7" name="任意多边形: 形状 166"/>
            <p:cNvSpPr>
              <a:spLocks/>
            </p:cNvSpPr>
            <p:nvPr/>
          </p:nvSpPr>
          <p:spPr bwMode="auto">
            <a:xfrm>
              <a:off x="6992938" y="2960688"/>
              <a:ext cx="49213" cy="65088"/>
            </a:xfrm>
            <a:custGeom>
              <a:avLst/>
              <a:gdLst>
                <a:gd name="T0" fmla="*/ 27 w 31"/>
                <a:gd name="T1" fmla="*/ 0 h 41"/>
                <a:gd name="T2" fmla="*/ 31 w 31"/>
                <a:gd name="T3" fmla="*/ 3 h 41"/>
                <a:gd name="T4" fmla="*/ 5 w 31"/>
                <a:gd name="T5" fmla="*/ 41 h 41"/>
                <a:gd name="T6" fmla="*/ 0 w 31"/>
                <a:gd name="T7" fmla="*/ 38 h 41"/>
                <a:gd name="T8" fmla="*/ 27 w 31"/>
                <a:gd name="T9" fmla="*/ 0 h 41"/>
              </a:gdLst>
              <a:ahLst/>
              <a:cxnLst>
                <a:cxn ang="0">
                  <a:pos x="T0" y="T1"/>
                </a:cxn>
                <a:cxn ang="0">
                  <a:pos x="T2" y="T3"/>
                </a:cxn>
                <a:cxn ang="0">
                  <a:pos x="T4" y="T5"/>
                </a:cxn>
                <a:cxn ang="0">
                  <a:pos x="T6" y="T7"/>
                </a:cxn>
                <a:cxn ang="0">
                  <a:pos x="T8" y="T9"/>
                </a:cxn>
              </a:cxnLst>
              <a:rect l="0" t="0" r="r" b="b"/>
              <a:pathLst>
                <a:path w="31" h="41">
                  <a:moveTo>
                    <a:pt x="27" y="0"/>
                  </a:moveTo>
                  <a:lnTo>
                    <a:pt x="31" y="3"/>
                  </a:lnTo>
                  <a:lnTo>
                    <a:pt x="5" y="41"/>
                  </a:lnTo>
                  <a:lnTo>
                    <a:pt x="0" y="38"/>
                  </a:lnTo>
                  <a:lnTo>
                    <a:pt x="2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8" name="任意多边形: 形状 167"/>
            <p:cNvSpPr>
              <a:spLocks/>
            </p:cNvSpPr>
            <p:nvPr/>
          </p:nvSpPr>
          <p:spPr bwMode="auto">
            <a:xfrm>
              <a:off x="6964363" y="2965450"/>
              <a:ext cx="25400" cy="36513"/>
            </a:xfrm>
            <a:custGeom>
              <a:avLst/>
              <a:gdLst>
                <a:gd name="T0" fmla="*/ 14 w 16"/>
                <a:gd name="T1" fmla="*/ 0 h 23"/>
                <a:gd name="T2" fmla="*/ 16 w 16"/>
                <a:gd name="T3" fmla="*/ 2 h 23"/>
                <a:gd name="T4" fmla="*/ 2 w 16"/>
                <a:gd name="T5" fmla="*/ 23 h 23"/>
                <a:gd name="T6" fmla="*/ 0 w 16"/>
                <a:gd name="T7" fmla="*/ 21 h 23"/>
                <a:gd name="T8" fmla="*/ 14 w 16"/>
                <a:gd name="T9" fmla="*/ 0 h 23"/>
              </a:gdLst>
              <a:ahLst/>
              <a:cxnLst>
                <a:cxn ang="0">
                  <a:pos x="T0" y="T1"/>
                </a:cxn>
                <a:cxn ang="0">
                  <a:pos x="T2" y="T3"/>
                </a:cxn>
                <a:cxn ang="0">
                  <a:pos x="T4" y="T5"/>
                </a:cxn>
                <a:cxn ang="0">
                  <a:pos x="T6" y="T7"/>
                </a:cxn>
                <a:cxn ang="0">
                  <a:pos x="T8" y="T9"/>
                </a:cxn>
              </a:cxnLst>
              <a:rect l="0" t="0" r="r" b="b"/>
              <a:pathLst>
                <a:path w="16" h="23">
                  <a:moveTo>
                    <a:pt x="14" y="0"/>
                  </a:moveTo>
                  <a:lnTo>
                    <a:pt x="16" y="2"/>
                  </a:lnTo>
                  <a:lnTo>
                    <a:pt x="2" y="23"/>
                  </a:lnTo>
                  <a:lnTo>
                    <a:pt x="0" y="21"/>
                  </a:lnTo>
                  <a:lnTo>
                    <a:pt x="1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9" name="任意多边形: 形状 168"/>
            <p:cNvSpPr>
              <a:spLocks/>
            </p:cNvSpPr>
            <p:nvPr/>
          </p:nvSpPr>
          <p:spPr bwMode="auto">
            <a:xfrm>
              <a:off x="6929438" y="2916238"/>
              <a:ext cx="46038" cy="63500"/>
            </a:xfrm>
            <a:custGeom>
              <a:avLst/>
              <a:gdLst>
                <a:gd name="T0" fmla="*/ 26 w 29"/>
                <a:gd name="T1" fmla="*/ 0 h 40"/>
                <a:gd name="T2" fmla="*/ 29 w 29"/>
                <a:gd name="T3" fmla="*/ 2 h 40"/>
                <a:gd name="T4" fmla="*/ 3 w 29"/>
                <a:gd name="T5" fmla="*/ 40 h 40"/>
                <a:gd name="T6" fmla="*/ 0 w 29"/>
                <a:gd name="T7" fmla="*/ 38 h 40"/>
                <a:gd name="T8" fmla="*/ 26 w 29"/>
                <a:gd name="T9" fmla="*/ 0 h 40"/>
              </a:gdLst>
              <a:ahLst/>
              <a:cxnLst>
                <a:cxn ang="0">
                  <a:pos x="T0" y="T1"/>
                </a:cxn>
                <a:cxn ang="0">
                  <a:pos x="T2" y="T3"/>
                </a:cxn>
                <a:cxn ang="0">
                  <a:pos x="T4" y="T5"/>
                </a:cxn>
                <a:cxn ang="0">
                  <a:pos x="T6" y="T7"/>
                </a:cxn>
                <a:cxn ang="0">
                  <a:pos x="T8" y="T9"/>
                </a:cxn>
              </a:cxnLst>
              <a:rect l="0" t="0" r="r" b="b"/>
              <a:pathLst>
                <a:path w="29" h="40">
                  <a:moveTo>
                    <a:pt x="26" y="0"/>
                  </a:moveTo>
                  <a:lnTo>
                    <a:pt x="29" y="2"/>
                  </a:lnTo>
                  <a:lnTo>
                    <a:pt x="3" y="40"/>
                  </a:lnTo>
                  <a:lnTo>
                    <a:pt x="0" y="38"/>
                  </a:lnTo>
                  <a:lnTo>
                    <a:pt x="2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0" name="任意多边形: 形状 169"/>
            <p:cNvSpPr>
              <a:spLocks/>
            </p:cNvSpPr>
            <p:nvPr/>
          </p:nvSpPr>
          <p:spPr bwMode="auto">
            <a:xfrm>
              <a:off x="6896101" y="2919413"/>
              <a:ext cx="30163" cy="38100"/>
            </a:xfrm>
            <a:custGeom>
              <a:avLst/>
              <a:gdLst>
                <a:gd name="T0" fmla="*/ 14 w 19"/>
                <a:gd name="T1" fmla="*/ 0 h 24"/>
                <a:gd name="T2" fmla="*/ 19 w 19"/>
                <a:gd name="T3" fmla="*/ 3 h 24"/>
                <a:gd name="T4" fmla="*/ 5 w 19"/>
                <a:gd name="T5" fmla="*/ 24 h 24"/>
                <a:gd name="T6" fmla="*/ 0 w 19"/>
                <a:gd name="T7" fmla="*/ 22 h 24"/>
                <a:gd name="T8" fmla="*/ 14 w 19"/>
                <a:gd name="T9" fmla="*/ 0 h 24"/>
              </a:gdLst>
              <a:ahLst/>
              <a:cxnLst>
                <a:cxn ang="0">
                  <a:pos x="T0" y="T1"/>
                </a:cxn>
                <a:cxn ang="0">
                  <a:pos x="T2" y="T3"/>
                </a:cxn>
                <a:cxn ang="0">
                  <a:pos x="T4" y="T5"/>
                </a:cxn>
                <a:cxn ang="0">
                  <a:pos x="T6" y="T7"/>
                </a:cxn>
                <a:cxn ang="0">
                  <a:pos x="T8" y="T9"/>
                </a:cxn>
              </a:cxnLst>
              <a:rect l="0" t="0" r="r" b="b"/>
              <a:pathLst>
                <a:path w="19" h="24">
                  <a:moveTo>
                    <a:pt x="14" y="0"/>
                  </a:moveTo>
                  <a:lnTo>
                    <a:pt x="19" y="3"/>
                  </a:lnTo>
                  <a:lnTo>
                    <a:pt x="5" y="24"/>
                  </a:lnTo>
                  <a:lnTo>
                    <a:pt x="0" y="22"/>
                  </a:lnTo>
                  <a:lnTo>
                    <a:pt x="1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1" name="任意多边形: 形状 170"/>
            <p:cNvSpPr>
              <a:spLocks/>
            </p:cNvSpPr>
            <p:nvPr/>
          </p:nvSpPr>
          <p:spPr bwMode="auto">
            <a:xfrm>
              <a:off x="6865938" y="2871788"/>
              <a:ext cx="44450" cy="63500"/>
            </a:xfrm>
            <a:custGeom>
              <a:avLst/>
              <a:gdLst>
                <a:gd name="T0" fmla="*/ 24 w 28"/>
                <a:gd name="T1" fmla="*/ 0 h 40"/>
                <a:gd name="T2" fmla="*/ 28 w 28"/>
                <a:gd name="T3" fmla="*/ 2 h 40"/>
                <a:gd name="T4" fmla="*/ 2 w 28"/>
                <a:gd name="T5" fmla="*/ 40 h 40"/>
                <a:gd name="T6" fmla="*/ 0 w 28"/>
                <a:gd name="T7" fmla="*/ 37 h 40"/>
                <a:gd name="T8" fmla="*/ 24 w 28"/>
                <a:gd name="T9" fmla="*/ 0 h 40"/>
              </a:gdLst>
              <a:ahLst/>
              <a:cxnLst>
                <a:cxn ang="0">
                  <a:pos x="T0" y="T1"/>
                </a:cxn>
                <a:cxn ang="0">
                  <a:pos x="T2" y="T3"/>
                </a:cxn>
                <a:cxn ang="0">
                  <a:pos x="T4" y="T5"/>
                </a:cxn>
                <a:cxn ang="0">
                  <a:pos x="T6" y="T7"/>
                </a:cxn>
                <a:cxn ang="0">
                  <a:pos x="T8" y="T9"/>
                </a:cxn>
              </a:cxnLst>
              <a:rect l="0" t="0" r="r" b="b"/>
              <a:pathLst>
                <a:path w="28" h="40">
                  <a:moveTo>
                    <a:pt x="24" y="0"/>
                  </a:moveTo>
                  <a:lnTo>
                    <a:pt x="28" y="2"/>
                  </a:lnTo>
                  <a:lnTo>
                    <a:pt x="2" y="40"/>
                  </a:lnTo>
                  <a:lnTo>
                    <a:pt x="0" y="37"/>
                  </a:lnTo>
                  <a:lnTo>
                    <a:pt x="2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2" name="任意多边形: 形状 171"/>
            <p:cNvSpPr>
              <a:spLocks/>
            </p:cNvSpPr>
            <p:nvPr/>
          </p:nvSpPr>
          <p:spPr bwMode="auto">
            <a:xfrm>
              <a:off x="6832601" y="2874963"/>
              <a:ext cx="25400" cy="38100"/>
            </a:xfrm>
            <a:custGeom>
              <a:avLst/>
              <a:gdLst>
                <a:gd name="T0" fmla="*/ 14 w 16"/>
                <a:gd name="T1" fmla="*/ 0 h 24"/>
                <a:gd name="T2" fmla="*/ 16 w 16"/>
                <a:gd name="T3" fmla="*/ 2 h 24"/>
                <a:gd name="T4" fmla="*/ 2 w 16"/>
                <a:gd name="T5" fmla="*/ 24 h 24"/>
                <a:gd name="T6" fmla="*/ 0 w 16"/>
                <a:gd name="T7" fmla="*/ 21 h 24"/>
                <a:gd name="T8" fmla="*/ 14 w 16"/>
                <a:gd name="T9" fmla="*/ 0 h 24"/>
              </a:gdLst>
              <a:ahLst/>
              <a:cxnLst>
                <a:cxn ang="0">
                  <a:pos x="T0" y="T1"/>
                </a:cxn>
                <a:cxn ang="0">
                  <a:pos x="T2" y="T3"/>
                </a:cxn>
                <a:cxn ang="0">
                  <a:pos x="T4" y="T5"/>
                </a:cxn>
                <a:cxn ang="0">
                  <a:pos x="T6" y="T7"/>
                </a:cxn>
                <a:cxn ang="0">
                  <a:pos x="T8" y="T9"/>
                </a:cxn>
              </a:cxnLst>
              <a:rect l="0" t="0" r="r" b="b"/>
              <a:pathLst>
                <a:path w="16" h="24">
                  <a:moveTo>
                    <a:pt x="14" y="0"/>
                  </a:moveTo>
                  <a:lnTo>
                    <a:pt x="16" y="2"/>
                  </a:lnTo>
                  <a:lnTo>
                    <a:pt x="2" y="24"/>
                  </a:lnTo>
                  <a:lnTo>
                    <a:pt x="0" y="21"/>
                  </a:lnTo>
                  <a:lnTo>
                    <a:pt x="1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3" name="任意多边形: 形状 172"/>
            <p:cNvSpPr>
              <a:spLocks/>
            </p:cNvSpPr>
            <p:nvPr/>
          </p:nvSpPr>
          <p:spPr bwMode="auto">
            <a:xfrm>
              <a:off x="6797676" y="2825750"/>
              <a:ext cx="46038" cy="60325"/>
            </a:xfrm>
            <a:custGeom>
              <a:avLst/>
              <a:gdLst>
                <a:gd name="T0" fmla="*/ 26 w 29"/>
                <a:gd name="T1" fmla="*/ 0 h 38"/>
                <a:gd name="T2" fmla="*/ 29 w 29"/>
                <a:gd name="T3" fmla="*/ 3 h 38"/>
                <a:gd name="T4" fmla="*/ 5 w 29"/>
                <a:gd name="T5" fmla="*/ 38 h 38"/>
                <a:gd name="T6" fmla="*/ 0 w 29"/>
                <a:gd name="T7" fmla="*/ 36 h 38"/>
                <a:gd name="T8" fmla="*/ 26 w 29"/>
                <a:gd name="T9" fmla="*/ 0 h 38"/>
              </a:gdLst>
              <a:ahLst/>
              <a:cxnLst>
                <a:cxn ang="0">
                  <a:pos x="T0" y="T1"/>
                </a:cxn>
                <a:cxn ang="0">
                  <a:pos x="T2" y="T3"/>
                </a:cxn>
                <a:cxn ang="0">
                  <a:pos x="T4" y="T5"/>
                </a:cxn>
                <a:cxn ang="0">
                  <a:pos x="T6" y="T7"/>
                </a:cxn>
                <a:cxn ang="0">
                  <a:pos x="T8" y="T9"/>
                </a:cxn>
              </a:cxnLst>
              <a:rect l="0" t="0" r="r" b="b"/>
              <a:pathLst>
                <a:path w="29" h="38">
                  <a:moveTo>
                    <a:pt x="26" y="0"/>
                  </a:moveTo>
                  <a:lnTo>
                    <a:pt x="29" y="3"/>
                  </a:lnTo>
                  <a:lnTo>
                    <a:pt x="5" y="38"/>
                  </a:lnTo>
                  <a:lnTo>
                    <a:pt x="0" y="36"/>
                  </a:lnTo>
                  <a:lnTo>
                    <a:pt x="2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4" name="任意多边形: 形状 173"/>
            <p:cNvSpPr>
              <a:spLocks/>
            </p:cNvSpPr>
            <p:nvPr/>
          </p:nvSpPr>
          <p:spPr bwMode="auto">
            <a:xfrm>
              <a:off x="6877051" y="2743200"/>
              <a:ext cx="63500" cy="46038"/>
            </a:xfrm>
            <a:custGeom>
              <a:avLst/>
              <a:gdLst>
                <a:gd name="T0" fmla="*/ 40 w 40"/>
                <a:gd name="T1" fmla="*/ 26 h 29"/>
                <a:gd name="T2" fmla="*/ 38 w 40"/>
                <a:gd name="T3" fmla="*/ 29 h 29"/>
                <a:gd name="T4" fmla="*/ 0 w 40"/>
                <a:gd name="T5" fmla="*/ 5 h 29"/>
                <a:gd name="T6" fmla="*/ 3 w 40"/>
                <a:gd name="T7" fmla="*/ 0 h 29"/>
                <a:gd name="T8" fmla="*/ 40 w 40"/>
                <a:gd name="T9" fmla="*/ 26 h 29"/>
              </a:gdLst>
              <a:ahLst/>
              <a:cxnLst>
                <a:cxn ang="0">
                  <a:pos x="T0" y="T1"/>
                </a:cxn>
                <a:cxn ang="0">
                  <a:pos x="T2" y="T3"/>
                </a:cxn>
                <a:cxn ang="0">
                  <a:pos x="T4" y="T5"/>
                </a:cxn>
                <a:cxn ang="0">
                  <a:pos x="T6" y="T7"/>
                </a:cxn>
                <a:cxn ang="0">
                  <a:pos x="T8" y="T9"/>
                </a:cxn>
              </a:cxnLst>
              <a:rect l="0" t="0" r="r" b="b"/>
              <a:pathLst>
                <a:path w="40" h="29">
                  <a:moveTo>
                    <a:pt x="40" y="26"/>
                  </a:moveTo>
                  <a:lnTo>
                    <a:pt x="38" y="29"/>
                  </a:lnTo>
                  <a:lnTo>
                    <a:pt x="0" y="5"/>
                  </a:lnTo>
                  <a:lnTo>
                    <a:pt x="3" y="0"/>
                  </a:lnTo>
                  <a:lnTo>
                    <a:pt x="4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5" name="任意多边形: 形状 174"/>
            <p:cNvSpPr>
              <a:spLocks/>
            </p:cNvSpPr>
            <p:nvPr/>
          </p:nvSpPr>
          <p:spPr bwMode="auto">
            <a:xfrm>
              <a:off x="6904038" y="2713038"/>
              <a:ext cx="33338" cy="26988"/>
            </a:xfrm>
            <a:custGeom>
              <a:avLst/>
              <a:gdLst>
                <a:gd name="T0" fmla="*/ 21 w 21"/>
                <a:gd name="T1" fmla="*/ 14 h 17"/>
                <a:gd name="T2" fmla="*/ 19 w 21"/>
                <a:gd name="T3" fmla="*/ 17 h 17"/>
                <a:gd name="T4" fmla="*/ 0 w 21"/>
                <a:gd name="T5" fmla="*/ 3 h 17"/>
                <a:gd name="T6" fmla="*/ 0 w 21"/>
                <a:gd name="T7" fmla="*/ 0 h 17"/>
                <a:gd name="T8" fmla="*/ 21 w 21"/>
                <a:gd name="T9" fmla="*/ 14 h 17"/>
              </a:gdLst>
              <a:ahLst/>
              <a:cxnLst>
                <a:cxn ang="0">
                  <a:pos x="T0" y="T1"/>
                </a:cxn>
                <a:cxn ang="0">
                  <a:pos x="T2" y="T3"/>
                </a:cxn>
                <a:cxn ang="0">
                  <a:pos x="T4" y="T5"/>
                </a:cxn>
                <a:cxn ang="0">
                  <a:pos x="T6" y="T7"/>
                </a:cxn>
                <a:cxn ang="0">
                  <a:pos x="T8" y="T9"/>
                </a:cxn>
              </a:cxnLst>
              <a:rect l="0" t="0" r="r" b="b"/>
              <a:pathLst>
                <a:path w="21" h="17">
                  <a:moveTo>
                    <a:pt x="21" y="14"/>
                  </a:moveTo>
                  <a:lnTo>
                    <a:pt x="19" y="17"/>
                  </a:lnTo>
                  <a:lnTo>
                    <a:pt x="0" y="3"/>
                  </a:lnTo>
                  <a:lnTo>
                    <a:pt x="0" y="0"/>
                  </a:lnTo>
                  <a:lnTo>
                    <a:pt x="21"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6" name="任意多边形: 形状 175"/>
            <p:cNvSpPr>
              <a:spLocks/>
            </p:cNvSpPr>
            <p:nvPr/>
          </p:nvSpPr>
          <p:spPr bwMode="auto">
            <a:xfrm>
              <a:off x="6926263" y="2679700"/>
              <a:ext cx="60325" cy="44450"/>
            </a:xfrm>
            <a:custGeom>
              <a:avLst/>
              <a:gdLst>
                <a:gd name="T0" fmla="*/ 38 w 38"/>
                <a:gd name="T1" fmla="*/ 26 h 28"/>
                <a:gd name="T2" fmla="*/ 35 w 38"/>
                <a:gd name="T3" fmla="*/ 28 h 28"/>
                <a:gd name="T4" fmla="*/ 0 w 38"/>
                <a:gd name="T5" fmla="*/ 2 h 28"/>
                <a:gd name="T6" fmla="*/ 2 w 38"/>
                <a:gd name="T7" fmla="*/ 0 h 28"/>
                <a:gd name="T8" fmla="*/ 38 w 38"/>
                <a:gd name="T9" fmla="*/ 26 h 28"/>
              </a:gdLst>
              <a:ahLst/>
              <a:cxnLst>
                <a:cxn ang="0">
                  <a:pos x="T0" y="T1"/>
                </a:cxn>
                <a:cxn ang="0">
                  <a:pos x="T2" y="T3"/>
                </a:cxn>
                <a:cxn ang="0">
                  <a:pos x="T4" y="T5"/>
                </a:cxn>
                <a:cxn ang="0">
                  <a:pos x="T6" y="T7"/>
                </a:cxn>
                <a:cxn ang="0">
                  <a:pos x="T8" y="T9"/>
                </a:cxn>
              </a:cxnLst>
              <a:rect l="0" t="0" r="r" b="b"/>
              <a:pathLst>
                <a:path w="38" h="28">
                  <a:moveTo>
                    <a:pt x="38" y="26"/>
                  </a:moveTo>
                  <a:lnTo>
                    <a:pt x="35" y="28"/>
                  </a:lnTo>
                  <a:lnTo>
                    <a:pt x="0" y="2"/>
                  </a:lnTo>
                  <a:lnTo>
                    <a:pt x="2" y="0"/>
                  </a:lnTo>
                  <a:lnTo>
                    <a:pt x="38"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7" name="任意多边形: 形状 176"/>
            <p:cNvSpPr>
              <a:spLocks/>
            </p:cNvSpPr>
            <p:nvPr/>
          </p:nvSpPr>
          <p:spPr bwMode="auto">
            <a:xfrm>
              <a:off x="6948488" y="2646363"/>
              <a:ext cx="33338" cy="30163"/>
            </a:xfrm>
            <a:custGeom>
              <a:avLst/>
              <a:gdLst>
                <a:gd name="T0" fmla="*/ 21 w 21"/>
                <a:gd name="T1" fmla="*/ 14 h 19"/>
                <a:gd name="T2" fmla="*/ 19 w 21"/>
                <a:gd name="T3" fmla="*/ 19 h 19"/>
                <a:gd name="T4" fmla="*/ 0 w 21"/>
                <a:gd name="T5" fmla="*/ 4 h 19"/>
                <a:gd name="T6" fmla="*/ 2 w 21"/>
                <a:gd name="T7" fmla="*/ 0 h 19"/>
                <a:gd name="T8" fmla="*/ 21 w 21"/>
                <a:gd name="T9" fmla="*/ 14 h 19"/>
              </a:gdLst>
              <a:ahLst/>
              <a:cxnLst>
                <a:cxn ang="0">
                  <a:pos x="T0" y="T1"/>
                </a:cxn>
                <a:cxn ang="0">
                  <a:pos x="T2" y="T3"/>
                </a:cxn>
                <a:cxn ang="0">
                  <a:pos x="T4" y="T5"/>
                </a:cxn>
                <a:cxn ang="0">
                  <a:pos x="T6" y="T7"/>
                </a:cxn>
                <a:cxn ang="0">
                  <a:pos x="T8" y="T9"/>
                </a:cxn>
              </a:cxnLst>
              <a:rect l="0" t="0" r="r" b="b"/>
              <a:pathLst>
                <a:path w="21" h="19">
                  <a:moveTo>
                    <a:pt x="21" y="14"/>
                  </a:moveTo>
                  <a:lnTo>
                    <a:pt x="19" y="19"/>
                  </a:lnTo>
                  <a:lnTo>
                    <a:pt x="0" y="4"/>
                  </a:lnTo>
                  <a:lnTo>
                    <a:pt x="2" y="0"/>
                  </a:lnTo>
                  <a:lnTo>
                    <a:pt x="21"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8" name="任意多边形: 形状 177"/>
            <p:cNvSpPr>
              <a:spLocks/>
            </p:cNvSpPr>
            <p:nvPr/>
          </p:nvSpPr>
          <p:spPr bwMode="auto">
            <a:xfrm>
              <a:off x="6970713" y="2616200"/>
              <a:ext cx="60325" cy="44450"/>
            </a:xfrm>
            <a:custGeom>
              <a:avLst/>
              <a:gdLst>
                <a:gd name="T0" fmla="*/ 38 w 38"/>
                <a:gd name="T1" fmla="*/ 23 h 28"/>
                <a:gd name="T2" fmla="*/ 36 w 38"/>
                <a:gd name="T3" fmla="*/ 28 h 28"/>
                <a:gd name="T4" fmla="*/ 0 w 38"/>
                <a:gd name="T5" fmla="*/ 2 h 28"/>
                <a:gd name="T6" fmla="*/ 3 w 38"/>
                <a:gd name="T7" fmla="*/ 0 h 28"/>
                <a:gd name="T8" fmla="*/ 38 w 38"/>
                <a:gd name="T9" fmla="*/ 23 h 28"/>
              </a:gdLst>
              <a:ahLst/>
              <a:cxnLst>
                <a:cxn ang="0">
                  <a:pos x="T0" y="T1"/>
                </a:cxn>
                <a:cxn ang="0">
                  <a:pos x="T2" y="T3"/>
                </a:cxn>
                <a:cxn ang="0">
                  <a:pos x="T4" y="T5"/>
                </a:cxn>
                <a:cxn ang="0">
                  <a:pos x="T6" y="T7"/>
                </a:cxn>
                <a:cxn ang="0">
                  <a:pos x="T8" y="T9"/>
                </a:cxn>
              </a:cxnLst>
              <a:rect l="0" t="0" r="r" b="b"/>
              <a:pathLst>
                <a:path w="38" h="28">
                  <a:moveTo>
                    <a:pt x="38" y="23"/>
                  </a:moveTo>
                  <a:lnTo>
                    <a:pt x="36" y="28"/>
                  </a:lnTo>
                  <a:lnTo>
                    <a:pt x="0" y="2"/>
                  </a:lnTo>
                  <a:lnTo>
                    <a:pt x="3" y="0"/>
                  </a:lnTo>
                  <a:lnTo>
                    <a:pt x="38"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9" name="任意多边形: 形状 178"/>
            <p:cNvSpPr>
              <a:spLocks/>
            </p:cNvSpPr>
            <p:nvPr/>
          </p:nvSpPr>
          <p:spPr bwMode="auto">
            <a:xfrm>
              <a:off x="6992938" y="2581275"/>
              <a:ext cx="34925" cy="26988"/>
            </a:xfrm>
            <a:custGeom>
              <a:avLst/>
              <a:gdLst>
                <a:gd name="T0" fmla="*/ 22 w 22"/>
                <a:gd name="T1" fmla="*/ 15 h 17"/>
                <a:gd name="T2" fmla="*/ 19 w 22"/>
                <a:gd name="T3" fmla="*/ 17 h 17"/>
                <a:gd name="T4" fmla="*/ 0 w 22"/>
                <a:gd name="T5" fmla="*/ 3 h 17"/>
                <a:gd name="T6" fmla="*/ 3 w 22"/>
                <a:gd name="T7" fmla="*/ 0 h 17"/>
                <a:gd name="T8" fmla="*/ 22 w 22"/>
                <a:gd name="T9" fmla="*/ 15 h 17"/>
              </a:gdLst>
              <a:ahLst/>
              <a:cxnLst>
                <a:cxn ang="0">
                  <a:pos x="T0" y="T1"/>
                </a:cxn>
                <a:cxn ang="0">
                  <a:pos x="T2" y="T3"/>
                </a:cxn>
                <a:cxn ang="0">
                  <a:pos x="T4" y="T5"/>
                </a:cxn>
                <a:cxn ang="0">
                  <a:pos x="T6" y="T7"/>
                </a:cxn>
                <a:cxn ang="0">
                  <a:pos x="T8" y="T9"/>
                </a:cxn>
              </a:cxnLst>
              <a:rect l="0" t="0" r="r" b="b"/>
              <a:pathLst>
                <a:path w="22" h="17">
                  <a:moveTo>
                    <a:pt x="22" y="15"/>
                  </a:moveTo>
                  <a:lnTo>
                    <a:pt x="19" y="17"/>
                  </a:lnTo>
                  <a:lnTo>
                    <a:pt x="0" y="3"/>
                  </a:lnTo>
                  <a:lnTo>
                    <a:pt x="3" y="0"/>
                  </a:lnTo>
                  <a:lnTo>
                    <a:pt x="22"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0" name="任意多边形: 形状 179"/>
            <p:cNvSpPr>
              <a:spLocks/>
            </p:cNvSpPr>
            <p:nvPr/>
          </p:nvSpPr>
          <p:spPr bwMode="auto">
            <a:xfrm>
              <a:off x="7016751" y="2547938"/>
              <a:ext cx="60325" cy="44450"/>
            </a:xfrm>
            <a:custGeom>
              <a:avLst/>
              <a:gdLst>
                <a:gd name="T0" fmla="*/ 38 w 38"/>
                <a:gd name="T1" fmla="*/ 26 h 28"/>
                <a:gd name="T2" fmla="*/ 35 w 38"/>
                <a:gd name="T3" fmla="*/ 28 h 28"/>
                <a:gd name="T4" fmla="*/ 0 w 38"/>
                <a:gd name="T5" fmla="*/ 2 h 28"/>
                <a:gd name="T6" fmla="*/ 2 w 38"/>
                <a:gd name="T7" fmla="*/ 0 h 28"/>
                <a:gd name="T8" fmla="*/ 38 w 38"/>
                <a:gd name="T9" fmla="*/ 26 h 28"/>
              </a:gdLst>
              <a:ahLst/>
              <a:cxnLst>
                <a:cxn ang="0">
                  <a:pos x="T0" y="T1"/>
                </a:cxn>
                <a:cxn ang="0">
                  <a:pos x="T2" y="T3"/>
                </a:cxn>
                <a:cxn ang="0">
                  <a:pos x="T4" y="T5"/>
                </a:cxn>
                <a:cxn ang="0">
                  <a:pos x="T6" y="T7"/>
                </a:cxn>
                <a:cxn ang="0">
                  <a:pos x="T8" y="T9"/>
                </a:cxn>
              </a:cxnLst>
              <a:rect l="0" t="0" r="r" b="b"/>
              <a:pathLst>
                <a:path w="38" h="28">
                  <a:moveTo>
                    <a:pt x="38" y="26"/>
                  </a:moveTo>
                  <a:lnTo>
                    <a:pt x="35" y="28"/>
                  </a:lnTo>
                  <a:lnTo>
                    <a:pt x="0" y="2"/>
                  </a:lnTo>
                  <a:lnTo>
                    <a:pt x="2" y="0"/>
                  </a:lnTo>
                  <a:lnTo>
                    <a:pt x="38"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1" name="任意多边形: 形状 180"/>
            <p:cNvSpPr>
              <a:spLocks/>
            </p:cNvSpPr>
            <p:nvPr/>
          </p:nvSpPr>
          <p:spPr bwMode="auto">
            <a:xfrm>
              <a:off x="7038976" y="2514600"/>
              <a:ext cx="38100" cy="30163"/>
            </a:xfrm>
            <a:custGeom>
              <a:avLst/>
              <a:gdLst>
                <a:gd name="T0" fmla="*/ 24 w 24"/>
                <a:gd name="T1" fmla="*/ 16 h 19"/>
                <a:gd name="T2" fmla="*/ 21 w 24"/>
                <a:gd name="T3" fmla="*/ 19 h 19"/>
                <a:gd name="T4" fmla="*/ 0 w 24"/>
                <a:gd name="T5" fmla="*/ 4 h 19"/>
                <a:gd name="T6" fmla="*/ 2 w 24"/>
                <a:gd name="T7" fmla="*/ 0 h 19"/>
                <a:gd name="T8" fmla="*/ 24 w 24"/>
                <a:gd name="T9" fmla="*/ 16 h 19"/>
              </a:gdLst>
              <a:ahLst/>
              <a:cxnLst>
                <a:cxn ang="0">
                  <a:pos x="T0" y="T1"/>
                </a:cxn>
                <a:cxn ang="0">
                  <a:pos x="T2" y="T3"/>
                </a:cxn>
                <a:cxn ang="0">
                  <a:pos x="T4" y="T5"/>
                </a:cxn>
                <a:cxn ang="0">
                  <a:pos x="T6" y="T7"/>
                </a:cxn>
                <a:cxn ang="0">
                  <a:pos x="T8" y="T9"/>
                </a:cxn>
              </a:cxnLst>
              <a:rect l="0" t="0" r="r" b="b"/>
              <a:pathLst>
                <a:path w="24" h="19">
                  <a:moveTo>
                    <a:pt x="24" y="16"/>
                  </a:moveTo>
                  <a:lnTo>
                    <a:pt x="21" y="19"/>
                  </a:lnTo>
                  <a:lnTo>
                    <a:pt x="0" y="4"/>
                  </a:lnTo>
                  <a:lnTo>
                    <a:pt x="2" y="0"/>
                  </a:lnTo>
                  <a:lnTo>
                    <a:pt x="24"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2" name="任意多边形: 形状 181"/>
            <p:cNvSpPr>
              <a:spLocks/>
            </p:cNvSpPr>
            <p:nvPr/>
          </p:nvSpPr>
          <p:spPr bwMode="auto">
            <a:xfrm>
              <a:off x="7061201" y="2484438"/>
              <a:ext cx="60325" cy="44450"/>
            </a:xfrm>
            <a:custGeom>
              <a:avLst/>
              <a:gdLst>
                <a:gd name="T0" fmla="*/ 38 w 38"/>
                <a:gd name="T1" fmla="*/ 26 h 28"/>
                <a:gd name="T2" fmla="*/ 36 w 38"/>
                <a:gd name="T3" fmla="*/ 28 h 28"/>
                <a:gd name="T4" fmla="*/ 0 w 38"/>
                <a:gd name="T5" fmla="*/ 2 h 28"/>
                <a:gd name="T6" fmla="*/ 2 w 38"/>
                <a:gd name="T7" fmla="*/ 0 h 28"/>
                <a:gd name="T8" fmla="*/ 38 w 38"/>
                <a:gd name="T9" fmla="*/ 26 h 28"/>
              </a:gdLst>
              <a:ahLst/>
              <a:cxnLst>
                <a:cxn ang="0">
                  <a:pos x="T0" y="T1"/>
                </a:cxn>
                <a:cxn ang="0">
                  <a:pos x="T2" y="T3"/>
                </a:cxn>
                <a:cxn ang="0">
                  <a:pos x="T4" y="T5"/>
                </a:cxn>
                <a:cxn ang="0">
                  <a:pos x="T6" y="T7"/>
                </a:cxn>
                <a:cxn ang="0">
                  <a:pos x="T8" y="T9"/>
                </a:cxn>
              </a:cxnLst>
              <a:rect l="0" t="0" r="r" b="b"/>
              <a:pathLst>
                <a:path w="38" h="28">
                  <a:moveTo>
                    <a:pt x="38" y="26"/>
                  </a:moveTo>
                  <a:lnTo>
                    <a:pt x="36" y="28"/>
                  </a:lnTo>
                  <a:lnTo>
                    <a:pt x="0" y="2"/>
                  </a:lnTo>
                  <a:lnTo>
                    <a:pt x="2" y="0"/>
                  </a:lnTo>
                  <a:lnTo>
                    <a:pt x="38"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3" name="任意多边形: 形状 182"/>
            <p:cNvSpPr>
              <a:spLocks/>
            </p:cNvSpPr>
            <p:nvPr/>
          </p:nvSpPr>
          <p:spPr bwMode="auto">
            <a:xfrm>
              <a:off x="7083426" y="2451100"/>
              <a:ext cx="38100" cy="28575"/>
            </a:xfrm>
            <a:custGeom>
              <a:avLst/>
              <a:gdLst>
                <a:gd name="T0" fmla="*/ 24 w 24"/>
                <a:gd name="T1" fmla="*/ 14 h 18"/>
                <a:gd name="T2" fmla="*/ 22 w 24"/>
                <a:gd name="T3" fmla="*/ 18 h 18"/>
                <a:gd name="T4" fmla="*/ 0 w 24"/>
                <a:gd name="T5" fmla="*/ 2 h 18"/>
                <a:gd name="T6" fmla="*/ 3 w 24"/>
                <a:gd name="T7" fmla="*/ 0 h 18"/>
                <a:gd name="T8" fmla="*/ 24 w 24"/>
                <a:gd name="T9" fmla="*/ 14 h 18"/>
              </a:gdLst>
              <a:ahLst/>
              <a:cxnLst>
                <a:cxn ang="0">
                  <a:pos x="T0" y="T1"/>
                </a:cxn>
                <a:cxn ang="0">
                  <a:pos x="T2" y="T3"/>
                </a:cxn>
                <a:cxn ang="0">
                  <a:pos x="T4" y="T5"/>
                </a:cxn>
                <a:cxn ang="0">
                  <a:pos x="T6" y="T7"/>
                </a:cxn>
                <a:cxn ang="0">
                  <a:pos x="T8" y="T9"/>
                </a:cxn>
              </a:cxnLst>
              <a:rect l="0" t="0" r="r" b="b"/>
              <a:pathLst>
                <a:path w="24" h="18">
                  <a:moveTo>
                    <a:pt x="24" y="14"/>
                  </a:moveTo>
                  <a:lnTo>
                    <a:pt x="22" y="18"/>
                  </a:lnTo>
                  <a:lnTo>
                    <a:pt x="0" y="2"/>
                  </a:lnTo>
                  <a:lnTo>
                    <a:pt x="3" y="0"/>
                  </a:lnTo>
                  <a:lnTo>
                    <a:pt x="24"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4" name="任意多边形: 形状 183"/>
            <p:cNvSpPr>
              <a:spLocks/>
            </p:cNvSpPr>
            <p:nvPr/>
          </p:nvSpPr>
          <p:spPr bwMode="auto">
            <a:xfrm>
              <a:off x="7105651" y="2416175"/>
              <a:ext cx="65088" cy="49213"/>
            </a:xfrm>
            <a:custGeom>
              <a:avLst/>
              <a:gdLst>
                <a:gd name="T0" fmla="*/ 41 w 41"/>
                <a:gd name="T1" fmla="*/ 26 h 31"/>
                <a:gd name="T2" fmla="*/ 38 w 41"/>
                <a:gd name="T3" fmla="*/ 31 h 31"/>
                <a:gd name="T4" fmla="*/ 0 w 41"/>
                <a:gd name="T5" fmla="*/ 5 h 31"/>
                <a:gd name="T6" fmla="*/ 3 w 41"/>
                <a:gd name="T7" fmla="*/ 0 h 31"/>
                <a:gd name="T8" fmla="*/ 41 w 41"/>
                <a:gd name="T9" fmla="*/ 26 h 31"/>
              </a:gdLst>
              <a:ahLst/>
              <a:cxnLst>
                <a:cxn ang="0">
                  <a:pos x="T0" y="T1"/>
                </a:cxn>
                <a:cxn ang="0">
                  <a:pos x="T2" y="T3"/>
                </a:cxn>
                <a:cxn ang="0">
                  <a:pos x="T4" y="T5"/>
                </a:cxn>
                <a:cxn ang="0">
                  <a:pos x="T6" y="T7"/>
                </a:cxn>
                <a:cxn ang="0">
                  <a:pos x="T8" y="T9"/>
                </a:cxn>
              </a:cxnLst>
              <a:rect l="0" t="0" r="r" b="b"/>
              <a:pathLst>
                <a:path w="41" h="31">
                  <a:moveTo>
                    <a:pt x="41" y="26"/>
                  </a:moveTo>
                  <a:lnTo>
                    <a:pt x="38" y="31"/>
                  </a:lnTo>
                  <a:lnTo>
                    <a:pt x="0" y="5"/>
                  </a:lnTo>
                  <a:lnTo>
                    <a:pt x="3" y="0"/>
                  </a:lnTo>
                  <a:lnTo>
                    <a:pt x="41"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5" name="任意多边形: 形状 184"/>
            <p:cNvSpPr>
              <a:spLocks/>
            </p:cNvSpPr>
            <p:nvPr/>
          </p:nvSpPr>
          <p:spPr bwMode="auto">
            <a:xfrm>
              <a:off x="7129463" y="2386013"/>
              <a:ext cx="36513" cy="26988"/>
            </a:xfrm>
            <a:custGeom>
              <a:avLst/>
              <a:gdLst>
                <a:gd name="T0" fmla="*/ 23 w 23"/>
                <a:gd name="T1" fmla="*/ 14 h 17"/>
                <a:gd name="T2" fmla="*/ 21 w 23"/>
                <a:gd name="T3" fmla="*/ 17 h 17"/>
                <a:gd name="T4" fmla="*/ 0 w 23"/>
                <a:gd name="T5" fmla="*/ 3 h 17"/>
                <a:gd name="T6" fmla="*/ 2 w 23"/>
                <a:gd name="T7" fmla="*/ 0 h 17"/>
                <a:gd name="T8" fmla="*/ 23 w 23"/>
                <a:gd name="T9" fmla="*/ 14 h 17"/>
              </a:gdLst>
              <a:ahLst/>
              <a:cxnLst>
                <a:cxn ang="0">
                  <a:pos x="T0" y="T1"/>
                </a:cxn>
                <a:cxn ang="0">
                  <a:pos x="T2" y="T3"/>
                </a:cxn>
                <a:cxn ang="0">
                  <a:pos x="T4" y="T5"/>
                </a:cxn>
                <a:cxn ang="0">
                  <a:pos x="T6" y="T7"/>
                </a:cxn>
                <a:cxn ang="0">
                  <a:pos x="T8" y="T9"/>
                </a:cxn>
              </a:cxnLst>
              <a:rect l="0" t="0" r="r" b="b"/>
              <a:pathLst>
                <a:path w="23" h="17">
                  <a:moveTo>
                    <a:pt x="23" y="14"/>
                  </a:moveTo>
                  <a:lnTo>
                    <a:pt x="21" y="17"/>
                  </a:lnTo>
                  <a:lnTo>
                    <a:pt x="0" y="3"/>
                  </a:lnTo>
                  <a:lnTo>
                    <a:pt x="2" y="0"/>
                  </a:lnTo>
                  <a:lnTo>
                    <a:pt x="23"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6" name="任意多边形: 形状 185"/>
            <p:cNvSpPr>
              <a:spLocks/>
            </p:cNvSpPr>
            <p:nvPr/>
          </p:nvSpPr>
          <p:spPr bwMode="auto">
            <a:xfrm>
              <a:off x="7151688" y="2352675"/>
              <a:ext cx="63500" cy="44450"/>
            </a:xfrm>
            <a:custGeom>
              <a:avLst/>
              <a:gdLst>
                <a:gd name="T0" fmla="*/ 40 w 40"/>
                <a:gd name="T1" fmla="*/ 26 h 28"/>
                <a:gd name="T2" fmla="*/ 38 w 40"/>
                <a:gd name="T3" fmla="*/ 28 h 28"/>
                <a:gd name="T4" fmla="*/ 0 w 40"/>
                <a:gd name="T5" fmla="*/ 2 h 28"/>
                <a:gd name="T6" fmla="*/ 2 w 40"/>
                <a:gd name="T7" fmla="*/ 0 h 28"/>
                <a:gd name="T8" fmla="*/ 40 w 40"/>
                <a:gd name="T9" fmla="*/ 26 h 28"/>
              </a:gdLst>
              <a:ahLst/>
              <a:cxnLst>
                <a:cxn ang="0">
                  <a:pos x="T0" y="T1"/>
                </a:cxn>
                <a:cxn ang="0">
                  <a:pos x="T2" y="T3"/>
                </a:cxn>
                <a:cxn ang="0">
                  <a:pos x="T4" y="T5"/>
                </a:cxn>
                <a:cxn ang="0">
                  <a:pos x="T6" y="T7"/>
                </a:cxn>
                <a:cxn ang="0">
                  <a:pos x="T8" y="T9"/>
                </a:cxn>
              </a:cxnLst>
              <a:rect l="0" t="0" r="r" b="b"/>
              <a:pathLst>
                <a:path w="40" h="28">
                  <a:moveTo>
                    <a:pt x="40" y="26"/>
                  </a:moveTo>
                  <a:lnTo>
                    <a:pt x="38" y="28"/>
                  </a:lnTo>
                  <a:lnTo>
                    <a:pt x="0" y="2"/>
                  </a:lnTo>
                  <a:lnTo>
                    <a:pt x="2" y="0"/>
                  </a:lnTo>
                  <a:lnTo>
                    <a:pt x="4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7" name="任意多边形: 形状 186"/>
            <p:cNvSpPr>
              <a:spLocks/>
            </p:cNvSpPr>
            <p:nvPr/>
          </p:nvSpPr>
          <p:spPr bwMode="auto">
            <a:xfrm>
              <a:off x="7173913" y="2319338"/>
              <a:ext cx="38100" cy="30163"/>
            </a:xfrm>
            <a:custGeom>
              <a:avLst/>
              <a:gdLst>
                <a:gd name="T0" fmla="*/ 24 w 24"/>
                <a:gd name="T1" fmla="*/ 16 h 19"/>
                <a:gd name="T2" fmla="*/ 21 w 24"/>
                <a:gd name="T3" fmla="*/ 19 h 19"/>
                <a:gd name="T4" fmla="*/ 0 w 24"/>
                <a:gd name="T5" fmla="*/ 4 h 19"/>
                <a:gd name="T6" fmla="*/ 2 w 24"/>
                <a:gd name="T7" fmla="*/ 0 h 19"/>
                <a:gd name="T8" fmla="*/ 24 w 24"/>
                <a:gd name="T9" fmla="*/ 16 h 19"/>
              </a:gdLst>
              <a:ahLst/>
              <a:cxnLst>
                <a:cxn ang="0">
                  <a:pos x="T0" y="T1"/>
                </a:cxn>
                <a:cxn ang="0">
                  <a:pos x="T2" y="T3"/>
                </a:cxn>
                <a:cxn ang="0">
                  <a:pos x="T4" y="T5"/>
                </a:cxn>
                <a:cxn ang="0">
                  <a:pos x="T6" y="T7"/>
                </a:cxn>
                <a:cxn ang="0">
                  <a:pos x="T8" y="T9"/>
                </a:cxn>
              </a:cxnLst>
              <a:rect l="0" t="0" r="r" b="b"/>
              <a:pathLst>
                <a:path w="24" h="19">
                  <a:moveTo>
                    <a:pt x="24" y="16"/>
                  </a:moveTo>
                  <a:lnTo>
                    <a:pt x="21" y="19"/>
                  </a:lnTo>
                  <a:lnTo>
                    <a:pt x="0" y="4"/>
                  </a:lnTo>
                  <a:lnTo>
                    <a:pt x="2" y="0"/>
                  </a:lnTo>
                  <a:lnTo>
                    <a:pt x="24"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8" name="任意多边形: 形状 187"/>
            <p:cNvSpPr>
              <a:spLocks/>
            </p:cNvSpPr>
            <p:nvPr/>
          </p:nvSpPr>
          <p:spPr bwMode="auto">
            <a:xfrm>
              <a:off x="7196138" y="2289175"/>
              <a:ext cx="63500" cy="44450"/>
            </a:xfrm>
            <a:custGeom>
              <a:avLst/>
              <a:gdLst>
                <a:gd name="T0" fmla="*/ 40 w 40"/>
                <a:gd name="T1" fmla="*/ 26 h 28"/>
                <a:gd name="T2" fmla="*/ 38 w 40"/>
                <a:gd name="T3" fmla="*/ 28 h 28"/>
                <a:gd name="T4" fmla="*/ 0 w 40"/>
                <a:gd name="T5" fmla="*/ 2 h 28"/>
                <a:gd name="T6" fmla="*/ 3 w 40"/>
                <a:gd name="T7" fmla="*/ 0 h 28"/>
                <a:gd name="T8" fmla="*/ 40 w 40"/>
                <a:gd name="T9" fmla="*/ 26 h 28"/>
              </a:gdLst>
              <a:ahLst/>
              <a:cxnLst>
                <a:cxn ang="0">
                  <a:pos x="T0" y="T1"/>
                </a:cxn>
                <a:cxn ang="0">
                  <a:pos x="T2" y="T3"/>
                </a:cxn>
                <a:cxn ang="0">
                  <a:pos x="T4" y="T5"/>
                </a:cxn>
                <a:cxn ang="0">
                  <a:pos x="T6" y="T7"/>
                </a:cxn>
                <a:cxn ang="0">
                  <a:pos x="T8" y="T9"/>
                </a:cxn>
              </a:cxnLst>
              <a:rect l="0" t="0" r="r" b="b"/>
              <a:pathLst>
                <a:path w="40" h="28">
                  <a:moveTo>
                    <a:pt x="40" y="26"/>
                  </a:moveTo>
                  <a:lnTo>
                    <a:pt x="38" y="28"/>
                  </a:lnTo>
                  <a:lnTo>
                    <a:pt x="0" y="2"/>
                  </a:lnTo>
                  <a:lnTo>
                    <a:pt x="3" y="0"/>
                  </a:lnTo>
                  <a:lnTo>
                    <a:pt x="4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Tree>
    <p:extLst>
      <p:ext uri="{BB962C8B-B14F-4D97-AF65-F5344CB8AC3E}">
        <p14:creationId xmlns:p14="http://schemas.microsoft.com/office/powerpoint/2010/main" val="12453691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a14="http://schemas.microsoft.com/office/drawing/2010/main"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08"/>
                                        </p:tgtEl>
                                        <p:attrNameLst>
                                          <p:attrName>style.visibility</p:attrName>
                                        </p:attrNameLst>
                                      </p:cBhvr>
                                      <p:to>
                                        <p:strVal val="visible"/>
                                      </p:to>
                                    </p:set>
                                    <p:anim calcmode="lin" valueType="num">
                                      <p:cBhvr>
                                        <p:cTn id="7" dur="800" fill="hold"/>
                                        <p:tgtEl>
                                          <p:spTgt spid="108"/>
                                        </p:tgtEl>
                                        <p:attrNameLst>
                                          <p:attrName>ppt_w</p:attrName>
                                        </p:attrNameLst>
                                      </p:cBhvr>
                                      <p:tavLst>
                                        <p:tav tm="0">
                                          <p:val>
                                            <p:fltVal val="0"/>
                                          </p:val>
                                        </p:tav>
                                        <p:tav tm="100000">
                                          <p:val>
                                            <p:strVal val="#ppt_w"/>
                                          </p:val>
                                        </p:tav>
                                      </p:tavLst>
                                    </p:anim>
                                    <p:anim calcmode="lin" valueType="num">
                                      <p:cBhvr>
                                        <p:cTn id="8" dur="800" fill="hold"/>
                                        <p:tgtEl>
                                          <p:spTgt spid="108"/>
                                        </p:tgtEl>
                                        <p:attrNameLst>
                                          <p:attrName>ppt_h</p:attrName>
                                        </p:attrNameLst>
                                      </p:cBhvr>
                                      <p:tavLst>
                                        <p:tav tm="0">
                                          <p:val>
                                            <p:fltVal val="0"/>
                                          </p:val>
                                        </p:tav>
                                        <p:tav tm="100000">
                                          <p:val>
                                            <p:strVal val="#ppt_h"/>
                                          </p:val>
                                        </p:tav>
                                      </p:tavLst>
                                    </p:anim>
                                  </p:childTnLst>
                                </p:cTn>
                              </p:par>
                              <p:par>
                                <p:cTn id="9" presetID="6" presetClass="emph" presetSubtype="0" autoRev="1" fill="hold" grpId="1" nodeType="withEffect">
                                  <p:stCondLst>
                                    <p:cond delay="500"/>
                                  </p:stCondLst>
                                  <p:childTnLst>
                                    <p:animScale>
                                      <p:cBhvr>
                                        <p:cTn id="10" dur="200" fill="hold"/>
                                        <p:tgtEl>
                                          <p:spTgt spid="108"/>
                                        </p:tgtEl>
                                      </p:cBhvr>
                                      <p:by x="120000" y="120000"/>
                                    </p:animScale>
                                  </p:childTnLst>
                                </p:cTn>
                              </p:par>
                              <p:par>
                                <p:cTn id="11" presetID="23" presetClass="entr" presetSubtype="16" fill="hold" grpId="0" nodeType="withEffect">
                                  <p:stCondLst>
                                    <p:cond delay="500"/>
                                  </p:stCondLst>
                                  <p:childTnLst>
                                    <p:set>
                                      <p:cBhvr>
                                        <p:cTn id="12" dur="1" fill="hold">
                                          <p:stCondLst>
                                            <p:cond delay="0"/>
                                          </p:stCondLst>
                                        </p:cTn>
                                        <p:tgtEl>
                                          <p:spTgt spid="109"/>
                                        </p:tgtEl>
                                        <p:attrNameLst>
                                          <p:attrName>style.visibility</p:attrName>
                                        </p:attrNameLst>
                                      </p:cBhvr>
                                      <p:to>
                                        <p:strVal val="visible"/>
                                      </p:to>
                                    </p:set>
                                    <p:anim calcmode="lin" valueType="num">
                                      <p:cBhvr>
                                        <p:cTn id="13" dur="800" fill="hold"/>
                                        <p:tgtEl>
                                          <p:spTgt spid="109"/>
                                        </p:tgtEl>
                                        <p:attrNameLst>
                                          <p:attrName>ppt_w</p:attrName>
                                        </p:attrNameLst>
                                      </p:cBhvr>
                                      <p:tavLst>
                                        <p:tav tm="0">
                                          <p:val>
                                            <p:fltVal val="0"/>
                                          </p:val>
                                        </p:tav>
                                        <p:tav tm="100000">
                                          <p:val>
                                            <p:strVal val="#ppt_w"/>
                                          </p:val>
                                        </p:tav>
                                      </p:tavLst>
                                    </p:anim>
                                    <p:anim calcmode="lin" valueType="num">
                                      <p:cBhvr>
                                        <p:cTn id="14" dur="800" fill="hold"/>
                                        <p:tgtEl>
                                          <p:spTgt spid="109"/>
                                        </p:tgtEl>
                                        <p:attrNameLst>
                                          <p:attrName>ppt_h</p:attrName>
                                        </p:attrNameLst>
                                      </p:cBhvr>
                                      <p:tavLst>
                                        <p:tav tm="0">
                                          <p:val>
                                            <p:fltVal val="0"/>
                                          </p:val>
                                        </p:tav>
                                        <p:tav tm="100000">
                                          <p:val>
                                            <p:strVal val="#ppt_h"/>
                                          </p:val>
                                        </p:tav>
                                      </p:tavLst>
                                    </p:anim>
                                  </p:childTnLst>
                                </p:cTn>
                              </p:par>
                              <p:par>
                                <p:cTn id="15" presetID="6" presetClass="emph" presetSubtype="0" autoRev="1" fill="hold" grpId="1" nodeType="withEffect">
                                  <p:stCondLst>
                                    <p:cond delay="1000"/>
                                  </p:stCondLst>
                                  <p:childTnLst>
                                    <p:animScale>
                                      <p:cBhvr>
                                        <p:cTn id="16" dur="200" fill="hold"/>
                                        <p:tgtEl>
                                          <p:spTgt spid="109"/>
                                        </p:tgtEl>
                                      </p:cBhvr>
                                      <p:by x="120000" y="120000"/>
                                    </p:animScale>
                                  </p:childTnLst>
                                </p:cTn>
                              </p:par>
                            </p:childTnLst>
                          </p:cTn>
                        </p:par>
                        <p:par>
                          <p:cTn id="17" fill="hold">
                            <p:stCondLst>
                              <p:cond delay="1400"/>
                            </p:stCondLst>
                            <p:childTnLst>
                              <p:par>
                                <p:cTn id="18" presetID="23" presetClass="entr" presetSubtype="16"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800" fill="hold"/>
                                        <p:tgtEl>
                                          <p:spTgt spid="9"/>
                                        </p:tgtEl>
                                        <p:attrNameLst>
                                          <p:attrName>ppt_w</p:attrName>
                                        </p:attrNameLst>
                                      </p:cBhvr>
                                      <p:tavLst>
                                        <p:tav tm="0">
                                          <p:val>
                                            <p:fltVal val="0"/>
                                          </p:val>
                                        </p:tav>
                                        <p:tav tm="100000">
                                          <p:val>
                                            <p:strVal val="#ppt_w"/>
                                          </p:val>
                                        </p:tav>
                                      </p:tavLst>
                                    </p:anim>
                                    <p:anim calcmode="lin" valueType="num">
                                      <p:cBhvr>
                                        <p:cTn id="21" dur="800" fill="hold"/>
                                        <p:tgtEl>
                                          <p:spTgt spid="9"/>
                                        </p:tgtEl>
                                        <p:attrNameLst>
                                          <p:attrName>ppt_h</p:attrName>
                                        </p:attrNameLst>
                                      </p:cBhvr>
                                      <p:tavLst>
                                        <p:tav tm="0">
                                          <p:val>
                                            <p:fltVal val="0"/>
                                          </p:val>
                                        </p:tav>
                                        <p:tav tm="100000">
                                          <p:val>
                                            <p:strVal val="#ppt_h"/>
                                          </p:val>
                                        </p:tav>
                                      </p:tavLst>
                                    </p:anim>
                                  </p:childTnLst>
                                </p:cTn>
                              </p:par>
                              <p:par>
                                <p:cTn id="22" presetID="6" presetClass="emph" presetSubtype="0" autoRev="1" fill="hold" nodeType="withEffect">
                                  <p:stCondLst>
                                    <p:cond delay="500"/>
                                  </p:stCondLst>
                                  <p:childTnLst>
                                    <p:animScale>
                                      <p:cBhvr>
                                        <p:cTn id="23" dur="200" fill="hold"/>
                                        <p:tgtEl>
                                          <p:spTgt spid="9"/>
                                        </p:tgtEl>
                                      </p:cBhvr>
                                      <p:by x="120000" y="120000"/>
                                    </p:animScale>
                                  </p:childTnLst>
                                </p:cTn>
                              </p:par>
                            </p:childTnLst>
                          </p:cTn>
                        </p:par>
                        <p:par>
                          <p:cTn id="24" fill="hold">
                            <p:stCondLst>
                              <p:cond delay="2300"/>
                            </p:stCondLst>
                            <p:childTnLst>
                              <p:par>
                                <p:cTn id="25" presetID="41" presetClass="entr" presetSubtype="0" fill="hold" grpId="0" nodeType="afterEffect">
                                  <p:stCondLst>
                                    <p:cond delay="0"/>
                                  </p:stCondLst>
                                  <p:iterate type="lt">
                                    <p:tmPct val="10000"/>
                                  </p:iterate>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8"/>
                                        </p:tgtEl>
                                        <p:attrNameLst>
                                          <p:attrName>ppt_y</p:attrName>
                                        </p:attrNameLst>
                                      </p:cBhvr>
                                      <p:tavLst>
                                        <p:tav tm="0">
                                          <p:val>
                                            <p:strVal val="#ppt_y"/>
                                          </p:val>
                                        </p:tav>
                                        <p:tav tm="100000">
                                          <p:val>
                                            <p:strVal val="#ppt_y"/>
                                          </p:val>
                                        </p:tav>
                                      </p:tavLst>
                                    </p:anim>
                                    <p:anim calcmode="lin" valueType="num">
                                      <p:cBhvr>
                                        <p:cTn id="2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8"/>
                                        </p:tgtEl>
                                      </p:cBhvr>
                                    </p:animEffect>
                                  </p:childTnLst>
                                </p:cTn>
                              </p:par>
                              <p:par>
                                <p:cTn id="32" presetID="10" presetClass="entr" presetSubtype="0" fill="hold" nodeType="withEffect">
                                  <p:stCondLst>
                                    <p:cond delay="0"/>
                                  </p:stCondLst>
                                  <p:childTnLst>
                                    <p:set>
                                      <p:cBhvr>
                                        <p:cTn id="33" dur="1" fill="hold">
                                          <p:stCondLst>
                                            <p:cond delay="0"/>
                                          </p:stCondLst>
                                        </p:cTn>
                                        <p:tgtEl>
                                          <p:spTgt spid="138"/>
                                        </p:tgtEl>
                                        <p:attrNameLst>
                                          <p:attrName>style.visibility</p:attrName>
                                        </p:attrNameLst>
                                      </p:cBhvr>
                                      <p:to>
                                        <p:strVal val="visible"/>
                                      </p:to>
                                    </p:set>
                                    <p:animEffect transition="in" filter="fade">
                                      <p:cBhvr>
                                        <p:cTn id="34" dur="500"/>
                                        <p:tgtEl>
                                          <p:spTgt spid="138"/>
                                        </p:tgtEl>
                                      </p:cBhvr>
                                    </p:animEffect>
                                  </p:childTnLst>
                                </p:cTn>
                              </p:par>
                              <p:par>
                                <p:cTn id="35" presetID="10" presetClass="entr" presetSubtype="0" fill="hold" nodeType="withEffect">
                                  <p:stCondLst>
                                    <p:cond delay="200"/>
                                  </p:stCondLst>
                                  <p:childTnLst>
                                    <p:set>
                                      <p:cBhvr>
                                        <p:cTn id="36" dur="1" fill="hold">
                                          <p:stCondLst>
                                            <p:cond delay="0"/>
                                          </p:stCondLst>
                                        </p:cTn>
                                        <p:tgtEl>
                                          <p:spTgt spid="143"/>
                                        </p:tgtEl>
                                        <p:attrNameLst>
                                          <p:attrName>style.visibility</p:attrName>
                                        </p:attrNameLst>
                                      </p:cBhvr>
                                      <p:to>
                                        <p:strVal val="visible"/>
                                      </p:to>
                                    </p:set>
                                    <p:animEffect transition="in" filter="fade">
                                      <p:cBhvr>
                                        <p:cTn id="37" dur="500"/>
                                        <p:tgtEl>
                                          <p:spTgt spid="143"/>
                                        </p:tgtEl>
                                      </p:cBhvr>
                                    </p:animEffect>
                                  </p:childTnLst>
                                </p:cTn>
                              </p:par>
                              <p:par>
                                <p:cTn id="38" presetID="10" presetClass="entr" presetSubtype="0" fill="hold" nodeType="withEffect">
                                  <p:stCondLst>
                                    <p:cond delay="400"/>
                                  </p:stCondLst>
                                  <p:childTnLst>
                                    <p:set>
                                      <p:cBhvr>
                                        <p:cTn id="39" dur="1" fill="hold">
                                          <p:stCondLst>
                                            <p:cond delay="0"/>
                                          </p:stCondLst>
                                        </p:cTn>
                                        <p:tgtEl>
                                          <p:spTgt spid="156"/>
                                        </p:tgtEl>
                                        <p:attrNameLst>
                                          <p:attrName>style.visibility</p:attrName>
                                        </p:attrNameLst>
                                      </p:cBhvr>
                                      <p:to>
                                        <p:strVal val="visible"/>
                                      </p:to>
                                    </p:set>
                                    <p:animEffect transition="in" filter="fade">
                                      <p:cBhvr>
                                        <p:cTn id="40" dur="500"/>
                                        <p:tgtEl>
                                          <p:spTgt spid="156"/>
                                        </p:tgtEl>
                                      </p:cBhvr>
                                    </p:animEffect>
                                  </p:childTnLst>
                                </p:cTn>
                              </p:par>
                            </p:childTnLst>
                          </p:cTn>
                        </p:par>
                        <p:par>
                          <p:cTn id="41" fill="hold">
                            <p:stCondLst>
                              <p:cond delay="3200"/>
                            </p:stCondLst>
                            <p:childTnLst>
                              <p:par>
                                <p:cTn id="42" presetID="49" presetClass="entr" presetSubtype="0" decel="100000" fill="hold" nodeType="afterEffect">
                                  <p:stCondLst>
                                    <p:cond delay="0"/>
                                  </p:stCondLst>
                                  <p:childTnLst>
                                    <p:set>
                                      <p:cBhvr>
                                        <p:cTn id="43" dur="1" fill="hold">
                                          <p:stCondLst>
                                            <p:cond delay="0"/>
                                          </p:stCondLst>
                                        </p:cTn>
                                        <p:tgtEl>
                                          <p:spTgt spid="113"/>
                                        </p:tgtEl>
                                        <p:attrNameLst>
                                          <p:attrName>style.visibility</p:attrName>
                                        </p:attrNameLst>
                                      </p:cBhvr>
                                      <p:to>
                                        <p:strVal val="visible"/>
                                      </p:to>
                                    </p:set>
                                    <p:anim calcmode="lin" valueType="num">
                                      <p:cBhvr>
                                        <p:cTn id="44" dur="500" fill="hold"/>
                                        <p:tgtEl>
                                          <p:spTgt spid="113"/>
                                        </p:tgtEl>
                                        <p:attrNameLst>
                                          <p:attrName>ppt_w</p:attrName>
                                        </p:attrNameLst>
                                      </p:cBhvr>
                                      <p:tavLst>
                                        <p:tav tm="0">
                                          <p:val>
                                            <p:fltVal val="0"/>
                                          </p:val>
                                        </p:tav>
                                        <p:tav tm="100000">
                                          <p:val>
                                            <p:strVal val="#ppt_w"/>
                                          </p:val>
                                        </p:tav>
                                      </p:tavLst>
                                    </p:anim>
                                    <p:anim calcmode="lin" valueType="num">
                                      <p:cBhvr>
                                        <p:cTn id="45" dur="500" fill="hold"/>
                                        <p:tgtEl>
                                          <p:spTgt spid="113"/>
                                        </p:tgtEl>
                                        <p:attrNameLst>
                                          <p:attrName>ppt_h</p:attrName>
                                        </p:attrNameLst>
                                      </p:cBhvr>
                                      <p:tavLst>
                                        <p:tav tm="0">
                                          <p:val>
                                            <p:fltVal val="0"/>
                                          </p:val>
                                        </p:tav>
                                        <p:tav tm="100000">
                                          <p:val>
                                            <p:strVal val="#ppt_h"/>
                                          </p:val>
                                        </p:tav>
                                      </p:tavLst>
                                    </p:anim>
                                    <p:anim calcmode="lin" valueType="num">
                                      <p:cBhvr>
                                        <p:cTn id="46" dur="500" fill="hold"/>
                                        <p:tgtEl>
                                          <p:spTgt spid="113"/>
                                        </p:tgtEl>
                                        <p:attrNameLst>
                                          <p:attrName>style.rotation</p:attrName>
                                        </p:attrNameLst>
                                      </p:cBhvr>
                                      <p:tavLst>
                                        <p:tav tm="0">
                                          <p:val>
                                            <p:fltVal val="360"/>
                                          </p:val>
                                        </p:tav>
                                        <p:tav tm="100000">
                                          <p:val>
                                            <p:fltVal val="0"/>
                                          </p:val>
                                        </p:tav>
                                      </p:tavLst>
                                    </p:anim>
                                    <p:animEffect transition="in" filter="fade">
                                      <p:cBhvr>
                                        <p:cTn id="47" dur="500"/>
                                        <p:tgtEl>
                                          <p:spTgt spid="113"/>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114"/>
                                        </p:tgtEl>
                                        <p:attrNameLst>
                                          <p:attrName>style.visibility</p:attrName>
                                        </p:attrNameLst>
                                      </p:cBhvr>
                                      <p:to>
                                        <p:strVal val="visible"/>
                                      </p:to>
                                    </p:set>
                                    <p:animEffect transition="in" filter="wipe(left)">
                                      <p:cBhvr>
                                        <p:cTn id="50" dur="500"/>
                                        <p:tgtEl>
                                          <p:spTgt spid="114"/>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115"/>
                                        </p:tgtEl>
                                        <p:attrNameLst>
                                          <p:attrName>style.visibility</p:attrName>
                                        </p:attrNameLst>
                                      </p:cBhvr>
                                      <p:to>
                                        <p:strVal val="visible"/>
                                      </p:to>
                                    </p:set>
                                    <p:animEffect transition="in" filter="wipe(left)">
                                      <p:cBhvr>
                                        <p:cTn id="53" dur="500"/>
                                        <p:tgtEl>
                                          <p:spTgt spid="115"/>
                                        </p:tgtEl>
                                      </p:cBhvr>
                                    </p:animEffect>
                                  </p:childTnLst>
                                </p:cTn>
                              </p:par>
                            </p:childTnLst>
                          </p:cTn>
                        </p:par>
                        <p:par>
                          <p:cTn id="54" fill="hold">
                            <p:stCondLst>
                              <p:cond delay="3700"/>
                            </p:stCondLst>
                            <p:childTnLst>
                              <p:par>
                                <p:cTn id="55" presetID="49" presetClass="entr" presetSubtype="0" decel="100000" fill="hold" nodeType="afterEffect">
                                  <p:stCondLst>
                                    <p:cond delay="0"/>
                                  </p:stCondLst>
                                  <p:childTnLst>
                                    <p:set>
                                      <p:cBhvr>
                                        <p:cTn id="56" dur="1" fill="hold">
                                          <p:stCondLst>
                                            <p:cond delay="0"/>
                                          </p:stCondLst>
                                        </p:cTn>
                                        <p:tgtEl>
                                          <p:spTgt spid="116"/>
                                        </p:tgtEl>
                                        <p:attrNameLst>
                                          <p:attrName>style.visibility</p:attrName>
                                        </p:attrNameLst>
                                      </p:cBhvr>
                                      <p:to>
                                        <p:strVal val="visible"/>
                                      </p:to>
                                    </p:set>
                                    <p:anim calcmode="lin" valueType="num">
                                      <p:cBhvr>
                                        <p:cTn id="57" dur="500" fill="hold"/>
                                        <p:tgtEl>
                                          <p:spTgt spid="116"/>
                                        </p:tgtEl>
                                        <p:attrNameLst>
                                          <p:attrName>ppt_w</p:attrName>
                                        </p:attrNameLst>
                                      </p:cBhvr>
                                      <p:tavLst>
                                        <p:tav tm="0">
                                          <p:val>
                                            <p:fltVal val="0"/>
                                          </p:val>
                                        </p:tav>
                                        <p:tav tm="100000">
                                          <p:val>
                                            <p:strVal val="#ppt_w"/>
                                          </p:val>
                                        </p:tav>
                                      </p:tavLst>
                                    </p:anim>
                                    <p:anim calcmode="lin" valueType="num">
                                      <p:cBhvr>
                                        <p:cTn id="58" dur="500" fill="hold"/>
                                        <p:tgtEl>
                                          <p:spTgt spid="116"/>
                                        </p:tgtEl>
                                        <p:attrNameLst>
                                          <p:attrName>ppt_h</p:attrName>
                                        </p:attrNameLst>
                                      </p:cBhvr>
                                      <p:tavLst>
                                        <p:tav tm="0">
                                          <p:val>
                                            <p:fltVal val="0"/>
                                          </p:val>
                                        </p:tav>
                                        <p:tav tm="100000">
                                          <p:val>
                                            <p:strVal val="#ppt_h"/>
                                          </p:val>
                                        </p:tav>
                                      </p:tavLst>
                                    </p:anim>
                                    <p:anim calcmode="lin" valueType="num">
                                      <p:cBhvr>
                                        <p:cTn id="59" dur="500" fill="hold"/>
                                        <p:tgtEl>
                                          <p:spTgt spid="116"/>
                                        </p:tgtEl>
                                        <p:attrNameLst>
                                          <p:attrName>style.rotation</p:attrName>
                                        </p:attrNameLst>
                                      </p:cBhvr>
                                      <p:tavLst>
                                        <p:tav tm="0">
                                          <p:val>
                                            <p:fltVal val="360"/>
                                          </p:val>
                                        </p:tav>
                                        <p:tav tm="100000">
                                          <p:val>
                                            <p:fltVal val="0"/>
                                          </p:val>
                                        </p:tav>
                                      </p:tavLst>
                                    </p:anim>
                                    <p:animEffect transition="in" filter="fade">
                                      <p:cBhvr>
                                        <p:cTn id="60" dur="500"/>
                                        <p:tgtEl>
                                          <p:spTgt spid="116"/>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119"/>
                                        </p:tgtEl>
                                        <p:attrNameLst>
                                          <p:attrName>style.visibility</p:attrName>
                                        </p:attrNameLst>
                                      </p:cBhvr>
                                      <p:to>
                                        <p:strVal val="visible"/>
                                      </p:to>
                                    </p:set>
                                    <p:animEffect transition="in" filter="wipe(left)">
                                      <p:cBhvr>
                                        <p:cTn id="63" dur="500"/>
                                        <p:tgtEl>
                                          <p:spTgt spid="119"/>
                                        </p:tgtEl>
                                      </p:cBhvr>
                                    </p:animEffect>
                                  </p:childTnLst>
                                </p:cTn>
                              </p:par>
                              <p:par>
                                <p:cTn id="64" presetID="22" presetClass="entr" presetSubtype="8" fill="hold" grpId="0" nodeType="withEffect">
                                  <p:stCondLst>
                                    <p:cond delay="0"/>
                                  </p:stCondLst>
                                  <p:childTnLst>
                                    <p:set>
                                      <p:cBhvr>
                                        <p:cTn id="65" dur="1" fill="hold">
                                          <p:stCondLst>
                                            <p:cond delay="0"/>
                                          </p:stCondLst>
                                        </p:cTn>
                                        <p:tgtEl>
                                          <p:spTgt spid="120"/>
                                        </p:tgtEl>
                                        <p:attrNameLst>
                                          <p:attrName>style.visibility</p:attrName>
                                        </p:attrNameLst>
                                      </p:cBhvr>
                                      <p:to>
                                        <p:strVal val="visible"/>
                                      </p:to>
                                    </p:set>
                                    <p:animEffect transition="in" filter="wipe(left)">
                                      <p:cBhvr>
                                        <p:cTn id="66" dur="500"/>
                                        <p:tgtEl>
                                          <p:spTgt spid="120"/>
                                        </p:tgtEl>
                                      </p:cBhvr>
                                    </p:animEffect>
                                  </p:childTnLst>
                                </p:cTn>
                              </p:par>
                            </p:childTnLst>
                          </p:cTn>
                        </p:par>
                        <p:par>
                          <p:cTn id="67" fill="hold">
                            <p:stCondLst>
                              <p:cond delay="4200"/>
                            </p:stCondLst>
                            <p:childTnLst>
                              <p:par>
                                <p:cTn id="68" presetID="49" presetClass="entr" presetSubtype="0" decel="100000" fill="hold" nodeType="afterEffect">
                                  <p:stCondLst>
                                    <p:cond delay="0"/>
                                  </p:stCondLst>
                                  <p:childTnLst>
                                    <p:set>
                                      <p:cBhvr>
                                        <p:cTn id="69" dur="1" fill="hold">
                                          <p:stCondLst>
                                            <p:cond delay="0"/>
                                          </p:stCondLst>
                                        </p:cTn>
                                        <p:tgtEl>
                                          <p:spTgt spid="121"/>
                                        </p:tgtEl>
                                        <p:attrNameLst>
                                          <p:attrName>style.visibility</p:attrName>
                                        </p:attrNameLst>
                                      </p:cBhvr>
                                      <p:to>
                                        <p:strVal val="visible"/>
                                      </p:to>
                                    </p:set>
                                    <p:anim calcmode="lin" valueType="num">
                                      <p:cBhvr>
                                        <p:cTn id="70" dur="500" fill="hold"/>
                                        <p:tgtEl>
                                          <p:spTgt spid="121"/>
                                        </p:tgtEl>
                                        <p:attrNameLst>
                                          <p:attrName>ppt_w</p:attrName>
                                        </p:attrNameLst>
                                      </p:cBhvr>
                                      <p:tavLst>
                                        <p:tav tm="0">
                                          <p:val>
                                            <p:fltVal val="0"/>
                                          </p:val>
                                        </p:tav>
                                        <p:tav tm="100000">
                                          <p:val>
                                            <p:strVal val="#ppt_w"/>
                                          </p:val>
                                        </p:tav>
                                      </p:tavLst>
                                    </p:anim>
                                    <p:anim calcmode="lin" valueType="num">
                                      <p:cBhvr>
                                        <p:cTn id="71" dur="500" fill="hold"/>
                                        <p:tgtEl>
                                          <p:spTgt spid="121"/>
                                        </p:tgtEl>
                                        <p:attrNameLst>
                                          <p:attrName>ppt_h</p:attrName>
                                        </p:attrNameLst>
                                      </p:cBhvr>
                                      <p:tavLst>
                                        <p:tav tm="0">
                                          <p:val>
                                            <p:fltVal val="0"/>
                                          </p:val>
                                        </p:tav>
                                        <p:tav tm="100000">
                                          <p:val>
                                            <p:strVal val="#ppt_h"/>
                                          </p:val>
                                        </p:tav>
                                      </p:tavLst>
                                    </p:anim>
                                    <p:anim calcmode="lin" valueType="num">
                                      <p:cBhvr>
                                        <p:cTn id="72" dur="500" fill="hold"/>
                                        <p:tgtEl>
                                          <p:spTgt spid="121"/>
                                        </p:tgtEl>
                                        <p:attrNameLst>
                                          <p:attrName>style.rotation</p:attrName>
                                        </p:attrNameLst>
                                      </p:cBhvr>
                                      <p:tavLst>
                                        <p:tav tm="0">
                                          <p:val>
                                            <p:fltVal val="360"/>
                                          </p:val>
                                        </p:tav>
                                        <p:tav tm="100000">
                                          <p:val>
                                            <p:fltVal val="0"/>
                                          </p:val>
                                        </p:tav>
                                      </p:tavLst>
                                    </p:anim>
                                    <p:animEffect transition="in" filter="fade">
                                      <p:cBhvr>
                                        <p:cTn id="73" dur="500"/>
                                        <p:tgtEl>
                                          <p:spTgt spid="121"/>
                                        </p:tgtEl>
                                      </p:cBhvr>
                                    </p:animEffect>
                                  </p:childTnLst>
                                </p:cTn>
                              </p:par>
                              <p:par>
                                <p:cTn id="74" presetID="22" presetClass="entr" presetSubtype="8" fill="hold" grpId="0" nodeType="withEffect">
                                  <p:stCondLst>
                                    <p:cond delay="0"/>
                                  </p:stCondLst>
                                  <p:childTnLst>
                                    <p:set>
                                      <p:cBhvr>
                                        <p:cTn id="75" dur="1" fill="hold">
                                          <p:stCondLst>
                                            <p:cond delay="0"/>
                                          </p:stCondLst>
                                        </p:cTn>
                                        <p:tgtEl>
                                          <p:spTgt spid="124"/>
                                        </p:tgtEl>
                                        <p:attrNameLst>
                                          <p:attrName>style.visibility</p:attrName>
                                        </p:attrNameLst>
                                      </p:cBhvr>
                                      <p:to>
                                        <p:strVal val="visible"/>
                                      </p:to>
                                    </p:set>
                                    <p:animEffect transition="in" filter="wipe(left)">
                                      <p:cBhvr>
                                        <p:cTn id="76" dur="500"/>
                                        <p:tgtEl>
                                          <p:spTgt spid="124"/>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125"/>
                                        </p:tgtEl>
                                        <p:attrNameLst>
                                          <p:attrName>style.visibility</p:attrName>
                                        </p:attrNameLst>
                                      </p:cBhvr>
                                      <p:to>
                                        <p:strVal val="visible"/>
                                      </p:to>
                                    </p:set>
                                    <p:animEffect transition="in" filter="wipe(left)">
                                      <p:cBhvr>
                                        <p:cTn id="79" dur="500"/>
                                        <p:tgtEl>
                                          <p:spTgt spid="125"/>
                                        </p:tgtEl>
                                      </p:cBhvr>
                                    </p:animEffect>
                                  </p:childTnLst>
                                </p:cTn>
                              </p:par>
                            </p:childTnLst>
                          </p:cTn>
                        </p:par>
                        <p:par>
                          <p:cTn id="80" fill="hold">
                            <p:stCondLst>
                              <p:cond delay="4700"/>
                            </p:stCondLst>
                            <p:childTnLst>
                              <p:par>
                                <p:cTn id="81" presetID="49" presetClass="entr" presetSubtype="0" decel="100000" fill="hold" nodeType="afterEffect">
                                  <p:stCondLst>
                                    <p:cond delay="0"/>
                                  </p:stCondLst>
                                  <p:childTnLst>
                                    <p:set>
                                      <p:cBhvr>
                                        <p:cTn id="82" dur="1" fill="hold">
                                          <p:stCondLst>
                                            <p:cond delay="0"/>
                                          </p:stCondLst>
                                        </p:cTn>
                                        <p:tgtEl>
                                          <p:spTgt spid="126"/>
                                        </p:tgtEl>
                                        <p:attrNameLst>
                                          <p:attrName>style.visibility</p:attrName>
                                        </p:attrNameLst>
                                      </p:cBhvr>
                                      <p:to>
                                        <p:strVal val="visible"/>
                                      </p:to>
                                    </p:set>
                                    <p:anim calcmode="lin" valueType="num">
                                      <p:cBhvr>
                                        <p:cTn id="83" dur="500" fill="hold"/>
                                        <p:tgtEl>
                                          <p:spTgt spid="126"/>
                                        </p:tgtEl>
                                        <p:attrNameLst>
                                          <p:attrName>ppt_w</p:attrName>
                                        </p:attrNameLst>
                                      </p:cBhvr>
                                      <p:tavLst>
                                        <p:tav tm="0">
                                          <p:val>
                                            <p:fltVal val="0"/>
                                          </p:val>
                                        </p:tav>
                                        <p:tav tm="100000">
                                          <p:val>
                                            <p:strVal val="#ppt_w"/>
                                          </p:val>
                                        </p:tav>
                                      </p:tavLst>
                                    </p:anim>
                                    <p:anim calcmode="lin" valueType="num">
                                      <p:cBhvr>
                                        <p:cTn id="84" dur="500" fill="hold"/>
                                        <p:tgtEl>
                                          <p:spTgt spid="126"/>
                                        </p:tgtEl>
                                        <p:attrNameLst>
                                          <p:attrName>ppt_h</p:attrName>
                                        </p:attrNameLst>
                                      </p:cBhvr>
                                      <p:tavLst>
                                        <p:tav tm="0">
                                          <p:val>
                                            <p:fltVal val="0"/>
                                          </p:val>
                                        </p:tav>
                                        <p:tav tm="100000">
                                          <p:val>
                                            <p:strVal val="#ppt_h"/>
                                          </p:val>
                                        </p:tav>
                                      </p:tavLst>
                                    </p:anim>
                                    <p:anim calcmode="lin" valueType="num">
                                      <p:cBhvr>
                                        <p:cTn id="85" dur="500" fill="hold"/>
                                        <p:tgtEl>
                                          <p:spTgt spid="126"/>
                                        </p:tgtEl>
                                        <p:attrNameLst>
                                          <p:attrName>style.rotation</p:attrName>
                                        </p:attrNameLst>
                                      </p:cBhvr>
                                      <p:tavLst>
                                        <p:tav tm="0">
                                          <p:val>
                                            <p:fltVal val="360"/>
                                          </p:val>
                                        </p:tav>
                                        <p:tav tm="100000">
                                          <p:val>
                                            <p:fltVal val="0"/>
                                          </p:val>
                                        </p:tav>
                                      </p:tavLst>
                                    </p:anim>
                                    <p:animEffect transition="in" filter="fade">
                                      <p:cBhvr>
                                        <p:cTn id="86" dur="500"/>
                                        <p:tgtEl>
                                          <p:spTgt spid="126"/>
                                        </p:tgtEl>
                                      </p:cBhvr>
                                    </p:animEffect>
                                  </p:childTnLst>
                                </p:cTn>
                              </p:par>
                              <p:par>
                                <p:cTn id="87" presetID="22" presetClass="entr" presetSubtype="8" fill="hold" grpId="0" nodeType="withEffect">
                                  <p:stCondLst>
                                    <p:cond delay="0"/>
                                  </p:stCondLst>
                                  <p:childTnLst>
                                    <p:set>
                                      <p:cBhvr>
                                        <p:cTn id="88" dur="1" fill="hold">
                                          <p:stCondLst>
                                            <p:cond delay="0"/>
                                          </p:stCondLst>
                                        </p:cTn>
                                        <p:tgtEl>
                                          <p:spTgt spid="129"/>
                                        </p:tgtEl>
                                        <p:attrNameLst>
                                          <p:attrName>style.visibility</p:attrName>
                                        </p:attrNameLst>
                                      </p:cBhvr>
                                      <p:to>
                                        <p:strVal val="visible"/>
                                      </p:to>
                                    </p:set>
                                    <p:animEffect transition="in" filter="wipe(left)">
                                      <p:cBhvr>
                                        <p:cTn id="89" dur="500"/>
                                        <p:tgtEl>
                                          <p:spTgt spid="129"/>
                                        </p:tgtEl>
                                      </p:cBhvr>
                                    </p:animEffect>
                                  </p:childTnLst>
                                </p:cTn>
                              </p:par>
                              <p:par>
                                <p:cTn id="90" presetID="22" presetClass="entr" presetSubtype="8" fill="hold" grpId="0" nodeType="withEffect">
                                  <p:stCondLst>
                                    <p:cond delay="0"/>
                                  </p:stCondLst>
                                  <p:childTnLst>
                                    <p:set>
                                      <p:cBhvr>
                                        <p:cTn id="91" dur="1" fill="hold">
                                          <p:stCondLst>
                                            <p:cond delay="0"/>
                                          </p:stCondLst>
                                        </p:cTn>
                                        <p:tgtEl>
                                          <p:spTgt spid="130"/>
                                        </p:tgtEl>
                                        <p:attrNameLst>
                                          <p:attrName>style.visibility</p:attrName>
                                        </p:attrNameLst>
                                      </p:cBhvr>
                                      <p:to>
                                        <p:strVal val="visible"/>
                                      </p:to>
                                    </p:set>
                                    <p:animEffect transition="in" filter="wipe(left)">
                                      <p:cBhvr>
                                        <p:cTn id="92" dur="5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animBg="1"/>
      <p:bldP spid="108" grpId="1" animBg="1"/>
      <p:bldP spid="109" grpId="0" animBg="1"/>
      <p:bldP spid="109" grpId="1" animBg="1"/>
      <p:bldP spid="8" grpId="0"/>
      <p:bldP spid="114" grpId="0"/>
      <p:bldP spid="115" grpId="0"/>
      <p:bldP spid="119" grpId="0"/>
      <p:bldP spid="120" grpId="0"/>
      <p:bldP spid="124" grpId="0"/>
      <p:bldP spid="125" grpId="0"/>
      <p:bldP spid="129" grpId="0"/>
      <p:bldP spid="13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7" name="椭圆 166"/>
          <p:cNvSpPr/>
          <p:nvPr/>
        </p:nvSpPr>
        <p:spPr>
          <a:xfrm>
            <a:off x="6777499" y="1400543"/>
            <a:ext cx="2903239" cy="2903239"/>
          </a:xfrm>
          <a:prstGeom prst="ellipse">
            <a:avLst/>
          </a:prstGeom>
          <a:noFill/>
          <a:ln w="41275">
            <a:solidFill>
              <a:schemeClr val="bg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6" name="椭圆 165"/>
          <p:cNvSpPr/>
          <p:nvPr/>
        </p:nvSpPr>
        <p:spPr>
          <a:xfrm>
            <a:off x="7100141" y="1726155"/>
            <a:ext cx="2310559" cy="2310559"/>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4" name="椭圆 163"/>
          <p:cNvSpPr/>
          <p:nvPr/>
        </p:nvSpPr>
        <p:spPr>
          <a:xfrm>
            <a:off x="-9989969" y="-2373257"/>
            <a:ext cx="14554200" cy="14554200"/>
          </a:xfrm>
          <a:prstGeom prst="ellipse">
            <a:avLst/>
          </a:pr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63" name="组合 162"/>
          <p:cNvGrpSpPr/>
          <p:nvPr/>
        </p:nvGrpSpPr>
        <p:grpSpPr>
          <a:xfrm>
            <a:off x="-7719530" y="-1877009"/>
            <a:ext cx="11512410" cy="12277464"/>
            <a:chOff x="2419350" y="2400300"/>
            <a:chExt cx="6845160" cy="7300053"/>
          </a:xfrm>
        </p:grpSpPr>
        <p:grpSp>
          <p:nvGrpSpPr>
            <p:cNvPr id="76" name="组合 75"/>
            <p:cNvGrpSpPr/>
            <p:nvPr/>
          </p:nvGrpSpPr>
          <p:grpSpPr>
            <a:xfrm>
              <a:off x="2419350" y="2400300"/>
              <a:ext cx="6845160" cy="7300053"/>
              <a:chOff x="3466492" y="2349500"/>
              <a:chExt cx="4997599" cy="5319063"/>
            </a:xfrm>
          </p:grpSpPr>
          <p:grpSp>
            <p:nvGrpSpPr>
              <p:cNvPr id="77" name="组合 76"/>
              <p:cNvGrpSpPr/>
              <p:nvPr/>
            </p:nvGrpSpPr>
            <p:grpSpPr>
              <a:xfrm>
                <a:off x="3871111" y="3866198"/>
                <a:ext cx="4529727" cy="3802365"/>
                <a:chOff x="3871111" y="3866198"/>
                <a:chExt cx="4529727" cy="3802365"/>
              </a:xfrm>
            </p:grpSpPr>
            <p:sp>
              <p:nvSpPr>
                <p:cNvPr id="82" name="矩形: 圆角 81"/>
                <p:cNvSpPr/>
                <p:nvPr/>
              </p:nvSpPr>
              <p:spPr>
                <a:xfrm>
                  <a:off x="3871111" y="4494893"/>
                  <a:ext cx="4529727" cy="3168836"/>
                </a:xfrm>
                <a:prstGeom prst="roundRect">
                  <a:avLst>
                    <a:gd name="adj" fmla="val 5674"/>
                  </a:avLst>
                </a:prstGeom>
                <a:solidFill>
                  <a:schemeClr val="bg1">
                    <a:lumMod val="95000"/>
                  </a:schemeClr>
                </a:solidFill>
                <a:ln>
                  <a:noFill/>
                </a:ln>
                <a:effectLst>
                  <a:outerShdw dist="1016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83" name="组合 82"/>
                <p:cNvGrpSpPr/>
                <p:nvPr/>
              </p:nvGrpSpPr>
              <p:grpSpPr>
                <a:xfrm rot="60000">
                  <a:off x="3942720" y="3866198"/>
                  <a:ext cx="4384718" cy="3802365"/>
                  <a:chOff x="3675597" y="3983268"/>
                  <a:chExt cx="3025887" cy="2624006"/>
                </a:xfrm>
              </p:grpSpPr>
              <p:sp>
                <p:nvSpPr>
                  <p:cNvPr id="84" name="任意多边形: 形状 83"/>
                  <p:cNvSpPr>
                    <a:spLocks/>
                  </p:cNvSpPr>
                  <p:nvPr/>
                </p:nvSpPr>
                <p:spPr bwMode="auto">
                  <a:xfrm rot="1463065">
                    <a:off x="3675597" y="3983268"/>
                    <a:ext cx="3025887" cy="2219188"/>
                  </a:xfrm>
                  <a:custGeom>
                    <a:avLst/>
                    <a:gdLst>
                      <a:gd name="T0" fmla="*/ 418 w 420"/>
                      <a:gd name="T1" fmla="*/ 134 h 308"/>
                      <a:gd name="T2" fmla="*/ 413 w 420"/>
                      <a:gd name="T3" fmla="*/ 147 h 308"/>
                      <a:gd name="T4" fmla="*/ 75 w 420"/>
                      <a:gd name="T5" fmla="*/ 306 h 308"/>
                      <a:gd name="T6" fmla="*/ 62 w 420"/>
                      <a:gd name="T7" fmla="*/ 301 h 308"/>
                      <a:gd name="T8" fmla="*/ 2 w 420"/>
                      <a:gd name="T9" fmla="*/ 174 h 308"/>
                      <a:gd name="T10" fmla="*/ 7 w 420"/>
                      <a:gd name="T11" fmla="*/ 161 h 308"/>
                      <a:gd name="T12" fmla="*/ 345 w 420"/>
                      <a:gd name="T13" fmla="*/ 2 h 308"/>
                      <a:gd name="T14" fmla="*/ 358 w 420"/>
                      <a:gd name="T15" fmla="*/ 7 h 308"/>
                      <a:gd name="T16" fmla="*/ 418 w 420"/>
                      <a:gd name="T17" fmla="*/ 134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0" h="308">
                        <a:moveTo>
                          <a:pt x="418" y="134"/>
                        </a:moveTo>
                        <a:cubicBezTo>
                          <a:pt x="420" y="138"/>
                          <a:pt x="418" y="144"/>
                          <a:pt x="413" y="147"/>
                        </a:cubicBezTo>
                        <a:cubicBezTo>
                          <a:pt x="75" y="306"/>
                          <a:pt x="75" y="306"/>
                          <a:pt x="75" y="306"/>
                        </a:cubicBezTo>
                        <a:cubicBezTo>
                          <a:pt x="70" y="308"/>
                          <a:pt x="64" y="306"/>
                          <a:pt x="62" y="301"/>
                        </a:cubicBezTo>
                        <a:cubicBezTo>
                          <a:pt x="2" y="174"/>
                          <a:pt x="2" y="174"/>
                          <a:pt x="2" y="174"/>
                        </a:cubicBezTo>
                        <a:cubicBezTo>
                          <a:pt x="0" y="170"/>
                          <a:pt x="2" y="164"/>
                          <a:pt x="7" y="161"/>
                        </a:cubicBezTo>
                        <a:cubicBezTo>
                          <a:pt x="345" y="2"/>
                          <a:pt x="345" y="2"/>
                          <a:pt x="345" y="2"/>
                        </a:cubicBezTo>
                        <a:cubicBezTo>
                          <a:pt x="350" y="0"/>
                          <a:pt x="355" y="2"/>
                          <a:pt x="358" y="7"/>
                        </a:cubicBezTo>
                        <a:lnTo>
                          <a:pt x="418" y="134"/>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5" name="任意多边形: 形状 84"/>
                  <p:cNvSpPr>
                    <a:spLocks/>
                  </p:cNvSpPr>
                  <p:nvPr/>
                </p:nvSpPr>
                <p:spPr bwMode="auto">
                  <a:xfrm rot="1463065">
                    <a:off x="4624351" y="5579588"/>
                    <a:ext cx="1175012" cy="1027686"/>
                  </a:xfrm>
                  <a:custGeom>
                    <a:avLst/>
                    <a:gdLst>
                      <a:gd name="T0" fmla="*/ 137 w 138"/>
                      <a:gd name="T1" fmla="*/ 68 h 121"/>
                      <a:gd name="T2" fmla="*/ 134 w 138"/>
                      <a:gd name="T3" fmla="*/ 75 h 121"/>
                      <a:gd name="T4" fmla="*/ 39 w 138"/>
                      <a:gd name="T5" fmla="*/ 120 h 121"/>
                      <a:gd name="T6" fmla="*/ 32 w 138"/>
                      <a:gd name="T7" fmla="*/ 118 h 121"/>
                      <a:gd name="T8" fmla="*/ 1 w 138"/>
                      <a:gd name="T9" fmla="*/ 52 h 121"/>
                      <a:gd name="T10" fmla="*/ 4 w 138"/>
                      <a:gd name="T11" fmla="*/ 46 h 121"/>
                      <a:gd name="T12" fmla="*/ 100 w 138"/>
                      <a:gd name="T13" fmla="*/ 1 h 121"/>
                      <a:gd name="T14" fmla="*/ 106 w 138"/>
                      <a:gd name="T15" fmla="*/ 3 h 121"/>
                      <a:gd name="T16" fmla="*/ 137 w 138"/>
                      <a:gd name="T17" fmla="*/ 6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121">
                        <a:moveTo>
                          <a:pt x="137" y="68"/>
                        </a:moveTo>
                        <a:cubicBezTo>
                          <a:pt x="138" y="71"/>
                          <a:pt x="137" y="73"/>
                          <a:pt x="134" y="75"/>
                        </a:cubicBezTo>
                        <a:cubicBezTo>
                          <a:pt x="39" y="120"/>
                          <a:pt x="39" y="120"/>
                          <a:pt x="39" y="120"/>
                        </a:cubicBezTo>
                        <a:cubicBezTo>
                          <a:pt x="36" y="121"/>
                          <a:pt x="33" y="120"/>
                          <a:pt x="32" y="118"/>
                        </a:cubicBezTo>
                        <a:cubicBezTo>
                          <a:pt x="1" y="52"/>
                          <a:pt x="1" y="52"/>
                          <a:pt x="1" y="52"/>
                        </a:cubicBezTo>
                        <a:cubicBezTo>
                          <a:pt x="0" y="50"/>
                          <a:pt x="1" y="47"/>
                          <a:pt x="4" y="46"/>
                        </a:cubicBezTo>
                        <a:cubicBezTo>
                          <a:pt x="100" y="1"/>
                          <a:pt x="100" y="1"/>
                          <a:pt x="100" y="1"/>
                        </a:cubicBezTo>
                        <a:cubicBezTo>
                          <a:pt x="102" y="0"/>
                          <a:pt x="105" y="1"/>
                          <a:pt x="106" y="3"/>
                        </a:cubicBezTo>
                        <a:lnTo>
                          <a:pt x="137" y="68"/>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6" name="任意多边形: 形状 85"/>
                  <p:cNvSpPr>
                    <a:spLocks/>
                  </p:cNvSpPr>
                  <p:nvPr/>
                </p:nvSpPr>
                <p:spPr bwMode="auto">
                  <a:xfrm rot="1463065">
                    <a:off x="3921046" y="4600122"/>
                    <a:ext cx="164384" cy="124811"/>
                  </a:xfrm>
                  <a:custGeom>
                    <a:avLst/>
                    <a:gdLst>
                      <a:gd name="T0" fmla="*/ 22 w 23"/>
                      <a:gd name="T1" fmla="*/ 8 h 17"/>
                      <a:gd name="T2" fmla="*/ 20 w 23"/>
                      <a:gd name="T3" fmla="*/ 10 h 17"/>
                      <a:gd name="T4" fmla="*/ 7 w 23"/>
                      <a:gd name="T5" fmla="*/ 16 h 17"/>
                      <a:gd name="T6" fmla="*/ 4 w 23"/>
                      <a:gd name="T7" fmla="*/ 16 h 17"/>
                      <a:gd name="T8" fmla="*/ 1 w 23"/>
                      <a:gd name="T9" fmla="*/ 10 h 17"/>
                      <a:gd name="T10" fmla="*/ 2 w 23"/>
                      <a:gd name="T11" fmla="*/ 7 h 17"/>
                      <a:gd name="T12" fmla="*/ 16 w 23"/>
                      <a:gd name="T13" fmla="*/ 1 h 17"/>
                      <a:gd name="T14" fmla="*/ 19 w 23"/>
                      <a:gd name="T15" fmla="*/ 1 h 17"/>
                      <a:gd name="T16" fmla="*/ 22 w 23"/>
                      <a:gd name="T17"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7">
                        <a:moveTo>
                          <a:pt x="22" y="8"/>
                        </a:moveTo>
                        <a:cubicBezTo>
                          <a:pt x="23" y="8"/>
                          <a:pt x="22" y="9"/>
                          <a:pt x="20" y="10"/>
                        </a:cubicBezTo>
                        <a:cubicBezTo>
                          <a:pt x="7" y="16"/>
                          <a:pt x="7" y="16"/>
                          <a:pt x="7" y="16"/>
                        </a:cubicBezTo>
                        <a:cubicBezTo>
                          <a:pt x="5" y="17"/>
                          <a:pt x="4" y="17"/>
                          <a:pt x="4" y="16"/>
                        </a:cubicBezTo>
                        <a:cubicBezTo>
                          <a:pt x="1" y="10"/>
                          <a:pt x="1" y="10"/>
                          <a:pt x="1" y="10"/>
                        </a:cubicBezTo>
                        <a:cubicBezTo>
                          <a:pt x="0" y="9"/>
                          <a:pt x="1" y="8"/>
                          <a:pt x="2" y="7"/>
                        </a:cubicBezTo>
                        <a:cubicBezTo>
                          <a:pt x="16" y="1"/>
                          <a:pt x="16" y="1"/>
                          <a:pt x="16" y="1"/>
                        </a:cubicBezTo>
                        <a:cubicBezTo>
                          <a:pt x="18" y="0"/>
                          <a:pt x="19" y="0"/>
                          <a:pt x="19" y="1"/>
                        </a:cubicBezTo>
                        <a:lnTo>
                          <a:pt x="22" y="8"/>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7" name="任意多边形: 形状 86"/>
                  <p:cNvSpPr>
                    <a:spLocks/>
                  </p:cNvSpPr>
                  <p:nvPr/>
                </p:nvSpPr>
                <p:spPr bwMode="auto">
                  <a:xfrm rot="1463065">
                    <a:off x="4101694" y="4603998"/>
                    <a:ext cx="161341" cy="115678"/>
                  </a:xfrm>
                  <a:custGeom>
                    <a:avLst/>
                    <a:gdLst>
                      <a:gd name="T0" fmla="*/ 22 w 22"/>
                      <a:gd name="T1" fmla="*/ 7 h 16"/>
                      <a:gd name="T2" fmla="*/ 20 w 22"/>
                      <a:gd name="T3" fmla="*/ 9 h 16"/>
                      <a:gd name="T4" fmla="*/ 6 w 22"/>
                      <a:gd name="T5" fmla="*/ 16 h 16"/>
                      <a:gd name="T6" fmla="*/ 4 w 22"/>
                      <a:gd name="T7" fmla="*/ 16 h 16"/>
                      <a:gd name="T8" fmla="*/ 0 w 22"/>
                      <a:gd name="T9" fmla="*/ 9 h 16"/>
                      <a:gd name="T10" fmla="*/ 2 w 22"/>
                      <a:gd name="T11" fmla="*/ 7 h 16"/>
                      <a:gd name="T12" fmla="*/ 16 w 22"/>
                      <a:gd name="T13" fmla="*/ 0 h 16"/>
                      <a:gd name="T14" fmla="*/ 19 w 22"/>
                      <a:gd name="T15" fmla="*/ 0 h 16"/>
                      <a:gd name="T16" fmla="*/ 22 w 22"/>
                      <a:gd name="T17" fmla="*/ 7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6">
                        <a:moveTo>
                          <a:pt x="22" y="7"/>
                        </a:moveTo>
                        <a:cubicBezTo>
                          <a:pt x="22" y="8"/>
                          <a:pt x="22" y="9"/>
                          <a:pt x="20" y="9"/>
                        </a:cubicBezTo>
                        <a:cubicBezTo>
                          <a:pt x="6" y="16"/>
                          <a:pt x="6" y="16"/>
                          <a:pt x="6" y="16"/>
                        </a:cubicBezTo>
                        <a:cubicBezTo>
                          <a:pt x="5" y="16"/>
                          <a:pt x="4" y="16"/>
                          <a:pt x="4" y="16"/>
                        </a:cubicBezTo>
                        <a:cubicBezTo>
                          <a:pt x="0" y="9"/>
                          <a:pt x="0" y="9"/>
                          <a:pt x="0" y="9"/>
                        </a:cubicBezTo>
                        <a:cubicBezTo>
                          <a:pt x="0" y="8"/>
                          <a:pt x="1" y="7"/>
                          <a:pt x="2" y="7"/>
                        </a:cubicBezTo>
                        <a:cubicBezTo>
                          <a:pt x="16" y="0"/>
                          <a:pt x="16" y="0"/>
                          <a:pt x="16" y="0"/>
                        </a:cubicBezTo>
                        <a:cubicBezTo>
                          <a:pt x="17" y="0"/>
                          <a:pt x="19" y="0"/>
                          <a:pt x="19" y="0"/>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8" name="任意多边形: 形状 87"/>
                  <p:cNvSpPr>
                    <a:spLocks/>
                  </p:cNvSpPr>
                  <p:nvPr/>
                </p:nvSpPr>
                <p:spPr bwMode="auto">
                  <a:xfrm rot="1463065">
                    <a:off x="4285744" y="4600134"/>
                    <a:ext cx="158296" cy="121766"/>
                  </a:xfrm>
                  <a:custGeom>
                    <a:avLst/>
                    <a:gdLst>
                      <a:gd name="T0" fmla="*/ 22 w 22"/>
                      <a:gd name="T1" fmla="*/ 7 h 17"/>
                      <a:gd name="T2" fmla="*/ 20 w 22"/>
                      <a:gd name="T3" fmla="*/ 9 h 17"/>
                      <a:gd name="T4" fmla="*/ 6 w 22"/>
                      <a:gd name="T5" fmla="*/ 16 h 17"/>
                      <a:gd name="T6" fmla="*/ 3 w 22"/>
                      <a:gd name="T7" fmla="*/ 16 h 17"/>
                      <a:gd name="T8" fmla="*/ 0 w 22"/>
                      <a:gd name="T9" fmla="*/ 9 h 17"/>
                      <a:gd name="T10" fmla="*/ 2 w 22"/>
                      <a:gd name="T11" fmla="*/ 7 h 17"/>
                      <a:gd name="T12" fmla="*/ 16 w 22"/>
                      <a:gd name="T13" fmla="*/ 0 h 17"/>
                      <a:gd name="T14" fmla="*/ 19 w 22"/>
                      <a:gd name="T15" fmla="*/ 0 h 17"/>
                      <a:gd name="T16" fmla="*/ 22 w 22"/>
                      <a:gd name="T17"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7">
                        <a:moveTo>
                          <a:pt x="22" y="7"/>
                        </a:moveTo>
                        <a:cubicBezTo>
                          <a:pt x="22" y="8"/>
                          <a:pt x="21" y="9"/>
                          <a:pt x="20" y="9"/>
                        </a:cubicBezTo>
                        <a:cubicBezTo>
                          <a:pt x="6" y="16"/>
                          <a:pt x="6" y="16"/>
                          <a:pt x="6" y="16"/>
                        </a:cubicBezTo>
                        <a:cubicBezTo>
                          <a:pt x="5" y="17"/>
                          <a:pt x="4" y="17"/>
                          <a:pt x="3" y="16"/>
                        </a:cubicBezTo>
                        <a:cubicBezTo>
                          <a:pt x="0" y="9"/>
                          <a:pt x="0" y="9"/>
                          <a:pt x="0" y="9"/>
                        </a:cubicBezTo>
                        <a:cubicBezTo>
                          <a:pt x="0" y="9"/>
                          <a:pt x="1" y="8"/>
                          <a:pt x="2" y="7"/>
                        </a:cubicBezTo>
                        <a:cubicBezTo>
                          <a:pt x="16" y="0"/>
                          <a:pt x="16" y="0"/>
                          <a:pt x="16" y="0"/>
                        </a:cubicBezTo>
                        <a:cubicBezTo>
                          <a:pt x="17" y="0"/>
                          <a:pt x="18" y="0"/>
                          <a:pt x="19" y="0"/>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9" name="任意多边形: 形状 88"/>
                  <p:cNvSpPr>
                    <a:spLocks/>
                  </p:cNvSpPr>
                  <p:nvPr/>
                </p:nvSpPr>
                <p:spPr bwMode="auto">
                  <a:xfrm rot="1463065">
                    <a:off x="4468141" y="4595914"/>
                    <a:ext cx="158296" cy="121766"/>
                  </a:xfrm>
                  <a:custGeom>
                    <a:avLst/>
                    <a:gdLst>
                      <a:gd name="T0" fmla="*/ 22 w 22"/>
                      <a:gd name="T1" fmla="*/ 7 h 17"/>
                      <a:gd name="T2" fmla="*/ 20 w 22"/>
                      <a:gd name="T3" fmla="*/ 10 h 17"/>
                      <a:gd name="T4" fmla="*/ 6 w 22"/>
                      <a:gd name="T5" fmla="*/ 16 h 17"/>
                      <a:gd name="T6" fmla="*/ 3 w 22"/>
                      <a:gd name="T7" fmla="*/ 16 h 17"/>
                      <a:gd name="T8" fmla="*/ 0 w 22"/>
                      <a:gd name="T9" fmla="*/ 9 h 17"/>
                      <a:gd name="T10" fmla="*/ 2 w 22"/>
                      <a:gd name="T11" fmla="*/ 7 h 17"/>
                      <a:gd name="T12" fmla="*/ 15 w 22"/>
                      <a:gd name="T13" fmla="*/ 1 h 17"/>
                      <a:gd name="T14" fmla="*/ 18 w 22"/>
                      <a:gd name="T15" fmla="*/ 1 h 17"/>
                      <a:gd name="T16" fmla="*/ 22 w 22"/>
                      <a:gd name="T17"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7">
                        <a:moveTo>
                          <a:pt x="22" y="7"/>
                        </a:moveTo>
                        <a:cubicBezTo>
                          <a:pt x="22" y="8"/>
                          <a:pt x="21" y="9"/>
                          <a:pt x="20" y="10"/>
                        </a:cubicBezTo>
                        <a:cubicBezTo>
                          <a:pt x="6" y="16"/>
                          <a:pt x="6" y="16"/>
                          <a:pt x="6" y="16"/>
                        </a:cubicBezTo>
                        <a:cubicBezTo>
                          <a:pt x="5" y="17"/>
                          <a:pt x="3" y="17"/>
                          <a:pt x="3" y="16"/>
                        </a:cubicBezTo>
                        <a:cubicBezTo>
                          <a:pt x="0" y="9"/>
                          <a:pt x="0" y="9"/>
                          <a:pt x="0" y="9"/>
                        </a:cubicBezTo>
                        <a:cubicBezTo>
                          <a:pt x="0" y="9"/>
                          <a:pt x="0" y="8"/>
                          <a:pt x="2" y="7"/>
                        </a:cubicBezTo>
                        <a:cubicBezTo>
                          <a:pt x="15" y="1"/>
                          <a:pt x="15" y="1"/>
                          <a:pt x="15" y="1"/>
                        </a:cubicBezTo>
                        <a:cubicBezTo>
                          <a:pt x="17" y="0"/>
                          <a:pt x="18" y="0"/>
                          <a:pt x="18" y="1"/>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0" name="任意多边形: 形状 89"/>
                  <p:cNvSpPr>
                    <a:spLocks/>
                  </p:cNvSpPr>
                  <p:nvPr/>
                </p:nvSpPr>
                <p:spPr bwMode="auto">
                  <a:xfrm rot="1463065">
                    <a:off x="4644586" y="4591065"/>
                    <a:ext cx="167429" cy="121766"/>
                  </a:xfrm>
                  <a:custGeom>
                    <a:avLst/>
                    <a:gdLst>
                      <a:gd name="T0" fmla="*/ 22 w 23"/>
                      <a:gd name="T1" fmla="*/ 8 h 17"/>
                      <a:gd name="T2" fmla="*/ 20 w 23"/>
                      <a:gd name="T3" fmla="*/ 10 h 17"/>
                      <a:gd name="T4" fmla="*/ 7 w 23"/>
                      <a:gd name="T5" fmla="*/ 16 h 17"/>
                      <a:gd name="T6" fmla="*/ 4 w 23"/>
                      <a:gd name="T7" fmla="*/ 16 h 17"/>
                      <a:gd name="T8" fmla="*/ 1 w 23"/>
                      <a:gd name="T9" fmla="*/ 10 h 17"/>
                      <a:gd name="T10" fmla="*/ 3 w 23"/>
                      <a:gd name="T11" fmla="*/ 7 h 17"/>
                      <a:gd name="T12" fmla="*/ 16 w 23"/>
                      <a:gd name="T13" fmla="*/ 1 h 17"/>
                      <a:gd name="T14" fmla="*/ 19 w 23"/>
                      <a:gd name="T15" fmla="*/ 1 h 17"/>
                      <a:gd name="T16" fmla="*/ 22 w 23"/>
                      <a:gd name="T17"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7">
                        <a:moveTo>
                          <a:pt x="22" y="8"/>
                        </a:moveTo>
                        <a:cubicBezTo>
                          <a:pt x="23" y="8"/>
                          <a:pt x="22" y="9"/>
                          <a:pt x="20" y="10"/>
                        </a:cubicBezTo>
                        <a:cubicBezTo>
                          <a:pt x="7" y="16"/>
                          <a:pt x="7" y="16"/>
                          <a:pt x="7" y="16"/>
                        </a:cubicBezTo>
                        <a:cubicBezTo>
                          <a:pt x="5" y="17"/>
                          <a:pt x="4" y="17"/>
                          <a:pt x="4" y="16"/>
                        </a:cubicBezTo>
                        <a:cubicBezTo>
                          <a:pt x="1" y="10"/>
                          <a:pt x="1" y="10"/>
                          <a:pt x="1" y="10"/>
                        </a:cubicBezTo>
                        <a:cubicBezTo>
                          <a:pt x="0" y="9"/>
                          <a:pt x="1" y="8"/>
                          <a:pt x="3" y="7"/>
                        </a:cubicBezTo>
                        <a:cubicBezTo>
                          <a:pt x="16" y="1"/>
                          <a:pt x="16" y="1"/>
                          <a:pt x="16" y="1"/>
                        </a:cubicBezTo>
                        <a:cubicBezTo>
                          <a:pt x="18" y="0"/>
                          <a:pt x="19" y="0"/>
                          <a:pt x="19" y="1"/>
                        </a:cubicBezTo>
                        <a:lnTo>
                          <a:pt x="22" y="8"/>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1" name="任意多边形: 形状 90"/>
                  <p:cNvSpPr>
                    <a:spLocks/>
                  </p:cNvSpPr>
                  <p:nvPr/>
                </p:nvSpPr>
                <p:spPr bwMode="auto">
                  <a:xfrm rot="1463065">
                    <a:off x="4828905" y="4592032"/>
                    <a:ext cx="158296" cy="115678"/>
                  </a:xfrm>
                  <a:custGeom>
                    <a:avLst/>
                    <a:gdLst>
                      <a:gd name="T0" fmla="*/ 22 w 22"/>
                      <a:gd name="T1" fmla="*/ 7 h 16"/>
                      <a:gd name="T2" fmla="*/ 20 w 22"/>
                      <a:gd name="T3" fmla="*/ 9 h 16"/>
                      <a:gd name="T4" fmla="*/ 7 w 22"/>
                      <a:gd name="T5" fmla="*/ 16 h 16"/>
                      <a:gd name="T6" fmla="*/ 4 w 22"/>
                      <a:gd name="T7" fmla="*/ 16 h 16"/>
                      <a:gd name="T8" fmla="*/ 0 w 22"/>
                      <a:gd name="T9" fmla="*/ 9 h 16"/>
                      <a:gd name="T10" fmla="*/ 2 w 22"/>
                      <a:gd name="T11" fmla="*/ 7 h 16"/>
                      <a:gd name="T12" fmla="*/ 16 w 22"/>
                      <a:gd name="T13" fmla="*/ 0 h 16"/>
                      <a:gd name="T14" fmla="*/ 19 w 22"/>
                      <a:gd name="T15" fmla="*/ 0 h 16"/>
                      <a:gd name="T16" fmla="*/ 22 w 22"/>
                      <a:gd name="T17" fmla="*/ 7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6">
                        <a:moveTo>
                          <a:pt x="22" y="7"/>
                        </a:moveTo>
                        <a:cubicBezTo>
                          <a:pt x="22" y="8"/>
                          <a:pt x="22" y="9"/>
                          <a:pt x="20" y="9"/>
                        </a:cubicBezTo>
                        <a:cubicBezTo>
                          <a:pt x="7" y="16"/>
                          <a:pt x="7" y="16"/>
                          <a:pt x="7" y="16"/>
                        </a:cubicBezTo>
                        <a:cubicBezTo>
                          <a:pt x="5" y="16"/>
                          <a:pt x="4" y="16"/>
                          <a:pt x="4" y="16"/>
                        </a:cubicBezTo>
                        <a:cubicBezTo>
                          <a:pt x="0" y="9"/>
                          <a:pt x="0" y="9"/>
                          <a:pt x="0" y="9"/>
                        </a:cubicBezTo>
                        <a:cubicBezTo>
                          <a:pt x="0" y="8"/>
                          <a:pt x="1" y="7"/>
                          <a:pt x="2" y="7"/>
                        </a:cubicBezTo>
                        <a:cubicBezTo>
                          <a:pt x="16" y="0"/>
                          <a:pt x="16" y="0"/>
                          <a:pt x="16" y="0"/>
                        </a:cubicBezTo>
                        <a:cubicBezTo>
                          <a:pt x="17" y="0"/>
                          <a:pt x="19" y="0"/>
                          <a:pt x="19" y="0"/>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2" name="任意多边形: 形状 91"/>
                  <p:cNvSpPr>
                    <a:spLocks/>
                  </p:cNvSpPr>
                  <p:nvPr/>
                </p:nvSpPr>
                <p:spPr bwMode="auto">
                  <a:xfrm rot="1463065">
                    <a:off x="5010046" y="4587540"/>
                    <a:ext cx="158296" cy="121766"/>
                  </a:xfrm>
                  <a:custGeom>
                    <a:avLst/>
                    <a:gdLst>
                      <a:gd name="T0" fmla="*/ 22 w 22"/>
                      <a:gd name="T1" fmla="*/ 7 h 17"/>
                      <a:gd name="T2" fmla="*/ 20 w 22"/>
                      <a:gd name="T3" fmla="*/ 9 h 17"/>
                      <a:gd name="T4" fmla="*/ 6 w 22"/>
                      <a:gd name="T5" fmla="*/ 16 h 17"/>
                      <a:gd name="T6" fmla="*/ 3 w 22"/>
                      <a:gd name="T7" fmla="*/ 16 h 17"/>
                      <a:gd name="T8" fmla="*/ 0 w 22"/>
                      <a:gd name="T9" fmla="*/ 9 h 17"/>
                      <a:gd name="T10" fmla="*/ 2 w 22"/>
                      <a:gd name="T11" fmla="*/ 7 h 17"/>
                      <a:gd name="T12" fmla="*/ 16 w 22"/>
                      <a:gd name="T13" fmla="*/ 0 h 17"/>
                      <a:gd name="T14" fmla="*/ 19 w 22"/>
                      <a:gd name="T15" fmla="*/ 1 h 17"/>
                      <a:gd name="T16" fmla="*/ 22 w 22"/>
                      <a:gd name="T17"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7">
                        <a:moveTo>
                          <a:pt x="22" y="7"/>
                        </a:moveTo>
                        <a:cubicBezTo>
                          <a:pt x="22" y="8"/>
                          <a:pt x="21" y="9"/>
                          <a:pt x="20" y="9"/>
                        </a:cubicBezTo>
                        <a:cubicBezTo>
                          <a:pt x="6" y="16"/>
                          <a:pt x="6" y="16"/>
                          <a:pt x="6" y="16"/>
                        </a:cubicBezTo>
                        <a:cubicBezTo>
                          <a:pt x="5" y="17"/>
                          <a:pt x="4" y="17"/>
                          <a:pt x="3" y="16"/>
                        </a:cubicBezTo>
                        <a:cubicBezTo>
                          <a:pt x="0" y="9"/>
                          <a:pt x="0" y="9"/>
                          <a:pt x="0" y="9"/>
                        </a:cubicBezTo>
                        <a:cubicBezTo>
                          <a:pt x="0" y="9"/>
                          <a:pt x="1" y="8"/>
                          <a:pt x="2" y="7"/>
                        </a:cubicBezTo>
                        <a:cubicBezTo>
                          <a:pt x="16" y="0"/>
                          <a:pt x="16" y="0"/>
                          <a:pt x="16" y="0"/>
                        </a:cubicBezTo>
                        <a:cubicBezTo>
                          <a:pt x="17" y="0"/>
                          <a:pt x="18" y="0"/>
                          <a:pt x="19" y="1"/>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3" name="任意多边形: 形状 92"/>
                  <p:cNvSpPr>
                    <a:spLocks/>
                  </p:cNvSpPr>
                  <p:nvPr/>
                </p:nvSpPr>
                <p:spPr bwMode="auto">
                  <a:xfrm rot="1463065">
                    <a:off x="5195217" y="4584577"/>
                    <a:ext cx="158296" cy="121766"/>
                  </a:xfrm>
                  <a:custGeom>
                    <a:avLst/>
                    <a:gdLst>
                      <a:gd name="T0" fmla="*/ 22 w 22"/>
                      <a:gd name="T1" fmla="*/ 7 h 17"/>
                      <a:gd name="T2" fmla="*/ 20 w 22"/>
                      <a:gd name="T3" fmla="*/ 10 h 17"/>
                      <a:gd name="T4" fmla="*/ 6 w 22"/>
                      <a:gd name="T5" fmla="*/ 16 h 17"/>
                      <a:gd name="T6" fmla="*/ 3 w 22"/>
                      <a:gd name="T7" fmla="*/ 16 h 17"/>
                      <a:gd name="T8" fmla="*/ 0 w 22"/>
                      <a:gd name="T9" fmla="*/ 10 h 17"/>
                      <a:gd name="T10" fmla="*/ 2 w 22"/>
                      <a:gd name="T11" fmla="*/ 7 h 17"/>
                      <a:gd name="T12" fmla="*/ 15 w 22"/>
                      <a:gd name="T13" fmla="*/ 1 h 17"/>
                      <a:gd name="T14" fmla="*/ 18 w 22"/>
                      <a:gd name="T15" fmla="*/ 1 h 17"/>
                      <a:gd name="T16" fmla="*/ 22 w 22"/>
                      <a:gd name="T17"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7">
                        <a:moveTo>
                          <a:pt x="22" y="7"/>
                        </a:moveTo>
                        <a:cubicBezTo>
                          <a:pt x="22" y="8"/>
                          <a:pt x="21" y="9"/>
                          <a:pt x="20" y="10"/>
                        </a:cubicBezTo>
                        <a:cubicBezTo>
                          <a:pt x="6" y="16"/>
                          <a:pt x="6" y="16"/>
                          <a:pt x="6" y="16"/>
                        </a:cubicBezTo>
                        <a:cubicBezTo>
                          <a:pt x="5" y="17"/>
                          <a:pt x="3" y="17"/>
                          <a:pt x="3" y="16"/>
                        </a:cubicBezTo>
                        <a:cubicBezTo>
                          <a:pt x="0" y="10"/>
                          <a:pt x="0" y="10"/>
                          <a:pt x="0" y="10"/>
                        </a:cubicBezTo>
                        <a:cubicBezTo>
                          <a:pt x="0" y="9"/>
                          <a:pt x="0" y="8"/>
                          <a:pt x="2" y="7"/>
                        </a:cubicBezTo>
                        <a:cubicBezTo>
                          <a:pt x="15" y="1"/>
                          <a:pt x="15" y="1"/>
                          <a:pt x="15" y="1"/>
                        </a:cubicBezTo>
                        <a:cubicBezTo>
                          <a:pt x="17" y="0"/>
                          <a:pt x="18" y="0"/>
                          <a:pt x="18" y="1"/>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4" name="任意多边形: 形状 93"/>
                  <p:cNvSpPr>
                    <a:spLocks/>
                  </p:cNvSpPr>
                  <p:nvPr/>
                </p:nvSpPr>
                <p:spPr bwMode="auto">
                  <a:xfrm rot="1463065">
                    <a:off x="5371797" y="4579099"/>
                    <a:ext cx="164384" cy="121766"/>
                  </a:xfrm>
                  <a:custGeom>
                    <a:avLst/>
                    <a:gdLst>
                      <a:gd name="T0" fmla="*/ 22 w 23"/>
                      <a:gd name="T1" fmla="*/ 8 h 17"/>
                      <a:gd name="T2" fmla="*/ 20 w 23"/>
                      <a:gd name="T3" fmla="*/ 10 h 17"/>
                      <a:gd name="T4" fmla="*/ 7 w 23"/>
                      <a:gd name="T5" fmla="*/ 16 h 17"/>
                      <a:gd name="T6" fmla="*/ 4 w 23"/>
                      <a:gd name="T7" fmla="*/ 16 h 17"/>
                      <a:gd name="T8" fmla="*/ 1 w 23"/>
                      <a:gd name="T9" fmla="*/ 10 h 17"/>
                      <a:gd name="T10" fmla="*/ 3 w 23"/>
                      <a:gd name="T11" fmla="*/ 7 h 17"/>
                      <a:gd name="T12" fmla="*/ 16 w 23"/>
                      <a:gd name="T13" fmla="*/ 1 h 17"/>
                      <a:gd name="T14" fmla="*/ 19 w 23"/>
                      <a:gd name="T15" fmla="*/ 1 h 17"/>
                      <a:gd name="T16" fmla="*/ 22 w 23"/>
                      <a:gd name="T17"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7">
                        <a:moveTo>
                          <a:pt x="22" y="8"/>
                        </a:moveTo>
                        <a:cubicBezTo>
                          <a:pt x="23" y="8"/>
                          <a:pt x="22" y="9"/>
                          <a:pt x="20" y="10"/>
                        </a:cubicBezTo>
                        <a:cubicBezTo>
                          <a:pt x="7" y="16"/>
                          <a:pt x="7" y="16"/>
                          <a:pt x="7" y="16"/>
                        </a:cubicBezTo>
                        <a:cubicBezTo>
                          <a:pt x="5" y="17"/>
                          <a:pt x="4" y="17"/>
                          <a:pt x="4" y="16"/>
                        </a:cubicBezTo>
                        <a:cubicBezTo>
                          <a:pt x="1" y="10"/>
                          <a:pt x="1" y="10"/>
                          <a:pt x="1" y="10"/>
                        </a:cubicBezTo>
                        <a:cubicBezTo>
                          <a:pt x="0" y="9"/>
                          <a:pt x="1" y="8"/>
                          <a:pt x="3" y="7"/>
                        </a:cubicBezTo>
                        <a:cubicBezTo>
                          <a:pt x="16" y="1"/>
                          <a:pt x="16" y="1"/>
                          <a:pt x="16" y="1"/>
                        </a:cubicBezTo>
                        <a:cubicBezTo>
                          <a:pt x="18" y="0"/>
                          <a:pt x="19" y="0"/>
                          <a:pt x="19" y="1"/>
                        </a:cubicBezTo>
                        <a:lnTo>
                          <a:pt x="22" y="8"/>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5" name="任意多边形: 形状 94"/>
                  <p:cNvSpPr>
                    <a:spLocks/>
                  </p:cNvSpPr>
                  <p:nvPr/>
                </p:nvSpPr>
                <p:spPr bwMode="auto">
                  <a:xfrm rot="1463065">
                    <a:off x="5553209" y="4579439"/>
                    <a:ext cx="158296" cy="115678"/>
                  </a:xfrm>
                  <a:custGeom>
                    <a:avLst/>
                    <a:gdLst>
                      <a:gd name="T0" fmla="*/ 22 w 22"/>
                      <a:gd name="T1" fmla="*/ 7 h 16"/>
                      <a:gd name="T2" fmla="*/ 20 w 22"/>
                      <a:gd name="T3" fmla="*/ 9 h 16"/>
                      <a:gd name="T4" fmla="*/ 7 w 22"/>
                      <a:gd name="T5" fmla="*/ 16 h 16"/>
                      <a:gd name="T6" fmla="*/ 4 w 22"/>
                      <a:gd name="T7" fmla="*/ 16 h 16"/>
                      <a:gd name="T8" fmla="*/ 0 w 22"/>
                      <a:gd name="T9" fmla="*/ 9 h 16"/>
                      <a:gd name="T10" fmla="*/ 2 w 22"/>
                      <a:gd name="T11" fmla="*/ 7 h 16"/>
                      <a:gd name="T12" fmla="*/ 16 w 22"/>
                      <a:gd name="T13" fmla="*/ 0 h 16"/>
                      <a:gd name="T14" fmla="*/ 19 w 22"/>
                      <a:gd name="T15" fmla="*/ 0 h 16"/>
                      <a:gd name="T16" fmla="*/ 22 w 22"/>
                      <a:gd name="T17" fmla="*/ 7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6">
                        <a:moveTo>
                          <a:pt x="22" y="7"/>
                        </a:moveTo>
                        <a:cubicBezTo>
                          <a:pt x="22" y="8"/>
                          <a:pt x="22" y="9"/>
                          <a:pt x="20" y="9"/>
                        </a:cubicBezTo>
                        <a:cubicBezTo>
                          <a:pt x="7" y="16"/>
                          <a:pt x="7" y="16"/>
                          <a:pt x="7" y="16"/>
                        </a:cubicBezTo>
                        <a:cubicBezTo>
                          <a:pt x="5" y="16"/>
                          <a:pt x="4" y="16"/>
                          <a:pt x="4" y="16"/>
                        </a:cubicBezTo>
                        <a:cubicBezTo>
                          <a:pt x="0" y="9"/>
                          <a:pt x="0" y="9"/>
                          <a:pt x="0" y="9"/>
                        </a:cubicBezTo>
                        <a:cubicBezTo>
                          <a:pt x="0" y="8"/>
                          <a:pt x="1" y="7"/>
                          <a:pt x="2" y="7"/>
                        </a:cubicBezTo>
                        <a:cubicBezTo>
                          <a:pt x="16" y="0"/>
                          <a:pt x="16" y="0"/>
                          <a:pt x="16" y="0"/>
                        </a:cubicBezTo>
                        <a:cubicBezTo>
                          <a:pt x="17" y="0"/>
                          <a:pt x="19" y="0"/>
                          <a:pt x="19" y="0"/>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6" name="任意多边形: 形状 95"/>
                  <p:cNvSpPr>
                    <a:spLocks/>
                  </p:cNvSpPr>
                  <p:nvPr/>
                </p:nvSpPr>
                <p:spPr bwMode="auto">
                  <a:xfrm rot="1463065">
                    <a:off x="5734350" y="4574947"/>
                    <a:ext cx="158296" cy="121766"/>
                  </a:xfrm>
                  <a:custGeom>
                    <a:avLst/>
                    <a:gdLst>
                      <a:gd name="T0" fmla="*/ 22 w 22"/>
                      <a:gd name="T1" fmla="*/ 7 h 17"/>
                      <a:gd name="T2" fmla="*/ 20 w 22"/>
                      <a:gd name="T3" fmla="*/ 9 h 17"/>
                      <a:gd name="T4" fmla="*/ 6 w 22"/>
                      <a:gd name="T5" fmla="*/ 16 h 17"/>
                      <a:gd name="T6" fmla="*/ 3 w 22"/>
                      <a:gd name="T7" fmla="*/ 16 h 17"/>
                      <a:gd name="T8" fmla="*/ 0 w 22"/>
                      <a:gd name="T9" fmla="*/ 9 h 17"/>
                      <a:gd name="T10" fmla="*/ 2 w 22"/>
                      <a:gd name="T11" fmla="*/ 7 h 17"/>
                      <a:gd name="T12" fmla="*/ 16 w 22"/>
                      <a:gd name="T13" fmla="*/ 1 h 17"/>
                      <a:gd name="T14" fmla="*/ 19 w 22"/>
                      <a:gd name="T15" fmla="*/ 1 h 17"/>
                      <a:gd name="T16" fmla="*/ 22 w 22"/>
                      <a:gd name="T17"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7">
                        <a:moveTo>
                          <a:pt x="22" y="7"/>
                        </a:moveTo>
                        <a:cubicBezTo>
                          <a:pt x="22" y="8"/>
                          <a:pt x="21" y="9"/>
                          <a:pt x="20" y="9"/>
                        </a:cubicBezTo>
                        <a:cubicBezTo>
                          <a:pt x="6" y="16"/>
                          <a:pt x="6" y="16"/>
                          <a:pt x="6" y="16"/>
                        </a:cubicBezTo>
                        <a:cubicBezTo>
                          <a:pt x="5" y="17"/>
                          <a:pt x="4" y="17"/>
                          <a:pt x="3" y="16"/>
                        </a:cubicBezTo>
                        <a:cubicBezTo>
                          <a:pt x="0" y="9"/>
                          <a:pt x="0" y="9"/>
                          <a:pt x="0" y="9"/>
                        </a:cubicBezTo>
                        <a:cubicBezTo>
                          <a:pt x="0" y="9"/>
                          <a:pt x="1" y="8"/>
                          <a:pt x="2" y="7"/>
                        </a:cubicBezTo>
                        <a:cubicBezTo>
                          <a:pt x="16" y="1"/>
                          <a:pt x="16" y="1"/>
                          <a:pt x="16" y="1"/>
                        </a:cubicBezTo>
                        <a:cubicBezTo>
                          <a:pt x="17" y="0"/>
                          <a:pt x="18" y="0"/>
                          <a:pt x="19" y="1"/>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7" name="任意多边形: 形状 96"/>
                  <p:cNvSpPr>
                    <a:spLocks/>
                  </p:cNvSpPr>
                  <p:nvPr/>
                </p:nvSpPr>
                <p:spPr bwMode="auto">
                  <a:xfrm rot="1463065">
                    <a:off x="5919519" y="4571983"/>
                    <a:ext cx="158296" cy="121766"/>
                  </a:xfrm>
                  <a:custGeom>
                    <a:avLst/>
                    <a:gdLst>
                      <a:gd name="T0" fmla="*/ 22 w 22"/>
                      <a:gd name="T1" fmla="*/ 7 h 17"/>
                      <a:gd name="T2" fmla="*/ 20 w 22"/>
                      <a:gd name="T3" fmla="*/ 10 h 17"/>
                      <a:gd name="T4" fmla="*/ 6 w 22"/>
                      <a:gd name="T5" fmla="*/ 16 h 17"/>
                      <a:gd name="T6" fmla="*/ 3 w 22"/>
                      <a:gd name="T7" fmla="*/ 16 h 17"/>
                      <a:gd name="T8" fmla="*/ 0 w 22"/>
                      <a:gd name="T9" fmla="*/ 10 h 17"/>
                      <a:gd name="T10" fmla="*/ 2 w 22"/>
                      <a:gd name="T11" fmla="*/ 7 h 17"/>
                      <a:gd name="T12" fmla="*/ 16 w 22"/>
                      <a:gd name="T13" fmla="*/ 1 h 17"/>
                      <a:gd name="T14" fmla="*/ 18 w 22"/>
                      <a:gd name="T15" fmla="*/ 1 h 17"/>
                      <a:gd name="T16" fmla="*/ 22 w 22"/>
                      <a:gd name="T17"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7">
                        <a:moveTo>
                          <a:pt x="22" y="7"/>
                        </a:moveTo>
                        <a:cubicBezTo>
                          <a:pt x="22" y="8"/>
                          <a:pt x="21" y="9"/>
                          <a:pt x="20" y="10"/>
                        </a:cubicBezTo>
                        <a:cubicBezTo>
                          <a:pt x="6" y="16"/>
                          <a:pt x="6" y="16"/>
                          <a:pt x="6" y="16"/>
                        </a:cubicBezTo>
                        <a:cubicBezTo>
                          <a:pt x="5" y="17"/>
                          <a:pt x="3" y="17"/>
                          <a:pt x="3" y="16"/>
                        </a:cubicBezTo>
                        <a:cubicBezTo>
                          <a:pt x="0" y="10"/>
                          <a:pt x="0" y="10"/>
                          <a:pt x="0" y="10"/>
                        </a:cubicBezTo>
                        <a:cubicBezTo>
                          <a:pt x="0" y="9"/>
                          <a:pt x="1" y="8"/>
                          <a:pt x="2" y="7"/>
                        </a:cubicBezTo>
                        <a:cubicBezTo>
                          <a:pt x="16" y="1"/>
                          <a:pt x="16" y="1"/>
                          <a:pt x="16" y="1"/>
                        </a:cubicBezTo>
                        <a:cubicBezTo>
                          <a:pt x="17" y="0"/>
                          <a:pt x="18" y="0"/>
                          <a:pt x="18" y="1"/>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8" name="任意多边形: 形状 97"/>
                  <p:cNvSpPr>
                    <a:spLocks/>
                  </p:cNvSpPr>
                  <p:nvPr/>
                </p:nvSpPr>
                <p:spPr bwMode="auto">
                  <a:xfrm rot="1463065">
                    <a:off x="6096099" y="4566505"/>
                    <a:ext cx="164384" cy="121766"/>
                  </a:xfrm>
                  <a:custGeom>
                    <a:avLst/>
                    <a:gdLst>
                      <a:gd name="T0" fmla="*/ 22 w 23"/>
                      <a:gd name="T1" fmla="*/ 8 h 17"/>
                      <a:gd name="T2" fmla="*/ 21 w 23"/>
                      <a:gd name="T3" fmla="*/ 10 h 17"/>
                      <a:gd name="T4" fmla="*/ 7 w 23"/>
                      <a:gd name="T5" fmla="*/ 16 h 17"/>
                      <a:gd name="T6" fmla="*/ 4 w 23"/>
                      <a:gd name="T7" fmla="*/ 16 h 17"/>
                      <a:gd name="T8" fmla="*/ 1 w 23"/>
                      <a:gd name="T9" fmla="*/ 10 h 17"/>
                      <a:gd name="T10" fmla="*/ 3 w 23"/>
                      <a:gd name="T11" fmla="*/ 8 h 17"/>
                      <a:gd name="T12" fmla="*/ 16 w 23"/>
                      <a:gd name="T13" fmla="*/ 1 h 17"/>
                      <a:gd name="T14" fmla="*/ 19 w 23"/>
                      <a:gd name="T15" fmla="*/ 1 h 17"/>
                      <a:gd name="T16" fmla="*/ 22 w 23"/>
                      <a:gd name="T17"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7">
                        <a:moveTo>
                          <a:pt x="22" y="8"/>
                        </a:moveTo>
                        <a:cubicBezTo>
                          <a:pt x="23" y="8"/>
                          <a:pt x="22" y="9"/>
                          <a:pt x="21" y="10"/>
                        </a:cubicBezTo>
                        <a:cubicBezTo>
                          <a:pt x="7" y="16"/>
                          <a:pt x="7" y="16"/>
                          <a:pt x="7" y="16"/>
                        </a:cubicBezTo>
                        <a:cubicBezTo>
                          <a:pt x="5" y="17"/>
                          <a:pt x="4" y="17"/>
                          <a:pt x="4" y="16"/>
                        </a:cubicBezTo>
                        <a:cubicBezTo>
                          <a:pt x="1" y="10"/>
                          <a:pt x="1" y="10"/>
                          <a:pt x="1" y="10"/>
                        </a:cubicBezTo>
                        <a:cubicBezTo>
                          <a:pt x="0" y="9"/>
                          <a:pt x="1" y="8"/>
                          <a:pt x="3" y="8"/>
                        </a:cubicBezTo>
                        <a:cubicBezTo>
                          <a:pt x="16" y="1"/>
                          <a:pt x="16" y="1"/>
                          <a:pt x="16" y="1"/>
                        </a:cubicBezTo>
                        <a:cubicBezTo>
                          <a:pt x="18" y="0"/>
                          <a:pt x="19" y="0"/>
                          <a:pt x="19" y="1"/>
                        </a:cubicBezTo>
                        <a:lnTo>
                          <a:pt x="22" y="8"/>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9" name="任意多边形: 形状 98"/>
                  <p:cNvSpPr>
                    <a:spLocks/>
                  </p:cNvSpPr>
                  <p:nvPr/>
                </p:nvSpPr>
                <p:spPr bwMode="auto">
                  <a:xfrm rot="1463065">
                    <a:off x="6277511" y="4566845"/>
                    <a:ext cx="158296" cy="115678"/>
                  </a:xfrm>
                  <a:custGeom>
                    <a:avLst/>
                    <a:gdLst>
                      <a:gd name="T0" fmla="*/ 22 w 22"/>
                      <a:gd name="T1" fmla="*/ 7 h 16"/>
                      <a:gd name="T2" fmla="*/ 20 w 22"/>
                      <a:gd name="T3" fmla="*/ 9 h 16"/>
                      <a:gd name="T4" fmla="*/ 7 w 22"/>
                      <a:gd name="T5" fmla="*/ 16 h 16"/>
                      <a:gd name="T6" fmla="*/ 4 w 22"/>
                      <a:gd name="T7" fmla="*/ 16 h 16"/>
                      <a:gd name="T8" fmla="*/ 0 w 22"/>
                      <a:gd name="T9" fmla="*/ 9 h 16"/>
                      <a:gd name="T10" fmla="*/ 2 w 22"/>
                      <a:gd name="T11" fmla="*/ 7 h 16"/>
                      <a:gd name="T12" fmla="*/ 16 w 22"/>
                      <a:gd name="T13" fmla="*/ 0 h 16"/>
                      <a:gd name="T14" fmla="*/ 19 w 22"/>
                      <a:gd name="T15" fmla="*/ 0 h 16"/>
                      <a:gd name="T16" fmla="*/ 22 w 22"/>
                      <a:gd name="T17" fmla="*/ 7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6">
                        <a:moveTo>
                          <a:pt x="22" y="7"/>
                        </a:moveTo>
                        <a:cubicBezTo>
                          <a:pt x="22" y="8"/>
                          <a:pt x="22" y="9"/>
                          <a:pt x="20" y="9"/>
                        </a:cubicBezTo>
                        <a:cubicBezTo>
                          <a:pt x="7" y="16"/>
                          <a:pt x="7" y="16"/>
                          <a:pt x="7" y="16"/>
                        </a:cubicBezTo>
                        <a:cubicBezTo>
                          <a:pt x="5" y="16"/>
                          <a:pt x="4" y="16"/>
                          <a:pt x="4" y="16"/>
                        </a:cubicBezTo>
                        <a:cubicBezTo>
                          <a:pt x="0" y="9"/>
                          <a:pt x="0" y="9"/>
                          <a:pt x="0" y="9"/>
                        </a:cubicBezTo>
                        <a:cubicBezTo>
                          <a:pt x="0" y="8"/>
                          <a:pt x="1" y="7"/>
                          <a:pt x="2" y="7"/>
                        </a:cubicBezTo>
                        <a:cubicBezTo>
                          <a:pt x="16" y="0"/>
                          <a:pt x="16" y="0"/>
                          <a:pt x="16" y="0"/>
                        </a:cubicBezTo>
                        <a:cubicBezTo>
                          <a:pt x="17" y="0"/>
                          <a:pt x="19" y="0"/>
                          <a:pt x="19" y="0"/>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0" name="任意多边形: 形状 99"/>
                  <p:cNvSpPr>
                    <a:spLocks/>
                  </p:cNvSpPr>
                  <p:nvPr/>
                </p:nvSpPr>
                <p:spPr bwMode="auto">
                  <a:xfrm rot="1463065">
                    <a:off x="3915074" y="4708986"/>
                    <a:ext cx="185694" cy="188737"/>
                  </a:xfrm>
                  <a:custGeom>
                    <a:avLst/>
                    <a:gdLst>
                      <a:gd name="T0" fmla="*/ 25 w 26"/>
                      <a:gd name="T1" fmla="*/ 16 h 26"/>
                      <a:gd name="T2" fmla="*/ 24 w 26"/>
                      <a:gd name="T3" fmla="*/ 19 h 26"/>
                      <a:gd name="T4" fmla="*/ 10 w 26"/>
                      <a:gd name="T5" fmla="*/ 26 h 26"/>
                      <a:gd name="T6" fmla="*/ 7 w 26"/>
                      <a:gd name="T7" fmla="*/ 24 h 26"/>
                      <a:gd name="T8" fmla="*/ 0 w 26"/>
                      <a:gd name="T9" fmla="*/ 11 h 26"/>
                      <a:gd name="T10" fmla="*/ 2 w 26"/>
                      <a:gd name="T11" fmla="*/ 7 h 26"/>
                      <a:gd name="T12" fmla="*/ 15 w 26"/>
                      <a:gd name="T13" fmla="*/ 1 h 26"/>
                      <a:gd name="T14" fmla="*/ 19 w 26"/>
                      <a:gd name="T15" fmla="*/ 2 h 26"/>
                      <a:gd name="T16" fmla="*/ 25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6"/>
                        </a:moveTo>
                        <a:cubicBezTo>
                          <a:pt x="26" y="17"/>
                          <a:pt x="25" y="19"/>
                          <a:pt x="24" y="19"/>
                        </a:cubicBezTo>
                        <a:cubicBezTo>
                          <a:pt x="10" y="26"/>
                          <a:pt x="10" y="26"/>
                          <a:pt x="10" y="26"/>
                        </a:cubicBezTo>
                        <a:cubicBezTo>
                          <a:pt x="9" y="26"/>
                          <a:pt x="7" y="26"/>
                          <a:pt x="7" y="24"/>
                        </a:cubicBezTo>
                        <a:cubicBezTo>
                          <a:pt x="0" y="11"/>
                          <a:pt x="0" y="11"/>
                          <a:pt x="0" y="11"/>
                        </a:cubicBezTo>
                        <a:cubicBezTo>
                          <a:pt x="0" y="9"/>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1" name="任意多边形: 形状 100"/>
                  <p:cNvSpPr>
                    <a:spLocks/>
                  </p:cNvSpPr>
                  <p:nvPr/>
                </p:nvSpPr>
                <p:spPr bwMode="auto">
                  <a:xfrm rot="1463065">
                    <a:off x="4089412" y="4707797"/>
                    <a:ext cx="185694" cy="188737"/>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1 w 26"/>
                      <a:gd name="T11" fmla="*/ 7 h 26"/>
                      <a:gd name="T12" fmla="*/ 15 w 26"/>
                      <a:gd name="T13" fmla="*/ 0 h 26"/>
                      <a:gd name="T14" fmla="*/ 19 w 26"/>
                      <a:gd name="T15" fmla="*/ 2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5" y="18"/>
                          <a:pt x="24" y="19"/>
                        </a:cubicBezTo>
                        <a:cubicBezTo>
                          <a:pt x="10" y="25"/>
                          <a:pt x="10" y="25"/>
                          <a:pt x="10" y="25"/>
                        </a:cubicBezTo>
                        <a:cubicBezTo>
                          <a:pt x="9" y="26"/>
                          <a:pt x="7" y="25"/>
                          <a:pt x="7" y="24"/>
                        </a:cubicBezTo>
                        <a:cubicBezTo>
                          <a:pt x="0" y="10"/>
                          <a:pt x="0" y="10"/>
                          <a:pt x="0" y="10"/>
                        </a:cubicBezTo>
                        <a:cubicBezTo>
                          <a:pt x="0" y="9"/>
                          <a:pt x="0" y="8"/>
                          <a:pt x="1" y="7"/>
                        </a:cubicBezTo>
                        <a:cubicBezTo>
                          <a:pt x="15" y="0"/>
                          <a:pt x="15" y="0"/>
                          <a:pt x="15" y="0"/>
                        </a:cubicBezTo>
                        <a:cubicBezTo>
                          <a:pt x="17" y="0"/>
                          <a:pt x="18" y="0"/>
                          <a:pt x="19" y="2"/>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2" name="任意多边形: 形状 101"/>
                  <p:cNvSpPr>
                    <a:spLocks/>
                  </p:cNvSpPr>
                  <p:nvPr/>
                </p:nvSpPr>
                <p:spPr bwMode="auto">
                  <a:xfrm rot="1463065">
                    <a:off x="4256282" y="4698905"/>
                    <a:ext cx="194826" cy="194826"/>
                  </a:xfrm>
                  <a:custGeom>
                    <a:avLst/>
                    <a:gdLst>
                      <a:gd name="T0" fmla="*/ 26 w 27"/>
                      <a:gd name="T1" fmla="*/ 16 h 27"/>
                      <a:gd name="T2" fmla="*/ 25 w 27"/>
                      <a:gd name="T3" fmla="*/ 20 h 27"/>
                      <a:gd name="T4" fmla="*/ 11 w 27"/>
                      <a:gd name="T5" fmla="*/ 26 h 27"/>
                      <a:gd name="T6" fmla="*/ 8 w 27"/>
                      <a:gd name="T7" fmla="*/ 25 h 27"/>
                      <a:gd name="T8" fmla="*/ 1 w 27"/>
                      <a:gd name="T9" fmla="*/ 11 h 27"/>
                      <a:gd name="T10" fmla="*/ 2 w 27"/>
                      <a:gd name="T11" fmla="*/ 8 h 27"/>
                      <a:gd name="T12" fmla="*/ 16 w 27"/>
                      <a:gd name="T13" fmla="*/ 1 h 27"/>
                      <a:gd name="T14" fmla="*/ 20 w 27"/>
                      <a:gd name="T15" fmla="*/ 2 h 27"/>
                      <a:gd name="T16" fmla="*/ 26 w 27"/>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7">
                        <a:moveTo>
                          <a:pt x="26" y="16"/>
                        </a:moveTo>
                        <a:cubicBezTo>
                          <a:pt x="27" y="17"/>
                          <a:pt x="26" y="19"/>
                          <a:pt x="25" y="20"/>
                        </a:cubicBezTo>
                        <a:cubicBezTo>
                          <a:pt x="11" y="26"/>
                          <a:pt x="11" y="26"/>
                          <a:pt x="11" y="26"/>
                        </a:cubicBezTo>
                        <a:cubicBezTo>
                          <a:pt x="10" y="27"/>
                          <a:pt x="8" y="26"/>
                          <a:pt x="8" y="25"/>
                        </a:cubicBezTo>
                        <a:cubicBezTo>
                          <a:pt x="1" y="11"/>
                          <a:pt x="1" y="11"/>
                          <a:pt x="1" y="11"/>
                        </a:cubicBezTo>
                        <a:cubicBezTo>
                          <a:pt x="0" y="10"/>
                          <a:pt x="1" y="8"/>
                          <a:pt x="2" y="8"/>
                        </a:cubicBezTo>
                        <a:cubicBezTo>
                          <a:pt x="16" y="1"/>
                          <a:pt x="16" y="1"/>
                          <a:pt x="16" y="1"/>
                        </a:cubicBezTo>
                        <a:cubicBezTo>
                          <a:pt x="17" y="0"/>
                          <a:pt x="19" y="1"/>
                          <a:pt x="20"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3" name="任意多边形: 形状 102"/>
                  <p:cNvSpPr>
                    <a:spLocks/>
                  </p:cNvSpPr>
                  <p:nvPr/>
                </p:nvSpPr>
                <p:spPr bwMode="auto">
                  <a:xfrm rot="1463065">
                    <a:off x="4431248" y="4700897"/>
                    <a:ext cx="194826" cy="185694"/>
                  </a:xfrm>
                  <a:custGeom>
                    <a:avLst/>
                    <a:gdLst>
                      <a:gd name="T0" fmla="*/ 26 w 27"/>
                      <a:gd name="T1" fmla="*/ 16 h 26"/>
                      <a:gd name="T2" fmla="*/ 25 w 27"/>
                      <a:gd name="T3" fmla="*/ 19 h 26"/>
                      <a:gd name="T4" fmla="*/ 11 w 27"/>
                      <a:gd name="T5" fmla="*/ 26 h 26"/>
                      <a:gd name="T6" fmla="*/ 8 w 27"/>
                      <a:gd name="T7" fmla="*/ 24 h 26"/>
                      <a:gd name="T8" fmla="*/ 1 w 27"/>
                      <a:gd name="T9" fmla="*/ 11 h 26"/>
                      <a:gd name="T10" fmla="*/ 2 w 27"/>
                      <a:gd name="T11" fmla="*/ 7 h 26"/>
                      <a:gd name="T12" fmla="*/ 16 w 27"/>
                      <a:gd name="T13" fmla="*/ 1 h 26"/>
                      <a:gd name="T14" fmla="*/ 20 w 27"/>
                      <a:gd name="T15" fmla="*/ 2 h 26"/>
                      <a:gd name="T16" fmla="*/ 26 w 27"/>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6"/>
                        </a:moveTo>
                        <a:cubicBezTo>
                          <a:pt x="27" y="17"/>
                          <a:pt x="26" y="19"/>
                          <a:pt x="25" y="19"/>
                        </a:cubicBezTo>
                        <a:cubicBezTo>
                          <a:pt x="11" y="26"/>
                          <a:pt x="11" y="26"/>
                          <a:pt x="11" y="26"/>
                        </a:cubicBezTo>
                        <a:cubicBezTo>
                          <a:pt x="10" y="26"/>
                          <a:pt x="8" y="26"/>
                          <a:pt x="8" y="24"/>
                        </a:cubicBezTo>
                        <a:cubicBezTo>
                          <a:pt x="1" y="11"/>
                          <a:pt x="1" y="11"/>
                          <a:pt x="1" y="11"/>
                        </a:cubicBezTo>
                        <a:cubicBezTo>
                          <a:pt x="0" y="9"/>
                          <a:pt x="1" y="8"/>
                          <a:pt x="2" y="7"/>
                        </a:cubicBezTo>
                        <a:cubicBezTo>
                          <a:pt x="16" y="1"/>
                          <a:pt x="16" y="1"/>
                          <a:pt x="16" y="1"/>
                        </a:cubicBezTo>
                        <a:cubicBezTo>
                          <a:pt x="17" y="0"/>
                          <a:pt x="19" y="1"/>
                          <a:pt x="20"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4" name="任意多边形: 形状 103"/>
                  <p:cNvSpPr>
                    <a:spLocks/>
                  </p:cNvSpPr>
                  <p:nvPr/>
                </p:nvSpPr>
                <p:spPr bwMode="auto">
                  <a:xfrm rot="1463065">
                    <a:off x="4604958" y="4699572"/>
                    <a:ext cx="194826" cy="188737"/>
                  </a:xfrm>
                  <a:custGeom>
                    <a:avLst/>
                    <a:gdLst>
                      <a:gd name="T0" fmla="*/ 26 w 27"/>
                      <a:gd name="T1" fmla="*/ 15 h 26"/>
                      <a:gd name="T2" fmla="*/ 25 w 27"/>
                      <a:gd name="T3" fmla="*/ 19 h 26"/>
                      <a:gd name="T4" fmla="*/ 11 w 27"/>
                      <a:gd name="T5" fmla="*/ 25 h 26"/>
                      <a:gd name="T6" fmla="*/ 7 w 27"/>
                      <a:gd name="T7" fmla="*/ 24 h 26"/>
                      <a:gd name="T8" fmla="*/ 1 w 27"/>
                      <a:gd name="T9" fmla="*/ 10 h 26"/>
                      <a:gd name="T10" fmla="*/ 2 w 27"/>
                      <a:gd name="T11" fmla="*/ 7 h 26"/>
                      <a:gd name="T12" fmla="*/ 16 w 27"/>
                      <a:gd name="T13" fmla="*/ 0 h 26"/>
                      <a:gd name="T14" fmla="*/ 20 w 27"/>
                      <a:gd name="T15" fmla="*/ 2 h 26"/>
                      <a:gd name="T16" fmla="*/ 26 w 27"/>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5"/>
                        </a:moveTo>
                        <a:cubicBezTo>
                          <a:pt x="27" y="17"/>
                          <a:pt x="26" y="18"/>
                          <a:pt x="25" y="19"/>
                        </a:cubicBezTo>
                        <a:cubicBezTo>
                          <a:pt x="11" y="25"/>
                          <a:pt x="11" y="25"/>
                          <a:pt x="11" y="25"/>
                        </a:cubicBezTo>
                        <a:cubicBezTo>
                          <a:pt x="10" y="26"/>
                          <a:pt x="8" y="25"/>
                          <a:pt x="7" y="24"/>
                        </a:cubicBezTo>
                        <a:cubicBezTo>
                          <a:pt x="1" y="10"/>
                          <a:pt x="1" y="10"/>
                          <a:pt x="1" y="10"/>
                        </a:cubicBezTo>
                        <a:cubicBezTo>
                          <a:pt x="0" y="9"/>
                          <a:pt x="1" y="7"/>
                          <a:pt x="2" y="7"/>
                        </a:cubicBezTo>
                        <a:cubicBezTo>
                          <a:pt x="16" y="0"/>
                          <a:pt x="16" y="0"/>
                          <a:pt x="16" y="0"/>
                        </a:cubicBezTo>
                        <a:cubicBezTo>
                          <a:pt x="17" y="0"/>
                          <a:pt x="19" y="0"/>
                          <a:pt x="20"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5" name="任意多边形: 形状 104"/>
                  <p:cNvSpPr>
                    <a:spLocks/>
                  </p:cNvSpPr>
                  <p:nvPr/>
                </p:nvSpPr>
                <p:spPr bwMode="auto">
                  <a:xfrm rot="1463065">
                    <a:off x="4780553" y="4692567"/>
                    <a:ext cx="194826" cy="194826"/>
                  </a:xfrm>
                  <a:custGeom>
                    <a:avLst/>
                    <a:gdLst>
                      <a:gd name="T0" fmla="*/ 26 w 27"/>
                      <a:gd name="T1" fmla="*/ 16 h 27"/>
                      <a:gd name="T2" fmla="*/ 25 w 27"/>
                      <a:gd name="T3" fmla="*/ 20 h 27"/>
                      <a:gd name="T4" fmla="*/ 11 w 27"/>
                      <a:gd name="T5" fmla="*/ 26 h 27"/>
                      <a:gd name="T6" fmla="*/ 7 w 27"/>
                      <a:gd name="T7" fmla="*/ 25 h 27"/>
                      <a:gd name="T8" fmla="*/ 1 w 27"/>
                      <a:gd name="T9" fmla="*/ 11 h 27"/>
                      <a:gd name="T10" fmla="*/ 2 w 27"/>
                      <a:gd name="T11" fmla="*/ 7 h 27"/>
                      <a:gd name="T12" fmla="*/ 16 w 27"/>
                      <a:gd name="T13" fmla="*/ 1 h 27"/>
                      <a:gd name="T14" fmla="*/ 19 w 27"/>
                      <a:gd name="T15" fmla="*/ 2 h 27"/>
                      <a:gd name="T16" fmla="*/ 26 w 27"/>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7">
                        <a:moveTo>
                          <a:pt x="26" y="16"/>
                        </a:moveTo>
                        <a:cubicBezTo>
                          <a:pt x="27" y="17"/>
                          <a:pt x="26" y="19"/>
                          <a:pt x="25" y="20"/>
                        </a:cubicBezTo>
                        <a:cubicBezTo>
                          <a:pt x="11" y="26"/>
                          <a:pt x="11" y="26"/>
                          <a:pt x="11" y="26"/>
                        </a:cubicBezTo>
                        <a:cubicBezTo>
                          <a:pt x="10" y="27"/>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6" name="任意多边形: 形状 105"/>
                  <p:cNvSpPr>
                    <a:spLocks/>
                  </p:cNvSpPr>
                  <p:nvPr/>
                </p:nvSpPr>
                <p:spPr bwMode="auto">
                  <a:xfrm rot="1463065">
                    <a:off x="4959329" y="4691022"/>
                    <a:ext cx="185694" cy="188737"/>
                  </a:xfrm>
                  <a:custGeom>
                    <a:avLst/>
                    <a:gdLst>
                      <a:gd name="T0" fmla="*/ 26 w 26"/>
                      <a:gd name="T1" fmla="*/ 16 h 26"/>
                      <a:gd name="T2" fmla="*/ 25 w 26"/>
                      <a:gd name="T3" fmla="*/ 19 h 26"/>
                      <a:gd name="T4" fmla="*/ 11 w 26"/>
                      <a:gd name="T5" fmla="*/ 26 h 26"/>
                      <a:gd name="T6" fmla="*/ 7 w 26"/>
                      <a:gd name="T7" fmla="*/ 24 h 26"/>
                      <a:gd name="T8" fmla="*/ 1 w 26"/>
                      <a:gd name="T9" fmla="*/ 11 h 26"/>
                      <a:gd name="T10" fmla="*/ 2 w 26"/>
                      <a:gd name="T11" fmla="*/ 7 h 26"/>
                      <a:gd name="T12" fmla="*/ 16 w 26"/>
                      <a:gd name="T13" fmla="*/ 1 h 26"/>
                      <a:gd name="T14" fmla="*/ 19 w 26"/>
                      <a:gd name="T15" fmla="*/ 2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6"/>
                        </a:moveTo>
                        <a:cubicBezTo>
                          <a:pt x="26" y="17"/>
                          <a:pt x="26" y="19"/>
                          <a:pt x="25" y="19"/>
                        </a:cubicBezTo>
                        <a:cubicBezTo>
                          <a:pt x="11" y="26"/>
                          <a:pt x="11" y="26"/>
                          <a:pt x="11" y="26"/>
                        </a:cubicBezTo>
                        <a:cubicBezTo>
                          <a:pt x="10" y="26"/>
                          <a:pt x="8" y="26"/>
                          <a:pt x="7" y="24"/>
                        </a:cubicBezTo>
                        <a:cubicBezTo>
                          <a:pt x="1" y="11"/>
                          <a:pt x="1" y="11"/>
                          <a:pt x="1" y="11"/>
                        </a:cubicBezTo>
                        <a:cubicBezTo>
                          <a:pt x="0" y="9"/>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7" name="任意多边形: 形状 106"/>
                  <p:cNvSpPr>
                    <a:spLocks/>
                  </p:cNvSpPr>
                  <p:nvPr/>
                </p:nvSpPr>
                <p:spPr bwMode="auto">
                  <a:xfrm rot="1463065">
                    <a:off x="5133040" y="4692740"/>
                    <a:ext cx="185694" cy="185694"/>
                  </a:xfrm>
                  <a:custGeom>
                    <a:avLst/>
                    <a:gdLst>
                      <a:gd name="T0" fmla="*/ 26 w 26"/>
                      <a:gd name="T1" fmla="*/ 15 h 26"/>
                      <a:gd name="T2" fmla="*/ 24 w 26"/>
                      <a:gd name="T3" fmla="*/ 19 h 26"/>
                      <a:gd name="T4" fmla="*/ 11 w 26"/>
                      <a:gd name="T5" fmla="*/ 25 h 26"/>
                      <a:gd name="T6" fmla="*/ 7 w 26"/>
                      <a:gd name="T7" fmla="*/ 24 h 26"/>
                      <a:gd name="T8" fmla="*/ 1 w 26"/>
                      <a:gd name="T9" fmla="*/ 10 h 26"/>
                      <a:gd name="T10" fmla="*/ 2 w 26"/>
                      <a:gd name="T11" fmla="*/ 7 h 26"/>
                      <a:gd name="T12" fmla="*/ 16 w 26"/>
                      <a:gd name="T13" fmla="*/ 0 h 26"/>
                      <a:gd name="T14" fmla="*/ 19 w 26"/>
                      <a:gd name="T15" fmla="*/ 2 h 26"/>
                      <a:gd name="T16" fmla="*/ 26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5"/>
                        </a:moveTo>
                        <a:cubicBezTo>
                          <a:pt x="26" y="17"/>
                          <a:pt x="26" y="18"/>
                          <a:pt x="24" y="19"/>
                        </a:cubicBezTo>
                        <a:cubicBezTo>
                          <a:pt x="11" y="25"/>
                          <a:pt x="11" y="25"/>
                          <a:pt x="11" y="25"/>
                        </a:cubicBezTo>
                        <a:cubicBezTo>
                          <a:pt x="9" y="26"/>
                          <a:pt x="8" y="25"/>
                          <a:pt x="7" y="24"/>
                        </a:cubicBezTo>
                        <a:cubicBezTo>
                          <a:pt x="1" y="10"/>
                          <a:pt x="1" y="10"/>
                          <a:pt x="1" y="10"/>
                        </a:cubicBezTo>
                        <a:cubicBezTo>
                          <a:pt x="0" y="9"/>
                          <a:pt x="1" y="7"/>
                          <a:pt x="2" y="7"/>
                        </a:cubicBezTo>
                        <a:cubicBezTo>
                          <a:pt x="16" y="0"/>
                          <a:pt x="16" y="0"/>
                          <a:pt x="16" y="0"/>
                        </a:cubicBezTo>
                        <a:cubicBezTo>
                          <a:pt x="17" y="0"/>
                          <a:pt x="19" y="0"/>
                          <a:pt x="19"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8" name="任意多边形: 形状 107"/>
                  <p:cNvSpPr>
                    <a:spLocks/>
                  </p:cNvSpPr>
                  <p:nvPr/>
                </p:nvSpPr>
                <p:spPr bwMode="auto">
                  <a:xfrm rot="1463065">
                    <a:off x="5308007" y="4685599"/>
                    <a:ext cx="185694" cy="194826"/>
                  </a:xfrm>
                  <a:custGeom>
                    <a:avLst/>
                    <a:gdLst>
                      <a:gd name="T0" fmla="*/ 26 w 26"/>
                      <a:gd name="T1" fmla="*/ 16 h 27"/>
                      <a:gd name="T2" fmla="*/ 24 w 26"/>
                      <a:gd name="T3" fmla="*/ 19 h 27"/>
                      <a:gd name="T4" fmla="*/ 11 w 26"/>
                      <a:gd name="T5" fmla="*/ 26 h 27"/>
                      <a:gd name="T6" fmla="*/ 7 w 26"/>
                      <a:gd name="T7" fmla="*/ 25 h 27"/>
                      <a:gd name="T8" fmla="*/ 1 w 26"/>
                      <a:gd name="T9" fmla="*/ 11 h 27"/>
                      <a:gd name="T10" fmla="*/ 2 w 26"/>
                      <a:gd name="T11" fmla="*/ 7 h 27"/>
                      <a:gd name="T12" fmla="*/ 16 w 26"/>
                      <a:gd name="T13" fmla="*/ 1 h 27"/>
                      <a:gd name="T14" fmla="*/ 19 w 26"/>
                      <a:gd name="T15" fmla="*/ 2 h 27"/>
                      <a:gd name="T16" fmla="*/ 26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6" y="16"/>
                        </a:moveTo>
                        <a:cubicBezTo>
                          <a:pt x="26" y="17"/>
                          <a:pt x="26" y="19"/>
                          <a:pt x="24" y="19"/>
                        </a:cubicBezTo>
                        <a:cubicBezTo>
                          <a:pt x="11" y="26"/>
                          <a:pt x="11" y="26"/>
                          <a:pt x="11" y="26"/>
                        </a:cubicBezTo>
                        <a:cubicBezTo>
                          <a:pt x="9" y="27"/>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9" name="任意多边形: 形状 108"/>
                  <p:cNvSpPr>
                    <a:spLocks/>
                  </p:cNvSpPr>
                  <p:nvPr/>
                </p:nvSpPr>
                <p:spPr bwMode="auto">
                  <a:xfrm rot="1463065">
                    <a:off x="5484230" y="4684817"/>
                    <a:ext cx="185694" cy="185694"/>
                  </a:xfrm>
                  <a:custGeom>
                    <a:avLst/>
                    <a:gdLst>
                      <a:gd name="T0" fmla="*/ 26 w 26"/>
                      <a:gd name="T1" fmla="*/ 16 h 26"/>
                      <a:gd name="T2" fmla="*/ 24 w 26"/>
                      <a:gd name="T3" fmla="*/ 19 h 26"/>
                      <a:gd name="T4" fmla="*/ 11 w 26"/>
                      <a:gd name="T5" fmla="*/ 26 h 26"/>
                      <a:gd name="T6" fmla="*/ 7 w 26"/>
                      <a:gd name="T7" fmla="*/ 24 h 26"/>
                      <a:gd name="T8" fmla="*/ 1 w 26"/>
                      <a:gd name="T9" fmla="*/ 11 h 26"/>
                      <a:gd name="T10" fmla="*/ 2 w 26"/>
                      <a:gd name="T11" fmla="*/ 7 h 26"/>
                      <a:gd name="T12" fmla="*/ 16 w 26"/>
                      <a:gd name="T13" fmla="*/ 1 h 26"/>
                      <a:gd name="T14" fmla="*/ 19 w 26"/>
                      <a:gd name="T15" fmla="*/ 2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6"/>
                        </a:moveTo>
                        <a:cubicBezTo>
                          <a:pt x="26" y="17"/>
                          <a:pt x="26" y="19"/>
                          <a:pt x="24" y="19"/>
                        </a:cubicBezTo>
                        <a:cubicBezTo>
                          <a:pt x="11" y="26"/>
                          <a:pt x="11" y="26"/>
                          <a:pt x="11" y="26"/>
                        </a:cubicBezTo>
                        <a:cubicBezTo>
                          <a:pt x="9" y="26"/>
                          <a:pt x="8" y="26"/>
                          <a:pt x="7" y="24"/>
                        </a:cubicBezTo>
                        <a:cubicBezTo>
                          <a:pt x="1" y="11"/>
                          <a:pt x="1" y="11"/>
                          <a:pt x="1" y="11"/>
                        </a:cubicBezTo>
                        <a:cubicBezTo>
                          <a:pt x="0" y="9"/>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0" name="任意多边形: 形状 109"/>
                  <p:cNvSpPr>
                    <a:spLocks/>
                  </p:cNvSpPr>
                  <p:nvPr/>
                </p:nvSpPr>
                <p:spPr bwMode="auto">
                  <a:xfrm rot="1463065">
                    <a:off x="5657940" y="4683492"/>
                    <a:ext cx="185694" cy="188737"/>
                  </a:xfrm>
                  <a:custGeom>
                    <a:avLst/>
                    <a:gdLst>
                      <a:gd name="T0" fmla="*/ 26 w 26"/>
                      <a:gd name="T1" fmla="*/ 15 h 26"/>
                      <a:gd name="T2" fmla="*/ 24 w 26"/>
                      <a:gd name="T3" fmla="*/ 19 h 26"/>
                      <a:gd name="T4" fmla="*/ 11 w 26"/>
                      <a:gd name="T5" fmla="*/ 25 h 26"/>
                      <a:gd name="T6" fmla="*/ 7 w 26"/>
                      <a:gd name="T7" fmla="*/ 24 h 26"/>
                      <a:gd name="T8" fmla="*/ 1 w 26"/>
                      <a:gd name="T9" fmla="*/ 10 h 26"/>
                      <a:gd name="T10" fmla="*/ 2 w 26"/>
                      <a:gd name="T11" fmla="*/ 7 h 26"/>
                      <a:gd name="T12" fmla="*/ 16 w 26"/>
                      <a:gd name="T13" fmla="*/ 0 h 26"/>
                      <a:gd name="T14" fmla="*/ 19 w 26"/>
                      <a:gd name="T15" fmla="*/ 2 h 26"/>
                      <a:gd name="T16" fmla="*/ 26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5"/>
                        </a:moveTo>
                        <a:cubicBezTo>
                          <a:pt x="26" y="17"/>
                          <a:pt x="26" y="18"/>
                          <a:pt x="24" y="19"/>
                        </a:cubicBezTo>
                        <a:cubicBezTo>
                          <a:pt x="11" y="25"/>
                          <a:pt x="11" y="25"/>
                          <a:pt x="11" y="25"/>
                        </a:cubicBezTo>
                        <a:cubicBezTo>
                          <a:pt x="9" y="26"/>
                          <a:pt x="8" y="25"/>
                          <a:pt x="7" y="24"/>
                        </a:cubicBezTo>
                        <a:cubicBezTo>
                          <a:pt x="1" y="10"/>
                          <a:pt x="1" y="10"/>
                          <a:pt x="1" y="10"/>
                        </a:cubicBezTo>
                        <a:cubicBezTo>
                          <a:pt x="0" y="9"/>
                          <a:pt x="0" y="7"/>
                          <a:pt x="2" y="7"/>
                        </a:cubicBezTo>
                        <a:cubicBezTo>
                          <a:pt x="16" y="0"/>
                          <a:pt x="16" y="0"/>
                          <a:pt x="16" y="0"/>
                        </a:cubicBezTo>
                        <a:cubicBezTo>
                          <a:pt x="17" y="0"/>
                          <a:pt x="18" y="0"/>
                          <a:pt x="19"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1" name="任意多边形: 形状 110"/>
                  <p:cNvSpPr>
                    <a:spLocks/>
                  </p:cNvSpPr>
                  <p:nvPr/>
                </p:nvSpPr>
                <p:spPr bwMode="auto">
                  <a:xfrm rot="1463065">
                    <a:off x="5833536" y="4676487"/>
                    <a:ext cx="185694" cy="194826"/>
                  </a:xfrm>
                  <a:custGeom>
                    <a:avLst/>
                    <a:gdLst>
                      <a:gd name="T0" fmla="*/ 25 w 26"/>
                      <a:gd name="T1" fmla="*/ 16 h 27"/>
                      <a:gd name="T2" fmla="*/ 24 w 26"/>
                      <a:gd name="T3" fmla="*/ 19 h 27"/>
                      <a:gd name="T4" fmla="*/ 10 w 26"/>
                      <a:gd name="T5" fmla="*/ 26 h 27"/>
                      <a:gd name="T6" fmla="*/ 7 w 26"/>
                      <a:gd name="T7" fmla="*/ 25 h 27"/>
                      <a:gd name="T8" fmla="*/ 0 w 26"/>
                      <a:gd name="T9" fmla="*/ 11 h 27"/>
                      <a:gd name="T10" fmla="*/ 2 w 26"/>
                      <a:gd name="T11" fmla="*/ 7 h 27"/>
                      <a:gd name="T12" fmla="*/ 15 w 26"/>
                      <a:gd name="T13" fmla="*/ 1 h 27"/>
                      <a:gd name="T14" fmla="*/ 19 w 26"/>
                      <a:gd name="T15" fmla="*/ 2 h 27"/>
                      <a:gd name="T16" fmla="*/ 25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5" y="16"/>
                        </a:moveTo>
                        <a:cubicBezTo>
                          <a:pt x="26" y="17"/>
                          <a:pt x="26" y="19"/>
                          <a:pt x="24" y="19"/>
                        </a:cubicBezTo>
                        <a:cubicBezTo>
                          <a:pt x="10" y="26"/>
                          <a:pt x="10" y="26"/>
                          <a:pt x="10" y="26"/>
                        </a:cubicBezTo>
                        <a:cubicBezTo>
                          <a:pt x="9" y="27"/>
                          <a:pt x="8" y="26"/>
                          <a:pt x="7" y="25"/>
                        </a:cubicBezTo>
                        <a:cubicBezTo>
                          <a:pt x="0" y="11"/>
                          <a:pt x="0" y="11"/>
                          <a:pt x="0" y="11"/>
                        </a:cubicBezTo>
                        <a:cubicBezTo>
                          <a:pt x="0" y="10"/>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2" name="任意多边形: 形状 111"/>
                  <p:cNvSpPr>
                    <a:spLocks/>
                  </p:cNvSpPr>
                  <p:nvPr/>
                </p:nvSpPr>
                <p:spPr bwMode="auto">
                  <a:xfrm rot="1463065">
                    <a:off x="6008095" y="4680364"/>
                    <a:ext cx="194826" cy="185694"/>
                  </a:xfrm>
                  <a:custGeom>
                    <a:avLst/>
                    <a:gdLst>
                      <a:gd name="T0" fmla="*/ 26 w 27"/>
                      <a:gd name="T1" fmla="*/ 15 h 26"/>
                      <a:gd name="T2" fmla="*/ 25 w 27"/>
                      <a:gd name="T3" fmla="*/ 19 h 26"/>
                      <a:gd name="T4" fmla="*/ 11 w 27"/>
                      <a:gd name="T5" fmla="*/ 25 h 26"/>
                      <a:gd name="T6" fmla="*/ 7 w 27"/>
                      <a:gd name="T7" fmla="*/ 24 h 26"/>
                      <a:gd name="T8" fmla="*/ 1 w 27"/>
                      <a:gd name="T9" fmla="*/ 10 h 26"/>
                      <a:gd name="T10" fmla="*/ 2 w 27"/>
                      <a:gd name="T11" fmla="*/ 7 h 26"/>
                      <a:gd name="T12" fmla="*/ 16 w 27"/>
                      <a:gd name="T13" fmla="*/ 0 h 26"/>
                      <a:gd name="T14" fmla="*/ 20 w 27"/>
                      <a:gd name="T15" fmla="*/ 2 h 26"/>
                      <a:gd name="T16" fmla="*/ 26 w 27"/>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5"/>
                        </a:moveTo>
                        <a:cubicBezTo>
                          <a:pt x="27" y="17"/>
                          <a:pt x="26" y="18"/>
                          <a:pt x="25" y="19"/>
                        </a:cubicBezTo>
                        <a:cubicBezTo>
                          <a:pt x="11" y="25"/>
                          <a:pt x="11" y="25"/>
                          <a:pt x="11" y="25"/>
                        </a:cubicBezTo>
                        <a:cubicBezTo>
                          <a:pt x="10" y="26"/>
                          <a:pt x="8" y="25"/>
                          <a:pt x="7" y="24"/>
                        </a:cubicBezTo>
                        <a:cubicBezTo>
                          <a:pt x="1" y="10"/>
                          <a:pt x="1" y="10"/>
                          <a:pt x="1" y="10"/>
                        </a:cubicBezTo>
                        <a:cubicBezTo>
                          <a:pt x="0" y="9"/>
                          <a:pt x="1" y="7"/>
                          <a:pt x="2" y="7"/>
                        </a:cubicBezTo>
                        <a:cubicBezTo>
                          <a:pt x="16" y="0"/>
                          <a:pt x="16" y="0"/>
                          <a:pt x="16" y="0"/>
                        </a:cubicBezTo>
                        <a:cubicBezTo>
                          <a:pt x="17" y="0"/>
                          <a:pt x="19" y="0"/>
                          <a:pt x="20"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3" name="任意多边形: 形状 112"/>
                  <p:cNvSpPr>
                    <a:spLocks/>
                  </p:cNvSpPr>
                  <p:nvPr/>
                </p:nvSpPr>
                <p:spPr bwMode="auto">
                  <a:xfrm rot="1463065">
                    <a:off x="4137943" y="4881580"/>
                    <a:ext cx="191783" cy="188737"/>
                  </a:xfrm>
                  <a:custGeom>
                    <a:avLst/>
                    <a:gdLst>
                      <a:gd name="T0" fmla="*/ 26 w 27"/>
                      <a:gd name="T1" fmla="*/ 15 h 26"/>
                      <a:gd name="T2" fmla="*/ 25 w 27"/>
                      <a:gd name="T3" fmla="*/ 19 h 26"/>
                      <a:gd name="T4" fmla="*/ 11 w 27"/>
                      <a:gd name="T5" fmla="*/ 25 h 26"/>
                      <a:gd name="T6" fmla="*/ 7 w 27"/>
                      <a:gd name="T7" fmla="*/ 24 h 26"/>
                      <a:gd name="T8" fmla="*/ 1 w 27"/>
                      <a:gd name="T9" fmla="*/ 10 h 26"/>
                      <a:gd name="T10" fmla="*/ 2 w 27"/>
                      <a:gd name="T11" fmla="*/ 7 h 26"/>
                      <a:gd name="T12" fmla="*/ 16 w 27"/>
                      <a:gd name="T13" fmla="*/ 0 h 26"/>
                      <a:gd name="T14" fmla="*/ 20 w 27"/>
                      <a:gd name="T15" fmla="*/ 2 h 26"/>
                      <a:gd name="T16" fmla="*/ 26 w 27"/>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5"/>
                        </a:moveTo>
                        <a:cubicBezTo>
                          <a:pt x="27" y="17"/>
                          <a:pt x="26" y="18"/>
                          <a:pt x="25" y="19"/>
                        </a:cubicBezTo>
                        <a:cubicBezTo>
                          <a:pt x="11" y="25"/>
                          <a:pt x="11" y="25"/>
                          <a:pt x="11" y="25"/>
                        </a:cubicBezTo>
                        <a:cubicBezTo>
                          <a:pt x="10" y="26"/>
                          <a:pt x="8" y="25"/>
                          <a:pt x="7" y="24"/>
                        </a:cubicBezTo>
                        <a:cubicBezTo>
                          <a:pt x="1" y="10"/>
                          <a:pt x="1" y="10"/>
                          <a:pt x="1" y="10"/>
                        </a:cubicBezTo>
                        <a:cubicBezTo>
                          <a:pt x="0" y="9"/>
                          <a:pt x="1" y="7"/>
                          <a:pt x="2" y="7"/>
                        </a:cubicBezTo>
                        <a:cubicBezTo>
                          <a:pt x="16" y="0"/>
                          <a:pt x="16" y="0"/>
                          <a:pt x="16" y="0"/>
                        </a:cubicBezTo>
                        <a:cubicBezTo>
                          <a:pt x="17" y="0"/>
                          <a:pt x="19" y="0"/>
                          <a:pt x="20"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4" name="任意多边形: 形状 113"/>
                  <p:cNvSpPr>
                    <a:spLocks/>
                  </p:cNvSpPr>
                  <p:nvPr/>
                </p:nvSpPr>
                <p:spPr bwMode="auto">
                  <a:xfrm rot="1463065">
                    <a:off x="3915579" y="4872392"/>
                    <a:ext cx="237444" cy="210047"/>
                  </a:xfrm>
                  <a:custGeom>
                    <a:avLst/>
                    <a:gdLst>
                      <a:gd name="T0" fmla="*/ 32 w 33"/>
                      <a:gd name="T1" fmla="*/ 15 h 29"/>
                      <a:gd name="T2" fmla="*/ 31 w 33"/>
                      <a:gd name="T3" fmla="*/ 19 h 29"/>
                      <a:gd name="T4" fmla="*/ 11 w 33"/>
                      <a:gd name="T5" fmla="*/ 29 h 29"/>
                      <a:gd name="T6" fmla="*/ 7 w 33"/>
                      <a:gd name="T7" fmla="*/ 27 h 29"/>
                      <a:gd name="T8" fmla="*/ 1 w 33"/>
                      <a:gd name="T9" fmla="*/ 14 h 29"/>
                      <a:gd name="T10" fmla="*/ 2 w 33"/>
                      <a:gd name="T11" fmla="*/ 10 h 29"/>
                      <a:gd name="T12" fmla="*/ 22 w 33"/>
                      <a:gd name="T13" fmla="*/ 0 h 29"/>
                      <a:gd name="T14" fmla="*/ 26 w 33"/>
                      <a:gd name="T15" fmla="*/ 2 h 29"/>
                      <a:gd name="T16" fmla="*/ 32 w 33"/>
                      <a:gd name="T17" fmla="*/ 1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9">
                        <a:moveTo>
                          <a:pt x="32" y="15"/>
                        </a:moveTo>
                        <a:cubicBezTo>
                          <a:pt x="33" y="17"/>
                          <a:pt x="32" y="18"/>
                          <a:pt x="31" y="19"/>
                        </a:cubicBezTo>
                        <a:cubicBezTo>
                          <a:pt x="11" y="29"/>
                          <a:pt x="11" y="29"/>
                          <a:pt x="11" y="29"/>
                        </a:cubicBezTo>
                        <a:cubicBezTo>
                          <a:pt x="9" y="29"/>
                          <a:pt x="8" y="29"/>
                          <a:pt x="7" y="27"/>
                        </a:cubicBezTo>
                        <a:cubicBezTo>
                          <a:pt x="1" y="14"/>
                          <a:pt x="1" y="14"/>
                          <a:pt x="1" y="14"/>
                        </a:cubicBezTo>
                        <a:cubicBezTo>
                          <a:pt x="0" y="12"/>
                          <a:pt x="1" y="11"/>
                          <a:pt x="2" y="10"/>
                        </a:cubicBezTo>
                        <a:cubicBezTo>
                          <a:pt x="22" y="0"/>
                          <a:pt x="22" y="0"/>
                          <a:pt x="22" y="0"/>
                        </a:cubicBezTo>
                        <a:cubicBezTo>
                          <a:pt x="24" y="0"/>
                          <a:pt x="25" y="0"/>
                          <a:pt x="26" y="2"/>
                        </a:cubicBezTo>
                        <a:lnTo>
                          <a:pt x="32"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5" name="任意多边形: 形状 114"/>
                  <p:cNvSpPr>
                    <a:spLocks/>
                  </p:cNvSpPr>
                  <p:nvPr/>
                </p:nvSpPr>
                <p:spPr bwMode="auto">
                  <a:xfrm rot="1463065">
                    <a:off x="4151561" y="5400341"/>
                    <a:ext cx="237444" cy="207002"/>
                  </a:xfrm>
                  <a:custGeom>
                    <a:avLst/>
                    <a:gdLst>
                      <a:gd name="T0" fmla="*/ 33 w 33"/>
                      <a:gd name="T1" fmla="*/ 16 h 29"/>
                      <a:gd name="T2" fmla="*/ 31 w 33"/>
                      <a:gd name="T3" fmla="*/ 19 h 29"/>
                      <a:gd name="T4" fmla="*/ 11 w 33"/>
                      <a:gd name="T5" fmla="*/ 29 h 29"/>
                      <a:gd name="T6" fmla="*/ 7 w 33"/>
                      <a:gd name="T7" fmla="*/ 28 h 29"/>
                      <a:gd name="T8" fmla="*/ 1 w 33"/>
                      <a:gd name="T9" fmla="*/ 14 h 29"/>
                      <a:gd name="T10" fmla="*/ 2 w 33"/>
                      <a:gd name="T11" fmla="*/ 10 h 29"/>
                      <a:gd name="T12" fmla="*/ 23 w 33"/>
                      <a:gd name="T13" fmla="*/ 1 h 29"/>
                      <a:gd name="T14" fmla="*/ 26 w 33"/>
                      <a:gd name="T15" fmla="*/ 2 h 29"/>
                      <a:gd name="T16" fmla="*/ 33 w 33"/>
                      <a:gd name="T17" fmla="*/ 1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9">
                        <a:moveTo>
                          <a:pt x="33" y="16"/>
                        </a:moveTo>
                        <a:cubicBezTo>
                          <a:pt x="33" y="17"/>
                          <a:pt x="33" y="19"/>
                          <a:pt x="31" y="19"/>
                        </a:cubicBezTo>
                        <a:cubicBezTo>
                          <a:pt x="11" y="29"/>
                          <a:pt x="11" y="29"/>
                          <a:pt x="11" y="29"/>
                        </a:cubicBezTo>
                        <a:cubicBezTo>
                          <a:pt x="10" y="29"/>
                          <a:pt x="8" y="29"/>
                          <a:pt x="7" y="28"/>
                        </a:cubicBezTo>
                        <a:cubicBezTo>
                          <a:pt x="1" y="14"/>
                          <a:pt x="1" y="14"/>
                          <a:pt x="1" y="14"/>
                        </a:cubicBezTo>
                        <a:cubicBezTo>
                          <a:pt x="0" y="13"/>
                          <a:pt x="1" y="11"/>
                          <a:pt x="2" y="10"/>
                        </a:cubicBezTo>
                        <a:cubicBezTo>
                          <a:pt x="23" y="1"/>
                          <a:pt x="23" y="1"/>
                          <a:pt x="23" y="1"/>
                        </a:cubicBezTo>
                        <a:cubicBezTo>
                          <a:pt x="24" y="0"/>
                          <a:pt x="26" y="1"/>
                          <a:pt x="26" y="2"/>
                        </a:cubicBezTo>
                        <a:lnTo>
                          <a:pt x="33"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6" name="任意多边形: 形状 115"/>
                  <p:cNvSpPr>
                    <a:spLocks/>
                  </p:cNvSpPr>
                  <p:nvPr/>
                </p:nvSpPr>
                <p:spPr bwMode="auto">
                  <a:xfrm rot="1463065">
                    <a:off x="3921278" y="5407630"/>
                    <a:ext cx="243532" cy="207002"/>
                  </a:xfrm>
                  <a:custGeom>
                    <a:avLst/>
                    <a:gdLst>
                      <a:gd name="T0" fmla="*/ 33 w 34"/>
                      <a:gd name="T1" fmla="*/ 15 h 29"/>
                      <a:gd name="T2" fmla="*/ 32 w 34"/>
                      <a:gd name="T3" fmla="*/ 19 h 29"/>
                      <a:gd name="T4" fmla="*/ 11 w 34"/>
                      <a:gd name="T5" fmla="*/ 28 h 29"/>
                      <a:gd name="T6" fmla="*/ 8 w 34"/>
                      <a:gd name="T7" fmla="*/ 27 h 29"/>
                      <a:gd name="T8" fmla="*/ 1 w 34"/>
                      <a:gd name="T9" fmla="*/ 13 h 29"/>
                      <a:gd name="T10" fmla="*/ 2 w 34"/>
                      <a:gd name="T11" fmla="*/ 10 h 29"/>
                      <a:gd name="T12" fmla="*/ 23 w 34"/>
                      <a:gd name="T13" fmla="*/ 0 h 29"/>
                      <a:gd name="T14" fmla="*/ 26 w 34"/>
                      <a:gd name="T15" fmla="*/ 1 h 29"/>
                      <a:gd name="T16" fmla="*/ 33 w 34"/>
                      <a:gd name="T17" fmla="*/ 1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29">
                        <a:moveTo>
                          <a:pt x="33" y="15"/>
                        </a:moveTo>
                        <a:cubicBezTo>
                          <a:pt x="34" y="16"/>
                          <a:pt x="33" y="18"/>
                          <a:pt x="32" y="19"/>
                        </a:cubicBezTo>
                        <a:cubicBezTo>
                          <a:pt x="11" y="28"/>
                          <a:pt x="11" y="28"/>
                          <a:pt x="11" y="28"/>
                        </a:cubicBezTo>
                        <a:cubicBezTo>
                          <a:pt x="10" y="29"/>
                          <a:pt x="8" y="28"/>
                          <a:pt x="8" y="27"/>
                        </a:cubicBezTo>
                        <a:cubicBezTo>
                          <a:pt x="1" y="13"/>
                          <a:pt x="1" y="13"/>
                          <a:pt x="1" y="13"/>
                        </a:cubicBezTo>
                        <a:cubicBezTo>
                          <a:pt x="0" y="12"/>
                          <a:pt x="1" y="10"/>
                          <a:pt x="2" y="10"/>
                        </a:cubicBezTo>
                        <a:cubicBezTo>
                          <a:pt x="23" y="0"/>
                          <a:pt x="23" y="0"/>
                          <a:pt x="23" y="0"/>
                        </a:cubicBezTo>
                        <a:cubicBezTo>
                          <a:pt x="24" y="0"/>
                          <a:pt x="26" y="0"/>
                          <a:pt x="26" y="1"/>
                        </a:cubicBezTo>
                        <a:lnTo>
                          <a:pt x="33"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 name="任意多边形: 形状 116"/>
                  <p:cNvSpPr>
                    <a:spLocks/>
                  </p:cNvSpPr>
                  <p:nvPr/>
                </p:nvSpPr>
                <p:spPr bwMode="auto">
                  <a:xfrm rot="1463065">
                    <a:off x="4383717" y="5392384"/>
                    <a:ext cx="237444" cy="216136"/>
                  </a:xfrm>
                  <a:custGeom>
                    <a:avLst/>
                    <a:gdLst>
                      <a:gd name="T0" fmla="*/ 32 w 33"/>
                      <a:gd name="T1" fmla="*/ 16 h 30"/>
                      <a:gd name="T2" fmla="*/ 31 w 33"/>
                      <a:gd name="T3" fmla="*/ 20 h 30"/>
                      <a:gd name="T4" fmla="*/ 11 w 33"/>
                      <a:gd name="T5" fmla="*/ 29 h 30"/>
                      <a:gd name="T6" fmla="*/ 7 w 33"/>
                      <a:gd name="T7" fmla="*/ 28 h 30"/>
                      <a:gd name="T8" fmla="*/ 1 w 33"/>
                      <a:gd name="T9" fmla="*/ 14 h 30"/>
                      <a:gd name="T10" fmla="*/ 2 w 33"/>
                      <a:gd name="T11" fmla="*/ 11 h 30"/>
                      <a:gd name="T12" fmla="*/ 22 w 33"/>
                      <a:gd name="T13" fmla="*/ 1 h 30"/>
                      <a:gd name="T14" fmla="*/ 26 w 33"/>
                      <a:gd name="T15" fmla="*/ 2 h 30"/>
                      <a:gd name="T16" fmla="*/ 32 w 33"/>
                      <a:gd name="T17" fmla="*/ 1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30">
                        <a:moveTo>
                          <a:pt x="32" y="16"/>
                        </a:moveTo>
                        <a:cubicBezTo>
                          <a:pt x="33" y="17"/>
                          <a:pt x="32" y="19"/>
                          <a:pt x="31" y="20"/>
                        </a:cubicBezTo>
                        <a:cubicBezTo>
                          <a:pt x="11" y="29"/>
                          <a:pt x="11" y="29"/>
                          <a:pt x="11" y="29"/>
                        </a:cubicBezTo>
                        <a:cubicBezTo>
                          <a:pt x="9" y="30"/>
                          <a:pt x="8" y="29"/>
                          <a:pt x="7" y="28"/>
                        </a:cubicBezTo>
                        <a:cubicBezTo>
                          <a:pt x="1" y="14"/>
                          <a:pt x="1" y="14"/>
                          <a:pt x="1" y="14"/>
                        </a:cubicBezTo>
                        <a:cubicBezTo>
                          <a:pt x="0" y="13"/>
                          <a:pt x="0" y="11"/>
                          <a:pt x="2" y="11"/>
                        </a:cubicBezTo>
                        <a:cubicBezTo>
                          <a:pt x="22" y="1"/>
                          <a:pt x="22" y="1"/>
                          <a:pt x="22" y="1"/>
                        </a:cubicBezTo>
                        <a:cubicBezTo>
                          <a:pt x="24" y="0"/>
                          <a:pt x="25" y="1"/>
                          <a:pt x="26" y="2"/>
                        </a:cubicBezTo>
                        <a:lnTo>
                          <a:pt x="32"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8" name="任意多边形: 形状 117"/>
                  <p:cNvSpPr>
                    <a:spLocks/>
                  </p:cNvSpPr>
                  <p:nvPr/>
                </p:nvSpPr>
                <p:spPr bwMode="auto">
                  <a:xfrm rot="1463065">
                    <a:off x="4656825" y="5186888"/>
                    <a:ext cx="1074587" cy="605787"/>
                  </a:xfrm>
                  <a:custGeom>
                    <a:avLst/>
                    <a:gdLst>
                      <a:gd name="T0" fmla="*/ 148 w 149"/>
                      <a:gd name="T1" fmla="*/ 16 h 84"/>
                      <a:gd name="T2" fmla="*/ 147 w 149"/>
                      <a:gd name="T3" fmla="*/ 19 h 84"/>
                      <a:gd name="T4" fmla="*/ 10 w 149"/>
                      <a:gd name="T5" fmla="*/ 84 h 84"/>
                      <a:gd name="T6" fmla="*/ 7 w 149"/>
                      <a:gd name="T7" fmla="*/ 82 h 84"/>
                      <a:gd name="T8" fmla="*/ 0 w 149"/>
                      <a:gd name="T9" fmla="*/ 69 h 84"/>
                      <a:gd name="T10" fmla="*/ 2 w 149"/>
                      <a:gd name="T11" fmla="*/ 65 h 84"/>
                      <a:gd name="T12" fmla="*/ 138 w 149"/>
                      <a:gd name="T13" fmla="*/ 1 h 84"/>
                      <a:gd name="T14" fmla="*/ 142 w 149"/>
                      <a:gd name="T15" fmla="*/ 2 h 84"/>
                      <a:gd name="T16" fmla="*/ 148 w 149"/>
                      <a:gd name="T17" fmla="*/ 16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9" h="84">
                        <a:moveTo>
                          <a:pt x="148" y="16"/>
                        </a:moveTo>
                        <a:cubicBezTo>
                          <a:pt x="149" y="17"/>
                          <a:pt x="149" y="18"/>
                          <a:pt x="147" y="19"/>
                        </a:cubicBezTo>
                        <a:cubicBezTo>
                          <a:pt x="10" y="84"/>
                          <a:pt x="10" y="84"/>
                          <a:pt x="10" y="84"/>
                        </a:cubicBezTo>
                        <a:cubicBezTo>
                          <a:pt x="9" y="84"/>
                          <a:pt x="7" y="84"/>
                          <a:pt x="7" y="82"/>
                        </a:cubicBezTo>
                        <a:cubicBezTo>
                          <a:pt x="0" y="69"/>
                          <a:pt x="0" y="69"/>
                          <a:pt x="0" y="69"/>
                        </a:cubicBezTo>
                        <a:cubicBezTo>
                          <a:pt x="0" y="67"/>
                          <a:pt x="0" y="66"/>
                          <a:pt x="2" y="65"/>
                        </a:cubicBezTo>
                        <a:cubicBezTo>
                          <a:pt x="138" y="1"/>
                          <a:pt x="138" y="1"/>
                          <a:pt x="138" y="1"/>
                        </a:cubicBezTo>
                        <a:cubicBezTo>
                          <a:pt x="140" y="0"/>
                          <a:pt x="141" y="1"/>
                          <a:pt x="142" y="2"/>
                        </a:cubicBezTo>
                        <a:lnTo>
                          <a:pt x="148"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9" name="任意多边形: 形状 118"/>
                  <p:cNvSpPr>
                    <a:spLocks/>
                  </p:cNvSpPr>
                  <p:nvPr/>
                </p:nvSpPr>
                <p:spPr bwMode="auto">
                  <a:xfrm rot="1463065">
                    <a:off x="5997974" y="5374992"/>
                    <a:ext cx="237444" cy="207002"/>
                  </a:xfrm>
                  <a:custGeom>
                    <a:avLst/>
                    <a:gdLst>
                      <a:gd name="T0" fmla="*/ 32 w 33"/>
                      <a:gd name="T1" fmla="*/ 15 h 29"/>
                      <a:gd name="T2" fmla="*/ 31 w 33"/>
                      <a:gd name="T3" fmla="*/ 19 h 29"/>
                      <a:gd name="T4" fmla="*/ 10 w 33"/>
                      <a:gd name="T5" fmla="*/ 29 h 29"/>
                      <a:gd name="T6" fmla="*/ 7 w 33"/>
                      <a:gd name="T7" fmla="*/ 27 h 29"/>
                      <a:gd name="T8" fmla="*/ 0 w 33"/>
                      <a:gd name="T9" fmla="*/ 14 h 29"/>
                      <a:gd name="T10" fmla="*/ 2 w 33"/>
                      <a:gd name="T11" fmla="*/ 10 h 29"/>
                      <a:gd name="T12" fmla="*/ 22 w 33"/>
                      <a:gd name="T13" fmla="*/ 0 h 29"/>
                      <a:gd name="T14" fmla="*/ 26 w 33"/>
                      <a:gd name="T15" fmla="*/ 2 h 29"/>
                      <a:gd name="T16" fmla="*/ 32 w 33"/>
                      <a:gd name="T17" fmla="*/ 1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9">
                        <a:moveTo>
                          <a:pt x="32" y="15"/>
                        </a:moveTo>
                        <a:cubicBezTo>
                          <a:pt x="33" y="17"/>
                          <a:pt x="32" y="18"/>
                          <a:pt x="31" y="19"/>
                        </a:cubicBezTo>
                        <a:cubicBezTo>
                          <a:pt x="10" y="29"/>
                          <a:pt x="10" y="29"/>
                          <a:pt x="10" y="29"/>
                        </a:cubicBezTo>
                        <a:cubicBezTo>
                          <a:pt x="9" y="29"/>
                          <a:pt x="8" y="29"/>
                          <a:pt x="7" y="27"/>
                        </a:cubicBezTo>
                        <a:cubicBezTo>
                          <a:pt x="0" y="14"/>
                          <a:pt x="0" y="14"/>
                          <a:pt x="0" y="14"/>
                        </a:cubicBezTo>
                        <a:cubicBezTo>
                          <a:pt x="0" y="12"/>
                          <a:pt x="0" y="11"/>
                          <a:pt x="2" y="10"/>
                        </a:cubicBezTo>
                        <a:cubicBezTo>
                          <a:pt x="22" y="0"/>
                          <a:pt x="22" y="0"/>
                          <a:pt x="22" y="0"/>
                        </a:cubicBezTo>
                        <a:cubicBezTo>
                          <a:pt x="24" y="0"/>
                          <a:pt x="25" y="0"/>
                          <a:pt x="26" y="2"/>
                        </a:cubicBezTo>
                        <a:lnTo>
                          <a:pt x="32"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0" name="任意多边形: 形状 119"/>
                  <p:cNvSpPr>
                    <a:spLocks/>
                  </p:cNvSpPr>
                  <p:nvPr/>
                </p:nvSpPr>
                <p:spPr bwMode="auto">
                  <a:xfrm rot="1463065">
                    <a:off x="5766940" y="5371673"/>
                    <a:ext cx="240489" cy="216136"/>
                  </a:xfrm>
                  <a:custGeom>
                    <a:avLst/>
                    <a:gdLst>
                      <a:gd name="T0" fmla="*/ 33 w 33"/>
                      <a:gd name="T1" fmla="*/ 16 h 30"/>
                      <a:gd name="T2" fmla="*/ 31 w 33"/>
                      <a:gd name="T3" fmla="*/ 19 h 30"/>
                      <a:gd name="T4" fmla="*/ 11 w 33"/>
                      <a:gd name="T5" fmla="*/ 29 h 30"/>
                      <a:gd name="T6" fmla="*/ 7 w 33"/>
                      <a:gd name="T7" fmla="*/ 28 h 30"/>
                      <a:gd name="T8" fmla="*/ 1 w 33"/>
                      <a:gd name="T9" fmla="*/ 14 h 30"/>
                      <a:gd name="T10" fmla="*/ 2 w 33"/>
                      <a:gd name="T11" fmla="*/ 11 h 30"/>
                      <a:gd name="T12" fmla="*/ 22 w 33"/>
                      <a:gd name="T13" fmla="*/ 1 h 30"/>
                      <a:gd name="T14" fmla="*/ 26 w 33"/>
                      <a:gd name="T15" fmla="*/ 2 h 30"/>
                      <a:gd name="T16" fmla="*/ 33 w 33"/>
                      <a:gd name="T17" fmla="*/ 1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30">
                        <a:moveTo>
                          <a:pt x="33" y="16"/>
                        </a:moveTo>
                        <a:cubicBezTo>
                          <a:pt x="33" y="17"/>
                          <a:pt x="33" y="19"/>
                          <a:pt x="31" y="19"/>
                        </a:cubicBezTo>
                        <a:cubicBezTo>
                          <a:pt x="11" y="29"/>
                          <a:pt x="11" y="29"/>
                          <a:pt x="11" y="29"/>
                        </a:cubicBezTo>
                        <a:cubicBezTo>
                          <a:pt x="9" y="30"/>
                          <a:pt x="8" y="29"/>
                          <a:pt x="7" y="28"/>
                        </a:cubicBezTo>
                        <a:cubicBezTo>
                          <a:pt x="1" y="14"/>
                          <a:pt x="1" y="14"/>
                          <a:pt x="1" y="14"/>
                        </a:cubicBezTo>
                        <a:cubicBezTo>
                          <a:pt x="0" y="13"/>
                          <a:pt x="1" y="11"/>
                          <a:pt x="2" y="11"/>
                        </a:cubicBezTo>
                        <a:cubicBezTo>
                          <a:pt x="22" y="1"/>
                          <a:pt x="22" y="1"/>
                          <a:pt x="22" y="1"/>
                        </a:cubicBezTo>
                        <a:cubicBezTo>
                          <a:pt x="24" y="0"/>
                          <a:pt x="25" y="1"/>
                          <a:pt x="26" y="2"/>
                        </a:cubicBezTo>
                        <a:lnTo>
                          <a:pt x="33"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1" name="任意多边形: 形状 120"/>
                  <p:cNvSpPr>
                    <a:spLocks/>
                  </p:cNvSpPr>
                  <p:nvPr/>
                </p:nvSpPr>
                <p:spPr bwMode="auto">
                  <a:xfrm rot="1463065">
                    <a:off x="6230130" y="5367036"/>
                    <a:ext cx="237444" cy="216136"/>
                  </a:xfrm>
                  <a:custGeom>
                    <a:avLst/>
                    <a:gdLst>
                      <a:gd name="T0" fmla="*/ 32 w 33"/>
                      <a:gd name="T1" fmla="*/ 16 h 30"/>
                      <a:gd name="T2" fmla="*/ 31 w 33"/>
                      <a:gd name="T3" fmla="*/ 19 h 30"/>
                      <a:gd name="T4" fmla="*/ 10 w 33"/>
                      <a:gd name="T5" fmla="*/ 29 h 30"/>
                      <a:gd name="T6" fmla="*/ 7 w 33"/>
                      <a:gd name="T7" fmla="*/ 28 h 30"/>
                      <a:gd name="T8" fmla="*/ 0 w 33"/>
                      <a:gd name="T9" fmla="*/ 14 h 30"/>
                      <a:gd name="T10" fmla="*/ 1 w 33"/>
                      <a:gd name="T11" fmla="*/ 10 h 30"/>
                      <a:gd name="T12" fmla="*/ 22 w 33"/>
                      <a:gd name="T13" fmla="*/ 1 h 30"/>
                      <a:gd name="T14" fmla="*/ 25 w 33"/>
                      <a:gd name="T15" fmla="*/ 2 h 30"/>
                      <a:gd name="T16" fmla="*/ 32 w 33"/>
                      <a:gd name="T17" fmla="*/ 1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30">
                        <a:moveTo>
                          <a:pt x="32" y="16"/>
                        </a:moveTo>
                        <a:cubicBezTo>
                          <a:pt x="33" y="17"/>
                          <a:pt x="32" y="19"/>
                          <a:pt x="31" y="19"/>
                        </a:cubicBezTo>
                        <a:cubicBezTo>
                          <a:pt x="10" y="29"/>
                          <a:pt x="10" y="29"/>
                          <a:pt x="10" y="29"/>
                        </a:cubicBezTo>
                        <a:cubicBezTo>
                          <a:pt x="9" y="30"/>
                          <a:pt x="7" y="29"/>
                          <a:pt x="7" y="28"/>
                        </a:cubicBezTo>
                        <a:cubicBezTo>
                          <a:pt x="0" y="14"/>
                          <a:pt x="0" y="14"/>
                          <a:pt x="0" y="14"/>
                        </a:cubicBezTo>
                        <a:cubicBezTo>
                          <a:pt x="0" y="13"/>
                          <a:pt x="0" y="11"/>
                          <a:pt x="1" y="10"/>
                        </a:cubicBezTo>
                        <a:cubicBezTo>
                          <a:pt x="22" y="1"/>
                          <a:pt x="22" y="1"/>
                          <a:pt x="22" y="1"/>
                        </a:cubicBezTo>
                        <a:cubicBezTo>
                          <a:pt x="23" y="0"/>
                          <a:pt x="25" y="1"/>
                          <a:pt x="25" y="2"/>
                        </a:cubicBezTo>
                        <a:lnTo>
                          <a:pt x="32"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2" name="任意多边形: 形状 121"/>
                  <p:cNvSpPr>
                    <a:spLocks/>
                  </p:cNvSpPr>
                  <p:nvPr/>
                </p:nvSpPr>
                <p:spPr bwMode="auto">
                  <a:xfrm rot="1463065">
                    <a:off x="3922164" y="5043856"/>
                    <a:ext cx="283107" cy="231356"/>
                  </a:xfrm>
                  <a:custGeom>
                    <a:avLst/>
                    <a:gdLst>
                      <a:gd name="T0" fmla="*/ 38 w 39"/>
                      <a:gd name="T1" fmla="*/ 16 h 32"/>
                      <a:gd name="T2" fmla="*/ 37 w 39"/>
                      <a:gd name="T3" fmla="*/ 19 h 32"/>
                      <a:gd name="T4" fmla="*/ 10 w 39"/>
                      <a:gd name="T5" fmla="*/ 32 h 32"/>
                      <a:gd name="T6" fmla="*/ 7 w 39"/>
                      <a:gd name="T7" fmla="*/ 31 h 32"/>
                      <a:gd name="T8" fmla="*/ 1 w 39"/>
                      <a:gd name="T9" fmla="*/ 17 h 32"/>
                      <a:gd name="T10" fmla="*/ 2 w 39"/>
                      <a:gd name="T11" fmla="*/ 13 h 32"/>
                      <a:gd name="T12" fmla="*/ 28 w 39"/>
                      <a:gd name="T13" fmla="*/ 1 h 32"/>
                      <a:gd name="T14" fmla="*/ 32 w 39"/>
                      <a:gd name="T15" fmla="*/ 2 h 32"/>
                      <a:gd name="T16" fmla="*/ 38 w 39"/>
                      <a:gd name="T17"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2">
                        <a:moveTo>
                          <a:pt x="38" y="16"/>
                        </a:moveTo>
                        <a:cubicBezTo>
                          <a:pt x="39" y="17"/>
                          <a:pt x="38" y="19"/>
                          <a:pt x="37" y="19"/>
                        </a:cubicBezTo>
                        <a:cubicBezTo>
                          <a:pt x="10" y="32"/>
                          <a:pt x="10" y="32"/>
                          <a:pt x="10" y="32"/>
                        </a:cubicBezTo>
                        <a:cubicBezTo>
                          <a:pt x="9" y="32"/>
                          <a:pt x="8" y="32"/>
                          <a:pt x="7" y="31"/>
                        </a:cubicBezTo>
                        <a:cubicBezTo>
                          <a:pt x="1" y="17"/>
                          <a:pt x="1" y="17"/>
                          <a:pt x="1" y="17"/>
                        </a:cubicBezTo>
                        <a:cubicBezTo>
                          <a:pt x="0" y="16"/>
                          <a:pt x="0" y="14"/>
                          <a:pt x="2" y="13"/>
                        </a:cubicBezTo>
                        <a:cubicBezTo>
                          <a:pt x="28" y="1"/>
                          <a:pt x="28" y="1"/>
                          <a:pt x="28" y="1"/>
                        </a:cubicBezTo>
                        <a:cubicBezTo>
                          <a:pt x="30" y="0"/>
                          <a:pt x="31" y="1"/>
                          <a:pt x="32" y="2"/>
                        </a:cubicBezTo>
                        <a:lnTo>
                          <a:pt x="38"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3" name="任意多边形: 形状 122"/>
                  <p:cNvSpPr>
                    <a:spLocks/>
                  </p:cNvSpPr>
                  <p:nvPr/>
                </p:nvSpPr>
                <p:spPr bwMode="auto">
                  <a:xfrm rot="1463065">
                    <a:off x="4313539" y="4874574"/>
                    <a:ext cx="191783" cy="194826"/>
                  </a:xfrm>
                  <a:custGeom>
                    <a:avLst/>
                    <a:gdLst>
                      <a:gd name="T0" fmla="*/ 26 w 27"/>
                      <a:gd name="T1" fmla="*/ 16 h 27"/>
                      <a:gd name="T2" fmla="*/ 25 w 27"/>
                      <a:gd name="T3" fmla="*/ 19 h 27"/>
                      <a:gd name="T4" fmla="*/ 11 w 27"/>
                      <a:gd name="T5" fmla="*/ 26 h 27"/>
                      <a:gd name="T6" fmla="*/ 7 w 27"/>
                      <a:gd name="T7" fmla="*/ 25 h 27"/>
                      <a:gd name="T8" fmla="*/ 1 w 27"/>
                      <a:gd name="T9" fmla="*/ 11 h 27"/>
                      <a:gd name="T10" fmla="*/ 2 w 27"/>
                      <a:gd name="T11" fmla="*/ 7 h 27"/>
                      <a:gd name="T12" fmla="*/ 16 w 27"/>
                      <a:gd name="T13" fmla="*/ 1 h 27"/>
                      <a:gd name="T14" fmla="*/ 19 w 27"/>
                      <a:gd name="T15" fmla="*/ 2 h 27"/>
                      <a:gd name="T16" fmla="*/ 26 w 27"/>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7">
                        <a:moveTo>
                          <a:pt x="26" y="16"/>
                        </a:moveTo>
                        <a:cubicBezTo>
                          <a:pt x="27" y="17"/>
                          <a:pt x="26" y="19"/>
                          <a:pt x="25" y="19"/>
                        </a:cubicBezTo>
                        <a:cubicBezTo>
                          <a:pt x="11" y="26"/>
                          <a:pt x="11" y="26"/>
                          <a:pt x="11" y="26"/>
                        </a:cubicBezTo>
                        <a:cubicBezTo>
                          <a:pt x="10" y="27"/>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4" name="任意多边形: 形状 123"/>
                  <p:cNvSpPr>
                    <a:spLocks/>
                  </p:cNvSpPr>
                  <p:nvPr/>
                </p:nvSpPr>
                <p:spPr bwMode="auto">
                  <a:xfrm rot="1463065">
                    <a:off x="4488506" y="4876564"/>
                    <a:ext cx="191783" cy="185694"/>
                  </a:xfrm>
                  <a:custGeom>
                    <a:avLst/>
                    <a:gdLst>
                      <a:gd name="T0" fmla="*/ 26 w 27"/>
                      <a:gd name="T1" fmla="*/ 16 h 26"/>
                      <a:gd name="T2" fmla="*/ 25 w 27"/>
                      <a:gd name="T3" fmla="*/ 19 h 26"/>
                      <a:gd name="T4" fmla="*/ 11 w 27"/>
                      <a:gd name="T5" fmla="*/ 26 h 26"/>
                      <a:gd name="T6" fmla="*/ 7 w 27"/>
                      <a:gd name="T7" fmla="*/ 24 h 26"/>
                      <a:gd name="T8" fmla="*/ 1 w 27"/>
                      <a:gd name="T9" fmla="*/ 11 h 26"/>
                      <a:gd name="T10" fmla="*/ 2 w 27"/>
                      <a:gd name="T11" fmla="*/ 7 h 26"/>
                      <a:gd name="T12" fmla="*/ 16 w 27"/>
                      <a:gd name="T13" fmla="*/ 1 h 26"/>
                      <a:gd name="T14" fmla="*/ 19 w 27"/>
                      <a:gd name="T15" fmla="*/ 2 h 26"/>
                      <a:gd name="T16" fmla="*/ 26 w 27"/>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6"/>
                        </a:moveTo>
                        <a:cubicBezTo>
                          <a:pt x="27" y="17"/>
                          <a:pt x="26" y="18"/>
                          <a:pt x="25" y="19"/>
                        </a:cubicBezTo>
                        <a:cubicBezTo>
                          <a:pt x="11" y="26"/>
                          <a:pt x="11" y="26"/>
                          <a:pt x="11" y="26"/>
                        </a:cubicBezTo>
                        <a:cubicBezTo>
                          <a:pt x="10" y="26"/>
                          <a:pt x="8" y="26"/>
                          <a:pt x="7" y="24"/>
                        </a:cubicBezTo>
                        <a:cubicBezTo>
                          <a:pt x="1" y="11"/>
                          <a:pt x="1" y="11"/>
                          <a:pt x="1" y="11"/>
                        </a:cubicBezTo>
                        <a:cubicBezTo>
                          <a:pt x="0" y="9"/>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5" name="任意多边形: 形状 124"/>
                  <p:cNvSpPr>
                    <a:spLocks/>
                  </p:cNvSpPr>
                  <p:nvPr/>
                </p:nvSpPr>
                <p:spPr bwMode="auto">
                  <a:xfrm rot="1463065">
                    <a:off x="4662487" y="4873983"/>
                    <a:ext cx="185694" cy="188737"/>
                  </a:xfrm>
                  <a:custGeom>
                    <a:avLst/>
                    <a:gdLst>
                      <a:gd name="T0" fmla="*/ 26 w 26"/>
                      <a:gd name="T1" fmla="*/ 15 h 26"/>
                      <a:gd name="T2" fmla="*/ 25 w 26"/>
                      <a:gd name="T3" fmla="*/ 19 h 26"/>
                      <a:gd name="T4" fmla="*/ 11 w 26"/>
                      <a:gd name="T5" fmla="*/ 25 h 26"/>
                      <a:gd name="T6" fmla="*/ 7 w 26"/>
                      <a:gd name="T7" fmla="*/ 24 h 26"/>
                      <a:gd name="T8" fmla="*/ 1 w 26"/>
                      <a:gd name="T9" fmla="*/ 10 h 26"/>
                      <a:gd name="T10" fmla="*/ 2 w 26"/>
                      <a:gd name="T11" fmla="*/ 7 h 26"/>
                      <a:gd name="T12" fmla="*/ 16 w 26"/>
                      <a:gd name="T13" fmla="*/ 0 h 26"/>
                      <a:gd name="T14" fmla="*/ 19 w 26"/>
                      <a:gd name="T15" fmla="*/ 2 h 26"/>
                      <a:gd name="T16" fmla="*/ 26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5"/>
                        </a:moveTo>
                        <a:cubicBezTo>
                          <a:pt x="26" y="17"/>
                          <a:pt x="26" y="18"/>
                          <a:pt x="25" y="19"/>
                        </a:cubicBezTo>
                        <a:cubicBezTo>
                          <a:pt x="11" y="25"/>
                          <a:pt x="11" y="25"/>
                          <a:pt x="11" y="25"/>
                        </a:cubicBezTo>
                        <a:cubicBezTo>
                          <a:pt x="10" y="26"/>
                          <a:pt x="8" y="25"/>
                          <a:pt x="7" y="24"/>
                        </a:cubicBezTo>
                        <a:cubicBezTo>
                          <a:pt x="1" y="10"/>
                          <a:pt x="1" y="10"/>
                          <a:pt x="1" y="10"/>
                        </a:cubicBezTo>
                        <a:cubicBezTo>
                          <a:pt x="0" y="9"/>
                          <a:pt x="1" y="7"/>
                          <a:pt x="2" y="7"/>
                        </a:cubicBezTo>
                        <a:cubicBezTo>
                          <a:pt x="16" y="0"/>
                          <a:pt x="16" y="0"/>
                          <a:pt x="16" y="0"/>
                        </a:cubicBezTo>
                        <a:cubicBezTo>
                          <a:pt x="17" y="0"/>
                          <a:pt x="19" y="0"/>
                          <a:pt x="19"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6" name="任意多边形: 形状 125"/>
                  <p:cNvSpPr>
                    <a:spLocks/>
                  </p:cNvSpPr>
                  <p:nvPr/>
                </p:nvSpPr>
                <p:spPr bwMode="auto">
                  <a:xfrm rot="1463065">
                    <a:off x="4838083" y="4866977"/>
                    <a:ext cx="185694" cy="194826"/>
                  </a:xfrm>
                  <a:custGeom>
                    <a:avLst/>
                    <a:gdLst>
                      <a:gd name="T0" fmla="*/ 26 w 26"/>
                      <a:gd name="T1" fmla="*/ 16 h 27"/>
                      <a:gd name="T2" fmla="*/ 24 w 26"/>
                      <a:gd name="T3" fmla="*/ 19 h 27"/>
                      <a:gd name="T4" fmla="*/ 11 w 26"/>
                      <a:gd name="T5" fmla="*/ 26 h 27"/>
                      <a:gd name="T6" fmla="*/ 7 w 26"/>
                      <a:gd name="T7" fmla="*/ 25 h 27"/>
                      <a:gd name="T8" fmla="*/ 1 w 26"/>
                      <a:gd name="T9" fmla="*/ 11 h 27"/>
                      <a:gd name="T10" fmla="*/ 2 w 26"/>
                      <a:gd name="T11" fmla="*/ 7 h 27"/>
                      <a:gd name="T12" fmla="*/ 16 w 26"/>
                      <a:gd name="T13" fmla="*/ 1 h 27"/>
                      <a:gd name="T14" fmla="*/ 19 w 26"/>
                      <a:gd name="T15" fmla="*/ 2 h 27"/>
                      <a:gd name="T16" fmla="*/ 26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6" y="16"/>
                        </a:moveTo>
                        <a:cubicBezTo>
                          <a:pt x="26" y="17"/>
                          <a:pt x="26" y="19"/>
                          <a:pt x="24" y="19"/>
                        </a:cubicBezTo>
                        <a:cubicBezTo>
                          <a:pt x="11" y="26"/>
                          <a:pt x="11" y="26"/>
                          <a:pt x="11" y="26"/>
                        </a:cubicBezTo>
                        <a:cubicBezTo>
                          <a:pt x="9" y="27"/>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7" name="任意多边形: 形状 126"/>
                  <p:cNvSpPr>
                    <a:spLocks/>
                  </p:cNvSpPr>
                  <p:nvPr/>
                </p:nvSpPr>
                <p:spPr bwMode="auto">
                  <a:xfrm rot="1463065">
                    <a:off x="5013678" y="4866060"/>
                    <a:ext cx="185694" cy="188737"/>
                  </a:xfrm>
                  <a:custGeom>
                    <a:avLst/>
                    <a:gdLst>
                      <a:gd name="T0" fmla="*/ 26 w 26"/>
                      <a:gd name="T1" fmla="*/ 16 h 26"/>
                      <a:gd name="T2" fmla="*/ 24 w 26"/>
                      <a:gd name="T3" fmla="*/ 19 h 26"/>
                      <a:gd name="T4" fmla="*/ 11 w 26"/>
                      <a:gd name="T5" fmla="*/ 26 h 26"/>
                      <a:gd name="T6" fmla="*/ 7 w 26"/>
                      <a:gd name="T7" fmla="*/ 24 h 26"/>
                      <a:gd name="T8" fmla="*/ 1 w 26"/>
                      <a:gd name="T9" fmla="*/ 11 h 26"/>
                      <a:gd name="T10" fmla="*/ 2 w 26"/>
                      <a:gd name="T11" fmla="*/ 7 h 26"/>
                      <a:gd name="T12" fmla="*/ 16 w 26"/>
                      <a:gd name="T13" fmla="*/ 1 h 26"/>
                      <a:gd name="T14" fmla="*/ 19 w 26"/>
                      <a:gd name="T15" fmla="*/ 2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6"/>
                        </a:moveTo>
                        <a:cubicBezTo>
                          <a:pt x="26" y="17"/>
                          <a:pt x="26" y="18"/>
                          <a:pt x="24" y="19"/>
                        </a:cubicBezTo>
                        <a:cubicBezTo>
                          <a:pt x="11" y="26"/>
                          <a:pt x="11" y="26"/>
                          <a:pt x="11" y="26"/>
                        </a:cubicBezTo>
                        <a:cubicBezTo>
                          <a:pt x="9" y="26"/>
                          <a:pt x="8" y="26"/>
                          <a:pt x="7" y="24"/>
                        </a:cubicBezTo>
                        <a:cubicBezTo>
                          <a:pt x="1" y="11"/>
                          <a:pt x="1" y="11"/>
                          <a:pt x="1" y="11"/>
                        </a:cubicBezTo>
                        <a:cubicBezTo>
                          <a:pt x="0" y="9"/>
                          <a:pt x="1" y="8"/>
                          <a:pt x="2" y="7"/>
                        </a:cubicBezTo>
                        <a:cubicBezTo>
                          <a:pt x="16" y="1"/>
                          <a:pt x="16" y="1"/>
                          <a:pt x="16" y="1"/>
                        </a:cubicBezTo>
                        <a:cubicBezTo>
                          <a:pt x="17" y="0"/>
                          <a:pt x="19" y="0"/>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8" name="任意多边形: 形状 127"/>
                  <p:cNvSpPr>
                    <a:spLocks/>
                  </p:cNvSpPr>
                  <p:nvPr/>
                </p:nvSpPr>
                <p:spPr bwMode="auto">
                  <a:xfrm rot="1463065">
                    <a:off x="5187387" y="4867780"/>
                    <a:ext cx="185694" cy="185694"/>
                  </a:xfrm>
                  <a:custGeom>
                    <a:avLst/>
                    <a:gdLst>
                      <a:gd name="T0" fmla="*/ 26 w 26"/>
                      <a:gd name="T1" fmla="*/ 15 h 26"/>
                      <a:gd name="T2" fmla="*/ 24 w 26"/>
                      <a:gd name="T3" fmla="*/ 19 h 26"/>
                      <a:gd name="T4" fmla="*/ 11 w 26"/>
                      <a:gd name="T5" fmla="*/ 25 h 26"/>
                      <a:gd name="T6" fmla="*/ 7 w 26"/>
                      <a:gd name="T7" fmla="*/ 24 h 26"/>
                      <a:gd name="T8" fmla="*/ 1 w 26"/>
                      <a:gd name="T9" fmla="*/ 10 h 26"/>
                      <a:gd name="T10" fmla="*/ 2 w 26"/>
                      <a:gd name="T11" fmla="*/ 7 h 26"/>
                      <a:gd name="T12" fmla="*/ 16 w 26"/>
                      <a:gd name="T13" fmla="*/ 0 h 26"/>
                      <a:gd name="T14" fmla="*/ 19 w 26"/>
                      <a:gd name="T15" fmla="*/ 1 h 26"/>
                      <a:gd name="T16" fmla="*/ 26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5"/>
                        </a:moveTo>
                        <a:cubicBezTo>
                          <a:pt x="26" y="16"/>
                          <a:pt x="26" y="18"/>
                          <a:pt x="24" y="19"/>
                        </a:cubicBezTo>
                        <a:cubicBezTo>
                          <a:pt x="11" y="25"/>
                          <a:pt x="11" y="25"/>
                          <a:pt x="11" y="25"/>
                        </a:cubicBezTo>
                        <a:cubicBezTo>
                          <a:pt x="9" y="26"/>
                          <a:pt x="8" y="25"/>
                          <a:pt x="7" y="24"/>
                        </a:cubicBezTo>
                        <a:cubicBezTo>
                          <a:pt x="1" y="10"/>
                          <a:pt x="1" y="10"/>
                          <a:pt x="1" y="10"/>
                        </a:cubicBezTo>
                        <a:cubicBezTo>
                          <a:pt x="0" y="9"/>
                          <a:pt x="1" y="7"/>
                          <a:pt x="2" y="7"/>
                        </a:cubicBezTo>
                        <a:cubicBezTo>
                          <a:pt x="16" y="0"/>
                          <a:pt x="16" y="0"/>
                          <a:pt x="16" y="0"/>
                        </a:cubicBezTo>
                        <a:cubicBezTo>
                          <a:pt x="17" y="0"/>
                          <a:pt x="18" y="0"/>
                          <a:pt x="19" y="1"/>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9" name="任意多边形: 形状 128"/>
                  <p:cNvSpPr>
                    <a:spLocks/>
                  </p:cNvSpPr>
                  <p:nvPr/>
                </p:nvSpPr>
                <p:spPr bwMode="auto">
                  <a:xfrm rot="1463065">
                    <a:off x="5364239" y="4861046"/>
                    <a:ext cx="185694" cy="185694"/>
                  </a:xfrm>
                  <a:custGeom>
                    <a:avLst/>
                    <a:gdLst>
                      <a:gd name="T0" fmla="*/ 26 w 26"/>
                      <a:gd name="T1" fmla="*/ 16 h 26"/>
                      <a:gd name="T2" fmla="*/ 24 w 26"/>
                      <a:gd name="T3" fmla="*/ 19 h 26"/>
                      <a:gd name="T4" fmla="*/ 11 w 26"/>
                      <a:gd name="T5" fmla="*/ 26 h 26"/>
                      <a:gd name="T6" fmla="*/ 7 w 26"/>
                      <a:gd name="T7" fmla="*/ 25 h 26"/>
                      <a:gd name="T8" fmla="*/ 1 w 26"/>
                      <a:gd name="T9" fmla="*/ 11 h 26"/>
                      <a:gd name="T10" fmla="*/ 2 w 26"/>
                      <a:gd name="T11" fmla="*/ 7 h 26"/>
                      <a:gd name="T12" fmla="*/ 16 w 26"/>
                      <a:gd name="T13" fmla="*/ 1 h 26"/>
                      <a:gd name="T14" fmla="*/ 19 w 26"/>
                      <a:gd name="T15" fmla="*/ 2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6"/>
                        </a:moveTo>
                        <a:cubicBezTo>
                          <a:pt x="26" y="17"/>
                          <a:pt x="26" y="19"/>
                          <a:pt x="24" y="19"/>
                        </a:cubicBezTo>
                        <a:cubicBezTo>
                          <a:pt x="11" y="26"/>
                          <a:pt x="11" y="26"/>
                          <a:pt x="11" y="26"/>
                        </a:cubicBezTo>
                        <a:cubicBezTo>
                          <a:pt x="9" y="26"/>
                          <a:pt x="8" y="26"/>
                          <a:pt x="7" y="25"/>
                        </a:cubicBezTo>
                        <a:cubicBezTo>
                          <a:pt x="1" y="11"/>
                          <a:pt x="1" y="11"/>
                          <a:pt x="1" y="11"/>
                        </a:cubicBezTo>
                        <a:cubicBezTo>
                          <a:pt x="0" y="10"/>
                          <a:pt x="0" y="8"/>
                          <a:pt x="2" y="7"/>
                        </a:cubicBezTo>
                        <a:cubicBezTo>
                          <a:pt x="16" y="1"/>
                          <a:pt x="16" y="1"/>
                          <a:pt x="16" y="1"/>
                        </a:cubicBezTo>
                        <a:cubicBezTo>
                          <a:pt x="17" y="0"/>
                          <a:pt x="18"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0" name="任意多边形: 形状 129"/>
                  <p:cNvSpPr>
                    <a:spLocks/>
                  </p:cNvSpPr>
                  <p:nvPr/>
                </p:nvSpPr>
                <p:spPr bwMode="auto">
                  <a:xfrm rot="1463065">
                    <a:off x="5538578" y="4859857"/>
                    <a:ext cx="185694" cy="185694"/>
                  </a:xfrm>
                  <a:custGeom>
                    <a:avLst/>
                    <a:gdLst>
                      <a:gd name="T0" fmla="*/ 25 w 26"/>
                      <a:gd name="T1" fmla="*/ 15 h 26"/>
                      <a:gd name="T2" fmla="*/ 24 w 26"/>
                      <a:gd name="T3" fmla="*/ 19 h 26"/>
                      <a:gd name="T4" fmla="*/ 10 w 26"/>
                      <a:gd name="T5" fmla="*/ 25 h 26"/>
                      <a:gd name="T6" fmla="*/ 7 w 26"/>
                      <a:gd name="T7" fmla="*/ 24 h 26"/>
                      <a:gd name="T8" fmla="*/ 0 w 26"/>
                      <a:gd name="T9" fmla="*/ 11 h 26"/>
                      <a:gd name="T10" fmla="*/ 2 w 26"/>
                      <a:gd name="T11" fmla="*/ 7 h 26"/>
                      <a:gd name="T12" fmla="*/ 15 w 26"/>
                      <a:gd name="T13" fmla="*/ 0 h 26"/>
                      <a:gd name="T14" fmla="*/ 19 w 26"/>
                      <a:gd name="T15" fmla="*/ 2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6" y="18"/>
                          <a:pt x="24" y="19"/>
                        </a:cubicBezTo>
                        <a:cubicBezTo>
                          <a:pt x="10" y="25"/>
                          <a:pt x="10" y="25"/>
                          <a:pt x="10" y="25"/>
                        </a:cubicBezTo>
                        <a:cubicBezTo>
                          <a:pt x="9" y="26"/>
                          <a:pt x="8" y="26"/>
                          <a:pt x="7" y="24"/>
                        </a:cubicBezTo>
                        <a:cubicBezTo>
                          <a:pt x="0" y="11"/>
                          <a:pt x="0" y="11"/>
                          <a:pt x="0" y="11"/>
                        </a:cubicBezTo>
                        <a:cubicBezTo>
                          <a:pt x="0" y="9"/>
                          <a:pt x="0" y="8"/>
                          <a:pt x="2" y="7"/>
                        </a:cubicBezTo>
                        <a:cubicBezTo>
                          <a:pt x="15" y="0"/>
                          <a:pt x="15" y="0"/>
                          <a:pt x="15" y="0"/>
                        </a:cubicBezTo>
                        <a:cubicBezTo>
                          <a:pt x="17" y="0"/>
                          <a:pt x="18" y="0"/>
                          <a:pt x="19" y="2"/>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1" name="任意多边形: 形状 130"/>
                  <p:cNvSpPr>
                    <a:spLocks/>
                  </p:cNvSpPr>
                  <p:nvPr/>
                </p:nvSpPr>
                <p:spPr bwMode="auto">
                  <a:xfrm rot="1463065">
                    <a:off x="5712288" y="4858532"/>
                    <a:ext cx="185694" cy="188737"/>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2 w 26"/>
                      <a:gd name="T11" fmla="*/ 7 h 26"/>
                      <a:gd name="T12" fmla="*/ 15 w 26"/>
                      <a:gd name="T13" fmla="*/ 0 h 26"/>
                      <a:gd name="T14" fmla="*/ 19 w 26"/>
                      <a:gd name="T15" fmla="*/ 1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6"/>
                          <a:pt x="25" y="18"/>
                          <a:pt x="24" y="19"/>
                        </a:cubicBezTo>
                        <a:cubicBezTo>
                          <a:pt x="10" y="25"/>
                          <a:pt x="10" y="25"/>
                          <a:pt x="10" y="25"/>
                        </a:cubicBezTo>
                        <a:cubicBezTo>
                          <a:pt x="9" y="26"/>
                          <a:pt x="7" y="25"/>
                          <a:pt x="7" y="24"/>
                        </a:cubicBezTo>
                        <a:cubicBezTo>
                          <a:pt x="0" y="10"/>
                          <a:pt x="0" y="10"/>
                          <a:pt x="0" y="10"/>
                        </a:cubicBezTo>
                        <a:cubicBezTo>
                          <a:pt x="0" y="9"/>
                          <a:pt x="0" y="7"/>
                          <a:pt x="2" y="7"/>
                        </a:cubicBezTo>
                        <a:cubicBezTo>
                          <a:pt x="15" y="0"/>
                          <a:pt x="15" y="0"/>
                          <a:pt x="15" y="0"/>
                        </a:cubicBezTo>
                        <a:cubicBezTo>
                          <a:pt x="17" y="0"/>
                          <a:pt x="18" y="0"/>
                          <a:pt x="19" y="1"/>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2" name="任意多边形: 形状 131"/>
                  <p:cNvSpPr>
                    <a:spLocks/>
                  </p:cNvSpPr>
                  <p:nvPr/>
                </p:nvSpPr>
                <p:spPr bwMode="auto">
                  <a:xfrm rot="1463065">
                    <a:off x="5889140" y="4851798"/>
                    <a:ext cx="185694" cy="188737"/>
                  </a:xfrm>
                  <a:custGeom>
                    <a:avLst/>
                    <a:gdLst>
                      <a:gd name="T0" fmla="*/ 25 w 26"/>
                      <a:gd name="T1" fmla="*/ 16 h 26"/>
                      <a:gd name="T2" fmla="*/ 24 w 26"/>
                      <a:gd name="T3" fmla="*/ 19 h 26"/>
                      <a:gd name="T4" fmla="*/ 10 w 26"/>
                      <a:gd name="T5" fmla="*/ 26 h 26"/>
                      <a:gd name="T6" fmla="*/ 7 w 26"/>
                      <a:gd name="T7" fmla="*/ 25 h 26"/>
                      <a:gd name="T8" fmla="*/ 0 w 26"/>
                      <a:gd name="T9" fmla="*/ 11 h 26"/>
                      <a:gd name="T10" fmla="*/ 2 w 26"/>
                      <a:gd name="T11" fmla="*/ 7 h 26"/>
                      <a:gd name="T12" fmla="*/ 15 w 26"/>
                      <a:gd name="T13" fmla="*/ 1 h 26"/>
                      <a:gd name="T14" fmla="*/ 19 w 26"/>
                      <a:gd name="T15" fmla="*/ 2 h 26"/>
                      <a:gd name="T16" fmla="*/ 25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6"/>
                        </a:moveTo>
                        <a:cubicBezTo>
                          <a:pt x="26" y="17"/>
                          <a:pt x="25" y="19"/>
                          <a:pt x="24" y="19"/>
                        </a:cubicBezTo>
                        <a:cubicBezTo>
                          <a:pt x="10" y="26"/>
                          <a:pt x="10" y="26"/>
                          <a:pt x="10" y="26"/>
                        </a:cubicBezTo>
                        <a:cubicBezTo>
                          <a:pt x="9" y="26"/>
                          <a:pt x="7" y="26"/>
                          <a:pt x="7" y="25"/>
                        </a:cubicBezTo>
                        <a:cubicBezTo>
                          <a:pt x="0" y="11"/>
                          <a:pt x="0" y="11"/>
                          <a:pt x="0" y="11"/>
                        </a:cubicBezTo>
                        <a:cubicBezTo>
                          <a:pt x="0" y="9"/>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3" name="任意多边形: 形状 132"/>
                  <p:cNvSpPr>
                    <a:spLocks/>
                  </p:cNvSpPr>
                  <p:nvPr/>
                </p:nvSpPr>
                <p:spPr bwMode="auto">
                  <a:xfrm rot="1463065">
                    <a:off x="6062715" y="4854145"/>
                    <a:ext cx="188737" cy="185694"/>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2 w 26"/>
                      <a:gd name="T11" fmla="*/ 7 h 26"/>
                      <a:gd name="T12" fmla="*/ 15 w 26"/>
                      <a:gd name="T13" fmla="*/ 0 h 26"/>
                      <a:gd name="T14" fmla="*/ 19 w 26"/>
                      <a:gd name="T15" fmla="*/ 2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5" y="18"/>
                          <a:pt x="24" y="19"/>
                        </a:cubicBezTo>
                        <a:cubicBezTo>
                          <a:pt x="10" y="25"/>
                          <a:pt x="10" y="25"/>
                          <a:pt x="10" y="25"/>
                        </a:cubicBezTo>
                        <a:cubicBezTo>
                          <a:pt x="9" y="26"/>
                          <a:pt x="7" y="25"/>
                          <a:pt x="7" y="24"/>
                        </a:cubicBezTo>
                        <a:cubicBezTo>
                          <a:pt x="0" y="10"/>
                          <a:pt x="0" y="10"/>
                          <a:pt x="0" y="10"/>
                        </a:cubicBezTo>
                        <a:cubicBezTo>
                          <a:pt x="0" y="9"/>
                          <a:pt x="0" y="8"/>
                          <a:pt x="2" y="7"/>
                        </a:cubicBezTo>
                        <a:cubicBezTo>
                          <a:pt x="15" y="0"/>
                          <a:pt x="15" y="0"/>
                          <a:pt x="15" y="0"/>
                        </a:cubicBezTo>
                        <a:cubicBezTo>
                          <a:pt x="17" y="0"/>
                          <a:pt x="18" y="0"/>
                          <a:pt x="19" y="2"/>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4" name="任意多边形: 形状 133"/>
                  <p:cNvSpPr>
                    <a:spLocks/>
                  </p:cNvSpPr>
                  <p:nvPr/>
                </p:nvSpPr>
                <p:spPr bwMode="auto">
                  <a:xfrm rot="1463065">
                    <a:off x="4197973" y="5058503"/>
                    <a:ext cx="188737" cy="188737"/>
                  </a:xfrm>
                  <a:custGeom>
                    <a:avLst/>
                    <a:gdLst>
                      <a:gd name="T0" fmla="*/ 25 w 26"/>
                      <a:gd name="T1" fmla="*/ 16 h 26"/>
                      <a:gd name="T2" fmla="*/ 24 w 26"/>
                      <a:gd name="T3" fmla="*/ 19 h 26"/>
                      <a:gd name="T4" fmla="*/ 10 w 26"/>
                      <a:gd name="T5" fmla="*/ 26 h 26"/>
                      <a:gd name="T6" fmla="*/ 7 w 26"/>
                      <a:gd name="T7" fmla="*/ 24 h 26"/>
                      <a:gd name="T8" fmla="*/ 0 w 26"/>
                      <a:gd name="T9" fmla="*/ 11 h 26"/>
                      <a:gd name="T10" fmla="*/ 2 w 26"/>
                      <a:gd name="T11" fmla="*/ 7 h 26"/>
                      <a:gd name="T12" fmla="*/ 15 w 26"/>
                      <a:gd name="T13" fmla="*/ 1 h 26"/>
                      <a:gd name="T14" fmla="*/ 19 w 26"/>
                      <a:gd name="T15" fmla="*/ 2 h 26"/>
                      <a:gd name="T16" fmla="*/ 25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6"/>
                        </a:moveTo>
                        <a:cubicBezTo>
                          <a:pt x="26" y="17"/>
                          <a:pt x="26" y="19"/>
                          <a:pt x="24" y="19"/>
                        </a:cubicBezTo>
                        <a:cubicBezTo>
                          <a:pt x="10" y="26"/>
                          <a:pt x="10" y="26"/>
                          <a:pt x="10" y="26"/>
                        </a:cubicBezTo>
                        <a:cubicBezTo>
                          <a:pt x="9" y="26"/>
                          <a:pt x="8" y="26"/>
                          <a:pt x="7" y="24"/>
                        </a:cubicBezTo>
                        <a:cubicBezTo>
                          <a:pt x="0" y="11"/>
                          <a:pt x="0" y="11"/>
                          <a:pt x="0" y="11"/>
                        </a:cubicBezTo>
                        <a:cubicBezTo>
                          <a:pt x="0" y="9"/>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5" name="任意多边形: 形状 134"/>
                  <p:cNvSpPr>
                    <a:spLocks/>
                  </p:cNvSpPr>
                  <p:nvPr/>
                </p:nvSpPr>
                <p:spPr bwMode="auto">
                  <a:xfrm rot="1463065">
                    <a:off x="4371682" y="5060223"/>
                    <a:ext cx="188737" cy="185694"/>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2 w 26"/>
                      <a:gd name="T11" fmla="*/ 7 h 26"/>
                      <a:gd name="T12" fmla="*/ 15 w 26"/>
                      <a:gd name="T13" fmla="*/ 0 h 26"/>
                      <a:gd name="T14" fmla="*/ 19 w 26"/>
                      <a:gd name="T15" fmla="*/ 2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5" y="18"/>
                          <a:pt x="24" y="19"/>
                        </a:cubicBezTo>
                        <a:cubicBezTo>
                          <a:pt x="10" y="25"/>
                          <a:pt x="10" y="25"/>
                          <a:pt x="10" y="25"/>
                        </a:cubicBezTo>
                        <a:cubicBezTo>
                          <a:pt x="9" y="26"/>
                          <a:pt x="7" y="25"/>
                          <a:pt x="7" y="24"/>
                        </a:cubicBezTo>
                        <a:cubicBezTo>
                          <a:pt x="0" y="10"/>
                          <a:pt x="0" y="10"/>
                          <a:pt x="0" y="10"/>
                        </a:cubicBezTo>
                        <a:cubicBezTo>
                          <a:pt x="0" y="9"/>
                          <a:pt x="0" y="7"/>
                          <a:pt x="2" y="7"/>
                        </a:cubicBezTo>
                        <a:cubicBezTo>
                          <a:pt x="15" y="0"/>
                          <a:pt x="15" y="0"/>
                          <a:pt x="15" y="0"/>
                        </a:cubicBezTo>
                        <a:cubicBezTo>
                          <a:pt x="17" y="0"/>
                          <a:pt x="18" y="0"/>
                          <a:pt x="19" y="2"/>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6" name="任意多边形: 形状 135"/>
                  <p:cNvSpPr>
                    <a:spLocks/>
                  </p:cNvSpPr>
                  <p:nvPr/>
                </p:nvSpPr>
                <p:spPr bwMode="auto">
                  <a:xfrm rot="1463065">
                    <a:off x="4546649" y="5053082"/>
                    <a:ext cx="188737" cy="194826"/>
                  </a:xfrm>
                  <a:custGeom>
                    <a:avLst/>
                    <a:gdLst>
                      <a:gd name="T0" fmla="*/ 25 w 26"/>
                      <a:gd name="T1" fmla="*/ 16 h 27"/>
                      <a:gd name="T2" fmla="*/ 24 w 26"/>
                      <a:gd name="T3" fmla="*/ 19 h 27"/>
                      <a:gd name="T4" fmla="*/ 10 w 26"/>
                      <a:gd name="T5" fmla="*/ 26 h 27"/>
                      <a:gd name="T6" fmla="*/ 7 w 26"/>
                      <a:gd name="T7" fmla="*/ 25 h 27"/>
                      <a:gd name="T8" fmla="*/ 0 w 26"/>
                      <a:gd name="T9" fmla="*/ 11 h 27"/>
                      <a:gd name="T10" fmla="*/ 2 w 26"/>
                      <a:gd name="T11" fmla="*/ 7 h 27"/>
                      <a:gd name="T12" fmla="*/ 15 w 26"/>
                      <a:gd name="T13" fmla="*/ 1 h 27"/>
                      <a:gd name="T14" fmla="*/ 19 w 26"/>
                      <a:gd name="T15" fmla="*/ 2 h 27"/>
                      <a:gd name="T16" fmla="*/ 25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5" y="16"/>
                        </a:moveTo>
                        <a:cubicBezTo>
                          <a:pt x="26" y="17"/>
                          <a:pt x="25" y="19"/>
                          <a:pt x="24" y="19"/>
                        </a:cubicBezTo>
                        <a:cubicBezTo>
                          <a:pt x="10" y="26"/>
                          <a:pt x="10" y="26"/>
                          <a:pt x="10" y="26"/>
                        </a:cubicBezTo>
                        <a:cubicBezTo>
                          <a:pt x="9" y="27"/>
                          <a:pt x="7" y="26"/>
                          <a:pt x="7" y="25"/>
                        </a:cubicBezTo>
                        <a:cubicBezTo>
                          <a:pt x="0" y="11"/>
                          <a:pt x="0" y="11"/>
                          <a:pt x="0" y="11"/>
                        </a:cubicBezTo>
                        <a:cubicBezTo>
                          <a:pt x="0" y="10"/>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7" name="任意多边形: 形状 136"/>
                  <p:cNvSpPr>
                    <a:spLocks/>
                  </p:cNvSpPr>
                  <p:nvPr/>
                </p:nvSpPr>
                <p:spPr bwMode="auto">
                  <a:xfrm rot="1463065">
                    <a:off x="4722245" y="5052164"/>
                    <a:ext cx="188737" cy="188737"/>
                  </a:xfrm>
                  <a:custGeom>
                    <a:avLst/>
                    <a:gdLst>
                      <a:gd name="T0" fmla="*/ 25 w 26"/>
                      <a:gd name="T1" fmla="*/ 16 h 26"/>
                      <a:gd name="T2" fmla="*/ 24 w 26"/>
                      <a:gd name="T3" fmla="*/ 19 h 26"/>
                      <a:gd name="T4" fmla="*/ 10 w 26"/>
                      <a:gd name="T5" fmla="*/ 26 h 26"/>
                      <a:gd name="T6" fmla="*/ 7 w 26"/>
                      <a:gd name="T7" fmla="*/ 24 h 26"/>
                      <a:gd name="T8" fmla="*/ 0 w 26"/>
                      <a:gd name="T9" fmla="*/ 11 h 26"/>
                      <a:gd name="T10" fmla="*/ 2 w 26"/>
                      <a:gd name="T11" fmla="*/ 7 h 26"/>
                      <a:gd name="T12" fmla="*/ 15 w 26"/>
                      <a:gd name="T13" fmla="*/ 1 h 26"/>
                      <a:gd name="T14" fmla="*/ 19 w 26"/>
                      <a:gd name="T15" fmla="*/ 2 h 26"/>
                      <a:gd name="T16" fmla="*/ 25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6"/>
                        </a:moveTo>
                        <a:cubicBezTo>
                          <a:pt x="26" y="17"/>
                          <a:pt x="25" y="18"/>
                          <a:pt x="24" y="19"/>
                        </a:cubicBezTo>
                        <a:cubicBezTo>
                          <a:pt x="10" y="26"/>
                          <a:pt x="10" y="26"/>
                          <a:pt x="10" y="26"/>
                        </a:cubicBezTo>
                        <a:cubicBezTo>
                          <a:pt x="9" y="26"/>
                          <a:pt x="7" y="26"/>
                          <a:pt x="7" y="24"/>
                        </a:cubicBezTo>
                        <a:cubicBezTo>
                          <a:pt x="0" y="11"/>
                          <a:pt x="0" y="11"/>
                          <a:pt x="0" y="11"/>
                        </a:cubicBezTo>
                        <a:cubicBezTo>
                          <a:pt x="0" y="9"/>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8" name="任意多边形: 形状 137"/>
                  <p:cNvSpPr>
                    <a:spLocks/>
                  </p:cNvSpPr>
                  <p:nvPr/>
                </p:nvSpPr>
                <p:spPr bwMode="auto">
                  <a:xfrm rot="1463065">
                    <a:off x="4896583" y="5050976"/>
                    <a:ext cx="188737" cy="188737"/>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1 w 26"/>
                      <a:gd name="T11" fmla="*/ 7 h 26"/>
                      <a:gd name="T12" fmla="*/ 15 w 26"/>
                      <a:gd name="T13" fmla="*/ 0 h 26"/>
                      <a:gd name="T14" fmla="*/ 19 w 26"/>
                      <a:gd name="T15" fmla="*/ 1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5" y="18"/>
                          <a:pt x="24" y="19"/>
                        </a:cubicBezTo>
                        <a:cubicBezTo>
                          <a:pt x="10" y="25"/>
                          <a:pt x="10" y="25"/>
                          <a:pt x="10" y="25"/>
                        </a:cubicBezTo>
                        <a:cubicBezTo>
                          <a:pt x="9" y="26"/>
                          <a:pt x="7" y="25"/>
                          <a:pt x="7" y="24"/>
                        </a:cubicBezTo>
                        <a:cubicBezTo>
                          <a:pt x="0" y="10"/>
                          <a:pt x="0" y="10"/>
                          <a:pt x="0" y="10"/>
                        </a:cubicBezTo>
                        <a:cubicBezTo>
                          <a:pt x="0" y="9"/>
                          <a:pt x="0" y="7"/>
                          <a:pt x="1" y="7"/>
                        </a:cubicBezTo>
                        <a:cubicBezTo>
                          <a:pt x="15" y="0"/>
                          <a:pt x="15" y="0"/>
                          <a:pt x="15" y="0"/>
                        </a:cubicBezTo>
                        <a:cubicBezTo>
                          <a:pt x="16" y="0"/>
                          <a:pt x="18" y="0"/>
                          <a:pt x="19" y="1"/>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9" name="任意多边形: 形状 138"/>
                  <p:cNvSpPr>
                    <a:spLocks/>
                  </p:cNvSpPr>
                  <p:nvPr/>
                </p:nvSpPr>
                <p:spPr bwMode="auto">
                  <a:xfrm rot="1463065">
                    <a:off x="5066362" y="5042713"/>
                    <a:ext cx="194826" cy="194826"/>
                  </a:xfrm>
                  <a:custGeom>
                    <a:avLst/>
                    <a:gdLst>
                      <a:gd name="T0" fmla="*/ 26 w 27"/>
                      <a:gd name="T1" fmla="*/ 16 h 27"/>
                      <a:gd name="T2" fmla="*/ 25 w 27"/>
                      <a:gd name="T3" fmla="*/ 19 h 27"/>
                      <a:gd name="T4" fmla="*/ 11 w 27"/>
                      <a:gd name="T5" fmla="*/ 26 h 27"/>
                      <a:gd name="T6" fmla="*/ 8 w 27"/>
                      <a:gd name="T7" fmla="*/ 25 h 27"/>
                      <a:gd name="T8" fmla="*/ 1 w 27"/>
                      <a:gd name="T9" fmla="*/ 11 h 27"/>
                      <a:gd name="T10" fmla="*/ 2 w 27"/>
                      <a:gd name="T11" fmla="*/ 7 h 27"/>
                      <a:gd name="T12" fmla="*/ 16 w 27"/>
                      <a:gd name="T13" fmla="*/ 1 h 27"/>
                      <a:gd name="T14" fmla="*/ 20 w 27"/>
                      <a:gd name="T15" fmla="*/ 2 h 27"/>
                      <a:gd name="T16" fmla="*/ 26 w 27"/>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7">
                        <a:moveTo>
                          <a:pt x="26" y="16"/>
                        </a:moveTo>
                        <a:cubicBezTo>
                          <a:pt x="27" y="17"/>
                          <a:pt x="26" y="19"/>
                          <a:pt x="25" y="19"/>
                        </a:cubicBezTo>
                        <a:cubicBezTo>
                          <a:pt x="11" y="26"/>
                          <a:pt x="11" y="26"/>
                          <a:pt x="11" y="26"/>
                        </a:cubicBezTo>
                        <a:cubicBezTo>
                          <a:pt x="10" y="27"/>
                          <a:pt x="8" y="26"/>
                          <a:pt x="8" y="25"/>
                        </a:cubicBezTo>
                        <a:cubicBezTo>
                          <a:pt x="1" y="11"/>
                          <a:pt x="1" y="11"/>
                          <a:pt x="1" y="11"/>
                        </a:cubicBezTo>
                        <a:cubicBezTo>
                          <a:pt x="0" y="10"/>
                          <a:pt x="1" y="8"/>
                          <a:pt x="2" y="7"/>
                        </a:cubicBezTo>
                        <a:cubicBezTo>
                          <a:pt x="16" y="1"/>
                          <a:pt x="16" y="1"/>
                          <a:pt x="16" y="1"/>
                        </a:cubicBezTo>
                        <a:cubicBezTo>
                          <a:pt x="17" y="0"/>
                          <a:pt x="19" y="1"/>
                          <a:pt x="20"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0" name="任意多边形: 形状 139"/>
                  <p:cNvSpPr>
                    <a:spLocks/>
                  </p:cNvSpPr>
                  <p:nvPr/>
                </p:nvSpPr>
                <p:spPr bwMode="auto">
                  <a:xfrm rot="1463065">
                    <a:off x="5241329" y="5044703"/>
                    <a:ext cx="194826" cy="185694"/>
                  </a:xfrm>
                  <a:custGeom>
                    <a:avLst/>
                    <a:gdLst>
                      <a:gd name="T0" fmla="*/ 26 w 27"/>
                      <a:gd name="T1" fmla="*/ 16 h 26"/>
                      <a:gd name="T2" fmla="*/ 25 w 27"/>
                      <a:gd name="T3" fmla="*/ 19 h 26"/>
                      <a:gd name="T4" fmla="*/ 11 w 27"/>
                      <a:gd name="T5" fmla="*/ 26 h 26"/>
                      <a:gd name="T6" fmla="*/ 7 w 27"/>
                      <a:gd name="T7" fmla="*/ 24 h 26"/>
                      <a:gd name="T8" fmla="*/ 1 w 27"/>
                      <a:gd name="T9" fmla="*/ 11 h 26"/>
                      <a:gd name="T10" fmla="*/ 2 w 27"/>
                      <a:gd name="T11" fmla="*/ 7 h 26"/>
                      <a:gd name="T12" fmla="*/ 16 w 27"/>
                      <a:gd name="T13" fmla="*/ 1 h 26"/>
                      <a:gd name="T14" fmla="*/ 20 w 27"/>
                      <a:gd name="T15" fmla="*/ 2 h 26"/>
                      <a:gd name="T16" fmla="*/ 26 w 27"/>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6"/>
                        </a:moveTo>
                        <a:cubicBezTo>
                          <a:pt x="27" y="17"/>
                          <a:pt x="26" y="18"/>
                          <a:pt x="25" y="19"/>
                        </a:cubicBezTo>
                        <a:cubicBezTo>
                          <a:pt x="11" y="26"/>
                          <a:pt x="11" y="26"/>
                          <a:pt x="11" y="26"/>
                        </a:cubicBezTo>
                        <a:cubicBezTo>
                          <a:pt x="10" y="26"/>
                          <a:pt x="8" y="26"/>
                          <a:pt x="7" y="24"/>
                        </a:cubicBezTo>
                        <a:cubicBezTo>
                          <a:pt x="1" y="11"/>
                          <a:pt x="1" y="11"/>
                          <a:pt x="1" y="11"/>
                        </a:cubicBezTo>
                        <a:cubicBezTo>
                          <a:pt x="0" y="9"/>
                          <a:pt x="1" y="8"/>
                          <a:pt x="2" y="7"/>
                        </a:cubicBezTo>
                        <a:cubicBezTo>
                          <a:pt x="16" y="1"/>
                          <a:pt x="16" y="1"/>
                          <a:pt x="16" y="1"/>
                        </a:cubicBezTo>
                        <a:cubicBezTo>
                          <a:pt x="17" y="0"/>
                          <a:pt x="19" y="0"/>
                          <a:pt x="20"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1" name="任意多边形: 形状 140"/>
                  <p:cNvSpPr>
                    <a:spLocks/>
                  </p:cNvSpPr>
                  <p:nvPr/>
                </p:nvSpPr>
                <p:spPr bwMode="auto">
                  <a:xfrm rot="1463065">
                    <a:off x="5415667" y="5043514"/>
                    <a:ext cx="194826" cy="185694"/>
                  </a:xfrm>
                  <a:custGeom>
                    <a:avLst/>
                    <a:gdLst>
                      <a:gd name="T0" fmla="*/ 26 w 27"/>
                      <a:gd name="T1" fmla="*/ 15 h 26"/>
                      <a:gd name="T2" fmla="*/ 25 w 27"/>
                      <a:gd name="T3" fmla="*/ 19 h 26"/>
                      <a:gd name="T4" fmla="*/ 11 w 27"/>
                      <a:gd name="T5" fmla="*/ 25 h 26"/>
                      <a:gd name="T6" fmla="*/ 7 w 27"/>
                      <a:gd name="T7" fmla="*/ 24 h 26"/>
                      <a:gd name="T8" fmla="*/ 1 w 27"/>
                      <a:gd name="T9" fmla="*/ 10 h 26"/>
                      <a:gd name="T10" fmla="*/ 2 w 27"/>
                      <a:gd name="T11" fmla="*/ 7 h 26"/>
                      <a:gd name="T12" fmla="*/ 16 w 27"/>
                      <a:gd name="T13" fmla="*/ 0 h 26"/>
                      <a:gd name="T14" fmla="*/ 19 w 27"/>
                      <a:gd name="T15" fmla="*/ 1 h 26"/>
                      <a:gd name="T16" fmla="*/ 26 w 27"/>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5"/>
                        </a:moveTo>
                        <a:cubicBezTo>
                          <a:pt x="27" y="16"/>
                          <a:pt x="26" y="18"/>
                          <a:pt x="25" y="19"/>
                        </a:cubicBezTo>
                        <a:cubicBezTo>
                          <a:pt x="11" y="25"/>
                          <a:pt x="11" y="25"/>
                          <a:pt x="11" y="25"/>
                        </a:cubicBezTo>
                        <a:cubicBezTo>
                          <a:pt x="10" y="26"/>
                          <a:pt x="8" y="25"/>
                          <a:pt x="7" y="24"/>
                        </a:cubicBezTo>
                        <a:cubicBezTo>
                          <a:pt x="1" y="10"/>
                          <a:pt x="1" y="10"/>
                          <a:pt x="1" y="10"/>
                        </a:cubicBezTo>
                        <a:cubicBezTo>
                          <a:pt x="0" y="9"/>
                          <a:pt x="1" y="7"/>
                          <a:pt x="2" y="7"/>
                        </a:cubicBezTo>
                        <a:cubicBezTo>
                          <a:pt x="16" y="0"/>
                          <a:pt x="16" y="0"/>
                          <a:pt x="16" y="0"/>
                        </a:cubicBezTo>
                        <a:cubicBezTo>
                          <a:pt x="17" y="0"/>
                          <a:pt x="19" y="0"/>
                          <a:pt x="19" y="1"/>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2" name="任意多边形: 形状 141"/>
                  <p:cNvSpPr>
                    <a:spLocks/>
                  </p:cNvSpPr>
                  <p:nvPr/>
                </p:nvSpPr>
                <p:spPr bwMode="auto">
                  <a:xfrm rot="1463065">
                    <a:off x="5592519" y="5036780"/>
                    <a:ext cx="194826" cy="185694"/>
                  </a:xfrm>
                  <a:custGeom>
                    <a:avLst/>
                    <a:gdLst>
                      <a:gd name="T0" fmla="*/ 26 w 27"/>
                      <a:gd name="T1" fmla="*/ 16 h 26"/>
                      <a:gd name="T2" fmla="*/ 25 w 27"/>
                      <a:gd name="T3" fmla="*/ 19 h 26"/>
                      <a:gd name="T4" fmla="*/ 11 w 27"/>
                      <a:gd name="T5" fmla="*/ 26 h 26"/>
                      <a:gd name="T6" fmla="*/ 7 w 27"/>
                      <a:gd name="T7" fmla="*/ 25 h 26"/>
                      <a:gd name="T8" fmla="*/ 1 w 27"/>
                      <a:gd name="T9" fmla="*/ 11 h 26"/>
                      <a:gd name="T10" fmla="*/ 2 w 27"/>
                      <a:gd name="T11" fmla="*/ 7 h 26"/>
                      <a:gd name="T12" fmla="*/ 16 w 27"/>
                      <a:gd name="T13" fmla="*/ 1 h 26"/>
                      <a:gd name="T14" fmla="*/ 19 w 27"/>
                      <a:gd name="T15" fmla="*/ 2 h 26"/>
                      <a:gd name="T16" fmla="*/ 26 w 27"/>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6"/>
                        </a:moveTo>
                        <a:cubicBezTo>
                          <a:pt x="27" y="17"/>
                          <a:pt x="26" y="19"/>
                          <a:pt x="25" y="19"/>
                        </a:cubicBezTo>
                        <a:cubicBezTo>
                          <a:pt x="11" y="26"/>
                          <a:pt x="11" y="26"/>
                          <a:pt x="11" y="26"/>
                        </a:cubicBezTo>
                        <a:cubicBezTo>
                          <a:pt x="10" y="26"/>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3" name="任意多边形: 形状 142"/>
                  <p:cNvSpPr>
                    <a:spLocks/>
                  </p:cNvSpPr>
                  <p:nvPr/>
                </p:nvSpPr>
                <p:spPr bwMode="auto">
                  <a:xfrm rot="1463065">
                    <a:off x="5766501" y="5034199"/>
                    <a:ext cx="188737" cy="188737"/>
                  </a:xfrm>
                  <a:custGeom>
                    <a:avLst/>
                    <a:gdLst>
                      <a:gd name="T0" fmla="*/ 26 w 26"/>
                      <a:gd name="T1" fmla="*/ 15 h 26"/>
                      <a:gd name="T2" fmla="*/ 25 w 26"/>
                      <a:gd name="T3" fmla="*/ 19 h 26"/>
                      <a:gd name="T4" fmla="*/ 11 w 26"/>
                      <a:gd name="T5" fmla="*/ 25 h 26"/>
                      <a:gd name="T6" fmla="*/ 7 w 26"/>
                      <a:gd name="T7" fmla="*/ 24 h 26"/>
                      <a:gd name="T8" fmla="*/ 1 w 26"/>
                      <a:gd name="T9" fmla="*/ 10 h 26"/>
                      <a:gd name="T10" fmla="*/ 2 w 26"/>
                      <a:gd name="T11" fmla="*/ 7 h 26"/>
                      <a:gd name="T12" fmla="*/ 16 w 26"/>
                      <a:gd name="T13" fmla="*/ 0 h 26"/>
                      <a:gd name="T14" fmla="*/ 19 w 26"/>
                      <a:gd name="T15" fmla="*/ 2 h 26"/>
                      <a:gd name="T16" fmla="*/ 26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5"/>
                        </a:moveTo>
                        <a:cubicBezTo>
                          <a:pt x="26" y="17"/>
                          <a:pt x="26" y="18"/>
                          <a:pt x="25" y="19"/>
                        </a:cubicBezTo>
                        <a:cubicBezTo>
                          <a:pt x="11" y="25"/>
                          <a:pt x="11" y="25"/>
                          <a:pt x="11" y="25"/>
                        </a:cubicBezTo>
                        <a:cubicBezTo>
                          <a:pt x="10" y="26"/>
                          <a:pt x="8" y="26"/>
                          <a:pt x="7" y="24"/>
                        </a:cubicBezTo>
                        <a:cubicBezTo>
                          <a:pt x="1" y="10"/>
                          <a:pt x="1" y="10"/>
                          <a:pt x="1" y="10"/>
                        </a:cubicBezTo>
                        <a:cubicBezTo>
                          <a:pt x="0" y="9"/>
                          <a:pt x="1" y="8"/>
                          <a:pt x="2" y="7"/>
                        </a:cubicBezTo>
                        <a:cubicBezTo>
                          <a:pt x="16" y="0"/>
                          <a:pt x="16" y="0"/>
                          <a:pt x="16" y="0"/>
                        </a:cubicBezTo>
                        <a:cubicBezTo>
                          <a:pt x="17" y="0"/>
                          <a:pt x="19" y="0"/>
                          <a:pt x="19"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4" name="任意多边形: 形状 143"/>
                  <p:cNvSpPr>
                    <a:spLocks/>
                  </p:cNvSpPr>
                  <p:nvPr/>
                </p:nvSpPr>
                <p:spPr bwMode="auto">
                  <a:xfrm rot="1463065">
                    <a:off x="5942096" y="5027193"/>
                    <a:ext cx="188737" cy="194826"/>
                  </a:xfrm>
                  <a:custGeom>
                    <a:avLst/>
                    <a:gdLst>
                      <a:gd name="T0" fmla="*/ 26 w 26"/>
                      <a:gd name="T1" fmla="*/ 16 h 27"/>
                      <a:gd name="T2" fmla="*/ 24 w 26"/>
                      <a:gd name="T3" fmla="*/ 20 h 27"/>
                      <a:gd name="T4" fmla="*/ 11 w 26"/>
                      <a:gd name="T5" fmla="*/ 26 h 27"/>
                      <a:gd name="T6" fmla="*/ 7 w 26"/>
                      <a:gd name="T7" fmla="*/ 25 h 27"/>
                      <a:gd name="T8" fmla="*/ 1 w 26"/>
                      <a:gd name="T9" fmla="*/ 11 h 27"/>
                      <a:gd name="T10" fmla="*/ 2 w 26"/>
                      <a:gd name="T11" fmla="*/ 8 h 27"/>
                      <a:gd name="T12" fmla="*/ 16 w 26"/>
                      <a:gd name="T13" fmla="*/ 1 h 27"/>
                      <a:gd name="T14" fmla="*/ 19 w 26"/>
                      <a:gd name="T15" fmla="*/ 2 h 27"/>
                      <a:gd name="T16" fmla="*/ 26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6" y="16"/>
                        </a:moveTo>
                        <a:cubicBezTo>
                          <a:pt x="26" y="17"/>
                          <a:pt x="26" y="19"/>
                          <a:pt x="24" y="20"/>
                        </a:cubicBezTo>
                        <a:cubicBezTo>
                          <a:pt x="11" y="26"/>
                          <a:pt x="11" y="26"/>
                          <a:pt x="11" y="26"/>
                        </a:cubicBezTo>
                        <a:cubicBezTo>
                          <a:pt x="9" y="27"/>
                          <a:pt x="8" y="26"/>
                          <a:pt x="7" y="25"/>
                        </a:cubicBezTo>
                        <a:cubicBezTo>
                          <a:pt x="1" y="11"/>
                          <a:pt x="1" y="11"/>
                          <a:pt x="1" y="11"/>
                        </a:cubicBezTo>
                        <a:cubicBezTo>
                          <a:pt x="0" y="10"/>
                          <a:pt x="1" y="8"/>
                          <a:pt x="2" y="8"/>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5" name="任意多边形: 形状 144"/>
                  <p:cNvSpPr>
                    <a:spLocks/>
                  </p:cNvSpPr>
                  <p:nvPr/>
                </p:nvSpPr>
                <p:spPr bwMode="auto">
                  <a:xfrm rot="1463065">
                    <a:off x="6117062" y="5029185"/>
                    <a:ext cx="188737" cy="185694"/>
                  </a:xfrm>
                  <a:custGeom>
                    <a:avLst/>
                    <a:gdLst>
                      <a:gd name="T0" fmla="*/ 26 w 26"/>
                      <a:gd name="T1" fmla="*/ 16 h 26"/>
                      <a:gd name="T2" fmla="*/ 24 w 26"/>
                      <a:gd name="T3" fmla="*/ 19 h 26"/>
                      <a:gd name="T4" fmla="*/ 11 w 26"/>
                      <a:gd name="T5" fmla="*/ 26 h 26"/>
                      <a:gd name="T6" fmla="*/ 7 w 26"/>
                      <a:gd name="T7" fmla="*/ 25 h 26"/>
                      <a:gd name="T8" fmla="*/ 1 w 26"/>
                      <a:gd name="T9" fmla="*/ 11 h 26"/>
                      <a:gd name="T10" fmla="*/ 2 w 26"/>
                      <a:gd name="T11" fmla="*/ 7 h 26"/>
                      <a:gd name="T12" fmla="*/ 16 w 26"/>
                      <a:gd name="T13" fmla="*/ 1 h 26"/>
                      <a:gd name="T14" fmla="*/ 19 w 26"/>
                      <a:gd name="T15" fmla="*/ 2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6"/>
                        </a:moveTo>
                        <a:cubicBezTo>
                          <a:pt x="26" y="17"/>
                          <a:pt x="26" y="19"/>
                          <a:pt x="24" y="19"/>
                        </a:cubicBezTo>
                        <a:cubicBezTo>
                          <a:pt x="11" y="26"/>
                          <a:pt x="11" y="26"/>
                          <a:pt x="11" y="26"/>
                        </a:cubicBezTo>
                        <a:cubicBezTo>
                          <a:pt x="9" y="26"/>
                          <a:pt x="8" y="26"/>
                          <a:pt x="7" y="25"/>
                        </a:cubicBezTo>
                        <a:cubicBezTo>
                          <a:pt x="1" y="11"/>
                          <a:pt x="1" y="11"/>
                          <a:pt x="1" y="11"/>
                        </a:cubicBezTo>
                        <a:cubicBezTo>
                          <a:pt x="0" y="9"/>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6" name="任意多边形: 形状 145"/>
                  <p:cNvSpPr>
                    <a:spLocks/>
                  </p:cNvSpPr>
                  <p:nvPr/>
                </p:nvSpPr>
                <p:spPr bwMode="auto">
                  <a:xfrm rot="1463065">
                    <a:off x="4268698" y="5234282"/>
                    <a:ext cx="188737" cy="188737"/>
                  </a:xfrm>
                  <a:custGeom>
                    <a:avLst/>
                    <a:gdLst>
                      <a:gd name="T0" fmla="*/ 26 w 26"/>
                      <a:gd name="T1" fmla="*/ 16 h 26"/>
                      <a:gd name="T2" fmla="*/ 24 w 26"/>
                      <a:gd name="T3" fmla="*/ 19 h 26"/>
                      <a:gd name="T4" fmla="*/ 11 w 26"/>
                      <a:gd name="T5" fmla="*/ 26 h 26"/>
                      <a:gd name="T6" fmla="*/ 7 w 26"/>
                      <a:gd name="T7" fmla="*/ 24 h 26"/>
                      <a:gd name="T8" fmla="*/ 1 w 26"/>
                      <a:gd name="T9" fmla="*/ 11 h 26"/>
                      <a:gd name="T10" fmla="*/ 2 w 26"/>
                      <a:gd name="T11" fmla="*/ 7 h 26"/>
                      <a:gd name="T12" fmla="*/ 16 w 26"/>
                      <a:gd name="T13" fmla="*/ 1 h 26"/>
                      <a:gd name="T14" fmla="*/ 19 w 26"/>
                      <a:gd name="T15" fmla="*/ 2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6"/>
                        </a:moveTo>
                        <a:cubicBezTo>
                          <a:pt x="26" y="17"/>
                          <a:pt x="26" y="19"/>
                          <a:pt x="24" y="19"/>
                        </a:cubicBezTo>
                        <a:cubicBezTo>
                          <a:pt x="11" y="26"/>
                          <a:pt x="11" y="26"/>
                          <a:pt x="11" y="26"/>
                        </a:cubicBezTo>
                        <a:cubicBezTo>
                          <a:pt x="9" y="26"/>
                          <a:pt x="8" y="26"/>
                          <a:pt x="7" y="24"/>
                        </a:cubicBezTo>
                        <a:cubicBezTo>
                          <a:pt x="1" y="11"/>
                          <a:pt x="1" y="11"/>
                          <a:pt x="1" y="11"/>
                        </a:cubicBezTo>
                        <a:cubicBezTo>
                          <a:pt x="0" y="9"/>
                          <a:pt x="0" y="8"/>
                          <a:pt x="2" y="7"/>
                        </a:cubicBezTo>
                        <a:cubicBezTo>
                          <a:pt x="16" y="1"/>
                          <a:pt x="16" y="1"/>
                          <a:pt x="16" y="1"/>
                        </a:cubicBezTo>
                        <a:cubicBezTo>
                          <a:pt x="17" y="0"/>
                          <a:pt x="18"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7" name="任意多边形: 形状 146"/>
                  <p:cNvSpPr>
                    <a:spLocks/>
                  </p:cNvSpPr>
                  <p:nvPr/>
                </p:nvSpPr>
                <p:spPr bwMode="auto">
                  <a:xfrm rot="1463065">
                    <a:off x="4093103" y="5235199"/>
                    <a:ext cx="188737" cy="194826"/>
                  </a:xfrm>
                  <a:custGeom>
                    <a:avLst/>
                    <a:gdLst>
                      <a:gd name="T0" fmla="*/ 26 w 26"/>
                      <a:gd name="T1" fmla="*/ 16 h 27"/>
                      <a:gd name="T2" fmla="*/ 24 w 26"/>
                      <a:gd name="T3" fmla="*/ 19 h 27"/>
                      <a:gd name="T4" fmla="*/ 11 w 26"/>
                      <a:gd name="T5" fmla="*/ 26 h 27"/>
                      <a:gd name="T6" fmla="*/ 7 w 26"/>
                      <a:gd name="T7" fmla="*/ 25 h 27"/>
                      <a:gd name="T8" fmla="*/ 1 w 26"/>
                      <a:gd name="T9" fmla="*/ 11 h 27"/>
                      <a:gd name="T10" fmla="*/ 2 w 26"/>
                      <a:gd name="T11" fmla="*/ 7 h 27"/>
                      <a:gd name="T12" fmla="*/ 16 w 26"/>
                      <a:gd name="T13" fmla="*/ 1 h 27"/>
                      <a:gd name="T14" fmla="*/ 19 w 26"/>
                      <a:gd name="T15" fmla="*/ 2 h 27"/>
                      <a:gd name="T16" fmla="*/ 26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6" y="16"/>
                        </a:moveTo>
                        <a:cubicBezTo>
                          <a:pt x="26" y="17"/>
                          <a:pt x="26" y="19"/>
                          <a:pt x="24" y="19"/>
                        </a:cubicBezTo>
                        <a:cubicBezTo>
                          <a:pt x="11" y="26"/>
                          <a:pt x="11" y="26"/>
                          <a:pt x="11" y="26"/>
                        </a:cubicBezTo>
                        <a:cubicBezTo>
                          <a:pt x="9" y="27"/>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8" name="任意多边形: 形状 147"/>
                  <p:cNvSpPr>
                    <a:spLocks/>
                  </p:cNvSpPr>
                  <p:nvPr/>
                </p:nvSpPr>
                <p:spPr bwMode="auto">
                  <a:xfrm rot="1463065">
                    <a:off x="3918271" y="5241713"/>
                    <a:ext cx="185694" cy="185694"/>
                  </a:xfrm>
                  <a:custGeom>
                    <a:avLst/>
                    <a:gdLst>
                      <a:gd name="T0" fmla="*/ 26 w 26"/>
                      <a:gd name="T1" fmla="*/ 15 h 26"/>
                      <a:gd name="T2" fmla="*/ 24 w 26"/>
                      <a:gd name="T3" fmla="*/ 19 h 26"/>
                      <a:gd name="T4" fmla="*/ 11 w 26"/>
                      <a:gd name="T5" fmla="*/ 25 h 26"/>
                      <a:gd name="T6" fmla="*/ 7 w 26"/>
                      <a:gd name="T7" fmla="*/ 24 h 26"/>
                      <a:gd name="T8" fmla="*/ 1 w 26"/>
                      <a:gd name="T9" fmla="*/ 10 h 26"/>
                      <a:gd name="T10" fmla="*/ 2 w 26"/>
                      <a:gd name="T11" fmla="*/ 7 h 26"/>
                      <a:gd name="T12" fmla="*/ 16 w 26"/>
                      <a:gd name="T13" fmla="*/ 0 h 26"/>
                      <a:gd name="T14" fmla="*/ 19 w 26"/>
                      <a:gd name="T15" fmla="*/ 2 h 26"/>
                      <a:gd name="T16" fmla="*/ 26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5"/>
                        </a:moveTo>
                        <a:cubicBezTo>
                          <a:pt x="26" y="17"/>
                          <a:pt x="26" y="18"/>
                          <a:pt x="24" y="19"/>
                        </a:cubicBezTo>
                        <a:cubicBezTo>
                          <a:pt x="11" y="25"/>
                          <a:pt x="11" y="25"/>
                          <a:pt x="11" y="25"/>
                        </a:cubicBezTo>
                        <a:cubicBezTo>
                          <a:pt x="9" y="26"/>
                          <a:pt x="8" y="25"/>
                          <a:pt x="7" y="24"/>
                        </a:cubicBezTo>
                        <a:cubicBezTo>
                          <a:pt x="1" y="10"/>
                          <a:pt x="1" y="10"/>
                          <a:pt x="1" y="10"/>
                        </a:cubicBezTo>
                        <a:cubicBezTo>
                          <a:pt x="0" y="9"/>
                          <a:pt x="1" y="7"/>
                          <a:pt x="2" y="7"/>
                        </a:cubicBezTo>
                        <a:cubicBezTo>
                          <a:pt x="16" y="0"/>
                          <a:pt x="16" y="0"/>
                          <a:pt x="16" y="0"/>
                        </a:cubicBezTo>
                        <a:cubicBezTo>
                          <a:pt x="17" y="0"/>
                          <a:pt x="19" y="0"/>
                          <a:pt x="19"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9" name="任意多边形: 形状 148"/>
                  <p:cNvSpPr>
                    <a:spLocks/>
                  </p:cNvSpPr>
                  <p:nvPr/>
                </p:nvSpPr>
                <p:spPr bwMode="auto">
                  <a:xfrm rot="1463065">
                    <a:off x="4443036" y="5233093"/>
                    <a:ext cx="188737" cy="188737"/>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2 w 26"/>
                      <a:gd name="T11" fmla="*/ 7 h 26"/>
                      <a:gd name="T12" fmla="*/ 15 w 26"/>
                      <a:gd name="T13" fmla="*/ 0 h 26"/>
                      <a:gd name="T14" fmla="*/ 19 w 26"/>
                      <a:gd name="T15" fmla="*/ 2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6" y="18"/>
                          <a:pt x="24" y="19"/>
                        </a:cubicBezTo>
                        <a:cubicBezTo>
                          <a:pt x="10" y="25"/>
                          <a:pt x="10" y="25"/>
                          <a:pt x="10" y="25"/>
                        </a:cubicBezTo>
                        <a:cubicBezTo>
                          <a:pt x="9" y="26"/>
                          <a:pt x="8" y="25"/>
                          <a:pt x="7" y="24"/>
                        </a:cubicBezTo>
                        <a:cubicBezTo>
                          <a:pt x="0" y="10"/>
                          <a:pt x="0" y="10"/>
                          <a:pt x="0" y="10"/>
                        </a:cubicBezTo>
                        <a:cubicBezTo>
                          <a:pt x="0" y="9"/>
                          <a:pt x="0" y="7"/>
                          <a:pt x="2" y="7"/>
                        </a:cubicBezTo>
                        <a:cubicBezTo>
                          <a:pt x="15" y="0"/>
                          <a:pt x="15" y="0"/>
                          <a:pt x="15" y="0"/>
                        </a:cubicBezTo>
                        <a:cubicBezTo>
                          <a:pt x="17" y="0"/>
                          <a:pt x="18" y="0"/>
                          <a:pt x="19" y="2"/>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0" name="任意多边形: 形状 149"/>
                  <p:cNvSpPr>
                    <a:spLocks/>
                  </p:cNvSpPr>
                  <p:nvPr/>
                </p:nvSpPr>
                <p:spPr bwMode="auto">
                  <a:xfrm rot="1463065">
                    <a:off x="4618632" y="5226087"/>
                    <a:ext cx="188737" cy="194826"/>
                  </a:xfrm>
                  <a:custGeom>
                    <a:avLst/>
                    <a:gdLst>
                      <a:gd name="T0" fmla="*/ 25 w 26"/>
                      <a:gd name="T1" fmla="*/ 16 h 27"/>
                      <a:gd name="T2" fmla="*/ 24 w 26"/>
                      <a:gd name="T3" fmla="*/ 19 h 27"/>
                      <a:gd name="T4" fmla="*/ 10 w 26"/>
                      <a:gd name="T5" fmla="*/ 26 h 27"/>
                      <a:gd name="T6" fmla="*/ 7 w 26"/>
                      <a:gd name="T7" fmla="*/ 25 h 27"/>
                      <a:gd name="T8" fmla="*/ 0 w 26"/>
                      <a:gd name="T9" fmla="*/ 11 h 27"/>
                      <a:gd name="T10" fmla="*/ 2 w 26"/>
                      <a:gd name="T11" fmla="*/ 7 h 27"/>
                      <a:gd name="T12" fmla="*/ 15 w 26"/>
                      <a:gd name="T13" fmla="*/ 1 h 27"/>
                      <a:gd name="T14" fmla="*/ 19 w 26"/>
                      <a:gd name="T15" fmla="*/ 2 h 27"/>
                      <a:gd name="T16" fmla="*/ 25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5" y="16"/>
                        </a:moveTo>
                        <a:cubicBezTo>
                          <a:pt x="26" y="17"/>
                          <a:pt x="25" y="19"/>
                          <a:pt x="24" y="19"/>
                        </a:cubicBezTo>
                        <a:cubicBezTo>
                          <a:pt x="10" y="26"/>
                          <a:pt x="10" y="26"/>
                          <a:pt x="10" y="26"/>
                        </a:cubicBezTo>
                        <a:cubicBezTo>
                          <a:pt x="9" y="27"/>
                          <a:pt x="7" y="26"/>
                          <a:pt x="7" y="25"/>
                        </a:cubicBezTo>
                        <a:cubicBezTo>
                          <a:pt x="0" y="11"/>
                          <a:pt x="0" y="11"/>
                          <a:pt x="0" y="11"/>
                        </a:cubicBezTo>
                        <a:cubicBezTo>
                          <a:pt x="0" y="10"/>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1" name="任意多边形: 形状 150"/>
                  <p:cNvSpPr>
                    <a:spLocks/>
                  </p:cNvSpPr>
                  <p:nvPr/>
                </p:nvSpPr>
                <p:spPr bwMode="auto">
                  <a:xfrm rot="1463065">
                    <a:off x="4793599" y="5228078"/>
                    <a:ext cx="188737" cy="185694"/>
                  </a:xfrm>
                  <a:custGeom>
                    <a:avLst/>
                    <a:gdLst>
                      <a:gd name="T0" fmla="*/ 25 w 26"/>
                      <a:gd name="T1" fmla="*/ 16 h 26"/>
                      <a:gd name="T2" fmla="*/ 24 w 26"/>
                      <a:gd name="T3" fmla="*/ 19 h 26"/>
                      <a:gd name="T4" fmla="*/ 10 w 26"/>
                      <a:gd name="T5" fmla="*/ 26 h 26"/>
                      <a:gd name="T6" fmla="*/ 7 w 26"/>
                      <a:gd name="T7" fmla="*/ 24 h 26"/>
                      <a:gd name="T8" fmla="*/ 0 w 26"/>
                      <a:gd name="T9" fmla="*/ 11 h 26"/>
                      <a:gd name="T10" fmla="*/ 2 w 26"/>
                      <a:gd name="T11" fmla="*/ 7 h 26"/>
                      <a:gd name="T12" fmla="*/ 15 w 26"/>
                      <a:gd name="T13" fmla="*/ 1 h 26"/>
                      <a:gd name="T14" fmla="*/ 19 w 26"/>
                      <a:gd name="T15" fmla="*/ 2 h 26"/>
                      <a:gd name="T16" fmla="*/ 25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6"/>
                        </a:moveTo>
                        <a:cubicBezTo>
                          <a:pt x="26" y="17"/>
                          <a:pt x="25" y="18"/>
                          <a:pt x="24" y="19"/>
                        </a:cubicBezTo>
                        <a:cubicBezTo>
                          <a:pt x="10" y="26"/>
                          <a:pt x="10" y="26"/>
                          <a:pt x="10" y="26"/>
                        </a:cubicBezTo>
                        <a:cubicBezTo>
                          <a:pt x="9" y="26"/>
                          <a:pt x="7" y="26"/>
                          <a:pt x="7" y="24"/>
                        </a:cubicBezTo>
                        <a:cubicBezTo>
                          <a:pt x="0" y="11"/>
                          <a:pt x="0" y="11"/>
                          <a:pt x="0" y="11"/>
                        </a:cubicBezTo>
                        <a:cubicBezTo>
                          <a:pt x="0" y="9"/>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2" name="任意多边形: 形状 151"/>
                  <p:cNvSpPr>
                    <a:spLocks/>
                  </p:cNvSpPr>
                  <p:nvPr/>
                </p:nvSpPr>
                <p:spPr bwMode="auto">
                  <a:xfrm rot="1463065">
                    <a:off x="4967937" y="5226889"/>
                    <a:ext cx="188737" cy="185694"/>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2 w 26"/>
                      <a:gd name="T11" fmla="*/ 7 h 26"/>
                      <a:gd name="T12" fmla="*/ 15 w 26"/>
                      <a:gd name="T13" fmla="*/ 0 h 26"/>
                      <a:gd name="T14" fmla="*/ 19 w 26"/>
                      <a:gd name="T15" fmla="*/ 1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5" y="18"/>
                          <a:pt x="24" y="19"/>
                        </a:cubicBezTo>
                        <a:cubicBezTo>
                          <a:pt x="10" y="25"/>
                          <a:pt x="10" y="25"/>
                          <a:pt x="10" y="25"/>
                        </a:cubicBezTo>
                        <a:cubicBezTo>
                          <a:pt x="9" y="26"/>
                          <a:pt x="7" y="25"/>
                          <a:pt x="7" y="24"/>
                        </a:cubicBezTo>
                        <a:cubicBezTo>
                          <a:pt x="0" y="10"/>
                          <a:pt x="0" y="10"/>
                          <a:pt x="0" y="10"/>
                        </a:cubicBezTo>
                        <a:cubicBezTo>
                          <a:pt x="0" y="9"/>
                          <a:pt x="0" y="7"/>
                          <a:pt x="2" y="7"/>
                        </a:cubicBezTo>
                        <a:cubicBezTo>
                          <a:pt x="15" y="0"/>
                          <a:pt x="15" y="0"/>
                          <a:pt x="15" y="0"/>
                        </a:cubicBezTo>
                        <a:cubicBezTo>
                          <a:pt x="17" y="0"/>
                          <a:pt x="18" y="0"/>
                          <a:pt x="19" y="1"/>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3" name="任意多边形: 形状 152"/>
                  <p:cNvSpPr>
                    <a:spLocks/>
                  </p:cNvSpPr>
                  <p:nvPr/>
                </p:nvSpPr>
                <p:spPr bwMode="auto">
                  <a:xfrm rot="1463065">
                    <a:off x="5144789" y="5220154"/>
                    <a:ext cx="188737" cy="185694"/>
                  </a:xfrm>
                  <a:custGeom>
                    <a:avLst/>
                    <a:gdLst>
                      <a:gd name="T0" fmla="*/ 25 w 26"/>
                      <a:gd name="T1" fmla="*/ 16 h 26"/>
                      <a:gd name="T2" fmla="*/ 24 w 26"/>
                      <a:gd name="T3" fmla="*/ 19 h 26"/>
                      <a:gd name="T4" fmla="*/ 10 w 26"/>
                      <a:gd name="T5" fmla="*/ 26 h 26"/>
                      <a:gd name="T6" fmla="*/ 7 w 26"/>
                      <a:gd name="T7" fmla="*/ 25 h 26"/>
                      <a:gd name="T8" fmla="*/ 0 w 26"/>
                      <a:gd name="T9" fmla="*/ 11 h 26"/>
                      <a:gd name="T10" fmla="*/ 1 w 26"/>
                      <a:gd name="T11" fmla="*/ 7 h 26"/>
                      <a:gd name="T12" fmla="*/ 15 w 26"/>
                      <a:gd name="T13" fmla="*/ 1 h 26"/>
                      <a:gd name="T14" fmla="*/ 19 w 26"/>
                      <a:gd name="T15" fmla="*/ 2 h 26"/>
                      <a:gd name="T16" fmla="*/ 25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6"/>
                        </a:moveTo>
                        <a:cubicBezTo>
                          <a:pt x="26" y="17"/>
                          <a:pt x="25" y="19"/>
                          <a:pt x="24" y="19"/>
                        </a:cubicBezTo>
                        <a:cubicBezTo>
                          <a:pt x="10" y="26"/>
                          <a:pt x="10" y="26"/>
                          <a:pt x="10" y="26"/>
                        </a:cubicBezTo>
                        <a:cubicBezTo>
                          <a:pt x="9" y="26"/>
                          <a:pt x="7" y="26"/>
                          <a:pt x="7" y="25"/>
                        </a:cubicBezTo>
                        <a:cubicBezTo>
                          <a:pt x="0" y="11"/>
                          <a:pt x="0" y="11"/>
                          <a:pt x="0" y="11"/>
                        </a:cubicBezTo>
                        <a:cubicBezTo>
                          <a:pt x="0" y="10"/>
                          <a:pt x="0" y="8"/>
                          <a:pt x="1" y="7"/>
                        </a:cubicBezTo>
                        <a:cubicBezTo>
                          <a:pt x="15" y="1"/>
                          <a:pt x="15" y="1"/>
                          <a:pt x="15" y="1"/>
                        </a:cubicBezTo>
                        <a:cubicBezTo>
                          <a:pt x="16"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4" name="任意多边形: 形状 153"/>
                  <p:cNvSpPr>
                    <a:spLocks/>
                  </p:cNvSpPr>
                  <p:nvPr/>
                </p:nvSpPr>
                <p:spPr bwMode="auto">
                  <a:xfrm rot="1463065">
                    <a:off x="5312683" y="5217573"/>
                    <a:ext cx="194826" cy="188737"/>
                  </a:xfrm>
                  <a:custGeom>
                    <a:avLst/>
                    <a:gdLst>
                      <a:gd name="T0" fmla="*/ 26 w 27"/>
                      <a:gd name="T1" fmla="*/ 16 h 26"/>
                      <a:gd name="T2" fmla="*/ 25 w 27"/>
                      <a:gd name="T3" fmla="*/ 19 h 26"/>
                      <a:gd name="T4" fmla="*/ 11 w 27"/>
                      <a:gd name="T5" fmla="*/ 26 h 26"/>
                      <a:gd name="T6" fmla="*/ 8 w 27"/>
                      <a:gd name="T7" fmla="*/ 24 h 26"/>
                      <a:gd name="T8" fmla="*/ 1 w 27"/>
                      <a:gd name="T9" fmla="*/ 11 h 26"/>
                      <a:gd name="T10" fmla="*/ 2 w 27"/>
                      <a:gd name="T11" fmla="*/ 7 h 26"/>
                      <a:gd name="T12" fmla="*/ 16 w 27"/>
                      <a:gd name="T13" fmla="*/ 1 h 26"/>
                      <a:gd name="T14" fmla="*/ 20 w 27"/>
                      <a:gd name="T15" fmla="*/ 2 h 26"/>
                      <a:gd name="T16" fmla="*/ 26 w 27"/>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6"/>
                        </a:moveTo>
                        <a:cubicBezTo>
                          <a:pt x="27" y="17"/>
                          <a:pt x="26" y="18"/>
                          <a:pt x="25" y="19"/>
                        </a:cubicBezTo>
                        <a:cubicBezTo>
                          <a:pt x="11" y="26"/>
                          <a:pt x="11" y="26"/>
                          <a:pt x="11" y="26"/>
                        </a:cubicBezTo>
                        <a:cubicBezTo>
                          <a:pt x="10" y="26"/>
                          <a:pt x="8" y="26"/>
                          <a:pt x="8" y="24"/>
                        </a:cubicBezTo>
                        <a:cubicBezTo>
                          <a:pt x="1" y="11"/>
                          <a:pt x="1" y="11"/>
                          <a:pt x="1" y="11"/>
                        </a:cubicBezTo>
                        <a:cubicBezTo>
                          <a:pt x="0" y="9"/>
                          <a:pt x="1" y="8"/>
                          <a:pt x="2" y="7"/>
                        </a:cubicBezTo>
                        <a:cubicBezTo>
                          <a:pt x="16" y="1"/>
                          <a:pt x="16" y="1"/>
                          <a:pt x="16" y="1"/>
                        </a:cubicBezTo>
                        <a:cubicBezTo>
                          <a:pt x="17" y="0"/>
                          <a:pt x="19" y="0"/>
                          <a:pt x="20"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5" name="任意多边形: 形状 154"/>
                  <p:cNvSpPr>
                    <a:spLocks/>
                  </p:cNvSpPr>
                  <p:nvPr/>
                </p:nvSpPr>
                <p:spPr bwMode="auto">
                  <a:xfrm rot="1463065">
                    <a:off x="5486392" y="5219293"/>
                    <a:ext cx="194826" cy="185694"/>
                  </a:xfrm>
                  <a:custGeom>
                    <a:avLst/>
                    <a:gdLst>
                      <a:gd name="T0" fmla="*/ 26 w 27"/>
                      <a:gd name="T1" fmla="*/ 15 h 26"/>
                      <a:gd name="T2" fmla="*/ 25 w 27"/>
                      <a:gd name="T3" fmla="*/ 19 h 26"/>
                      <a:gd name="T4" fmla="*/ 11 w 27"/>
                      <a:gd name="T5" fmla="*/ 25 h 26"/>
                      <a:gd name="T6" fmla="*/ 7 w 27"/>
                      <a:gd name="T7" fmla="*/ 24 h 26"/>
                      <a:gd name="T8" fmla="*/ 1 w 27"/>
                      <a:gd name="T9" fmla="*/ 10 h 26"/>
                      <a:gd name="T10" fmla="*/ 2 w 27"/>
                      <a:gd name="T11" fmla="*/ 7 h 26"/>
                      <a:gd name="T12" fmla="*/ 16 w 27"/>
                      <a:gd name="T13" fmla="*/ 0 h 26"/>
                      <a:gd name="T14" fmla="*/ 20 w 27"/>
                      <a:gd name="T15" fmla="*/ 1 h 26"/>
                      <a:gd name="T16" fmla="*/ 26 w 27"/>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5"/>
                        </a:moveTo>
                        <a:cubicBezTo>
                          <a:pt x="27" y="16"/>
                          <a:pt x="26" y="18"/>
                          <a:pt x="25" y="19"/>
                        </a:cubicBezTo>
                        <a:cubicBezTo>
                          <a:pt x="11" y="25"/>
                          <a:pt x="11" y="25"/>
                          <a:pt x="11" y="25"/>
                        </a:cubicBezTo>
                        <a:cubicBezTo>
                          <a:pt x="10" y="26"/>
                          <a:pt x="8" y="25"/>
                          <a:pt x="7" y="24"/>
                        </a:cubicBezTo>
                        <a:cubicBezTo>
                          <a:pt x="1" y="10"/>
                          <a:pt x="1" y="10"/>
                          <a:pt x="1" y="10"/>
                        </a:cubicBezTo>
                        <a:cubicBezTo>
                          <a:pt x="0" y="9"/>
                          <a:pt x="1" y="7"/>
                          <a:pt x="2" y="7"/>
                        </a:cubicBezTo>
                        <a:cubicBezTo>
                          <a:pt x="16" y="0"/>
                          <a:pt x="16" y="0"/>
                          <a:pt x="16" y="0"/>
                        </a:cubicBezTo>
                        <a:cubicBezTo>
                          <a:pt x="17" y="0"/>
                          <a:pt x="19" y="0"/>
                          <a:pt x="20" y="1"/>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6" name="任意多边形: 形状 155"/>
                  <p:cNvSpPr>
                    <a:spLocks/>
                  </p:cNvSpPr>
                  <p:nvPr/>
                </p:nvSpPr>
                <p:spPr bwMode="auto">
                  <a:xfrm rot="1463065">
                    <a:off x="5663244" y="5212559"/>
                    <a:ext cx="194826" cy="185694"/>
                  </a:xfrm>
                  <a:custGeom>
                    <a:avLst/>
                    <a:gdLst>
                      <a:gd name="T0" fmla="*/ 26 w 27"/>
                      <a:gd name="T1" fmla="*/ 16 h 26"/>
                      <a:gd name="T2" fmla="*/ 25 w 27"/>
                      <a:gd name="T3" fmla="*/ 19 h 26"/>
                      <a:gd name="T4" fmla="*/ 11 w 27"/>
                      <a:gd name="T5" fmla="*/ 26 h 26"/>
                      <a:gd name="T6" fmla="*/ 7 w 27"/>
                      <a:gd name="T7" fmla="*/ 25 h 26"/>
                      <a:gd name="T8" fmla="*/ 1 w 27"/>
                      <a:gd name="T9" fmla="*/ 11 h 26"/>
                      <a:gd name="T10" fmla="*/ 2 w 27"/>
                      <a:gd name="T11" fmla="*/ 7 h 26"/>
                      <a:gd name="T12" fmla="*/ 16 w 27"/>
                      <a:gd name="T13" fmla="*/ 1 h 26"/>
                      <a:gd name="T14" fmla="*/ 19 w 27"/>
                      <a:gd name="T15" fmla="*/ 2 h 26"/>
                      <a:gd name="T16" fmla="*/ 26 w 27"/>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6"/>
                        </a:moveTo>
                        <a:cubicBezTo>
                          <a:pt x="27" y="17"/>
                          <a:pt x="26" y="19"/>
                          <a:pt x="25" y="19"/>
                        </a:cubicBezTo>
                        <a:cubicBezTo>
                          <a:pt x="11" y="26"/>
                          <a:pt x="11" y="26"/>
                          <a:pt x="11" y="26"/>
                        </a:cubicBezTo>
                        <a:cubicBezTo>
                          <a:pt x="10" y="26"/>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7" name="任意多边形: 形状 156"/>
                  <p:cNvSpPr>
                    <a:spLocks/>
                  </p:cNvSpPr>
                  <p:nvPr/>
                </p:nvSpPr>
                <p:spPr bwMode="auto">
                  <a:xfrm rot="1463065">
                    <a:off x="5837583" y="5211370"/>
                    <a:ext cx="194826" cy="185694"/>
                  </a:xfrm>
                  <a:custGeom>
                    <a:avLst/>
                    <a:gdLst>
                      <a:gd name="T0" fmla="*/ 26 w 27"/>
                      <a:gd name="T1" fmla="*/ 15 h 26"/>
                      <a:gd name="T2" fmla="*/ 25 w 27"/>
                      <a:gd name="T3" fmla="*/ 19 h 26"/>
                      <a:gd name="T4" fmla="*/ 11 w 27"/>
                      <a:gd name="T5" fmla="*/ 25 h 26"/>
                      <a:gd name="T6" fmla="*/ 7 w 27"/>
                      <a:gd name="T7" fmla="*/ 24 h 26"/>
                      <a:gd name="T8" fmla="*/ 1 w 27"/>
                      <a:gd name="T9" fmla="*/ 10 h 26"/>
                      <a:gd name="T10" fmla="*/ 2 w 27"/>
                      <a:gd name="T11" fmla="*/ 7 h 26"/>
                      <a:gd name="T12" fmla="*/ 16 w 27"/>
                      <a:gd name="T13" fmla="*/ 0 h 26"/>
                      <a:gd name="T14" fmla="*/ 19 w 27"/>
                      <a:gd name="T15" fmla="*/ 2 h 26"/>
                      <a:gd name="T16" fmla="*/ 26 w 27"/>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5"/>
                        </a:moveTo>
                        <a:cubicBezTo>
                          <a:pt x="27" y="17"/>
                          <a:pt x="26" y="18"/>
                          <a:pt x="25" y="19"/>
                        </a:cubicBezTo>
                        <a:cubicBezTo>
                          <a:pt x="11" y="25"/>
                          <a:pt x="11" y="25"/>
                          <a:pt x="11" y="25"/>
                        </a:cubicBezTo>
                        <a:cubicBezTo>
                          <a:pt x="10" y="26"/>
                          <a:pt x="8" y="26"/>
                          <a:pt x="7" y="24"/>
                        </a:cubicBezTo>
                        <a:cubicBezTo>
                          <a:pt x="1" y="10"/>
                          <a:pt x="1" y="10"/>
                          <a:pt x="1" y="10"/>
                        </a:cubicBezTo>
                        <a:cubicBezTo>
                          <a:pt x="0" y="9"/>
                          <a:pt x="1" y="8"/>
                          <a:pt x="2" y="7"/>
                        </a:cubicBezTo>
                        <a:cubicBezTo>
                          <a:pt x="16" y="0"/>
                          <a:pt x="16" y="0"/>
                          <a:pt x="16" y="0"/>
                        </a:cubicBezTo>
                        <a:cubicBezTo>
                          <a:pt x="17" y="0"/>
                          <a:pt x="19" y="0"/>
                          <a:pt x="19"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8" name="任意多边形: 形状 157"/>
                  <p:cNvSpPr>
                    <a:spLocks/>
                  </p:cNvSpPr>
                  <p:nvPr/>
                </p:nvSpPr>
                <p:spPr bwMode="auto">
                  <a:xfrm rot="1463065">
                    <a:off x="6240230" y="4838254"/>
                    <a:ext cx="216136" cy="207002"/>
                  </a:xfrm>
                  <a:custGeom>
                    <a:avLst/>
                    <a:gdLst>
                      <a:gd name="T0" fmla="*/ 29 w 30"/>
                      <a:gd name="T1" fmla="*/ 16 h 29"/>
                      <a:gd name="T2" fmla="*/ 28 w 30"/>
                      <a:gd name="T3" fmla="*/ 20 h 29"/>
                      <a:gd name="T4" fmla="*/ 10 w 30"/>
                      <a:gd name="T5" fmla="*/ 28 h 29"/>
                      <a:gd name="T6" fmla="*/ 7 w 30"/>
                      <a:gd name="T7" fmla="*/ 27 h 29"/>
                      <a:gd name="T8" fmla="*/ 0 w 30"/>
                      <a:gd name="T9" fmla="*/ 13 h 29"/>
                      <a:gd name="T10" fmla="*/ 2 w 30"/>
                      <a:gd name="T11" fmla="*/ 9 h 29"/>
                      <a:gd name="T12" fmla="*/ 19 w 30"/>
                      <a:gd name="T13" fmla="*/ 1 h 29"/>
                      <a:gd name="T14" fmla="*/ 23 w 30"/>
                      <a:gd name="T15" fmla="*/ 2 h 29"/>
                      <a:gd name="T16" fmla="*/ 29 w 30"/>
                      <a:gd name="T17" fmla="*/ 1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29">
                        <a:moveTo>
                          <a:pt x="29" y="16"/>
                        </a:moveTo>
                        <a:cubicBezTo>
                          <a:pt x="30" y="17"/>
                          <a:pt x="30" y="19"/>
                          <a:pt x="28" y="20"/>
                        </a:cubicBezTo>
                        <a:cubicBezTo>
                          <a:pt x="10" y="28"/>
                          <a:pt x="10" y="28"/>
                          <a:pt x="10" y="28"/>
                        </a:cubicBezTo>
                        <a:cubicBezTo>
                          <a:pt x="9" y="29"/>
                          <a:pt x="8" y="28"/>
                          <a:pt x="7" y="27"/>
                        </a:cubicBezTo>
                        <a:cubicBezTo>
                          <a:pt x="0" y="13"/>
                          <a:pt x="0" y="13"/>
                          <a:pt x="0" y="13"/>
                        </a:cubicBezTo>
                        <a:cubicBezTo>
                          <a:pt x="0" y="12"/>
                          <a:pt x="0" y="10"/>
                          <a:pt x="2" y="9"/>
                        </a:cubicBezTo>
                        <a:cubicBezTo>
                          <a:pt x="19" y="1"/>
                          <a:pt x="19" y="1"/>
                          <a:pt x="19" y="1"/>
                        </a:cubicBezTo>
                        <a:cubicBezTo>
                          <a:pt x="21" y="0"/>
                          <a:pt x="22" y="1"/>
                          <a:pt x="23" y="2"/>
                        </a:cubicBezTo>
                        <a:lnTo>
                          <a:pt x="29"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9" name="任意多边形: 形状 158"/>
                  <p:cNvSpPr>
                    <a:spLocks/>
                  </p:cNvSpPr>
                  <p:nvPr/>
                </p:nvSpPr>
                <p:spPr bwMode="auto">
                  <a:xfrm rot="1463065">
                    <a:off x="6264996" y="4931696"/>
                    <a:ext cx="216136" cy="273974"/>
                  </a:xfrm>
                  <a:custGeom>
                    <a:avLst/>
                    <a:gdLst>
                      <a:gd name="T0" fmla="*/ 29 w 30"/>
                      <a:gd name="T1" fmla="*/ 29 h 38"/>
                      <a:gd name="T2" fmla="*/ 28 w 30"/>
                      <a:gd name="T3" fmla="*/ 32 h 38"/>
                      <a:gd name="T4" fmla="*/ 17 w 30"/>
                      <a:gd name="T5" fmla="*/ 37 h 38"/>
                      <a:gd name="T6" fmla="*/ 13 w 30"/>
                      <a:gd name="T7" fmla="*/ 36 h 38"/>
                      <a:gd name="T8" fmla="*/ 1 w 30"/>
                      <a:gd name="T9" fmla="*/ 10 h 38"/>
                      <a:gd name="T10" fmla="*/ 2 w 30"/>
                      <a:gd name="T11" fmla="*/ 6 h 38"/>
                      <a:gd name="T12" fmla="*/ 13 w 30"/>
                      <a:gd name="T13" fmla="*/ 1 h 38"/>
                      <a:gd name="T14" fmla="*/ 17 w 30"/>
                      <a:gd name="T15" fmla="*/ 2 h 38"/>
                      <a:gd name="T16" fmla="*/ 29 w 30"/>
                      <a:gd name="T17" fmla="*/ 2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38">
                        <a:moveTo>
                          <a:pt x="29" y="29"/>
                        </a:moveTo>
                        <a:cubicBezTo>
                          <a:pt x="30" y="30"/>
                          <a:pt x="29" y="32"/>
                          <a:pt x="28" y="32"/>
                        </a:cubicBezTo>
                        <a:cubicBezTo>
                          <a:pt x="17" y="37"/>
                          <a:pt x="17" y="37"/>
                          <a:pt x="17" y="37"/>
                        </a:cubicBezTo>
                        <a:cubicBezTo>
                          <a:pt x="16" y="38"/>
                          <a:pt x="14" y="37"/>
                          <a:pt x="13" y="36"/>
                        </a:cubicBezTo>
                        <a:cubicBezTo>
                          <a:pt x="1" y="10"/>
                          <a:pt x="1" y="10"/>
                          <a:pt x="1" y="10"/>
                        </a:cubicBezTo>
                        <a:cubicBezTo>
                          <a:pt x="0" y="8"/>
                          <a:pt x="1" y="7"/>
                          <a:pt x="2" y="6"/>
                        </a:cubicBezTo>
                        <a:cubicBezTo>
                          <a:pt x="13" y="1"/>
                          <a:pt x="13" y="1"/>
                          <a:pt x="13" y="1"/>
                        </a:cubicBezTo>
                        <a:cubicBezTo>
                          <a:pt x="14" y="0"/>
                          <a:pt x="16" y="1"/>
                          <a:pt x="17" y="2"/>
                        </a:cubicBezTo>
                        <a:lnTo>
                          <a:pt x="29" y="29"/>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0" name="任意多边形: 形状 159"/>
                  <p:cNvSpPr>
                    <a:spLocks/>
                  </p:cNvSpPr>
                  <p:nvPr/>
                </p:nvSpPr>
                <p:spPr bwMode="auto">
                  <a:xfrm rot="1463065">
                    <a:off x="6194196" y="4658999"/>
                    <a:ext cx="252666" cy="216136"/>
                  </a:xfrm>
                  <a:custGeom>
                    <a:avLst/>
                    <a:gdLst>
                      <a:gd name="T0" fmla="*/ 35 w 35"/>
                      <a:gd name="T1" fmla="*/ 15 h 30"/>
                      <a:gd name="T2" fmla="*/ 34 w 35"/>
                      <a:gd name="T3" fmla="*/ 19 h 30"/>
                      <a:gd name="T4" fmla="*/ 11 w 35"/>
                      <a:gd name="T5" fmla="*/ 29 h 30"/>
                      <a:gd name="T6" fmla="*/ 7 w 35"/>
                      <a:gd name="T7" fmla="*/ 28 h 30"/>
                      <a:gd name="T8" fmla="*/ 1 w 35"/>
                      <a:gd name="T9" fmla="*/ 15 h 30"/>
                      <a:gd name="T10" fmla="*/ 2 w 35"/>
                      <a:gd name="T11" fmla="*/ 11 h 30"/>
                      <a:gd name="T12" fmla="*/ 25 w 35"/>
                      <a:gd name="T13" fmla="*/ 0 h 30"/>
                      <a:gd name="T14" fmla="*/ 28 w 35"/>
                      <a:gd name="T15" fmla="*/ 2 h 30"/>
                      <a:gd name="T16" fmla="*/ 35 w 35"/>
                      <a:gd name="T17" fmla="*/ 1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30">
                        <a:moveTo>
                          <a:pt x="35" y="15"/>
                        </a:moveTo>
                        <a:cubicBezTo>
                          <a:pt x="35" y="17"/>
                          <a:pt x="35" y="18"/>
                          <a:pt x="34" y="19"/>
                        </a:cubicBezTo>
                        <a:cubicBezTo>
                          <a:pt x="11" y="29"/>
                          <a:pt x="11" y="29"/>
                          <a:pt x="11" y="29"/>
                        </a:cubicBezTo>
                        <a:cubicBezTo>
                          <a:pt x="10" y="30"/>
                          <a:pt x="8" y="30"/>
                          <a:pt x="7" y="28"/>
                        </a:cubicBezTo>
                        <a:cubicBezTo>
                          <a:pt x="1" y="15"/>
                          <a:pt x="1" y="15"/>
                          <a:pt x="1" y="15"/>
                        </a:cubicBezTo>
                        <a:cubicBezTo>
                          <a:pt x="0" y="13"/>
                          <a:pt x="1" y="12"/>
                          <a:pt x="2" y="11"/>
                        </a:cubicBezTo>
                        <a:cubicBezTo>
                          <a:pt x="25" y="0"/>
                          <a:pt x="25" y="0"/>
                          <a:pt x="25" y="0"/>
                        </a:cubicBezTo>
                        <a:cubicBezTo>
                          <a:pt x="26" y="0"/>
                          <a:pt x="28" y="0"/>
                          <a:pt x="28" y="2"/>
                        </a:cubicBezTo>
                        <a:lnTo>
                          <a:pt x="3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1" name="任意多边形: 形状 160"/>
                  <p:cNvSpPr>
                    <a:spLocks/>
                  </p:cNvSpPr>
                  <p:nvPr/>
                </p:nvSpPr>
                <p:spPr bwMode="auto">
                  <a:xfrm rot="1463065">
                    <a:off x="6024853" y="5147286"/>
                    <a:ext cx="426181" cy="304415"/>
                  </a:xfrm>
                  <a:custGeom>
                    <a:avLst/>
                    <a:gdLst>
                      <a:gd name="T0" fmla="*/ 58 w 59"/>
                      <a:gd name="T1" fmla="*/ 16 h 42"/>
                      <a:gd name="T2" fmla="*/ 57 w 59"/>
                      <a:gd name="T3" fmla="*/ 19 h 42"/>
                      <a:gd name="T4" fmla="*/ 11 w 59"/>
                      <a:gd name="T5" fmla="*/ 41 h 42"/>
                      <a:gd name="T6" fmla="*/ 8 w 59"/>
                      <a:gd name="T7" fmla="*/ 40 h 42"/>
                      <a:gd name="T8" fmla="*/ 1 w 59"/>
                      <a:gd name="T9" fmla="*/ 26 h 42"/>
                      <a:gd name="T10" fmla="*/ 2 w 59"/>
                      <a:gd name="T11" fmla="*/ 22 h 42"/>
                      <a:gd name="T12" fmla="*/ 48 w 59"/>
                      <a:gd name="T13" fmla="*/ 1 h 42"/>
                      <a:gd name="T14" fmla="*/ 52 w 59"/>
                      <a:gd name="T15" fmla="*/ 2 h 42"/>
                      <a:gd name="T16" fmla="*/ 58 w 59"/>
                      <a:gd name="T17" fmla="*/ 1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42">
                        <a:moveTo>
                          <a:pt x="58" y="16"/>
                        </a:moveTo>
                        <a:cubicBezTo>
                          <a:pt x="59" y="17"/>
                          <a:pt x="58" y="19"/>
                          <a:pt x="57" y="19"/>
                        </a:cubicBezTo>
                        <a:cubicBezTo>
                          <a:pt x="11" y="41"/>
                          <a:pt x="11" y="41"/>
                          <a:pt x="11" y="41"/>
                        </a:cubicBezTo>
                        <a:cubicBezTo>
                          <a:pt x="10" y="42"/>
                          <a:pt x="8" y="41"/>
                          <a:pt x="8" y="40"/>
                        </a:cubicBezTo>
                        <a:cubicBezTo>
                          <a:pt x="1" y="26"/>
                          <a:pt x="1" y="26"/>
                          <a:pt x="1" y="26"/>
                        </a:cubicBezTo>
                        <a:cubicBezTo>
                          <a:pt x="0" y="25"/>
                          <a:pt x="1" y="23"/>
                          <a:pt x="2" y="22"/>
                        </a:cubicBezTo>
                        <a:cubicBezTo>
                          <a:pt x="48" y="1"/>
                          <a:pt x="48" y="1"/>
                          <a:pt x="48" y="1"/>
                        </a:cubicBezTo>
                        <a:cubicBezTo>
                          <a:pt x="50" y="0"/>
                          <a:pt x="51" y="1"/>
                          <a:pt x="52" y="2"/>
                        </a:cubicBezTo>
                        <a:lnTo>
                          <a:pt x="58"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grpSp>
            <p:nvGrpSpPr>
              <p:cNvPr id="78" name="组合 77"/>
              <p:cNvGrpSpPr/>
              <p:nvPr/>
            </p:nvGrpSpPr>
            <p:grpSpPr>
              <a:xfrm rot="21480000">
                <a:off x="3466492" y="2349500"/>
                <a:ext cx="4997599" cy="2952650"/>
                <a:chOff x="3504592" y="2088321"/>
                <a:chExt cx="4997599" cy="3213829"/>
              </a:xfrm>
            </p:grpSpPr>
            <p:sp>
              <p:nvSpPr>
                <p:cNvPr id="79" name="任意多边形: 形状 78"/>
                <p:cNvSpPr>
                  <a:spLocks/>
                </p:cNvSpPr>
                <p:nvPr/>
              </p:nvSpPr>
              <p:spPr bwMode="auto">
                <a:xfrm rot="1523065">
                  <a:off x="3513138" y="2088321"/>
                  <a:ext cx="4989053" cy="3101065"/>
                </a:xfrm>
                <a:custGeom>
                  <a:avLst/>
                  <a:gdLst>
                    <a:gd name="T0" fmla="*/ 462 w 478"/>
                    <a:gd name="T1" fmla="*/ 2 h 297"/>
                    <a:gd name="T2" fmla="*/ 292 w 478"/>
                    <a:gd name="T3" fmla="*/ 82 h 297"/>
                    <a:gd name="T4" fmla="*/ 175 w 478"/>
                    <a:gd name="T5" fmla="*/ 137 h 297"/>
                    <a:gd name="T6" fmla="*/ 5 w 478"/>
                    <a:gd name="T7" fmla="*/ 218 h 297"/>
                    <a:gd name="T8" fmla="*/ 1 w 478"/>
                    <a:gd name="T9" fmla="*/ 227 h 297"/>
                    <a:gd name="T10" fmla="*/ 7 w 478"/>
                    <a:gd name="T11" fmla="*/ 238 h 297"/>
                    <a:gd name="T12" fmla="*/ 83 w 478"/>
                    <a:gd name="T13" fmla="*/ 293 h 297"/>
                    <a:gd name="T14" fmla="*/ 93 w 478"/>
                    <a:gd name="T15" fmla="*/ 294 h 297"/>
                    <a:gd name="T16" fmla="*/ 221 w 478"/>
                    <a:gd name="T17" fmla="*/ 234 h 297"/>
                    <a:gd name="T18" fmla="*/ 337 w 478"/>
                    <a:gd name="T19" fmla="*/ 179 h 297"/>
                    <a:gd name="T20" fmla="*/ 464 w 478"/>
                    <a:gd name="T21" fmla="*/ 119 h 297"/>
                    <a:gd name="T22" fmla="*/ 471 w 478"/>
                    <a:gd name="T23" fmla="*/ 110 h 297"/>
                    <a:gd name="T24" fmla="*/ 477 w 478"/>
                    <a:gd name="T25" fmla="*/ 18 h 297"/>
                    <a:gd name="T26" fmla="*/ 471 w 478"/>
                    <a:gd name="T27" fmla="*/ 5 h 297"/>
                    <a:gd name="T28" fmla="*/ 462 w 478"/>
                    <a:gd name="T29" fmla="*/ 2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8" h="297">
                      <a:moveTo>
                        <a:pt x="462" y="2"/>
                      </a:moveTo>
                      <a:cubicBezTo>
                        <a:pt x="457" y="4"/>
                        <a:pt x="369" y="46"/>
                        <a:pt x="292" y="82"/>
                      </a:cubicBezTo>
                      <a:cubicBezTo>
                        <a:pt x="292" y="82"/>
                        <a:pt x="237" y="108"/>
                        <a:pt x="175" y="137"/>
                      </a:cubicBezTo>
                      <a:cubicBezTo>
                        <a:pt x="97" y="174"/>
                        <a:pt x="7" y="217"/>
                        <a:pt x="5" y="218"/>
                      </a:cubicBezTo>
                      <a:cubicBezTo>
                        <a:pt x="1" y="219"/>
                        <a:pt x="0" y="223"/>
                        <a:pt x="1" y="227"/>
                      </a:cubicBezTo>
                      <a:cubicBezTo>
                        <a:pt x="2" y="228"/>
                        <a:pt x="7" y="238"/>
                        <a:pt x="7" y="238"/>
                      </a:cubicBezTo>
                      <a:cubicBezTo>
                        <a:pt x="83" y="293"/>
                        <a:pt x="83" y="293"/>
                        <a:pt x="83" y="293"/>
                      </a:cubicBezTo>
                      <a:cubicBezTo>
                        <a:pt x="83" y="293"/>
                        <a:pt x="87" y="297"/>
                        <a:pt x="93" y="294"/>
                      </a:cubicBezTo>
                      <a:cubicBezTo>
                        <a:pt x="97" y="292"/>
                        <a:pt x="160" y="263"/>
                        <a:pt x="221" y="234"/>
                      </a:cubicBezTo>
                      <a:cubicBezTo>
                        <a:pt x="280" y="206"/>
                        <a:pt x="337" y="179"/>
                        <a:pt x="337" y="179"/>
                      </a:cubicBezTo>
                      <a:cubicBezTo>
                        <a:pt x="398" y="150"/>
                        <a:pt x="461" y="120"/>
                        <a:pt x="464" y="119"/>
                      </a:cubicBezTo>
                      <a:cubicBezTo>
                        <a:pt x="471" y="115"/>
                        <a:pt x="471" y="110"/>
                        <a:pt x="471" y="110"/>
                      </a:cubicBezTo>
                      <a:cubicBezTo>
                        <a:pt x="477" y="18"/>
                        <a:pt x="477" y="18"/>
                        <a:pt x="477" y="18"/>
                      </a:cubicBezTo>
                      <a:cubicBezTo>
                        <a:pt x="478" y="17"/>
                        <a:pt x="472" y="6"/>
                        <a:pt x="471" y="5"/>
                      </a:cubicBezTo>
                      <a:cubicBezTo>
                        <a:pt x="470" y="2"/>
                        <a:pt x="466" y="0"/>
                        <a:pt x="462" y="2"/>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0" name="任意多边形: 形状 79"/>
                <p:cNvSpPr>
                  <a:spLocks/>
                </p:cNvSpPr>
                <p:nvPr/>
              </p:nvSpPr>
              <p:spPr bwMode="auto">
                <a:xfrm rot="1523065">
                  <a:off x="3504592" y="2187852"/>
                  <a:ext cx="4949351" cy="3114298"/>
                </a:xfrm>
                <a:custGeom>
                  <a:avLst/>
                  <a:gdLst>
                    <a:gd name="T0" fmla="*/ 463 w 474"/>
                    <a:gd name="T1" fmla="*/ 3 h 298"/>
                    <a:gd name="T2" fmla="*/ 293 w 474"/>
                    <a:gd name="T3" fmla="*/ 83 h 298"/>
                    <a:gd name="T4" fmla="*/ 176 w 474"/>
                    <a:gd name="T5" fmla="*/ 138 h 298"/>
                    <a:gd name="T6" fmla="*/ 6 w 474"/>
                    <a:gd name="T7" fmla="*/ 219 h 298"/>
                    <a:gd name="T8" fmla="*/ 4 w 474"/>
                    <a:gd name="T9" fmla="*/ 231 h 298"/>
                    <a:gd name="T10" fmla="*/ 84 w 474"/>
                    <a:gd name="T11" fmla="*/ 294 h 298"/>
                    <a:gd name="T12" fmla="*/ 94 w 474"/>
                    <a:gd name="T13" fmla="*/ 295 h 298"/>
                    <a:gd name="T14" fmla="*/ 222 w 474"/>
                    <a:gd name="T15" fmla="*/ 235 h 298"/>
                    <a:gd name="T16" fmla="*/ 338 w 474"/>
                    <a:gd name="T17" fmla="*/ 179 h 298"/>
                    <a:gd name="T18" fmla="*/ 465 w 474"/>
                    <a:gd name="T19" fmla="*/ 120 h 298"/>
                    <a:gd name="T20" fmla="*/ 472 w 474"/>
                    <a:gd name="T21" fmla="*/ 111 h 298"/>
                    <a:gd name="T22" fmla="*/ 473 w 474"/>
                    <a:gd name="T23" fmla="*/ 9 h 298"/>
                    <a:gd name="T24" fmla="*/ 463 w 474"/>
                    <a:gd name="T25" fmla="*/ 3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4" h="298">
                      <a:moveTo>
                        <a:pt x="463" y="3"/>
                      </a:moveTo>
                      <a:cubicBezTo>
                        <a:pt x="458" y="5"/>
                        <a:pt x="370" y="47"/>
                        <a:pt x="293" y="83"/>
                      </a:cubicBezTo>
                      <a:cubicBezTo>
                        <a:pt x="293" y="83"/>
                        <a:pt x="238" y="109"/>
                        <a:pt x="176" y="138"/>
                      </a:cubicBezTo>
                      <a:cubicBezTo>
                        <a:pt x="98" y="175"/>
                        <a:pt x="9" y="217"/>
                        <a:pt x="6" y="219"/>
                      </a:cubicBezTo>
                      <a:cubicBezTo>
                        <a:pt x="1" y="221"/>
                        <a:pt x="0" y="227"/>
                        <a:pt x="4" y="231"/>
                      </a:cubicBezTo>
                      <a:cubicBezTo>
                        <a:pt x="84" y="294"/>
                        <a:pt x="84" y="294"/>
                        <a:pt x="84" y="294"/>
                      </a:cubicBezTo>
                      <a:cubicBezTo>
                        <a:pt x="84" y="294"/>
                        <a:pt x="88" y="298"/>
                        <a:pt x="94" y="295"/>
                      </a:cubicBezTo>
                      <a:cubicBezTo>
                        <a:pt x="98" y="293"/>
                        <a:pt x="161" y="263"/>
                        <a:pt x="222" y="235"/>
                      </a:cubicBezTo>
                      <a:cubicBezTo>
                        <a:pt x="281" y="207"/>
                        <a:pt x="338" y="179"/>
                        <a:pt x="338" y="179"/>
                      </a:cubicBezTo>
                      <a:cubicBezTo>
                        <a:pt x="399" y="151"/>
                        <a:pt x="462" y="121"/>
                        <a:pt x="465" y="120"/>
                      </a:cubicBezTo>
                      <a:cubicBezTo>
                        <a:pt x="472" y="116"/>
                        <a:pt x="472" y="111"/>
                        <a:pt x="472" y="111"/>
                      </a:cubicBezTo>
                      <a:cubicBezTo>
                        <a:pt x="473" y="9"/>
                        <a:pt x="473" y="9"/>
                        <a:pt x="473" y="9"/>
                      </a:cubicBezTo>
                      <a:cubicBezTo>
                        <a:pt x="474" y="6"/>
                        <a:pt x="469" y="0"/>
                        <a:pt x="463" y="3"/>
                      </a:cubicBezTo>
                      <a:close/>
                    </a:path>
                  </a:pathLst>
                </a:custGeom>
                <a:solidFill>
                  <a:srgbClr val="0321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1" name="任意多边形: 形状 80"/>
                <p:cNvSpPr>
                  <a:spLocks/>
                </p:cNvSpPr>
                <p:nvPr/>
              </p:nvSpPr>
              <p:spPr bwMode="auto">
                <a:xfrm rot="1523065">
                  <a:off x="3677416" y="2368570"/>
                  <a:ext cx="4644980" cy="2840804"/>
                </a:xfrm>
                <a:custGeom>
                  <a:avLst/>
                  <a:gdLst>
                    <a:gd name="T0" fmla="*/ 435 w 445"/>
                    <a:gd name="T1" fmla="*/ 2 h 272"/>
                    <a:gd name="T2" fmla="*/ 259 w 445"/>
                    <a:gd name="T3" fmla="*/ 85 h 272"/>
                    <a:gd name="T4" fmla="*/ 156 w 445"/>
                    <a:gd name="T5" fmla="*/ 134 h 272"/>
                    <a:gd name="T6" fmla="*/ 5 w 445"/>
                    <a:gd name="T7" fmla="*/ 205 h 272"/>
                    <a:gd name="T8" fmla="*/ 4 w 445"/>
                    <a:gd name="T9" fmla="*/ 216 h 272"/>
                    <a:gd name="T10" fmla="*/ 69 w 445"/>
                    <a:gd name="T11" fmla="*/ 269 h 272"/>
                    <a:gd name="T12" fmla="*/ 78 w 445"/>
                    <a:gd name="T13" fmla="*/ 269 h 272"/>
                    <a:gd name="T14" fmla="*/ 190 w 445"/>
                    <a:gd name="T15" fmla="*/ 216 h 272"/>
                    <a:gd name="T16" fmla="*/ 300 w 445"/>
                    <a:gd name="T17" fmla="*/ 165 h 272"/>
                    <a:gd name="T18" fmla="*/ 438 w 445"/>
                    <a:gd name="T19" fmla="*/ 99 h 272"/>
                    <a:gd name="T20" fmla="*/ 444 w 445"/>
                    <a:gd name="T21" fmla="*/ 92 h 272"/>
                    <a:gd name="T22" fmla="*/ 444 w 445"/>
                    <a:gd name="T23" fmla="*/ 8 h 272"/>
                    <a:gd name="T24" fmla="*/ 435 w 445"/>
                    <a:gd name="T25" fmla="*/ 2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5" h="272">
                      <a:moveTo>
                        <a:pt x="435" y="2"/>
                      </a:moveTo>
                      <a:cubicBezTo>
                        <a:pt x="431" y="4"/>
                        <a:pt x="328" y="53"/>
                        <a:pt x="259" y="85"/>
                      </a:cubicBezTo>
                      <a:cubicBezTo>
                        <a:pt x="259" y="85"/>
                        <a:pt x="211" y="108"/>
                        <a:pt x="156" y="134"/>
                      </a:cubicBezTo>
                      <a:cubicBezTo>
                        <a:pt x="87" y="167"/>
                        <a:pt x="8" y="204"/>
                        <a:pt x="5" y="205"/>
                      </a:cubicBezTo>
                      <a:cubicBezTo>
                        <a:pt x="1" y="207"/>
                        <a:pt x="0" y="213"/>
                        <a:pt x="4" y="216"/>
                      </a:cubicBezTo>
                      <a:cubicBezTo>
                        <a:pt x="69" y="269"/>
                        <a:pt x="69" y="269"/>
                        <a:pt x="69" y="269"/>
                      </a:cubicBezTo>
                      <a:cubicBezTo>
                        <a:pt x="69" y="269"/>
                        <a:pt x="72" y="272"/>
                        <a:pt x="78" y="269"/>
                      </a:cubicBezTo>
                      <a:cubicBezTo>
                        <a:pt x="81" y="268"/>
                        <a:pt x="136" y="242"/>
                        <a:pt x="190" y="216"/>
                      </a:cubicBezTo>
                      <a:cubicBezTo>
                        <a:pt x="243" y="192"/>
                        <a:pt x="300" y="165"/>
                        <a:pt x="300" y="165"/>
                      </a:cubicBezTo>
                      <a:cubicBezTo>
                        <a:pt x="354" y="139"/>
                        <a:pt x="435" y="101"/>
                        <a:pt x="438" y="99"/>
                      </a:cubicBezTo>
                      <a:cubicBezTo>
                        <a:pt x="444" y="97"/>
                        <a:pt x="444" y="92"/>
                        <a:pt x="444" y="92"/>
                      </a:cubicBezTo>
                      <a:cubicBezTo>
                        <a:pt x="444" y="8"/>
                        <a:pt x="444" y="8"/>
                        <a:pt x="444" y="8"/>
                      </a:cubicBezTo>
                      <a:cubicBezTo>
                        <a:pt x="445" y="5"/>
                        <a:pt x="441" y="0"/>
                        <a:pt x="435" y="2"/>
                      </a:cubicBezTo>
                      <a:close/>
                    </a:path>
                  </a:pathLst>
                </a:custGeom>
                <a:gradFill flip="none" rotWithShape="1">
                  <a:gsLst>
                    <a:gs pos="0">
                      <a:schemeClr val="accent1">
                        <a:lumMod val="75000"/>
                      </a:schemeClr>
                    </a:gs>
                    <a:gs pos="100000">
                      <a:srgbClr val="00B0F0"/>
                    </a:gs>
                  </a:gsLst>
                  <a:lin ang="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sp>
          <p:nvSpPr>
            <p:cNvPr id="162" name="任意多边形: 形状 161"/>
            <p:cNvSpPr>
              <a:spLocks/>
            </p:cNvSpPr>
            <p:nvPr/>
          </p:nvSpPr>
          <p:spPr bwMode="auto">
            <a:xfrm rot="1403065">
              <a:off x="2719400" y="2766325"/>
              <a:ext cx="6221226" cy="3317738"/>
            </a:xfrm>
            <a:custGeom>
              <a:avLst/>
              <a:gdLst>
                <a:gd name="connsiteX0" fmla="*/ 6198429 w 6221226"/>
                <a:gd name="connsiteY0" fmla="*/ 1689 h 3317738"/>
                <a:gd name="connsiteX1" fmla="*/ 6221226 w 6221226"/>
                <a:gd name="connsiteY1" fmla="*/ 0 h 3317738"/>
                <a:gd name="connsiteX2" fmla="*/ 699325 w 6221226"/>
                <a:gd name="connsiteY2" fmla="*/ 3317738 h 3317738"/>
                <a:gd name="connsiteX3" fmla="*/ 663734 w 6221226"/>
                <a:gd name="connsiteY3" fmla="*/ 3291007 h 3317738"/>
                <a:gd name="connsiteX4" fmla="*/ 36406 w 6221226"/>
                <a:gd name="connsiteY4" fmla="*/ 2819853 h 3317738"/>
                <a:gd name="connsiteX5" fmla="*/ 50703 w 6221226"/>
                <a:gd name="connsiteY5" fmla="*/ 2674994 h 3317738"/>
                <a:gd name="connsiteX6" fmla="*/ 2209556 w 6221226"/>
                <a:gd name="connsiteY6" fmla="*/ 1739995 h 3317738"/>
                <a:gd name="connsiteX7" fmla="*/ 3682150 w 6221226"/>
                <a:gd name="connsiteY7" fmla="*/ 1094715 h 3317738"/>
                <a:gd name="connsiteX8" fmla="*/ 6198429 w 6221226"/>
                <a:gd name="connsiteY8" fmla="*/ 1689 h 3317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21226" h="3317738">
                  <a:moveTo>
                    <a:pt x="6198429" y="1689"/>
                  </a:moveTo>
                  <a:lnTo>
                    <a:pt x="6221226" y="0"/>
                  </a:lnTo>
                  <a:lnTo>
                    <a:pt x="699325" y="3317738"/>
                  </a:lnTo>
                  <a:lnTo>
                    <a:pt x="663734" y="3291007"/>
                  </a:lnTo>
                  <a:cubicBezTo>
                    <a:pt x="526471" y="3187916"/>
                    <a:pt x="326815" y="3037964"/>
                    <a:pt x="36406" y="2819853"/>
                  </a:cubicBezTo>
                  <a:cubicBezTo>
                    <a:pt x="-20782" y="2780346"/>
                    <a:pt x="-6485" y="2701332"/>
                    <a:pt x="50703" y="2674994"/>
                  </a:cubicBezTo>
                  <a:cubicBezTo>
                    <a:pt x="93594" y="2661825"/>
                    <a:pt x="1223060" y="2174572"/>
                    <a:pt x="2209556" y="1739995"/>
                  </a:cubicBezTo>
                  <a:cubicBezTo>
                    <a:pt x="2995892" y="1397602"/>
                    <a:pt x="3682150" y="1094715"/>
                    <a:pt x="3682150" y="1094715"/>
                  </a:cubicBezTo>
                  <a:cubicBezTo>
                    <a:pt x="4668646" y="673308"/>
                    <a:pt x="6141240" y="28027"/>
                    <a:pt x="6198429" y="1689"/>
                  </a:cubicBezTo>
                  <a:close/>
                </a:path>
              </a:pathLst>
            </a:custGeom>
            <a:solidFill>
              <a:schemeClr val="bg1">
                <a:alpha val="20000"/>
              </a:schemeClr>
            </a:solidFill>
            <a:ln>
              <a:noFill/>
            </a:ln>
          </p:spPr>
          <p:txBody>
            <a:bodyPr vert="horz" wrap="square" lIns="91440" tIns="45720" rIns="91440" bIns="45720" numCol="1" anchor="t" anchorCtr="0" compatLnSpc="1">
              <a:prstTxWarp prst="textNoShape">
                <a:avLst/>
              </a:prstTxWarp>
              <a:noAutofit/>
            </a:bodyPr>
            <a:lstStyle/>
            <a:p>
              <a:endParaRPr lang="zh-CN" altLang="en-US">
                <a:cs typeface="+mn-ea"/>
                <a:sym typeface="+mn-lt"/>
              </a:endParaRPr>
            </a:p>
          </p:txBody>
        </p:sp>
      </p:grpSp>
      <p:sp>
        <p:nvSpPr>
          <p:cNvPr id="3" name="文本框 2"/>
          <p:cNvSpPr txBox="1"/>
          <p:nvPr/>
        </p:nvSpPr>
        <p:spPr>
          <a:xfrm>
            <a:off x="4593306" y="4755119"/>
            <a:ext cx="7157403" cy="769441"/>
          </a:xfrm>
          <a:prstGeom prst="rect">
            <a:avLst/>
          </a:prstGeom>
          <a:noFill/>
          <a:effectLst/>
        </p:spPr>
        <p:txBody>
          <a:bodyPr wrap="square" rtlCol="0">
            <a:spAutoFit/>
          </a:bodyPr>
          <a:lstStyle/>
          <a:p>
            <a:pPr algn="ctr"/>
            <a:r>
              <a:rPr lang="en-US" altLang="zh-CN" sz="4400">
                <a:solidFill>
                  <a:schemeClr val="bg1"/>
                </a:solidFill>
                <a:effectLst>
                  <a:outerShdw dist="63500" dir="2700000" algn="tl" rotWithShape="0">
                    <a:prstClr val="black">
                      <a:alpha val="20000"/>
                    </a:prstClr>
                  </a:outerShdw>
                </a:effectLst>
                <a:cs typeface="+mn-ea"/>
                <a:sym typeface="+mn-lt"/>
              </a:rPr>
              <a:t>ADD YOUR TITLE HERE</a:t>
            </a:r>
            <a:endParaRPr lang="zh-CN" altLang="en-US" sz="4400">
              <a:solidFill>
                <a:schemeClr val="bg1"/>
              </a:solidFill>
              <a:effectLst>
                <a:outerShdw dist="63500" dir="2700000" algn="tl" rotWithShape="0">
                  <a:prstClr val="black">
                    <a:alpha val="20000"/>
                  </a:prstClr>
                </a:outerShdw>
              </a:effectLst>
              <a:cs typeface="+mn-ea"/>
              <a:sym typeface="+mn-lt"/>
            </a:endParaRPr>
          </a:p>
        </p:txBody>
      </p:sp>
      <p:sp>
        <p:nvSpPr>
          <p:cNvPr id="4" name="矩形 3"/>
          <p:cNvSpPr/>
          <p:nvPr/>
        </p:nvSpPr>
        <p:spPr>
          <a:xfrm>
            <a:off x="4593306" y="5384572"/>
            <a:ext cx="7157403" cy="523220"/>
          </a:xfrm>
          <a:prstGeom prst="rect">
            <a:avLst/>
          </a:prstGeom>
        </p:spPr>
        <p:txBody>
          <a:bodyPr wrap="square">
            <a:spAutoFit/>
          </a:bodyPr>
          <a:lstStyle/>
          <a:p>
            <a:pPr algn="ctr"/>
            <a:r>
              <a:rPr lang="en-US" altLang="zh-CN" sz="2800">
                <a:solidFill>
                  <a:schemeClr val="bg1"/>
                </a:solidFill>
                <a:effectLst>
                  <a:outerShdw blurRad="38100" dist="38100" dir="2700000" algn="tl">
                    <a:srgbClr val="000000">
                      <a:alpha val="43137"/>
                    </a:srgbClr>
                  </a:outerShdw>
                </a:effectLst>
                <a:cs typeface="+mn-ea"/>
                <a:sym typeface="+mn-lt"/>
              </a:rPr>
              <a:t>Lorem ipsum dolor sit amet consectetur</a:t>
            </a:r>
            <a:endParaRPr lang="zh-CN" altLang="en-US" sz="2800">
              <a:solidFill>
                <a:schemeClr val="bg1"/>
              </a:solidFill>
              <a:effectLst>
                <a:outerShdw blurRad="38100" dist="38100" dir="2700000" algn="tl">
                  <a:srgbClr val="000000">
                    <a:alpha val="43137"/>
                  </a:srgbClr>
                </a:outerShdw>
              </a:effectLst>
              <a:cs typeface="+mn-ea"/>
              <a:sym typeface="+mn-lt"/>
            </a:endParaRPr>
          </a:p>
        </p:txBody>
      </p:sp>
      <p:sp>
        <p:nvSpPr>
          <p:cNvPr id="2" name="文本框 1"/>
          <p:cNvSpPr txBox="1"/>
          <p:nvPr/>
        </p:nvSpPr>
        <p:spPr>
          <a:xfrm>
            <a:off x="5464111" y="-1318"/>
            <a:ext cx="5049894" cy="5478423"/>
          </a:xfrm>
          <a:prstGeom prst="rect">
            <a:avLst/>
          </a:prstGeom>
          <a:noFill/>
          <a:effectLst/>
        </p:spPr>
        <p:txBody>
          <a:bodyPr wrap="square" rtlCol="0">
            <a:spAutoFit/>
          </a:bodyPr>
          <a:lstStyle/>
          <a:p>
            <a:pPr algn="ctr"/>
            <a:r>
              <a:rPr lang="en-US" altLang="zh-CN" sz="35000">
                <a:solidFill>
                  <a:schemeClr val="bg1"/>
                </a:solidFill>
                <a:effectLst>
                  <a:outerShdw dist="63500" dir="2700000" algn="tl" rotWithShape="0">
                    <a:prstClr val="black">
                      <a:alpha val="20000"/>
                    </a:prstClr>
                  </a:outerShdw>
                </a:effectLst>
                <a:cs typeface="+mn-ea"/>
                <a:sym typeface="+mn-lt"/>
              </a:rPr>
              <a:t>1</a:t>
            </a:r>
            <a:endParaRPr lang="zh-CN" altLang="en-US" sz="35000">
              <a:solidFill>
                <a:schemeClr val="bg1"/>
              </a:solidFill>
              <a:effectLst>
                <a:outerShdw dist="63500" dir="2700000" algn="tl" rotWithShape="0">
                  <a:prstClr val="black">
                    <a:alpha val="20000"/>
                  </a:prstClr>
                </a:outerShdw>
              </a:effectLst>
              <a:cs typeface="+mn-ea"/>
              <a:sym typeface="+mn-lt"/>
            </a:endParaRPr>
          </a:p>
        </p:txBody>
      </p:sp>
      <p:sp>
        <p:nvSpPr>
          <p:cNvPr id="168" name="椭圆 167"/>
          <p:cNvSpPr/>
          <p:nvPr/>
        </p:nvSpPr>
        <p:spPr>
          <a:xfrm>
            <a:off x="9823161" y="1400543"/>
            <a:ext cx="690844" cy="690844"/>
          </a:xfrm>
          <a:prstGeom prst="ellipse">
            <a:avLst/>
          </a:pr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15582576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a14="http://schemas.microsoft.com/office/drawing/2010/main" xmlns:p14="http://schemas.microsoft.com/office/powerpoint/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800" fill="hold"/>
                                        <p:tgtEl>
                                          <p:spTgt spid="2"/>
                                        </p:tgtEl>
                                        <p:attrNameLst>
                                          <p:attrName>ppt_w</p:attrName>
                                        </p:attrNameLst>
                                      </p:cBhvr>
                                      <p:tavLst>
                                        <p:tav tm="0">
                                          <p:val>
                                            <p:fltVal val="0"/>
                                          </p:val>
                                        </p:tav>
                                        <p:tav tm="100000">
                                          <p:val>
                                            <p:strVal val="#ppt_w"/>
                                          </p:val>
                                        </p:tav>
                                      </p:tavLst>
                                    </p:anim>
                                    <p:anim calcmode="lin" valueType="num">
                                      <p:cBhvr>
                                        <p:cTn id="8" dur="800" fill="hold"/>
                                        <p:tgtEl>
                                          <p:spTgt spid="2"/>
                                        </p:tgtEl>
                                        <p:attrNameLst>
                                          <p:attrName>ppt_h</p:attrName>
                                        </p:attrNameLst>
                                      </p:cBhvr>
                                      <p:tavLst>
                                        <p:tav tm="0">
                                          <p:val>
                                            <p:fltVal val="0"/>
                                          </p:val>
                                        </p:tav>
                                        <p:tav tm="100000">
                                          <p:val>
                                            <p:strVal val="#ppt_h"/>
                                          </p:val>
                                        </p:tav>
                                      </p:tavLst>
                                    </p:anim>
                                    <p:anim calcmode="lin" valueType="num">
                                      <p:cBhvr>
                                        <p:cTn id="9" dur="800" fill="hold"/>
                                        <p:tgtEl>
                                          <p:spTgt spid="2"/>
                                        </p:tgtEl>
                                        <p:attrNameLst>
                                          <p:attrName>style.rotation</p:attrName>
                                        </p:attrNameLst>
                                      </p:cBhvr>
                                      <p:tavLst>
                                        <p:tav tm="0">
                                          <p:val>
                                            <p:fltVal val="360"/>
                                          </p:val>
                                        </p:tav>
                                        <p:tav tm="100000">
                                          <p:val>
                                            <p:fltVal val="0"/>
                                          </p:val>
                                        </p:tav>
                                      </p:tavLst>
                                    </p:anim>
                                    <p:animEffect transition="in" filter="fade">
                                      <p:cBhvr>
                                        <p:cTn id="10" dur="800"/>
                                        <p:tgtEl>
                                          <p:spTgt spid="2"/>
                                        </p:tgtEl>
                                      </p:cBhvr>
                                    </p:animEffect>
                                  </p:childTnLst>
                                </p:cTn>
                              </p:par>
                              <p:par>
                                <p:cTn id="11" presetID="10" presetClass="entr" presetSubtype="0" fill="hold" grpId="0" nodeType="withEffect">
                                  <p:stCondLst>
                                    <p:cond delay="200"/>
                                  </p:stCondLst>
                                  <p:childTnLst>
                                    <p:set>
                                      <p:cBhvr>
                                        <p:cTn id="12" dur="1" fill="hold">
                                          <p:stCondLst>
                                            <p:cond delay="0"/>
                                          </p:stCondLst>
                                        </p:cTn>
                                        <p:tgtEl>
                                          <p:spTgt spid="166"/>
                                        </p:tgtEl>
                                        <p:attrNameLst>
                                          <p:attrName>style.visibility</p:attrName>
                                        </p:attrNameLst>
                                      </p:cBhvr>
                                      <p:to>
                                        <p:strVal val="visible"/>
                                      </p:to>
                                    </p:set>
                                    <p:animEffect transition="in" filter="fade">
                                      <p:cBhvr>
                                        <p:cTn id="13" dur="800"/>
                                        <p:tgtEl>
                                          <p:spTgt spid="166"/>
                                        </p:tgtEl>
                                      </p:cBhvr>
                                    </p:animEffect>
                                  </p:childTnLst>
                                </p:cTn>
                              </p:par>
                              <p:par>
                                <p:cTn id="14" presetID="6" presetClass="emph" presetSubtype="0" autoRev="1" fill="hold" grpId="1" nodeType="withEffect">
                                  <p:stCondLst>
                                    <p:cond delay="200"/>
                                  </p:stCondLst>
                                  <p:childTnLst>
                                    <p:animScale>
                                      <p:cBhvr>
                                        <p:cTn id="15" dur="400" fill="hold"/>
                                        <p:tgtEl>
                                          <p:spTgt spid="166"/>
                                        </p:tgtEl>
                                      </p:cBhvr>
                                      <p:by x="150000" y="150000"/>
                                    </p:animScale>
                                  </p:childTnLst>
                                </p:cTn>
                              </p:par>
                              <p:par>
                                <p:cTn id="16" presetID="21" presetClass="entr" presetSubtype="1" fill="hold" grpId="0" nodeType="withEffect">
                                  <p:stCondLst>
                                    <p:cond delay="200"/>
                                  </p:stCondLst>
                                  <p:childTnLst>
                                    <p:set>
                                      <p:cBhvr>
                                        <p:cTn id="17" dur="1" fill="hold">
                                          <p:stCondLst>
                                            <p:cond delay="0"/>
                                          </p:stCondLst>
                                        </p:cTn>
                                        <p:tgtEl>
                                          <p:spTgt spid="167"/>
                                        </p:tgtEl>
                                        <p:attrNameLst>
                                          <p:attrName>style.visibility</p:attrName>
                                        </p:attrNameLst>
                                      </p:cBhvr>
                                      <p:to>
                                        <p:strVal val="visible"/>
                                      </p:to>
                                    </p:set>
                                    <p:animEffect transition="in" filter="wheel(1)">
                                      <p:cBhvr>
                                        <p:cTn id="18" dur="800"/>
                                        <p:tgtEl>
                                          <p:spTgt spid="167"/>
                                        </p:tgtEl>
                                      </p:cBhvr>
                                    </p:animEffect>
                                  </p:childTnLst>
                                </p:cTn>
                              </p:par>
                            </p:childTnLst>
                          </p:cTn>
                        </p:par>
                        <p:par>
                          <p:cTn id="19" fill="hold">
                            <p:stCondLst>
                              <p:cond delay="1000"/>
                            </p:stCondLst>
                            <p:childTnLst>
                              <p:par>
                                <p:cTn id="20" presetID="53" presetClass="entr" presetSubtype="16" fill="hold" grpId="0" nodeType="afterEffect">
                                  <p:stCondLst>
                                    <p:cond delay="0"/>
                                  </p:stCondLst>
                                  <p:childTnLst>
                                    <p:set>
                                      <p:cBhvr>
                                        <p:cTn id="21" dur="1" fill="hold">
                                          <p:stCondLst>
                                            <p:cond delay="0"/>
                                          </p:stCondLst>
                                        </p:cTn>
                                        <p:tgtEl>
                                          <p:spTgt spid="168"/>
                                        </p:tgtEl>
                                        <p:attrNameLst>
                                          <p:attrName>style.visibility</p:attrName>
                                        </p:attrNameLst>
                                      </p:cBhvr>
                                      <p:to>
                                        <p:strVal val="visible"/>
                                      </p:to>
                                    </p:set>
                                    <p:anim calcmode="lin" valueType="num">
                                      <p:cBhvr>
                                        <p:cTn id="22" dur="500" fill="hold"/>
                                        <p:tgtEl>
                                          <p:spTgt spid="168"/>
                                        </p:tgtEl>
                                        <p:attrNameLst>
                                          <p:attrName>ppt_w</p:attrName>
                                        </p:attrNameLst>
                                      </p:cBhvr>
                                      <p:tavLst>
                                        <p:tav tm="0">
                                          <p:val>
                                            <p:fltVal val="0"/>
                                          </p:val>
                                        </p:tav>
                                        <p:tav tm="100000">
                                          <p:val>
                                            <p:strVal val="#ppt_w"/>
                                          </p:val>
                                        </p:tav>
                                      </p:tavLst>
                                    </p:anim>
                                    <p:anim calcmode="lin" valueType="num">
                                      <p:cBhvr>
                                        <p:cTn id="23" dur="500" fill="hold"/>
                                        <p:tgtEl>
                                          <p:spTgt spid="168"/>
                                        </p:tgtEl>
                                        <p:attrNameLst>
                                          <p:attrName>ppt_h</p:attrName>
                                        </p:attrNameLst>
                                      </p:cBhvr>
                                      <p:tavLst>
                                        <p:tav tm="0">
                                          <p:val>
                                            <p:fltVal val="0"/>
                                          </p:val>
                                        </p:tav>
                                        <p:tav tm="100000">
                                          <p:val>
                                            <p:strVal val="#ppt_h"/>
                                          </p:val>
                                        </p:tav>
                                      </p:tavLst>
                                    </p:anim>
                                    <p:animEffect transition="in" filter="fade">
                                      <p:cBhvr>
                                        <p:cTn id="24" dur="500"/>
                                        <p:tgtEl>
                                          <p:spTgt spid="168"/>
                                        </p:tgtEl>
                                      </p:cBhvr>
                                    </p:animEffect>
                                  </p:childTnLst>
                                </p:cTn>
                              </p:par>
                              <p:par>
                                <p:cTn id="25" presetID="10" presetClass="entr" presetSubtype="0" fill="hold" grpId="0" nodeType="withEffect">
                                  <p:stCondLst>
                                    <p:cond delay="0"/>
                                  </p:stCondLst>
                                  <p:iterate type="lt">
                                    <p:tmPct val="10000"/>
                                  </p:iterate>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par>
                          <p:cTn id="28" fill="hold">
                            <p:stCondLst>
                              <p:cond delay="2250"/>
                            </p:stCondLst>
                            <p:childTnLst>
                              <p:par>
                                <p:cTn id="29" presetID="47" presetClass="entr" presetSubtype="0" fill="hold" grpId="0"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anim calcmode="lin" valueType="num">
                                      <p:cBhvr>
                                        <p:cTn id="32" dur="500" fill="hold"/>
                                        <p:tgtEl>
                                          <p:spTgt spid="4"/>
                                        </p:tgtEl>
                                        <p:attrNameLst>
                                          <p:attrName>ppt_x</p:attrName>
                                        </p:attrNameLst>
                                      </p:cBhvr>
                                      <p:tavLst>
                                        <p:tav tm="0">
                                          <p:val>
                                            <p:strVal val="#ppt_x"/>
                                          </p:val>
                                        </p:tav>
                                        <p:tav tm="100000">
                                          <p:val>
                                            <p:strVal val="#ppt_x"/>
                                          </p:val>
                                        </p:tav>
                                      </p:tavLst>
                                    </p:anim>
                                    <p:anim calcmode="lin" valueType="num">
                                      <p:cBhvr>
                                        <p:cTn id="33" dur="5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0" animBg="1"/>
      <p:bldP spid="166" grpId="0" animBg="1"/>
      <p:bldP spid="166" grpId="1" animBg="1"/>
      <p:bldP spid="3" grpId="0"/>
      <p:bldP spid="4" grpId="0"/>
      <p:bldP spid="2" grpId="0"/>
      <p:bldP spid="16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1191491" y="193459"/>
            <a:ext cx="4649707" cy="859486"/>
          </a:xfrm>
          <a:prstGeom prst="rect">
            <a:avLst/>
          </a:prstGeom>
          <a:solidFill>
            <a:srgbClr val="25C6FF"/>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矩形 4"/>
          <p:cNvSpPr/>
          <p:nvPr/>
        </p:nvSpPr>
        <p:spPr>
          <a:xfrm>
            <a:off x="0" y="193459"/>
            <a:ext cx="983674" cy="859486"/>
          </a:xfrm>
          <a:prstGeom prst="rect">
            <a:avLst/>
          </a:prstGeom>
          <a:solidFill>
            <a:srgbClr val="25C6FF"/>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文本框 1"/>
          <p:cNvSpPr txBox="1"/>
          <p:nvPr/>
        </p:nvSpPr>
        <p:spPr>
          <a:xfrm>
            <a:off x="1191492" y="236321"/>
            <a:ext cx="4649707" cy="507831"/>
          </a:xfrm>
          <a:prstGeom prst="rect">
            <a:avLst/>
          </a:prstGeom>
          <a:noFill/>
          <a:effectLst>
            <a:outerShdw dist="38100" dir="2700000" algn="tl" rotWithShape="0">
              <a:prstClr val="black">
                <a:alpha val="20000"/>
              </a:prstClr>
            </a:outerShdw>
          </a:effectLst>
        </p:spPr>
        <p:txBody>
          <a:bodyPr wrap="square" rtlCol="0">
            <a:spAutoFit/>
          </a:bodyPr>
          <a:lstStyle/>
          <a:p>
            <a:pPr algn="ctr"/>
            <a:r>
              <a:rPr lang="en-US" altLang="zh-CN" sz="2700">
                <a:solidFill>
                  <a:schemeClr val="bg1"/>
                </a:solidFill>
                <a:cs typeface="+mn-ea"/>
                <a:sym typeface="+mn-lt"/>
              </a:rPr>
              <a:t>ADD YOUR TITLE HERE</a:t>
            </a:r>
            <a:endParaRPr lang="zh-CN" altLang="en-US" sz="2700">
              <a:solidFill>
                <a:schemeClr val="bg1"/>
              </a:solidFill>
              <a:cs typeface="+mn-ea"/>
              <a:sym typeface="+mn-lt"/>
            </a:endParaRPr>
          </a:p>
        </p:txBody>
      </p:sp>
      <p:sp>
        <p:nvSpPr>
          <p:cNvPr id="3" name="矩形 2"/>
          <p:cNvSpPr/>
          <p:nvPr/>
        </p:nvSpPr>
        <p:spPr>
          <a:xfrm>
            <a:off x="928688" y="657955"/>
            <a:ext cx="5203889" cy="353943"/>
          </a:xfrm>
          <a:prstGeom prst="rect">
            <a:avLst/>
          </a:prstGeom>
        </p:spPr>
        <p:txBody>
          <a:bodyPr wrap="square">
            <a:spAutoFit/>
          </a:bodyPr>
          <a:lstStyle/>
          <a:p>
            <a:pPr algn="ctr"/>
            <a:r>
              <a:rPr lang="en-US" altLang="zh-CN" sz="1700">
                <a:solidFill>
                  <a:schemeClr val="bg1"/>
                </a:solidFill>
                <a:effectLst>
                  <a:outerShdw blurRad="38100" dist="38100" dir="2700000" algn="tl">
                    <a:srgbClr val="000000">
                      <a:alpha val="43137"/>
                    </a:srgbClr>
                  </a:outerShdw>
                </a:effectLst>
                <a:cs typeface="+mn-ea"/>
                <a:sym typeface="+mn-lt"/>
              </a:rPr>
              <a:t>Lorem ipsum dolor sit amet consectetur</a:t>
            </a:r>
            <a:endParaRPr lang="zh-CN" altLang="en-US" sz="1700">
              <a:solidFill>
                <a:schemeClr val="bg1"/>
              </a:solidFill>
              <a:effectLst>
                <a:outerShdw blurRad="38100" dist="38100" dir="2700000" algn="tl">
                  <a:srgbClr val="000000">
                    <a:alpha val="43137"/>
                  </a:srgbClr>
                </a:outerShdw>
              </a:effectLst>
              <a:cs typeface="+mn-ea"/>
              <a:sym typeface="+mn-lt"/>
            </a:endParaRPr>
          </a:p>
        </p:txBody>
      </p:sp>
      <p:sp>
        <p:nvSpPr>
          <p:cNvPr id="4" name="文本框 3"/>
          <p:cNvSpPr txBox="1"/>
          <p:nvPr/>
        </p:nvSpPr>
        <p:spPr>
          <a:xfrm>
            <a:off x="-36142" y="57150"/>
            <a:ext cx="1019816" cy="1092607"/>
          </a:xfrm>
          <a:prstGeom prst="rect">
            <a:avLst/>
          </a:prstGeom>
          <a:noFill/>
          <a:effectLst/>
        </p:spPr>
        <p:txBody>
          <a:bodyPr wrap="square" rtlCol="0">
            <a:spAutoFit/>
          </a:bodyPr>
          <a:lstStyle/>
          <a:p>
            <a:pPr algn="ctr"/>
            <a:r>
              <a:rPr lang="en-US" altLang="zh-CN" sz="6500">
                <a:solidFill>
                  <a:schemeClr val="bg1"/>
                </a:solidFill>
                <a:effectLst>
                  <a:outerShdw dist="63500" dir="2700000" algn="tl" rotWithShape="0">
                    <a:prstClr val="black">
                      <a:alpha val="20000"/>
                    </a:prstClr>
                  </a:outerShdw>
                </a:effectLst>
                <a:cs typeface="+mn-ea"/>
                <a:sym typeface="+mn-lt"/>
              </a:rPr>
              <a:t>1</a:t>
            </a:r>
            <a:endParaRPr lang="zh-CN" altLang="en-US" sz="6500">
              <a:solidFill>
                <a:schemeClr val="bg1"/>
              </a:solidFill>
              <a:effectLst>
                <a:outerShdw dist="63500" dir="2700000" algn="tl" rotWithShape="0">
                  <a:prstClr val="black">
                    <a:alpha val="20000"/>
                  </a:prstClr>
                </a:outerShdw>
              </a:effectLst>
              <a:cs typeface="+mn-ea"/>
              <a:sym typeface="+mn-lt"/>
            </a:endParaRPr>
          </a:p>
        </p:txBody>
      </p:sp>
      <p:sp>
        <p:nvSpPr>
          <p:cNvPr id="7" name="任意多边形: 形状 6"/>
          <p:cNvSpPr/>
          <p:nvPr/>
        </p:nvSpPr>
        <p:spPr>
          <a:xfrm>
            <a:off x="6024528" y="120512"/>
            <a:ext cx="501182" cy="339725"/>
          </a:xfrm>
          <a:custGeom>
            <a:avLst/>
            <a:gdLst>
              <a:gd name="connsiteX0" fmla="*/ 0 w 538815"/>
              <a:gd name="connsiteY0" fmla="*/ 464496 h 464496"/>
              <a:gd name="connsiteX1" fmla="*/ 269408 w 538815"/>
              <a:gd name="connsiteY1" fmla="*/ 0 h 464496"/>
              <a:gd name="connsiteX2" fmla="*/ 538815 w 538815"/>
              <a:gd name="connsiteY2" fmla="*/ 464496 h 464496"/>
              <a:gd name="connsiteX3" fmla="*/ 0 w 538815"/>
              <a:gd name="connsiteY3" fmla="*/ 464496 h 464496"/>
              <a:gd name="connsiteX0" fmla="*/ 111592 w 650407"/>
              <a:gd name="connsiteY0" fmla="*/ 512121 h 512121"/>
              <a:gd name="connsiteX1" fmla="*/ 0 w 650407"/>
              <a:gd name="connsiteY1" fmla="*/ 0 h 512121"/>
              <a:gd name="connsiteX2" fmla="*/ 650407 w 650407"/>
              <a:gd name="connsiteY2" fmla="*/ 512121 h 512121"/>
              <a:gd name="connsiteX3" fmla="*/ 111592 w 650407"/>
              <a:gd name="connsiteY3" fmla="*/ 512121 h 512121"/>
              <a:gd name="connsiteX0" fmla="*/ 70317 w 650407"/>
              <a:gd name="connsiteY0" fmla="*/ 312096 h 512121"/>
              <a:gd name="connsiteX1" fmla="*/ 0 w 650407"/>
              <a:gd name="connsiteY1" fmla="*/ 0 h 512121"/>
              <a:gd name="connsiteX2" fmla="*/ 650407 w 650407"/>
              <a:gd name="connsiteY2" fmla="*/ 512121 h 512121"/>
              <a:gd name="connsiteX3" fmla="*/ 70317 w 650407"/>
              <a:gd name="connsiteY3" fmla="*/ 312096 h 512121"/>
              <a:gd name="connsiteX0" fmla="*/ 70317 w 501182"/>
              <a:gd name="connsiteY0" fmla="*/ 314325 h 314325"/>
              <a:gd name="connsiteX1" fmla="*/ 0 w 501182"/>
              <a:gd name="connsiteY1" fmla="*/ 2229 h 314325"/>
              <a:gd name="connsiteX2" fmla="*/ 501182 w 501182"/>
              <a:gd name="connsiteY2" fmla="*/ 0 h 314325"/>
              <a:gd name="connsiteX3" fmla="*/ 70317 w 501182"/>
              <a:gd name="connsiteY3" fmla="*/ 314325 h 314325"/>
              <a:gd name="connsiteX0" fmla="*/ 92542 w 523407"/>
              <a:gd name="connsiteY0" fmla="*/ 318446 h 318446"/>
              <a:gd name="connsiteX1" fmla="*/ 0 w 523407"/>
              <a:gd name="connsiteY1" fmla="*/ 0 h 318446"/>
              <a:gd name="connsiteX2" fmla="*/ 523407 w 523407"/>
              <a:gd name="connsiteY2" fmla="*/ 4121 h 318446"/>
              <a:gd name="connsiteX3" fmla="*/ 92542 w 523407"/>
              <a:gd name="connsiteY3" fmla="*/ 318446 h 318446"/>
              <a:gd name="connsiteX0" fmla="*/ 92542 w 523407"/>
              <a:gd name="connsiteY0" fmla="*/ 314325 h 314325"/>
              <a:gd name="connsiteX1" fmla="*/ 0 w 523407"/>
              <a:gd name="connsiteY1" fmla="*/ 37154 h 314325"/>
              <a:gd name="connsiteX2" fmla="*/ 523407 w 523407"/>
              <a:gd name="connsiteY2" fmla="*/ 0 h 314325"/>
              <a:gd name="connsiteX3" fmla="*/ 92542 w 523407"/>
              <a:gd name="connsiteY3" fmla="*/ 314325 h 314325"/>
              <a:gd name="connsiteX0" fmla="*/ 92542 w 501182"/>
              <a:gd name="connsiteY0" fmla="*/ 339725 h 339725"/>
              <a:gd name="connsiteX1" fmla="*/ 0 w 501182"/>
              <a:gd name="connsiteY1" fmla="*/ 62554 h 339725"/>
              <a:gd name="connsiteX2" fmla="*/ 501182 w 501182"/>
              <a:gd name="connsiteY2" fmla="*/ 0 h 339725"/>
              <a:gd name="connsiteX3" fmla="*/ 92542 w 501182"/>
              <a:gd name="connsiteY3" fmla="*/ 339725 h 339725"/>
            </a:gdLst>
            <a:ahLst/>
            <a:cxnLst>
              <a:cxn ang="0">
                <a:pos x="connsiteX0" y="connsiteY0"/>
              </a:cxn>
              <a:cxn ang="0">
                <a:pos x="connsiteX1" y="connsiteY1"/>
              </a:cxn>
              <a:cxn ang="0">
                <a:pos x="connsiteX2" y="connsiteY2"/>
              </a:cxn>
              <a:cxn ang="0">
                <a:pos x="connsiteX3" y="connsiteY3"/>
              </a:cxn>
            </a:cxnLst>
            <a:rect l="l" t="t" r="r" b="b"/>
            <a:pathLst>
              <a:path w="501182" h="339725">
                <a:moveTo>
                  <a:pt x="92542" y="339725"/>
                </a:moveTo>
                <a:lnTo>
                  <a:pt x="0" y="62554"/>
                </a:lnTo>
                <a:lnTo>
                  <a:pt x="501182" y="0"/>
                </a:lnTo>
                <a:lnTo>
                  <a:pt x="92542" y="339725"/>
                </a:lnTo>
                <a:close/>
              </a:path>
            </a:pathLst>
          </a:custGeom>
          <a:solidFill>
            <a:srgbClr val="3BCCFF"/>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任意多边形: 形状 7"/>
          <p:cNvSpPr/>
          <p:nvPr/>
        </p:nvSpPr>
        <p:spPr>
          <a:xfrm rot="3205005">
            <a:off x="6039091" y="634378"/>
            <a:ext cx="322242" cy="218431"/>
          </a:xfrm>
          <a:custGeom>
            <a:avLst/>
            <a:gdLst>
              <a:gd name="connsiteX0" fmla="*/ 0 w 538815"/>
              <a:gd name="connsiteY0" fmla="*/ 464496 h 464496"/>
              <a:gd name="connsiteX1" fmla="*/ 269408 w 538815"/>
              <a:gd name="connsiteY1" fmla="*/ 0 h 464496"/>
              <a:gd name="connsiteX2" fmla="*/ 538815 w 538815"/>
              <a:gd name="connsiteY2" fmla="*/ 464496 h 464496"/>
              <a:gd name="connsiteX3" fmla="*/ 0 w 538815"/>
              <a:gd name="connsiteY3" fmla="*/ 464496 h 464496"/>
              <a:gd name="connsiteX0" fmla="*/ 111592 w 650407"/>
              <a:gd name="connsiteY0" fmla="*/ 512121 h 512121"/>
              <a:gd name="connsiteX1" fmla="*/ 0 w 650407"/>
              <a:gd name="connsiteY1" fmla="*/ 0 h 512121"/>
              <a:gd name="connsiteX2" fmla="*/ 650407 w 650407"/>
              <a:gd name="connsiteY2" fmla="*/ 512121 h 512121"/>
              <a:gd name="connsiteX3" fmla="*/ 111592 w 650407"/>
              <a:gd name="connsiteY3" fmla="*/ 512121 h 512121"/>
              <a:gd name="connsiteX0" fmla="*/ 70317 w 650407"/>
              <a:gd name="connsiteY0" fmla="*/ 312096 h 512121"/>
              <a:gd name="connsiteX1" fmla="*/ 0 w 650407"/>
              <a:gd name="connsiteY1" fmla="*/ 0 h 512121"/>
              <a:gd name="connsiteX2" fmla="*/ 650407 w 650407"/>
              <a:gd name="connsiteY2" fmla="*/ 512121 h 512121"/>
              <a:gd name="connsiteX3" fmla="*/ 70317 w 650407"/>
              <a:gd name="connsiteY3" fmla="*/ 312096 h 512121"/>
              <a:gd name="connsiteX0" fmla="*/ 70317 w 501182"/>
              <a:gd name="connsiteY0" fmla="*/ 314325 h 314325"/>
              <a:gd name="connsiteX1" fmla="*/ 0 w 501182"/>
              <a:gd name="connsiteY1" fmla="*/ 2229 h 314325"/>
              <a:gd name="connsiteX2" fmla="*/ 501182 w 501182"/>
              <a:gd name="connsiteY2" fmla="*/ 0 h 314325"/>
              <a:gd name="connsiteX3" fmla="*/ 70317 w 501182"/>
              <a:gd name="connsiteY3" fmla="*/ 314325 h 314325"/>
              <a:gd name="connsiteX0" fmla="*/ 92542 w 523407"/>
              <a:gd name="connsiteY0" fmla="*/ 318446 h 318446"/>
              <a:gd name="connsiteX1" fmla="*/ 0 w 523407"/>
              <a:gd name="connsiteY1" fmla="*/ 0 h 318446"/>
              <a:gd name="connsiteX2" fmla="*/ 523407 w 523407"/>
              <a:gd name="connsiteY2" fmla="*/ 4121 h 318446"/>
              <a:gd name="connsiteX3" fmla="*/ 92542 w 523407"/>
              <a:gd name="connsiteY3" fmla="*/ 318446 h 318446"/>
              <a:gd name="connsiteX0" fmla="*/ 92542 w 523407"/>
              <a:gd name="connsiteY0" fmla="*/ 314325 h 314325"/>
              <a:gd name="connsiteX1" fmla="*/ 0 w 523407"/>
              <a:gd name="connsiteY1" fmla="*/ 37154 h 314325"/>
              <a:gd name="connsiteX2" fmla="*/ 523407 w 523407"/>
              <a:gd name="connsiteY2" fmla="*/ 0 h 314325"/>
              <a:gd name="connsiteX3" fmla="*/ 92542 w 523407"/>
              <a:gd name="connsiteY3" fmla="*/ 314325 h 314325"/>
              <a:gd name="connsiteX0" fmla="*/ 92542 w 501182"/>
              <a:gd name="connsiteY0" fmla="*/ 339725 h 339725"/>
              <a:gd name="connsiteX1" fmla="*/ 0 w 501182"/>
              <a:gd name="connsiteY1" fmla="*/ 62554 h 339725"/>
              <a:gd name="connsiteX2" fmla="*/ 501182 w 501182"/>
              <a:gd name="connsiteY2" fmla="*/ 0 h 339725"/>
              <a:gd name="connsiteX3" fmla="*/ 92542 w 501182"/>
              <a:gd name="connsiteY3" fmla="*/ 339725 h 339725"/>
            </a:gdLst>
            <a:ahLst/>
            <a:cxnLst>
              <a:cxn ang="0">
                <a:pos x="connsiteX0" y="connsiteY0"/>
              </a:cxn>
              <a:cxn ang="0">
                <a:pos x="connsiteX1" y="connsiteY1"/>
              </a:cxn>
              <a:cxn ang="0">
                <a:pos x="connsiteX2" y="connsiteY2"/>
              </a:cxn>
              <a:cxn ang="0">
                <a:pos x="connsiteX3" y="connsiteY3"/>
              </a:cxn>
            </a:cxnLst>
            <a:rect l="l" t="t" r="r" b="b"/>
            <a:pathLst>
              <a:path w="501182" h="339725">
                <a:moveTo>
                  <a:pt x="92542" y="339725"/>
                </a:moveTo>
                <a:lnTo>
                  <a:pt x="0" y="62554"/>
                </a:lnTo>
                <a:lnTo>
                  <a:pt x="501182" y="0"/>
                </a:lnTo>
                <a:lnTo>
                  <a:pt x="92542" y="339725"/>
                </a:lnTo>
                <a:close/>
              </a:path>
            </a:pathLst>
          </a:custGeom>
          <a:solidFill>
            <a:srgbClr val="00B9FA"/>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矩形 8"/>
          <p:cNvSpPr/>
          <p:nvPr/>
        </p:nvSpPr>
        <p:spPr>
          <a:xfrm>
            <a:off x="983675" y="1605183"/>
            <a:ext cx="2354612" cy="3612440"/>
          </a:xfrm>
          <a:prstGeom prst="rect">
            <a:avLst/>
          </a:prstGeom>
          <a:solidFill>
            <a:schemeClr val="bg1"/>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矩形 10"/>
          <p:cNvSpPr/>
          <p:nvPr/>
        </p:nvSpPr>
        <p:spPr>
          <a:xfrm>
            <a:off x="3601781" y="1612703"/>
            <a:ext cx="2354612" cy="3612440"/>
          </a:xfrm>
          <a:prstGeom prst="rect">
            <a:avLst/>
          </a:prstGeom>
          <a:solidFill>
            <a:schemeClr val="bg1"/>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矩形 11"/>
          <p:cNvSpPr/>
          <p:nvPr/>
        </p:nvSpPr>
        <p:spPr>
          <a:xfrm>
            <a:off x="6219887" y="1605183"/>
            <a:ext cx="2354612" cy="3612440"/>
          </a:xfrm>
          <a:prstGeom prst="rect">
            <a:avLst/>
          </a:prstGeom>
          <a:solidFill>
            <a:schemeClr val="bg1"/>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矩形 12"/>
          <p:cNvSpPr/>
          <p:nvPr/>
        </p:nvSpPr>
        <p:spPr>
          <a:xfrm>
            <a:off x="8837993" y="1612703"/>
            <a:ext cx="2354612" cy="3612440"/>
          </a:xfrm>
          <a:prstGeom prst="rect">
            <a:avLst/>
          </a:prstGeom>
          <a:solidFill>
            <a:schemeClr val="bg1"/>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p:cNvSpPr/>
          <p:nvPr/>
        </p:nvSpPr>
        <p:spPr>
          <a:xfrm>
            <a:off x="1326408" y="1865893"/>
            <a:ext cx="1675591" cy="1675591"/>
          </a:xfrm>
          <a:prstGeom prst="ellipse">
            <a:avLst/>
          </a:prstGeom>
          <a:solidFill>
            <a:srgbClr val="3BCCFF"/>
          </a:solidFill>
          <a:ln>
            <a:noFill/>
          </a:ln>
          <a:effectLst>
            <a:outerShdw dist="50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5" name="文本框 14"/>
          <p:cNvSpPr txBox="1"/>
          <p:nvPr/>
        </p:nvSpPr>
        <p:spPr>
          <a:xfrm>
            <a:off x="1360642" y="2149690"/>
            <a:ext cx="1600679" cy="1107996"/>
          </a:xfrm>
          <a:prstGeom prst="rect">
            <a:avLst/>
          </a:prstGeom>
          <a:noFill/>
        </p:spPr>
        <p:txBody>
          <a:bodyPr wrap="square" rtlCol="0">
            <a:spAutoFit/>
          </a:bodyPr>
          <a:lstStyle/>
          <a:p>
            <a:pPr algn="ctr"/>
            <a:r>
              <a:rPr lang="en-US" altLang="zh-CN" sz="6600">
                <a:solidFill>
                  <a:schemeClr val="bg1"/>
                </a:solidFill>
                <a:effectLst>
                  <a:outerShdw dist="50800" dir="2700000" algn="tl" rotWithShape="0">
                    <a:prstClr val="black">
                      <a:alpha val="20000"/>
                    </a:prstClr>
                  </a:outerShdw>
                </a:effectLst>
                <a:cs typeface="+mn-ea"/>
                <a:sym typeface="+mn-lt"/>
              </a:rPr>
              <a:t>15</a:t>
            </a:r>
            <a:r>
              <a:rPr lang="en-US" altLang="zh-CN" sz="2400">
                <a:solidFill>
                  <a:schemeClr val="bg1"/>
                </a:solidFill>
                <a:effectLst>
                  <a:outerShdw dist="50800" dir="2700000" algn="tl" rotWithShape="0">
                    <a:prstClr val="black">
                      <a:alpha val="20000"/>
                    </a:prstClr>
                  </a:outerShdw>
                </a:effectLst>
                <a:cs typeface="+mn-ea"/>
                <a:sym typeface="+mn-lt"/>
              </a:rPr>
              <a:t>%</a:t>
            </a:r>
            <a:endParaRPr lang="zh-CN" altLang="en-US" sz="2400">
              <a:solidFill>
                <a:schemeClr val="bg1"/>
              </a:solidFill>
              <a:effectLst>
                <a:outerShdw dist="50800" dir="2700000" algn="tl" rotWithShape="0">
                  <a:prstClr val="black">
                    <a:alpha val="20000"/>
                  </a:prstClr>
                </a:outerShdw>
              </a:effectLst>
              <a:cs typeface="+mn-ea"/>
              <a:sym typeface="+mn-lt"/>
            </a:endParaRPr>
          </a:p>
        </p:txBody>
      </p:sp>
      <p:sp>
        <p:nvSpPr>
          <p:cNvPr id="18" name="文本框 17"/>
          <p:cNvSpPr txBox="1"/>
          <p:nvPr/>
        </p:nvSpPr>
        <p:spPr>
          <a:xfrm>
            <a:off x="756755" y="3684136"/>
            <a:ext cx="2845026" cy="1280479"/>
          </a:xfrm>
          <a:prstGeom prst="rect">
            <a:avLst/>
          </a:prstGeom>
          <a:noFill/>
          <a:effectLst>
            <a:outerShdw dist="25400" dir="2700000" algn="tl" rotWithShape="0">
              <a:prstClr val="black">
                <a:alpha val="10000"/>
              </a:prstClr>
            </a:outerShdw>
          </a:effectLst>
        </p:spPr>
        <p:txBody>
          <a:bodyPr wrap="square" rtlCol="0">
            <a:spAutoFit/>
          </a:bodyPr>
          <a:lstStyle/>
          <a:p>
            <a:pPr algn="ctr">
              <a:lnSpc>
                <a:spcPct val="120000"/>
              </a:lnSpc>
            </a:pPr>
            <a:r>
              <a:rPr lang="en-US" altLang="zh-CN" sz="2200">
                <a:solidFill>
                  <a:schemeClr val="tx1">
                    <a:lumMod val="75000"/>
                    <a:lumOff val="25000"/>
                  </a:schemeClr>
                </a:solidFill>
                <a:cs typeface="+mn-ea"/>
                <a:sym typeface="+mn-lt"/>
              </a:rPr>
              <a:t>Template </a:t>
            </a:r>
          </a:p>
          <a:p>
            <a:pPr algn="ctr">
              <a:lnSpc>
                <a:spcPct val="120000"/>
              </a:lnSpc>
            </a:pPr>
            <a:r>
              <a:rPr lang="en-US" altLang="zh-CN" sz="2200">
                <a:solidFill>
                  <a:schemeClr val="tx1">
                    <a:lumMod val="75000"/>
                    <a:lumOff val="25000"/>
                  </a:schemeClr>
                </a:solidFill>
                <a:cs typeface="+mn-ea"/>
                <a:sym typeface="+mn-lt"/>
              </a:rPr>
              <a:t>Designed </a:t>
            </a:r>
          </a:p>
          <a:p>
            <a:pPr algn="ctr">
              <a:lnSpc>
                <a:spcPct val="120000"/>
              </a:lnSpc>
            </a:pPr>
            <a:r>
              <a:rPr lang="en-US" altLang="zh-CN" sz="2200">
                <a:solidFill>
                  <a:schemeClr val="tx1">
                    <a:lumMod val="75000"/>
                    <a:lumOff val="25000"/>
                  </a:schemeClr>
                </a:solidFill>
                <a:cs typeface="+mn-ea"/>
                <a:sym typeface="+mn-lt"/>
              </a:rPr>
              <a:t>By Guanhai</a:t>
            </a:r>
            <a:endParaRPr lang="zh-CN" altLang="en-US" sz="2200">
              <a:solidFill>
                <a:schemeClr val="tx1">
                  <a:lumMod val="75000"/>
                  <a:lumOff val="25000"/>
                </a:schemeClr>
              </a:solidFill>
              <a:cs typeface="+mn-ea"/>
              <a:sym typeface="+mn-lt"/>
            </a:endParaRPr>
          </a:p>
        </p:txBody>
      </p:sp>
      <p:sp>
        <p:nvSpPr>
          <p:cNvPr id="19" name="椭圆 18"/>
          <p:cNvSpPr/>
          <p:nvPr/>
        </p:nvSpPr>
        <p:spPr>
          <a:xfrm>
            <a:off x="3944514" y="1865893"/>
            <a:ext cx="1675591" cy="1675591"/>
          </a:xfrm>
          <a:prstGeom prst="ellipse">
            <a:avLst/>
          </a:prstGeom>
          <a:solidFill>
            <a:srgbClr val="3BCCFF"/>
          </a:solidFill>
          <a:ln>
            <a:noFill/>
          </a:ln>
          <a:effectLst>
            <a:outerShdw dist="50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20" name="文本框 19"/>
          <p:cNvSpPr txBox="1"/>
          <p:nvPr/>
        </p:nvSpPr>
        <p:spPr>
          <a:xfrm>
            <a:off x="3978748" y="2149690"/>
            <a:ext cx="1600679" cy="1107996"/>
          </a:xfrm>
          <a:prstGeom prst="rect">
            <a:avLst/>
          </a:prstGeom>
          <a:noFill/>
        </p:spPr>
        <p:txBody>
          <a:bodyPr wrap="square" rtlCol="0">
            <a:spAutoFit/>
          </a:bodyPr>
          <a:lstStyle/>
          <a:p>
            <a:pPr algn="ctr"/>
            <a:r>
              <a:rPr lang="en-US" altLang="zh-CN" sz="6600">
                <a:solidFill>
                  <a:schemeClr val="bg1"/>
                </a:solidFill>
                <a:effectLst>
                  <a:outerShdw dist="50800" dir="2700000" algn="tl" rotWithShape="0">
                    <a:prstClr val="black">
                      <a:alpha val="20000"/>
                    </a:prstClr>
                  </a:outerShdw>
                </a:effectLst>
                <a:cs typeface="+mn-ea"/>
                <a:sym typeface="+mn-lt"/>
              </a:rPr>
              <a:t>32</a:t>
            </a:r>
            <a:r>
              <a:rPr lang="en-US" altLang="zh-CN" sz="2400">
                <a:solidFill>
                  <a:schemeClr val="bg1"/>
                </a:solidFill>
                <a:effectLst>
                  <a:outerShdw dist="50800" dir="2700000" algn="tl" rotWithShape="0">
                    <a:prstClr val="black">
                      <a:alpha val="20000"/>
                    </a:prstClr>
                  </a:outerShdw>
                </a:effectLst>
                <a:cs typeface="+mn-ea"/>
                <a:sym typeface="+mn-lt"/>
              </a:rPr>
              <a:t>%</a:t>
            </a:r>
            <a:endParaRPr lang="zh-CN" altLang="en-US" sz="2400">
              <a:solidFill>
                <a:schemeClr val="bg1"/>
              </a:solidFill>
              <a:effectLst>
                <a:outerShdw dist="50800" dir="2700000" algn="tl" rotWithShape="0">
                  <a:prstClr val="black">
                    <a:alpha val="20000"/>
                  </a:prstClr>
                </a:outerShdw>
              </a:effectLst>
              <a:cs typeface="+mn-ea"/>
              <a:sym typeface="+mn-lt"/>
            </a:endParaRPr>
          </a:p>
        </p:txBody>
      </p:sp>
      <p:sp>
        <p:nvSpPr>
          <p:cNvPr id="21" name="文本框 20"/>
          <p:cNvSpPr txBox="1"/>
          <p:nvPr/>
        </p:nvSpPr>
        <p:spPr>
          <a:xfrm>
            <a:off x="3374861" y="3684136"/>
            <a:ext cx="2845026" cy="1311128"/>
          </a:xfrm>
          <a:prstGeom prst="rect">
            <a:avLst/>
          </a:prstGeom>
          <a:noFill/>
          <a:effectLst>
            <a:outerShdw dist="25400" dir="2700000" algn="tl" rotWithShape="0">
              <a:prstClr val="black">
                <a:alpha val="10000"/>
              </a:prstClr>
            </a:outerShdw>
          </a:effectLst>
        </p:spPr>
        <p:txBody>
          <a:bodyPr wrap="square" rtlCol="0">
            <a:spAutoFit/>
          </a:bodyPr>
          <a:lstStyle/>
          <a:p>
            <a:pPr algn="ctr">
              <a:lnSpc>
                <a:spcPct val="120000"/>
              </a:lnSpc>
            </a:pPr>
            <a:r>
              <a:rPr lang="en-US" altLang="zh-CN" sz="2200">
                <a:solidFill>
                  <a:schemeClr val="tx1">
                    <a:lumMod val="75000"/>
                    <a:lumOff val="25000"/>
                  </a:schemeClr>
                </a:solidFill>
                <a:cs typeface="+mn-ea"/>
                <a:sym typeface="+mn-lt"/>
              </a:rPr>
              <a:t>Template </a:t>
            </a:r>
          </a:p>
          <a:p>
            <a:pPr algn="ctr">
              <a:lnSpc>
                <a:spcPct val="120000"/>
              </a:lnSpc>
            </a:pPr>
            <a:r>
              <a:rPr lang="en-US" altLang="zh-CN" sz="2200">
                <a:solidFill>
                  <a:schemeClr val="tx1">
                    <a:lumMod val="75000"/>
                    <a:lumOff val="25000"/>
                  </a:schemeClr>
                </a:solidFill>
                <a:cs typeface="+mn-ea"/>
                <a:sym typeface="+mn-lt"/>
              </a:rPr>
              <a:t>Designed </a:t>
            </a:r>
          </a:p>
          <a:p>
            <a:pPr algn="ctr">
              <a:lnSpc>
                <a:spcPct val="120000"/>
              </a:lnSpc>
            </a:pPr>
            <a:r>
              <a:rPr lang="en-US" altLang="zh-CN" sz="2200">
                <a:solidFill>
                  <a:schemeClr val="tx1">
                    <a:lumMod val="75000"/>
                    <a:lumOff val="25000"/>
                  </a:schemeClr>
                </a:solidFill>
                <a:cs typeface="+mn-ea"/>
                <a:sym typeface="+mn-lt"/>
              </a:rPr>
              <a:t>By Guanhai</a:t>
            </a:r>
            <a:endParaRPr lang="zh-CN" altLang="en-US" sz="2200">
              <a:solidFill>
                <a:schemeClr val="tx1">
                  <a:lumMod val="75000"/>
                  <a:lumOff val="25000"/>
                </a:schemeClr>
              </a:solidFill>
              <a:cs typeface="+mn-ea"/>
              <a:sym typeface="+mn-lt"/>
            </a:endParaRPr>
          </a:p>
        </p:txBody>
      </p:sp>
      <p:sp>
        <p:nvSpPr>
          <p:cNvPr id="22" name="椭圆 21"/>
          <p:cNvSpPr/>
          <p:nvPr/>
        </p:nvSpPr>
        <p:spPr>
          <a:xfrm>
            <a:off x="6560536" y="1865893"/>
            <a:ext cx="1675591" cy="1675591"/>
          </a:xfrm>
          <a:prstGeom prst="ellipse">
            <a:avLst/>
          </a:prstGeom>
          <a:solidFill>
            <a:srgbClr val="3BCCFF"/>
          </a:solidFill>
          <a:ln>
            <a:noFill/>
          </a:ln>
          <a:effectLst>
            <a:outerShdw dist="50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23" name="文本框 22"/>
          <p:cNvSpPr txBox="1"/>
          <p:nvPr/>
        </p:nvSpPr>
        <p:spPr>
          <a:xfrm>
            <a:off x="6594770" y="2149690"/>
            <a:ext cx="1600679" cy="1107996"/>
          </a:xfrm>
          <a:prstGeom prst="rect">
            <a:avLst/>
          </a:prstGeom>
          <a:noFill/>
        </p:spPr>
        <p:txBody>
          <a:bodyPr wrap="square" rtlCol="0">
            <a:spAutoFit/>
          </a:bodyPr>
          <a:lstStyle/>
          <a:p>
            <a:pPr algn="ctr"/>
            <a:r>
              <a:rPr lang="en-US" altLang="zh-CN" sz="6600">
                <a:solidFill>
                  <a:schemeClr val="bg1"/>
                </a:solidFill>
                <a:effectLst>
                  <a:outerShdw dist="50800" dir="2700000" algn="tl" rotWithShape="0">
                    <a:prstClr val="black">
                      <a:alpha val="20000"/>
                    </a:prstClr>
                  </a:outerShdw>
                </a:effectLst>
                <a:cs typeface="+mn-ea"/>
                <a:sym typeface="+mn-lt"/>
              </a:rPr>
              <a:t>28</a:t>
            </a:r>
            <a:r>
              <a:rPr lang="en-US" altLang="zh-CN" sz="2400">
                <a:solidFill>
                  <a:schemeClr val="bg1"/>
                </a:solidFill>
                <a:effectLst>
                  <a:outerShdw dist="50800" dir="2700000" algn="tl" rotWithShape="0">
                    <a:prstClr val="black">
                      <a:alpha val="20000"/>
                    </a:prstClr>
                  </a:outerShdw>
                </a:effectLst>
                <a:cs typeface="+mn-ea"/>
                <a:sym typeface="+mn-lt"/>
              </a:rPr>
              <a:t>%</a:t>
            </a:r>
            <a:endParaRPr lang="zh-CN" altLang="en-US" sz="2400">
              <a:solidFill>
                <a:schemeClr val="bg1"/>
              </a:solidFill>
              <a:effectLst>
                <a:outerShdw dist="50800" dir="2700000" algn="tl" rotWithShape="0">
                  <a:prstClr val="black">
                    <a:alpha val="20000"/>
                  </a:prstClr>
                </a:outerShdw>
              </a:effectLst>
              <a:cs typeface="+mn-ea"/>
              <a:sym typeface="+mn-lt"/>
            </a:endParaRPr>
          </a:p>
        </p:txBody>
      </p:sp>
      <p:sp>
        <p:nvSpPr>
          <p:cNvPr id="24" name="文本框 23"/>
          <p:cNvSpPr txBox="1"/>
          <p:nvPr/>
        </p:nvSpPr>
        <p:spPr>
          <a:xfrm>
            <a:off x="5990883" y="3684136"/>
            <a:ext cx="2845026" cy="1280479"/>
          </a:xfrm>
          <a:prstGeom prst="rect">
            <a:avLst/>
          </a:prstGeom>
          <a:noFill/>
          <a:effectLst>
            <a:outerShdw dist="25400" dir="2700000" algn="tl" rotWithShape="0">
              <a:prstClr val="black">
                <a:alpha val="10000"/>
              </a:prstClr>
            </a:outerShdw>
          </a:effectLst>
        </p:spPr>
        <p:txBody>
          <a:bodyPr wrap="square" rtlCol="0">
            <a:spAutoFit/>
          </a:bodyPr>
          <a:lstStyle/>
          <a:p>
            <a:pPr algn="ctr">
              <a:lnSpc>
                <a:spcPct val="120000"/>
              </a:lnSpc>
            </a:pPr>
            <a:r>
              <a:rPr lang="en-US" altLang="zh-CN" sz="2200">
                <a:solidFill>
                  <a:schemeClr val="tx1">
                    <a:lumMod val="75000"/>
                    <a:lumOff val="25000"/>
                  </a:schemeClr>
                </a:solidFill>
                <a:cs typeface="+mn-ea"/>
                <a:sym typeface="+mn-lt"/>
              </a:rPr>
              <a:t>Template </a:t>
            </a:r>
          </a:p>
          <a:p>
            <a:pPr algn="ctr">
              <a:lnSpc>
                <a:spcPct val="120000"/>
              </a:lnSpc>
            </a:pPr>
            <a:r>
              <a:rPr lang="en-US" altLang="zh-CN" sz="2200">
                <a:solidFill>
                  <a:schemeClr val="tx1">
                    <a:lumMod val="75000"/>
                    <a:lumOff val="25000"/>
                  </a:schemeClr>
                </a:solidFill>
                <a:cs typeface="+mn-ea"/>
                <a:sym typeface="+mn-lt"/>
              </a:rPr>
              <a:t>Designed </a:t>
            </a:r>
          </a:p>
          <a:p>
            <a:pPr algn="ctr">
              <a:lnSpc>
                <a:spcPct val="120000"/>
              </a:lnSpc>
            </a:pPr>
            <a:r>
              <a:rPr lang="en-US" altLang="zh-CN" sz="2200">
                <a:solidFill>
                  <a:schemeClr val="tx1">
                    <a:lumMod val="75000"/>
                    <a:lumOff val="25000"/>
                  </a:schemeClr>
                </a:solidFill>
                <a:cs typeface="+mn-ea"/>
                <a:sym typeface="+mn-lt"/>
              </a:rPr>
              <a:t>By Guanhai</a:t>
            </a:r>
            <a:endParaRPr lang="zh-CN" altLang="en-US" sz="2200">
              <a:solidFill>
                <a:schemeClr val="tx1">
                  <a:lumMod val="75000"/>
                  <a:lumOff val="25000"/>
                </a:schemeClr>
              </a:solidFill>
              <a:cs typeface="+mn-ea"/>
              <a:sym typeface="+mn-lt"/>
            </a:endParaRPr>
          </a:p>
        </p:txBody>
      </p:sp>
      <p:sp>
        <p:nvSpPr>
          <p:cNvPr id="25" name="椭圆 24"/>
          <p:cNvSpPr/>
          <p:nvPr/>
        </p:nvSpPr>
        <p:spPr>
          <a:xfrm>
            <a:off x="9178351" y="1865893"/>
            <a:ext cx="1675591" cy="1675591"/>
          </a:xfrm>
          <a:prstGeom prst="ellipse">
            <a:avLst/>
          </a:prstGeom>
          <a:solidFill>
            <a:srgbClr val="3BCCFF"/>
          </a:solidFill>
          <a:ln>
            <a:noFill/>
          </a:ln>
          <a:effectLst>
            <a:outerShdw dist="50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26" name="文本框 25"/>
          <p:cNvSpPr txBox="1"/>
          <p:nvPr/>
        </p:nvSpPr>
        <p:spPr>
          <a:xfrm>
            <a:off x="9212585" y="2149690"/>
            <a:ext cx="1600679" cy="1107996"/>
          </a:xfrm>
          <a:prstGeom prst="rect">
            <a:avLst/>
          </a:prstGeom>
          <a:noFill/>
        </p:spPr>
        <p:txBody>
          <a:bodyPr wrap="square" rtlCol="0">
            <a:spAutoFit/>
          </a:bodyPr>
          <a:lstStyle/>
          <a:p>
            <a:pPr algn="ctr"/>
            <a:r>
              <a:rPr lang="en-US" altLang="zh-CN" sz="6600">
                <a:solidFill>
                  <a:schemeClr val="bg1"/>
                </a:solidFill>
                <a:effectLst>
                  <a:outerShdw dist="50800" dir="2700000" algn="tl" rotWithShape="0">
                    <a:prstClr val="black">
                      <a:alpha val="20000"/>
                    </a:prstClr>
                  </a:outerShdw>
                </a:effectLst>
                <a:cs typeface="+mn-ea"/>
                <a:sym typeface="+mn-lt"/>
              </a:rPr>
              <a:t>45</a:t>
            </a:r>
            <a:r>
              <a:rPr lang="en-US" altLang="zh-CN" sz="2400">
                <a:solidFill>
                  <a:schemeClr val="bg1"/>
                </a:solidFill>
                <a:effectLst>
                  <a:outerShdw dist="50800" dir="2700000" algn="tl" rotWithShape="0">
                    <a:prstClr val="black">
                      <a:alpha val="20000"/>
                    </a:prstClr>
                  </a:outerShdw>
                </a:effectLst>
                <a:cs typeface="+mn-ea"/>
                <a:sym typeface="+mn-lt"/>
              </a:rPr>
              <a:t>%</a:t>
            </a:r>
            <a:endParaRPr lang="zh-CN" altLang="en-US" sz="2400">
              <a:solidFill>
                <a:schemeClr val="bg1"/>
              </a:solidFill>
              <a:effectLst>
                <a:outerShdw dist="50800" dir="2700000" algn="tl" rotWithShape="0">
                  <a:prstClr val="black">
                    <a:alpha val="20000"/>
                  </a:prstClr>
                </a:outerShdw>
              </a:effectLst>
              <a:cs typeface="+mn-ea"/>
              <a:sym typeface="+mn-lt"/>
            </a:endParaRPr>
          </a:p>
        </p:txBody>
      </p:sp>
      <p:sp>
        <p:nvSpPr>
          <p:cNvPr id="27" name="文本框 26"/>
          <p:cNvSpPr txBox="1"/>
          <p:nvPr/>
        </p:nvSpPr>
        <p:spPr>
          <a:xfrm>
            <a:off x="8608698" y="3684136"/>
            <a:ext cx="2845026" cy="1280479"/>
          </a:xfrm>
          <a:prstGeom prst="rect">
            <a:avLst/>
          </a:prstGeom>
          <a:noFill/>
          <a:effectLst>
            <a:outerShdw dist="25400" dir="2700000" algn="tl" rotWithShape="0">
              <a:prstClr val="black">
                <a:alpha val="10000"/>
              </a:prstClr>
            </a:outerShdw>
          </a:effectLst>
        </p:spPr>
        <p:txBody>
          <a:bodyPr wrap="square" rtlCol="0">
            <a:spAutoFit/>
          </a:bodyPr>
          <a:lstStyle/>
          <a:p>
            <a:pPr algn="ctr">
              <a:lnSpc>
                <a:spcPct val="120000"/>
              </a:lnSpc>
            </a:pPr>
            <a:r>
              <a:rPr lang="en-US" altLang="zh-CN" sz="2200">
                <a:solidFill>
                  <a:schemeClr val="tx1">
                    <a:lumMod val="75000"/>
                    <a:lumOff val="25000"/>
                  </a:schemeClr>
                </a:solidFill>
                <a:cs typeface="+mn-ea"/>
                <a:sym typeface="+mn-lt"/>
              </a:rPr>
              <a:t>Template </a:t>
            </a:r>
          </a:p>
          <a:p>
            <a:pPr algn="ctr">
              <a:lnSpc>
                <a:spcPct val="120000"/>
              </a:lnSpc>
            </a:pPr>
            <a:r>
              <a:rPr lang="en-US" altLang="zh-CN" sz="2200">
                <a:solidFill>
                  <a:schemeClr val="tx1">
                    <a:lumMod val="75000"/>
                    <a:lumOff val="25000"/>
                  </a:schemeClr>
                </a:solidFill>
                <a:cs typeface="+mn-ea"/>
                <a:sym typeface="+mn-lt"/>
              </a:rPr>
              <a:t>Designed </a:t>
            </a:r>
          </a:p>
          <a:p>
            <a:pPr algn="ctr">
              <a:lnSpc>
                <a:spcPct val="120000"/>
              </a:lnSpc>
            </a:pPr>
            <a:r>
              <a:rPr lang="en-US" altLang="zh-CN" sz="2200">
                <a:solidFill>
                  <a:schemeClr val="tx1">
                    <a:lumMod val="75000"/>
                    <a:lumOff val="25000"/>
                  </a:schemeClr>
                </a:solidFill>
                <a:cs typeface="+mn-ea"/>
                <a:sym typeface="+mn-lt"/>
              </a:rPr>
              <a:t>By Guanhai</a:t>
            </a:r>
            <a:endParaRPr lang="zh-CN" altLang="en-US" sz="2200">
              <a:solidFill>
                <a:schemeClr val="tx1">
                  <a:lumMod val="75000"/>
                  <a:lumOff val="25000"/>
                </a:schemeClr>
              </a:solidFill>
              <a:cs typeface="+mn-ea"/>
              <a:sym typeface="+mn-lt"/>
            </a:endParaRPr>
          </a:p>
        </p:txBody>
      </p:sp>
      <p:sp>
        <p:nvSpPr>
          <p:cNvPr id="28" name="矩形 27"/>
          <p:cNvSpPr/>
          <p:nvPr/>
        </p:nvSpPr>
        <p:spPr>
          <a:xfrm>
            <a:off x="928688" y="5508940"/>
            <a:ext cx="10263917" cy="797078"/>
          </a:xfrm>
          <a:prstGeom prst="rect">
            <a:avLst/>
          </a:prstGeom>
          <a:noFill/>
          <a:effectLst/>
        </p:spPr>
        <p:txBody>
          <a:bodyPr wrap="square" rtlCol="0">
            <a:spAutoFit/>
          </a:bodyPr>
          <a:lstStyle/>
          <a:p>
            <a:pPr algn="ctr">
              <a:lnSpc>
                <a:spcPct val="120000"/>
              </a:lnSpc>
            </a:pPr>
            <a:r>
              <a:rPr lang="en-US" altLang="zh-CN" sz="2000">
                <a:solidFill>
                  <a:schemeClr val="tx1">
                    <a:lumMod val="75000"/>
                    <a:lumOff val="25000"/>
                  </a:schemeClr>
                </a:solidFill>
                <a:effectLst>
                  <a:outerShdw blurRad="50800" dist="38100" dir="2700000" algn="tl" rotWithShape="0">
                    <a:prstClr val="black">
                      <a:alpha val="20000"/>
                    </a:prstClr>
                  </a:outerShdw>
                </a:effectLst>
                <a:cs typeface="+mn-ea"/>
                <a:sym typeface="+mn-lt"/>
              </a:rPr>
              <a:t>Lorem ipsum dolor sit amet, consectetur adipisicing elit, sed do eiusmod tempor incididunt ut labore et dolore magna aliqua. </a:t>
            </a:r>
            <a:endParaRPr lang="zh-CN" altLang="en-US" sz="2000">
              <a:solidFill>
                <a:schemeClr val="tx1">
                  <a:lumMod val="75000"/>
                  <a:lumOff val="25000"/>
                </a:schemeClr>
              </a:solidFill>
              <a:effectLst>
                <a:outerShdw blurRad="50800" dist="38100" dir="2700000" algn="tl" rotWithShape="0">
                  <a:prstClr val="black">
                    <a:alpha val="20000"/>
                  </a:prstClr>
                </a:outerShdw>
              </a:effectLst>
              <a:cs typeface="+mn-ea"/>
              <a:sym typeface="+mn-lt"/>
            </a:endParaRPr>
          </a:p>
        </p:txBody>
      </p:sp>
    </p:spTree>
    <p:extLst>
      <p:ext uri="{BB962C8B-B14F-4D97-AF65-F5344CB8AC3E}">
        <p14:creationId xmlns:p14="http://schemas.microsoft.com/office/powerpoint/2010/main" val="388589356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6250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800" fill="hold"/>
                                        <p:tgtEl>
                                          <p:spTgt spid="9"/>
                                        </p:tgtEl>
                                        <p:attrNameLst>
                                          <p:attrName>ppt_x</p:attrName>
                                        </p:attrNameLst>
                                      </p:cBhvr>
                                      <p:tavLst>
                                        <p:tav tm="0">
                                          <p:val>
                                            <p:strVal val="#ppt_x"/>
                                          </p:val>
                                        </p:tav>
                                        <p:tav tm="100000">
                                          <p:val>
                                            <p:strVal val="#ppt_x"/>
                                          </p:val>
                                        </p:tav>
                                      </p:tavLst>
                                    </p:anim>
                                    <p:anim calcmode="lin" valueType="num">
                                      <p:cBhvr additive="base">
                                        <p:cTn id="8" dur="8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decel="62500" fill="hold" grpId="0" nodeType="withEffect">
                                  <p:stCondLst>
                                    <p:cond delay="20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800" fill="hold"/>
                                        <p:tgtEl>
                                          <p:spTgt spid="11"/>
                                        </p:tgtEl>
                                        <p:attrNameLst>
                                          <p:attrName>ppt_x</p:attrName>
                                        </p:attrNameLst>
                                      </p:cBhvr>
                                      <p:tavLst>
                                        <p:tav tm="0">
                                          <p:val>
                                            <p:strVal val="#ppt_x"/>
                                          </p:val>
                                        </p:tav>
                                        <p:tav tm="100000">
                                          <p:val>
                                            <p:strVal val="#ppt_x"/>
                                          </p:val>
                                        </p:tav>
                                      </p:tavLst>
                                    </p:anim>
                                    <p:anim calcmode="lin" valueType="num">
                                      <p:cBhvr additive="base">
                                        <p:cTn id="12" dur="8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4" decel="62500" fill="hold" grpId="0" nodeType="withEffect">
                                  <p:stCondLst>
                                    <p:cond delay="40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800" fill="hold"/>
                                        <p:tgtEl>
                                          <p:spTgt spid="12"/>
                                        </p:tgtEl>
                                        <p:attrNameLst>
                                          <p:attrName>ppt_x</p:attrName>
                                        </p:attrNameLst>
                                      </p:cBhvr>
                                      <p:tavLst>
                                        <p:tav tm="0">
                                          <p:val>
                                            <p:strVal val="#ppt_x"/>
                                          </p:val>
                                        </p:tav>
                                        <p:tav tm="100000">
                                          <p:val>
                                            <p:strVal val="#ppt_x"/>
                                          </p:val>
                                        </p:tav>
                                      </p:tavLst>
                                    </p:anim>
                                    <p:anim calcmode="lin" valueType="num">
                                      <p:cBhvr additive="base">
                                        <p:cTn id="16" dur="8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decel="62500" fill="hold" grpId="0" nodeType="withEffect">
                                  <p:stCondLst>
                                    <p:cond delay="60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800" fill="hold"/>
                                        <p:tgtEl>
                                          <p:spTgt spid="13"/>
                                        </p:tgtEl>
                                        <p:attrNameLst>
                                          <p:attrName>ppt_x</p:attrName>
                                        </p:attrNameLst>
                                      </p:cBhvr>
                                      <p:tavLst>
                                        <p:tav tm="0">
                                          <p:val>
                                            <p:strVal val="#ppt_x"/>
                                          </p:val>
                                        </p:tav>
                                        <p:tav tm="100000">
                                          <p:val>
                                            <p:strVal val="#ppt_x"/>
                                          </p:val>
                                        </p:tav>
                                      </p:tavLst>
                                    </p:anim>
                                    <p:anim calcmode="lin" valueType="num">
                                      <p:cBhvr additive="base">
                                        <p:cTn id="20" dur="800" fill="hold"/>
                                        <p:tgtEl>
                                          <p:spTgt spid="13"/>
                                        </p:tgtEl>
                                        <p:attrNameLst>
                                          <p:attrName>ppt_y</p:attrName>
                                        </p:attrNameLst>
                                      </p:cBhvr>
                                      <p:tavLst>
                                        <p:tav tm="0">
                                          <p:val>
                                            <p:strVal val="1+#ppt_h/2"/>
                                          </p:val>
                                        </p:tav>
                                        <p:tav tm="100000">
                                          <p:val>
                                            <p:strVal val="#ppt_y"/>
                                          </p:val>
                                        </p:tav>
                                      </p:tavLst>
                                    </p:anim>
                                  </p:childTnLst>
                                </p:cTn>
                              </p:par>
                            </p:childTnLst>
                          </p:cTn>
                        </p:par>
                        <p:par>
                          <p:cTn id="21" fill="hold">
                            <p:stCondLst>
                              <p:cond delay="1400"/>
                            </p:stCondLst>
                            <p:childTnLst>
                              <p:par>
                                <p:cTn id="22" presetID="10" presetClass="entr" presetSubtype="0" fill="hold" grpId="0" nodeType="after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childTnLst>
                                </p:cTn>
                              </p:par>
                              <p:par>
                                <p:cTn id="31" presetID="10" presetClass="entr" presetSubtype="0" fill="hold" grpId="0" nodeType="withEffect">
                                  <p:stCondLst>
                                    <p:cond delay="20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500"/>
                                        <p:tgtEl>
                                          <p:spTgt spid="19"/>
                                        </p:tgtEl>
                                      </p:cBhvr>
                                    </p:animEffect>
                                  </p:childTnLst>
                                </p:cTn>
                              </p:par>
                              <p:par>
                                <p:cTn id="34" presetID="10" presetClass="entr" presetSubtype="0" fill="hold" grpId="0" nodeType="withEffect">
                                  <p:stCondLst>
                                    <p:cond delay="20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500"/>
                                        <p:tgtEl>
                                          <p:spTgt spid="20"/>
                                        </p:tgtEl>
                                      </p:cBhvr>
                                    </p:animEffect>
                                  </p:childTnLst>
                                </p:cTn>
                              </p:par>
                              <p:par>
                                <p:cTn id="37" presetID="10" presetClass="entr" presetSubtype="0" fill="hold" grpId="0" nodeType="withEffect">
                                  <p:stCondLst>
                                    <p:cond delay="20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500"/>
                                        <p:tgtEl>
                                          <p:spTgt spid="21"/>
                                        </p:tgtEl>
                                      </p:cBhvr>
                                    </p:animEffect>
                                  </p:childTnLst>
                                </p:cTn>
                              </p:par>
                              <p:par>
                                <p:cTn id="40" presetID="10" presetClass="entr" presetSubtype="0" fill="hold" grpId="0" nodeType="withEffect">
                                  <p:stCondLst>
                                    <p:cond delay="40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par>
                                <p:cTn id="43" presetID="10" presetClass="entr" presetSubtype="0" fill="hold" grpId="0" nodeType="withEffect">
                                  <p:stCondLst>
                                    <p:cond delay="400"/>
                                  </p:stCondLst>
                                  <p:childTnLst>
                                    <p:set>
                                      <p:cBhvr>
                                        <p:cTn id="44" dur="1" fill="hold">
                                          <p:stCondLst>
                                            <p:cond delay="0"/>
                                          </p:stCondLst>
                                        </p:cTn>
                                        <p:tgtEl>
                                          <p:spTgt spid="23"/>
                                        </p:tgtEl>
                                        <p:attrNameLst>
                                          <p:attrName>style.visibility</p:attrName>
                                        </p:attrNameLst>
                                      </p:cBhvr>
                                      <p:to>
                                        <p:strVal val="visible"/>
                                      </p:to>
                                    </p:set>
                                    <p:animEffect transition="in" filter="fade">
                                      <p:cBhvr>
                                        <p:cTn id="45" dur="500"/>
                                        <p:tgtEl>
                                          <p:spTgt spid="23"/>
                                        </p:tgtEl>
                                      </p:cBhvr>
                                    </p:animEffect>
                                  </p:childTnLst>
                                </p:cTn>
                              </p:par>
                              <p:par>
                                <p:cTn id="46" presetID="10" presetClass="entr" presetSubtype="0" fill="hold" grpId="0" nodeType="withEffect">
                                  <p:stCondLst>
                                    <p:cond delay="400"/>
                                  </p:stCondLst>
                                  <p:childTnLst>
                                    <p:set>
                                      <p:cBhvr>
                                        <p:cTn id="47" dur="1" fill="hold">
                                          <p:stCondLst>
                                            <p:cond delay="0"/>
                                          </p:stCondLst>
                                        </p:cTn>
                                        <p:tgtEl>
                                          <p:spTgt spid="24"/>
                                        </p:tgtEl>
                                        <p:attrNameLst>
                                          <p:attrName>style.visibility</p:attrName>
                                        </p:attrNameLst>
                                      </p:cBhvr>
                                      <p:to>
                                        <p:strVal val="visible"/>
                                      </p:to>
                                    </p:set>
                                    <p:animEffect transition="in" filter="fade">
                                      <p:cBhvr>
                                        <p:cTn id="48" dur="500"/>
                                        <p:tgtEl>
                                          <p:spTgt spid="24"/>
                                        </p:tgtEl>
                                      </p:cBhvr>
                                    </p:animEffect>
                                  </p:childTnLst>
                                </p:cTn>
                              </p:par>
                              <p:par>
                                <p:cTn id="49" presetID="10" presetClass="entr" presetSubtype="0" fill="hold" grpId="0" nodeType="withEffect">
                                  <p:stCondLst>
                                    <p:cond delay="60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500"/>
                                        <p:tgtEl>
                                          <p:spTgt spid="25"/>
                                        </p:tgtEl>
                                      </p:cBhvr>
                                    </p:animEffect>
                                  </p:childTnLst>
                                </p:cTn>
                              </p:par>
                              <p:par>
                                <p:cTn id="52" presetID="10" presetClass="entr" presetSubtype="0" fill="hold" grpId="0" nodeType="withEffect">
                                  <p:stCondLst>
                                    <p:cond delay="600"/>
                                  </p:stCondLst>
                                  <p:childTnLst>
                                    <p:set>
                                      <p:cBhvr>
                                        <p:cTn id="53" dur="1" fill="hold">
                                          <p:stCondLst>
                                            <p:cond delay="0"/>
                                          </p:stCondLst>
                                        </p:cTn>
                                        <p:tgtEl>
                                          <p:spTgt spid="26"/>
                                        </p:tgtEl>
                                        <p:attrNameLst>
                                          <p:attrName>style.visibility</p:attrName>
                                        </p:attrNameLst>
                                      </p:cBhvr>
                                      <p:to>
                                        <p:strVal val="visible"/>
                                      </p:to>
                                    </p:set>
                                    <p:animEffect transition="in" filter="fade">
                                      <p:cBhvr>
                                        <p:cTn id="54" dur="500"/>
                                        <p:tgtEl>
                                          <p:spTgt spid="26"/>
                                        </p:tgtEl>
                                      </p:cBhvr>
                                    </p:animEffect>
                                  </p:childTnLst>
                                </p:cTn>
                              </p:par>
                              <p:par>
                                <p:cTn id="55" presetID="10" presetClass="entr" presetSubtype="0" fill="hold" grpId="0" nodeType="withEffect">
                                  <p:stCondLst>
                                    <p:cond delay="60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500"/>
                                        <p:tgtEl>
                                          <p:spTgt spid="27"/>
                                        </p:tgtEl>
                                      </p:cBhvr>
                                    </p:animEffect>
                                  </p:childTnLst>
                                </p:cTn>
                              </p:par>
                            </p:childTnLst>
                          </p:cTn>
                        </p:par>
                        <p:par>
                          <p:cTn id="58" fill="hold">
                            <p:stCondLst>
                              <p:cond delay="2500"/>
                            </p:stCondLst>
                            <p:childTnLst>
                              <p:par>
                                <p:cTn id="59" presetID="10" presetClass="entr" presetSubtype="0" fill="hold" grpId="0" nodeType="afterEffect">
                                  <p:stCondLst>
                                    <p:cond delay="0"/>
                                  </p:stCondLst>
                                  <p:iterate type="lt">
                                    <p:tmPct val="2000"/>
                                  </p:iterate>
                                  <p:childTnLst>
                                    <p:set>
                                      <p:cBhvr>
                                        <p:cTn id="60" dur="1" fill="hold">
                                          <p:stCondLst>
                                            <p:cond delay="0"/>
                                          </p:stCondLst>
                                        </p:cTn>
                                        <p:tgtEl>
                                          <p:spTgt spid="28"/>
                                        </p:tgtEl>
                                        <p:attrNameLst>
                                          <p:attrName>style.visibility</p:attrName>
                                        </p:attrNameLst>
                                      </p:cBhvr>
                                      <p:to>
                                        <p:strVal val="visible"/>
                                      </p:to>
                                    </p:set>
                                    <p:animEffect transition="in" filter="fade">
                                      <p:cBhvr>
                                        <p:cTn id="6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15" grpId="0"/>
      <p:bldP spid="18" grpId="0"/>
      <p:bldP spid="19" grpId="0" animBg="1"/>
      <p:bldP spid="20" grpId="0"/>
      <p:bldP spid="21" grpId="0"/>
      <p:bldP spid="22" grpId="0" animBg="1"/>
      <p:bldP spid="23" grpId="0"/>
      <p:bldP spid="24" grpId="0"/>
      <p:bldP spid="25" grpId="0" animBg="1"/>
      <p:bldP spid="26" grpId="0"/>
      <p:bldP spid="27" grpId="0"/>
      <p:bldP spid="2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0" name="椭圆 59"/>
          <p:cNvSpPr/>
          <p:nvPr/>
        </p:nvSpPr>
        <p:spPr>
          <a:xfrm>
            <a:off x="6013439" y="626326"/>
            <a:ext cx="7924654" cy="7924654"/>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61" name="组合 60"/>
          <p:cNvGrpSpPr/>
          <p:nvPr/>
        </p:nvGrpSpPr>
        <p:grpSpPr>
          <a:xfrm>
            <a:off x="6383938" y="1282051"/>
            <a:ext cx="5009511" cy="3413632"/>
            <a:chOff x="6383938" y="1243951"/>
            <a:chExt cx="5009511" cy="3413632"/>
          </a:xfrm>
        </p:grpSpPr>
        <p:grpSp>
          <p:nvGrpSpPr>
            <p:cNvPr id="21" name="组合 20"/>
            <p:cNvGrpSpPr/>
            <p:nvPr/>
          </p:nvGrpSpPr>
          <p:grpSpPr>
            <a:xfrm>
              <a:off x="7896675" y="1243951"/>
              <a:ext cx="3496774" cy="3413632"/>
              <a:chOff x="6636577" y="810567"/>
              <a:chExt cx="3496774" cy="3413632"/>
            </a:xfrm>
            <a:effectLst/>
          </p:grpSpPr>
          <p:sp>
            <p:nvSpPr>
              <p:cNvPr id="18" name="矩形: 圆角 17"/>
              <p:cNvSpPr/>
              <p:nvPr/>
            </p:nvSpPr>
            <p:spPr>
              <a:xfrm>
                <a:off x="6664576" y="810568"/>
                <a:ext cx="3468775" cy="3413631"/>
              </a:xfrm>
              <a:prstGeom prst="roundRect">
                <a:avLst>
                  <a:gd name="adj" fmla="val 2155"/>
                </a:avLst>
              </a:prstGeom>
              <a:solidFill>
                <a:schemeClr val="bg1"/>
              </a:solidFill>
              <a:ln>
                <a:noFill/>
              </a:ln>
              <a:effectLst>
                <a:outerShdw dist="50800" dir="6600000" algn="tl" rotWithShape="0">
                  <a:prstClr val="black">
                    <a:alpha val="10000"/>
                  </a:prstClr>
                </a:outerShdw>
              </a:effectLst>
              <a:scene3d>
                <a:camera prst="orthographicFront">
                  <a:rot lat="10200000" lon="13200000" rev="16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矩形: 圆角 18"/>
              <p:cNvSpPr/>
              <p:nvPr/>
            </p:nvSpPr>
            <p:spPr>
              <a:xfrm>
                <a:off x="6636577" y="810567"/>
                <a:ext cx="3468775" cy="3413631"/>
              </a:xfrm>
              <a:prstGeom prst="roundRect">
                <a:avLst>
                  <a:gd name="adj" fmla="val 2155"/>
                </a:avLst>
              </a:prstGeom>
              <a:solidFill>
                <a:schemeClr val="tx1">
                  <a:lumMod val="75000"/>
                  <a:lumOff val="25000"/>
                </a:schemeClr>
              </a:solidFill>
              <a:ln>
                <a:noFill/>
              </a:ln>
              <a:scene3d>
                <a:camera prst="orthographicFront">
                  <a:rot lat="10200000" lon="13200000" rev="16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矩形: 圆角 19"/>
              <p:cNvSpPr/>
              <p:nvPr/>
            </p:nvSpPr>
            <p:spPr>
              <a:xfrm>
                <a:off x="6707931" y="950113"/>
                <a:ext cx="3247119" cy="3195498"/>
              </a:xfrm>
              <a:prstGeom prst="roundRect">
                <a:avLst>
                  <a:gd name="adj" fmla="val 2155"/>
                </a:avLst>
              </a:prstGeom>
              <a:solidFill>
                <a:schemeClr val="bg1">
                  <a:lumMod val="95000"/>
                </a:schemeClr>
              </a:solidFill>
              <a:ln>
                <a:noFill/>
              </a:ln>
              <a:scene3d>
                <a:camera prst="orthographicFront">
                  <a:rot lat="10200000" lon="13200000" rev="16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4" name="组合 13"/>
            <p:cNvGrpSpPr/>
            <p:nvPr/>
          </p:nvGrpSpPr>
          <p:grpSpPr>
            <a:xfrm>
              <a:off x="6383938" y="4108605"/>
              <a:ext cx="4733537" cy="256352"/>
              <a:chOff x="5841198" y="4148138"/>
              <a:chExt cx="4072059" cy="207959"/>
            </a:xfrm>
            <a:effectLst>
              <a:outerShdw dist="38100" dir="8100000" algn="tr" rotWithShape="0">
                <a:prstClr val="black">
                  <a:alpha val="20000"/>
                </a:prstClr>
              </a:outerShdw>
            </a:effectLst>
          </p:grpSpPr>
          <p:grpSp>
            <p:nvGrpSpPr>
              <p:cNvPr id="11" name="组合 10"/>
              <p:cNvGrpSpPr/>
              <p:nvPr/>
            </p:nvGrpSpPr>
            <p:grpSpPr>
              <a:xfrm>
                <a:off x="5841198" y="4151085"/>
                <a:ext cx="4072059" cy="205012"/>
                <a:chOff x="5841198" y="4151087"/>
                <a:chExt cx="4072059" cy="231774"/>
              </a:xfrm>
            </p:grpSpPr>
            <p:sp>
              <p:nvSpPr>
                <p:cNvPr id="9" name="矩形: 圆角 8"/>
                <p:cNvSpPr/>
                <p:nvPr/>
              </p:nvSpPr>
              <p:spPr>
                <a:xfrm>
                  <a:off x="5841198" y="4151087"/>
                  <a:ext cx="4072059" cy="167164"/>
                </a:xfrm>
                <a:prstGeom prst="round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任意多边形: 形状 9"/>
                <p:cNvSpPr/>
                <p:nvPr/>
              </p:nvSpPr>
              <p:spPr>
                <a:xfrm rot="10800000">
                  <a:off x="5848403" y="4318251"/>
                  <a:ext cx="4057650" cy="64610"/>
                </a:xfrm>
                <a:custGeom>
                  <a:avLst/>
                  <a:gdLst>
                    <a:gd name="connsiteX0" fmla="*/ 0 w 3962400"/>
                    <a:gd name="connsiteY0" fmla="*/ 104775 h 104775"/>
                    <a:gd name="connsiteX1" fmla="*/ 26194 w 3962400"/>
                    <a:gd name="connsiteY1" fmla="*/ 0 h 104775"/>
                    <a:gd name="connsiteX2" fmla="*/ 3936206 w 3962400"/>
                    <a:gd name="connsiteY2" fmla="*/ 0 h 104775"/>
                    <a:gd name="connsiteX3" fmla="*/ 3962400 w 3962400"/>
                    <a:gd name="connsiteY3" fmla="*/ 104775 h 104775"/>
                    <a:gd name="connsiteX4" fmla="*/ 0 w 3962400"/>
                    <a:gd name="connsiteY4" fmla="*/ 104775 h 104775"/>
                    <a:gd name="connsiteX0" fmla="*/ 0 w 4000500"/>
                    <a:gd name="connsiteY0" fmla="*/ 104775 h 104775"/>
                    <a:gd name="connsiteX1" fmla="*/ 26194 w 4000500"/>
                    <a:gd name="connsiteY1" fmla="*/ 0 h 104775"/>
                    <a:gd name="connsiteX2" fmla="*/ 3936206 w 4000500"/>
                    <a:gd name="connsiteY2" fmla="*/ 0 h 104775"/>
                    <a:gd name="connsiteX3" fmla="*/ 4000500 w 4000500"/>
                    <a:gd name="connsiteY3" fmla="*/ 104775 h 104775"/>
                    <a:gd name="connsiteX4" fmla="*/ 0 w 4000500"/>
                    <a:gd name="connsiteY4" fmla="*/ 104775 h 104775"/>
                    <a:gd name="connsiteX0" fmla="*/ 0 w 4029075"/>
                    <a:gd name="connsiteY0" fmla="*/ 104775 h 104775"/>
                    <a:gd name="connsiteX1" fmla="*/ 54769 w 4029075"/>
                    <a:gd name="connsiteY1" fmla="*/ 0 h 104775"/>
                    <a:gd name="connsiteX2" fmla="*/ 3964781 w 4029075"/>
                    <a:gd name="connsiteY2" fmla="*/ 0 h 104775"/>
                    <a:gd name="connsiteX3" fmla="*/ 4029075 w 4029075"/>
                    <a:gd name="connsiteY3" fmla="*/ 104775 h 104775"/>
                    <a:gd name="connsiteX4" fmla="*/ 0 w 4029075"/>
                    <a:gd name="connsiteY4" fmla="*/ 104775 h 104775"/>
                    <a:gd name="connsiteX0" fmla="*/ 0 w 4029075"/>
                    <a:gd name="connsiteY0" fmla="*/ 104775 h 104775"/>
                    <a:gd name="connsiteX1" fmla="*/ 54769 w 4029075"/>
                    <a:gd name="connsiteY1" fmla="*/ 0 h 104775"/>
                    <a:gd name="connsiteX2" fmla="*/ 3964781 w 4029075"/>
                    <a:gd name="connsiteY2" fmla="*/ 0 h 104775"/>
                    <a:gd name="connsiteX3" fmla="*/ 4029075 w 4029075"/>
                    <a:gd name="connsiteY3" fmla="*/ 104775 h 104775"/>
                    <a:gd name="connsiteX4" fmla="*/ 0 w 4029075"/>
                    <a:gd name="connsiteY4" fmla="*/ 104775 h 104775"/>
                    <a:gd name="connsiteX0" fmla="*/ 0 w 4043362"/>
                    <a:gd name="connsiteY0" fmla="*/ 85725 h 104775"/>
                    <a:gd name="connsiteX1" fmla="*/ 69056 w 4043362"/>
                    <a:gd name="connsiteY1" fmla="*/ 0 h 104775"/>
                    <a:gd name="connsiteX2" fmla="*/ 3979068 w 4043362"/>
                    <a:gd name="connsiteY2" fmla="*/ 0 h 104775"/>
                    <a:gd name="connsiteX3" fmla="*/ 4043362 w 4043362"/>
                    <a:gd name="connsiteY3" fmla="*/ 104775 h 104775"/>
                    <a:gd name="connsiteX4" fmla="*/ 0 w 4043362"/>
                    <a:gd name="connsiteY4" fmla="*/ 85725 h 104775"/>
                    <a:gd name="connsiteX0" fmla="*/ 0 w 4048125"/>
                    <a:gd name="connsiteY0" fmla="*/ 95250 h 104775"/>
                    <a:gd name="connsiteX1" fmla="*/ 73819 w 4048125"/>
                    <a:gd name="connsiteY1" fmla="*/ 0 h 104775"/>
                    <a:gd name="connsiteX2" fmla="*/ 3983831 w 4048125"/>
                    <a:gd name="connsiteY2" fmla="*/ 0 h 104775"/>
                    <a:gd name="connsiteX3" fmla="*/ 4048125 w 4048125"/>
                    <a:gd name="connsiteY3" fmla="*/ 104775 h 104775"/>
                    <a:gd name="connsiteX4" fmla="*/ 0 w 4048125"/>
                    <a:gd name="connsiteY4" fmla="*/ 95250 h 104775"/>
                    <a:gd name="connsiteX0" fmla="*/ 0 w 4057650"/>
                    <a:gd name="connsiteY0" fmla="*/ 95250 h 95250"/>
                    <a:gd name="connsiteX1" fmla="*/ 73819 w 4057650"/>
                    <a:gd name="connsiteY1" fmla="*/ 0 h 95250"/>
                    <a:gd name="connsiteX2" fmla="*/ 3983831 w 4057650"/>
                    <a:gd name="connsiteY2" fmla="*/ 0 h 95250"/>
                    <a:gd name="connsiteX3" fmla="*/ 4057650 w 4057650"/>
                    <a:gd name="connsiteY3" fmla="*/ 88106 h 95250"/>
                    <a:gd name="connsiteX4" fmla="*/ 0 w 4057650"/>
                    <a:gd name="connsiteY4" fmla="*/ 95250 h 95250"/>
                    <a:gd name="connsiteX0" fmla="*/ 0 w 4057650"/>
                    <a:gd name="connsiteY0" fmla="*/ 88106 h 88106"/>
                    <a:gd name="connsiteX1" fmla="*/ 73819 w 4057650"/>
                    <a:gd name="connsiteY1" fmla="*/ 0 h 88106"/>
                    <a:gd name="connsiteX2" fmla="*/ 3983831 w 4057650"/>
                    <a:gd name="connsiteY2" fmla="*/ 0 h 88106"/>
                    <a:gd name="connsiteX3" fmla="*/ 4057650 w 4057650"/>
                    <a:gd name="connsiteY3" fmla="*/ 88106 h 88106"/>
                    <a:gd name="connsiteX4" fmla="*/ 0 w 4057650"/>
                    <a:gd name="connsiteY4" fmla="*/ 88106 h 88106"/>
                    <a:gd name="connsiteX0" fmla="*/ 0 w 4057650"/>
                    <a:gd name="connsiteY0" fmla="*/ 88106 h 88106"/>
                    <a:gd name="connsiteX1" fmla="*/ 73819 w 4057650"/>
                    <a:gd name="connsiteY1" fmla="*/ 0 h 88106"/>
                    <a:gd name="connsiteX2" fmla="*/ 3818731 w 4057650"/>
                    <a:gd name="connsiteY2" fmla="*/ 0 h 88106"/>
                    <a:gd name="connsiteX3" fmla="*/ 4057650 w 4057650"/>
                    <a:gd name="connsiteY3" fmla="*/ 88106 h 88106"/>
                    <a:gd name="connsiteX4" fmla="*/ 0 w 4057650"/>
                    <a:gd name="connsiteY4" fmla="*/ 88106 h 88106"/>
                    <a:gd name="connsiteX0" fmla="*/ 0 w 4057650"/>
                    <a:gd name="connsiteY0" fmla="*/ 88106 h 88106"/>
                    <a:gd name="connsiteX1" fmla="*/ 257969 w 4057650"/>
                    <a:gd name="connsiteY1" fmla="*/ 0 h 88106"/>
                    <a:gd name="connsiteX2" fmla="*/ 3818731 w 4057650"/>
                    <a:gd name="connsiteY2" fmla="*/ 0 h 88106"/>
                    <a:gd name="connsiteX3" fmla="*/ 4057650 w 4057650"/>
                    <a:gd name="connsiteY3" fmla="*/ 88106 h 88106"/>
                    <a:gd name="connsiteX4" fmla="*/ 0 w 4057650"/>
                    <a:gd name="connsiteY4" fmla="*/ 88106 h 88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57650" h="88106">
                      <a:moveTo>
                        <a:pt x="0" y="88106"/>
                      </a:moveTo>
                      <a:lnTo>
                        <a:pt x="257969" y="0"/>
                      </a:lnTo>
                      <a:lnTo>
                        <a:pt x="3818731" y="0"/>
                      </a:lnTo>
                      <a:lnTo>
                        <a:pt x="4057650" y="88106"/>
                      </a:lnTo>
                      <a:lnTo>
                        <a:pt x="0" y="88106"/>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2" name="矩形 11"/>
              <p:cNvSpPr/>
              <p:nvPr/>
            </p:nvSpPr>
            <p:spPr>
              <a:xfrm>
                <a:off x="6610350" y="4148138"/>
                <a:ext cx="381000" cy="66675"/>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矩形 12"/>
              <p:cNvSpPr/>
              <p:nvPr/>
            </p:nvSpPr>
            <p:spPr>
              <a:xfrm>
                <a:off x="9372600" y="4200526"/>
                <a:ext cx="381000" cy="49891"/>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nvGrpSpPr>
          <p:cNvPr id="32" name="组合 31"/>
          <p:cNvGrpSpPr/>
          <p:nvPr/>
        </p:nvGrpSpPr>
        <p:grpSpPr>
          <a:xfrm>
            <a:off x="979144" y="1496589"/>
            <a:ext cx="801583" cy="801583"/>
            <a:chOff x="983674" y="1612703"/>
            <a:chExt cx="900112" cy="900112"/>
          </a:xfrm>
        </p:grpSpPr>
        <p:sp>
          <p:nvSpPr>
            <p:cNvPr id="26" name="椭圆 25"/>
            <p:cNvSpPr/>
            <p:nvPr/>
          </p:nvSpPr>
          <p:spPr>
            <a:xfrm>
              <a:off x="983674" y="1612703"/>
              <a:ext cx="900112" cy="900112"/>
            </a:xfrm>
            <a:prstGeom prst="ellipse">
              <a:avLst/>
            </a:prstGeom>
            <a:solidFill>
              <a:srgbClr val="3BCCFF"/>
            </a:solidFill>
            <a:ln>
              <a:noFill/>
            </a:ln>
            <a:effectLst>
              <a:outerShdw dist="50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a:cs typeface="+mn-ea"/>
                <a:sym typeface="+mn-lt"/>
              </a:endParaRPr>
            </a:p>
          </p:txBody>
        </p:sp>
        <p:grpSp>
          <p:nvGrpSpPr>
            <p:cNvPr id="29" name="组合 28"/>
            <p:cNvGrpSpPr/>
            <p:nvPr/>
          </p:nvGrpSpPr>
          <p:grpSpPr>
            <a:xfrm>
              <a:off x="1125537" y="1802921"/>
              <a:ext cx="434971" cy="519676"/>
              <a:chOff x="1103312" y="1823822"/>
              <a:chExt cx="434971" cy="519676"/>
            </a:xfrm>
            <a:effectLst>
              <a:outerShdw dist="50800" dir="2700000" algn="tl" rotWithShape="0">
                <a:prstClr val="black">
                  <a:alpha val="20000"/>
                </a:prstClr>
              </a:outerShdw>
            </a:effectLst>
          </p:grpSpPr>
          <p:sp>
            <p:nvSpPr>
              <p:cNvPr id="27" name="矩形 26"/>
              <p:cNvSpPr/>
              <p:nvPr/>
            </p:nvSpPr>
            <p:spPr>
              <a:xfrm rot="18804046">
                <a:off x="1203325" y="2003425"/>
                <a:ext cx="114300" cy="314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矩形 27"/>
              <p:cNvSpPr/>
              <p:nvPr/>
            </p:nvSpPr>
            <p:spPr>
              <a:xfrm rot="2645073">
                <a:off x="1423983" y="1823822"/>
                <a:ext cx="114300" cy="5196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31" name="文本框 30"/>
          <p:cNvSpPr txBox="1"/>
          <p:nvPr/>
        </p:nvSpPr>
        <p:spPr>
          <a:xfrm>
            <a:off x="2098712" y="1493893"/>
            <a:ext cx="4116014" cy="584775"/>
          </a:xfrm>
          <a:prstGeom prst="rect">
            <a:avLst/>
          </a:prstGeom>
          <a:noFill/>
          <a:effectLst>
            <a:outerShdw dist="38100" dir="2700000" algn="tl" rotWithShape="0">
              <a:prstClr val="black">
                <a:alpha val="10000"/>
              </a:prstClr>
            </a:outerShdw>
          </a:effectLst>
        </p:spPr>
        <p:txBody>
          <a:bodyPr wrap="square" rtlCol="0">
            <a:spAutoFit/>
          </a:bodyPr>
          <a:lstStyle/>
          <a:p>
            <a:r>
              <a:rPr lang="en-US" altLang="zh-CN" sz="3200">
                <a:solidFill>
                  <a:schemeClr val="tx1">
                    <a:lumMod val="75000"/>
                    <a:lumOff val="25000"/>
                  </a:schemeClr>
                </a:solidFill>
                <a:cs typeface="+mn-ea"/>
                <a:sym typeface="+mn-lt"/>
              </a:rPr>
              <a:t>ADD YOUR TITLE</a:t>
            </a:r>
            <a:endParaRPr lang="zh-CN" altLang="en-US" sz="3200">
              <a:solidFill>
                <a:schemeClr val="tx1">
                  <a:lumMod val="75000"/>
                  <a:lumOff val="25000"/>
                </a:schemeClr>
              </a:solidFill>
              <a:cs typeface="+mn-ea"/>
              <a:sym typeface="+mn-lt"/>
            </a:endParaRPr>
          </a:p>
        </p:txBody>
      </p:sp>
      <p:cxnSp>
        <p:nvCxnSpPr>
          <p:cNvPr id="35" name="直接连接符 34"/>
          <p:cNvCxnSpPr/>
          <p:nvPr/>
        </p:nvCxnSpPr>
        <p:spPr>
          <a:xfrm>
            <a:off x="2206171" y="2220136"/>
            <a:ext cx="3512458" cy="0"/>
          </a:xfrm>
          <a:prstGeom prst="line">
            <a:avLst/>
          </a:prstGeom>
          <a:ln w="254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39" name="组合 38"/>
          <p:cNvGrpSpPr/>
          <p:nvPr/>
        </p:nvGrpSpPr>
        <p:grpSpPr>
          <a:xfrm>
            <a:off x="943568" y="4075504"/>
            <a:ext cx="801583" cy="801583"/>
            <a:chOff x="983674" y="1612703"/>
            <a:chExt cx="900112" cy="900112"/>
          </a:xfrm>
        </p:grpSpPr>
        <p:sp>
          <p:nvSpPr>
            <p:cNvPr id="40" name="椭圆 39"/>
            <p:cNvSpPr/>
            <p:nvPr/>
          </p:nvSpPr>
          <p:spPr>
            <a:xfrm>
              <a:off x="983674" y="1612703"/>
              <a:ext cx="900112" cy="900112"/>
            </a:xfrm>
            <a:prstGeom prst="ellipse">
              <a:avLst/>
            </a:prstGeom>
            <a:solidFill>
              <a:srgbClr val="3BCCFF"/>
            </a:solidFill>
            <a:ln>
              <a:noFill/>
            </a:ln>
            <a:effectLst>
              <a:outerShdw dist="50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a:cs typeface="+mn-ea"/>
                <a:sym typeface="+mn-lt"/>
              </a:endParaRPr>
            </a:p>
          </p:txBody>
        </p:sp>
        <p:grpSp>
          <p:nvGrpSpPr>
            <p:cNvPr id="41" name="组合 40"/>
            <p:cNvGrpSpPr/>
            <p:nvPr/>
          </p:nvGrpSpPr>
          <p:grpSpPr>
            <a:xfrm>
              <a:off x="1125537" y="1802921"/>
              <a:ext cx="434971" cy="519676"/>
              <a:chOff x="1103312" y="1823822"/>
              <a:chExt cx="434971" cy="519676"/>
            </a:xfrm>
            <a:effectLst>
              <a:outerShdw dist="50800" dir="2700000" algn="tl" rotWithShape="0">
                <a:prstClr val="black">
                  <a:alpha val="20000"/>
                </a:prstClr>
              </a:outerShdw>
            </a:effectLst>
          </p:grpSpPr>
          <p:sp>
            <p:nvSpPr>
              <p:cNvPr id="42" name="矩形 41"/>
              <p:cNvSpPr/>
              <p:nvPr/>
            </p:nvSpPr>
            <p:spPr>
              <a:xfrm rot="18804046">
                <a:off x="1203325" y="2003425"/>
                <a:ext cx="114300" cy="314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3" name="矩形 42"/>
              <p:cNvSpPr/>
              <p:nvPr/>
            </p:nvSpPr>
            <p:spPr>
              <a:xfrm rot="2645073">
                <a:off x="1423983" y="1823822"/>
                <a:ext cx="114300" cy="5196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44" name="文本框 43"/>
          <p:cNvSpPr txBox="1"/>
          <p:nvPr/>
        </p:nvSpPr>
        <p:spPr>
          <a:xfrm>
            <a:off x="2063136" y="4072808"/>
            <a:ext cx="4116014" cy="584775"/>
          </a:xfrm>
          <a:prstGeom prst="rect">
            <a:avLst/>
          </a:prstGeom>
          <a:noFill/>
          <a:effectLst>
            <a:outerShdw dist="38100" dir="2700000" algn="tl" rotWithShape="0">
              <a:prstClr val="black">
                <a:alpha val="10000"/>
              </a:prstClr>
            </a:outerShdw>
          </a:effectLst>
        </p:spPr>
        <p:txBody>
          <a:bodyPr wrap="square" rtlCol="0">
            <a:spAutoFit/>
          </a:bodyPr>
          <a:lstStyle/>
          <a:p>
            <a:r>
              <a:rPr lang="en-US" altLang="zh-CN" sz="3200">
                <a:solidFill>
                  <a:schemeClr val="tx1">
                    <a:lumMod val="75000"/>
                    <a:lumOff val="25000"/>
                  </a:schemeClr>
                </a:solidFill>
                <a:cs typeface="+mn-ea"/>
                <a:sym typeface="+mn-lt"/>
              </a:rPr>
              <a:t>ADD YOUR TITLE</a:t>
            </a:r>
            <a:endParaRPr lang="zh-CN" altLang="en-US" sz="3200">
              <a:solidFill>
                <a:schemeClr val="tx1">
                  <a:lumMod val="75000"/>
                  <a:lumOff val="25000"/>
                </a:schemeClr>
              </a:solidFill>
              <a:cs typeface="+mn-ea"/>
              <a:sym typeface="+mn-lt"/>
            </a:endParaRPr>
          </a:p>
        </p:txBody>
      </p:sp>
      <p:sp>
        <p:nvSpPr>
          <p:cNvPr id="45" name="矩形 44"/>
          <p:cNvSpPr/>
          <p:nvPr/>
        </p:nvSpPr>
        <p:spPr>
          <a:xfrm>
            <a:off x="893112" y="4936910"/>
            <a:ext cx="4912510" cy="1754326"/>
          </a:xfrm>
          <a:prstGeom prst="rect">
            <a:avLst/>
          </a:prstGeom>
          <a:noFill/>
          <a:effectLst/>
        </p:spPr>
        <p:txBody>
          <a:bodyPr wrap="square" rtlCol="0">
            <a:spAutoFit/>
          </a:bodyPr>
          <a:lstStyle/>
          <a:p>
            <a:pPr algn="just">
              <a:lnSpc>
                <a:spcPct val="120000"/>
              </a:lnSpc>
            </a:pPr>
            <a:r>
              <a:rPr lang="en-US" altLang="zh-CN">
                <a:solidFill>
                  <a:schemeClr val="tx1">
                    <a:lumMod val="50000"/>
                    <a:lumOff val="50000"/>
                  </a:schemeClr>
                </a:solidFill>
                <a:cs typeface="+mn-ea"/>
                <a:sym typeface="+mn-lt"/>
              </a:rPr>
              <a:t>Lorem ipsum dolor sit amet, consectetur adipisicing elit, sed do eiusmod tempor incididunt ut labore et dolore magna aliqua. sed do eiusmod tempor incididunt ut </a:t>
            </a:r>
            <a:endParaRPr lang="zh-CN" altLang="en-US">
              <a:solidFill>
                <a:schemeClr val="tx1">
                  <a:lumMod val="50000"/>
                  <a:lumOff val="50000"/>
                </a:schemeClr>
              </a:solidFill>
              <a:cs typeface="+mn-ea"/>
              <a:sym typeface="+mn-lt"/>
            </a:endParaRPr>
          </a:p>
          <a:p>
            <a:pPr algn="just">
              <a:lnSpc>
                <a:spcPct val="120000"/>
              </a:lnSpc>
            </a:pPr>
            <a:r>
              <a:rPr lang="en-US" altLang="zh-CN">
                <a:solidFill>
                  <a:schemeClr val="tx1">
                    <a:lumMod val="50000"/>
                    <a:lumOff val="50000"/>
                  </a:schemeClr>
                </a:solidFill>
                <a:cs typeface="+mn-ea"/>
                <a:sym typeface="+mn-lt"/>
              </a:rPr>
              <a:t> </a:t>
            </a:r>
            <a:endParaRPr lang="zh-CN" altLang="en-US">
              <a:solidFill>
                <a:schemeClr val="tx1">
                  <a:lumMod val="50000"/>
                  <a:lumOff val="50000"/>
                </a:schemeClr>
              </a:solidFill>
              <a:cs typeface="+mn-ea"/>
              <a:sym typeface="+mn-lt"/>
            </a:endParaRPr>
          </a:p>
        </p:txBody>
      </p:sp>
      <p:cxnSp>
        <p:nvCxnSpPr>
          <p:cNvPr id="46" name="直接连接符 45"/>
          <p:cNvCxnSpPr/>
          <p:nvPr/>
        </p:nvCxnSpPr>
        <p:spPr>
          <a:xfrm>
            <a:off x="2170595" y="4799051"/>
            <a:ext cx="3512458" cy="0"/>
          </a:xfrm>
          <a:prstGeom prst="line">
            <a:avLst/>
          </a:prstGeom>
          <a:ln w="254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47" name="矩形 46"/>
          <p:cNvSpPr/>
          <p:nvPr/>
        </p:nvSpPr>
        <p:spPr>
          <a:xfrm>
            <a:off x="893112" y="2334246"/>
            <a:ext cx="4912510" cy="1754326"/>
          </a:xfrm>
          <a:prstGeom prst="rect">
            <a:avLst/>
          </a:prstGeom>
          <a:noFill/>
          <a:effectLst/>
        </p:spPr>
        <p:txBody>
          <a:bodyPr wrap="square" rtlCol="0">
            <a:spAutoFit/>
          </a:bodyPr>
          <a:lstStyle/>
          <a:p>
            <a:pPr algn="just">
              <a:lnSpc>
                <a:spcPct val="120000"/>
              </a:lnSpc>
            </a:pPr>
            <a:r>
              <a:rPr lang="en-US" altLang="zh-CN">
                <a:solidFill>
                  <a:schemeClr val="tx1">
                    <a:lumMod val="50000"/>
                    <a:lumOff val="50000"/>
                  </a:schemeClr>
                </a:solidFill>
                <a:cs typeface="+mn-ea"/>
                <a:sym typeface="+mn-lt"/>
              </a:rPr>
              <a:t>Lorem ipsum dolor sit amet, consectetur adipisicing elit, sed do eiusmod tempor incididunt ut labore et dolore magna aliqua. sed do eiusmod tempor incididunt ut </a:t>
            </a:r>
            <a:endParaRPr lang="zh-CN" altLang="en-US">
              <a:solidFill>
                <a:schemeClr val="tx1">
                  <a:lumMod val="50000"/>
                  <a:lumOff val="50000"/>
                </a:schemeClr>
              </a:solidFill>
              <a:cs typeface="+mn-ea"/>
              <a:sym typeface="+mn-lt"/>
            </a:endParaRPr>
          </a:p>
          <a:p>
            <a:pPr algn="just">
              <a:lnSpc>
                <a:spcPct val="120000"/>
              </a:lnSpc>
            </a:pPr>
            <a:r>
              <a:rPr lang="en-US" altLang="zh-CN">
                <a:solidFill>
                  <a:schemeClr val="tx1">
                    <a:lumMod val="50000"/>
                    <a:lumOff val="50000"/>
                  </a:schemeClr>
                </a:solidFill>
                <a:cs typeface="+mn-ea"/>
                <a:sym typeface="+mn-lt"/>
              </a:rPr>
              <a:t> </a:t>
            </a:r>
            <a:endParaRPr lang="zh-CN" altLang="en-US">
              <a:solidFill>
                <a:schemeClr val="tx1">
                  <a:lumMod val="50000"/>
                  <a:lumOff val="50000"/>
                </a:schemeClr>
              </a:solidFill>
              <a:cs typeface="+mn-ea"/>
              <a:sym typeface="+mn-lt"/>
            </a:endParaRPr>
          </a:p>
        </p:txBody>
      </p:sp>
      <p:grpSp>
        <p:nvGrpSpPr>
          <p:cNvPr id="58" name="组合 57"/>
          <p:cNvGrpSpPr/>
          <p:nvPr/>
        </p:nvGrpSpPr>
        <p:grpSpPr>
          <a:xfrm>
            <a:off x="8955726" y="2111437"/>
            <a:ext cx="1634482" cy="1678657"/>
            <a:chOff x="8523288" y="3992563"/>
            <a:chExt cx="117475" cy="120650"/>
          </a:xfrm>
          <a:solidFill>
            <a:schemeClr val="tx1">
              <a:lumMod val="75000"/>
              <a:lumOff val="25000"/>
              <a:alpha val="10000"/>
            </a:schemeClr>
          </a:solidFill>
          <a:scene3d>
            <a:camera prst="orthographicFront">
              <a:rot lat="0" lon="1200000" rev="0"/>
            </a:camera>
            <a:lightRig rig="threePt" dir="t"/>
          </a:scene3d>
        </p:grpSpPr>
        <p:sp>
          <p:nvSpPr>
            <p:cNvPr id="48" name="任意多边形: 形状 47"/>
            <p:cNvSpPr>
              <a:spLocks noEditPoints="1"/>
            </p:cNvSpPr>
            <p:nvPr/>
          </p:nvSpPr>
          <p:spPr bwMode="auto">
            <a:xfrm>
              <a:off x="8588375" y="3992563"/>
              <a:ext cx="52388" cy="52388"/>
            </a:xfrm>
            <a:custGeom>
              <a:avLst/>
              <a:gdLst>
                <a:gd name="T0" fmla="*/ 13 w 16"/>
                <a:gd name="T1" fmla="*/ 7 h 16"/>
                <a:gd name="T2" fmla="*/ 8 w 16"/>
                <a:gd name="T3" fmla="*/ 12 h 16"/>
                <a:gd name="T4" fmla="*/ 6 w 16"/>
                <a:gd name="T5" fmla="*/ 12 h 16"/>
                <a:gd name="T6" fmla="*/ 4 w 16"/>
                <a:gd name="T7" fmla="*/ 9 h 16"/>
                <a:gd name="T8" fmla="*/ 4 w 16"/>
                <a:gd name="T9" fmla="*/ 7 h 16"/>
                <a:gd name="T10" fmla="*/ 6 w 16"/>
                <a:gd name="T11" fmla="*/ 7 h 16"/>
                <a:gd name="T12" fmla="*/ 7 w 16"/>
                <a:gd name="T13" fmla="*/ 8 h 16"/>
                <a:gd name="T14" fmla="*/ 11 w 16"/>
                <a:gd name="T15" fmla="*/ 5 h 16"/>
                <a:gd name="T16" fmla="*/ 13 w 16"/>
                <a:gd name="T17" fmla="*/ 5 h 16"/>
                <a:gd name="T18" fmla="*/ 13 w 16"/>
                <a:gd name="T19" fmla="*/ 7 h 16"/>
                <a:gd name="T20" fmla="*/ 8 w 16"/>
                <a:gd name="T21" fmla="*/ 0 h 16"/>
                <a:gd name="T22" fmla="*/ 0 w 16"/>
                <a:gd name="T23" fmla="*/ 8 h 16"/>
                <a:gd name="T24" fmla="*/ 8 w 16"/>
                <a:gd name="T25" fmla="*/ 16 h 16"/>
                <a:gd name="T26" fmla="*/ 16 w 16"/>
                <a:gd name="T27" fmla="*/ 8 h 16"/>
                <a:gd name="T28" fmla="*/ 8 w 16"/>
                <a:gd name="T29"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 h="16">
                  <a:moveTo>
                    <a:pt x="13" y="7"/>
                  </a:moveTo>
                  <a:cubicBezTo>
                    <a:pt x="8" y="12"/>
                    <a:pt x="8" y="12"/>
                    <a:pt x="8" y="12"/>
                  </a:cubicBezTo>
                  <a:cubicBezTo>
                    <a:pt x="8" y="12"/>
                    <a:pt x="7" y="12"/>
                    <a:pt x="6" y="12"/>
                  </a:cubicBezTo>
                  <a:cubicBezTo>
                    <a:pt x="4" y="9"/>
                    <a:pt x="4" y="9"/>
                    <a:pt x="4" y="9"/>
                  </a:cubicBezTo>
                  <a:cubicBezTo>
                    <a:pt x="3" y="9"/>
                    <a:pt x="3" y="8"/>
                    <a:pt x="4" y="7"/>
                  </a:cubicBezTo>
                  <a:cubicBezTo>
                    <a:pt x="4" y="7"/>
                    <a:pt x="5" y="7"/>
                    <a:pt x="6" y="7"/>
                  </a:cubicBezTo>
                  <a:cubicBezTo>
                    <a:pt x="7" y="8"/>
                    <a:pt x="7" y="8"/>
                    <a:pt x="7" y="8"/>
                  </a:cubicBezTo>
                  <a:cubicBezTo>
                    <a:pt x="11" y="5"/>
                    <a:pt x="11" y="5"/>
                    <a:pt x="11" y="5"/>
                  </a:cubicBezTo>
                  <a:cubicBezTo>
                    <a:pt x="11" y="4"/>
                    <a:pt x="12" y="4"/>
                    <a:pt x="13" y="5"/>
                  </a:cubicBezTo>
                  <a:cubicBezTo>
                    <a:pt x="13" y="6"/>
                    <a:pt x="13" y="7"/>
                    <a:pt x="13" y="7"/>
                  </a:cubicBezTo>
                  <a:close/>
                  <a:moveTo>
                    <a:pt x="8" y="0"/>
                  </a:moveTo>
                  <a:cubicBezTo>
                    <a:pt x="4" y="0"/>
                    <a:pt x="0" y="4"/>
                    <a:pt x="0" y="8"/>
                  </a:cubicBezTo>
                  <a:cubicBezTo>
                    <a:pt x="0" y="13"/>
                    <a:pt x="4" y="16"/>
                    <a:pt x="8" y="16"/>
                  </a:cubicBezTo>
                  <a:cubicBezTo>
                    <a:pt x="13" y="16"/>
                    <a:pt x="16" y="13"/>
                    <a:pt x="16" y="8"/>
                  </a:cubicBezTo>
                  <a:cubicBezTo>
                    <a:pt x="16" y="4"/>
                    <a:pt x="13" y="0"/>
                    <a:pt x="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9" name="任意多边形: 形状 48"/>
            <p:cNvSpPr>
              <a:spLocks/>
            </p:cNvSpPr>
            <p:nvPr/>
          </p:nvSpPr>
          <p:spPr bwMode="auto">
            <a:xfrm>
              <a:off x="8523288" y="3992563"/>
              <a:ext cx="87313" cy="120650"/>
            </a:xfrm>
            <a:custGeom>
              <a:avLst/>
              <a:gdLst>
                <a:gd name="T0" fmla="*/ 25 w 27"/>
                <a:gd name="T1" fmla="*/ 29 h 37"/>
                <a:gd name="T2" fmla="*/ 19 w 27"/>
                <a:gd name="T3" fmla="*/ 29 h 37"/>
                <a:gd name="T4" fmla="*/ 19 w 27"/>
                <a:gd name="T5" fmla="*/ 34 h 37"/>
                <a:gd name="T6" fmla="*/ 19 w 27"/>
                <a:gd name="T7" fmla="*/ 34 h 37"/>
                <a:gd name="T8" fmla="*/ 19 w 27"/>
                <a:gd name="T9" fmla="*/ 34 h 37"/>
                <a:gd name="T10" fmla="*/ 17 w 27"/>
                <a:gd name="T11" fmla="*/ 34 h 37"/>
                <a:gd name="T12" fmla="*/ 9 w 27"/>
                <a:gd name="T13" fmla="*/ 34 h 37"/>
                <a:gd name="T14" fmla="*/ 5 w 27"/>
                <a:gd name="T15" fmla="*/ 34 h 37"/>
                <a:gd name="T16" fmla="*/ 2 w 27"/>
                <a:gd name="T17" fmla="*/ 32 h 37"/>
                <a:gd name="T18" fmla="*/ 2 w 27"/>
                <a:gd name="T19" fmla="*/ 5 h 37"/>
                <a:gd name="T20" fmla="*/ 3 w 27"/>
                <a:gd name="T21" fmla="*/ 3 h 37"/>
                <a:gd name="T22" fmla="*/ 5 w 27"/>
                <a:gd name="T23" fmla="*/ 3 h 37"/>
                <a:gd name="T24" fmla="*/ 20 w 27"/>
                <a:gd name="T25" fmla="*/ 3 h 37"/>
                <a:gd name="T26" fmla="*/ 22 w 27"/>
                <a:gd name="T27" fmla="*/ 0 h 37"/>
                <a:gd name="T28" fmla="*/ 5 w 27"/>
                <a:gd name="T29" fmla="*/ 0 h 37"/>
                <a:gd name="T30" fmla="*/ 5 w 27"/>
                <a:gd name="T31" fmla="*/ 0 h 37"/>
                <a:gd name="T32" fmla="*/ 1 w 27"/>
                <a:gd name="T33" fmla="*/ 2 h 37"/>
                <a:gd name="T34" fmla="*/ 0 w 27"/>
                <a:gd name="T35" fmla="*/ 5 h 37"/>
                <a:gd name="T36" fmla="*/ 0 w 27"/>
                <a:gd name="T37" fmla="*/ 32 h 37"/>
                <a:gd name="T38" fmla="*/ 5 w 27"/>
                <a:gd name="T39" fmla="*/ 37 h 37"/>
                <a:gd name="T40" fmla="*/ 9 w 27"/>
                <a:gd name="T41" fmla="*/ 37 h 37"/>
                <a:gd name="T42" fmla="*/ 18 w 27"/>
                <a:gd name="T43" fmla="*/ 37 h 37"/>
                <a:gd name="T44" fmla="*/ 19 w 27"/>
                <a:gd name="T45" fmla="*/ 37 h 37"/>
                <a:gd name="T46" fmla="*/ 21 w 27"/>
                <a:gd name="T47" fmla="*/ 36 h 37"/>
                <a:gd name="T48" fmla="*/ 27 w 27"/>
                <a:gd name="T49" fmla="*/ 30 h 37"/>
                <a:gd name="T50" fmla="*/ 27 w 27"/>
                <a:gd name="T51" fmla="*/ 29 h 37"/>
                <a:gd name="T52" fmla="*/ 27 w 27"/>
                <a:gd name="T53" fmla="*/ 29 h 37"/>
                <a:gd name="T54" fmla="*/ 27 w 27"/>
                <a:gd name="T55" fmla="*/ 29 h 37"/>
                <a:gd name="T56" fmla="*/ 27 w 27"/>
                <a:gd name="T57" fmla="*/ 19 h 37"/>
                <a:gd name="T58" fmla="*/ 25 w 27"/>
                <a:gd name="T59" fmla="*/ 18 h 37"/>
                <a:gd name="T60" fmla="*/ 25 w 27"/>
                <a:gd name="T61" fmla="*/ 2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7" h="37">
                  <a:moveTo>
                    <a:pt x="25" y="29"/>
                  </a:moveTo>
                  <a:cubicBezTo>
                    <a:pt x="19" y="29"/>
                    <a:pt x="19" y="29"/>
                    <a:pt x="19" y="29"/>
                  </a:cubicBezTo>
                  <a:cubicBezTo>
                    <a:pt x="19" y="34"/>
                    <a:pt x="19" y="34"/>
                    <a:pt x="19" y="34"/>
                  </a:cubicBezTo>
                  <a:cubicBezTo>
                    <a:pt x="19" y="34"/>
                    <a:pt x="19" y="34"/>
                    <a:pt x="19" y="34"/>
                  </a:cubicBezTo>
                  <a:cubicBezTo>
                    <a:pt x="19" y="34"/>
                    <a:pt x="19" y="34"/>
                    <a:pt x="19" y="34"/>
                  </a:cubicBezTo>
                  <a:cubicBezTo>
                    <a:pt x="17" y="34"/>
                    <a:pt x="17" y="34"/>
                    <a:pt x="17" y="34"/>
                  </a:cubicBezTo>
                  <a:cubicBezTo>
                    <a:pt x="9" y="34"/>
                    <a:pt x="9" y="34"/>
                    <a:pt x="9" y="34"/>
                  </a:cubicBezTo>
                  <a:cubicBezTo>
                    <a:pt x="5" y="34"/>
                    <a:pt x="5" y="34"/>
                    <a:pt x="5" y="34"/>
                  </a:cubicBezTo>
                  <a:cubicBezTo>
                    <a:pt x="3" y="34"/>
                    <a:pt x="2" y="33"/>
                    <a:pt x="2" y="32"/>
                  </a:cubicBezTo>
                  <a:cubicBezTo>
                    <a:pt x="2" y="5"/>
                    <a:pt x="2" y="5"/>
                    <a:pt x="2" y="5"/>
                  </a:cubicBezTo>
                  <a:cubicBezTo>
                    <a:pt x="2" y="5"/>
                    <a:pt x="2" y="4"/>
                    <a:pt x="3" y="3"/>
                  </a:cubicBezTo>
                  <a:cubicBezTo>
                    <a:pt x="3" y="3"/>
                    <a:pt x="4" y="3"/>
                    <a:pt x="5" y="3"/>
                  </a:cubicBezTo>
                  <a:cubicBezTo>
                    <a:pt x="20" y="3"/>
                    <a:pt x="20" y="3"/>
                    <a:pt x="20" y="3"/>
                  </a:cubicBezTo>
                  <a:cubicBezTo>
                    <a:pt x="20" y="2"/>
                    <a:pt x="21" y="1"/>
                    <a:pt x="22" y="0"/>
                  </a:cubicBezTo>
                  <a:cubicBezTo>
                    <a:pt x="5" y="0"/>
                    <a:pt x="5" y="0"/>
                    <a:pt x="5" y="0"/>
                  </a:cubicBezTo>
                  <a:cubicBezTo>
                    <a:pt x="5" y="0"/>
                    <a:pt x="5" y="0"/>
                    <a:pt x="5" y="0"/>
                  </a:cubicBezTo>
                  <a:cubicBezTo>
                    <a:pt x="3" y="0"/>
                    <a:pt x="2" y="1"/>
                    <a:pt x="1" y="2"/>
                  </a:cubicBezTo>
                  <a:cubicBezTo>
                    <a:pt x="0" y="3"/>
                    <a:pt x="0" y="4"/>
                    <a:pt x="0" y="5"/>
                  </a:cubicBezTo>
                  <a:cubicBezTo>
                    <a:pt x="0" y="32"/>
                    <a:pt x="0" y="32"/>
                    <a:pt x="0" y="32"/>
                  </a:cubicBezTo>
                  <a:cubicBezTo>
                    <a:pt x="0" y="35"/>
                    <a:pt x="2" y="37"/>
                    <a:pt x="5" y="37"/>
                  </a:cubicBezTo>
                  <a:cubicBezTo>
                    <a:pt x="9" y="37"/>
                    <a:pt x="9" y="37"/>
                    <a:pt x="9" y="37"/>
                  </a:cubicBezTo>
                  <a:cubicBezTo>
                    <a:pt x="18" y="37"/>
                    <a:pt x="18" y="37"/>
                    <a:pt x="18" y="37"/>
                  </a:cubicBezTo>
                  <a:cubicBezTo>
                    <a:pt x="19" y="37"/>
                    <a:pt x="19" y="37"/>
                    <a:pt x="19" y="37"/>
                  </a:cubicBezTo>
                  <a:cubicBezTo>
                    <a:pt x="20" y="37"/>
                    <a:pt x="20" y="37"/>
                    <a:pt x="21" y="36"/>
                  </a:cubicBezTo>
                  <a:cubicBezTo>
                    <a:pt x="27" y="30"/>
                    <a:pt x="27" y="30"/>
                    <a:pt x="27" y="30"/>
                  </a:cubicBezTo>
                  <a:cubicBezTo>
                    <a:pt x="27" y="30"/>
                    <a:pt x="27" y="30"/>
                    <a:pt x="27" y="29"/>
                  </a:cubicBezTo>
                  <a:cubicBezTo>
                    <a:pt x="27" y="29"/>
                    <a:pt x="27" y="29"/>
                    <a:pt x="27" y="29"/>
                  </a:cubicBezTo>
                  <a:cubicBezTo>
                    <a:pt x="27" y="29"/>
                    <a:pt x="27" y="29"/>
                    <a:pt x="27" y="29"/>
                  </a:cubicBezTo>
                  <a:cubicBezTo>
                    <a:pt x="27" y="19"/>
                    <a:pt x="27" y="19"/>
                    <a:pt x="27" y="19"/>
                  </a:cubicBezTo>
                  <a:cubicBezTo>
                    <a:pt x="26" y="18"/>
                    <a:pt x="26" y="18"/>
                    <a:pt x="25" y="18"/>
                  </a:cubicBezTo>
                  <a:lnTo>
                    <a:pt x="25" y="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0" name="任意多边形: 形状 49"/>
            <p:cNvSpPr>
              <a:spLocks/>
            </p:cNvSpPr>
            <p:nvPr/>
          </p:nvSpPr>
          <p:spPr bwMode="auto">
            <a:xfrm>
              <a:off x="8535988" y="4017963"/>
              <a:ext cx="17463" cy="17463"/>
            </a:xfrm>
            <a:custGeom>
              <a:avLst/>
              <a:gdLst>
                <a:gd name="T0" fmla="*/ 4 w 5"/>
                <a:gd name="T1" fmla="*/ 0 h 5"/>
                <a:gd name="T2" fmla="*/ 1 w 5"/>
                <a:gd name="T3" fmla="*/ 0 h 5"/>
                <a:gd name="T4" fmla="*/ 0 w 5"/>
                <a:gd name="T5" fmla="*/ 1 h 5"/>
                <a:gd name="T6" fmla="*/ 0 w 5"/>
                <a:gd name="T7" fmla="*/ 4 h 5"/>
                <a:gd name="T8" fmla="*/ 1 w 5"/>
                <a:gd name="T9" fmla="*/ 5 h 5"/>
                <a:gd name="T10" fmla="*/ 4 w 5"/>
                <a:gd name="T11" fmla="*/ 5 h 5"/>
                <a:gd name="T12" fmla="*/ 5 w 5"/>
                <a:gd name="T13" fmla="*/ 4 h 5"/>
                <a:gd name="T14" fmla="*/ 5 w 5"/>
                <a:gd name="T15" fmla="*/ 1 h 5"/>
                <a:gd name="T16" fmla="*/ 4 w 5"/>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5">
                  <a:moveTo>
                    <a:pt x="4" y="0"/>
                  </a:moveTo>
                  <a:cubicBezTo>
                    <a:pt x="1" y="0"/>
                    <a:pt x="1" y="0"/>
                    <a:pt x="1" y="0"/>
                  </a:cubicBezTo>
                  <a:cubicBezTo>
                    <a:pt x="1" y="0"/>
                    <a:pt x="0" y="0"/>
                    <a:pt x="0" y="1"/>
                  </a:cubicBezTo>
                  <a:cubicBezTo>
                    <a:pt x="0" y="4"/>
                    <a:pt x="0" y="4"/>
                    <a:pt x="0" y="4"/>
                  </a:cubicBezTo>
                  <a:cubicBezTo>
                    <a:pt x="0" y="4"/>
                    <a:pt x="1" y="5"/>
                    <a:pt x="1" y="5"/>
                  </a:cubicBezTo>
                  <a:cubicBezTo>
                    <a:pt x="4" y="5"/>
                    <a:pt x="4" y="5"/>
                    <a:pt x="4" y="5"/>
                  </a:cubicBezTo>
                  <a:cubicBezTo>
                    <a:pt x="5" y="5"/>
                    <a:pt x="5" y="4"/>
                    <a:pt x="5" y="4"/>
                  </a:cubicBezTo>
                  <a:cubicBezTo>
                    <a:pt x="5" y="1"/>
                    <a:pt x="5" y="1"/>
                    <a:pt x="5" y="1"/>
                  </a:cubicBezTo>
                  <a:cubicBezTo>
                    <a:pt x="5" y="0"/>
                    <a:pt x="5" y="0"/>
                    <a:pt x="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1" name="任意多边形: 形状 50"/>
            <p:cNvSpPr>
              <a:spLocks/>
            </p:cNvSpPr>
            <p:nvPr/>
          </p:nvSpPr>
          <p:spPr bwMode="auto">
            <a:xfrm>
              <a:off x="8535988" y="4044950"/>
              <a:ext cx="17463" cy="15875"/>
            </a:xfrm>
            <a:custGeom>
              <a:avLst/>
              <a:gdLst>
                <a:gd name="T0" fmla="*/ 4 w 5"/>
                <a:gd name="T1" fmla="*/ 0 h 5"/>
                <a:gd name="T2" fmla="*/ 1 w 5"/>
                <a:gd name="T3" fmla="*/ 0 h 5"/>
                <a:gd name="T4" fmla="*/ 0 w 5"/>
                <a:gd name="T5" fmla="*/ 1 h 5"/>
                <a:gd name="T6" fmla="*/ 0 w 5"/>
                <a:gd name="T7" fmla="*/ 4 h 5"/>
                <a:gd name="T8" fmla="*/ 1 w 5"/>
                <a:gd name="T9" fmla="*/ 5 h 5"/>
                <a:gd name="T10" fmla="*/ 4 w 5"/>
                <a:gd name="T11" fmla="*/ 5 h 5"/>
                <a:gd name="T12" fmla="*/ 5 w 5"/>
                <a:gd name="T13" fmla="*/ 4 h 5"/>
                <a:gd name="T14" fmla="*/ 5 w 5"/>
                <a:gd name="T15" fmla="*/ 1 h 5"/>
                <a:gd name="T16" fmla="*/ 4 w 5"/>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5">
                  <a:moveTo>
                    <a:pt x="4" y="0"/>
                  </a:moveTo>
                  <a:cubicBezTo>
                    <a:pt x="1" y="0"/>
                    <a:pt x="1" y="0"/>
                    <a:pt x="1" y="0"/>
                  </a:cubicBezTo>
                  <a:cubicBezTo>
                    <a:pt x="1" y="0"/>
                    <a:pt x="0" y="1"/>
                    <a:pt x="0" y="1"/>
                  </a:cubicBezTo>
                  <a:cubicBezTo>
                    <a:pt x="0" y="4"/>
                    <a:pt x="0" y="4"/>
                    <a:pt x="0" y="4"/>
                  </a:cubicBezTo>
                  <a:cubicBezTo>
                    <a:pt x="0" y="5"/>
                    <a:pt x="1" y="5"/>
                    <a:pt x="1" y="5"/>
                  </a:cubicBezTo>
                  <a:cubicBezTo>
                    <a:pt x="4" y="5"/>
                    <a:pt x="4" y="5"/>
                    <a:pt x="4" y="5"/>
                  </a:cubicBezTo>
                  <a:cubicBezTo>
                    <a:pt x="5" y="5"/>
                    <a:pt x="5" y="5"/>
                    <a:pt x="5" y="4"/>
                  </a:cubicBezTo>
                  <a:cubicBezTo>
                    <a:pt x="5" y="1"/>
                    <a:pt x="5" y="1"/>
                    <a:pt x="5" y="1"/>
                  </a:cubicBezTo>
                  <a:cubicBezTo>
                    <a:pt x="5" y="1"/>
                    <a:pt x="5" y="0"/>
                    <a:pt x="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2" name="任意多边形: 形状 51"/>
            <p:cNvSpPr>
              <a:spLocks/>
            </p:cNvSpPr>
            <p:nvPr/>
          </p:nvSpPr>
          <p:spPr bwMode="auto">
            <a:xfrm>
              <a:off x="8535988" y="4070350"/>
              <a:ext cx="17463" cy="15875"/>
            </a:xfrm>
            <a:custGeom>
              <a:avLst/>
              <a:gdLst>
                <a:gd name="T0" fmla="*/ 4 w 5"/>
                <a:gd name="T1" fmla="*/ 0 h 5"/>
                <a:gd name="T2" fmla="*/ 1 w 5"/>
                <a:gd name="T3" fmla="*/ 0 h 5"/>
                <a:gd name="T4" fmla="*/ 0 w 5"/>
                <a:gd name="T5" fmla="*/ 1 h 5"/>
                <a:gd name="T6" fmla="*/ 0 w 5"/>
                <a:gd name="T7" fmla="*/ 4 h 5"/>
                <a:gd name="T8" fmla="*/ 1 w 5"/>
                <a:gd name="T9" fmla="*/ 5 h 5"/>
                <a:gd name="T10" fmla="*/ 4 w 5"/>
                <a:gd name="T11" fmla="*/ 5 h 5"/>
                <a:gd name="T12" fmla="*/ 5 w 5"/>
                <a:gd name="T13" fmla="*/ 4 h 5"/>
                <a:gd name="T14" fmla="*/ 5 w 5"/>
                <a:gd name="T15" fmla="*/ 1 h 5"/>
                <a:gd name="T16" fmla="*/ 4 w 5"/>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5">
                  <a:moveTo>
                    <a:pt x="4" y="0"/>
                  </a:moveTo>
                  <a:cubicBezTo>
                    <a:pt x="1" y="0"/>
                    <a:pt x="1" y="0"/>
                    <a:pt x="1" y="0"/>
                  </a:cubicBezTo>
                  <a:cubicBezTo>
                    <a:pt x="1" y="0"/>
                    <a:pt x="0" y="1"/>
                    <a:pt x="0" y="1"/>
                  </a:cubicBezTo>
                  <a:cubicBezTo>
                    <a:pt x="0" y="4"/>
                    <a:pt x="0" y="4"/>
                    <a:pt x="0" y="4"/>
                  </a:cubicBezTo>
                  <a:cubicBezTo>
                    <a:pt x="0" y="5"/>
                    <a:pt x="1" y="5"/>
                    <a:pt x="1" y="5"/>
                  </a:cubicBezTo>
                  <a:cubicBezTo>
                    <a:pt x="4" y="5"/>
                    <a:pt x="4" y="5"/>
                    <a:pt x="4" y="5"/>
                  </a:cubicBezTo>
                  <a:cubicBezTo>
                    <a:pt x="5" y="5"/>
                    <a:pt x="5" y="5"/>
                    <a:pt x="5" y="4"/>
                  </a:cubicBezTo>
                  <a:cubicBezTo>
                    <a:pt x="5" y="1"/>
                    <a:pt x="5" y="1"/>
                    <a:pt x="5" y="1"/>
                  </a:cubicBezTo>
                  <a:cubicBezTo>
                    <a:pt x="5" y="1"/>
                    <a:pt x="5" y="0"/>
                    <a:pt x="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3" name="任意多边形: 形状 52"/>
            <p:cNvSpPr>
              <a:spLocks/>
            </p:cNvSpPr>
            <p:nvPr/>
          </p:nvSpPr>
          <p:spPr bwMode="auto">
            <a:xfrm>
              <a:off x="8559800" y="4017963"/>
              <a:ext cx="22225" cy="11113"/>
            </a:xfrm>
            <a:custGeom>
              <a:avLst/>
              <a:gdLst>
                <a:gd name="T0" fmla="*/ 7 w 7"/>
                <a:gd name="T1" fmla="*/ 0 h 3"/>
                <a:gd name="T2" fmla="*/ 1 w 7"/>
                <a:gd name="T3" fmla="*/ 0 h 3"/>
                <a:gd name="T4" fmla="*/ 0 w 7"/>
                <a:gd name="T5" fmla="*/ 1 h 3"/>
                <a:gd name="T6" fmla="*/ 1 w 7"/>
                <a:gd name="T7" fmla="*/ 3 h 3"/>
                <a:gd name="T8" fmla="*/ 7 w 7"/>
                <a:gd name="T9" fmla="*/ 3 h 3"/>
                <a:gd name="T10" fmla="*/ 7 w 7"/>
                <a:gd name="T11" fmla="*/ 0 h 3"/>
              </a:gdLst>
              <a:ahLst/>
              <a:cxnLst>
                <a:cxn ang="0">
                  <a:pos x="T0" y="T1"/>
                </a:cxn>
                <a:cxn ang="0">
                  <a:pos x="T2" y="T3"/>
                </a:cxn>
                <a:cxn ang="0">
                  <a:pos x="T4" y="T5"/>
                </a:cxn>
                <a:cxn ang="0">
                  <a:pos x="T6" y="T7"/>
                </a:cxn>
                <a:cxn ang="0">
                  <a:pos x="T8" y="T9"/>
                </a:cxn>
                <a:cxn ang="0">
                  <a:pos x="T10" y="T11"/>
                </a:cxn>
              </a:cxnLst>
              <a:rect l="0" t="0" r="r" b="b"/>
              <a:pathLst>
                <a:path w="7" h="3">
                  <a:moveTo>
                    <a:pt x="7" y="0"/>
                  </a:moveTo>
                  <a:cubicBezTo>
                    <a:pt x="1" y="0"/>
                    <a:pt x="1" y="0"/>
                    <a:pt x="1" y="0"/>
                  </a:cubicBezTo>
                  <a:cubicBezTo>
                    <a:pt x="1" y="0"/>
                    <a:pt x="0" y="1"/>
                    <a:pt x="0" y="1"/>
                  </a:cubicBezTo>
                  <a:cubicBezTo>
                    <a:pt x="0" y="2"/>
                    <a:pt x="1" y="3"/>
                    <a:pt x="1" y="3"/>
                  </a:cubicBezTo>
                  <a:cubicBezTo>
                    <a:pt x="7" y="3"/>
                    <a:pt x="7" y="3"/>
                    <a:pt x="7" y="3"/>
                  </a:cubicBezTo>
                  <a:cubicBezTo>
                    <a:pt x="7" y="2"/>
                    <a:pt x="7" y="1"/>
                    <a:pt x="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4" name="任意多边形: 形状 53"/>
            <p:cNvSpPr>
              <a:spLocks/>
            </p:cNvSpPr>
            <p:nvPr/>
          </p:nvSpPr>
          <p:spPr bwMode="auto">
            <a:xfrm>
              <a:off x="8559800" y="4035425"/>
              <a:ext cx="31750" cy="6350"/>
            </a:xfrm>
            <a:custGeom>
              <a:avLst/>
              <a:gdLst>
                <a:gd name="T0" fmla="*/ 1 w 10"/>
                <a:gd name="T1" fmla="*/ 0 h 2"/>
                <a:gd name="T2" fmla="*/ 0 w 10"/>
                <a:gd name="T3" fmla="*/ 1 h 2"/>
                <a:gd name="T4" fmla="*/ 1 w 10"/>
                <a:gd name="T5" fmla="*/ 2 h 2"/>
                <a:gd name="T6" fmla="*/ 10 w 10"/>
                <a:gd name="T7" fmla="*/ 2 h 2"/>
                <a:gd name="T8" fmla="*/ 8 w 10"/>
                <a:gd name="T9" fmla="*/ 0 h 2"/>
                <a:gd name="T10" fmla="*/ 1 w 10"/>
                <a:gd name="T11" fmla="*/ 0 h 2"/>
              </a:gdLst>
              <a:ahLst/>
              <a:cxnLst>
                <a:cxn ang="0">
                  <a:pos x="T0" y="T1"/>
                </a:cxn>
                <a:cxn ang="0">
                  <a:pos x="T2" y="T3"/>
                </a:cxn>
                <a:cxn ang="0">
                  <a:pos x="T4" y="T5"/>
                </a:cxn>
                <a:cxn ang="0">
                  <a:pos x="T6" y="T7"/>
                </a:cxn>
                <a:cxn ang="0">
                  <a:pos x="T8" y="T9"/>
                </a:cxn>
                <a:cxn ang="0">
                  <a:pos x="T10" y="T11"/>
                </a:cxn>
              </a:cxnLst>
              <a:rect l="0" t="0" r="r" b="b"/>
              <a:pathLst>
                <a:path w="10" h="2">
                  <a:moveTo>
                    <a:pt x="1" y="0"/>
                  </a:moveTo>
                  <a:cubicBezTo>
                    <a:pt x="1" y="0"/>
                    <a:pt x="0" y="0"/>
                    <a:pt x="0" y="1"/>
                  </a:cubicBezTo>
                  <a:cubicBezTo>
                    <a:pt x="0" y="2"/>
                    <a:pt x="1" y="2"/>
                    <a:pt x="1" y="2"/>
                  </a:cubicBezTo>
                  <a:cubicBezTo>
                    <a:pt x="10" y="2"/>
                    <a:pt x="10" y="2"/>
                    <a:pt x="10" y="2"/>
                  </a:cubicBezTo>
                  <a:cubicBezTo>
                    <a:pt x="9" y="1"/>
                    <a:pt x="8" y="1"/>
                    <a:pt x="8" y="0"/>
                  </a:cubicBezTo>
                  <a:lnTo>
                    <a:pt x="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5" name="任意多边形: 形状 54"/>
            <p:cNvSpPr>
              <a:spLocks/>
            </p:cNvSpPr>
            <p:nvPr/>
          </p:nvSpPr>
          <p:spPr bwMode="auto">
            <a:xfrm>
              <a:off x="8559800" y="4048125"/>
              <a:ext cx="38100" cy="9525"/>
            </a:xfrm>
            <a:custGeom>
              <a:avLst/>
              <a:gdLst>
                <a:gd name="T0" fmla="*/ 0 w 12"/>
                <a:gd name="T1" fmla="*/ 2 h 3"/>
                <a:gd name="T2" fmla="*/ 1 w 12"/>
                <a:gd name="T3" fmla="*/ 3 h 3"/>
                <a:gd name="T4" fmla="*/ 10 w 12"/>
                <a:gd name="T5" fmla="*/ 3 h 3"/>
                <a:gd name="T6" fmla="*/ 12 w 12"/>
                <a:gd name="T7" fmla="*/ 2 h 3"/>
                <a:gd name="T8" fmla="*/ 10 w 12"/>
                <a:gd name="T9" fmla="*/ 0 h 3"/>
                <a:gd name="T10" fmla="*/ 1 w 12"/>
                <a:gd name="T11" fmla="*/ 0 h 3"/>
                <a:gd name="T12" fmla="*/ 0 w 12"/>
                <a:gd name="T13" fmla="*/ 2 h 3"/>
              </a:gdLst>
              <a:ahLst/>
              <a:cxnLst>
                <a:cxn ang="0">
                  <a:pos x="T0" y="T1"/>
                </a:cxn>
                <a:cxn ang="0">
                  <a:pos x="T2" y="T3"/>
                </a:cxn>
                <a:cxn ang="0">
                  <a:pos x="T4" y="T5"/>
                </a:cxn>
                <a:cxn ang="0">
                  <a:pos x="T6" y="T7"/>
                </a:cxn>
                <a:cxn ang="0">
                  <a:pos x="T8" y="T9"/>
                </a:cxn>
                <a:cxn ang="0">
                  <a:pos x="T10" y="T11"/>
                </a:cxn>
                <a:cxn ang="0">
                  <a:pos x="T12" y="T13"/>
                </a:cxn>
              </a:cxnLst>
              <a:rect l="0" t="0" r="r" b="b"/>
              <a:pathLst>
                <a:path w="12" h="3">
                  <a:moveTo>
                    <a:pt x="0" y="2"/>
                  </a:moveTo>
                  <a:cubicBezTo>
                    <a:pt x="0" y="2"/>
                    <a:pt x="1" y="3"/>
                    <a:pt x="1" y="3"/>
                  </a:cubicBezTo>
                  <a:cubicBezTo>
                    <a:pt x="10" y="3"/>
                    <a:pt x="10" y="3"/>
                    <a:pt x="10" y="3"/>
                  </a:cubicBezTo>
                  <a:cubicBezTo>
                    <a:pt x="11" y="3"/>
                    <a:pt x="12" y="2"/>
                    <a:pt x="12" y="2"/>
                  </a:cubicBezTo>
                  <a:cubicBezTo>
                    <a:pt x="12" y="1"/>
                    <a:pt x="11" y="0"/>
                    <a:pt x="10" y="0"/>
                  </a:cubicBezTo>
                  <a:cubicBezTo>
                    <a:pt x="1" y="0"/>
                    <a:pt x="1" y="0"/>
                    <a:pt x="1" y="0"/>
                  </a:cubicBezTo>
                  <a:cubicBezTo>
                    <a:pt x="1" y="0"/>
                    <a:pt x="0" y="1"/>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6" name="任意多边形: 形状 55"/>
            <p:cNvSpPr>
              <a:spLocks/>
            </p:cNvSpPr>
            <p:nvPr/>
          </p:nvSpPr>
          <p:spPr bwMode="auto">
            <a:xfrm>
              <a:off x="8559800" y="4064000"/>
              <a:ext cx="38100" cy="6350"/>
            </a:xfrm>
            <a:custGeom>
              <a:avLst/>
              <a:gdLst>
                <a:gd name="T0" fmla="*/ 10 w 12"/>
                <a:gd name="T1" fmla="*/ 0 h 2"/>
                <a:gd name="T2" fmla="*/ 1 w 12"/>
                <a:gd name="T3" fmla="*/ 0 h 2"/>
                <a:gd name="T4" fmla="*/ 0 w 12"/>
                <a:gd name="T5" fmla="*/ 1 h 2"/>
                <a:gd name="T6" fmla="*/ 1 w 12"/>
                <a:gd name="T7" fmla="*/ 2 h 2"/>
                <a:gd name="T8" fmla="*/ 10 w 12"/>
                <a:gd name="T9" fmla="*/ 2 h 2"/>
                <a:gd name="T10" fmla="*/ 12 w 12"/>
                <a:gd name="T11" fmla="*/ 1 h 2"/>
                <a:gd name="T12" fmla="*/ 10 w 12"/>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12" h="2">
                  <a:moveTo>
                    <a:pt x="10" y="0"/>
                  </a:moveTo>
                  <a:cubicBezTo>
                    <a:pt x="1" y="0"/>
                    <a:pt x="1" y="0"/>
                    <a:pt x="1" y="0"/>
                  </a:cubicBezTo>
                  <a:cubicBezTo>
                    <a:pt x="1" y="0"/>
                    <a:pt x="0" y="0"/>
                    <a:pt x="0" y="1"/>
                  </a:cubicBezTo>
                  <a:cubicBezTo>
                    <a:pt x="0" y="2"/>
                    <a:pt x="1" y="2"/>
                    <a:pt x="1" y="2"/>
                  </a:cubicBezTo>
                  <a:cubicBezTo>
                    <a:pt x="10" y="2"/>
                    <a:pt x="10" y="2"/>
                    <a:pt x="10" y="2"/>
                  </a:cubicBezTo>
                  <a:cubicBezTo>
                    <a:pt x="11" y="2"/>
                    <a:pt x="12" y="2"/>
                    <a:pt x="12" y="1"/>
                  </a:cubicBezTo>
                  <a:cubicBezTo>
                    <a:pt x="12" y="0"/>
                    <a:pt x="11" y="0"/>
                    <a:pt x="1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7" name="任意多边形: 形状 56"/>
            <p:cNvSpPr>
              <a:spLocks/>
            </p:cNvSpPr>
            <p:nvPr/>
          </p:nvSpPr>
          <p:spPr bwMode="auto">
            <a:xfrm>
              <a:off x="8559800" y="4079875"/>
              <a:ext cx="22225" cy="6350"/>
            </a:xfrm>
            <a:custGeom>
              <a:avLst/>
              <a:gdLst>
                <a:gd name="T0" fmla="*/ 6 w 7"/>
                <a:gd name="T1" fmla="*/ 0 h 2"/>
                <a:gd name="T2" fmla="*/ 1 w 7"/>
                <a:gd name="T3" fmla="*/ 0 h 2"/>
                <a:gd name="T4" fmla="*/ 0 w 7"/>
                <a:gd name="T5" fmla="*/ 1 h 2"/>
                <a:gd name="T6" fmla="*/ 1 w 7"/>
                <a:gd name="T7" fmla="*/ 2 h 2"/>
                <a:gd name="T8" fmla="*/ 6 w 7"/>
                <a:gd name="T9" fmla="*/ 2 h 2"/>
                <a:gd name="T10" fmla="*/ 7 w 7"/>
                <a:gd name="T11" fmla="*/ 1 h 2"/>
                <a:gd name="T12" fmla="*/ 6 w 7"/>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7" h="2">
                  <a:moveTo>
                    <a:pt x="6" y="0"/>
                  </a:moveTo>
                  <a:cubicBezTo>
                    <a:pt x="1" y="0"/>
                    <a:pt x="1" y="0"/>
                    <a:pt x="1" y="0"/>
                  </a:cubicBezTo>
                  <a:cubicBezTo>
                    <a:pt x="1" y="0"/>
                    <a:pt x="0" y="0"/>
                    <a:pt x="0" y="1"/>
                  </a:cubicBezTo>
                  <a:cubicBezTo>
                    <a:pt x="0" y="1"/>
                    <a:pt x="1" y="2"/>
                    <a:pt x="1" y="2"/>
                  </a:cubicBezTo>
                  <a:cubicBezTo>
                    <a:pt x="6" y="2"/>
                    <a:pt x="6" y="2"/>
                    <a:pt x="6" y="2"/>
                  </a:cubicBezTo>
                  <a:cubicBezTo>
                    <a:pt x="7" y="2"/>
                    <a:pt x="7" y="1"/>
                    <a:pt x="7" y="1"/>
                  </a:cubicBezTo>
                  <a:cubicBezTo>
                    <a:pt x="7" y="0"/>
                    <a:pt x="7"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
        <p:nvSpPr>
          <p:cNvPr id="24" name="文本框 23"/>
          <p:cNvSpPr txBox="1"/>
          <p:nvPr/>
        </p:nvSpPr>
        <p:spPr>
          <a:xfrm>
            <a:off x="8839003" y="2370665"/>
            <a:ext cx="1959429" cy="1015663"/>
          </a:xfrm>
          <a:prstGeom prst="rect">
            <a:avLst/>
          </a:prstGeom>
          <a:noFill/>
          <a:effectLst>
            <a:outerShdw dist="63500" dir="2700000" algn="tl" rotWithShape="0">
              <a:prstClr val="black">
                <a:alpha val="20000"/>
              </a:prstClr>
            </a:outerShdw>
          </a:effectLst>
          <a:scene3d>
            <a:camera prst="orthographicFront">
              <a:rot lat="0" lon="1200000" rev="0"/>
            </a:camera>
            <a:lightRig rig="threePt" dir="t"/>
          </a:scene3d>
        </p:spPr>
        <p:txBody>
          <a:bodyPr wrap="square" rtlCol="0">
            <a:spAutoFit/>
          </a:bodyPr>
          <a:lstStyle/>
          <a:p>
            <a:r>
              <a:rPr lang="en-US" altLang="zh-CN" sz="6000">
                <a:solidFill>
                  <a:schemeClr val="tx1">
                    <a:lumMod val="75000"/>
                    <a:lumOff val="25000"/>
                  </a:schemeClr>
                </a:solidFill>
                <a:cs typeface="+mn-ea"/>
                <a:sym typeface="+mn-lt"/>
              </a:rPr>
              <a:t>56</a:t>
            </a:r>
            <a:r>
              <a:rPr lang="en-US" altLang="zh-CN" sz="3600">
                <a:solidFill>
                  <a:schemeClr val="tx1">
                    <a:lumMod val="75000"/>
                    <a:lumOff val="25000"/>
                  </a:schemeClr>
                </a:solidFill>
                <a:cs typeface="+mn-ea"/>
                <a:sym typeface="+mn-lt"/>
              </a:rPr>
              <a:t>%</a:t>
            </a:r>
            <a:endParaRPr lang="zh-CN" altLang="en-US" sz="3600">
              <a:solidFill>
                <a:schemeClr val="tx1">
                  <a:lumMod val="75000"/>
                  <a:lumOff val="25000"/>
                </a:schemeClr>
              </a:solidFill>
              <a:cs typeface="+mn-ea"/>
              <a:sym typeface="+mn-lt"/>
            </a:endParaRPr>
          </a:p>
        </p:txBody>
      </p:sp>
      <p:sp>
        <p:nvSpPr>
          <p:cNvPr id="59" name="矩形 58"/>
          <p:cNvSpPr/>
          <p:nvPr/>
        </p:nvSpPr>
        <p:spPr>
          <a:xfrm>
            <a:off x="6681278" y="4942492"/>
            <a:ext cx="4548895" cy="1200329"/>
          </a:xfrm>
          <a:prstGeom prst="rect">
            <a:avLst/>
          </a:prstGeom>
          <a:noFill/>
          <a:effectLst/>
        </p:spPr>
        <p:txBody>
          <a:bodyPr wrap="square" rtlCol="0">
            <a:spAutoFit/>
          </a:bodyPr>
          <a:lstStyle/>
          <a:p>
            <a:pPr algn="just"/>
            <a:r>
              <a:rPr lang="en-US" altLang="zh-CN" sz="2400">
                <a:solidFill>
                  <a:schemeClr val="tx1">
                    <a:lumMod val="75000"/>
                    <a:lumOff val="25000"/>
                  </a:schemeClr>
                </a:solidFill>
                <a:effectLst>
                  <a:outerShdw dist="63500" dir="2700000" algn="tl" rotWithShape="0">
                    <a:prstClr val="black">
                      <a:alpha val="20000"/>
                    </a:prstClr>
                  </a:outerShdw>
                </a:effectLst>
                <a:cs typeface="+mn-ea"/>
                <a:sym typeface="+mn-lt"/>
              </a:rPr>
              <a:t>Lorem ipsum dolor sit amet consectetur adipisicing elitsed do eiusmod tempor</a:t>
            </a:r>
            <a:endParaRPr lang="zh-CN" altLang="en-US" sz="2400">
              <a:solidFill>
                <a:schemeClr val="tx1">
                  <a:lumMod val="75000"/>
                  <a:lumOff val="25000"/>
                </a:schemeClr>
              </a:solidFill>
              <a:effectLst>
                <a:outerShdw dist="63500" dir="2700000" algn="tl" rotWithShape="0">
                  <a:prstClr val="black">
                    <a:alpha val="20000"/>
                  </a:prstClr>
                </a:outerShdw>
              </a:effectLst>
              <a:cs typeface="+mn-ea"/>
              <a:sym typeface="+mn-lt"/>
            </a:endParaRPr>
          </a:p>
        </p:txBody>
      </p:sp>
      <p:sp>
        <p:nvSpPr>
          <p:cNvPr id="62" name="矩形 61"/>
          <p:cNvSpPr/>
          <p:nvPr/>
        </p:nvSpPr>
        <p:spPr>
          <a:xfrm>
            <a:off x="1191491" y="193459"/>
            <a:ext cx="4649707" cy="859486"/>
          </a:xfrm>
          <a:prstGeom prst="rect">
            <a:avLst/>
          </a:prstGeom>
          <a:solidFill>
            <a:srgbClr val="25C6FF"/>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3" name="矩形 62"/>
          <p:cNvSpPr/>
          <p:nvPr/>
        </p:nvSpPr>
        <p:spPr>
          <a:xfrm>
            <a:off x="0" y="193459"/>
            <a:ext cx="983674" cy="859486"/>
          </a:xfrm>
          <a:prstGeom prst="rect">
            <a:avLst/>
          </a:prstGeom>
          <a:solidFill>
            <a:srgbClr val="25C6FF"/>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4" name="文本框 63"/>
          <p:cNvSpPr txBox="1"/>
          <p:nvPr/>
        </p:nvSpPr>
        <p:spPr>
          <a:xfrm>
            <a:off x="1191492" y="236321"/>
            <a:ext cx="4649707" cy="507831"/>
          </a:xfrm>
          <a:prstGeom prst="rect">
            <a:avLst/>
          </a:prstGeom>
          <a:noFill/>
          <a:effectLst>
            <a:outerShdw dist="38100" dir="2700000" algn="tl" rotWithShape="0">
              <a:prstClr val="black">
                <a:alpha val="20000"/>
              </a:prstClr>
            </a:outerShdw>
          </a:effectLst>
        </p:spPr>
        <p:txBody>
          <a:bodyPr wrap="square" rtlCol="0">
            <a:spAutoFit/>
          </a:bodyPr>
          <a:lstStyle/>
          <a:p>
            <a:pPr algn="ctr"/>
            <a:r>
              <a:rPr lang="en-US" altLang="zh-CN" sz="2700">
                <a:solidFill>
                  <a:schemeClr val="bg1"/>
                </a:solidFill>
                <a:cs typeface="+mn-ea"/>
                <a:sym typeface="+mn-lt"/>
              </a:rPr>
              <a:t>ADD YOUR TITLE HERE</a:t>
            </a:r>
            <a:endParaRPr lang="zh-CN" altLang="en-US" sz="2700">
              <a:solidFill>
                <a:schemeClr val="bg1"/>
              </a:solidFill>
              <a:cs typeface="+mn-ea"/>
              <a:sym typeface="+mn-lt"/>
            </a:endParaRPr>
          </a:p>
        </p:txBody>
      </p:sp>
      <p:sp>
        <p:nvSpPr>
          <p:cNvPr id="65" name="矩形 64"/>
          <p:cNvSpPr/>
          <p:nvPr/>
        </p:nvSpPr>
        <p:spPr>
          <a:xfrm>
            <a:off x="928688" y="657955"/>
            <a:ext cx="5203889" cy="353943"/>
          </a:xfrm>
          <a:prstGeom prst="rect">
            <a:avLst/>
          </a:prstGeom>
        </p:spPr>
        <p:txBody>
          <a:bodyPr wrap="square">
            <a:spAutoFit/>
          </a:bodyPr>
          <a:lstStyle/>
          <a:p>
            <a:pPr algn="ctr"/>
            <a:r>
              <a:rPr lang="en-US" altLang="zh-CN" sz="1700">
                <a:solidFill>
                  <a:schemeClr val="bg1"/>
                </a:solidFill>
                <a:effectLst>
                  <a:outerShdw blurRad="38100" dist="38100" dir="2700000" algn="tl">
                    <a:srgbClr val="000000">
                      <a:alpha val="43137"/>
                    </a:srgbClr>
                  </a:outerShdw>
                </a:effectLst>
                <a:cs typeface="+mn-ea"/>
                <a:sym typeface="+mn-lt"/>
              </a:rPr>
              <a:t>Lorem ipsum dolor sit amet consectetur</a:t>
            </a:r>
            <a:endParaRPr lang="zh-CN" altLang="en-US" sz="1700">
              <a:solidFill>
                <a:schemeClr val="bg1"/>
              </a:solidFill>
              <a:effectLst>
                <a:outerShdw blurRad="38100" dist="38100" dir="2700000" algn="tl">
                  <a:srgbClr val="000000">
                    <a:alpha val="43137"/>
                  </a:srgbClr>
                </a:outerShdw>
              </a:effectLst>
              <a:cs typeface="+mn-ea"/>
              <a:sym typeface="+mn-lt"/>
            </a:endParaRPr>
          </a:p>
        </p:txBody>
      </p:sp>
      <p:sp>
        <p:nvSpPr>
          <p:cNvPr id="66" name="文本框 65"/>
          <p:cNvSpPr txBox="1"/>
          <p:nvPr/>
        </p:nvSpPr>
        <p:spPr>
          <a:xfrm>
            <a:off x="-36142" y="57150"/>
            <a:ext cx="1019816" cy="1092607"/>
          </a:xfrm>
          <a:prstGeom prst="rect">
            <a:avLst/>
          </a:prstGeom>
          <a:noFill/>
          <a:effectLst/>
        </p:spPr>
        <p:txBody>
          <a:bodyPr wrap="square" rtlCol="0">
            <a:spAutoFit/>
          </a:bodyPr>
          <a:lstStyle/>
          <a:p>
            <a:pPr algn="ctr"/>
            <a:r>
              <a:rPr lang="en-US" altLang="zh-CN" sz="6500">
                <a:solidFill>
                  <a:schemeClr val="bg1"/>
                </a:solidFill>
                <a:effectLst>
                  <a:outerShdw dist="63500" dir="2700000" algn="tl" rotWithShape="0">
                    <a:prstClr val="black">
                      <a:alpha val="20000"/>
                    </a:prstClr>
                  </a:outerShdw>
                </a:effectLst>
                <a:cs typeface="+mn-ea"/>
                <a:sym typeface="+mn-lt"/>
              </a:rPr>
              <a:t>1</a:t>
            </a:r>
            <a:endParaRPr lang="zh-CN" altLang="en-US" sz="6500">
              <a:solidFill>
                <a:schemeClr val="bg1"/>
              </a:solidFill>
              <a:effectLst>
                <a:outerShdw dist="63500" dir="2700000" algn="tl" rotWithShape="0">
                  <a:prstClr val="black">
                    <a:alpha val="20000"/>
                  </a:prstClr>
                </a:outerShdw>
              </a:effectLst>
              <a:cs typeface="+mn-ea"/>
              <a:sym typeface="+mn-lt"/>
            </a:endParaRPr>
          </a:p>
        </p:txBody>
      </p:sp>
      <p:sp>
        <p:nvSpPr>
          <p:cNvPr id="67" name="任意多边形: 形状 66"/>
          <p:cNvSpPr/>
          <p:nvPr/>
        </p:nvSpPr>
        <p:spPr>
          <a:xfrm>
            <a:off x="6024528" y="120512"/>
            <a:ext cx="501182" cy="339725"/>
          </a:xfrm>
          <a:custGeom>
            <a:avLst/>
            <a:gdLst>
              <a:gd name="connsiteX0" fmla="*/ 0 w 538815"/>
              <a:gd name="connsiteY0" fmla="*/ 464496 h 464496"/>
              <a:gd name="connsiteX1" fmla="*/ 269408 w 538815"/>
              <a:gd name="connsiteY1" fmla="*/ 0 h 464496"/>
              <a:gd name="connsiteX2" fmla="*/ 538815 w 538815"/>
              <a:gd name="connsiteY2" fmla="*/ 464496 h 464496"/>
              <a:gd name="connsiteX3" fmla="*/ 0 w 538815"/>
              <a:gd name="connsiteY3" fmla="*/ 464496 h 464496"/>
              <a:gd name="connsiteX0" fmla="*/ 111592 w 650407"/>
              <a:gd name="connsiteY0" fmla="*/ 512121 h 512121"/>
              <a:gd name="connsiteX1" fmla="*/ 0 w 650407"/>
              <a:gd name="connsiteY1" fmla="*/ 0 h 512121"/>
              <a:gd name="connsiteX2" fmla="*/ 650407 w 650407"/>
              <a:gd name="connsiteY2" fmla="*/ 512121 h 512121"/>
              <a:gd name="connsiteX3" fmla="*/ 111592 w 650407"/>
              <a:gd name="connsiteY3" fmla="*/ 512121 h 512121"/>
              <a:gd name="connsiteX0" fmla="*/ 70317 w 650407"/>
              <a:gd name="connsiteY0" fmla="*/ 312096 h 512121"/>
              <a:gd name="connsiteX1" fmla="*/ 0 w 650407"/>
              <a:gd name="connsiteY1" fmla="*/ 0 h 512121"/>
              <a:gd name="connsiteX2" fmla="*/ 650407 w 650407"/>
              <a:gd name="connsiteY2" fmla="*/ 512121 h 512121"/>
              <a:gd name="connsiteX3" fmla="*/ 70317 w 650407"/>
              <a:gd name="connsiteY3" fmla="*/ 312096 h 512121"/>
              <a:gd name="connsiteX0" fmla="*/ 70317 w 501182"/>
              <a:gd name="connsiteY0" fmla="*/ 314325 h 314325"/>
              <a:gd name="connsiteX1" fmla="*/ 0 w 501182"/>
              <a:gd name="connsiteY1" fmla="*/ 2229 h 314325"/>
              <a:gd name="connsiteX2" fmla="*/ 501182 w 501182"/>
              <a:gd name="connsiteY2" fmla="*/ 0 h 314325"/>
              <a:gd name="connsiteX3" fmla="*/ 70317 w 501182"/>
              <a:gd name="connsiteY3" fmla="*/ 314325 h 314325"/>
              <a:gd name="connsiteX0" fmla="*/ 92542 w 523407"/>
              <a:gd name="connsiteY0" fmla="*/ 318446 h 318446"/>
              <a:gd name="connsiteX1" fmla="*/ 0 w 523407"/>
              <a:gd name="connsiteY1" fmla="*/ 0 h 318446"/>
              <a:gd name="connsiteX2" fmla="*/ 523407 w 523407"/>
              <a:gd name="connsiteY2" fmla="*/ 4121 h 318446"/>
              <a:gd name="connsiteX3" fmla="*/ 92542 w 523407"/>
              <a:gd name="connsiteY3" fmla="*/ 318446 h 318446"/>
              <a:gd name="connsiteX0" fmla="*/ 92542 w 523407"/>
              <a:gd name="connsiteY0" fmla="*/ 314325 h 314325"/>
              <a:gd name="connsiteX1" fmla="*/ 0 w 523407"/>
              <a:gd name="connsiteY1" fmla="*/ 37154 h 314325"/>
              <a:gd name="connsiteX2" fmla="*/ 523407 w 523407"/>
              <a:gd name="connsiteY2" fmla="*/ 0 h 314325"/>
              <a:gd name="connsiteX3" fmla="*/ 92542 w 523407"/>
              <a:gd name="connsiteY3" fmla="*/ 314325 h 314325"/>
              <a:gd name="connsiteX0" fmla="*/ 92542 w 501182"/>
              <a:gd name="connsiteY0" fmla="*/ 339725 h 339725"/>
              <a:gd name="connsiteX1" fmla="*/ 0 w 501182"/>
              <a:gd name="connsiteY1" fmla="*/ 62554 h 339725"/>
              <a:gd name="connsiteX2" fmla="*/ 501182 w 501182"/>
              <a:gd name="connsiteY2" fmla="*/ 0 h 339725"/>
              <a:gd name="connsiteX3" fmla="*/ 92542 w 501182"/>
              <a:gd name="connsiteY3" fmla="*/ 339725 h 339725"/>
            </a:gdLst>
            <a:ahLst/>
            <a:cxnLst>
              <a:cxn ang="0">
                <a:pos x="connsiteX0" y="connsiteY0"/>
              </a:cxn>
              <a:cxn ang="0">
                <a:pos x="connsiteX1" y="connsiteY1"/>
              </a:cxn>
              <a:cxn ang="0">
                <a:pos x="connsiteX2" y="connsiteY2"/>
              </a:cxn>
              <a:cxn ang="0">
                <a:pos x="connsiteX3" y="connsiteY3"/>
              </a:cxn>
            </a:cxnLst>
            <a:rect l="l" t="t" r="r" b="b"/>
            <a:pathLst>
              <a:path w="501182" h="339725">
                <a:moveTo>
                  <a:pt x="92542" y="339725"/>
                </a:moveTo>
                <a:lnTo>
                  <a:pt x="0" y="62554"/>
                </a:lnTo>
                <a:lnTo>
                  <a:pt x="501182" y="0"/>
                </a:lnTo>
                <a:lnTo>
                  <a:pt x="92542" y="339725"/>
                </a:lnTo>
                <a:close/>
              </a:path>
            </a:pathLst>
          </a:custGeom>
          <a:solidFill>
            <a:srgbClr val="3BCCFF"/>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8" name="任意多边形: 形状 67"/>
          <p:cNvSpPr/>
          <p:nvPr/>
        </p:nvSpPr>
        <p:spPr>
          <a:xfrm rot="3205005">
            <a:off x="6039091" y="634378"/>
            <a:ext cx="322242" cy="218431"/>
          </a:xfrm>
          <a:custGeom>
            <a:avLst/>
            <a:gdLst>
              <a:gd name="connsiteX0" fmla="*/ 0 w 538815"/>
              <a:gd name="connsiteY0" fmla="*/ 464496 h 464496"/>
              <a:gd name="connsiteX1" fmla="*/ 269408 w 538815"/>
              <a:gd name="connsiteY1" fmla="*/ 0 h 464496"/>
              <a:gd name="connsiteX2" fmla="*/ 538815 w 538815"/>
              <a:gd name="connsiteY2" fmla="*/ 464496 h 464496"/>
              <a:gd name="connsiteX3" fmla="*/ 0 w 538815"/>
              <a:gd name="connsiteY3" fmla="*/ 464496 h 464496"/>
              <a:gd name="connsiteX0" fmla="*/ 111592 w 650407"/>
              <a:gd name="connsiteY0" fmla="*/ 512121 h 512121"/>
              <a:gd name="connsiteX1" fmla="*/ 0 w 650407"/>
              <a:gd name="connsiteY1" fmla="*/ 0 h 512121"/>
              <a:gd name="connsiteX2" fmla="*/ 650407 w 650407"/>
              <a:gd name="connsiteY2" fmla="*/ 512121 h 512121"/>
              <a:gd name="connsiteX3" fmla="*/ 111592 w 650407"/>
              <a:gd name="connsiteY3" fmla="*/ 512121 h 512121"/>
              <a:gd name="connsiteX0" fmla="*/ 70317 w 650407"/>
              <a:gd name="connsiteY0" fmla="*/ 312096 h 512121"/>
              <a:gd name="connsiteX1" fmla="*/ 0 w 650407"/>
              <a:gd name="connsiteY1" fmla="*/ 0 h 512121"/>
              <a:gd name="connsiteX2" fmla="*/ 650407 w 650407"/>
              <a:gd name="connsiteY2" fmla="*/ 512121 h 512121"/>
              <a:gd name="connsiteX3" fmla="*/ 70317 w 650407"/>
              <a:gd name="connsiteY3" fmla="*/ 312096 h 512121"/>
              <a:gd name="connsiteX0" fmla="*/ 70317 w 501182"/>
              <a:gd name="connsiteY0" fmla="*/ 314325 h 314325"/>
              <a:gd name="connsiteX1" fmla="*/ 0 w 501182"/>
              <a:gd name="connsiteY1" fmla="*/ 2229 h 314325"/>
              <a:gd name="connsiteX2" fmla="*/ 501182 w 501182"/>
              <a:gd name="connsiteY2" fmla="*/ 0 h 314325"/>
              <a:gd name="connsiteX3" fmla="*/ 70317 w 501182"/>
              <a:gd name="connsiteY3" fmla="*/ 314325 h 314325"/>
              <a:gd name="connsiteX0" fmla="*/ 92542 w 523407"/>
              <a:gd name="connsiteY0" fmla="*/ 318446 h 318446"/>
              <a:gd name="connsiteX1" fmla="*/ 0 w 523407"/>
              <a:gd name="connsiteY1" fmla="*/ 0 h 318446"/>
              <a:gd name="connsiteX2" fmla="*/ 523407 w 523407"/>
              <a:gd name="connsiteY2" fmla="*/ 4121 h 318446"/>
              <a:gd name="connsiteX3" fmla="*/ 92542 w 523407"/>
              <a:gd name="connsiteY3" fmla="*/ 318446 h 318446"/>
              <a:gd name="connsiteX0" fmla="*/ 92542 w 523407"/>
              <a:gd name="connsiteY0" fmla="*/ 314325 h 314325"/>
              <a:gd name="connsiteX1" fmla="*/ 0 w 523407"/>
              <a:gd name="connsiteY1" fmla="*/ 37154 h 314325"/>
              <a:gd name="connsiteX2" fmla="*/ 523407 w 523407"/>
              <a:gd name="connsiteY2" fmla="*/ 0 h 314325"/>
              <a:gd name="connsiteX3" fmla="*/ 92542 w 523407"/>
              <a:gd name="connsiteY3" fmla="*/ 314325 h 314325"/>
              <a:gd name="connsiteX0" fmla="*/ 92542 w 501182"/>
              <a:gd name="connsiteY0" fmla="*/ 339725 h 339725"/>
              <a:gd name="connsiteX1" fmla="*/ 0 w 501182"/>
              <a:gd name="connsiteY1" fmla="*/ 62554 h 339725"/>
              <a:gd name="connsiteX2" fmla="*/ 501182 w 501182"/>
              <a:gd name="connsiteY2" fmla="*/ 0 h 339725"/>
              <a:gd name="connsiteX3" fmla="*/ 92542 w 501182"/>
              <a:gd name="connsiteY3" fmla="*/ 339725 h 339725"/>
            </a:gdLst>
            <a:ahLst/>
            <a:cxnLst>
              <a:cxn ang="0">
                <a:pos x="connsiteX0" y="connsiteY0"/>
              </a:cxn>
              <a:cxn ang="0">
                <a:pos x="connsiteX1" y="connsiteY1"/>
              </a:cxn>
              <a:cxn ang="0">
                <a:pos x="connsiteX2" y="connsiteY2"/>
              </a:cxn>
              <a:cxn ang="0">
                <a:pos x="connsiteX3" y="connsiteY3"/>
              </a:cxn>
            </a:cxnLst>
            <a:rect l="l" t="t" r="r" b="b"/>
            <a:pathLst>
              <a:path w="501182" h="339725">
                <a:moveTo>
                  <a:pt x="92542" y="339725"/>
                </a:moveTo>
                <a:lnTo>
                  <a:pt x="0" y="62554"/>
                </a:lnTo>
                <a:lnTo>
                  <a:pt x="501182" y="0"/>
                </a:lnTo>
                <a:lnTo>
                  <a:pt x="92542" y="339725"/>
                </a:lnTo>
                <a:close/>
              </a:path>
            </a:pathLst>
          </a:custGeom>
          <a:solidFill>
            <a:srgbClr val="00B9FA"/>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36307899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 calcmode="lin" valueType="num">
                                      <p:cBhvr>
                                        <p:cTn id="7" dur="500" fill="hold"/>
                                        <p:tgtEl>
                                          <p:spTgt spid="60"/>
                                        </p:tgtEl>
                                        <p:attrNameLst>
                                          <p:attrName>ppt_w</p:attrName>
                                        </p:attrNameLst>
                                      </p:cBhvr>
                                      <p:tavLst>
                                        <p:tav tm="0">
                                          <p:val>
                                            <p:fltVal val="0"/>
                                          </p:val>
                                        </p:tav>
                                        <p:tav tm="100000">
                                          <p:val>
                                            <p:strVal val="#ppt_w"/>
                                          </p:val>
                                        </p:tav>
                                      </p:tavLst>
                                    </p:anim>
                                    <p:anim calcmode="lin" valueType="num">
                                      <p:cBhvr>
                                        <p:cTn id="8" dur="500" fill="hold"/>
                                        <p:tgtEl>
                                          <p:spTgt spid="60"/>
                                        </p:tgtEl>
                                        <p:attrNameLst>
                                          <p:attrName>ppt_h</p:attrName>
                                        </p:attrNameLst>
                                      </p:cBhvr>
                                      <p:tavLst>
                                        <p:tav tm="0">
                                          <p:val>
                                            <p:fltVal val="0"/>
                                          </p:val>
                                        </p:tav>
                                        <p:tav tm="100000">
                                          <p:val>
                                            <p:strVal val="#ppt_h"/>
                                          </p:val>
                                        </p:tav>
                                      </p:tavLst>
                                    </p:anim>
                                    <p:animEffect transition="in" filter="fade">
                                      <p:cBhvr>
                                        <p:cTn id="9" dur="500"/>
                                        <p:tgtEl>
                                          <p:spTgt spid="60"/>
                                        </p:tgtEl>
                                      </p:cBhvr>
                                    </p:animEffect>
                                  </p:childTnLst>
                                </p:cTn>
                              </p:par>
                              <p:par>
                                <p:cTn id="10" presetID="53" presetClass="entr" presetSubtype="16" fill="hold" nodeType="withEffect">
                                  <p:stCondLst>
                                    <p:cond delay="300"/>
                                  </p:stCondLst>
                                  <p:childTnLst>
                                    <p:set>
                                      <p:cBhvr>
                                        <p:cTn id="11" dur="1" fill="hold">
                                          <p:stCondLst>
                                            <p:cond delay="0"/>
                                          </p:stCondLst>
                                        </p:cTn>
                                        <p:tgtEl>
                                          <p:spTgt spid="61"/>
                                        </p:tgtEl>
                                        <p:attrNameLst>
                                          <p:attrName>style.visibility</p:attrName>
                                        </p:attrNameLst>
                                      </p:cBhvr>
                                      <p:to>
                                        <p:strVal val="visible"/>
                                      </p:to>
                                    </p:set>
                                    <p:anim calcmode="lin" valueType="num">
                                      <p:cBhvr>
                                        <p:cTn id="12" dur="500" fill="hold"/>
                                        <p:tgtEl>
                                          <p:spTgt spid="61"/>
                                        </p:tgtEl>
                                        <p:attrNameLst>
                                          <p:attrName>ppt_w</p:attrName>
                                        </p:attrNameLst>
                                      </p:cBhvr>
                                      <p:tavLst>
                                        <p:tav tm="0">
                                          <p:val>
                                            <p:fltVal val="0"/>
                                          </p:val>
                                        </p:tav>
                                        <p:tav tm="100000">
                                          <p:val>
                                            <p:strVal val="#ppt_w"/>
                                          </p:val>
                                        </p:tav>
                                      </p:tavLst>
                                    </p:anim>
                                    <p:anim calcmode="lin" valueType="num">
                                      <p:cBhvr>
                                        <p:cTn id="13" dur="500" fill="hold"/>
                                        <p:tgtEl>
                                          <p:spTgt spid="61"/>
                                        </p:tgtEl>
                                        <p:attrNameLst>
                                          <p:attrName>ppt_h</p:attrName>
                                        </p:attrNameLst>
                                      </p:cBhvr>
                                      <p:tavLst>
                                        <p:tav tm="0">
                                          <p:val>
                                            <p:fltVal val="0"/>
                                          </p:val>
                                        </p:tav>
                                        <p:tav tm="100000">
                                          <p:val>
                                            <p:strVal val="#ppt_h"/>
                                          </p:val>
                                        </p:tav>
                                      </p:tavLst>
                                    </p:anim>
                                    <p:animEffect transition="in" filter="fade">
                                      <p:cBhvr>
                                        <p:cTn id="14" dur="500"/>
                                        <p:tgtEl>
                                          <p:spTgt spid="61"/>
                                        </p:tgtEl>
                                      </p:cBhvr>
                                    </p:animEffect>
                                  </p:childTnLst>
                                </p:cTn>
                              </p:par>
                            </p:childTnLst>
                          </p:cTn>
                        </p:par>
                        <p:par>
                          <p:cTn id="15" fill="hold">
                            <p:stCondLst>
                              <p:cond delay="800"/>
                            </p:stCondLst>
                            <p:childTnLst>
                              <p:par>
                                <p:cTn id="16" presetID="10" presetClass="entr" presetSubtype="0" fill="hold" grpId="0" nodeType="after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fade">
                                      <p:cBhvr>
                                        <p:cTn id="18" dur="500"/>
                                        <p:tgtEl>
                                          <p:spTgt spid="24"/>
                                        </p:tgtEl>
                                      </p:cBhvr>
                                    </p:animEffect>
                                  </p:childTnLst>
                                </p:cTn>
                              </p:par>
                              <p:par>
                                <p:cTn id="19" presetID="10" presetClass="entr" presetSubtype="0" fill="hold" nodeType="withEffect">
                                  <p:stCondLst>
                                    <p:cond delay="0"/>
                                  </p:stCondLst>
                                  <p:childTnLst>
                                    <p:set>
                                      <p:cBhvr>
                                        <p:cTn id="20" dur="1" fill="hold">
                                          <p:stCondLst>
                                            <p:cond delay="0"/>
                                          </p:stCondLst>
                                        </p:cTn>
                                        <p:tgtEl>
                                          <p:spTgt spid="58"/>
                                        </p:tgtEl>
                                        <p:attrNameLst>
                                          <p:attrName>style.visibility</p:attrName>
                                        </p:attrNameLst>
                                      </p:cBhvr>
                                      <p:to>
                                        <p:strVal val="visible"/>
                                      </p:to>
                                    </p:set>
                                    <p:animEffect transition="in" filter="fade">
                                      <p:cBhvr>
                                        <p:cTn id="21" dur="500"/>
                                        <p:tgtEl>
                                          <p:spTgt spid="58"/>
                                        </p:tgtEl>
                                      </p:cBhvr>
                                    </p:animEffect>
                                  </p:childTnLst>
                                </p:cTn>
                              </p:par>
                              <p:par>
                                <p:cTn id="22" presetID="10" presetClass="entr" presetSubtype="0" fill="hold" grpId="0" nodeType="withEffect">
                                  <p:stCondLst>
                                    <p:cond delay="0"/>
                                  </p:stCondLst>
                                  <p:iterate type="lt">
                                    <p:tmPct val="2000"/>
                                  </p:iterate>
                                  <p:childTnLst>
                                    <p:set>
                                      <p:cBhvr>
                                        <p:cTn id="23" dur="1" fill="hold">
                                          <p:stCondLst>
                                            <p:cond delay="0"/>
                                          </p:stCondLst>
                                        </p:cTn>
                                        <p:tgtEl>
                                          <p:spTgt spid="59"/>
                                        </p:tgtEl>
                                        <p:attrNameLst>
                                          <p:attrName>style.visibility</p:attrName>
                                        </p:attrNameLst>
                                      </p:cBhvr>
                                      <p:to>
                                        <p:strVal val="visible"/>
                                      </p:to>
                                    </p:set>
                                    <p:animEffect transition="in" filter="fade">
                                      <p:cBhvr>
                                        <p:cTn id="24" dur="500"/>
                                        <p:tgtEl>
                                          <p:spTgt spid="59"/>
                                        </p:tgtEl>
                                      </p:cBhvr>
                                    </p:animEffect>
                                  </p:childTnLst>
                                </p:cTn>
                              </p:par>
                            </p:childTnLst>
                          </p:cTn>
                        </p:par>
                        <p:par>
                          <p:cTn id="25" fill="hold">
                            <p:stCondLst>
                              <p:cond delay="1950"/>
                            </p:stCondLst>
                            <p:childTnLst>
                              <p:par>
                                <p:cTn id="26" presetID="49" presetClass="entr" presetSubtype="0" decel="100000" fill="hold" nodeType="afterEffect">
                                  <p:stCondLst>
                                    <p:cond delay="0"/>
                                  </p:stCondLst>
                                  <p:childTnLst>
                                    <p:set>
                                      <p:cBhvr>
                                        <p:cTn id="27" dur="1" fill="hold">
                                          <p:stCondLst>
                                            <p:cond delay="0"/>
                                          </p:stCondLst>
                                        </p:cTn>
                                        <p:tgtEl>
                                          <p:spTgt spid="32"/>
                                        </p:tgtEl>
                                        <p:attrNameLst>
                                          <p:attrName>style.visibility</p:attrName>
                                        </p:attrNameLst>
                                      </p:cBhvr>
                                      <p:to>
                                        <p:strVal val="visible"/>
                                      </p:to>
                                    </p:set>
                                    <p:anim calcmode="lin" valueType="num">
                                      <p:cBhvr>
                                        <p:cTn id="28" dur="500" fill="hold"/>
                                        <p:tgtEl>
                                          <p:spTgt spid="32"/>
                                        </p:tgtEl>
                                        <p:attrNameLst>
                                          <p:attrName>ppt_w</p:attrName>
                                        </p:attrNameLst>
                                      </p:cBhvr>
                                      <p:tavLst>
                                        <p:tav tm="0">
                                          <p:val>
                                            <p:fltVal val="0"/>
                                          </p:val>
                                        </p:tav>
                                        <p:tav tm="100000">
                                          <p:val>
                                            <p:strVal val="#ppt_w"/>
                                          </p:val>
                                        </p:tav>
                                      </p:tavLst>
                                    </p:anim>
                                    <p:anim calcmode="lin" valueType="num">
                                      <p:cBhvr>
                                        <p:cTn id="29" dur="500" fill="hold"/>
                                        <p:tgtEl>
                                          <p:spTgt spid="32"/>
                                        </p:tgtEl>
                                        <p:attrNameLst>
                                          <p:attrName>ppt_h</p:attrName>
                                        </p:attrNameLst>
                                      </p:cBhvr>
                                      <p:tavLst>
                                        <p:tav tm="0">
                                          <p:val>
                                            <p:fltVal val="0"/>
                                          </p:val>
                                        </p:tav>
                                        <p:tav tm="100000">
                                          <p:val>
                                            <p:strVal val="#ppt_h"/>
                                          </p:val>
                                        </p:tav>
                                      </p:tavLst>
                                    </p:anim>
                                    <p:anim calcmode="lin" valueType="num">
                                      <p:cBhvr>
                                        <p:cTn id="30" dur="500" fill="hold"/>
                                        <p:tgtEl>
                                          <p:spTgt spid="32"/>
                                        </p:tgtEl>
                                        <p:attrNameLst>
                                          <p:attrName>style.rotation</p:attrName>
                                        </p:attrNameLst>
                                      </p:cBhvr>
                                      <p:tavLst>
                                        <p:tav tm="0">
                                          <p:val>
                                            <p:fltVal val="360"/>
                                          </p:val>
                                        </p:tav>
                                        <p:tav tm="100000">
                                          <p:val>
                                            <p:fltVal val="0"/>
                                          </p:val>
                                        </p:tav>
                                      </p:tavLst>
                                    </p:anim>
                                    <p:animEffect transition="in" filter="fade">
                                      <p:cBhvr>
                                        <p:cTn id="31" dur="500"/>
                                        <p:tgtEl>
                                          <p:spTgt spid="32"/>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wipe(left)">
                                      <p:cBhvr>
                                        <p:cTn id="34" dur="500"/>
                                        <p:tgtEl>
                                          <p:spTgt spid="31"/>
                                        </p:tgtEl>
                                      </p:cBhvr>
                                    </p:animEffect>
                                  </p:childTnLst>
                                </p:cTn>
                              </p:par>
                              <p:par>
                                <p:cTn id="35" presetID="22" presetClass="entr" presetSubtype="8" fill="hold" nodeType="with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wipe(left)">
                                      <p:cBhvr>
                                        <p:cTn id="37" dur="500"/>
                                        <p:tgtEl>
                                          <p:spTgt spid="35"/>
                                        </p:tgtEl>
                                      </p:cBhvr>
                                    </p:animEffect>
                                  </p:childTnLst>
                                </p:cTn>
                              </p:par>
                            </p:childTnLst>
                          </p:cTn>
                        </p:par>
                        <p:par>
                          <p:cTn id="38" fill="hold">
                            <p:stCondLst>
                              <p:cond delay="2450"/>
                            </p:stCondLst>
                            <p:childTnLst>
                              <p:par>
                                <p:cTn id="39" presetID="42" presetClass="entr" presetSubtype="0" fill="hold" grpId="0" nodeType="afterEffect">
                                  <p:stCondLst>
                                    <p:cond delay="0"/>
                                  </p:stCondLst>
                                  <p:iterate type="lt">
                                    <p:tmPct val="1000"/>
                                  </p:iterate>
                                  <p:childTnLst>
                                    <p:set>
                                      <p:cBhvr>
                                        <p:cTn id="40" dur="1" fill="hold">
                                          <p:stCondLst>
                                            <p:cond delay="0"/>
                                          </p:stCondLst>
                                        </p:cTn>
                                        <p:tgtEl>
                                          <p:spTgt spid="47"/>
                                        </p:tgtEl>
                                        <p:attrNameLst>
                                          <p:attrName>style.visibility</p:attrName>
                                        </p:attrNameLst>
                                      </p:cBhvr>
                                      <p:to>
                                        <p:strVal val="visible"/>
                                      </p:to>
                                    </p:set>
                                    <p:animEffect transition="in" filter="fade">
                                      <p:cBhvr>
                                        <p:cTn id="41" dur="500"/>
                                        <p:tgtEl>
                                          <p:spTgt spid="47"/>
                                        </p:tgtEl>
                                      </p:cBhvr>
                                    </p:animEffect>
                                    <p:anim calcmode="lin" valueType="num">
                                      <p:cBhvr>
                                        <p:cTn id="42" dur="500" fill="hold"/>
                                        <p:tgtEl>
                                          <p:spTgt spid="47"/>
                                        </p:tgtEl>
                                        <p:attrNameLst>
                                          <p:attrName>ppt_x</p:attrName>
                                        </p:attrNameLst>
                                      </p:cBhvr>
                                      <p:tavLst>
                                        <p:tav tm="0">
                                          <p:val>
                                            <p:strVal val="#ppt_x"/>
                                          </p:val>
                                        </p:tav>
                                        <p:tav tm="100000">
                                          <p:val>
                                            <p:strVal val="#ppt_x"/>
                                          </p:val>
                                        </p:tav>
                                      </p:tavLst>
                                    </p:anim>
                                    <p:anim calcmode="lin" valueType="num">
                                      <p:cBhvr>
                                        <p:cTn id="43" dur="500" fill="hold"/>
                                        <p:tgtEl>
                                          <p:spTgt spid="47"/>
                                        </p:tgtEl>
                                        <p:attrNameLst>
                                          <p:attrName>ppt_y</p:attrName>
                                        </p:attrNameLst>
                                      </p:cBhvr>
                                      <p:tavLst>
                                        <p:tav tm="0">
                                          <p:val>
                                            <p:strVal val="#ppt_y+.1"/>
                                          </p:val>
                                        </p:tav>
                                        <p:tav tm="100000">
                                          <p:val>
                                            <p:strVal val="#ppt_y"/>
                                          </p:val>
                                        </p:tav>
                                      </p:tavLst>
                                    </p:anim>
                                  </p:childTnLst>
                                </p:cTn>
                              </p:par>
                            </p:childTnLst>
                          </p:cTn>
                        </p:par>
                        <p:par>
                          <p:cTn id="44" fill="hold">
                            <p:stCondLst>
                              <p:cond delay="3625"/>
                            </p:stCondLst>
                            <p:childTnLst>
                              <p:par>
                                <p:cTn id="45" presetID="49" presetClass="entr" presetSubtype="0" decel="100000" fill="hold" nodeType="afterEffect">
                                  <p:stCondLst>
                                    <p:cond delay="0"/>
                                  </p:stCondLst>
                                  <p:childTnLst>
                                    <p:set>
                                      <p:cBhvr>
                                        <p:cTn id="46" dur="1" fill="hold">
                                          <p:stCondLst>
                                            <p:cond delay="0"/>
                                          </p:stCondLst>
                                        </p:cTn>
                                        <p:tgtEl>
                                          <p:spTgt spid="39"/>
                                        </p:tgtEl>
                                        <p:attrNameLst>
                                          <p:attrName>style.visibility</p:attrName>
                                        </p:attrNameLst>
                                      </p:cBhvr>
                                      <p:to>
                                        <p:strVal val="visible"/>
                                      </p:to>
                                    </p:set>
                                    <p:anim calcmode="lin" valueType="num">
                                      <p:cBhvr>
                                        <p:cTn id="47" dur="500" fill="hold"/>
                                        <p:tgtEl>
                                          <p:spTgt spid="39"/>
                                        </p:tgtEl>
                                        <p:attrNameLst>
                                          <p:attrName>ppt_w</p:attrName>
                                        </p:attrNameLst>
                                      </p:cBhvr>
                                      <p:tavLst>
                                        <p:tav tm="0">
                                          <p:val>
                                            <p:fltVal val="0"/>
                                          </p:val>
                                        </p:tav>
                                        <p:tav tm="100000">
                                          <p:val>
                                            <p:strVal val="#ppt_w"/>
                                          </p:val>
                                        </p:tav>
                                      </p:tavLst>
                                    </p:anim>
                                    <p:anim calcmode="lin" valueType="num">
                                      <p:cBhvr>
                                        <p:cTn id="48" dur="500" fill="hold"/>
                                        <p:tgtEl>
                                          <p:spTgt spid="39"/>
                                        </p:tgtEl>
                                        <p:attrNameLst>
                                          <p:attrName>ppt_h</p:attrName>
                                        </p:attrNameLst>
                                      </p:cBhvr>
                                      <p:tavLst>
                                        <p:tav tm="0">
                                          <p:val>
                                            <p:fltVal val="0"/>
                                          </p:val>
                                        </p:tav>
                                        <p:tav tm="100000">
                                          <p:val>
                                            <p:strVal val="#ppt_h"/>
                                          </p:val>
                                        </p:tav>
                                      </p:tavLst>
                                    </p:anim>
                                    <p:anim calcmode="lin" valueType="num">
                                      <p:cBhvr>
                                        <p:cTn id="49" dur="500" fill="hold"/>
                                        <p:tgtEl>
                                          <p:spTgt spid="39"/>
                                        </p:tgtEl>
                                        <p:attrNameLst>
                                          <p:attrName>style.rotation</p:attrName>
                                        </p:attrNameLst>
                                      </p:cBhvr>
                                      <p:tavLst>
                                        <p:tav tm="0">
                                          <p:val>
                                            <p:fltVal val="360"/>
                                          </p:val>
                                        </p:tav>
                                        <p:tav tm="100000">
                                          <p:val>
                                            <p:fltVal val="0"/>
                                          </p:val>
                                        </p:tav>
                                      </p:tavLst>
                                    </p:anim>
                                    <p:animEffect transition="in" filter="fade">
                                      <p:cBhvr>
                                        <p:cTn id="50" dur="500"/>
                                        <p:tgtEl>
                                          <p:spTgt spid="39"/>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44"/>
                                        </p:tgtEl>
                                        <p:attrNameLst>
                                          <p:attrName>style.visibility</p:attrName>
                                        </p:attrNameLst>
                                      </p:cBhvr>
                                      <p:to>
                                        <p:strVal val="visible"/>
                                      </p:to>
                                    </p:set>
                                    <p:animEffect transition="in" filter="wipe(left)">
                                      <p:cBhvr>
                                        <p:cTn id="53" dur="500"/>
                                        <p:tgtEl>
                                          <p:spTgt spid="44"/>
                                        </p:tgtEl>
                                      </p:cBhvr>
                                    </p:animEffect>
                                  </p:childTnLst>
                                </p:cTn>
                              </p:par>
                              <p:par>
                                <p:cTn id="54" presetID="22" presetClass="entr" presetSubtype="8" fill="hold" nodeType="withEffect">
                                  <p:stCondLst>
                                    <p:cond delay="0"/>
                                  </p:stCondLst>
                                  <p:childTnLst>
                                    <p:set>
                                      <p:cBhvr>
                                        <p:cTn id="55" dur="1" fill="hold">
                                          <p:stCondLst>
                                            <p:cond delay="0"/>
                                          </p:stCondLst>
                                        </p:cTn>
                                        <p:tgtEl>
                                          <p:spTgt spid="46"/>
                                        </p:tgtEl>
                                        <p:attrNameLst>
                                          <p:attrName>style.visibility</p:attrName>
                                        </p:attrNameLst>
                                      </p:cBhvr>
                                      <p:to>
                                        <p:strVal val="visible"/>
                                      </p:to>
                                    </p:set>
                                    <p:animEffect transition="in" filter="wipe(left)">
                                      <p:cBhvr>
                                        <p:cTn id="56" dur="500"/>
                                        <p:tgtEl>
                                          <p:spTgt spid="46"/>
                                        </p:tgtEl>
                                      </p:cBhvr>
                                    </p:animEffect>
                                  </p:childTnLst>
                                </p:cTn>
                              </p:par>
                            </p:childTnLst>
                          </p:cTn>
                        </p:par>
                        <p:par>
                          <p:cTn id="57" fill="hold">
                            <p:stCondLst>
                              <p:cond delay="4125"/>
                            </p:stCondLst>
                            <p:childTnLst>
                              <p:par>
                                <p:cTn id="58" presetID="42" presetClass="entr" presetSubtype="0" fill="hold" grpId="0" nodeType="afterEffect">
                                  <p:stCondLst>
                                    <p:cond delay="0"/>
                                  </p:stCondLst>
                                  <p:iterate type="lt">
                                    <p:tmPct val="1000"/>
                                  </p:iterate>
                                  <p:childTnLst>
                                    <p:set>
                                      <p:cBhvr>
                                        <p:cTn id="59" dur="1" fill="hold">
                                          <p:stCondLst>
                                            <p:cond delay="0"/>
                                          </p:stCondLst>
                                        </p:cTn>
                                        <p:tgtEl>
                                          <p:spTgt spid="45"/>
                                        </p:tgtEl>
                                        <p:attrNameLst>
                                          <p:attrName>style.visibility</p:attrName>
                                        </p:attrNameLst>
                                      </p:cBhvr>
                                      <p:to>
                                        <p:strVal val="visible"/>
                                      </p:to>
                                    </p:set>
                                    <p:animEffect transition="in" filter="fade">
                                      <p:cBhvr>
                                        <p:cTn id="60" dur="500"/>
                                        <p:tgtEl>
                                          <p:spTgt spid="45"/>
                                        </p:tgtEl>
                                      </p:cBhvr>
                                    </p:animEffect>
                                    <p:anim calcmode="lin" valueType="num">
                                      <p:cBhvr>
                                        <p:cTn id="61" dur="500" fill="hold"/>
                                        <p:tgtEl>
                                          <p:spTgt spid="45"/>
                                        </p:tgtEl>
                                        <p:attrNameLst>
                                          <p:attrName>ppt_x</p:attrName>
                                        </p:attrNameLst>
                                      </p:cBhvr>
                                      <p:tavLst>
                                        <p:tav tm="0">
                                          <p:val>
                                            <p:strVal val="#ppt_x"/>
                                          </p:val>
                                        </p:tav>
                                        <p:tav tm="100000">
                                          <p:val>
                                            <p:strVal val="#ppt_x"/>
                                          </p:val>
                                        </p:tav>
                                      </p:tavLst>
                                    </p:anim>
                                    <p:anim calcmode="lin" valueType="num">
                                      <p:cBhvr>
                                        <p:cTn id="62" dur="5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31" grpId="0"/>
      <p:bldP spid="44" grpId="0"/>
      <p:bldP spid="45" grpId="0"/>
      <p:bldP spid="47" grpId="0"/>
      <p:bldP spid="24" grpId="0"/>
      <p:bldP spid="59"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59" name="图表 58"/>
          <p:cNvGraphicFramePr/>
          <p:nvPr>
            <p:extLst>
              <p:ext uri="{D42A27DB-BD31-4B8C-83A1-F6EECF244321}">
                <p14:modId xmlns:p14="http://schemas.microsoft.com/office/powerpoint/2010/main" val="783558889"/>
              </p:ext>
            </p:extLst>
          </p:nvPr>
        </p:nvGraphicFramePr>
        <p:xfrm>
          <a:off x="2615535" y="1284079"/>
          <a:ext cx="6960930" cy="4709073"/>
        </p:xfrm>
        <a:graphic>
          <a:graphicData uri="http://schemas.openxmlformats.org/drawingml/2006/chart">
            <c:chart xmlns:c="http://schemas.openxmlformats.org/drawingml/2006/chart" xmlns:r="http://schemas.openxmlformats.org/officeDocument/2006/relationships" r:id="rId4"/>
          </a:graphicData>
        </a:graphic>
      </p:graphicFrame>
      <p:grpSp>
        <p:nvGrpSpPr>
          <p:cNvPr id="104" name="组合 103"/>
          <p:cNvGrpSpPr/>
          <p:nvPr/>
        </p:nvGrpSpPr>
        <p:grpSpPr>
          <a:xfrm>
            <a:off x="3937248" y="1465541"/>
            <a:ext cx="4317503" cy="4317503"/>
            <a:chOff x="7226520" y="641791"/>
            <a:chExt cx="5320859" cy="5320859"/>
          </a:xfrm>
        </p:grpSpPr>
        <p:sp>
          <p:nvSpPr>
            <p:cNvPr id="64" name="等腰三角形 63"/>
            <p:cNvSpPr/>
            <p:nvPr/>
          </p:nvSpPr>
          <p:spPr>
            <a:xfrm rot="-5400000">
              <a:off x="8382000" y="2089591"/>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5" name="等腰三角形 64"/>
            <p:cNvSpPr/>
            <p:nvPr/>
          </p:nvSpPr>
          <p:spPr>
            <a:xfrm rot="-4860000">
              <a:off x="8399824" y="1863105"/>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6" name="等腰三角形 65"/>
            <p:cNvSpPr/>
            <p:nvPr/>
          </p:nvSpPr>
          <p:spPr>
            <a:xfrm rot="-4320000">
              <a:off x="8452860" y="1642196"/>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7" name="等腰三角形 66"/>
            <p:cNvSpPr/>
            <p:nvPr/>
          </p:nvSpPr>
          <p:spPr>
            <a:xfrm rot="-3780000">
              <a:off x="8539800" y="1432304"/>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8" name="等腰三角形 67"/>
            <p:cNvSpPr/>
            <p:nvPr/>
          </p:nvSpPr>
          <p:spPr>
            <a:xfrm rot="-3240000">
              <a:off x="8658505" y="1238596"/>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9" name="等腰三角形 68"/>
            <p:cNvSpPr/>
            <p:nvPr/>
          </p:nvSpPr>
          <p:spPr>
            <a:xfrm rot="-2700000">
              <a:off x="8806051" y="1065842"/>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0" name="等腰三角形 69"/>
            <p:cNvSpPr/>
            <p:nvPr/>
          </p:nvSpPr>
          <p:spPr>
            <a:xfrm rot="-2160000">
              <a:off x="8978805" y="918296"/>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1" name="等腰三角形 70"/>
            <p:cNvSpPr/>
            <p:nvPr/>
          </p:nvSpPr>
          <p:spPr>
            <a:xfrm rot="-1620000">
              <a:off x="9172512" y="799592"/>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2" name="等腰三角形 71"/>
            <p:cNvSpPr/>
            <p:nvPr/>
          </p:nvSpPr>
          <p:spPr>
            <a:xfrm rot="-1080000">
              <a:off x="9382406" y="712651"/>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3" name="等腰三角形 72"/>
            <p:cNvSpPr/>
            <p:nvPr/>
          </p:nvSpPr>
          <p:spPr>
            <a:xfrm rot="-540000">
              <a:off x="9603314" y="659616"/>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4" name="等腰三角形 73"/>
            <p:cNvSpPr/>
            <p:nvPr/>
          </p:nvSpPr>
          <p:spPr>
            <a:xfrm>
              <a:off x="9829800" y="641791"/>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5" name="等腰三角形 74"/>
            <p:cNvSpPr/>
            <p:nvPr/>
          </p:nvSpPr>
          <p:spPr>
            <a:xfrm rot="540000">
              <a:off x="10056286" y="659616"/>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6" name="等腰三角形 75"/>
            <p:cNvSpPr/>
            <p:nvPr/>
          </p:nvSpPr>
          <p:spPr>
            <a:xfrm rot="1080000">
              <a:off x="10277195" y="712651"/>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7" name="等腰三角形 76"/>
            <p:cNvSpPr/>
            <p:nvPr/>
          </p:nvSpPr>
          <p:spPr>
            <a:xfrm rot="1620000">
              <a:off x="10487087" y="799592"/>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8" name="等腰三角形 77"/>
            <p:cNvSpPr/>
            <p:nvPr/>
          </p:nvSpPr>
          <p:spPr>
            <a:xfrm rot="2160000">
              <a:off x="10680795" y="918296"/>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9" name="等腰三角形 78"/>
            <p:cNvSpPr/>
            <p:nvPr/>
          </p:nvSpPr>
          <p:spPr>
            <a:xfrm rot="2700000">
              <a:off x="10853549" y="1065842"/>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0" name="等腰三角形 79"/>
            <p:cNvSpPr/>
            <p:nvPr/>
          </p:nvSpPr>
          <p:spPr>
            <a:xfrm rot="3240000">
              <a:off x="11001095" y="1238596"/>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1" name="等腰三角形 80"/>
            <p:cNvSpPr/>
            <p:nvPr/>
          </p:nvSpPr>
          <p:spPr>
            <a:xfrm rot="3780000">
              <a:off x="11119800" y="1432304"/>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2" name="等腰三角形 81"/>
            <p:cNvSpPr/>
            <p:nvPr/>
          </p:nvSpPr>
          <p:spPr>
            <a:xfrm rot="4320000">
              <a:off x="11206739" y="1642196"/>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3" name="等腰三角形 82"/>
            <p:cNvSpPr/>
            <p:nvPr/>
          </p:nvSpPr>
          <p:spPr>
            <a:xfrm rot="4860000">
              <a:off x="11259776" y="1863105"/>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4" name="等腰三角形 83"/>
            <p:cNvSpPr/>
            <p:nvPr/>
          </p:nvSpPr>
          <p:spPr>
            <a:xfrm rot="5400000">
              <a:off x="11277600" y="2089591"/>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5" name="等腰三角形 84"/>
            <p:cNvSpPr/>
            <p:nvPr/>
          </p:nvSpPr>
          <p:spPr>
            <a:xfrm rot="5940000">
              <a:off x="11259776" y="2316077"/>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6" name="等腰三角形 85"/>
            <p:cNvSpPr/>
            <p:nvPr/>
          </p:nvSpPr>
          <p:spPr>
            <a:xfrm rot="6480000">
              <a:off x="11206739" y="2536986"/>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7" name="等腰三角形 86"/>
            <p:cNvSpPr/>
            <p:nvPr/>
          </p:nvSpPr>
          <p:spPr>
            <a:xfrm rot="7020000">
              <a:off x="11119800" y="2746878"/>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8" name="等腰三角形 87"/>
            <p:cNvSpPr/>
            <p:nvPr/>
          </p:nvSpPr>
          <p:spPr>
            <a:xfrm rot="7560000">
              <a:off x="11001094" y="2940587"/>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9" name="等腰三角形 88"/>
            <p:cNvSpPr/>
            <p:nvPr/>
          </p:nvSpPr>
          <p:spPr>
            <a:xfrm rot="8100000">
              <a:off x="10853549" y="3113340"/>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0" name="等腰三角形 89"/>
            <p:cNvSpPr/>
            <p:nvPr/>
          </p:nvSpPr>
          <p:spPr>
            <a:xfrm rot="8640000">
              <a:off x="10680795" y="3260886"/>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1" name="等腰三角形 90"/>
            <p:cNvSpPr/>
            <p:nvPr/>
          </p:nvSpPr>
          <p:spPr>
            <a:xfrm rot="9180000">
              <a:off x="10487087" y="3379590"/>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2" name="等腰三角形 91"/>
            <p:cNvSpPr/>
            <p:nvPr/>
          </p:nvSpPr>
          <p:spPr>
            <a:xfrm rot="9720000">
              <a:off x="10277195" y="3466531"/>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3" name="等腰三角形 92"/>
            <p:cNvSpPr/>
            <p:nvPr/>
          </p:nvSpPr>
          <p:spPr>
            <a:xfrm rot="10260000">
              <a:off x="10056285" y="3519566"/>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4" name="等腰三角形 93"/>
            <p:cNvSpPr/>
            <p:nvPr/>
          </p:nvSpPr>
          <p:spPr>
            <a:xfrm rot="10800000">
              <a:off x="9829800" y="3537391"/>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5" name="等腰三角形 94"/>
            <p:cNvSpPr/>
            <p:nvPr/>
          </p:nvSpPr>
          <p:spPr>
            <a:xfrm rot="11340000">
              <a:off x="9603315" y="3519566"/>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6" name="等腰三角形 95"/>
            <p:cNvSpPr/>
            <p:nvPr/>
          </p:nvSpPr>
          <p:spPr>
            <a:xfrm rot="11880000">
              <a:off x="9382405" y="3466531"/>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7" name="等腰三角形 96"/>
            <p:cNvSpPr/>
            <p:nvPr/>
          </p:nvSpPr>
          <p:spPr>
            <a:xfrm rot="12420000">
              <a:off x="9172513" y="3379590"/>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8" name="等腰三角形 97"/>
            <p:cNvSpPr/>
            <p:nvPr/>
          </p:nvSpPr>
          <p:spPr>
            <a:xfrm rot="12960000">
              <a:off x="8978805" y="3260886"/>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9" name="等腰三角形 98"/>
            <p:cNvSpPr/>
            <p:nvPr/>
          </p:nvSpPr>
          <p:spPr>
            <a:xfrm rot="13500000">
              <a:off x="8806051" y="3113340"/>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0" name="等腰三角形 99"/>
            <p:cNvSpPr/>
            <p:nvPr/>
          </p:nvSpPr>
          <p:spPr>
            <a:xfrm rot="14040000">
              <a:off x="8658506" y="2940587"/>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1" name="等腰三角形 100"/>
            <p:cNvSpPr/>
            <p:nvPr/>
          </p:nvSpPr>
          <p:spPr>
            <a:xfrm rot="14580000">
              <a:off x="8539800" y="2746878"/>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2" name="等腰三角形 101"/>
            <p:cNvSpPr/>
            <p:nvPr/>
          </p:nvSpPr>
          <p:spPr>
            <a:xfrm rot="15120000">
              <a:off x="8452861" y="2536986"/>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3" name="等腰三角形 102"/>
            <p:cNvSpPr/>
            <p:nvPr/>
          </p:nvSpPr>
          <p:spPr>
            <a:xfrm rot="15660000">
              <a:off x="8399824" y="2316077"/>
              <a:ext cx="114300" cy="2425259"/>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0" name="椭圆 59"/>
          <p:cNvSpPr/>
          <p:nvPr/>
        </p:nvSpPr>
        <p:spPr>
          <a:xfrm>
            <a:off x="4279634" y="1832327"/>
            <a:ext cx="3643461" cy="3643461"/>
          </a:xfrm>
          <a:prstGeom prst="ellipse">
            <a:avLst/>
          </a:prstGeom>
          <a:solidFill>
            <a:schemeClr val="bg1">
              <a:lumMod val="95000"/>
            </a:schemeClr>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cs typeface="+mn-ea"/>
              <a:sym typeface="+mn-lt"/>
            </a:endParaRPr>
          </a:p>
        </p:txBody>
      </p:sp>
      <p:sp>
        <p:nvSpPr>
          <p:cNvPr id="61" name="椭圆 60"/>
          <p:cNvSpPr/>
          <p:nvPr/>
        </p:nvSpPr>
        <p:spPr>
          <a:xfrm>
            <a:off x="4364130" y="1901382"/>
            <a:ext cx="3474467" cy="3474467"/>
          </a:xfrm>
          <a:prstGeom prst="ellipse">
            <a:avLst/>
          </a:prstGeom>
          <a:solidFill>
            <a:srgbClr val="00B9F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cs typeface="+mn-ea"/>
              <a:sym typeface="+mn-lt"/>
            </a:endParaRPr>
          </a:p>
        </p:txBody>
      </p:sp>
      <p:sp>
        <p:nvSpPr>
          <p:cNvPr id="62" name="椭圆 61"/>
          <p:cNvSpPr/>
          <p:nvPr/>
        </p:nvSpPr>
        <p:spPr>
          <a:xfrm>
            <a:off x="4805312" y="2310154"/>
            <a:ext cx="2654529" cy="2654529"/>
          </a:xfrm>
          <a:prstGeom prst="ellipse">
            <a:avLst/>
          </a:prstGeom>
          <a:solidFill>
            <a:srgbClr val="3BCCFF"/>
          </a:solidFill>
          <a:ln>
            <a:noFill/>
          </a:ln>
          <a:effectLst>
            <a:outerShdw dist="50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cs typeface="+mn-ea"/>
              <a:sym typeface="+mn-lt"/>
            </a:endParaRPr>
          </a:p>
        </p:txBody>
      </p:sp>
      <p:sp>
        <p:nvSpPr>
          <p:cNvPr id="105" name="文本框 104"/>
          <p:cNvSpPr txBox="1"/>
          <p:nvPr/>
        </p:nvSpPr>
        <p:spPr>
          <a:xfrm>
            <a:off x="5140602" y="2973830"/>
            <a:ext cx="1944842" cy="1200329"/>
          </a:xfrm>
          <a:prstGeom prst="rect">
            <a:avLst/>
          </a:prstGeom>
          <a:noFill/>
          <a:effectLst>
            <a:outerShdw dist="63500" dir="2700000" algn="tl" rotWithShape="0">
              <a:prstClr val="black">
                <a:alpha val="20000"/>
              </a:prstClr>
            </a:outerShdw>
          </a:effectLst>
        </p:spPr>
        <p:txBody>
          <a:bodyPr wrap="square" rtlCol="0">
            <a:spAutoFit/>
          </a:bodyPr>
          <a:lstStyle/>
          <a:p>
            <a:pPr algn="ctr"/>
            <a:r>
              <a:rPr lang="en-US" altLang="zh-CN" sz="7200">
                <a:solidFill>
                  <a:schemeClr val="bg1"/>
                </a:solidFill>
                <a:cs typeface="+mn-ea"/>
                <a:sym typeface="+mn-lt"/>
              </a:rPr>
              <a:t>64</a:t>
            </a:r>
            <a:r>
              <a:rPr lang="en-US" altLang="zh-CN" sz="4400">
                <a:solidFill>
                  <a:schemeClr val="bg1"/>
                </a:solidFill>
                <a:cs typeface="+mn-ea"/>
                <a:sym typeface="+mn-lt"/>
              </a:rPr>
              <a:t>%</a:t>
            </a:r>
            <a:endParaRPr lang="zh-CN" altLang="en-US" sz="4400">
              <a:solidFill>
                <a:schemeClr val="bg1"/>
              </a:solidFill>
              <a:cs typeface="+mn-ea"/>
              <a:sym typeface="+mn-lt"/>
            </a:endParaRPr>
          </a:p>
        </p:txBody>
      </p:sp>
      <p:sp>
        <p:nvSpPr>
          <p:cNvPr id="106" name="矩形 105"/>
          <p:cNvSpPr/>
          <p:nvPr/>
        </p:nvSpPr>
        <p:spPr>
          <a:xfrm>
            <a:off x="3025228" y="6131770"/>
            <a:ext cx="6141541" cy="461665"/>
          </a:xfrm>
          <a:prstGeom prst="rect">
            <a:avLst/>
          </a:prstGeom>
          <a:noFill/>
          <a:effectLst/>
        </p:spPr>
        <p:txBody>
          <a:bodyPr wrap="square" rtlCol="0">
            <a:spAutoFit/>
          </a:bodyPr>
          <a:lstStyle/>
          <a:p>
            <a:pPr algn="ctr"/>
            <a:r>
              <a:rPr lang="en-US" altLang="zh-CN" sz="2400">
                <a:solidFill>
                  <a:schemeClr val="tx1">
                    <a:lumMod val="75000"/>
                    <a:lumOff val="25000"/>
                  </a:schemeClr>
                </a:solidFill>
                <a:effectLst>
                  <a:outerShdw dist="63500" dir="2700000" algn="tl" rotWithShape="0">
                    <a:prstClr val="black">
                      <a:alpha val="20000"/>
                    </a:prstClr>
                  </a:outerShdw>
                </a:effectLst>
                <a:cs typeface="+mn-ea"/>
                <a:sym typeface="+mn-lt"/>
              </a:rPr>
              <a:t>Lorem ipsum dolor sit amet consectetur</a:t>
            </a:r>
            <a:endParaRPr lang="zh-CN" altLang="en-US" sz="2400">
              <a:solidFill>
                <a:schemeClr val="tx1">
                  <a:lumMod val="75000"/>
                  <a:lumOff val="25000"/>
                </a:schemeClr>
              </a:solidFill>
              <a:effectLst>
                <a:outerShdw dist="63500" dir="2700000" algn="tl" rotWithShape="0">
                  <a:prstClr val="black">
                    <a:alpha val="20000"/>
                  </a:prstClr>
                </a:outerShdw>
              </a:effectLst>
              <a:cs typeface="+mn-ea"/>
              <a:sym typeface="+mn-lt"/>
            </a:endParaRPr>
          </a:p>
        </p:txBody>
      </p:sp>
      <p:grpSp>
        <p:nvGrpSpPr>
          <p:cNvPr id="111" name="组合 110"/>
          <p:cNvGrpSpPr/>
          <p:nvPr/>
        </p:nvGrpSpPr>
        <p:grpSpPr>
          <a:xfrm>
            <a:off x="9508576" y="4458089"/>
            <a:ext cx="1748156" cy="1426556"/>
            <a:chOff x="916116" y="3382848"/>
            <a:chExt cx="2564769" cy="2092940"/>
          </a:xfrm>
          <a:effectLst>
            <a:outerShdw dist="50800" dir="2700000" algn="tl" rotWithShape="0">
              <a:prstClr val="black">
                <a:alpha val="20000"/>
              </a:prstClr>
            </a:outerShdw>
          </a:effectLst>
        </p:grpSpPr>
        <p:sp>
          <p:nvSpPr>
            <p:cNvPr id="110" name="任意多边形: 形状 109"/>
            <p:cNvSpPr/>
            <p:nvPr/>
          </p:nvSpPr>
          <p:spPr>
            <a:xfrm>
              <a:off x="928687" y="3698939"/>
              <a:ext cx="2552198" cy="1768747"/>
            </a:xfrm>
            <a:custGeom>
              <a:avLst/>
              <a:gdLst>
                <a:gd name="connsiteX0" fmla="*/ 0 w 2347912"/>
                <a:gd name="connsiteY0" fmla="*/ 0 h 1953637"/>
                <a:gd name="connsiteX1" fmla="*/ 2347912 w 2347912"/>
                <a:gd name="connsiteY1" fmla="*/ 0 h 1953637"/>
                <a:gd name="connsiteX2" fmla="*/ 2347912 w 2347912"/>
                <a:gd name="connsiteY2" fmla="*/ 1953637 h 1953637"/>
                <a:gd name="connsiteX3" fmla="*/ 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34791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19050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050281 w 2347912"/>
                <a:gd name="connsiteY2" fmla="*/ 1936804 h 1953637"/>
                <a:gd name="connsiteX3" fmla="*/ 19050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022241 w 2347912"/>
                <a:gd name="connsiteY2" fmla="*/ 1953637 h 1953637"/>
                <a:gd name="connsiteX3" fmla="*/ 190500 w 2347912"/>
                <a:gd name="connsiteY3" fmla="*/ 1953637 h 1953637"/>
                <a:gd name="connsiteX4" fmla="*/ 0 w 2347912"/>
                <a:gd name="connsiteY4" fmla="*/ 0 h 19536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7912" h="1953637">
                  <a:moveTo>
                    <a:pt x="0" y="0"/>
                  </a:moveTo>
                  <a:lnTo>
                    <a:pt x="2347912" y="0"/>
                  </a:lnTo>
                  <a:lnTo>
                    <a:pt x="2022241" y="1953637"/>
                  </a:lnTo>
                  <a:lnTo>
                    <a:pt x="190500" y="1953637"/>
                  </a:lnTo>
                  <a:lnTo>
                    <a:pt x="0" y="0"/>
                  </a:lnTo>
                  <a:close/>
                </a:path>
              </a:pathLst>
            </a:custGeom>
            <a:solidFill>
              <a:srgbClr val="65D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09" name="组合 108"/>
            <p:cNvGrpSpPr/>
            <p:nvPr/>
          </p:nvGrpSpPr>
          <p:grpSpPr>
            <a:xfrm>
              <a:off x="916116" y="3382848"/>
              <a:ext cx="2360484" cy="2092940"/>
              <a:chOff x="916116" y="3382848"/>
              <a:chExt cx="2360484" cy="2092940"/>
            </a:xfrm>
          </p:grpSpPr>
          <p:sp>
            <p:nvSpPr>
              <p:cNvPr id="107" name="任意多边形: 形状 106"/>
              <p:cNvSpPr/>
              <p:nvPr/>
            </p:nvSpPr>
            <p:spPr>
              <a:xfrm>
                <a:off x="928688" y="3522151"/>
                <a:ext cx="2347912" cy="1953637"/>
              </a:xfrm>
              <a:custGeom>
                <a:avLst/>
                <a:gdLst>
                  <a:gd name="connsiteX0" fmla="*/ 0 w 2347912"/>
                  <a:gd name="connsiteY0" fmla="*/ 0 h 1953637"/>
                  <a:gd name="connsiteX1" fmla="*/ 2347912 w 2347912"/>
                  <a:gd name="connsiteY1" fmla="*/ 0 h 1953637"/>
                  <a:gd name="connsiteX2" fmla="*/ 2347912 w 2347912"/>
                  <a:gd name="connsiteY2" fmla="*/ 1953637 h 1953637"/>
                  <a:gd name="connsiteX3" fmla="*/ 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34791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190500 w 2347912"/>
                  <a:gd name="connsiteY3" fmla="*/ 1953637 h 1953637"/>
                  <a:gd name="connsiteX4" fmla="*/ 0 w 2347912"/>
                  <a:gd name="connsiteY4" fmla="*/ 0 h 19536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7912" h="1953637">
                    <a:moveTo>
                      <a:pt x="0" y="0"/>
                    </a:moveTo>
                    <a:lnTo>
                      <a:pt x="2347912" y="0"/>
                    </a:lnTo>
                    <a:lnTo>
                      <a:pt x="2176462" y="1953637"/>
                    </a:lnTo>
                    <a:lnTo>
                      <a:pt x="190500" y="1953637"/>
                    </a:lnTo>
                    <a:lnTo>
                      <a:pt x="0" y="0"/>
                    </a:lnTo>
                    <a:close/>
                  </a:path>
                </a:pathLst>
              </a:custGeom>
              <a:solidFill>
                <a:srgbClr val="ABE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8" name="任意多边形: 形状 107"/>
              <p:cNvSpPr/>
              <p:nvPr/>
            </p:nvSpPr>
            <p:spPr>
              <a:xfrm>
                <a:off x="916116" y="3382848"/>
                <a:ext cx="840033" cy="698970"/>
              </a:xfrm>
              <a:custGeom>
                <a:avLst/>
                <a:gdLst>
                  <a:gd name="connsiteX0" fmla="*/ 0 w 2347912"/>
                  <a:gd name="connsiteY0" fmla="*/ 0 h 1953637"/>
                  <a:gd name="connsiteX1" fmla="*/ 2347912 w 2347912"/>
                  <a:gd name="connsiteY1" fmla="*/ 0 h 1953637"/>
                  <a:gd name="connsiteX2" fmla="*/ 2347912 w 2347912"/>
                  <a:gd name="connsiteY2" fmla="*/ 1953637 h 1953637"/>
                  <a:gd name="connsiteX3" fmla="*/ 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34791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190500 w 2347912"/>
                  <a:gd name="connsiteY3" fmla="*/ 1953637 h 1953637"/>
                  <a:gd name="connsiteX4" fmla="*/ 0 w 2347912"/>
                  <a:gd name="connsiteY4" fmla="*/ 0 h 19536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7912" h="1953637">
                    <a:moveTo>
                      <a:pt x="0" y="0"/>
                    </a:moveTo>
                    <a:lnTo>
                      <a:pt x="2347912" y="0"/>
                    </a:lnTo>
                    <a:lnTo>
                      <a:pt x="2176462" y="1953637"/>
                    </a:lnTo>
                    <a:lnTo>
                      <a:pt x="190500" y="1953637"/>
                    </a:lnTo>
                    <a:lnTo>
                      <a:pt x="0" y="0"/>
                    </a:lnTo>
                    <a:close/>
                  </a:path>
                </a:pathLst>
              </a:custGeom>
              <a:solidFill>
                <a:srgbClr val="ABE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nvGrpSpPr>
          <p:cNvPr id="114" name="组合 113"/>
          <p:cNvGrpSpPr/>
          <p:nvPr/>
        </p:nvGrpSpPr>
        <p:grpSpPr>
          <a:xfrm>
            <a:off x="9910467" y="4900681"/>
            <a:ext cx="837780" cy="681395"/>
            <a:chOff x="7119938" y="488950"/>
            <a:chExt cx="119063" cy="96838"/>
          </a:xfrm>
        </p:grpSpPr>
        <p:sp>
          <p:nvSpPr>
            <p:cNvPr id="112" name="任意多边形: 形状 111"/>
            <p:cNvSpPr>
              <a:spLocks/>
            </p:cNvSpPr>
            <p:nvPr/>
          </p:nvSpPr>
          <p:spPr bwMode="auto">
            <a:xfrm>
              <a:off x="7119938" y="488950"/>
              <a:ext cx="93663" cy="68263"/>
            </a:xfrm>
            <a:custGeom>
              <a:avLst/>
              <a:gdLst>
                <a:gd name="T0" fmla="*/ 19 w 29"/>
                <a:gd name="T1" fmla="*/ 0 h 21"/>
                <a:gd name="T2" fmla="*/ 4 w 29"/>
                <a:gd name="T3" fmla="*/ 15 h 21"/>
                <a:gd name="T4" fmla="*/ 1 w 29"/>
                <a:gd name="T5" fmla="*/ 15 h 21"/>
                <a:gd name="T6" fmla="*/ 1 w 29"/>
                <a:gd name="T7" fmla="*/ 16 h 21"/>
                <a:gd name="T8" fmla="*/ 3 w 29"/>
                <a:gd name="T9" fmla="*/ 18 h 21"/>
                <a:gd name="T10" fmla="*/ 5 w 29"/>
                <a:gd name="T11" fmla="*/ 20 h 21"/>
                <a:gd name="T12" fmla="*/ 7 w 29"/>
                <a:gd name="T13" fmla="*/ 20 h 21"/>
                <a:gd name="T14" fmla="*/ 9 w 29"/>
                <a:gd name="T15" fmla="*/ 18 h 21"/>
                <a:gd name="T16" fmla="*/ 11 w 29"/>
                <a:gd name="T17" fmla="*/ 16 h 21"/>
                <a:gd name="T18" fmla="*/ 11 w 29"/>
                <a:gd name="T19" fmla="*/ 15 h 21"/>
                <a:gd name="T20" fmla="*/ 8 w 29"/>
                <a:gd name="T21" fmla="*/ 15 h 21"/>
                <a:gd name="T22" fmla="*/ 19 w 29"/>
                <a:gd name="T23" fmla="*/ 5 h 21"/>
                <a:gd name="T24" fmla="*/ 26 w 29"/>
                <a:gd name="T25" fmla="*/ 8 h 21"/>
                <a:gd name="T26" fmla="*/ 29 w 29"/>
                <a:gd name="T27" fmla="*/ 4 h 21"/>
                <a:gd name="T28" fmla="*/ 19 w 29"/>
                <a:gd name="T29"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 h="21">
                  <a:moveTo>
                    <a:pt x="19" y="0"/>
                  </a:moveTo>
                  <a:cubicBezTo>
                    <a:pt x="10" y="0"/>
                    <a:pt x="4" y="7"/>
                    <a:pt x="4" y="15"/>
                  </a:cubicBezTo>
                  <a:cubicBezTo>
                    <a:pt x="1" y="15"/>
                    <a:pt x="1" y="15"/>
                    <a:pt x="1" y="15"/>
                  </a:cubicBezTo>
                  <a:cubicBezTo>
                    <a:pt x="0" y="15"/>
                    <a:pt x="0" y="15"/>
                    <a:pt x="1" y="16"/>
                  </a:cubicBezTo>
                  <a:cubicBezTo>
                    <a:pt x="3" y="18"/>
                    <a:pt x="3" y="18"/>
                    <a:pt x="3" y="18"/>
                  </a:cubicBezTo>
                  <a:cubicBezTo>
                    <a:pt x="5" y="20"/>
                    <a:pt x="5" y="20"/>
                    <a:pt x="5" y="20"/>
                  </a:cubicBezTo>
                  <a:cubicBezTo>
                    <a:pt x="6" y="21"/>
                    <a:pt x="7" y="21"/>
                    <a:pt x="7" y="20"/>
                  </a:cubicBezTo>
                  <a:cubicBezTo>
                    <a:pt x="9" y="18"/>
                    <a:pt x="9" y="18"/>
                    <a:pt x="9" y="18"/>
                  </a:cubicBezTo>
                  <a:cubicBezTo>
                    <a:pt x="11" y="16"/>
                    <a:pt x="11" y="16"/>
                    <a:pt x="11" y="16"/>
                  </a:cubicBezTo>
                  <a:cubicBezTo>
                    <a:pt x="12" y="15"/>
                    <a:pt x="12" y="15"/>
                    <a:pt x="11" y="15"/>
                  </a:cubicBezTo>
                  <a:cubicBezTo>
                    <a:pt x="8" y="15"/>
                    <a:pt x="8" y="15"/>
                    <a:pt x="8" y="15"/>
                  </a:cubicBezTo>
                  <a:cubicBezTo>
                    <a:pt x="8" y="9"/>
                    <a:pt x="13" y="5"/>
                    <a:pt x="19" y="5"/>
                  </a:cubicBezTo>
                  <a:cubicBezTo>
                    <a:pt x="22" y="5"/>
                    <a:pt x="24" y="6"/>
                    <a:pt x="26" y="8"/>
                  </a:cubicBezTo>
                  <a:cubicBezTo>
                    <a:pt x="29" y="4"/>
                    <a:pt x="29" y="4"/>
                    <a:pt x="29" y="4"/>
                  </a:cubicBezTo>
                  <a:cubicBezTo>
                    <a:pt x="27" y="2"/>
                    <a:pt x="23" y="0"/>
                    <a:pt x="19" y="0"/>
                  </a:cubicBezTo>
                  <a:close/>
                </a:path>
              </a:pathLst>
            </a:custGeom>
            <a:solidFill>
              <a:schemeClr val="bg1"/>
            </a:solidFill>
            <a:ln>
              <a:noFill/>
            </a:ln>
            <a:effectLst>
              <a:outerShdw dist="50800" dir="2700000" algn="tl" rotWithShape="0">
                <a:prstClr val="black">
                  <a:alpha val="10000"/>
                </a:prstClr>
              </a:outerShdw>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3" name="任意多边形: 形状 112"/>
            <p:cNvSpPr>
              <a:spLocks/>
            </p:cNvSpPr>
            <p:nvPr/>
          </p:nvSpPr>
          <p:spPr bwMode="auto">
            <a:xfrm>
              <a:off x="7145338" y="517525"/>
              <a:ext cx="93663" cy="68263"/>
            </a:xfrm>
            <a:custGeom>
              <a:avLst/>
              <a:gdLst>
                <a:gd name="T0" fmla="*/ 11 w 29"/>
                <a:gd name="T1" fmla="*/ 21 h 21"/>
                <a:gd name="T2" fmla="*/ 26 w 29"/>
                <a:gd name="T3" fmla="*/ 5 h 21"/>
                <a:gd name="T4" fmla="*/ 28 w 29"/>
                <a:gd name="T5" fmla="*/ 5 h 21"/>
                <a:gd name="T6" fmla="*/ 29 w 29"/>
                <a:gd name="T7" fmla="*/ 5 h 21"/>
                <a:gd name="T8" fmla="*/ 26 w 29"/>
                <a:gd name="T9" fmla="*/ 2 h 21"/>
                <a:gd name="T10" fmla="*/ 24 w 29"/>
                <a:gd name="T11" fmla="*/ 0 h 21"/>
                <a:gd name="T12" fmla="*/ 22 w 29"/>
                <a:gd name="T13" fmla="*/ 0 h 21"/>
                <a:gd name="T14" fmla="*/ 20 w 29"/>
                <a:gd name="T15" fmla="*/ 2 h 21"/>
                <a:gd name="T16" fmla="*/ 18 w 29"/>
                <a:gd name="T17" fmla="*/ 5 h 21"/>
                <a:gd name="T18" fmla="*/ 18 w 29"/>
                <a:gd name="T19" fmla="*/ 5 h 21"/>
                <a:gd name="T20" fmla="*/ 21 w 29"/>
                <a:gd name="T21" fmla="*/ 5 h 21"/>
                <a:gd name="T22" fmla="*/ 11 w 29"/>
                <a:gd name="T23" fmla="*/ 16 h 21"/>
                <a:gd name="T24" fmla="*/ 3 w 29"/>
                <a:gd name="T25" fmla="*/ 13 h 21"/>
                <a:gd name="T26" fmla="*/ 0 w 29"/>
                <a:gd name="T27" fmla="*/ 16 h 21"/>
                <a:gd name="T28" fmla="*/ 11 w 29"/>
                <a:gd name="T29"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 h="21">
                  <a:moveTo>
                    <a:pt x="11" y="21"/>
                  </a:moveTo>
                  <a:cubicBezTo>
                    <a:pt x="19" y="21"/>
                    <a:pt x="26" y="14"/>
                    <a:pt x="26" y="5"/>
                  </a:cubicBezTo>
                  <a:cubicBezTo>
                    <a:pt x="28" y="5"/>
                    <a:pt x="28" y="5"/>
                    <a:pt x="28" y="5"/>
                  </a:cubicBezTo>
                  <a:cubicBezTo>
                    <a:pt x="29" y="5"/>
                    <a:pt x="29" y="5"/>
                    <a:pt x="29" y="5"/>
                  </a:cubicBezTo>
                  <a:cubicBezTo>
                    <a:pt x="26" y="2"/>
                    <a:pt x="26" y="2"/>
                    <a:pt x="26" y="2"/>
                  </a:cubicBezTo>
                  <a:cubicBezTo>
                    <a:pt x="24" y="0"/>
                    <a:pt x="24" y="0"/>
                    <a:pt x="24" y="0"/>
                  </a:cubicBezTo>
                  <a:cubicBezTo>
                    <a:pt x="24" y="0"/>
                    <a:pt x="23" y="0"/>
                    <a:pt x="22" y="0"/>
                  </a:cubicBezTo>
                  <a:cubicBezTo>
                    <a:pt x="20" y="2"/>
                    <a:pt x="20" y="2"/>
                    <a:pt x="20" y="2"/>
                  </a:cubicBezTo>
                  <a:cubicBezTo>
                    <a:pt x="18" y="5"/>
                    <a:pt x="18" y="5"/>
                    <a:pt x="18" y="5"/>
                  </a:cubicBezTo>
                  <a:cubicBezTo>
                    <a:pt x="17" y="5"/>
                    <a:pt x="17" y="5"/>
                    <a:pt x="18" y="5"/>
                  </a:cubicBezTo>
                  <a:cubicBezTo>
                    <a:pt x="21" y="5"/>
                    <a:pt x="21" y="5"/>
                    <a:pt x="21" y="5"/>
                  </a:cubicBezTo>
                  <a:cubicBezTo>
                    <a:pt x="21" y="11"/>
                    <a:pt x="16" y="16"/>
                    <a:pt x="11" y="16"/>
                  </a:cubicBezTo>
                  <a:cubicBezTo>
                    <a:pt x="8" y="16"/>
                    <a:pt x="5" y="15"/>
                    <a:pt x="3" y="13"/>
                  </a:cubicBezTo>
                  <a:cubicBezTo>
                    <a:pt x="0" y="16"/>
                    <a:pt x="0" y="16"/>
                    <a:pt x="0" y="16"/>
                  </a:cubicBezTo>
                  <a:cubicBezTo>
                    <a:pt x="3" y="19"/>
                    <a:pt x="6" y="21"/>
                    <a:pt x="11" y="21"/>
                  </a:cubicBezTo>
                  <a:close/>
                </a:path>
              </a:pathLst>
            </a:custGeom>
            <a:solidFill>
              <a:schemeClr val="bg1"/>
            </a:solidFill>
            <a:ln>
              <a:noFill/>
            </a:ln>
            <a:effectLst>
              <a:outerShdw dist="50800" dir="2700000" algn="tl" rotWithShape="0">
                <a:prstClr val="black">
                  <a:alpha val="10000"/>
                </a:prstClr>
              </a:outerShdw>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124" name="组合 123"/>
          <p:cNvGrpSpPr/>
          <p:nvPr/>
        </p:nvGrpSpPr>
        <p:grpSpPr>
          <a:xfrm>
            <a:off x="8615667" y="675375"/>
            <a:ext cx="2553527" cy="2083767"/>
            <a:chOff x="916116" y="3382848"/>
            <a:chExt cx="2564769" cy="2092940"/>
          </a:xfrm>
          <a:effectLst>
            <a:outerShdw dist="50800" dir="2700000" algn="tl" rotWithShape="0">
              <a:prstClr val="black">
                <a:alpha val="20000"/>
              </a:prstClr>
            </a:outerShdw>
          </a:effectLst>
        </p:grpSpPr>
        <p:sp>
          <p:nvSpPr>
            <p:cNvPr id="128" name="任意多边形: 形状 127"/>
            <p:cNvSpPr/>
            <p:nvPr/>
          </p:nvSpPr>
          <p:spPr>
            <a:xfrm>
              <a:off x="928687" y="3698939"/>
              <a:ext cx="2552198" cy="1768747"/>
            </a:xfrm>
            <a:custGeom>
              <a:avLst/>
              <a:gdLst>
                <a:gd name="connsiteX0" fmla="*/ 0 w 2347912"/>
                <a:gd name="connsiteY0" fmla="*/ 0 h 1953637"/>
                <a:gd name="connsiteX1" fmla="*/ 2347912 w 2347912"/>
                <a:gd name="connsiteY1" fmla="*/ 0 h 1953637"/>
                <a:gd name="connsiteX2" fmla="*/ 2347912 w 2347912"/>
                <a:gd name="connsiteY2" fmla="*/ 1953637 h 1953637"/>
                <a:gd name="connsiteX3" fmla="*/ 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34791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19050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050281 w 2347912"/>
                <a:gd name="connsiteY2" fmla="*/ 1936804 h 1953637"/>
                <a:gd name="connsiteX3" fmla="*/ 19050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022241 w 2347912"/>
                <a:gd name="connsiteY2" fmla="*/ 1953637 h 1953637"/>
                <a:gd name="connsiteX3" fmla="*/ 190500 w 2347912"/>
                <a:gd name="connsiteY3" fmla="*/ 1953637 h 1953637"/>
                <a:gd name="connsiteX4" fmla="*/ 0 w 2347912"/>
                <a:gd name="connsiteY4" fmla="*/ 0 h 19536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7912" h="1953637">
                  <a:moveTo>
                    <a:pt x="0" y="0"/>
                  </a:moveTo>
                  <a:lnTo>
                    <a:pt x="2347912" y="0"/>
                  </a:lnTo>
                  <a:lnTo>
                    <a:pt x="2022241" y="1953637"/>
                  </a:lnTo>
                  <a:lnTo>
                    <a:pt x="190500" y="1953637"/>
                  </a:lnTo>
                  <a:lnTo>
                    <a:pt x="0" y="0"/>
                  </a:lnTo>
                  <a:close/>
                </a:path>
              </a:pathLst>
            </a:custGeom>
            <a:solidFill>
              <a:srgbClr val="65D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29" name="组合 128"/>
            <p:cNvGrpSpPr/>
            <p:nvPr/>
          </p:nvGrpSpPr>
          <p:grpSpPr>
            <a:xfrm>
              <a:off x="916116" y="3382848"/>
              <a:ext cx="2360484" cy="2092940"/>
              <a:chOff x="916116" y="3382848"/>
              <a:chExt cx="2360484" cy="2092940"/>
            </a:xfrm>
          </p:grpSpPr>
          <p:sp>
            <p:nvSpPr>
              <p:cNvPr id="130" name="任意多边形: 形状 129"/>
              <p:cNvSpPr/>
              <p:nvPr/>
            </p:nvSpPr>
            <p:spPr>
              <a:xfrm>
                <a:off x="928688" y="3522151"/>
                <a:ext cx="2347912" cy="1953637"/>
              </a:xfrm>
              <a:custGeom>
                <a:avLst/>
                <a:gdLst>
                  <a:gd name="connsiteX0" fmla="*/ 0 w 2347912"/>
                  <a:gd name="connsiteY0" fmla="*/ 0 h 1953637"/>
                  <a:gd name="connsiteX1" fmla="*/ 2347912 w 2347912"/>
                  <a:gd name="connsiteY1" fmla="*/ 0 h 1953637"/>
                  <a:gd name="connsiteX2" fmla="*/ 2347912 w 2347912"/>
                  <a:gd name="connsiteY2" fmla="*/ 1953637 h 1953637"/>
                  <a:gd name="connsiteX3" fmla="*/ 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34791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190500 w 2347912"/>
                  <a:gd name="connsiteY3" fmla="*/ 1953637 h 1953637"/>
                  <a:gd name="connsiteX4" fmla="*/ 0 w 2347912"/>
                  <a:gd name="connsiteY4" fmla="*/ 0 h 19536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7912" h="1953637">
                    <a:moveTo>
                      <a:pt x="0" y="0"/>
                    </a:moveTo>
                    <a:lnTo>
                      <a:pt x="2347912" y="0"/>
                    </a:lnTo>
                    <a:lnTo>
                      <a:pt x="2176462" y="1953637"/>
                    </a:lnTo>
                    <a:lnTo>
                      <a:pt x="190500" y="1953637"/>
                    </a:lnTo>
                    <a:lnTo>
                      <a:pt x="0" y="0"/>
                    </a:lnTo>
                    <a:close/>
                  </a:path>
                </a:pathLst>
              </a:custGeom>
              <a:solidFill>
                <a:srgbClr val="ABE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1" name="任意多边形: 形状 130"/>
              <p:cNvSpPr/>
              <p:nvPr/>
            </p:nvSpPr>
            <p:spPr>
              <a:xfrm>
                <a:off x="916116" y="3382848"/>
                <a:ext cx="840033" cy="698970"/>
              </a:xfrm>
              <a:custGeom>
                <a:avLst/>
                <a:gdLst>
                  <a:gd name="connsiteX0" fmla="*/ 0 w 2347912"/>
                  <a:gd name="connsiteY0" fmla="*/ 0 h 1953637"/>
                  <a:gd name="connsiteX1" fmla="*/ 2347912 w 2347912"/>
                  <a:gd name="connsiteY1" fmla="*/ 0 h 1953637"/>
                  <a:gd name="connsiteX2" fmla="*/ 2347912 w 2347912"/>
                  <a:gd name="connsiteY2" fmla="*/ 1953637 h 1953637"/>
                  <a:gd name="connsiteX3" fmla="*/ 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34791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190500 w 2347912"/>
                  <a:gd name="connsiteY3" fmla="*/ 1953637 h 1953637"/>
                  <a:gd name="connsiteX4" fmla="*/ 0 w 2347912"/>
                  <a:gd name="connsiteY4" fmla="*/ 0 h 19536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7912" h="1953637">
                    <a:moveTo>
                      <a:pt x="0" y="0"/>
                    </a:moveTo>
                    <a:lnTo>
                      <a:pt x="2347912" y="0"/>
                    </a:lnTo>
                    <a:lnTo>
                      <a:pt x="2176462" y="1953637"/>
                    </a:lnTo>
                    <a:lnTo>
                      <a:pt x="190500" y="1953637"/>
                    </a:lnTo>
                    <a:lnTo>
                      <a:pt x="0" y="0"/>
                    </a:lnTo>
                    <a:close/>
                  </a:path>
                </a:pathLst>
              </a:custGeom>
              <a:solidFill>
                <a:srgbClr val="ABE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nvGrpSpPr>
          <p:cNvPr id="122" name="组合 121"/>
          <p:cNvGrpSpPr/>
          <p:nvPr/>
        </p:nvGrpSpPr>
        <p:grpSpPr>
          <a:xfrm>
            <a:off x="9157818" y="1338352"/>
            <a:ext cx="1267203" cy="1064451"/>
            <a:chOff x="6184900" y="4462463"/>
            <a:chExt cx="119063" cy="100013"/>
          </a:xfrm>
        </p:grpSpPr>
        <p:sp>
          <p:nvSpPr>
            <p:cNvPr id="116" name="任意多边形: 形状 115"/>
            <p:cNvSpPr>
              <a:spLocks/>
            </p:cNvSpPr>
            <p:nvPr/>
          </p:nvSpPr>
          <p:spPr bwMode="auto">
            <a:xfrm>
              <a:off x="6210300" y="4506913"/>
              <a:ext cx="71438" cy="55563"/>
            </a:xfrm>
            <a:custGeom>
              <a:avLst/>
              <a:gdLst>
                <a:gd name="T0" fmla="*/ 16 w 22"/>
                <a:gd name="T1" fmla="*/ 0 h 17"/>
                <a:gd name="T2" fmla="*/ 13 w 22"/>
                <a:gd name="T3" fmla="*/ 0 h 17"/>
                <a:gd name="T4" fmla="*/ 12 w 22"/>
                <a:gd name="T5" fmla="*/ 2 h 17"/>
                <a:gd name="T6" fmla="*/ 13 w 22"/>
                <a:gd name="T7" fmla="*/ 12 h 17"/>
                <a:gd name="T8" fmla="*/ 11 w 22"/>
                <a:gd name="T9" fmla="*/ 15 h 17"/>
                <a:gd name="T10" fmla="*/ 9 w 22"/>
                <a:gd name="T11" fmla="*/ 12 h 17"/>
                <a:gd name="T12" fmla="*/ 10 w 22"/>
                <a:gd name="T13" fmla="*/ 2 h 17"/>
                <a:gd name="T14" fmla="*/ 9 w 22"/>
                <a:gd name="T15" fmla="*/ 0 h 17"/>
                <a:gd name="T16" fmla="*/ 6 w 22"/>
                <a:gd name="T17" fmla="*/ 0 h 17"/>
                <a:gd name="T18" fmla="*/ 6 w 22"/>
                <a:gd name="T19" fmla="*/ 0 h 17"/>
                <a:gd name="T20" fmla="*/ 0 w 22"/>
                <a:gd name="T21" fmla="*/ 5 h 17"/>
                <a:gd name="T22" fmla="*/ 1 w 22"/>
                <a:gd name="T23" fmla="*/ 12 h 17"/>
                <a:gd name="T24" fmla="*/ 6 w 22"/>
                <a:gd name="T25" fmla="*/ 17 h 17"/>
                <a:gd name="T26" fmla="*/ 15 w 22"/>
                <a:gd name="T27" fmla="*/ 17 h 17"/>
                <a:gd name="T28" fmla="*/ 21 w 22"/>
                <a:gd name="T29" fmla="*/ 11 h 17"/>
                <a:gd name="T30" fmla="*/ 22 w 22"/>
                <a:gd name="T31" fmla="*/ 5 h 17"/>
                <a:gd name="T32" fmla="*/ 16 w 22"/>
                <a:gd name="T33"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 h="17">
                  <a:moveTo>
                    <a:pt x="16" y="0"/>
                  </a:moveTo>
                  <a:cubicBezTo>
                    <a:pt x="13" y="0"/>
                    <a:pt x="13" y="0"/>
                    <a:pt x="13" y="0"/>
                  </a:cubicBezTo>
                  <a:cubicBezTo>
                    <a:pt x="13" y="0"/>
                    <a:pt x="13" y="1"/>
                    <a:pt x="12" y="2"/>
                  </a:cubicBezTo>
                  <a:cubicBezTo>
                    <a:pt x="12" y="2"/>
                    <a:pt x="13" y="9"/>
                    <a:pt x="13" y="12"/>
                  </a:cubicBezTo>
                  <a:cubicBezTo>
                    <a:pt x="13" y="13"/>
                    <a:pt x="12" y="15"/>
                    <a:pt x="11" y="15"/>
                  </a:cubicBezTo>
                  <a:cubicBezTo>
                    <a:pt x="10" y="15"/>
                    <a:pt x="9" y="13"/>
                    <a:pt x="9" y="12"/>
                  </a:cubicBezTo>
                  <a:cubicBezTo>
                    <a:pt x="8" y="9"/>
                    <a:pt x="10" y="2"/>
                    <a:pt x="10" y="2"/>
                  </a:cubicBezTo>
                  <a:cubicBezTo>
                    <a:pt x="10" y="2"/>
                    <a:pt x="9" y="1"/>
                    <a:pt x="9" y="0"/>
                  </a:cubicBezTo>
                  <a:cubicBezTo>
                    <a:pt x="6" y="0"/>
                    <a:pt x="6" y="0"/>
                    <a:pt x="6" y="0"/>
                  </a:cubicBezTo>
                  <a:cubicBezTo>
                    <a:pt x="6" y="0"/>
                    <a:pt x="6" y="0"/>
                    <a:pt x="6" y="0"/>
                  </a:cubicBezTo>
                  <a:cubicBezTo>
                    <a:pt x="3" y="0"/>
                    <a:pt x="0" y="2"/>
                    <a:pt x="0" y="5"/>
                  </a:cubicBezTo>
                  <a:cubicBezTo>
                    <a:pt x="1" y="12"/>
                    <a:pt x="1" y="12"/>
                    <a:pt x="1" y="12"/>
                  </a:cubicBezTo>
                  <a:cubicBezTo>
                    <a:pt x="1" y="15"/>
                    <a:pt x="3" y="17"/>
                    <a:pt x="6" y="17"/>
                  </a:cubicBezTo>
                  <a:cubicBezTo>
                    <a:pt x="15" y="17"/>
                    <a:pt x="15" y="17"/>
                    <a:pt x="15" y="17"/>
                  </a:cubicBezTo>
                  <a:cubicBezTo>
                    <a:pt x="18" y="17"/>
                    <a:pt x="20" y="15"/>
                    <a:pt x="21" y="11"/>
                  </a:cubicBezTo>
                  <a:cubicBezTo>
                    <a:pt x="22" y="5"/>
                    <a:pt x="22" y="5"/>
                    <a:pt x="22" y="5"/>
                  </a:cubicBezTo>
                  <a:cubicBezTo>
                    <a:pt x="22" y="2"/>
                    <a:pt x="19" y="0"/>
                    <a:pt x="16" y="0"/>
                  </a:cubicBezTo>
                  <a:close/>
                </a:path>
              </a:pathLst>
            </a:custGeom>
            <a:solidFill>
              <a:schemeClr val="bg1"/>
            </a:solidFill>
            <a:ln>
              <a:noFill/>
            </a:ln>
            <a:effectLst>
              <a:outerShdw dist="50800" dir="2700000" algn="tl" rotWithShape="0">
                <a:prstClr val="black">
                  <a:alpha val="10000"/>
                </a:prstClr>
              </a:outerShdw>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 name="椭圆 116"/>
            <p:cNvSpPr>
              <a:spLocks noChangeArrowheads="1"/>
            </p:cNvSpPr>
            <p:nvPr/>
          </p:nvSpPr>
          <p:spPr bwMode="auto">
            <a:xfrm>
              <a:off x="6227763" y="4462463"/>
              <a:ext cx="38100" cy="38100"/>
            </a:xfrm>
            <a:prstGeom prst="ellipse">
              <a:avLst/>
            </a:prstGeom>
            <a:solidFill>
              <a:schemeClr val="bg1"/>
            </a:solidFill>
            <a:ln>
              <a:noFill/>
            </a:ln>
            <a:effectLst>
              <a:outerShdw dist="50800" dir="2700000" algn="tl" rotWithShape="0">
                <a:prstClr val="black">
                  <a:alpha val="10000"/>
                </a:prstClr>
              </a:outerShdw>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8" name="任意多边形: 形状 117"/>
            <p:cNvSpPr>
              <a:spLocks/>
            </p:cNvSpPr>
            <p:nvPr/>
          </p:nvSpPr>
          <p:spPr bwMode="auto">
            <a:xfrm>
              <a:off x="6265863" y="4497388"/>
              <a:ext cx="38100" cy="34925"/>
            </a:xfrm>
            <a:custGeom>
              <a:avLst/>
              <a:gdLst>
                <a:gd name="T0" fmla="*/ 8 w 12"/>
                <a:gd name="T1" fmla="*/ 0 h 11"/>
                <a:gd name="T2" fmla="*/ 2 w 12"/>
                <a:gd name="T3" fmla="*/ 0 h 11"/>
                <a:gd name="T4" fmla="*/ 2 w 12"/>
                <a:gd name="T5" fmla="*/ 0 h 11"/>
                <a:gd name="T6" fmla="*/ 0 w 12"/>
                <a:gd name="T7" fmla="*/ 1 h 11"/>
                <a:gd name="T8" fmla="*/ 2 w 12"/>
                <a:gd name="T9" fmla="*/ 1 h 11"/>
                <a:gd name="T10" fmla="*/ 5 w 12"/>
                <a:gd name="T11" fmla="*/ 3 h 11"/>
                <a:gd name="T12" fmla="*/ 7 w 12"/>
                <a:gd name="T13" fmla="*/ 8 h 11"/>
                <a:gd name="T14" fmla="*/ 7 w 12"/>
                <a:gd name="T15" fmla="*/ 8 h 11"/>
                <a:gd name="T16" fmla="*/ 7 w 12"/>
                <a:gd name="T17" fmla="*/ 8 h 11"/>
                <a:gd name="T18" fmla="*/ 6 w 12"/>
                <a:gd name="T19" fmla="*/ 11 h 11"/>
                <a:gd name="T20" fmla="*/ 8 w 12"/>
                <a:gd name="T21" fmla="*/ 11 h 11"/>
                <a:gd name="T22" fmla="*/ 11 w 12"/>
                <a:gd name="T23" fmla="*/ 7 h 11"/>
                <a:gd name="T24" fmla="*/ 12 w 12"/>
                <a:gd name="T25" fmla="*/ 3 h 11"/>
                <a:gd name="T26" fmla="*/ 8 w 12"/>
                <a:gd name="T2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 h="11">
                  <a:moveTo>
                    <a:pt x="8" y="0"/>
                  </a:moveTo>
                  <a:cubicBezTo>
                    <a:pt x="2" y="0"/>
                    <a:pt x="2" y="0"/>
                    <a:pt x="2" y="0"/>
                  </a:cubicBezTo>
                  <a:cubicBezTo>
                    <a:pt x="2" y="0"/>
                    <a:pt x="2" y="0"/>
                    <a:pt x="2" y="0"/>
                  </a:cubicBezTo>
                  <a:cubicBezTo>
                    <a:pt x="1" y="0"/>
                    <a:pt x="0" y="0"/>
                    <a:pt x="0" y="1"/>
                  </a:cubicBezTo>
                  <a:cubicBezTo>
                    <a:pt x="1" y="1"/>
                    <a:pt x="2" y="1"/>
                    <a:pt x="2" y="1"/>
                  </a:cubicBezTo>
                  <a:cubicBezTo>
                    <a:pt x="3" y="2"/>
                    <a:pt x="4" y="2"/>
                    <a:pt x="5" y="3"/>
                  </a:cubicBezTo>
                  <a:cubicBezTo>
                    <a:pt x="6" y="5"/>
                    <a:pt x="7" y="6"/>
                    <a:pt x="7" y="8"/>
                  </a:cubicBezTo>
                  <a:cubicBezTo>
                    <a:pt x="7" y="8"/>
                    <a:pt x="7" y="8"/>
                    <a:pt x="7" y="8"/>
                  </a:cubicBezTo>
                  <a:cubicBezTo>
                    <a:pt x="7" y="8"/>
                    <a:pt x="7" y="8"/>
                    <a:pt x="7" y="8"/>
                  </a:cubicBezTo>
                  <a:cubicBezTo>
                    <a:pt x="6" y="11"/>
                    <a:pt x="6" y="11"/>
                    <a:pt x="6" y="11"/>
                  </a:cubicBezTo>
                  <a:cubicBezTo>
                    <a:pt x="8" y="11"/>
                    <a:pt x="8" y="11"/>
                    <a:pt x="8" y="11"/>
                  </a:cubicBezTo>
                  <a:cubicBezTo>
                    <a:pt x="10" y="11"/>
                    <a:pt x="11" y="9"/>
                    <a:pt x="11" y="7"/>
                  </a:cubicBezTo>
                  <a:cubicBezTo>
                    <a:pt x="12" y="3"/>
                    <a:pt x="12" y="3"/>
                    <a:pt x="12" y="3"/>
                  </a:cubicBezTo>
                  <a:cubicBezTo>
                    <a:pt x="12" y="1"/>
                    <a:pt x="10" y="0"/>
                    <a:pt x="8" y="0"/>
                  </a:cubicBezTo>
                  <a:close/>
                </a:path>
              </a:pathLst>
            </a:custGeom>
            <a:solidFill>
              <a:schemeClr val="bg1"/>
            </a:solidFill>
            <a:ln>
              <a:noFill/>
            </a:ln>
            <a:effectLst>
              <a:outerShdw dist="50800" dir="2700000" algn="tl" rotWithShape="0">
                <a:prstClr val="black">
                  <a:alpha val="10000"/>
                </a:prstClr>
              </a:outerShdw>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9" name="椭圆 118"/>
            <p:cNvSpPr>
              <a:spLocks noChangeArrowheads="1"/>
            </p:cNvSpPr>
            <p:nvPr/>
          </p:nvSpPr>
          <p:spPr bwMode="auto">
            <a:xfrm>
              <a:off x="6272213" y="4468813"/>
              <a:ext cx="22225" cy="25400"/>
            </a:xfrm>
            <a:prstGeom prst="ellipse">
              <a:avLst/>
            </a:prstGeom>
            <a:solidFill>
              <a:schemeClr val="bg1"/>
            </a:solidFill>
            <a:ln>
              <a:noFill/>
            </a:ln>
            <a:effectLst>
              <a:outerShdw dist="50800" dir="2700000" algn="tl" rotWithShape="0">
                <a:prstClr val="black">
                  <a:alpha val="10000"/>
                </a:prstClr>
              </a:outerShdw>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0" name="任意多边形: 形状 119"/>
            <p:cNvSpPr>
              <a:spLocks/>
            </p:cNvSpPr>
            <p:nvPr/>
          </p:nvSpPr>
          <p:spPr bwMode="auto">
            <a:xfrm>
              <a:off x="6184900" y="4497388"/>
              <a:ext cx="42863" cy="34925"/>
            </a:xfrm>
            <a:custGeom>
              <a:avLst/>
              <a:gdLst>
                <a:gd name="T0" fmla="*/ 10 w 13"/>
                <a:gd name="T1" fmla="*/ 0 h 11"/>
                <a:gd name="T2" fmla="*/ 4 w 13"/>
                <a:gd name="T3" fmla="*/ 0 h 11"/>
                <a:gd name="T4" fmla="*/ 4 w 13"/>
                <a:gd name="T5" fmla="*/ 0 h 11"/>
                <a:gd name="T6" fmla="*/ 0 w 13"/>
                <a:gd name="T7" fmla="*/ 4 h 11"/>
                <a:gd name="T8" fmla="*/ 1 w 13"/>
                <a:gd name="T9" fmla="*/ 7 h 11"/>
                <a:gd name="T10" fmla="*/ 5 w 13"/>
                <a:gd name="T11" fmla="*/ 11 h 11"/>
                <a:gd name="T12" fmla="*/ 6 w 13"/>
                <a:gd name="T13" fmla="*/ 11 h 11"/>
                <a:gd name="T14" fmla="*/ 6 w 13"/>
                <a:gd name="T15" fmla="*/ 8 h 11"/>
                <a:gd name="T16" fmla="*/ 6 w 13"/>
                <a:gd name="T17" fmla="*/ 8 h 11"/>
                <a:gd name="T18" fmla="*/ 6 w 13"/>
                <a:gd name="T19" fmla="*/ 8 h 11"/>
                <a:gd name="T20" fmla="*/ 8 w 13"/>
                <a:gd name="T21" fmla="*/ 3 h 11"/>
                <a:gd name="T22" fmla="*/ 10 w 13"/>
                <a:gd name="T23" fmla="*/ 1 h 11"/>
                <a:gd name="T24" fmla="*/ 13 w 13"/>
                <a:gd name="T25" fmla="*/ 1 h 11"/>
                <a:gd name="T26" fmla="*/ 10 w 13"/>
                <a:gd name="T2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 h="11">
                  <a:moveTo>
                    <a:pt x="10" y="0"/>
                  </a:moveTo>
                  <a:cubicBezTo>
                    <a:pt x="4" y="0"/>
                    <a:pt x="4" y="0"/>
                    <a:pt x="4" y="0"/>
                  </a:cubicBezTo>
                  <a:cubicBezTo>
                    <a:pt x="4" y="0"/>
                    <a:pt x="4" y="0"/>
                    <a:pt x="4" y="0"/>
                  </a:cubicBezTo>
                  <a:cubicBezTo>
                    <a:pt x="2" y="0"/>
                    <a:pt x="0" y="1"/>
                    <a:pt x="0" y="4"/>
                  </a:cubicBezTo>
                  <a:cubicBezTo>
                    <a:pt x="1" y="7"/>
                    <a:pt x="1" y="7"/>
                    <a:pt x="1" y="7"/>
                  </a:cubicBezTo>
                  <a:cubicBezTo>
                    <a:pt x="1" y="9"/>
                    <a:pt x="3" y="11"/>
                    <a:pt x="5" y="11"/>
                  </a:cubicBezTo>
                  <a:cubicBezTo>
                    <a:pt x="6" y="11"/>
                    <a:pt x="6" y="11"/>
                    <a:pt x="6" y="11"/>
                  </a:cubicBezTo>
                  <a:cubicBezTo>
                    <a:pt x="6" y="8"/>
                    <a:pt x="6" y="8"/>
                    <a:pt x="6" y="8"/>
                  </a:cubicBezTo>
                  <a:cubicBezTo>
                    <a:pt x="6" y="8"/>
                    <a:pt x="6" y="8"/>
                    <a:pt x="6" y="8"/>
                  </a:cubicBezTo>
                  <a:cubicBezTo>
                    <a:pt x="6" y="8"/>
                    <a:pt x="6" y="8"/>
                    <a:pt x="6" y="8"/>
                  </a:cubicBezTo>
                  <a:cubicBezTo>
                    <a:pt x="6" y="6"/>
                    <a:pt x="6" y="5"/>
                    <a:pt x="8" y="3"/>
                  </a:cubicBezTo>
                  <a:cubicBezTo>
                    <a:pt x="8" y="2"/>
                    <a:pt x="9" y="2"/>
                    <a:pt x="10" y="1"/>
                  </a:cubicBezTo>
                  <a:cubicBezTo>
                    <a:pt x="11" y="1"/>
                    <a:pt x="12" y="1"/>
                    <a:pt x="13" y="1"/>
                  </a:cubicBezTo>
                  <a:cubicBezTo>
                    <a:pt x="12" y="0"/>
                    <a:pt x="11" y="0"/>
                    <a:pt x="10" y="0"/>
                  </a:cubicBezTo>
                  <a:close/>
                </a:path>
              </a:pathLst>
            </a:custGeom>
            <a:solidFill>
              <a:schemeClr val="bg1"/>
            </a:solidFill>
            <a:ln>
              <a:noFill/>
            </a:ln>
            <a:effectLst>
              <a:outerShdw dist="50800" dir="2700000" algn="tl" rotWithShape="0">
                <a:prstClr val="black">
                  <a:alpha val="10000"/>
                </a:prstClr>
              </a:outerShdw>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1" name="椭圆 120"/>
            <p:cNvSpPr>
              <a:spLocks noChangeArrowheads="1"/>
            </p:cNvSpPr>
            <p:nvPr/>
          </p:nvSpPr>
          <p:spPr bwMode="auto">
            <a:xfrm>
              <a:off x="6197600" y="4468813"/>
              <a:ext cx="23813" cy="25400"/>
            </a:xfrm>
            <a:prstGeom prst="ellipse">
              <a:avLst/>
            </a:prstGeom>
            <a:solidFill>
              <a:schemeClr val="bg1"/>
            </a:solidFill>
            <a:ln>
              <a:noFill/>
            </a:ln>
            <a:effectLst>
              <a:outerShdw dist="50800" dir="2700000" algn="tl" rotWithShape="0">
                <a:prstClr val="black">
                  <a:alpha val="10000"/>
                </a:prstClr>
              </a:outerShdw>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132" name="组合 131"/>
          <p:cNvGrpSpPr/>
          <p:nvPr/>
        </p:nvGrpSpPr>
        <p:grpSpPr>
          <a:xfrm>
            <a:off x="1738643" y="1552474"/>
            <a:ext cx="1497237" cy="1221797"/>
            <a:chOff x="916116" y="3382848"/>
            <a:chExt cx="2564769" cy="2092940"/>
          </a:xfrm>
          <a:effectLst>
            <a:outerShdw dist="50800" dir="2700000" algn="tl" rotWithShape="0">
              <a:prstClr val="black">
                <a:alpha val="20000"/>
              </a:prstClr>
            </a:outerShdw>
          </a:effectLst>
        </p:grpSpPr>
        <p:sp>
          <p:nvSpPr>
            <p:cNvPr id="133" name="任意多边形: 形状 132"/>
            <p:cNvSpPr/>
            <p:nvPr/>
          </p:nvSpPr>
          <p:spPr>
            <a:xfrm>
              <a:off x="928687" y="3698939"/>
              <a:ext cx="2552198" cy="1768747"/>
            </a:xfrm>
            <a:custGeom>
              <a:avLst/>
              <a:gdLst>
                <a:gd name="connsiteX0" fmla="*/ 0 w 2347912"/>
                <a:gd name="connsiteY0" fmla="*/ 0 h 1953637"/>
                <a:gd name="connsiteX1" fmla="*/ 2347912 w 2347912"/>
                <a:gd name="connsiteY1" fmla="*/ 0 h 1953637"/>
                <a:gd name="connsiteX2" fmla="*/ 2347912 w 2347912"/>
                <a:gd name="connsiteY2" fmla="*/ 1953637 h 1953637"/>
                <a:gd name="connsiteX3" fmla="*/ 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34791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19050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050281 w 2347912"/>
                <a:gd name="connsiteY2" fmla="*/ 1936804 h 1953637"/>
                <a:gd name="connsiteX3" fmla="*/ 19050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022241 w 2347912"/>
                <a:gd name="connsiteY2" fmla="*/ 1953637 h 1953637"/>
                <a:gd name="connsiteX3" fmla="*/ 190500 w 2347912"/>
                <a:gd name="connsiteY3" fmla="*/ 1953637 h 1953637"/>
                <a:gd name="connsiteX4" fmla="*/ 0 w 2347912"/>
                <a:gd name="connsiteY4" fmla="*/ 0 h 19536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7912" h="1953637">
                  <a:moveTo>
                    <a:pt x="0" y="0"/>
                  </a:moveTo>
                  <a:lnTo>
                    <a:pt x="2347912" y="0"/>
                  </a:lnTo>
                  <a:lnTo>
                    <a:pt x="2022241" y="1953637"/>
                  </a:lnTo>
                  <a:lnTo>
                    <a:pt x="190500" y="1953637"/>
                  </a:lnTo>
                  <a:lnTo>
                    <a:pt x="0" y="0"/>
                  </a:lnTo>
                  <a:close/>
                </a:path>
              </a:pathLst>
            </a:custGeom>
            <a:solidFill>
              <a:srgbClr val="65D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34" name="组合 133"/>
            <p:cNvGrpSpPr/>
            <p:nvPr/>
          </p:nvGrpSpPr>
          <p:grpSpPr>
            <a:xfrm>
              <a:off x="916116" y="3382848"/>
              <a:ext cx="2360484" cy="2092940"/>
              <a:chOff x="916116" y="3382848"/>
              <a:chExt cx="2360484" cy="2092940"/>
            </a:xfrm>
          </p:grpSpPr>
          <p:sp>
            <p:nvSpPr>
              <p:cNvPr id="135" name="任意多边形: 形状 134"/>
              <p:cNvSpPr/>
              <p:nvPr/>
            </p:nvSpPr>
            <p:spPr>
              <a:xfrm>
                <a:off x="928688" y="3522151"/>
                <a:ext cx="2347912" cy="1953637"/>
              </a:xfrm>
              <a:custGeom>
                <a:avLst/>
                <a:gdLst>
                  <a:gd name="connsiteX0" fmla="*/ 0 w 2347912"/>
                  <a:gd name="connsiteY0" fmla="*/ 0 h 1953637"/>
                  <a:gd name="connsiteX1" fmla="*/ 2347912 w 2347912"/>
                  <a:gd name="connsiteY1" fmla="*/ 0 h 1953637"/>
                  <a:gd name="connsiteX2" fmla="*/ 2347912 w 2347912"/>
                  <a:gd name="connsiteY2" fmla="*/ 1953637 h 1953637"/>
                  <a:gd name="connsiteX3" fmla="*/ 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34791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190500 w 2347912"/>
                  <a:gd name="connsiteY3" fmla="*/ 1953637 h 1953637"/>
                  <a:gd name="connsiteX4" fmla="*/ 0 w 2347912"/>
                  <a:gd name="connsiteY4" fmla="*/ 0 h 19536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7912" h="1953637">
                    <a:moveTo>
                      <a:pt x="0" y="0"/>
                    </a:moveTo>
                    <a:lnTo>
                      <a:pt x="2347912" y="0"/>
                    </a:lnTo>
                    <a:lnTo>
                      <a:pt x="2176462" y="1953637"/>
                    </a:lnTo>
                    <a:lnTo>
                      <a:pt x="190500" y="1953637"/>
                    </a:lnTo>
                    <a:lnTo>
                      <a:pt x="0" y="0"/>
                    </a:lnTo>
                    <a:close/>
                  </a:path>
                </a:pathLst>
              </a:custGeom>
              <a:solidFill>
                <a:srgbClr val="ABE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6" name="任意多边形: 形状 135"/>
              <p:cNvSpPr/>
              <p:nvPr/>
            </p:nvSpPr>
            <p:spPr>
              <a:xfrm>
                <a:off x="916116" y="3382848"/>
                <a:ext cx="840033" cy="698970"/>
              </a:xfrm>
              <a:custGeom>
                <a:avLst/>
                <a:gdLst>
                  <a:gd name="connsiteX0" fmla="*/ 0 w 2347912"/>
                  <a:gd name="connsiteY0" fmla="*/ 0 h 1953637"/>
                  <a:gd name="connsiteX1" fmla="*/ 2347912 w 2347912"/>
                  <a:gd name="connsiteY1" fmla="*/ 0 h 1953637"/>
                  <a:gd name="connsiteX2" fmla="*/ 2347912 w 2347912"/>
                  <a:gd name="connsiteY2" fmla="*/ 1953637 h 1953637"/>
                  <a:gd name="connsiteX3" fmla="*/ 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34791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190500 w 2347912"/>
                  <a:gd name="connsiteY3" fmla="*/ 1953637 h 1953637"/>
                  <a:gd name="connsiteX4" fmla="*/ 0 w 2347912"/>
                  <a:gd name="connsiteY4" fmla="*/ 0 h 19536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7912" h="1953637">
                    <a:moveTo>
                      <a:pt x="0" y="0"/>
                    </a:moveTo>
                    <a:lnTo>
                      <a:pt x="2347912" y="0"/>
                    </a:lnTo>
                    <a:lnTo>
                      <a:pt x="2176462" y="1953637"/>
                    </a:lnTo>
                    <a:lnTo>
                      <a:pt x="190500" y="1953637"/>
                    </a:lnTo>
                    <a:lnTo>
                      <a:pt x="0" y="0"/>
                    </a:lnTo>
                    <a:close/>
                  </a:path>
                </a:pathLst>
              </a:custGeom>
              <a:solidFill>
                <a:srgbClr val="ABE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nvGrpSpPr>
          <p:cNvPr id="140" name="组合 139"/>
          <p:cNvGrpSpPr/>
          <p:nvPr/>
        </p:nvGrpSpPr>
        <p:grpSpPr>
          <a:xfrm>
            <a:off x="984261" y="4205046"/>
            <a:ext cx="2135571" cy="1742700"/>
            <a:chOff x="916116" y="3382848"/>
            <a:chExt cx="2564769" cy="2092940"/>
          </a:xfrm>
          <a:effectLst>
            <a:outerShdw dist="50800" dir="2700000" algn="tl" rotWithShape="0">
              <a:prstClr val="black">
                <a:alpha val="20000"/>
              </a:prstClr>
            </a:outerShdw>
          </a:effectLst>
        </p:grpSpPr>
        <p:sp>
          <p:nvSpPr>
            <p:cNvPr id="141" name="任意多边形: 形状 140"/>
            <p:cNvSpPr/>
            <p:nvPr/>
          </p:nvSpPr>
          <p:spPr>
            <a:xfrm>
              <a:off x="928687" y="3698939"/>
              <a:ext cx="2552198" cy="1768747"/>
            </a:xfrm>
            <a:custGeom>
              <a:avLst/>
              <a:gdLst>
                <a:gd name="connsiteX0" fmla="*/ 0 w 2347912"/>
                <a:gd name="connsiteY0" fmla="*/ 0 h 1953637"/>
                <a:gd name="connsiteX1" fmla="*/ 2347912 w 2347912"/>
                <a:gd name="connsiteY1" fmla="*/ 0 h 1953637"/>
                <a:gd name="connsiteX2" fmla="*/ 2347912 w 2347912"/>
                <a:gd name="connsiteY2" fmla="*/ 1953637 h 1953637"/>
                <a:gd name="connsiteX3" fmla="*/ 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34791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19050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050281 w 2347912"/>
                <a:gd name="connsiteY2" fmla="*/ 1936804 h 1953637"/>
                <a:gd name="connsiteX3" fmla="*/ 19050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022241 w 2347912"/>
                <a:gd name="connsiteY2" fmla="*/ 1953637 h 1953637"/>
                <a:gd name="connsiteX3" fmla="*/ 190500 w 2347912"/>
                <a:gd name="connsiteY3" fmla="*/ 1953637 h 1953637"/>
                <a:gd name="connsiteX4" fmla="*/ 0 w 2347912"/>
                <a:gd name="connsiteY4" fmla="*/ 0 h 19536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7912" h="1953637">
                  <a:moveTo>
                    <a:pt x="0" y="0"/>
                  </a:moveTo>
                  <a:lnTo>
                    <a:pt x="2347912" y="0"/>
                  </a:lnTo>
                  <a:lnTo>
                    <a:pt x="2022241" y="1953637"/>
                  </a:lnTo>
                  <a:lnTo>
                    <a:pt x="190500" y="1953637"/>
                  </a:lnTo>
                  <a:lnTo>
                    <a:pt x="0" y="0"/>
                  </a:lnTo>
                  <a:close/>
                </a:path>
              </a:pathLst>
            </a:custGeom>
            <a:solidFill>
              <a:srgbClr val="65D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42" name="组合 141"/>
            <p:cNvGrpSpPr/>
            <p:nvPr/>
          </p:nvGrpSpPr>
          <p:grpSpPr>
            <a:xfrm>
              <a:off x="916116" y="3382848"/>
              <a:ext cx="2360484" cy="2092940"/>
              <a:chOff x="916116" y="3382848"/>
              <a:chExt cx="2360484" cy="2092940"/>
            </a:xfrm>
          </p:grpSpPr>
          <p:sp>
            <p:nvSpPr>
              <p:cNvPr id="143" name="任意多边形: 形状 142"/>
              <p:cNvSpPr/>
              <p:nvPr/>
            </p:nvSpPr>
            <p:spPr>
              <a:xfrm>
                <a:off x="928688" y="3522151"/>
                <a:ext cx="2347912" cy="1953637"/>
              </a:xfrm>
              <a:custGeom>
                <a:avLst/>
                <a:gdLst>
                  <a:gd name="connsiteX0" fmla="*/ 0 w 2347912"/>
                  <a:gd name="connsiteY0" fmla="*/ 0 h 1953637"/>
                  <a:gd name="connsiteX1" fmla="*/ 2347912 w 2347912"/>
                  <a:gd name="connsiteY1" fmla="*/ 0 h 1953637"/>
                  <a:gd name="connsiteX2" fmla="*/ 2347912 w 2347912"/>
                  <a:gd name="connsiteY2" fmla="*/ 1953637 h 1953637"/>
                  <a:gd name="connsiteX3" fmla="*/ 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34791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190500 w 2347912"/>
                  <a:gd name="connsiteY3" fmla="*/ 1953637 h 1953637"/>
                  <a:gd name="connsiteX4" fmla="*/ 0 w 2347912"/>
                  <a:gd name="connsiteY4" fmla="*/ 0 h 19536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7912" h="1953637">
                    <a:moveTo>
                      <a:pt x="0" y="0"/>
                    </a:moveTo>
                    <a:lnTo>
                      <a:pt x="2347912" y="0"/>
                    </a:lnTo>
                    <a:lnTo>
                      <a:pt x="2176462" y="1953637"/>
                    </a:lnTo>
                    <a:lnTo>
                      <a:pt x="190500" y="1953637"/>
                    </a:lnTo>
                    <a:lnTo>
                      <a:pt x="0" y="0"/>
                    </a:lnTo>
                    <a:close/>
                  </a:path>
                </a:pathLst>
              </a:custGeom>
              <a:solidFill>
                <a:srgbClr val="ABE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4" name="任意多边形: 形状 143"/>
              <p:cNvSpPr/>
              <p:nvPr/>
            </p:nvSpPr>
            <p:spPr>
              <a:xfrm>
                <a:off x="916116" y="3382848"/>
                <a:ext cx="840033" cy="698970"/>
              </a:xfrm>
              <a:custGeom>
                <a:avLst/>
                <a:gdLst>
                  <a:gd name="connsiteX0" fmla="*/ 0 w 2347912"/>
                  <a:gd name="connsiteY0" fmla="*/ 0 h 1953637"/>
                  <a:gd name="connsiteX1" fmla="*/ 2347912 w 2347912"/>
                  <a:gd name="connsiteY1" fmla="*/ 0 h 1953637"/>
                  <a:gd name="connsiteX2" fmla="*/ 2347912 w 2347912"/>
                  <a:gd name="connsiteY2" fmla="*/ 1953637 h 1953637"/>
                  <a:gd name="connsiteX3" fmla="*/ 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34791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190500 w 2347912"/>
                  <a:gd name="connsiteY3" fmla="*/ 1953637 h 1953637"/>
                  <a:gd name="connsiteX4" fmla="*/ 0 w 2347912"/>
                  <a:gd name="connsiteY4" fmla="*/ 0 h 19536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7912" h="1953637">
                    <a:moveTo>
                      <a:pt x="0" y="0"/>
                    </a:moveTo>
                    <a:lnTo>
                      <a:pt x="2347912" y="0"/>
                    </a:lnTo>
                    <a:lnTo>
                      <a:pt x="2176462" y="1953637"/>
                    </a:lnTo>
                    <a:lnTo>
                      <a:pt x="190500" y="1953637"/>
                    </a:lnTo>
                    <a:lnTo>
                      <a:pt x="0" y="0"/>
                    </a:lnTo>
                    <a:close/>
                  </a:path>
                </a:pathLst>
              </a:custGeom>
              <a:solidFill>
                <a:srgbClr val="ABE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148" name="任意多边形: 形状 147"/>
          <p:cNvSpPr>
            <a:spLocks noEditPoints="1"/>
          </p:cNvSpPr>
          <p:nvPr/>
        </p:nvSpPr>
        <p:spPr bwMode="auto">
          <a:xfrm>
            <a:off x="2109341" y="1898301"/>
            <a:ext cx="619174" cy="635909"/>
          </a:xfrm>
          <a:custGeom>
            <a:avLst/>
            <a:gdLst>
              <a:gd name="T0" fmla="*/ 0 w 36"/>
              <a:gd name="T1" fmla="*/ 18 h 37"/>
              <a:gd name="T2" fmla="*/ 36 w 36"/>
              <a:gd name="T3" fmla="*/ 18 h 37"/>
              <a:gd name="T4" fmla="*/ 27 w 36"/>
              <a:gd name="T5" fmla="*/ 20 h 37"/>
              <a:gd name="T6" fmla="*/ 30 w 36"/>
              <a:gd name="T7" fmla="*/ 25 h 37"/>
              <a:gd name="T8" fmla="*/ 27 w 36"/>
              <a:gd name="T9" fmla="*/ 20 h 37"/>
              <a:gd name="T10" fmla="*/ 30 w 36"/>
              <a:gd name="T11" fmla="*/ 11 h 37"/>
              <a:gd name="T12" fmla="*/ 27 w 36"/>
              <a:gd name="T13" fmla="*/ 17 h 37"/>
              <a:gd name="T14" fmla="*/ 23 w 36"/>
              <a:gd name="T15" fmla="*/ 20 h 37"/>
              <a:gd name="T16" fmla="*/ 18 w 36"/>
              <a:gd name="T17" fmla="*/ 24 h 37"/>
              <a:gd name="T18" fmla="*/ 13 w 36"/>
              <a:gd name="T19" fmla="*/ 20 h 37"/>
              <a:gd name="T20" fmla="*/ 23 w 36"/>
              <a:gd name="T21" fmla="*/ 13 h 37"/>
              <a:gd name="T22" fmla="*/ 13 w 36"/>
              <a:gd name="T23" fmla="*/ 17 h 37"/>
              <a:gd name="T24" fmla="*/ 23 w 36"/>
              <a:gd name="T25" fmla="*/ 13 h 37"/>
              <a:gd name="T26" fmla="*/ 26 w 36"/>
              <a:gd name="T27" fmla="*/ 9 h 37"/>
              <a:gd name="T28" fmla="*/ 28 w 36"/>
              <a:gd name="T29" fmla="*/ 8 h 37"/>
              <a:gd name="T30" fmla="*/ 22 w 36"/>
              <a:gd name="T31" fmla="*/ 10 h 37"/>
              <a:gd name="T32" fmla="*/ 15 w 36"/>
              <a:gd name="T33" fmla="*/ 7 h 37"/>
              <a:gd name="T34" fmla="*/ 20 w 36"/>
              <a:gd name="T35" fmla="*/ 4 h 37"/>
              <a:gd name="T36" fmla="*/ 22 w 36"/>
              <a:gd name="T37" fmla="*/ 10 h 37"/>
              <a:gd name="T38" fmla="*/ 11 w 36"/>
              <a:gd name="T39" fmla="*/ 9 h 37"/>
              <a:gd name="T40" fmla="*/ 8 w 36"/>
              <a:gd name="T41" fmla="*/ 8 h 37"/>
              <a:gd name="T42" fmla="*/ 12 w 36"/>
              <a:gd name="T43" fmla="*/ 31 h 37"/>
              <a:gd name="T44" fmla="*/ 8 w 36"/>
              <a:gd name="T45" fmla="*/ 28 h 37"/>
              <a:gd name="T46" fmla="*/ 12 w 36"/>
              <a:gd name="T47" fmla="*/ 31 h 37"/>
              <a:gd name="T48" fmla="*/ 22 w 36"/>
              <a:gd name="T49" fmla="*/ 27 h 37"/>
              <a:gd name="T50" fmla="*/ 20 w 36"/>
              <a:gd name="T51" fmla="*/ 32 h 37"/>
              <a:gd name="T52" fmla="*/ 15 w 36"/>
              <a:gd name="T53" fmla="*/ 30 h 37"/>
              <a:gd name="T54" fmla="*/ 24 w 36"/>
              <a:gd name="T55" fmla="*/ 31 h 37"/>
              <a:gd name="T56" fmla="*/ 28 w 36"/>
              <a:gd name="T57" fmla="*/ 28 h 37"/>
              <a:gd name="T58" fmla="*/ 24 w 36"/>
              <a:gd name="T59" fmla="*/ 31 h 37"/>
              <a:gd name="T60" fmla="*/ 6 w 36"/>
              <a:gd name="T61" fmla="*/ 25 h 37"/>
              <a:gd name="T62" fmla="*/ 10 w 36"/>
              <a:gd name="T63" fmla="*/ 20 h 37"/>
              <a:gd name="T64" fmla="*/ 10 w 36"/>
              <a:gd name="T65" fmla="*/ 17 h 37"/>
              <a:gd name="T66" fmla="*/ 6 w 36"/>
              <a:gd name="T67" fmla="*/ 11 h 37"/>
              <a:gd name="T68" fmla="*/ 10 w 36"/>
              <a:gd name="T69" fmla="*/ 1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6" h="37">
                <a:moveTo>
                  <a:pt x="18" y="0"/>
                </a:moveTo>
                <a:cubicBezTo>
                  <a:pt x="8" y="0"/>
                  <a:pt x="0" y="8"/>
                  <a:pt x="0" y="18"/>
                </a:cubicBezTo>
                <a:cubicBezTo>
                  <a:pt x="0" y="28"/>
                  <a:pt x="8" y="37"/>
                  <a:pt x="18" y="37"/>
                </a:cubicBezTo>
                <a:cubicBezTo>
                  <a:pt x="28" y="37"/>
                  <a:pt x="36" y="28"/>
                  <a:pt x="36" y="18"/>
                </a:cubicBezTo>
                <a:cubicBezTo>
                  <a:pt x="36" y="8"/>
                  <a:pt x="28" y="0"/>
                  <a:pt x="18" y="0"/>
                </a:cubicBezTo>
                <a:close/>
                <a:moveTo>
                  <a:pt x="27" y="20"/>
                </a:moveTo>
                <a:cubicBezTo>
                  <a:pt x="32" y="20"/>
                  <a:pt x="32" y="20"/>
                  <a:pt x="32" y="20"/>
                </a:cubicBezTo>
                <a:cubicBezTo>
                  <a:pt x="32" y="22"/>
                  <a:pt x="31" y="24"/>
                  <a:pt x="30" y="25"/>
                </a:cubicBezTo>
                <a:cubicBezTo>
                  <a:pt x="29" y="25"/>
                  <a:pt x="28" y="24"/>
                  <a:pt x="26" y="24"/>
                </a:cubicBezTo>
                <a:cubicBezTo>
                  <a:pt x="26" y="23"/>
                  <a:pt x="27" y="21"/>
                  <a:pt x="27" y="20"/>
                </a:cubicBezTo>
                <a:close/>
                <a:moveTo>
                  <a:pt x="26" y="12"/>
                </a:moveTo>
                <a:cubicBezTo>
                  <a:pt x="28" y="12"/>
                  <a:pt x="29" y="12"/>
                  <a:pt x="30" y="11"/>
                </a:cubicBezTo>
                <a:cubicBezTo>
                  <a:pt x="31" y="13"/>
                  <a:pt x="32" y="15"/>
                  <a:pt x="32" y="17"/>
                </a:cubicBezTo>
                <a:cubicBezTo>
                  <a:pt x="27" y="17"/>
                  <a:pt x="27" y="17"/>
                  <a:pt x="27" y="17"/>
                </a:cubicBezTo>
                <a:cubicBezTo>
                  <a:pt x="27" y="15"/>
                  <a:pt x="26" y="14"/>
                  <a:pt x="26" y="12"/>
                </a:cubicBezTo>
                <a:close/>
                <a:moveTo>
                  <a:pt x="23" y="20"/>
                </a:moveTo>
                <a:cubicBezTo>
                  <a:pt x="23" y="21"/>
                  <a:pt x="23" y="23"/>
                  <a:pt x="23" y="24"/>
                </a:cubicBezTo>
                <a:cubicBezTo>
                  <a:pt x="21" y="24"/>
                  <a:pt x="20" y="24"/>
                  <a:pt x="18" y="24"/>
                </a:cubicBezTo>
                <a:cubicBezTo>
                  <a:pt x="16" y="24"/>
                  <a:pt x="15" y="24"/>
                  <a:pt x="13" y="24"/>
                </a:cubicBezTo>
                <a:cubicBezTo>
                  <a:pt x="13" y="23"/>
                  <a:pt x="13" y="21"/>
                  <a:pt x="13" y="20"/>
                </a:cubicBezTo>
                <a:lnTo>
                  <a:pt x="23" y="20"/>
                </a:lnTo>
                <a:close/>
                <a:moveTo>
                  <a:pt x="23" y="13"/>
                </a:moveTo>
                <a:cubicBezTo>
                  <a:pt x="23" y="14"/>
                  <a:pt x="23" y="15"/>
                  <a:pt x="23" y="17"/>
                </a:cubicBezTo>
                <a:cubicBezTo>
                  <a:pt x="13" y="17"/>
                  <a:pt x="13" y="17"/>
                  <a:pt x="13" y="17"/>
                </a:cubicBezTo>
                <a:cubicBezTo>
                  <a:pt x="13" y="15"/>
                  <a:pt x="13" y="14"/>
                  <a:pt x="13" y="13"/>
                </a:cubicBezTo>
                <a:cubicBezTo>
                  <a:pt x="16" y="13"/>
                  <a:pt x="20" y="13"/>
                  <a:pt x="23" y="13"/>
                </a:cubicBezTo>
                <a:close/>
                <a:moveTo>
                  <a:pt x="28" y="9"/>
                </a:moveTo>
                <a:cubicBezTo>
                  <a:pt x="27" y="9"/>
                  <a:pt x="26" y="9"/>
                  <a:pt x="26" y="9"/>
                </a:cubicBezTo>
                <a:cubicBezTo>
                  <a:pt x="25" y="8"/>
                  <a:pt x="25" y="7"/>
                  <a:pt x="24" y="6"/>
                </a:cubicBezTo>
                <a:cubicBezTo>
                  <a:pt x="26" y="7"/>
                  <a:pt x="27" y="7"/>
                  <a:pt x="28" y="8"/>
                </a:cubicBezTo>
                <a:cubicBezTo>
                  <a:pt x="28" y="8"/>
                  <a:pt x="28" y="9"/>
                  <a:pt x="28" y="9"/>
                </a:cubicBezTo>
                <a:close/>
                <a:moveTo>
                  <a:pt x="22" y="10"/>
                </a:moveTo>
                <a:cubicBezTo>
                  <a:pt x="20" y="10"/>
                  <a:pt x="17" y="10"/>
                  <a:pt x="14" y="10"/>
                </a:cubicBezTo>
                <a:cubicBezTo>
                  <a:pt x="14" y="9"/>
                  <a:pt x="14" y="8"/>
                  <a:pt x="15" y="7"/>
                </a:cubicBezTo>
                <a:cubicBezTo>
                  <a:pt x="15" y="6"/>
                  <a:pt x="16" y="5"/>
                  <a:pt x="16" y="4"/>
                </a:cubicBezTo>
                <a:cubicBezTo>
                  <a:pt x="17" y="4"/>
                  <a:pt x="19" y="4"/>
                  <a:pt x="20" y="4"/>
                </a:cubicBezTo>
                <a:cubicBezTo>
                  <a:pt x="20" y="5"/>
                  <a:pt x="21" y="6"/>
                  <a:pt x="21" y="7"/>
                </a:cubicBezTo>
                <a:cubicBezTo>
                  <a:pt x="22" y="8"/>
                  <a:pt x="22" y="9"/>
                  <a:pt x="22" y="10"/>
                </a:cubicBezTo>
                <a:close/>
                <a:moveTo>
                  <a:pt x="12" y="6"/>
                </a:moveTo>
                <a:cubicBezTo>
                  <a:pt x="11" y="7"/>
                  <a:pt x="11" y="8"/>
                  <a:pt x="11" y="9"/>
                </a:cubicBezTo>
                <a:cubicBezTo>
                  <a:pt x="10" y="9"/>
                  <a:pt x="9" y="9"/>
                  <a:pt x="8" y="9"/>
                </a:cubicBezTo>
                <a:cubicBezTo>
                  <a:pt x="8" y="9"/>
                  <a:pt x="8" y="8"/>
                  <a:pt x="8" y="8"/>
                </a:cubicBezTo>
                <a:cubicBezTo>
                  <a:pt x="9" y="7"/>
                  <a:pt x="10" y="7"/>
                  <a:pt x="12" y="6"/>
                </a:cubicBezTo>
                <a:close/>
                <a:moveTo>
                  <a:pt x="12" y="31"/>
                </a:moveTo>
                <a:cubicBezTo>
                  <a:pt x="10" y="30"/>
                  <a:pt x="9" y="29"/>
                  <a:pt x="8" y="28"/>
                </a:cubicBezTo>
                <a:cubicBezTo>
                  <a:pt x="8" y="28"/>
                  <a:pt x="8" y="28"/>
                  <a:pt x="8" y="28"/>
                </a:cubicBezTo>
                <a:cubicBezTo>
                  <a:pt x="9" y="28"/>
                  <a:pt x="10" y="28"/>
                  <a:pt x="11" y="27"/>
                </a:cubicBezTo>
                <a:cubicBezTo>
                  <a:pt x="11" y="29"/>
                  <a:pt x="11" y="30"/>
                  <a:pt x="12" y="31"/>
                </a:cubicBezTo>
                <a:close/>
                <a:moveTo>
                  <a:pt x="14" y="27"/>
                </a:moveTo>
                <a:cubicBezTo>
                  <a:pt x="17" y="27"/>
                  <a:pt x="20" y="27"/>
                  <a:pt x="22" y="27"/>
                </a:cubicBezTo>
                <a:cubicBezTo>
                  <a:pt x="22" y="28"/>
                  <a:pt x="22" y="29"/>
                  <a:pt x="21" y="30"/>
                </a:cubicBezTo>
                <a:cubicBezTo>
                  <a:pt x="21" y="31"/>
                  <a:pt x="20" y="31"/>
                  <a:pt x="20" y="32"/>
                </a:cubicBezTo>
                <a:cubicBezTo>
                  <a:pt x="19" y="32"/>
                  <a:pt x="17" y="32"/>
                  <a:pt x="16" y="32"/>
                </a:cubicBezTo>
                <a:cubicBezTo>
                  <a:pt x="16" y="31"/>
                  <a:pt x="15" y="31"/>
                  <a:pt x="15" y="30"/>
                </a:cubicBezTo>
                <a:cubicBezTo>
                  <a:pt x="14" y="29"/>
                  <a:pt x="14" y="28"/>
                  <a:pt x="14" y="27"/>
                </a:cubicBezTo>
                <a:close/>
                <a:moveTo>
                  <a:pt x="24" y="31"/>
                </a:moveTo>
                <a:cubicBezTo>
                  <a:pt x="25" y="30"/>
                  <a:pt x="25" y="29"/>
                  <a:pt x="26" y="27"/>
                </a:cubicBezTo>
                <a:cubicBezTo>
                  <a:pt x="26" y="28"/>
                  <a:pt x="27" y="28"/>
                  <a:pt x="28" y="28"/>
                </a:cubicBezTo>
                <a:cubicBezTo>
                  <a:pt x="28" y="28"/>
                  <a:pt x="28" y="28"/>
                  <a:pt x="28" y="28"/>
                </a:cubicBezTo>
                <a:cubicBezTo>
                  <a:pt x="27" y="29"/>
                  <a:pt x="26" y="30"/>
                  <a:pt x="24" y="31"/>
                </a:cubicBezTo>
                <a:close/>
                <a:moveTo>
                  <a:pt x="10" y="24"/>
                </a:moveTo>
                <a:cubicBezTo>
                  <a:pt x="8" y="24"/>
                  <a:pt x="7" y="25"/>
                  <a:pt x="6" y="25"/>
                </a:cubicBezTo>
                <a:cubicBezTo>
                  <a:pt x="5" y="24"/>
                  <a:pt x="4" y="22"/>
                  <a:pt x="4" y="20"/>
                </a:cubicBezTo>
                <a:cubicBezTo>
                  <a:pt x="10" y="20"/>
                  <a:pt x="10" y="20"/>
                  <a:pt x="10" y="20"/>
                </a:cubicBezTo>
                <a:cubicBezTo>
                  <a:pt x="10" y="21"/>
                  <a:pt x="10" y="23"/>
                  <a:pt x="10" y="24"/>
                </a:cubicBezTo>
                <a:close/>
                <a:moveTo>
                  <a:pt x="10" y="17"/>
                </a:moveTo>
                <a:cubicBezTo>
                  <a:pt x="4" y="17"/>
                  <a:pt x="4" y="17"/>
                  <a:pt x="4" y="17"/>
                </a:cubicBezTo>
                <a:cubicBezTo>
                  <a:pt x="4" y="15"/>
                  <a:pt x="5" y="13"/>
                  <a:pt x="6" y="11"/>
                </a:cubicBezTo>
                <a:cubicBezTo>
                  <a:pt x="7" y="12"/>
                  <a:pt x="8" y="12"/>
                  <a:pt x="10" y="12"/>
                </a:cubicBezTo>
                <a:cubicBezTo>
                  <a:pt x="10" y="14"/>
                  <a:pt x="10" y="15"/>
                  <a:pt x="10" y="17"/>
                </a:cubicBezTo>
                <a:close/>
              </a:path>
            </a:pathLst>
          </a:custGeom>
          <a:solidFill>
            <a:schemeClr val="bg1"/>
          </a:solidFill>
          <a:ln>
            <a:noFill/>
          </a:ln>
          <a:effectLst>
            <a:outerShdw dist="50800" dir="2700000" algn="tl" rotWithShape="0">
              <a:prstClr val="black">
                <a:alpha val="10000"/>
              </a:prstClr>
            </a:outerShdw>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9" name="任意多边形: 形状 148"/>
          <p:cNvSpPr>
            <a:spLocks noEditPoints="1"/>
          </p:cNvSpPr>
          <p:nvPr/>
        </p:nvSpPr>
        <p:spPr bwMode="auto">
          <a:xfrm>
            <a:off x="1519128" y="4668701"/>
            <a:ext cx="920070" cy="920070"/>
          </a:xfrm>
          <a:custGeom>
            <a:avLst/>
            <a:gdLst>
              <a:gd name="T0" fmla="*/ 37 w 37"/>
              <a:gd name="T1" fmla="*/ 18 h 37"/>
              <a:gd name="T2" fmla="*/ 19 w 37"/>
              <a:gd name="T3" fmla="*/ 37 h 37"/>
              <a:gd name="T4" fmla="*/ 0 w 37"/>
              <a:gd name="T5" fmla="*/ 18 h 37"/>
              <a:gd name="T6" fmla="*/ 19 w 37"/>
              <a:gd name="T7" fmla="*/ 0 h 37"/>
              <a:gd name="T8" fmla="*/ 37 w 37"/>
              <a:gd name="T9" fmla="*/ 18 h 37"/>
              <a:gd name="T10" fmla="*/ 26 w 37"/>
              <a:gd name="T11" fmla="*/ 22 h 37"/>
              <a:gd name="T12" fmla="*/ 20 w 37"/>
              <a:gd name="T13" fmla="*/ 16 h 37"/>
              <a:gd name="T14" fmla="*/ 16 w 37"/>
              <a:gd name="T15" fmla="*/ 13 h 37"/>
              <a:gd name="T16" fmla="*/ 19 w 37"/>
              <a:gd name="T17" fmla="*/ 11 h 37"/>
              <a:gd name="T18" fmla="*/ 24 w 37"/>
              <a:gd name="T19" fmla="*/ 13 h 37"/>
              <a:gd name="T20" fmla="*/ 25 w 37"/>
              <a:gd name="T21" fmla="*/ 9 h 37"/>
              <a:gd name="T22" fmla="*/ 20 w 37"/>
              <a:gd name="T23" fmla="*/ 8 h 37"/>
              <a:gd name="T24" fmla="*/ 20 w 37"/>
              <a:gd name="T25" fmla="*/ 7 h 37"/>
              <a:gd name="T26" fmla="*/ 20 w 37"/>
              <a:gd name="T27" fmla="*/ 7 h 37"/>
              <a:gd name="T28" fmla="*/ 20 w 37"/>
              <a:gd name="T29" fmla="*/ 7 h 37"/>
              <a:gd name="T30" fmla="*/ 18 w 37"/>
              <a:gd name="T31" fmla="*/ 5 h 37"/>
              <a:gd name="T32" fmla="*/ 17 w 37"/>
              <a:gd name="T33" fmla="*/ 7 h 37"/>
              <a:gd name="T34" fmla="*/ 17 w 37"/>
              <a:gd name="T35" fmla="*/ 7 h 37"/>
              <a:gd name="T36" fmla="*/ 17 w 37"/>
              <a:gd name="T37" fmla="*/ 8 h 37"/>
              <a:gd name="T38" fmla="*/ 17 w 37"/>
              <a:gd name="T39" fmla="*/ 8 h 37"/>
              <a:gd name="T40" fmla="*/ 11 w 37"/>
              <a:gd name="T41" fmla="*/ 14 h 37"/>
              <a:gd name="T42" fmla="*/ 17 w 37"/>
              <a:gd name="T43" fmla="*/ 20 h 37"/>
              <a:gd name="T44" fmla="*/ 21 w 37"/>
              <a:gd name="T45" fmla="*/ 23 h 37"/>
              <a:gd name="T46" fmla="*/ 18 w 37"/>
              <a:gd name="T47" fmla="*/ 25 h 37"/>
              <a:gd name="T48" fmla="*/ 12 w 37"/>
              <a:gd name="T49" fmla="*/ 24 h 37"/>
              <a:gd name="T50" fmla="*/ 11 w 37"/>
              <a:gd name="T51" fmla="*/ 27 h 37"/>
              <a:gd name="T52" fmla="*/ 17 w 37"/>
              <a:gd name="T53" fmla="*/ 29 h 37"/>
              <a:gd name="T54" fmla="*/ 17 w 37"/>
              <a:gd name="T55" fmla="*/ 29 h 37"/>
              <a:gd name="T56" fmla="*/ 17 w 37"/>
              <a:gd name="T57" fmla="*/ 29 h 37"/>
              <a:gd name="T58" fmla="*/ 17 w 37"/>
              <a:gd name="T59" fmla="*/ 30 h 37"/>
              <a:gd name="T60" fmla="*/ 18 w 37"/>
              <a:gd name="T61" fmla="*/ 31 h 37"/>
              <a:gd name="T62" fmla="*/ 20 w 37"/>
              <a:gd name="T63" fmla="*/ 30 h 37"/>
              <a:gd name="T64" fmla="*/ 20 w 37"/>
              <a:gd name="T65" fmla="*/ 29 h 37"/>
              <a:gd name="T66" fmla="*/ 20 w 37"/>
              <a:gd name="T67" fmla="*/ 29 h 37"/>
              <a:gd name="T68" fmla="*/ 20 w 37"/>
              <a:gd name="T69" fmla="*/ 29 h 37"/>
              <a:gd name="T70" fmla="*/ 26 w 37"/>
              <a:gd name="T71" fmla="*/ 22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7" h="37">
                <a:moveTo>
                  <a:pt x="37" y="18"/>
                </a:moveTo>
                <a:cubicBezTo>
                  <a:pt x="37" y="28"/>
                  <a:pt x="29" y="37"/>
                  <a:pt x="19" y="37"/>
                </a:cubicBezTo>
                <a:cubicBezTo>
                  <a:pt x="8" y="37"/>
                  <a:pt x="0" y="28"/>
                  <a:pt x="0" y="18"/>
                </a:cubicBezTo>
                <a:cubicBezTo>
                  <a:pt x="0" y="8"/>
                  <a:pt x="8" y="0"/>
                  <a:pt x="19" y="0"/>
                </a:cubicBezTo>
                <a:cubicBezTo>
                  <a:pt x="29" y="0"/>
                  <a:pt x="37" y="8"/>
                  <a:pt x="37" y="18"/>
                </a:cubicBezTo>
                <a:close/>
                <a:moveTo>
                  <a:pt x="26" y="22"/>
                </a:moveTo>
                <a:cubicBezTo>
                  <a:pt x="26" y="19"/>
                  <a:pt x="24" y="18"/>
                  <a:pt x="20" y="16"/>
                </a:cubicBezTo>
                <a:cubicBezTo>
                  <a:pt x="18" y="15"/>
                  <a:pt x="16" y="14"/>
                  <a:pt x="16" y="13"/>
                </a:cubicBezTo>
                <a:cubicBezTo>
                  <a:pt x="16" y="12"/>
                  <a:pt x="17" y="11"/>
                  <a:pt x="19" y="11"/>
                </a:cubicBezTo>
                <a:cubicBezTo>
                  <a:pt x="22" y="11"/>
                  <a:pt x="23" y="12"/>
                  <a:pt x="24" y="13"/>
                </a:cubicBezTo>
                <a:cubicBezTo>
                  <a:pt x="25" y="9"/>
                  <a:pt x="25" y="9"/>
                  <a:pt x="25" y="9"/>
                </a:cubicBezTo>
                <a:cubicBezTo>
                  <a:pt x="24" y="8"/>
                  <a:pt x="22" y="8"/>
                  <a:pt x="20" y="8"/>
                </a:cubicBezTo>
                <a:cubicBezTo>
                  <a:pt x="20" y="7"/>
                  <a:pt x="20" y="7"/>
                  <a:pt x="20" y="7"/>
                </a:cubicBezTo>
                <a:cubicBezTo>
                  <a:pt x="20" y="7"/>
                  <a:pt x="20" y="7"/>
                  <a:pt x="20" y="7"/>
                </a:cubicBezTo>
                <a:cubicBezTo>
                  <a:pt x="20" y="7"/>
                  <a:pt x="20" y="7"/>
                  <a:pt x="20" y="7"/>
                </a:cubicBezTo>
                <a:cubicBezTo>
                  <a:pt x="20" y="6"/>
                  <a:pt x="19" y="5"/>
                  <a:pt x="18" y="5"/>
                </a:cubicBezTo>
                <a:cubicBezTo>
                  <a:pt x="18" y="5"/>
                  <a:pt x="17" y="6"/>
                  <a:pt x="17" y="7"/>
                </a:cubicBezTo>
                <a:cubicBezTo>
                  <a:pt x="17" y="7"/>
                  <a:pt x="17" y="7"/>
                  <a:pt x="17" y="7"/>
                </a:cubicBezTo>
                <a:cubicBezTo>
                  <a:pt x="17" y="8"/>
                  <a:pt x="17" y="8"/>
                  <a:pt x="17" y="8"/>
                </a:cubicBezTo>
                <a:cubicBezTo>
                  <a:pt x="17" y="8"/>
                  <a:pt x="17" y="8"/>
                  <a:pt x="17" y="8"/>
                </a:cubicBezTo>
                <a:cubicBezTo>
                  <a:pt x="13" y="9"/>
                  <a:pt x="11" y="11"/>
                  <a:pt x="11" y="14"/>
                </a:cubicBezTo>
                <a:cubicBezTo>
                  <a:pt x="11" y="17"/>
                  <a:pt x="14" y="19"/>
                  <a:pt x="17" y="20"/>
                </a:cubicBezTo>
                <a:cubicBezTo>
                  <a:pt x="20" y="21"/>
                  <a:pt x="21" y="22"/>
                  <a:pt x="21" y="23"/>
                </a:cubicBezTo>
                <a:cubicBezTo>
                  <a:pt x="21" y="24"/>
                  <a:pt x="20" y="25"/>
                  <a:pt x="18" y="25"/>
                </a:cubicBezTo>
                <a:cubicBezTo>
                  <a:pt x="15" y="25"/>
                  <a:pt x="13" y="24"/>
                  <a:pt x="12" y="24"/>
                </a:cubicBezTo>
                <a:cubicBezTo>
                  <a:pt x="11" y="27"/>
                  <a:pt x="11" y="27"/>
                  <a:pt x="11" y="27"/>
                </a:cubicBezTo>
                <a:cubicBezTo>
                  <a:pt x="12" y="28"/>
                  <a:pt x="15" y="29"/>
                  <a:pt x="17" y="29"/>
                </a:cubicBezTo>
                <a:cubicBezTo>
                  <a:pt x="17" y="29"/>
                  <a:pt x="17" y="29"/>
                  <a:pt x="17" y="29"/>
                </a:cubicBezTo>
                <a:cubicBezTo>
                  <a:pt x="17" y="29"/>
                  <a:pt x="17" y="29"/>
                  <a:pt x="17" y="29"/>
                </a:cubicBezTo>
                <a:cubicBezTo>
                  <a:pt x="17" y="30"/>
                  <a:pt x="17" y="30"/>
                  <a:pt x="17" y="30"/>
                </a:cubicBezTo>
                <a:cubicBezTo>
                  <a:pt x="17" y="31"/>
                  <a:pt x="18" y="31"/>
                  <a:pt x="18" y="31"/>
                </a:cubicBezTo>
                <a:cubicBezTo>
                  <a:pt x="19" y="31"/>
                  <a:pt x="20" y="31"/>
                  <a:pt x="20" y="30"/>
                </a:cubicBezTo>
                <a:cubicBezTo>
                  <a:pt x="20" y="29"/>
                  <a:pt x="20" y="29"/>
                  <a:pt x="20" y="29"/>
                </a:cubicBezTo>
                <a:cubicBezTo>
                  <a:pt x="20" y="29"/>
                  <a:pt x="20" y="29"/>
                  <a:pt x="20" y="29"/>
                </a:cubicBezTo>
                <a:cubicBezTo>
                  <a:pt x="20" y="29"/>
                  <a:pt x="20" y="29"/>
                  <a:pt x="20" y="29"/>
                </a:cubicBezTo>
                <a:cubicBezTo>
                  <a:pt x="24" y="28"/>
                  <a:pt x="26" y="25"/>
                  <a:pt x="26" y="22"/>
                </a:cubicBezTo>
                <a:close/>
              </a:path>
            </a:pathLst>
          </a:custGeom>
          <a:solidFill>
            <a:schemeClr val="bg1"/>
          </a:solidFill>
          <a:ln>
            <a:noFill/>
          </a:ln>
          <a:effectLst>
            <a:outerShdw dist="50800" dir="2700000" algn="tl" rotWithShape="0">
              <a:prstClr val="black">
                <a:alpha val="10000"/>
              </a:prstClr>
            </a:outerShdw>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nvGrpSpPr>
          <p:cNvPr id="150" name="组合 149"/>
          <p:cNvGrpSpPr/>
          <p:nvPr/>
        </p:nvGrpSpPr>
        <p:grpSpPr>
          <a:xfrm>
            <a:off x="2539686" y="3175636"/>
            <a:ext cx="958534" cy="733731"/>
            <a:chOff x="928687" y="3522151"/>
            <a:chExt cx="2552198" cy="1953637"/>
          </a:xfrm>
          <a:effectLst/>
        </p:grpSpPr>
        <p:sp>
          <p:nvSpPr>
            <p:cNvPr id="151" name="任意多边形: 形状 150"/>
            <p:cNvSpPr/>
            <p:nvPr/>
          </p:nvSpPr>
          <p:spPr>
            <a:xfrm>
              <a:off x="928687" y="3698939"/>
              <a:ext cx="2552198" cy="1768747"/>
            </a:xfrm>
            <a:custGeom>
              <a:avLst/>
              <a:gdLst>
                <a:gd name="connsiteX0" fmla="*/ 0 w 2347912"/>
                <a:gd name="connsiteY0" fmla="*/ 0 h 1953637"/>
                <a:gd name="connsiteX1" fmla="*/ 2347912 w 2347912"/>
                <a:gd name="connsiteY1" fmla="*/ 0 h 1953637"/>
                <a:gd name="connsiteX2" fmla="*/ 2347912 w 2347912"/>
                <a:gd name="connsiteY2" fmla="*/ 1953637 h 1953637"/>
                <a:gd name="connsiteX3" fmla="*/ 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34791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19050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050281 w 2347912"/>
                <a:gd name="connsiteY2" fmla="*/ 1936804 h 1953637"/>
                <a:gd name="connsiteX3" fmla="*/ 19050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022241 w 2347912"/>
                <a:gd name="connsiteY2" fmla="*/ 1953637 h 1953637"/>
                <a:gd name="connsiteX3" fmla="*/ 190500 w 2347912"/>
                <a:gd name="connsiteY3" fmla="*/ 1953637 h 1953637"/>
                <a:gd name="connsiteX4" fmla="*/ 0 w 2347912"/>
                <a:gd name="connsiteY4" fmla="*/ 0 h 19536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7912" h="1953637">
                  <a:moveTo>
                    <a:pt x="0" y="0"/>
                  </a:moveTo>
                  <a:lnTo>
                    <a:pt x="2347912" y="0"/>
                  </a:lnTo>
                  <a:lnTo>
                    <a:pt x="2022241" y="1953637"/>
                  </a:lnTo>
                  <a:lnTo>
                    <a:pt x="190500" y="1953637"/>
                  </a:lnTo>
                  <a:lnTo>
                    <a:pt x="0" y="0"/>
                  </a:lnTo>
                  <a:close/>
                </a:path>
              </a:pathLst>
            </a:custGeom>
            <a:solidFill>
              <a:srgbClr val="65D7FF">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3" name="任意多边形: 形状 152"/>
            <p:cNvSpPr/>
            <p:nvPr/>
          </p:nvSpPr>
          <p:spPr>
            <a:xfrm>
              <a:off x="928688" y="3522151"/>
              <a:ext cx="2347912" cy="1953637"/>
            </a:xfrm>
            <a:custGeom>
              <a:avLst/>
              <a:gdLst>
                <a:gd name="connsiteX0" fmla="*/ 0 w 2347912"/>
                <a:gd name="connsiteY0" fmla="*/ 0 h 1953637"/>
                <a:gd name="connsiteX1" fmla="*/ 2347912 w 2347912"/>
                <a:gd name="connsiteY1" fmla="*/ 0 h 1953637"/>
                <a:gd name="connsiteX2" fmla="*/ 2347912 w 2347912"/>
                <a:gd name="connsiteY2" fmla="*/ 1953637 h 1953637"/>
                <a:gd name="connsiteX3" fmla="*/ 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34791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190500 w 2347912"/>
                <a:gd name="connsiteY3" fmla="*/ 1953637 h 1953637"/>
                <a:gd name="connsiteX4" fmla="*/ 0 w 2347912"/>
                <a:gd name="connsiteY4" fmla="*/ 0 h 19536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7912" h="1953637">
                  <a:moveTo>
                    <a:pt x="0" y="0"/>
                  </a:moveTo>
                  <a:lnTo>
                    <a:pt x="2347912" y="0"/>
                  </a:lnTo>
                  <a:lnTo>
                    <a:pt x="2176462" y="1953637"/>
                  </a:lnTo>
                  <a:lnTo>
                    <a:pt x="190500" y="1953637"/>
                  </a:lnTo>
                  <a:lnTo>
                    <a:pt x="0" y="0"/>
                  </a:lnTo>
                  <a:close/>
                </a:path>
              </a:pathLst>
            </a:custGeom>
            <a:solidFill>
              <a:srgbClr val="ABE9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55" name="组合 154"/>
          <p:cNvGrpSpPr/>
          <p:nvPr/>
        </p:nvGrpSpPr>
        <p:grpSpPr>
          <a:xfrm>
            <a:off x="10621661" y="3573994"/>
            <a:ext cx="688286" cy="526864"/>
            <a:chOff x="928687" y="3522151"/>
            <a:chExt cx="2552198" cy="1953637"/>
          </a:xfrm>
          <a:effectLst/>
        </p:grpSpPr>
        <p:sp>
          <p:nvSpPr>
            <p:cNvPr id="156" name="任意多边形: 形状 155"/>
            <p:cNvSpPr/>
            <p:nvPr/>
          </p:nvSpPr>
          <p:spPr>
            <a:xfrm>
              <a:off x="928687" y="3698939"/>
              <a:ext cx="2552198" cy="1768747"/>
            </a:xfrm>
            <a:custGeom>
              <a:avLst/>
              <a:gdLst>
                <a:gd name="connsiteX0" fmla="*/ 0 w 2347912"/>
                <a:gd name="connsiteY0" fmla="*/ 0 h 1953637"/>
                <a:gd name="connsiteX1" fmla="*/ 2347912 w 2347912"/>
                <a:gd name="connsiteY1" fmla="*/ 0 h 1953637"/>
                <a:gd name="connsiteX2" fmla="*/ 2347912 w 2347912"/>
                <a:gd name="connsiteY2" fmla="*/ 1953637 h 1953637"/>
                <a:gd name="connsiteX3" fmla="*/ 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34791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19050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050281 w 2347912"/>
                <a:gd name="connsiteY2" fmla="*/ 1936804 h 1953637"/>
                <a:gd name="connsiteX3" fmla="*/ 19050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022241 w 2347912"/>
                <a:gd name="connsiteY2" fmla="*/ 1953637 h 1953637"/>
                <a:gd name="connsiteX3" fmla="*/ 190500 w 2347912"/>
                <a:gd name="connsiteY3" fmla="*/ 1953637 h 1953637"/>
                <a:gd name="connsiteX4" fmla="*/ 0 w 2347912"/>
                <a:gd name="connsiteY4" fmla="*/ 0 h 19536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7912" h="1953637">
                  <a:moveTo>
                    <a:pt x="0" y="0"/>
                  </a:moveTo>
                  <a:lnTo>
                    <a:pt x="2347912" y="0"/>
                  </a:lnTo>
                  <a:lnTo>
                    <a:pt x="2022241" y="1953637"/>
                  </a:lnTo>
                  <a:lnTo>
                    <a:pt x="190500" y="1953637"/>
                  </a:lnTo>
                  <a:lnTo>
                    <a:pt x="0" y="0"/>
                  </a:lnTo>
                  <a:close/>
                </a:path>
              </a:pathLst>
            </a:custGeom>
            <a:solidFill>
              <a:srgbClr val="65D7FF">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7" name="任意多边形: 形状 156"/>
            <p:cNvSpPr/>
            <p:nvPr/>
          </p:nvSpPr>
          <p:spPr>
            <a:xfrm>
              <a:off x="928688" y="3522151"/>
              <a:ext cx="2347912" cy="1953637"/>
            </a:xfrm>
            <a:custGeom>
              <a:avLst/>
              <a:gdLst>
                <a:gd name="connsiteX0" fmla="*/ 0 w 2347912"/>
                <a:gd name="connsiteY0" fmla="*/ 0 h 1953637"/>
                <a:gd name="connsiteX1" fmla="*/ 2347912 w 2347912"/>
                <a:gd name="connsiteY1" fmla="*/ 0 h 1953637"/>
                <a:gd name="connsiteX2" fmla="*/ 2347912 w 2347912"/>
                <a:gd name="connsiteY2" fmla="*/ 1953637 h 1953637"/>
                <a:gd name="connsiteX3" fmla="*/ 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34791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190500 w 2347912"/>
                <a:gd name="connsiteY3" fmla="*/ 1953637 h 1953637"/>
                <a:gd name="connsiteX4" fmla="*/ 0 w 2347912"/>
                <a:gd name="connsiteY4" fmla="*/ 0 h 19536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7912" h="1953637">
                  <a:moveTo>
                    <a:pt x="0" y="0"/>
                  </a:moveTo>
                  <a:lnTo>
                    <a:pt x="2347912" y="0"/>
                  </a:lnTo>
                  <a:lnTo>
                    <a:pt x="2176462" y="1953637"/>
                  </a:lnTo>
                  <a:lnTo>
                    <a:pt x="190500" y="1953637"/>
                  </a:lnTo>
                  <a:lnTo>
                    <a:pt x="0" y="0"/>
                  </a:lnTo>
                  <a:close/>
                </a:path>
              </a:pathLst>
            </a:custGeom>
            <a:solidFill>
              <a:srgbClr val="ABE9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58" name="组合 157"/>
          <p:cNvGrpSpPr/>
          <p:nvPr/>
        </p:nvGrpSpPr>
        <p:grpSpPr>
          <a:xfrm flipH="1">
            <a:off x="7513549" y="1084172"/>
            <a:ext cx="459960" cy="352086"/>
            <a:chOff x="928687" y="3522151"/>
            <a:chExt cx="2552198" cy="1953637"/>
          </a:xfrm>
          <a:effectLst/>
        </p:grpSpPr>
        <p:sp>
          <p:nvSpPr>
            <p:cNvPr id="159" name="任意多边形: 形状 158"/>
            <p:cNvSpPr/>
            <p:nvPr/>
          </p:nvSpPr>
          <p:spPr>
            <a:xfrm>
              <a:off x="928687" y="3698939"/>
              <a:ext cx="2552198" cy="1768747"/>
            </a:xfrm>
            <a:custGeom>
              <a:avLst/>
              <a:gdLst>
                <a:gd name="connsiteX0" fmla="*/ 0 w 2347912"/>
                <a:gd name="connsiteY0" fmla="*/ 0 h 1953637"/>
                <a:gd name="connsiteX1" fmla="*/ 2347912 w 2347912"/>
                <a:gd name="connsiteY1" fmla="*/ 0 h 1953637"/>
                <a:gd name="connsiteX2" fmla="*/ 2347912 w 2347912"/>
                <a:gd name="connsiteY2" fmla="*/ 1953637 h 1953637"/>
                <a:gd name="connsiteX3" fmla="*/ 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34791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19050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050281 w 2347912"/>
                <a:gd name="connsiteY2" fmla="*/ 1936804 h 1953637"/>
                <a:gd name="connsiteX3" fmla="*/ 19050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022241 w 2347912"/>
                <a:gd name="connsiteY2" fmla="*/ 1953637 h 1953637"/>
                <a:gd name="connsiteX3" fmla="*/ 190500 w 2347912"/>
                <a:gd name="connsiteY3" fmla="*/ 1953637 h 1953637"/>
                <a:gd name="connsiteX4" fmla="*/ 0 w 2347912"/>
                <a:gd name="connsiteY4" fmla="*/ 0 h 19536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7912" h="1953637">
                  <a:moveTo>
                    <a:pt x="0" y="0"/>
                  </a:moveTo>
                  <a:lnTo>
                    <a:pt x="2347912" y="0"/>
                  </a:lnTo>
                  <a:lnTo>
                    <a:pt x="2022241" y="1953637"/>
                  </a:lnTo>
                  <a:lnTo>
                    <a:pt x="190500" y="1953637"/>
                  </a:lnTo>
                  <a:lnTo>
                    <a:pt x="0" y="0"/>
                  </a:lnTo>
                  <a:close/>
                </a:path>
              </a:pathLst>
            </a:custGeom>
            <a:solidFill>
              <a:srgbClr val="65D7FF">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0" name="任意多边形: 形状 159"/>
            <p:cNvSpPr/>
            <p:nvPr/>
          </p:nvSpPr>
          <p:spPr>
            <a:xfrm>
              <a:off x="928688" y="3522151"/>
              <a:ext cx="2347912" cy="1953637"/>
            </a:xfrm>
            <a:custGeom>
              <a:avLst/>
              <a:gdLst>
                <a:gd name="connsiteX0" fmla="*/ 0 w 2347912"/>
                <a:gd name="connsiteY0" fmla="*/ 0 h 1953637"/>
                <a:gd name="connsiteX1" fmla="*/ 2347912 w 2347912"/>
                <a:gd name="connsiteY1" fmla="*/ 0 h 1953637"/>
                <a:gd name="connsiteX2" fmla="*/ 2347912 w 2347912"/>
                <a:gd name="connsiteY2" fmla="*/ 1953637 h 1953637"/>
                <a:gd name="connsiteX3" fmla="*/ 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34791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95250 w 2347912"/>
                <a:gd name="connsiteY3" fmla="*/ 1953637 h 1953637"/>
                <a:gd name="connsiteX4" fmla="*/ 0 w 2347912"/>
                <a:gd name="connsiteY4" fmla="*/ 0 h 1953637"/>
                <a:gd name="connsiteX0" fmla="*/ 0 w 2347912"/>
                <a:gd name="connsiteY0" fmla="*/ 0 h 1953637"/>
                <a:gd name="connsiteX1" fmla="*/ 2347912 w 2347912"/>
                <a:gd name="connsiteY1" fmla="*/ 0 h 1953637"/>
                <a:gd name="connsiteX2" fmla="*/ 2176462 w 2347912"/>
                <a:gd name="connsiteY2" fmla="*/ 1953637 h 1953637"/>
                <a:gd name="connsiteX3" fmla="*/ 190500 w 2347912"/>
                <a:gd name="connsiteY3" fmla="*/ 1953637 h 1953637"/>
                <a:gd name="connsiteX4" fmla="*/ 0 w 2347912"/>
                <a:gd name="connsiteY4" fmla="*/ 0 h 19536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7912" h="1953637">
                  <a:moveTo>
                    <a:pt x="0" y="0"/>
                  </a:moveTo>
                  <a:lnTo>
                    <a:pt x="2347912" y="0"/>
                  </a:lnTo>
                  <a:lnTo>
                    <a:pt x="2176462" y="1953637"/>
                  </a:lnTo>
                  <a:lnTo>
                    <a:pt x="190500" y="1953637"/>
                  </a:lnTo>
                  <a:lnTo>
                    <a:pt x="0" y="0"/>
                  </a:lnTo>
                  <a:close/>
                </a:path>
              </a:pathLst>
            </a:custGeom>
            <a:solidFill>
              <a:srgbClr val="ABE9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cxnSp>
        <p:nvCxnSpPr>
          <p:cNvPr id="162" name="直接连接符 161"/>
          <p:cNvCxnSpPr/>
          <p:nvPr/>
        </p:nvCxnSpPr>
        <p:spPr>
          <a:xfrm>
            <a:off x="3235880" y="2449504"/>
            <a:ext cx="755549" cy="279182"/>
          </a:xfrm>
          <a:prstGeom prst="line">
            <a:avLst/>
          </a:prstGeom>
          <a:ln w="2222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3" name="直接连接符 162"/>
          <p:cNvCxnSpPr/>
          <p:nvPr/>
        </p:nvCxnSpPr>
        <p:spPr>
          <a:xfrm flipV="1">
            <a:off x="3119832" y="4741582"/>
            <a:ext cx="934121" cy="534749"/>
          </a:xfrm>
          <a:prstGeom prst="line">
            <a:avLst/>
          </a:prstGeom>
          <a:ln w="2222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6" name="直接连接符 165"/>
          <p:cNvCxnSpPr/>
          <p:nvPr/>
        </p:nvCxnSpPr>
        <p:spPr>
          <a:xfrm flipV="1">
            <a:off x="7917341" y="1830867"/>
            <a:ext cx="699694" cy="434269"/>
          </a:xfrm>
          <a:prstGeom prst="line">
            <a:avLst/>
          </a:prstGeom>
          <a:ln w="2222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8" name="直接连接符 167"/>
          <p:cNvCxnSpPr/>
          <p:nvPr/>
        </p:nvCxnSpPr>
        <p:spPr>
          <a:xfrm>
            <a:off x="8275255" y="4645664"/>
            <a:ext cx="1176763" cy="525919"/>
          </a:xfrm>
          <a:prstGeom prst="line">
            <a:avLst/>
          </a:prstGeom>
          <a:ln w="2222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5" name="矩形 114"/>
          <p:cNvSpPr/>
          <p:nvPr/>
        </p:nvSpPr>
        <p:spPr>
          <a:xfrm>
            <a:off x="1191491" y="193459"/>
            <a:ext cx="4649707" cy="859486"/>
          </a:xfrm>
          <a:prstGeom prst="rect">
            <a:avLst/>
          </a:prstGeom>
          <a:solidFill>
            <a:srgbClr val="25C6FF"/>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3" name="矩形 122"/>
          <p:cNvSpPr/>
          <p:nvPr/>
        </p:nvSpPr>
        <p:spPr>
          <a:xfrm>
            <a:off x="0" y="193459"/>
            <a:ext cx="983674" cy="859486"/>
          </a:xfrm>
          <a:prstGeom prst="rect">
            <a:avLst/>
          </a:prstGeom>
          <a:solidFill>
            <a:srgbClr val="25C6FF"/>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5" name="文本框 124"/>
          <p:cNvSpPr txBox="1"/>
          <p:nvPr/>
        </p:nvSpPr>
        <p:spPr>
          <a:xfrm>
            <a:off x="1191492" y="236321"/>
            <a:ext cx="4649707" cy="507831"/>
          </a:xfrm>
          <a:prstGeom prst="rect">
            <a:avLst/>
          </a:prstGeom>
          <a:noFill/>
          <a:effectLst>
            <a:outerShdw dist="38100" dir="2700000" algn="tl" rotWithShape="0">
              <a:prstClr val="black">
                <a:alpha val="20000"/>
              </a:prstClr>
            </a:outerShdw>
          </a:effectLst>
        </p:spPr>
        <p:txBody>
          <a:bodyPr wrap="square" rtlCol="0">
            <a:spAutoFit/>
          </a:bodyPr>
          <a:lstStyle/>
          <a:p>
            <a:pPr algn="ctr"/>
            <a:r>
              <a:rPr lang="en-US" altLang="zh-CN" sz="2700">
                <a:solidFill>
                  <a:schemeClr val="bg1"/>
                </a:solidFill>
                <a:cs typeface="+mn-ea"/>
                <a:sym typeface="+mn-lt"/>
              </a:rPr>
              <a:t>ADD YOUR TITLE HERE</a:t>
            </a:r>
            <a:endParaRPr lang="zh-CN" altLang="en-US" sz="2700">
              <a:solidFill>
                <a:schemeClr val="bg1"/>
              </a:solidFill>
              <a:cs typeface="+mn-ea"/>
              <a:sym typeface="+mn-lt"/>
            </a:endParaRPr>
          </a:p>
        </p:txBody>
      </p:sp>
      <p:sp>
        <p:nvSpPr>
          <p:cNvPr id="126" name="矩形 125"/>
          <p:cNvSpPr/>
          <p:nvPr/>
        </p:nvSpPr>
        <p:spPr>
          <a:xfrm>
            <a:off x="928688" y="657955"/>
            <a:ext cx="5203889" cy="353943"/>
          </a:xfrm>
          <a:prstGeom prst="rect">
            <a:avLst/>
          </a:prstGeom>
        </p:spPr>
        <p:txBody>
          <a:bodyPr wrap="square">
            <a:spAutoFit/>
          </a:bodyPr>
          <a:lstStyle/>
          <a:p>
            <a:pPr algn="ctr"/>
            <a:r>
              <a:rPr lang="en-US" altLang="zh-CN" sz="1700">
                <a:solidFill>
                  <a:schemeClr val="bg1"/>
                </a:solidFill>
                <a:effectLst>
                  <a:outerShdw blurRad="38100" dist="38100" dir="2700000" algn="tl">
                    <a:srgbClr val="000000">
                      <a:alpha val="43137"/>
                    </a:srgbClr>
                  </a:outerShdw>
                </a:effectLst>
                <a:cs typeface="+mn-ea"/>
                <a:sym typeface="+mn-lt"/>
              </a:rPr>
              <a:t>Lorem ipsum dolor sit amet consectetur</a:t>
            </a:r>
            <a:endParaRPr lang="zh-CN" altLang="en-US" sz="1700">
              <a:solidFill>
                <a:schemeClr val="bg1"/>
              </a:solidFill>
              <a:effectLst>
                <a:outerShdw blurRad="38100" dist="38100" dir="2700000" algn="tl">
                  <a:srgbClr val="000000">
                    <a:alpha val="43137"/>
                  </a:srgbClr>
                </a:outerShdw>
              </a:effectLst>
              <a:cs typeface="+mn-ea"/>
              <a:sym typeface="+mn-lt"/>
            </a:endParaRPr>
          </a:p>
        </p:txBody>
      </p:sp>
      <p:sp>
        <p:nvSpPr>
          <p:cNvPr id="127" name="文本框 126"/>
          <p:cNvSpPr txBox="1"/>
          <p:nvPr/>
        </p:nvSpPr>
        <p:spPr>
          <a:xfrm>
            <a:off x="-36142" y="57150"/>
            <a:ext cx="1019816" cy="1092607"/>
          </a:xfrm>
          <a:prstGeom prst="rect">
            <a:avLst/>
          </a:prstGeom>
          <a:noFill/>
          <a:effectLst/>
        </p:spPr>
        <p:txBody>
          <a:bodyPr wrap="square" rtlCol="0">
            <a:spAutoFit/>
          </a:bodyPr>
          <a:lstStyle/>
          <a:p>
            <a:pPr algn="ctr"/>
            <a:r>
              <a:rPr lang="en-US" altLang="zh-CN" sz="6500">
                <a:solidFill>
                  <a:schemeClr val="bg1"/>
                </a:solidFill>
                <a:effectLst>
                  <a:outerShdw dist="63500" dir="2700000" algn="tl" rotWithShape="0">
                    <a:prstClr val="black">
                      <a:alpha val="20000"/>
                    </a:prstClr>
                  </a:outerShdw>
                </a:effectLst>
                <a:cs typeface="+mn-ea"/>
                <a:sym typeface="+mn-lt"/>
              </a:rPr>
              <a:t>1</a:t>
            </a:r>
            <a:endParaRPr lang="zh-CN" altLang="en-US" sz="6500">
              <a:solidFill>
                <a:schemeClr val="bg1"/>
              </a:solidFill>
              <a:effectLst>
                <a:outerShdw dist="63500" dir="2700000" algn="tl" rotWithShape="0">
                  <a:prstClr val="black">
                    <a:alpha val="20000"/>
                  </a:prstClr>
                </a:outerShdw>
              </a:effectLst>
              <a:cs typeface="+mn-ea"/>
              <a:sym typeface="+mn-lt"/>
            </a:endParaRPr>
          </a:p>
        </p:txBody>
      </p:sp>
      <p:sp>
        <p:nvSpPr>
          <p:cNvPr id="137" name="任意多边形: 形状 136"/>
          <p:cNvSpPr/>
          <p:nvPr/>
        </p:nvSpPr>
        <p:spPr>
          <a:xfrm>
            <a:off x="6024528" y="120512"/>
            <a:ext cx="501182" cy="339725"/>
          </a:xfrm>
          <a:custGeom>
            <a:avLst/>
            <a:gdLst>
              <a:gd name="connsiteX0" fmla="*/ 0 w 538815"/>
              <a:gd name="connsiteY0" fmla="*/ 464496 h 464496"/>
              <a:gd name="connsiteX1" fmla="*/ 269408 w 538815"/>
              <a:gd name="connsiteY1" fmla="*/ 0 h 464496"/>
              <a:gd name="connsiteX2" fmla="*/ 538815 w 538815"/>
              <a:gd name="connsiteY2" fmla="*/ 464496 h 464496"/>
              <a:gd name="connsiteX3" fmla="*/ 0 w 538815"/>
              <a:gd name="connsiteY3" fmla="*/ 464496 h 464496"/>
              <a:gd name="connsiteX0" fmla="*/ 111592 w 650407"/>
              <a:gd name="connsiteY0" fmla="*/ 512121 h 512121"/>
              <a:gd name="connsiteX1" fmla="*/ 0 w 650407"/>
              <a:gd name="connsiteY1" fmla="*/ 0 h 512121"/>
              <a:gd name="connsiteX2" fmla="*/ 650407 w 650407"/>
              <a:gd name="connsiteY2" fmla="*/ 512121 h 512121"/>
              <a:gd name="connsiteX3" fmla="*/ 111592 w 650407"/>
              <a:gd name="connsiteY3" fmla="*/ 512121 h 512121"/>
              <a:gd name="connsiteX0" fmla="*/ 70317 w 650407"/>
              <a:gd name="connsiteY0" fmla="*/ 312096 h 512121"/>
              <a:gd name="connsiteX1" fmla="*/ 0 w 650407"/>
              <a:gd name="connsiteY1" fmla="*/ 0 h 512121"/>
              <a:gd name="connsiteX2" fmla="*/ 650407 w 650407"/>
              <a:gd name="connsiteY2" fmla="*/ 512121 h 512121"/>
              <a:gd name="connsiteX3" fmla="*/ 70317 w 650407"/>
              <a:gd name="connsiteY3" fmla="*/ 312096 h 512121"/>
              <a:gd name="connsiteX0" fmla="*/ 70317 w 501182"/>
              <a:gd name="connsiteY0" fmla="*/ 314325 h 314325"/>
              <a:gd name="connsiteX1" fmla="*/ 0 w 501182"/>
              <a:gd name="connsiteY1" fmla="*/ 2229 h 314325"/>
              <a:gd name="connsiteX2" fmla="*/ 501182 w 501182"/>
              <a:gd name="connsiteY2" fmla="*/ 0 h 314325"/>
              <a:gd name="connsiteX3" fmla="*/ 70317 w 501182"/>
              <a:gd name="connsiteY3" fmla="*/ 314325 h 314325"/>
              <a:gd name="connsiteX0" fmla="*/ 92542 w 523407"/>
              <a:gd name="connsiteY0" fmla="*/ 318446 h 318446"/>
              <a:gd name="connsiteX1" fmla="*/ 0 w 523407"/>
              <a:gd name="connsiteY1" fmla="*/ 0 h 318446"/>
              <a:gd name="connsiteX2" fmla="*/ 523407 w 523407"/>
              <a:gd name="connsiteY2" fmla="*/ 4121 h 318446"/>
              <a:gd name="connsiteX3" fmla="*/ 92542 w 523407"/>
              <a:gd name="connsiteY3" fmla="*/ 318446 h 318446"/>
              <a:gd name="connsiteX0" fmla="*/ 92542 w 523407"/>
              <a:gd name="connsiteY0" fmla="*/ 314325 h 314325"/>
              <a:gd name="connsiteX1" fmla="*/ 0 w 523407"/>
              <a:gd name="connsiteY1" fmla="*/ 37154 h 314325"/>
              <a:gd name="connsiteX2" fmla="*/ 523407 w 523407"/>
              <a:gd name="connsiteY2" fmla="*/ 0 h 314325"/>
              <a:gd name="connsiteX3" fmla="*/ 92542 w 523407"/>
              <a:gd name="connsiteY3" fmla="*/ 314325 h 314325"/>
              <a:gd name="connsiteX0" fmla="*/ 92542 w 501182"/>
              <a:gd name="connsiteY0" fmla="*/ 339725 h 339725"/>
              <a:gd name="connsiteX1" fmla="*/ 0 w 501182"/>
              <a:gd name="connsiteY1" fmla="*/ 62554 h 339725"/>
              <a:gd name="connsiteX2" fmla="*/ 501182 w 501182"/>
              <a:gd name="connsiteY2" fmla="*/ 0 h 339725"/>
              <a:gd name="connsiteX3" fmla="*/ 92542 w 501182"/>
              <a:gd name="connsiteY3" fmla="*/ 339725 h 339725"/>
            </a:gdLst>
            <a:ahLst/>
            <a:cxnLst>
              <a:cxn ang="0">
                <a:pos x="connsiteX0" y="connsiteY0"/>
              </a:cxn>
              <a:cxn ang="0">
                <a:pos x="connsiteX1" y="connsiteY1"/>
              </a:cxn>
              <a:cxn ang="0">
                <a:pos x="connsiteX2" y="connsiteY2"/>
              </a:cxn>
              <a:cxn ang="0">
                <a:pos x="connsiteX3" y="connsiteY3"/>
              </a:cxn>
            </a:cxnLst>
            <a:rect l="l" t="t" r="r" b="b"/>
            <a:pathLst>
              <a:path w="501182" h="339725">
                <a:moveTo>
                  <a:pt x="92542" y="339725"/>
                </a:moveTo>
                <a:lnTo>
                  <a:pt x="0" y="62554"/>
                </a:lnTo>
                <a:lnTo>
                  <a:pt x="501182" y="0"/>
                </a:lnTo>
                <a:lnTo>
                  <a:pt x="92542" y="339725"/>
                </a:lnTo>
                <a:close/>
              </a:path>
            </a:pathLst>
          </a:custGeom>
          <a:solidFill>
            <a:srgbClr val="3BCCFF"/>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8" name="任意多边形: 形状 137"/>
          <p:cNvSpPr/>
          <p:nvPr/>
        </p:nvSpPr>
        <p:spPr>
          <a:xfrm rot="3205005">
            <a:off x="6039091" y="634378"/>
            <a:ext cx="322242" cy="218431"/>
          </a:xfrm>
          <a:custGeom>
            <a:avLst/>
            <a:gdLst>
              <a:gd name="connsiteX0" fmla="*/ 0 w 538815"/>
              <a:gd name="connsiteY0" fmla="*/ 464496 h 464496"/>
              <a:gd name="connsiteX1" fmla="*/ 269408 w 538815"/>
              <a:gd name="connsiteY1" fmla="*/ 0 h 464496"/>
              <a:gd name="connsiteX2" fmla="*/ 538815 w 538815"/>
              <a:gd name="connsiteY2" fmla="*/ 464496 h 464496"/>
              <a:gd name="connsiteX3" fmla="*/ 0 w 538815"/>
              <a:gd name="connsiteY3" fmla="*/ 464496 h 464496"/>
              <a:gd name="connsiteX0" fmla="*/ 111592 w 650407"/>
              <a:gd name="connsiteY0" fmla="*/ 512121 h 512121"/>
              <a:gd name="connsiteX1" fmla="*/ 0 w 650407"/>
              <a:gd name="connsiteY1" fmla="*/ 0 h 512121"/>
              <a:gd name="connsiteX2" fmla="*/ 650407 w 650407"/>
              <a:gd name="connsiteY2" fmla="*/ 512121 h 512121"/>
              <a:gd name="connsiteX3" fmla="*/ 111592 w 650407"/>
              <a:gd name="connsiteY3" fmla="*/ 512121 h 512121"/>
              <a:gd name="connsiteX0" fmla="*/ 70317 w 650407"/>
              <a:gd name="connsiteY0" fmla="*/ 312096 h 512121"/>
              <a:gd name="connsiteX1" fmla="*/ 0 w 650407"/>
              <a:gd name="connsiteY1" fmla="*/ 0 h 512121"/>
              <a:gd name="connsiteX2" fmla="*/ 650407 w 650407"/>
              <a:gd name="connsiteY2" fmla="*/ 512121 h 512121"/>
              <a:gd name="connsiteX3" fmla="*/ 70317 w 650407"/>
              <a:gd name="connsiteY3" fmla="*/ 312096 h 512121"/>
              <a:gd name="connsiteX0" fmla="*/ 70317 w 501182"/>
              <a:gd name="connsiteY0" fmla="*/ 314325 h 314325"/>
              <a:gd name="connsiteX1" fmla="*/ 0 w 501182"/>
              <a:gd name="connsiteY1" fmla="*/ 2229 h 314325"/>
              <a:gd name="connsiteX2" fmla="*/ 501182 w 501182"/>
              <a:gd name="connsiteY2" fmla="*/ 0 h 314325"/>
              <a:gd name="connsiteX3" fmla="*/ 70317 w 501182"/>
              <a:gd name="connsiteY3" fmla="*/ 314325 h 314325"/>
              <a:gd name="connsiteX0" fmla="*/ 92542 w 523407"/>
              <a:gd name="connsiteY0" fmla="*/ 318446 h 318446"/>
              <a:gd name="connsiteX1" fmla="*/ 0 w 523407"/>
              <a:gd name="connsiteY1" fmla="*/ 0 h 318446"/>
              <a:gd name="connsiteX2" fmla="*/ 523407 w 523407"/>
              <a:gd name="connsiteY2" fmla="*/ 4121 h 318446"/>
              <a:gd name="connsiteX3" fmla="*/ 92542 w 523407"/>
              <a:gd name="connsiteY3" fmla="*/ 318446 h 318446"/>
              <a:gd name="connsiteX0" fmla="*/ 92542 w 523407"/>
              <a:gd name="connsiteY0" fmla="*/ 314325 h 314325"/>
              <a:gd name="connsiteX1" fmla="*/ 0 w 523407"/>
              <a:gd name="connsiteY1" fmla="*/ 37154 h 314325"/>
              <a:gd name="connsiteX2" fmla="*/ 523407 w 523407"/>
              <a:gd name="connsiteY2" fmla="*/ 0 h 314325"/>
              <a:gd name="connsiteX3" fmla="*/ 92542 w 523407"/>
              <a:gd name="connsiteY3" fmla="*/ 314325 h 314325"/>
              <a:gd name="connsiteX0" fmla="*/ 92542 w 501182"/>
              <a:gd name="connsiteY0" fmla="*/ 339725 h 339725"/>
              <a:gd name="connsiteX1" fmla="*/ 0 w 501182"/>
              <a:gd name="connsiteY1" fmla="*/ 62554 h 339725"/>
              <a:gd name="connsiteX2" fmla="*/ 501182 w 501182"/>
              <a:gd name="connsiteY2" fmla="*/ 0 h 339725"/>
              <a:gd name="connsiteX3" fmla="*/ 92542 w 501182"/>
              <a:gd name="connsiteY3" fmla="*/ 339725 h 339725"/>
            </a:gdLst>
            <a:ahLst/>
            <a:cxnLst>
              <a:cxn ang="0">
                <a:pos x="connsiteX0" y="connsiteY0"/>
              </a:cxn>
              <a:cxn ang="0">
                <a:pos x="connsiteX1" y="connsiteY1"/>
              </a:cxn>
              <a:cxn ang="0">
                <a:pos x="connsiteX2" y="connsiteY2"/>
              </a:cxn>
              <a:cxn ang="0">
                <a:pos x="connsiteX3" y="connsiteY3"/>
              </a:cxn>
            </a:cxnLst>
            <a:rect l="l" t="t" r="r" b="b"/>
            <a:pathLst>
              <a:path w="501182" h="339725">
                <a:moveTo>
                  <a:pt x="92542" y="339725"/>
                </a:moveTo>
                <a:lnTo>
                  <a:pt x="0" y="62554"/>
                </a:lnTo>
                <a:lnTo>
                  <a:pt x="501182" y="0"/>
                </a:lnTo>
                <a:lnTo>
                  <a:pt x="92542" y="339725"/>
                </a:lnTo>
                <a:close/>
              </a:path>
            </a:pathLst>
          </a:custGeom>
          <a:solidFill>
            <a:srgbClr val="00B9FA"/>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308933925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ppt_w</p:attrName>
                                        </p:attrNameLst>
                                      </p:cBhvr>
                                      <p:tavLst>
                                        <p:tav tm="0">
                                          <p:val>
                                            <p:fltVal val="0"/>
                                          </p:val>
                                        </p:tav>
                                        <p:tav tm="100000">
                                          <p:val>
                                            <p:strVal val="#ppt_w"/>
                                          </p:val>
                                        </p:tav>
                                      </p:tavLst>
                                    </p:anim>
                                    <p:anim calcmode="lin" valueType="num">
                                      <p:cBhvr>
                                        <p:cTn id="8" dur="500" fill="hold"/>
                                        <p:tgtEl>
                                          <p:spTgt spid="62"/>
                                        </p:tgtEl>
                                        <p:attrNameLst>
                                          <p:attrName>ppt_h</p:attrName>
                                        </p:attrNameLst>
                                      </p:cBhvr>
                                      <p:tavLst>
                                        <p:tav tm="0">
                                          <p:val>
                                            <p:fltVal val="0"/>
                                          </p:val>
                                        </p:tav>
                                        <p:tav tm="100000">
                                          <p:val>
                                            <p:strVal val="#ppt_h"/>
                                          </p:val>
                                        </p:tav>
                                      </p:tavLst>
                                    </p:anim>
                                    <p:animEffect transition="in" filter="fade">
                                      <p:cBhvr>
                                        <p:cTn id="9" dur="500"/>
                                        <p:tgtEl>
                                          <p:spTgt spid="6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1"/>
                                        </p:tgtEl>
                                        <p:attrNameLst>
                                          <p:attrName>style.visibility</p:attrName>
                                        </p:attrNameLst>
                                      </p:cBhvr>
                                      <p:to>
                                        <p:strVal val="visible"/>
                                      </p:to>
                                    </p:set>
                                    <p:anim calcmode="lin" valueType="num">
                                      <p:cBhvr>
                                        <p:cTn id="12" dur="500" fill="hold"/>
                                        <p:tgtEl>
                                          <p:spTgt spid="61"/>
                                        </p:tgtEl>
                                        <p:attrNameLst>
                                          <p:attrName>ppt_w</p:attrName>
                                        </p:attrNameLst>
                                      </p:cBhvr>
                                      <p:tavLst>
                                        <p:tav tm="0">
                                          <p:val>
                                            <p:fltVal val="0"/>
                                          </p:val>
                                        </p:tav>
                                        <p:tav tm="100000">
                                          <p:val>
                                            <p:strVal val="#ppt_w"/>
                                          </p:val>
                                        </p:tav>
                                      </p:tavLst>
                                    </p:anim>
                                    <p:anim calcmode="lin" valueType="num">
                                      <p:cBhvr>
                                        <p:cTn id="13" dur="500" fill="hold"/>
                                        <p:tgtEl>
                                          <p:spTgt spid="61"/>
                                        </p:tgtEl>
                                        <p:attrNameLst>
                                          <p:attrName>ppt_h</p:attrName>
                                        </p:attrNameLst>
                                      </p:cBhvr>
                                      <p:tavLst>
                                        <p:tav tm="0">
                                          <p:val>
                                            <p:fltVal val="0"/>
                                          </p:val>
                                        </p:tav>
                                        <p:tav tm="100000">
                                          <p:val>
                                            <p:strVal val="#ppt_h"/>
                                          </p:val>
                                        </p:tav>
                                      </p:tavLst>
                                    </p:anim>
                                    <p:animEffect transition="in" filter="fade">
                                      <p:cBhvr>
                                        <p:cTn id="14" dur="500"/>
                                        <p:tgtEl>
                                          <p:spTgt spid="61"/>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60"/>
                                        </p:tgtEl>
                                        <p:attrNameLst>
                                          <p:attrName>style.visibility</p:attrName>
                                        </p:attrNameLst>
                                      </p:cBhvr>
                                      <p:to>
                                        <p:strVal val="visible"/>
                                      </p:to>
                                    </p:set>
                                    <p:anim calcmode="lin" valueType="num">
                                      <p:cBhvr>
                                        <p:cTn id="17" dur="500" fill="hold"/>
                                        <p:tgtEl>
                                          <p:spTgt spid="60"/>
                                        </p:tgtEl>
                                        <p:attrNameLst>
                                          <p:attrName>ppt_w</p:attrName>
                                        </p:attrNameLst>
                                      </p:cBhvr>
                                      <p:tavLst>
                                        <p:tav tm="0">
                                          <p:val>
                                            <p:fltVal val="0"/>
                                          </p:val>
                                        </p:tav>
                                        <p:tav tm="100000">
                                          <p:val>
                                            <p:strVal val="#ppt_w"/>
                                          </p:val>
                                        </p:tav>
                                      </p:tavLst>
                                    </p:anim>
                                    <p:anim calcmode="lin" valueType="num">
                                      <p:cBhvr>
                                        <p:cTn id="18" dur="500" fill="hold"/>
                                        <p:tgtEl>
                                          <p:spTgt spid="60"/>
                                        </p:tgtEl>
                                        <p:attrNameLst>
                                          <p:attrName>ppt_h</p:attrName>
                                        </p:attrNameLst>
                                      </p:cBhvr>
                                      <p:tavLst>
                                        <p:tav tm="0">
                                          <p:val>
                                            <p:fltVal val="0"/>
                                          </p:val>
                                        </p:tav>
                                        <p:tav tm="100000">
                                          <p:val>
                                            <p:strVal val="#ppt_h"/>
                                          </p:val>
                                        </p:tav>
                                      </p:tavLst>
                                    </p:anim>
                                    <p:animEffect transition="in" filter="fade">
                                      <p:cBhvr>
                                        <p:cTn id="19" dur="500"/>
                                        <p:tgtEl>
                                          <p:spTgt spid="60"/>
                                        </p:tgtEl>
                                      </p:cBhvr>
                                    </p:animEffect>
                                  </p:childTnLst>
                                </p:cTn>
                              </p:par>
                            </p:childTnLst>
                          </p:cTn>
                        </p:par>
                        <p:par>
                          <p:cTn id="20" fill="hold">
                            <p:stCondLst>
                              <p:cond delay="500"/>
                            </p:stCondLst>
                            <p:childTnLst>
                              <p:par>
                                <p:cTn id="21" presetID="21" presetClass="entr" presetSubtype="1" fill="hold" nodeType="afterEffect">
                                  <p:stCondLst>
                                    <p:cond delay="0"/>
                                  </p:stCondLst>
                                  <p:childTnLst>
                                    <p:set>
                                      <p:cBhvr>
                                        <p:cTn id="22" dur="1" fill="hold">
                                          <p:stCondLst>
                                            <p:cond delay="0"/>
                                          </p:stCondLst>
                                        </p:cTn>
                                        <p:tgtEl>
                                          <p:spTgt spid="104"/>
                                        </p:tgtEl>
                                        <p:attrNameLst>
                                          <p:attrName>style.visibility</p:attrName>
                                        </p:attrNameLst>
                                      </p:cBhvr>
                                      <p:to>
                                        <p:strVal val="visible"/>
                                      </p:to>
                                    </p:set>
                                    <p:animEffect transition="in" filter="wheel(1)">
                                      <p:cBhvr>
                                        <p:cTn id="23" dur="1200"/>
                                        <p:tgtEl>
                                          <p:spTgt spid="104"/>
                                        </p:tgtEl>
                                      </p:cBhvr>
                                    </p:animEffect>
                                  </p:childTnLst>
                                </p:cTn>
                              </p:par>
                              <p:par>
                                <p:cTn id="24" presetID="21" presetClass="entr" presetSubtype="1" fill="hold" grpId="0" nodeType="withEffect">
                                  <p:stCondLst>
                                    <p:cond delay="0"/>
                                  </p:stCondLst>
                                  <p:childTnLst>
                                    <p:set>
                                      <p:cBhvr>
                                        <p:cTn id="25" dur="1" fill="hold">
                                          <p:stCondLst>
                                            <p:cond delay="0"/>
                                          </p:stCondLst>
                                        </p:cTn>
                                        <p:tgtEl>
                                          <p:spTgt spid="59"/>
                                        </p:tgtEl>
                                        <p:attrNameLst>
                                          <p:attrName>style.visibility</p:attrName>
                                        </p:attrNameLst>
                                      </p:cBhvr>
                                      <p:to>
                                        <p:strVal val="visible"/>
                                      </p:to>
                                    </p:set>
                                    <p:animEffect transition="in" filter="wheel(1)">
                                      <p:cBhvr>
                                        <p:cTn id="26" dur="1000"/>
                                        <p:tgtEl>
                                          <p:spTgt spid="59"/>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05"/>
                                        </p:tgtEl>
                                        <p:attrNameLst>
                                          <p:attrName>style.visibility</p:attrName>
                                        </p:attrNameLst>
                                      </p:cBhvr>
                                      <p:to>
                                        <p:strVal val="visible"/>
                                      </p:to>
                                    </p:set>
                                    <p:animEffect transition="in" filter="fade">
                                      <p:cBhvr>
                                        <p:cTn id="29" dur="500"/>
                                        <p:tgtEl>
                                          <p:spTgt spid="105"/>
                                        </p:tgtEl>
                                      </p:cBhvr>
                                    </p:animEffect>
                                  </p:childTnLst>
                                </p:cTn>
                              </p:par>
                            </p:childTnLst>
                          </p:cTn>
                        </p:par>
                        <p:par>
                          <p:cTn id="30" fill="hold">
                            <p:stCondLst>
                              <p:cond delay="1700"/>
                            </p:stCondLst>
                            <p:childTnLst>
                              <p:par>
                                <p:cTn id="31" presetID="10" presetClass="entr" presetSubtype="0" fill="hold" grpId="0" nodeType="afterEffect">
                                  <p:stCondLst>
                                    <p:cond delay="0"/>
                                  </p:stCondLst>
                                  <p:iterate type="lt">
                                    <p:tmPct val="3000"/>
                                  </p:iterate>
                                  <p:childTnLst>
                                    <p:set>
                                      <p:cBhvr>
                                        <p:cTn id="32" dur="1" fill="hold">
                                          <p:stCondLst>
                                            <p:cond delay="0"/>
                                          </p:stCondLst>
                                        </p:cTn>
                                        <p:tgtEl>
                                          <p:spTgt spid="106"/>
                                        </p:tgtEl>
                                        <p:attrNameLst>
                                          <p:attrName>style.visibility</p:attrName>
                                        </p:attrNameLst>
                                      </p:cBhvr>
                                      <p:to>
                                        <p:strVal val="visible"/>
                                      </p:to>
                                    </p:set>
                                    <p:animEffect transition="in" filter="fade">
                                      <p:cBhvr>
                                        <p:cTn id="33" dur="500"/>
                                        <p:tgtEl>
                                          <p:spTgt spid="106"/>
                                        </p:tgtEl>
                                      </p:cBhvr>
                                    </p:animEffect>
                                  </p:childTnLst>
                                </p:cTn>
                              </p:par>
                            </p:childTnLst>
                          </p:cTn>
                        </p:par>
                        <p:par>
                          <p:cTn id="34" fill="hold">
                            <p:stCondLst>
                              <p:cond delay="2680"/>
                            </p:stCondLst>
                            <p:childTnLst>
                              <p:par>
                                <p:cTn id="35" presetID="10" presetClass="entr" presetSubtype="0" fill="hold" nodeType="afterEffect">
                                  <p:stCondLst>
                                    <p:cond delay="0"/>
                                  </p:stCondLst>
                                  <p:childTnLst>
                                    <p:set>
                                      <p:cBhvr>
                                        <p:cTn id="36" dur="1" fill="hold">
                                          <p:stCondLst>
                                            <p:cond delay="0"/>
                                          </p:stCondLst>
                                        </p:cTn>
                                        <p:tgtEl>
                                          <p:spTgt spid="163"/>
                                        </p:tgtEl>
                                        <p:attrNameLst>
                                          <p:attrName>style.visibility</p:attrName>
                                        </p:attrNameLst>
                                      </p:cBhvr>
                                      <p:to>
                                        <p:strVal val="visible"/>
                                      </p:to>
                                    </p:set>
                                    <p:animEffect transition="in" filter="fade">
                                      <p:cBhvr>
                                        <p:cTn id="37" dur="300"/>
                                        <p:tgtEl>
                                          <p:spTgt spid="163"/>
                                        </p:tgtEl>
                                      </p:cBhvr>
                                    </p:animEffect>
                                  </p:childTnLst>
                                </p:cTn>
                              </p:par>
                              <p:par>
                                <p:cTn id="38" presetID="53" presetClass="entr" presetSubtype="16" fill="hold" nodeType="withEffect">
                                  <p:stCondLst>
                                    <p:cond delay="0"/>
                                  </p:stCondLst>
                                  <p:childTnLst>
                                    <p:set>
                                      <p:cBhvr>
                                        <p:cTn id="39" dur="1" fill="hold">
                                          <p:stCondLst>
                                            <p:cond delay="0"/>
                                          </p:stCondLst>
                                        </p:cTn>
                                        <p:tgtEl>
                                          <p:spTgt spid="140"/>
                                        </p:tgtEl>
                                        <p:attrNameLst>
                                          <p:attrName>style.visibility</p:attrName>
                                        </p:attrNameLst>
                                      </p:cBhvr>
                                      <p:to>
                                        <p:strVal val="visible"/>
                                      </p:to>
                                    </p:set>
                                    <p:anim calcmode="lin" valueType="num">
                                      <p:cBhvr>
                                        <p:cTn id="40" dur="300" fill="hold"/>
                                        <p:tgtEl>
                                          <p:spTgt spid="140"/>
                                        </p:tgtEl>
                                        <p:attrNameLst>
                                          <p:attrName>ppt_w</p:attrName>
                                        </p:attrNameLst>
                                      </p:cBhvr>
                                      <p:tavLst>
                                        <p:tav tm="0">
                                          <p:val>
                                            <p:fltVal val="0"/>
                                          </p:val>
                                        </p:tav>
                                        <p:tav tm="100000">
                                          <p:val>
                                            <p:strVal val="#ppt_w"/>
                                          </p:val>
                                        </p:tav>
                                      </p:tavLst>
                                    </p:anim>
                                    <p:anim calcmode="lin" valueType="num">
                                      <p:cBhvr>
                                        <p:cTn id="41" dur="300" fill="hold"/>
                                        <p:tgtEl>
                                          <p:spTgt spid="140"/>
                                        </p:tgtEl>
                                        <p:attrNameLst>
                                          <p:attrName>ppt_h</p:attrName>
                                        </p:attrNameLst>
                                      </p:cBhvr>
                                      <p:tavLst>
                                        <p:tav tm="0">
                                          <p:val>
                                            <p:fltVal val="0"/>
                                          </p:val>
                                        </p:tav>
                                        <p:tav tm="100000">
                                          <p:val>
                                            <p:strVal val="#ppt_h"/>
                                          </p:val>
                                        </p:tav>
                                      </p:tavLst>
                                    </p:anim>
                                    <p:animEffect transition="in" filter="fade">
                                      <p:cBhvr>
                                        <p:cTn id="42" dur="300"/>
                                        <p:tgtEl>
                                          <p:spTgt spid="140"/>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149"/>
                                        </p:tgtEl>
                                        <p:attrNameLst>
                                          <p:attrName>style.visibility</p:attrName>
                                        </p:attrNameLst>
                                      </p:cBhvr>
                                      <p:to>
                                        <p:strVal val="visible"/>
                                      </p:to>
                                    </p:set>
                                    <p:anim calcmode="lin" valueType="num">
                                      <p:cBhvr>
                                        <p:cTn id="45" dur="300" fill="hold"/>
                                        <p:tgtEl>
                                          <p:spTgt spid="149"/>
                                        </p:tgtEl>
                                        <p:attrNameLst>
                                          <p:attrName>ppt_w</p:attrName>
                                        </p:attrNameLst>
                                      </p:cBhvr>
                                      <p:tavLst>
                                        <p:tav tm="0">
                                          <p:val>
                                            <p:fltVal val="0"/>
                                          </p:val>
                                        </p:tav>
                                        <p:tav tm="100000">
                                          <p:val>
                                            <p:strVal val="#ppt_w"/>
                                          </p:val>
                                        </p:tav>
                                      </p:tavLst>
                                    </p:anim>
                                    <p:anim calcmode="lin" valueType="num">
                                      <p:cBhvr>
                                        <p:cTn id="46" dur="300" fill="hold"/>
                                        <p:tgtEl>
                                          <p:spTgt spid="149"/>
                                        </p:tgtEl>
                                        <p:attrNameLst>
                                          <p:attrName>ppt_h</p:attrName>
                                        </p:attrNameLst>
                                      </p:cBhvr>
                                      <p:tavLst>
                                        <p:tav tm="0">
                                          <p:val>
                                            <p:fltVal val="0"/>
                                          </p:val>
                                        </p:tav>
                                        <p:tav tm="100000">
                                          <p:val>
                                            <p:strVal val="#ppt_h"/>
                                          </p:val>
                                        </p:tav>
                                      </p:tavLst>
                                    </p:anim>
                                    <p:animEffect transition="in" filter="fade">
                                      <p:cBhvr>
                                        <p:cTn id="47" dur="300"/>
                                        <p:tgtEl>
                                          <p:spTgt spid="149"/>
                                        </p:tgtEl>
                                      </p:cBhvr>
                                    </p:animEffect>
                                  </p:childTnLst>
                                </p:cTn>
                              </p:par>
                            </p:childTnLst>
                          </p:cTn>
                        </p:par>
                        <p:par>
                          <p:cTn id="48" fill="hold">
                            <p:stCondLst>
                              <p:cond delay="2980"/>
                            </p:stCondLst>
                            <p:childTnLst>
                              <p:par>
                                <p:cTn id="49" presetID="10" presetClass="entr" presetSubtype="0" fill="hold" nodeType="afterEffect">
                                  <p:stCondLst>
                                    <p:cond delay="0"/>
                                  </p:stCondLst>
                                  <p:childTnLst>
                                    <p:set>
                                      <p:cBhvr>
                                        <p:cTn id="50" dur="1" fill="hold">
                                          <p:stCondLst>
                                            <p:cond delay="0"/>
                                          </p:stCondLst>
                                        </p:cTn>
                                        <p:tgtEl>
                                          <p:spTgt spid="162"/>
                                        </p:tgtEl>
                                        <p:attrNameLst>
                                          <p:attrName>style.visibility</p:attrName>
                                        </p:attrNameLst>
                                      </p:cBhvr>
                                      <p:to>
                                        <p:strVal val="visible"/>
                                      </p:to>
                                    </p:set>
                                    <p:animEffect transition="in" filter="fade">
                                      <p:cBhvr>
                                        <p:cTn id="51" dur="300"/>
                                        <p:tgtEl>
                                          <p:spTgt spid="162"/>
                                        </p:tgtEl>
                                      </p:cBhvr>
                                    </p:animEffect>
                                  </p:childTnLst>
                                </p:cTn>
                              </p:par>
                              <p:par>
                                <p:cTn id="52" presetID="53" presetClass="entr" presetSubtype="16" fill="hold" nodeType="withEffect">
                                  <p:stCondLst>
                                    <p:cond delay="0"/>
                                  </p:stCondLst>
                                  <p:childTnLst>
                                    <p:set>
                                      <p:cBhvr>
                                        <p:cTn id="53" dur="1" fill="hold">
                                          <p:stCondLst>
                                            <p:cond delay="0"/>
                                          </p:stCondLst>
                                        </p:cTn>
                                        <p:tgtEl>
                                          <p:spTgt spid="132"/>
                                        </p:tgtEl>
                                        <p:attrNameLst>
                                          <p:attrName>style.visibility</p:attrName>
                                        </p:attrNameLst>
                                      </p:cBhvr>
                                      <p:to>
                                        <p:strVal val="visible"/>
                                      </p:to>
                                    </p:set>
                                    <p:anim calcmode="lin" valueType="num">
                                      <p:cBhvr>
                                        <p:cTn id="54" dur="300" fill="hold"/>
                                        <p:tgtEl>
                                          <p:spTgt spid="132"/>
                                        </p:tgtEl>
                                        <p:attrNameLst>
                                          <p:attrName>ppt_w</p:attrName>
                                        </p:attrNameLst>
                                      </p:cBhvr>
                                      <p:tavLst>
                                        <p:tav tm="0">
                                          <p:val>
                                            <p:fltVal val="0"/>
                                          </p:val>
                                        </p:tav>
                                        <p:tav tm="100000">
                                          <p:val>
                                            <p:strVal val="#ppt_w"/>
                                          </p:val>
                                        </p:tav>
                                      </p:tavLst>
                                    </p:anim>
                                    <p:anim calcmode="lin" valueType="num">
                                      <p:cBhvr>
                                        <p:cTn id="55" dur="300" fill="hold"/>
                                        <p:tgtEl>
                                          <p:spTgt spid="132"/>
                                        </p:tgtEl>
                                        <p:attrNameLst>
                                          <p:attrName>ppt_h</p:attrName>
                                        </p:attrNameLst>
                                      </p:cBhvr>
                                      <p:tavLst>
                                        <p:tav tm="0">
                                          <p:val>
                                            <p:fltVal val="0"/>
                                          </p:val>
                                        </p:tav>
                                        <p:tav tm="100000">
                                          <p:val>
                                            <p:strVal val="#ppt_h"/>
                                          </p:val>
                                        </p:tav>
                                      </p:tavLst>
                                    </p:anim>
                                    <p:animEffect transition="in" filter="fade">
                                      <p:cBhvr>
                                        <p:cTn id="56" dur="300"/>
                                        <p:tgtEl>
                                          <p:spTgt spid="132"/>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148"/>
                                        </p:tgtEl>
                                        <p:attrNameLst>
                                          <p:attrName>style.visibility</p:attrName>
                                        </p:attrNameLst>
                                      </p:cBhvr>
                                      <p:to>
                                        <p:strVal val="visible"/>
                                      </p:to>
                                    </p:set>
                                    <p:anim calcmode="lin" valueType="num">
                                      <p:cBhvr>
                                        <p:cTn id="59" dur="300" fill="hold"/>
                                        <p:tgtEl>
                                          <p:spTgt spid="148"/>
                                        </p:tgtEl>
                                        <p:attrNameLst>
                                          <p:attrName>ppt_w</p:attrName>
                                        </p:attrNameLst>
                                      </p:cBhvr>
                                      <p:tavLst>
                                        <p:tav tm="0">
                                          <p:val>
                                            <p:fltVal val="0"/>
                                          </p:val>
                                        </p:tav>
                                        <p:tav tm="100000">
                                          <p:val>
                                            <p:strVal val="#ppt_w"/>
                                          </p:val>
                                        </p:tav>
                                      </p:tavLst>
                                    </p:anim>
                                    <p:anim calcmode="lin" valueType="num">
                                      <p:cBhvr>
                                        <p:cTn id="60" dur="300" fill="hold"/>
                                        <p:tgtEl>
                                          <p:spTgt spid="148"/>
                                        </p:tgtEl>
                                        <p:attrNameLst>
                                          <p:attrName>ppt_h</p:attrName>
                                        </p:attrNameLst>
                                      </p:cBhvr>
                                      <p:tavLst>
                                        <p:tav tm="0">
                                          <p:val>
                                            <p:fltVal val="0"/>
                                          </p:val>
                                        </p:tav>
                                        <p:tav tm="100000">
                                          <p:val>
                                            <p:strVal val="#ppt_h"/>
                                          </p:val>
                                        </p:tav>
                                      </p:tavLst>
                                    </p:anim>
                                    <p:animEffect transition="in" filter="fade">
                                      <p:cBhvr>
                                        <p:cTn id="61" dur="300"/>
                                        <p:tgtEl>
                                          <p:spTgt spid="148"/>
                                        </p:tgtEl>
                                      </p:cBhvr>
                                    </p:animEffect>
                                  </p:childTnLst>
                                </p:cTn>
                              </p:par>
                            </p:childTnLst>
                          </p:cTn>
                        </p:par>
                        <p:par>
                          <p:cTn id="62" fill="hold">
                            <p:stCondLst>
                              <p:cond delay="3280"/>
                            </p:stCondLst>
                            <p:childTnLst>
                              <p:par>
                                <p:cTn id="63" presetID="10" presetClass="entr" presetSubtype="0" fill="hold" nodeType="afterEffect">
                                  <p:stCondLst>
                                    <p:cond delay="0"/>
                                  </p:stCondLst>
                                  <p:childTnLst>
                                    <p:set>
                                      <p:cBhvr>
                                        <p:cTn id="64" dur="1" fill="hold">
                                          <p:stCondLst>
                                            <p:cond delay="0"/>
                                          </p:stCondLst>
                                        </p:cTn>
                                        <p:tgtEl>
                                          <p:spTgt spid="166"/>
                                        </p:tgtEl>
                                        <p:attrNameLst>
                                          <p:attrName>style.visibility</p:attrName>
                                        </p:attrNameLst>
                                      </p:cBhvr>
                                      <p:to>
                                        <p:strVal val="visible"/>
                                      </p:to>
                                    </p:set>
                                    <p:animEffect transition="in" filter="fade">
                                      <p:cBhvr>
                                        <p:cTn id="65" dur="300"/>
                                        <p:tgtEl>
                                          <p:spTgt spid="166"/>
                                        </p:tgtEl>
                                      </p:cBhvr>
                                    </p:animEffect>
                                  </p:childTnLst>
                                </p:cTn>
                              </p:par>
                              <p:par>
                                <p:cTn id="66" presetID="10" presetClass="entr" presetSubtype="0" fill="hold" nodeType="withEffect">
                                  <p:stCondLst>
                                    <p:cond delay="0"/>
                                  </p:stCondLst>
                                  <p:childTnLst>
                                    <p:set>
                                      <p:cBhvr>
                                        <p:cTn id="67" dur="1" fill="hold">
                                          <p:stCondLst>
                                            <p:cond delay="0"/>
                                          </p:stCondLst>
                                        </p:cTn>
                                        <p:tgtEl>
                                          <p:spTgt spid="124"/>
                                        </p:tgtEl>
                                        <p:attrNameLst>
                                          <p:attrName>style.visibility</p:attrName>
                                        </p:attrNameLst>
                                      </p:cBhvr>
                                      <p:to>
                                        <p:strVal val="visible"/>
                                      </p:to>
                                    </p:set>
                                    <p:animEffect transition="in" filter="fade">
                                      <p:cBhvr>
                                        <p:cTn id="68" dur="300"/>
                                        <p:tgtEl>
                                          <p:spTgt spid="124"/>
                                        </p:tgtEl>
                                      </p:cBhvr>
                                    </p:animEffect>
                                  </p:childTnLst>
                                </p:cTn>
                              </p:par>
                              <p:par>
                                <p:cTn id="69" presetID="10" presetClass="entr" presetSubtype="0" fill="hold" nodeType="withEffect">
                                  <p:stCondLst>
                                    <p:cond delay="0"/>
                                  </p:stCondLst>
                                  <p:childTnLst>
                                    <p:set>
                                      <p:cBhvr>
                                        <p:cTn id="70" dur="1" fill="hold">
                                          <p:stCondLst>
                                            <p:cond delay="0"/>
                                          </p:stCondLst>
                                        </p:cTn>
                                        <p:tgtEl>
                                          <p:spTgt spid="122"/>
                                        </p:tgtEl>
                                        <p:attrNameLst>
                                          <p:attrName>style.visibility</p:attrName>
                                        </p:attrNameLst>
                                      </p:cBhvr>
                                      <p:to>
                                        <p:strVal val="visible"/>
                                      </p:to>
                                    </p:set>
                                    <p:animEffect transition="in" filter="fade">
                                      <p:cBhvr>
                                        <p:cTn id="71" dur="300"/>
                                        <p:tgtEl>
                                          <p:spTgt spid="122"/>
                                        </p:tgtEl>
                                      </p:cBhvr>
                                    </p:animEffect>
                                  </p:childTnLst>
                                </p:cTn>
                              </p:par>
                            </p:childTnLst>
                          </p:cTn>
                        </p:par>
                        <p:par>
                          <p:cTn id="72" fill="hold">
                            <p:stCondLst>
                              <p:cond delay="3580"/>
                            </p:stCondLst>
                            <p:childTnLst>
                              <p:par>
                                <p:cTn id="73" presetID="10" presetClass="entr" presetSubtype="0" fill="hold" nodeType="afterEffect">
                                  <p:stCondLst>
                                    <p:cond delay="0"/>
                                  </p:stCondLst>
                                  <p:childTnLst>
                                    <p:set>
                                      <p:cBhvr>
                                        <p:cTn id="74" dur="1" fill="hold">
                                          <p:stCondLst>
                                            <p:cond delay="0"/>
                                          </p:stCondLst>
                                        </p:cTn>
                                        <p:tgtEl>
                                          <p:spTgt spid="168"/>
                                        </p:tgtEl>
                                        <p:attrNameLst>
                                          <p:attrName>style.visibility</p:attrName>
                                        </p:attrNameLst>
                                      </p:cBhvr>
                                      <p:to>
                                        <p:strVal val="visible"/>
                                      </p:to>
                                    </p:set>
                                    <p:animEffect transition="in" filter="fade">
                                      <p:cBhvr>
                                        <p:cTn id="75" dur="300"/>
                                        <p:tgtEl>
                                          <p:spTgt spid="168"/>
                                        </p:tgtEl>
                                      </p:cBhvr>
                                    </p:animEffect>
                                  </p:childTnLst>
                                </p:cTn>
                              </p:par>
                              <p:par>
                                <p:cTn id="76" presetID="10" presetClass="entr" presetSubtype="0" fill="hold" nodeType="withEffect">
                                  <p:stCondLst>
                                    <p:cond delay="0"/>
                                  </p:stCondLst>
                                  <p:childTnLst>
                                    <p:set>
                                      <p:cBhvr>
                                        <p:cTn id="77" dur="1" fill="hold">
                                          <p:stCondLst>
                                            <p:cond delay="0"/>
                                          </p:stCondLst>
                                        </p:cTn>
                                        <p:tgtEl>
                                          <p:spTgt spid="111"/>
                                        </p:tgtEl>
                                        <p:attrNameLst>
                                          <p:attrName>style.visibility</p:attrName>
                                        </p:attrNameLst>
                                      </p:cBhvr>
                                      <p:to>
                                        <p:strVal val="visible"/>
                                      </p:to>
                                    </p:set>
                                    <p:animEffect transition="in" filter="fade">
                                      <p:cBhvr>
                                        <p:cTn id="78" dur="300"/>
                                        <p:tgtEl>
                                          <p:spTgt spid="111"/>
                                        </p:tgtEl>
                                      </p:cBhvr>
                                    </p:animEffect>
                                  </p:childTnLst>
                                </p:cTn>
                              </p:par>
                              <p:par>
                                <p:cTn id="79" presetID="10" presetClass="entr" presetSubtype="0" fill="hold" nodeType="withEffect">
                                  <p:stCondLst>
                                    <p:cond delay="0"/>
                                  </p:stCondLst>
                                  <p:childTnLst>
                                    <p:set>
                                      <p:cBhvr>
                                        <p:cTn id="80" dur="1" fill="hold">
                                          <p:stCondLst>
                                            <p:cond delay="0"/>
                                          </p:stCondLst>
                                        </p:cTn>
                                        <p:tgtEl>
                                          <p:spTgt spid="114"/>
                                        </p:tgtEl>
                                        <p:attrNameLst>
                                          <p:attrName>style.visibility</p:attrName>
                                        </p:attrNameLst>
                                      </p:cBhvr>
                                      <p:to>
                                        <p:strVal val="visible"/>
                                      </p:to>
                                    </p:set>
                                    <p:animEffect transition="in" filter="fade">
                                      <p:cBhvr>
                                        <p:cTn id="81" dur="300"/>
                                        <p:tgtEl>
                                          <p:spTgt spid="114"/>
                                        </p:tgtEl>
                                      </p:cBhvr>
                                    </p:animEffect>
                                  </p:childTnLst>
                                </p:cTn>
                              </p:par>
                            </p:childTnLst>
                          </p:cTn>
                        </p:par>
                        <p:par>
                          <p:cTn id="82" fill="hold">
                            <p:stCondLst>
                              <p:cond delay="3880"/>
                            </p:stCondLst>
                            <p:childTnLst>
                              <p:par>
                                <p:cTn id="83" presetID="10" presetClass="entr" presetSubtype="0" fill="hold" nodeType="afterEffect">
                                  <p:stCondLst>
                                    <p:cond delay="0"/>
                                  </p:stCondLst>
                                  <p:childTnLst>
                                    <p:set>
                                      <p:cBhvr>
                                        <p:cTn id="84" dur="1" fill="hold">
                                          <p:stCondLst>
                                            <p:cond delay="0"/>
                                          </p:stCondLst>
                                        </p:cTn>
                                        <p:tgtEl>
                                          <p:spTgt spid="155"/>
                                        </p:tgtEl>
                                        <p:attrNameLst>
                                          <p:attrName>style.visibility</p:attrName>
                                        </p:attrNameLst>
                                      </p:cBhvr>
                                      <p:to>
                                        <p:strVal val="visible"/>
                                      </p:to>
                                    </p:set>
                                    <p:animEffect transition="in" filter="fade">
                                      <p:cBhvr>
                                        <p:cTn id="85" dur="500"/>
                                        <p:tgtEl>
                                          <p:spTgt spid="155"/>
                                        </p:tgtEl>
                                      </p:cBhvr>
                                    </p:animEffect>
                                  </p:childTnLst>
                                </p:cTn>
                              </p:par>
                              <p:par>
                                <p:cTn id="86" presetID="10" presetClass="entr" presetSubtype="0" fill="hold" nodeType="withEffect">
                                  <p:stCondLst>
                                    <p:cond delay="0"/>
                                  </p:stCondLst>
                                  <p:childTnLst>
                                    <p:set>
                                      <p:cBhvr>
                                        <p:cTn id="87" dur="1" fill="hold">
                                          <p:stCondLst>
                                            <p:cond delay="0"/>
                                          </p:stCondLst>
                                        </p:cTn>
                                        <p:tgtEl>
                                          <p:spTgt spid="158"/>
                                        </p:tgtEl>
                                        <p:attrNameLst>
                                          <p:attrName>style.visibility</p:attrName>
                                        </p:attrNameLst>
                                      </p:cBhvr>
                                      <p:to>
                                        <p:strVal val="visible"/>
                                      </p:to>
                                    </p:set>
                                    <p:animEffect transition="in" filter="fade">
                                      <p:cBhvr>
                                        <p:cTn id="88" dur="500"/>
                                        <p:tgtEl>
                                          <p:spTgt spid="158"/>
                                        </p:tgtEl>
                                      </p:cBhvr>
                                    </p:animEffect>
                                  </p:childTnLst>
                                </p:cTn>
                              </p:par>
                              <p:par>
                                <p:cTn id="89" presetID="10" presetClass="entr" presetSubtype="0" fill="hold" nodeType="withEffect">
                                  <p:stCondLst>
                                    <p:cond delay="0"/>
                                  </p:stCondLst>
                                  <p:childTnLst>
                                    <p:set>
                                      <p:cBhvr>
                                        <p:cTn id="90" dur="1" fill="hold">
                                          <p:stCondLst>
                                            <p:cond delay="0"/>
                                          </p:stCondLst>
                                        </p:cTn>
                                        <p:tgtEl>
                                          <p:spTgt spid="150"/>
                                        </p:tgtEl>
                                        <p:attrNameLst>
                                          <p:attrName>style.visibility</p:attrName>
                                        </p:attrNameLst>
                                      </p:cBhvr>
                                      <p:to>
                                        <p:strVal val="visible"/>
                                      </p:to>
                                    </p:set>
                                    <p:animEffect transition="in" filter="fade">
                                      <p:cBhvr>
                                        <p:cTn id="91" dur="500"/>
                                        <p:tgtEl>
                                          <p:spTgt spid="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9" grpId="0">
        <p:bldAsOne/>
      </p:bldGraphic>
      <p:bldP spid="60" grpId="0" animBg="1"/>
      <p:bldP spid="61" grpId="0" animBg="1"/>
      <p:bldP spid="62" grpId="0" animBg="1"/>
      <p:bldP spid="105" grpId="0"/>
      <p:bldP spid="106" grpId="0"/>
      <p:bldP spid="148" grpId="0" animBg="1"/>
      <p:bldP spid="14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7" name="椭圆 166"/>
          <p:cNvSpPr/>
          <p:nvPr/>
        </p:nvSpPr>
        <p:spPr>
          <a:xfrm>
            <a:off x="2153437" y="1400543"/>
            <a:ext cx="2903239" cy="2903239"/>
          </a:xfrm>
          <a:prstGeom prst="ellipse">
            <a:avLst/>
          </a:prstGeom>
          <a:noFill/>
          <a:ln w="41275">
            <a:solidFill>
              <a:schemeClr val="bg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6" name="椭圆 165"/>
          <p:cNvSpPr/>
          <p:nvPr/>
        </p:nvSpPr>
        <p:spPr>
          <a:xfrm>
            <a:off x="2476079" y="1726155"/>
            <a:ext cx="2310559" cy="2310559"/>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4" name="椭圆 163"/>
          <p:cNvSpPr/>
          <p:nvPr/>
        </p:nvSpPr>
        <p:spPr>
          <a:xfrm>
            <a:off x="7377856" y="-2373257"/>
            <a:ext cx="14554200" cy="14554200"/>
          </a:xfrm>
          <a:prstGeom prst="ellipse">
            <a:avLst/>
          </a:pr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63" name="组合 162"/>
          <p:cNvGrpSpPr/>
          <p:nvPr/>
        </p:nvGrpSpPr>
        <p:grpSpPr>
          <a:xfrm>
            <a:off x="7552795" y="-1877009"/>
            <a:ext cx="11512410" cy="12277464"/>
            <a:chOff x="2419350" y="2400300"/>
            <a:chExt cx="6845160" cy="7300053"/>
          </a:xfrm>
        </p:grpSpPr>
        <p:grpSp>
          <p:nvGrpSpPr>
            <p:cNvPr id="76" name="组合 75"/>
            <p:cNvGrpSpPr/>
            <p:nvPr/>
          </p:nvGrpSpPr>
          <p:grpSpPr>
            <a:xfrm>
              <a:off x="2419350" y="2400300"/>
              <a:ext cx="6845160" cy="7300053"/>
              <a:chOff x="3466492" y="2349500"/>
              <a:chExt cx="4997599" cy="5319063"/>
            </a:xfrm>
          </p:grpSpPr>
          <p:grpSp>
            <p:nvGrpSpPr>
              <p:cNvPr id="77" name="组合 76"/>
              <p:cNvGrpSpPr/>
              <p:nvPr/>
            </p:nvGrpSpPr>
            <p:grpSpPr>
              <a:xfrm>
                <a:off x="3871111" y="3866198"/>
                <a:ext cx="4529727" cy="3802365"/>
                <a:chOff x="3871111" y="3866198"/>
                <a:chExt cx="4529727" cy="3802365"/>
              </a:xfrm>
            </p:grpSpPr>
            <p:sp>
              <p:nvSpPr>
                <p:cNvPr id="82" name="矩形: 圆角 81"/>
                <p:cNvSpPr/>
                <p:nvPr/>
              </p:nvSpPr>
              <p:spPr>
                <a:xfrm>
                  <a:off x="3871111" y="4494893"/>
                  <a:ext cx="4529727" cy="3168836"/>
                </a:xfrm>
                <a:prstGeom prst="roundRect">
                  <a:avLst>
                    <a:gd name="adj" fmla="val 5674"/>
                  </a:avLst>
                </a:prstGeom>
                <a:solidFill>
                  <a:schemeClr val="bg1">
                    <a:lumMod val="95000"/>
                  </a:schemeClr>
                </a:solidFill>
                <a:ln>
                  <a:noFill/>
                </a:ln>
                <a:effectLst>
                  <a:outerShdw dist="1016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83" name="组合 82"/>
                <p:cNvGrpSpPr/>
                <p:nvPr/>
              </p:nvGrpSpPr>
              <p:grpSpPr>
                <a:xfrm rot="60000">
                  <a:off x="3942720" y="3866198"/>
                  <a:ext cx="4384718" cy="3802365"/>
                  <a:chOff x="3675597" y="3983268"/>
                  <a:chExt cx="3025887" cy="2624006"/>
                </a:xfrm>
              </p:grpSpPr>
              <p:sp>
                <p:nvSpPr>
                  <p:cNvPr id="84" name="任意多边形: 形状 83"/>
                  <p:cNvSpPr>
                    <a:spLocks/>
                  </p:cNvSpPr>
                  <p:nvPr/>
                </p:nvSpPr>
                <p:spPr bwMode="auto">
                  <a:xfrm rot="1463065">
                    <a:off x="3675597" y="3983268"/>
                    <a:ext cx="3025887" cy="2219188"/>
                  </a:xfrm>
                  <a:custGeom>
                    <a:avLst/>
                    <a:gdLst>
                      <a:gd name="T0" fmla="*/ 418 w 420"/>
                      <a:gd name="T1" fmla="*/ 134 h 308"/>
                      <a:gd name="T2" fmla="*/ 413 w 420"/>
                      <a:gd name="T3" fmla="*/ 147 h 308"/>
                      <a:gd name="T4" fmla="*/ 75 w 420"/>
                      <a:gd name="T5" fmla="*/ 306 h 308"/>
                      <a:gd name="T6" fmla="*/ 62 w 420"/>
                      <a:gd name="T7" fmla="*/ 301 h 308"/>
                      <a:gd name="T8" fmla="*/ 2 w 420"/>
                      <a:gd name="T9" fmla="*/ 174 h 308"/>
                      <a:gd name="T10" fmla="*/ 7 w 420"/>
                      <a:gd name="T11" fmla="*/ 161 h 308"/>
                      <a:gd name="T12" fmla="*/ 345 w 420"/>
                      <a:gd name="T13" fmla="*/ 2 h 308"/>
                      <a:gd name="T14" fmla="*/ 358 w 420"/>
                      <a:gd name="T15" fmla="*/ 7 h 308"/>
                      <a:gd name="T16" fmla="*/ 418 w 420"/>
                      <a:gd name="T17" fmla="*/ 134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0" h="308">
                        <a:moveTo>
                          <a:pt x="418" y="134"/>
                        </a:moveTo>
                        <a:cubicBezTo>
                          <a:pt x="420" y="138"/>
                          <a:pt x="418" y="144"/>
                          <a:pt x="413" y="147"/>
                        </a:cubicBezTo>
                        <a:cubicBezTo>
                          <a:pt x="75" y="306"/>
                          <a:pt x="75" y="306"/>
                          <a:pt x="75" y="306"/>
                        </a:cubicBezTo>
                        <a:cubicBezTo>
                          <a:pt x="70" y="308"/>
                          <a:pt x="64" y="306"/>
                          <a:pt x="62" y="301"/>
                        </a:cubicBezTo>
                        <a:cubicBezTo>
                          <a:pt x="2" y="174"/>
                          <a:pt x="2" y="174"/>
                          <a:pt x="2" y="174"/>
                        </a:cubicBezTo>
                        <a:cubicBezTo>
                          <a:pt x="0" y="170"/>
                          <a:pt x="2" y="164"/>
                          <a:pt x="7" y="161"/>
                        </a:cubicBezTo>
                        <a:cubicBezTo>
                          <a:pt x="345" y="2"/>
                          <a:pt x="345" y="2"/>
                          <a:pt x="345" y="2"/>
                        </a:cubicBezTo>
                        <a:cubicBezTo>
                          <a:pt x="350" y="0"/>
                          <a:pt x="355" y="2"/>
                          <a:pt x="358" y="7"/>
                        </a:cubicBezTo>
                        <a:lnTo>
                          <a:pt x="418" y="134"/>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5" name="任意多边形: 形状 84"/>
                  <p:cNvSpPr>
                    <a:spLocks/>
                  </p:cNvSpPr>
                  <p:nvPr/>
                </p:nvSpPr>
                <p:spPr bwMode="auto">
                  <a:xfrm rot="1463065">
                    <a:off x="4624351" y="5579588"/>
                    <a:ext cx="1175012" cy="1027686"/>
                  </a:xfrm>
                  <a:custGeom>
                    <a:avLst/>
                    <a:gdLst>
                      <a:gd name="T0" fmla="*/ 137 w 138"/>
                      <a:gd name="T1" fmla="*/ 68 h 121"/>
                      <a:gd name="T2" fmla="*/ 134 w 138"/>
                      <a:gd name="T3" fmla="*/ 75 h 121"/>
                      <a:gd name="T4" fmla="*/ 39 w 138"/>
                      <a:gd name="T5" fmla="*/ 120 h 121"/>
                      <a:gd name="T6" fmla="*/ 32 w 138"/>
                      <a:gd name="T7" fmla="*/ 118 h 121"/>
                      <a:gd name="T8" fmla="*/ 1 w 138"/>
                      <a:gd name="T9" fmla="*/ 52 h 121"/>
                      <a:gd name="T10" fmla="*/ 4 w 138"/>
                      <a:gd name="T11" fmla="*/ 46 h 121"/>
                      <a:gd name="T12" fmla="*/ 100 w 138"/>
                      <a:gd name="T13" fmla="*/ 1 h 121"/>
                      <a:gd name="T14" fmla="*/ 106 w 138"/>
                      <a:gd name="T15" fmla="*/ 3 h 121"/>
                      <a:gd name="T16" fmla="*/ 137 w 138"/>
                      <a:gd name="T17" fmla="*/ 6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121">
                        <a:moveTo>
                          <a:pt x="137" y="68"/>
                        </a:moveTo>
                        <a:cubicBezTo>
                          <a:pt x="138" y="71"/>
                          <a:pt x="137" y="73"/>
                          <a:pt x="134" y="75"/>
                        </a:cubicBezTo>
                        <a:cubicBezTo>
                          <a:pt x="39" y="120"/>
                          <a:pt x="39" y="120"/>
                          <a:pt x="39" y="120"/>
                        </a:cubicBezTo>
                        <a:cubicBezTo>
                          <a:pt x="36" y="121"/>
                          <a:pt x="33" y="120"/>
                          <a:pt x="32" y="118"/>
                        </a:cubicBezTo>
                        <a:cubicBezTo>
                          <a:pt x="1" y="52"/>
                          <a:pt x="1" y="52"/>
                          <a:pt x="1" y="52"/>
                        </a:cubicBezTo>
                        <a:cubicBezTo>
                          <a:pt x="0" y="50"/>
                          <a:pt x="1" y="47"/>
                          <a:pt x="4" y="46"/>
                        </a:cubicBezTo>
                        <a:cubicBezTo>
                          <a:pt x="100" y="1"/>
                          <a:pt x="100" y="1"/>
                          <a:pt x="100" y="1"/>
                        </a:cubicBezTo>
                        <a:cubicBezTo>
                          <a:pt x="102" y="0"/>
                          <a:pt x="105" y="1"/>
                          <a:pt x="106" y="3"/>
                        </a:cubicBezTo>
                        <a:lnTo>
                          <a:pt x="137" y="68"/>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6" name="任意多边形: 形状 85"/>
                  <p:cNvSpPr>
                    <a:spLocks/>
                  </p:cNvSpPr>
                  <p:nvPr/>
                </p:nvSpPr>
                <p:spPr bwMode="auto">
                  <a:xfrm rot="1463065">
                    <a:off x="3921046" y="4600122"/>
                    <a:ext cx="164384" cy="124811"/>
                  </a:xfrm>
                  <a:custGeom>
                    <a:avLst/>
                    <a:gdLst>
                      <a:gd name="T0" fmla="*/ 22 w 23"/>
                      <a:gd name="T1" fmla="*/ 8 h 17"/>
                      <a:gd name="T2" fmla="*/ 20 w 23"/>
                      <a:gd name="T3" fmla="*/ 10 h 17"/>
                      <a:gd name="T4" fmla="*/ 7 w 23"/>
                      <a:gd name="T5" fmla="*/ 16 h 17"/>
                      <a:gd name="T6" fmla="*/ 4 w 23"/>
                      <a:gd name="T7" fmla="*/ 16 h 17"/>
                      <a:gd name="T8" fmla="*/ 1 w 23"/>
                      <a:gd name="T9" fmla="*/ 10 h 17"/>
                      <a:gd name="T10" fmla="*/ 2 w 23"/>
                      <a:gd name="T11" fmla="*/ 7 h 17"/>
                      <a:gd name="T12" fmla="*/ 16 w 23"/>
                      <a:gd name="T13" fmla="*/ 1 h 17"/>
                      <a:gd name="T14" fmla="*/ 19 w 23"/>
                      <a:gd name="T15" fmla="*/ 1 h 17"/>
                      <a:gd name="T16" fmla="*/ 22 w 23"/>
                      <a:gd name="T17"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7">
                        <a:moveTo>
                          <a:pt x="22" y="8"/>
                        </a:moveTo>
                        <a:cubicBezTo>
                          <a:pt x="23" y="8"/>
                          <a:pt x="22" y="9"/>
                          <a:pt x="20" y="10"/>
                        </a:cubicBezTo>
                        <a:cubicBezTo>
                          <a:pt x="7" y="16"/>
                          <a:pt x="7" y="16"/>
                          <a:pt x="7" y="16"/>
                        </a:cubicBezTo>
                        <a:cubicBezTo>
                          <a:pt x="5" y="17"/>
                          <a:pt x="4" y="17"/>
                          <a:pt x="4" y="16"/>
                        </a:cubicBezTo>
                        <a:cubicBezTo>
                          <a:pt x="1" y="10"/>
                          <a:pt x="1" y="10"/>
                          <a:pt x="1" y="10"/>
                        </a:cubicBezTo>
                        <a:cubicBezTo>
                          <a:pt x="0" y="9"/>
                          <a:pt x="1" y="8"/>
                          <a:pt x="2" y="7"/>
                        </a:cubicBezTo>
                        <a:cubicBezTo>
                          <a:pt x="16" y="1"/>
                          <a:pt x="16" y="1"/>
                          <a:pt x="16" y="1"/>
                        </a:cubicBezTo>
                        <a:cubicBezTo>
                          <a:pt x="18" y="0"/>
                          <a:pt x="19" y="0"/>
                          <a:pt x="19" y="1"/>
                        </a:cubicBezTo>
                        <a:lnTo>
                          <a:pt x="22" y="8"/>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7" name="任意多边形: 形状 86"/>
                  <p:cNvSpPr>
                    <a:spLocks/>
                  </p:cNvSpPr>
                  <p:nvPr/>
                </p:nvSpPr>
                <p:spPr bwMode="auto">
                  <a:xfrm rot="1463065">
                    <a:off x="4101694" y="4603998"/>
                    <a:ext cx="161341" cy="115678"/>
                  </a:xfrm>
                  <a:custGeom>
                    <a:avLst/>
                    <a:gdLst>
                      <a:gd name="T0" fmla="*/ 22 w 22"/>
                      <a:gd name="T1" fmla="*/ 7 h 16"/>
                      <a:gd name="T2" fmla="*/ 20 w 22"/>
                      <a:gd name="T3" fmla="*/ 9 h 16"/>
                      <a:gd name="T4" fmla="*/ 6 w 22"/>
                      <a:gd name="T5" fmla="*/ 16 h 16"/>
                      <a:gd name="T6" fmla="*/ 4 w 22"/>
                      <a:gd name="T7" fmla="*/ 16 h 16"/>
                      <a:gd name="T8" fmla="*/ 0 w 22"/>
                      <a:gd name="T9" fmla="*/ 9 h 16"/>
                      <a:gd name="T10" fmla="*/ 2 w 22"/>
                      <a:gd name="T11" fmla="*/ 7 h 16"/>
                      <a:gd name="T12" fmla="*/ 16 w 22"/>
                      <a:gd name="T13" fmla="*/ 0 h 16"/>
                      <a:gd name="T14" fmla="*/ 19 w 22"/>
                      <a:gd name="T15" fmla="*/ 0 h 16"/>
                      <a:gd name="T16" fmla="*/ 22 w 22"/>
                      <a:gd name="T17" fmla="*/ 7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6">
                        <a:moveTo>
                          <a:pt x="22" y="7"/>
                        </a:moveTo>
                        <a:cubicBezTo>
                          <a:pt x="22" y="8"/>
                          <a:pt x="22" y="9"/>
                          <a:pt x="20" y="9"/>
                        </a:cubicBezTo>
                        <a:cubicBezTo>
                          <a:pt x="6" y="16"/>
                          <a:pt x="6" y="16"/>
                          <a:pt x="6" y="16"/>
                        </a:cubicBezTo>
                        <a:cubicBezTo>
                          <a:pt x="5" y="16"/>
                          <a:pt x="4" y="16"/>
                          <a:pt x="4" y="16"/>
                        </a:cubicBezTo>
                        <a:cubicBezTo>
                          <a:pt x="0" y="9"/>
                          <a:pt x="0" y="9"/>
                          <a:pt x="0" y="9"/>
                        </a:cubicBezTo>
                        <a:cubicBezTo>
                          <a:pt x="0" y="8"/>
                          <a:pt x="1" y="7"/>
                          <a:pt x="2" y="7"/>
                        </a:cubicBezTo>
                        <a:cubicBezTo>
                          <a:pt x="16" y="0"/>
                          <a:pt x="16" y="0"/>
                          <a:pt x="16" y="0"/>
                        </a:cubicBezTo>
                        <a:cubicBezTo>
                          <a:pt x="17" y="0"/>
                          <a:pt x="19" y="0"/>
                          <a:pt x="19" y="0"/>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8" name="任意多边形: 形状 87"/>
                  <p:cNvSpPr>
                    <a:spLocks/>
                  </p:cNvSpPr>
                  <p:nvPr/>
                </p:nvSpPr>
                <p:spPr bwMode="auto">
                  <a:xfrm rot="1463065">
                    <a:off x="4285744" y="4600134"/>
                    <a:ext cx="158296" cy="121766"/>
                  </a:xfrm>
                  <a:custGeom>
                    <a:avLst/>
                    <a:gdLst>
                      <a:gd name="T0" fmla="*/ 22 w 22"/>
                      <a:gd name="T1" fmla="*/ 7 h 17"/>
                      <a:gd name="T2" fmla="*/ 20 w 22"/>
                      <a:gd name="T3" fmla="*/ 9 h 17"/>
                      <a:gd name="T4" fmla="*/ 6 w 22"/>
                      <a:gd name="T5" fmla="*/ 16 h 17"/>
                      <a:gd name="T6" fmla="*/ 3 w 22"/>
                      <a:gd name="T7" fmla="*/ 16 h 17"/>
                      <a:gd name="T8" fmla="*/ 0 w 22"/>
                      <a:gd name="T9" fmla="*/ 9 h 17"/>
                      <a:gd name="T10" fmla="*/ 2 w 22"/>
                      <a:gd name="T11" fmla="*/ 7 h 17"/>
                      <a:gd name="T12" fmla="*/ 16 w 22"/>
                      <a:gd name="T13" fmla="*/ 0 h 17"/>
                      <a:gd name="T14" fmla="*/ 19 w 22"/>
                      <a:gd name="T15" fmla="*/ 0 h 17"/>
                      <a:gd name="T16" fmla="*/ 22 w 22"/>
                      <a:gd name="T17"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7">
                        <a:moveTo>
                          <a:pt x="22" y="7"/>
                        </a:moveTo>
                        <a:cubicBezTo>
                          <a:pt x="22" y="8"/>
                          <a:pt x="21" y="9"/>
                          <a:pt x="20" y="9"/>
                        </a:cubicBezTo>
                        <a:cubicBezTo>
                          <a:pt x="6" y="16"/>
                          <a:pt x="6" y="16"/>
                          <a:pt x="6" y="16"/>
                        </a:cubicBezTo>
                        <a:cubicBezTo>
                          <a:pt x="5" y="17"/>
                          <a:pt x="4" y="17"/>
                          <a:pt x="3" y="16"/>
                        </a:cubicBezTo>
                        <a:cubicBezTo>
                          <a:pt x="0" y="9"/>
                          <a:pt x="0" y="9"/>
                          <a:pt x="0" y="9"/>
                        </a:cubicBezTo>
                        <a:cubicBezTo>
                          <a:pt x="0" y="9"/>
                          <a:pt x="1" y="8"/>
                          <a:pt x="2" y="7"/>
                        </a:cubicBezTo>
                        <a:cubicBezTo>
                          <a:pt x="16" y="0"/>
                          <a:pt x="16" y="0"/>
                          <a:pt x="16" y="0"/>
                        </a:cubicBezTo>
                        <a:cubicBezTo>
                          <a:pt x="17" y="0"/>
                          <a:pt x="18" y="0"/>
                          <a:pt x="19" y="0"/>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9" name="任意多边形: 形状 88"/>
                  <p:cNvSpPr>
                    <a:spLocks/>
                  </p:cNvSpPr>
                  <p:nvPr/>
                </p:nvSpPr>
                <p:spPr bwMode="auto">
                  <a:xfrm rot="1463065">
                    <a:off x="4468141" y="4595914"/>
                    <a:ext cx="158296" cy="121766"/>
                  </a:xfrm>
                  <a:custGeom>
                    <a:avLst/>
                    <a:gdLst>
                      <a:gd name="T0" fmla="*/ 22 w 22"/>
                      <a:gd name="T1" fmla="*/ 7 h 17"/>
                      <a:gd name="T2" fmla="*/ 20 w 22"/>
                      <a:gd name="T3" fmla="*/ 10 h 17"/>
                      <a:gd name="T4" fmla="*/ 6 w 22"/>
                      <a:gd name="T5" fmla="*/ 16 h 17"/>
                      <a:gd name="T6" fmla="*/ 3 w 22"/>
                      <a:gd name="T7" fmla="*/ 16 h 17"/>
                      <a:gd name="T8" fmla="*/ 0 w 22"/>
                      <a:gd name="T9" fmla="*/ 9 h 17"/>
                      <a:gd name="T10" fmla="*/ 2 w 22"/>
                      <a:gd name="T11" fmla="*/ 7 h 17"/>
                      <a:gd name="T12" fmla="*/ 15 w 22"/>
                      <a:gd name="T13" fmla="*/ 1 h 17"/>
                      <a:gd name="T14" fmla="*/ 18 w 22"/>
                      <a:gd name="T15" fmla="*/ 1 h 17"/>
                      <a:gd name="T16" fmla="*/ 22 w 22"/>
                      <a:gd name="T17"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7">
                        <a:moveTo>
                          <a:pt x="22" y="7"/>
                        </a:moveTo>
                        <a:cubicBezTo>
                          <a:pt x="22" y="8"/>
                          <a:pt x="21" y="9"/>
                          <a:pt x="20" y="10"/>
                        </a:cubicBezTo>
                        <a:cubicBezTo>
                          <a:pt x="6" y="16"/>
                          <a:pt x="6" y="16"/>
                          <a:pt x="6" y="16"/>
                        </a:cubicBezTo>
                        <a:cubicBezTo>
                          <a:pt x="5" y="17"/>
                          <a:pt x="3" y="17"/>
                          <a:pt x="3" y="16"/>
                        </a:cubicBezTo>
                        <a:cubicBezTo>
                          <a:pt x="0" y="9"/>
                          <a:pt x="0" y="9"/>
                          <a:pt x="0" y="9"/>
                        </a:cubicBezTo>
                        <a:cubicBezTo>
                          <a:pt x="0" y="9"/>
                          <a:pt x="0" y="8"/>
                          <a:pt x="2" y="7"/>
                        </a:cubicBezTo>
                        <a:cubicBezTo>
                          <a:pt x="15" y="1"/>
                          <a:pt x="15" y="1"/>
                          <a:pt x="15" y="1"/>
                        </a:cubicBezTo>
                        <a:cubicBezTo>
                          <a:pt x="17" y="0"/>
                          <a:pt x="18" y="0"/>
                          <a:pt x="18" y="1"/>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0" name="任意多边形: 形状 89"/>
                  <p:cNvSpPr>
                    <a:spLocks/>
                  </p:cNvSpPr>
                  <p:nvPr/>
                </p:nvSpPr>
                <p:spPr bwMode="auto">
                  <a:xfrm rot="1463065">
                    <a:off x="4644586" y="4591065"/>
                    <a:ext cx="167429" cy="121766"/>
                  </a:xfrm>
                  <a:custGeom>
                    <a:avLst/>
                    <a:gdLst>
                      <a:gd name="T0" fmla="*/ 22 w 23"/>
                      <a:gd name="T1" fmla="*/ 8 h 17"/>
                      <a:gd name="T2" fmla="*/ 20 w 23"/>
                      <a:gd name="T3" fmla="*/ 10 h 17"/>
                      <a:gd name="T4" fmla="*/ 7 w 23"/>
                      <a:gd name="T5" fmla="*/ 16 h 17"/>
                      <a:gd name="T6" fmla="*/ 4 w 23"/>
                      <a:gd name="T7" fmla="*/ 16 h 17"/>
                      <a:gd name="T8" fmla="*/ 1 w 23"/>
                      <a:gd name="T9" fmla="*/ 10 h 17"/>
                      <a:gd name="T10" fmla="*/ 3 w 23"/>
                      <a:gd name="T11" fmla="*/ 7 h 17"/>
                      <a:gd name="T12" fmla="*/ 16 w 23"/>
                      <a:gd name="T13" fmla="*/ 1 h 17"/>
                      <a:gd name="T14" fmla="*/ 19 w 23"/>
                      <a:gd name="T15" fmla="*/ 1 h 17"/>
                      <a:gd name="T16" fmla="*/ 22 w 23"/>
                      <a:gd name="T17"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7">
                        <a:moveTo>
                          <a:pt x="22" y="8"/>
                        </a:moveTo>
                        <a:cubicBezTo>
                          <a:pt x="23" y="8"/>
                          <a:pt x="22" y="9"/>
                          <a:pt x="20" y="10"/>
                        </a:cubicBezTo>
                        <a:cubicBezTo>
                          <a:pt x="7" y="16"/>
                          <a:pt x="7" y="16"/>
                          <a:pt x="7" y="16"/>
                        </a:cubicBezTo>
                        <a:cubicBezTo>
                          <a:pt x="5" y="17"/>
                          <a:pt x="4" y="17"/>
                          <a:pt x="4" y="16"/>
                        </a:cubicBezTo>
                        <a:cubicBezTo>
                          <a:pt x="1" y="10"/>
                          <a:pt x="1" y="10"/>
                          <a:pt x="1" y="10"/>
                        </a:cubicBezTo>
                        <a:cubicBezTo>
                          <a:pt x="0" y="9"/>
                          <a:pt x="1" y="8"/>
                          <a:pt x="3" y="7"/>
                        </a:cubicBezTo>
                        <a:cubicBezTo>
                          <a:pt x="16" y="1"/>
                          <a:pt x="16" y="1"/>
                          <a:pt x="16" y="1"/>
                        </a:cubicBezTo>
                        <a:cubicBezTo>
                          <a:pt x="18" y="0"/>
                          <a:pt x="19" y="0"/>
                          <a:pt x="19" y="1"/>
                        </a:cubicBezTo>
                        <a:lnTo>
                          <a:pt x="22" y="8"/>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1" name="任意多边形: 形状 90"/>
                  <p:cNvSpPr>
                    <a:spLocks/>
                  </p:cNvSpPr>
                  <p:nvPr/>
                </p:nvSpPr>
                <p:spPr bwMode="auto">
                  <a:xfrm rot="1463065">
                    <a:off x="4828905" y="4592032"/>
                    <a:ext cx="158296" cy="115678"/>
                  </a:xfrm>
                  <a:custGeom>
                    <a:avLst/>
                    <a:gdLst>
                      <a:gd name="T0" fmla="*/ 22 w 22"/>
                      <a:gd name="T1" fmla="*/ 7 h 16"/>
                      <a:gd name="T2" fmla="*/ 20 w 22"/>
                      <a:gd name="T3" fmla="*/ 9 h 16"/>
                      <a:gd name="T4" fmla="*/ 7 w 22"/>
                      <a:gd name="T5" fmla="*/ 16 h 16"/>
                      <a:gd name="T6" fmla="*/ 4 w 22"/>
                      <a:gd name="T7" fmla="*/ 16 h 16"/>
                      <a:gd name="T8" fmla="*/ 0 w 22"/>
                      <a:gd name="T9" fmla="*/ 9 h 16"/>
                      <a:gd name="T10" fmla="*/ 2 w 22"/>
                      <a:gd name="T11" fmla="*/ 7 h 16"/>
                      <a:gd name="T12" fmla="*/ 16 w 22"/>
                      <a:gd name="T13" fmla="*/ 0 h 16"/>
                      <a:gd name="T14" fmla="*/ 19 w 22"/>
                      <a:gd name="T15" fmla="*/ 0 h 16"/>
                      <a:gd name="T16" fmla="*/ 22 w 22"/>
                      <a:gd name="T17" fmla="*/ 7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6">
                        <a:moveTo>
                          <a:pt x="22" y="7"/>
                        </a:moveTo>
                        <a:cubicBezTo>
                          <a:pt x="22" y="8"/>
                          <a:pt x="22" y="9"/>
                          <a:pt x="20" y="9"/>
                        </a:cubicBezTo>
                        <a:cubicBezTo>
                          <a:pt x="7" y="16"/>
                          <a:pt x="7" y="16"/>
                          <a:pt x="7" y="16"/>
                        </a:cubicBezTo>
                        <a:cubicBezTo>
                          <a:pt x="5" y="16"/>
                          <a:pt x="4" y="16"/>
                          <a:pt x="4" y="16"/>
                        </a:cubicBezTo>
                        <a:cubicBezTo>
                          <a:pt x="0" y="9"/>
                          <a:pt x="0" y="9"/>
                          <a:pt x="0" y="9"/>
                        </a:cubicBezTo>
                        <a:cubicBezTo>
                          <a:pt x="0" y="8"/>
                          <a:pt x="1" y="7"/>
                          <a:pt x="2" y="7"/>
                        </a:cubicBezTo>
                        <a:cubicBezTo>
                          <a:pt x="16" y="0"/>
                          <a:pt x="16" y="0"/>
                          <a:pt x="16" y="0"/>
                        </a:cubicBezTo>
                        <a:cubicBezTo>
                          <a:pt x="17" y="0"/>
                          <a:pt x="19" y="0"/>
                          <a:pt x="19" y="0"/>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2" name="任意多边形: 形状 91"/>
                  <p:cNvSpPr>
                    <a:spLocks/>
                  </p:cNvSpPr>
                  <p:nvPr/>
                </p:nvSpPr>
                <p:spPr bwMode="auto">
                  <a:xfrm rot="1463065">
                    <a:off x="5010046" y="4587540"/>
                    <a:ext cx="158296" cy="121766"/>
                  </a:xfrm>
                  <a:custGeom>
                    <a:avLst/>
                    <a:gdLst>
                      <a:gd name="T0" fmla="*/ 22 w 22"/>
                      <a:gd name="T1" fmla="*/ 7 h 17"/>
                      <a:gd name="T2" fmla="*/ 20 w 22"/>
                      <a:gd name="T3" fmla="*/ 9 h 17"/>
                      <a:gd name="T4" fmla="*/ 6 w 22"/>
                      <a:gd name="T5" fmla="*/ 16 h 17"/>
                      <a:gd name="T6" fmla="*/ 3 w 22"/>
                      <a:gd name="T7" fmla="*/ 16 h 17"/>
                      <a:gd name="T8" fmla="*/ 0 w 22"/>
                      <a:gd name="T9" fmla="*/ 9 h 17"/>
                      <a:gd name="T10" fmla="*/ 2 w 22"/>
                      <a:gd name="T11" fmla="*/ 7 h 17"/>
                      <a:gd name="T12" fmla="*/ 16 w 22"/>
                      <a:gd name="T13" fmla="*/ 0 h 17"/>
                      <a:gd name="T14" fmla="*/ 19 w 22"/>
                      <a:gd name="T15" fmla="*/ 1 h 17"/>
                      <a:gd name="T16" fmla="*/ 22 w 22"/>
                      <a:gd name="T17"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7">
                        <a:moveTo>
                          <a:pt x="22" y="7"/>
                        </a:moveTo>
                        <a:cubicBezTo>
                          <a:pt x="22" y="8"/>
                          <a:pt x="21" y="9"/>
                          <a:pt x="20" y="9"/>
                        </a:cubicBezTo>
                        <a:cubicBezTo>
                          <a:pt x="6" y="16"/>
                          <a:pt x="6" y="16"/>
                          <a:pt x="6" y="16"/>
                        </a:cubicBezTo>
                        <a:cubicBezTo>
                          <a:pt x="5" y="17"/>
                          <a:pt x="4" y="17"/>
                          <a:pt x="3" y="16"/>
                        </a:cubicBezTo>
                        <a:cubicBezTo>
                          <a:pt x="0" y="9"/>
                          <a:pt x="0" y="9"/>
                          <a:pt x="0" y="9"/>
                        </a:cubicBezTo>
                        <a:cubicBezTo>
                          <a:pt x="0" y="9"/>
                          <a:pt x="1" y="8"/>
                          <a:pt x="2" y="7"/>
                        </a:cubicBezTo>
                        <a:cubicBezTo>
                          <a:pt x="16" y="0"/>
                          <a:pt x="16" y="0"/>
                          <a:pt x="16" y="0"/>
                        </a:cubicBezTo>
                        <a:cubicBezTo>
                          <a:pt x="17" y="0"/>
                          <a:pt x="18" y="0"/>
                          <a:pt x="19" y="1"/>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3" name="任意多边形: 形状 92"/>
                  <p:cNvSpPr>
                    <a:spLocks/>
                  </p:cNvSpPr>
                  <p:nvPr/>
                </p:nvSpPr>
                <p:spPr bwMode="auto">
                  <a:xfrm rot="1463065">
                    <a:off x="5195217" y="4584577"/>
                    <a:ext cx="158296" cy="121766"/>
                  </a:xfrm>
                  <a:custGeom>
                    <a:avLst/>
                    <a:gdLst>
                      <a:gd name="T0" fmla="*/ 22 w 22"/>
                      <a:gd name="T1" fmla="*/ 7 h 17"/>
                      <a:gd name="T2" fmla="*/ 20 w 22"/>
                      <a:gd name="T3" fmla="*/ 10 h 17"/>
                      <a:gd name="T4" fmla="*/ 6 w 22"/>
                      <a:gd name="T5" fmla="*/ 16 h 17"/>
                      <a:gd name="T6" fmla="*/ 3 w 22"/>
                      <a:gd name="T7" fmla="*/ 16 h 17"/>
                      <a:gd name="T8" fmla="*/ 0 w 22"/>
                      <a:gd name="T9" fmla="*/ 10 h 17"/>
                      <a:gd name="T10" fmla="*/ 2 w 22"/>
                      <a:gd name="T11" fmla="*/ 7 h 17"/>
                      <a:gd name="T12" fmla="*/ 15 w 22"/>
                      <a:gd name="T13" fmla="*/ 1 h 17"/>
                      <a:gd name="T14" fmla="*/ 18 w 22"/>
                      <a:gd name="T15" fmla="*/ 1 h 17"/>
                      <a:gd name="T16" fmla="*/ 22 w 22"/>
                      <a:gd name="T17"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7">
                        <a:moveTo>
                          <a:pt x="22" y="7"/>
                        </a:moveTo>
                        <a:cubicBezTo>
                          <a:pt x="22" y="8"/>
                          <a:pt x="21" y="9"/>
                          <a:pt x="20" y="10"/>
                        </a:cubicBezTo>
                        <a:cubicBezTo>
                          <a:pt x="6" y="16"/>
                          <a:pt x="6" y="16"/>
                          <a:pt x="6" y="16"/>
                        </a:cubicBezTo>
                        <a:cubicBezTo>
                          <a:pt x="5" y="17"/>
                          <a:pt x="3" y="17"/>
                          <a:pt x="3" y="16"/>
                        </a:cubicBezTo>
                        <a:cubicBezTo>
                          <a:pt x="0" y="10"/>
                          <a:pt x="0" y="10"/>
                          <a:pt x="0" y="10"/>
                        </a:cubicBezTo>
                        <a:cubicBezTo>
                          <a:pt x="0" y="9"/>
                          <a:pt x="0" y="8"/>
                          <a:pt x="2" y="7"/>
                        </a:cubicBezTo>
                        <a:cubicBezTo>
                          <a:pt x="15" y="1"/>
                          <a:pt x="15" y="1"/>
                          <a:pt x="15" y="1"/>
                        </a:cubicBezTo>
                        <a:cubicBezTo>
                          <a:pt x="17" y="0"/>
                          <a:pt x="18" y="0"/>
                          <a:pt x="18" y="1"/>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4" name="任意多边形: 形状 93"/>
                  <p:cNvSpPr>
                    <a:spLocks/>
                  </p:cNvSpPr>
                  <p:nvPr/>
                </p:nvSpPr>
                <p:spPr bwMode="auto">
                  <a:xfrm rot="1463065">
                    <a:off x="5371797" y="4579099"/>
                    <a:ext cx="164384" cy="121766"/>
                  </a:xfrm>
                  <a:custGeom>
                    <a:avLst/>
                    <a:gdLst>
                      <a:gd name="T0" fmla="*/ 22 w 23"/>
                      <a:gd name="T1" fmla="*/ 8 h 17"/>
                      <a:gd name="T2" fmla="*/ 20 w 23"/>
                      <a:gd name="T3" fmla="*/ 10 h 17"/>
                      <a:gd name="T4" fmla="*/ 7 w 23"/>
                      <a:gd name="T5" fmla="*/ 16 h 17"/>
                      <a:gd name="T6" fmla="*/ 4 w 23"/>
                      <a:gd name="T7" fmla="*/ 16 h 17"/>
                      <a:gd name="T8" fmla="*/ 1 w 23"/>
                      <a:gd name="T9" fmla="*/ 10 h 17"/>
                      <a:gd name="T10" fmla="*/ 3 w 23"/>
                      <a:gd name="T11" fmla="*/ 7 h 17"/>
                      <a:gd name="T12" fmla="*/ 16 w 23"/>
                      <a:gd name="T13" fmla="*/ 1 h 17"/>
                      <a:gd name="T14" fmla="*/ 19 w 23"/>
                      <a:gd name="T15" fmla="*/ 1 h 17"/>
                      <a:gd name="T16" fmla="*/ 22 w 23"/>
                      <a:gd name="T17"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7">
                        <a:moveTo>
                          <a:pt x="22" y="8"/>
                        </a:moveTo>
                        <a:cubicBezTo>
                          <a:pt x="23" y="8"/>
                          <a:pt x="22" y="9"/>
                          <a:pt x="20" y="10"/>
                        </a:cubicBezTo>
                        <a:cubicBezTo>
                          <a:pt x="7" y="16"/>
                          <a:pt x="7" y="16"/>
                          <a:pt x="7" y="16"/>
                        </a:cubicBezTo>
                        <a:cubicBezTo>
                          <a:pt x="5" y="17"/>
                          <a:pt x="4" y="17"/>
                          <a:pt x="4" y="16"/>
                        </a:cubicBezTo>
                        <a:cubicBezTo>
                          <a:pt x="1" y="10"/>
                          <a:pt x="1" y="10"/>
                          <a:pt x="1" y="10"/>
                        </a:cubicBezTo>
                        <a:cubicBezTo>
                          <a:pt x="0" y="9"/>
                          <a:pt x="1" y="8"/>
                          <a:pt x="3" y="7"/>
                        </a:cubicBezTo>
                        <a:cubicBezTo>
                          <a:pt x="16" y="1"/>
                          <a:pt x="16" y="1"/>
                          <a:pt x="16" y="1"/>
                        </a:cubicBezTo>
                        <a:cubicBezTo>
                          <a:pt x="18" y="0"/>
                          <a:pt x="19" y="0"/>
                          <a:pt x="19" y="1"/>
                        </a:cubicBezTo>
                        <a:lnTo>
                          <a:pt x="22" y="8"/>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5" name="任意多边形: 形状 94"/>
                  <p:cNvSpPr>
                    <a:spLocks/>
                  </p:cNvSpPr>
                  <p:nvPr/>
                </p:nvSpPr>
                <p:spPr bwMode="auto">
                  <a:xfrm rot="1463065">
                    <a:off x="5553209" y="4579439"/>
                    <a:ext cx="158296" cy="115678"/>
                  </a:xfrm>
                  <a:custGeom>
                    <a:avLst/>
                    <a:gdLst>
                      <a:gd name="T0" fmla="*/ 22 w 22"/>
                      <a:gd name="T1" fmla="*/ 7 h 16"/>
                      <a:gd name="T2" fmla="*/ 20 w 22"/>
                      <a:gd name="T3" fmla="*/ 9 h 16"/>
                      <a:gd name="T4" fmla="*/ 7 w 22"/>
                      <a:gd name="T5" fmla="*/ 16 h 16"/>
                      <a:gd name="T6" fmla="*/ 4 w 22"/>
                      <a:gd name="T7" fmla="*/ 16 h 16"/>
                      <a:gd name="T8" fmla="*/ 0 w 22"/>
                      <a:gd name="T9" fmla="*/ 9 h 16"/>
                      <a:gd name="T10" fmla="*/ 2 w 22"/>
                      <a:gd name="T11" fmla="*/ 7 h 16"/>
                      <a:gd name="T12" fmla="*/ 16 w 22"/>
                      <a:gd name="T13" fmla="*/ 0 h 16"/>
                      <a:gd name="T14" fmla="*/ 19 w 22"/>
                      <a:gd name="T15" fmla="*/ 0 h 16"/>
                      <a:gd name="T16" fmla="*/ 22 w 22"/>
                      <a:gd name="T17" fmla="*/ 7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6">
                        <a:moveTo>
                          <a:pt x="22" y="7"/>
                        </a:moveTo>
                        <a:cubicBezTo>
                          <a:pt x="22" y="8"/>
                          <a:pt x="22" y="9"/>
                          <a:pt x="20" y="9"/>
                        </a:cubicBezTo>
                        <a:cubicBezTo>
                          <a:pt x="7" y="16"/>
                          <a:pt x="7" y="16"/>
                          <a:pt x="7" y="16"/>
                        </a:cubicBezTo>
                        <a:cubicBezTo>
                          <a:pt x="5" y="16"/>
                          <a:pt x="4" y="16"/>
                          <a:pt x="4" y="16"/>
                        </a:cubicBezTo>
                        <a:cubicBezTo>
                          <a:pt x="0" y="9"/>
                          <a:pt x="0" y="9"/>
                          <a:pt x="0" y="9"/>
                        </a:cubicBezTo>
                        <a:cubicBezTo>
                          <a:pt x="0" y="8"/>
                          <a:pt x="1" y="7"/>
                          <a:pt x="2" y="7"/>
                        </a:cubicBezTo>
                        <a:cubicBezTo>
                          <a:pt x="16" y="0"/>
                          <a:pt x="16" y="0"/>
                          <a:pt x="16" y="0"/>
                        </a:cubicBezTo>
                        <a:cubicBezTo>
                          <a:pt x="17" y="0"/>
                          <a:pt x="19" y="0"/>
                          <a:pt x="19" y="0"/>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6" name="任意多边形: 形状 95"/>
                  <p:cNvSpPr>
                    <a:spLocks/>
                  </p:cNvSpPr>
                  <p:nvPr/>
                </p:nvSpPr>
                <p:spPr bwMode="auto">
                  <a:xfrm rot="1463065">
                    <a:off x="5734350" y="4574947"/>
                    <a:ext cx="158296" cy="121766"/>
                  </a:xfrm>
                  <a:custGeom>
                    <a:avLst/>
                    <a:gdLst>
                      <a:gd name="T0" fmla="*/ 22 w 22"/>
                      <a:gd name="T1" fmla="*/ 7 h 17"/>
                      <a:gd name="T2" fmla="*/ 20 w 22"/>
                      <a:gd name="T3" fmla="*/ 9 h 17"/>
                      <a:gd name="T4" fmla="*/ 6 w 22"/>
                      <a:gd name="T5" fmla="*/ 16 h 17"/>
                      <a:gd name="T6" fmla="*/ 3 w 22"/>
                      <a:gd name="T7" fmla="*/ 16 h 17"/>
                      <a:gd name="T8" fmla="*/ 0 w 22"/>
                      <a:gd name="T9" fmla="*/ 9 h 17"/>
                      <a:gd name="T10" fmla="*/ 2 w 22"/>
                      <a:gd name="T11" fmla="*/ 7 h 17"/>
                      <a:gd name="T12" fmla="*/ 16 w 22"/>
                      <a:gd name="T13" fmla="*/ 1 h 17"/>
                      <a:gd name="T14" fmla="*/ 19 w 22"/>
                      <a:gd name="T15" fmla="*/ 1 h 17"/>
                      <a:gd name="T16" fmla="*/ 22 w 22"/>
                      <a:gd name="T17"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7">
                        <a:moveTo>
                          <a:pt x="22" y="7"/>
                        </a:moveTo>
                        <a:cubicBezTo>
                          <a:pt x="22" y="8"/>
                          <a:pt x="21" y="9"/>
                          <a:pt x="20" y="9"/>
                        </a:cubicBezTo>
                        <a:cubicBezTo>
                          <a:pt x="6" y="16"/>
                          <a:pt x="6" y="16"/>
                          <a:pt x="6" y="16"/>
                        </a:cubicBezTo>
                        <a:cubicBezTo>
                          <a:pt x="5" y="17"/>
                          <a:pt x="4" y="17"/>
                          <a:pt x="3" y="16"/>
                        </a:cubicBezTo>
                        <a:cubicBezTo>
                          <a:pt x="0" y="9"/>
                          <a:pt x="0" y="9"/>
                          <a:pt x="0" y="9"/>
                        </a:cubicBezTo>
                        <a:cubicBezTo>
                          <a:pt x="0" y="9"/>
                          <a:pt x="1" y="8"/>
                          <a:pt x="2" y="7"/>
                        </a:cubicBezTo>
                        <a:cubicBezTo>
                          <a:pt x="16" y="1"/>
                          <a:pt x="16" y="1"/>
                          <a:pt x="16" y="1"/>
                        </a:cubicBezTo>
                        <a:cubicBezTo>
                          <a:pt x="17" y="0"/>
                          <a:pt x="18" y="0"/>
                          <a:pt x="19" y="1"/>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7" name="任意多边形: 形状 96"/>
                  <p:cNvSpPr>
                    <a:spLocks/>
                  </p:cNvSpPr>
                  <p:nvPr/>
                </p:nvSpPr>
                <p:spPr bwMode="auto">
                  <a:xfrm rot="1463065">
                    <a:off x="5919519" y="4571983"/>
                    <a:ext cx="158296" cy="121766"/>
                  </a:xfrm>
                  <a:custGeom>
                    <a:avLst/>
                    <a:gdLst>
                      <a:gd name="T0" fmla="*/ 22 w 22"/>
                      <a:gd name="T1" fmla="*/ 7 h 17"/>
                      <a:gd name="T2" fmla="*/ 20 w 22"/>
                      <a:gd name="T3" fmla="*/ 10 h 17"/>
                      <a:gd name="T4" fmla="*/ 6 w 22"/>
                      <a:gd name="T5" fmla="*/ 16 h 17"/>
                      <a:gd name="T6" fmla="*/ 3 w 22"/>
                      <a:gd name="T7" fmla="*/ 16 h 17"/>
                      <a:gd name="T8" fmla="*/ 0 w 22"/>
                      <a:gd name="T9" fmla="*/ 10 h 17"/>
                      <a:gd name="T10" fmla="*/ 2 w 22"/>
                      <a:gd name="T11" fmla="*/ 7 h 17"/>
                      <a:gd name="T12" fmla="*/ 16 w 22"/>
                      <a:gd name="T13" fmla="*/ 1 h 17"/>
                      <a:gd name="T14" fmla="*/ 18 w 22"/>
                      <a:gd name="T15" fmla="*/ 1 h 17"/>
                      <a:gd name="T16" fmla="*/ 22 w 22"/>
                      <a:gd name="T17"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7">
                        <a:moveTo>
                          <a:pt x="22" y="7"/>
                        </a:moveTo>
                        <a:cubicBezTo>
                          <a:pt x="22" y="8"/>
                          <a:pt x="21" y="9"/>
                          <a:pt x="20" y="10"/>
                        </a:cubicBezTo>
                        <a:cubicBezTo>
                          <a:pt x="6" y="16"/>
                          <a:pt x="6" y="16"/>
                          <a:pt x="6" y="16"/>
                        </a:cubicBezTo>
                        <a:cubicBezTo>
                          <a:pt x="5" y="17"/>
                          <a:pt x="3" y="17"/>
                          <a:pt x="3" y="16"/>
                        </a:cubicBezTo>
                        <a:cubicBezTo>
                          <a:pt x="0" y="10"/>
                          <a:pt x="0" y="10"/>
                          <a:pt x="0" y="10"/>
                        </a:cubicBezTo>
                        <a:cubicBezTo>
                          <a:pt x="0" y="9"/>
                          <a:pt x="1" y="8"/>
                          <a:pt x="2" y="7"/>
                        </a:cubicBezTo>
                        <a:cubicBezTo>
                          <a:pt x="16" y="1"/>
                          <a:pt x="16" y="1"/>
                          <a:pt x="16" y="1"/>
                        </a:cubicBezTo>
                        <a:cubicBezTo>
                          <a:pt x="17" y="0"/>
                          <a:pt x="18" y="0"/>
                          <a:pt x="18" y="1"/>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8" name="任意多边形: 形状 97"/>
                  <p:cNvSpPr>
                    <a:spLocks/>
                  </p:cNvSpPr>
                  <p:nvPr/>
                </p:nvSpPr>
                <p:spPr bwMode="auto">
                  <a:xfrm rot="1463065">
                    <a:off x="6096099" y="4566505"/>
                    <a:ext cx="164384" cy="121766"/>
                  </a:xfrm>
                  <a:custGeom>
                    <a:avLst/>
                    <a:gdLst>
                      <a:gd name="T0" fmla="*/ 22 w 23"/>
                      <a:gd name="T1" fmla="*/ 8 h 17"/>
                      <a:gd name="T2" fmla="*/ 21 w 23"/>
                      <a:gd name="T3" fmla="*/ 10 h 17"/>
                      <a:gd name="T4" fmla="*/ 7 w 23"/>
                      <a:gd name="T5" fmla="*/ 16 h 17"/>
                      <a:gd name="T6" fmla="*/ 4 w 23"/>
                      <a:gd name="T7" fmla="*/ 16 h 17"/>
                      <a:gd name="T8" fmla="*/ 1 w 23"/>
                      <a:gd name="T9" fmla="*/ 10 h 17"/>
                      <a:gd name="T10" fmla="*/ 3 w 23"/>
                      <a:gd name="T11" fmla="*/ 8 h 17"/>
                      <a:gd name="T12" fmla="*/ 16 w 23"/>
                      <a:gd name="T13" fmla="*/ 1 h 17"/>
                      <a:gd name="T14" fmla="*/ 19 w 23"/>
                      <a:gd name="T15" fmla="*/ 1 h 17"/>
                      <a:gd name="T16" fmla="*/ 22 w 23"/>
                      <a:gd name="T17"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7">
                        <a:moveTo>
                          <a:pt x="22" y="8"/>
                        </a:moveTo>
                        <a:cubicBezTo>
                          <a:pt x="23" y="8"/>
                          <a:pt x="22" y="9"/>
                          <a:pt x="21" y="10"/>
                        </a:cubicBezTo>
                        <a:cubicBezTo>
                          <a:pt x="7" y="16"/>
                          <a:pt x="7" y="16"/>
                          <a:pt x="7" y="16"/>
                        </a:cubicBezTo>
                        <a:cubicBezTo>
                          <a:pt x="5" y="17"/>
                          <a:pt x="4" y="17"/>
                          <a:pt x="4" y="16"/>
                        </a:cubicBezTo>
                        <a:cubicBezTo>
                          <a:pt x="1" y="10"/>
                          <a:pt x="1" y="10"/>
                          <a:pt x="1" y="10"/>
                        </a:cubicBezTo>
                        <a:cubicBezTo>
                          <a:pt x="0" y="9"/>
                          <a:pt x="1" y="8"/>
                          <a:pt x="3" y="8"/>
                        </a:cubicBezTo>
                        <a:cubicBezTo>
                          <a:pt x="16" y="1"/>
                          <a:pt x="16" y="1"/>
                          <a:pt x="16" y="1"/>
                        </a:cubicBezTo>
                        <a:cubicBezTo>
                          <a:pt x="18" y="0"/>
                          <a:pt x="19" y="0"/>
                          <a:pt x="19" y="1"/>
                        </a:cubicBezTo>
                        <a:lnTo>
                          <a:pt x="22" y="8"/>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99" name="任意多边形: 形状 98"/>
                  <p:cNvSpPr>
                    <a:spLocks/>
                  </p:cNvSpPr>
                  <p:nvPr/>
                </p:nvSpPr>
                <p:spPr bwMode="auto">
                  <a:xfrm rot="1463065">
                    <a:off x="6277511" y="4566845"/>
                    <a:ext cx="158296" cy="115678"/>
                  </a:xfrm>
                  <a:custGeom>
                    <a:avLst/>
                    <a:gdLst>
                      <a:gd name="T0" fmla="*/ 22 w 22"/>
                      <a:gd name="T1" fmla="*/ 7 h 16"/>
                      <a:gd name="T2" fmla="*/ 20 w 22"/>
                      <a:gd name="T3" fmla="*/ 9 h 16"/>
                      <a:gd name="T4" fmla="*/ 7 w 22"/>
                      <a:gd name="T5" fmla="*/ 16 h 16"/>
                      <a:gd name="T6" fmla="*/ 4 w 22"/>
                      <a:gd name="T7" fmla="*/ 16 h 16"/>
                      <a:gd name="T8" fmla="*/ 0 w 22"/>
                      <a:gd name="T9" fmla="*/ 9 h 16"/>
                      <a:gd name="T10" fmla="*/ 2 w 22"/>
                      <a:gd name="T11" fmla="*/ 7 h 16"/>
                      <a:gd name="T12" fmla="*/ 16 w 22"/>
                      <a:gd name="T13" fmla="*/ 0 h 16"/>
                      <a:gd name="T14" fmla="*/ 19 w 22"/>
                      <a:gd name="T15" fmla="*/ 0 h 16"/>
                      <a:gd name="T16" fmla="*/ 22 w 22"/>
                      <a:gd name="T17" fmla="*/ 7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6">
                        <a:moveTo>
                          <a:pt x="22" y="7"/>
                        </a:moveTo>
                        <a:cubicBezTo>
                          <a:pt x="22" y="8"/>
                          <a:pt x="22" y="9"/>
                          <a:pt x="20" y="9"/>
                        </a:cubicBezTo>
                        <a:cubicBezTo>
                          <a:pt x="7" y="16"/>
                          <a:pt x="7" y="16"/>
                          <a:pt x="7" y="16"/>
                        </a:cubicBezTo>
                        <a:cubicBezTo>
                          <a:pt x="5" y="16"/>
                          <a:pt x="4" y="16"/>
                          <a:pt x="4" y="16"/>
                        </a:cubicBezTo>
                        <a:cubicBezTo>
                          <a:pt x="0" y="9"/>
                          <a:pt x="0" y="9"/>
                          <a:pt x="0" y="9"/>
                        </a:cubicBezTo>
                        <a:cubicBezTo>
                          <a:pt x="0" y="8"/>
                          <a:pt x="1" y="7"/>
                          <a:pt x="2" y="7"/>
                        </a:cubicBezTo>
                        <a:cubicBezTo>
                          <a:pt x="16" y="0"/>
                          <a:pt x="16" y="0"/>
                          <a:pt x="16" y="0"/>
                        </a:cubicBezTo>
                        <a:cubicBezTo>
                          <a:pt x="17" y="0"/>
                          <a:pt x="19" y="0"/>
                          <a:pt x="19" y="0"/>
                        </a:cubicBezTo>
                        <a:lnTo>
                          <a:pt x="22" y="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0" name="任意多边形: 形状 99"/>
                  <p:cNvSpPr>
                    <a:spLocks/>
                  </p:cNvSpPr>
                  <p:nvPr/>
                </p:nvSpPr>
                <p:spPr bwMode="auto">
                  <a:xfrm rot="1463065">
                    <a:off x="3915074" y="4708986"/>
                    <a:ext cx="185694" cy="188737"/>
                  </a:xfrm>
                  <a:custGeom>
                    <a:avLst/>
                    <a:gdLst>
                      <a:gd name="T0" fmla="*/ 25 w 26"/>
                      <a:gd name="T1" fmla="*/ 16 h 26"/>
                      <a:gd name="T2" fmla="*/ 24 w 26"/>
                      <a:gd name="T3" fmla="*/ 19 h 26"/>
                      <a:gd name="T4" fmla="*/ 10 w 26"/>
                      <a:gd name="T5" fmla="*/ 26 h 26"/>
                      <a:gd name="T6" fmla="*/ 7 w 26"/>
                      <a:gd name="T7" fmla="*/ 24 h 26"/>
                      <a:gd name="T8" fmla="*/ 0 w 26"/>
                      <a:gd name="T9" fmla="*/ 11 h 26"/>
                      <a:gd name="T10" fmla="*/ 2 w 26"/>
                      <a:gd name="T11" fmla="*/ 7 h 26"/>
                      <a:gd name="T12" fmla="*/ 15 w 26"/>
                      <a:gd name="T13" fmla="*/ 1 h 26"/>
                      <a:gd name="T14" fmla="*/ 19 w 26"/>
                      <a:gd name="T15" fmla="*/ 2 h 26"/>
                      <a:gd name="T16" fmla="*/ 25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6"/>
                        </a:moveTo>
                        <a:cubicBezTo>
                          <a:pt x="26" y="17"/>
                          <a:pt x="25" y="19"/>
                          <a:pt x="24" y="19"/>
                        </a:cubicBezTo>
                        <a:cubicBezTo>
                          <a:pt x="10" y="26"/>
                          <a:pt x="10" y="26"/>
                          <a:pt x="10" y="26"/>
                        </a:cubicBezTo>
                        <a:cubicBezTo>
                          <a:pt x="9" y="26"/>
                          <a:pt x="7" y="26"/>
                          <a:pt x="7" y="24"/>
                        </a:cubicBezTo>
                        <a:cubicBezTo>
                          <a:pt x="0" y="11"/>
                          <a:pt x="0" y="11"/>
                          <a:pt x="0" y="11"/>
                        </a:cubicBezTo>
                        <a:cubicBezTo>
                          <a:pt x="0" y="9"/>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1" name="任意多边形: 形状 100"/>
                  <p:cNvSpPr>
                    <a:spLocks/>
                  </p:cNvSpPr>
                  <p:nvPr/>
                </p:nvSpPr>
                <p:spPr bwMode="auto">
                  <a:xfrm rot="1463065">
                    <a:off x="4089412" y="4707797"/>
                    <a:ext cx="185694" cy="188737"/>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1 w 26"/>
                      <a:gd name="T11" fmla="*/ 7 h 26"/>
                      <a:gd name="T12" fmla="*/ 15 w 26"/>
                      <a:gd name="T13" fmla="*/ 0 h 26"/>
                      <a:gd name="T14" fmla="*/ 19 w 26"/>
                      <a:gd name="T15" fmla="*/ 2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5" y="18"/>
                          <a:pt x="24" y="19"/>
                        </a:cubicBezTo>
                        <a:cubicBezTo>
                          <a:pt x="10" y="25"/>
                          <a:pt x="10" y="25"/>
                          <a:pt x="10" y="25"/>
                        </a:cubicBezTo>
                        <a:cubicBezTo>
                          <a:pt x="9" y="26"/>
                          <a:pt x="7" y="25"/>
                          <a:pt x="7" y="24"/>
                        </a:cubicBezTo>
                        <a:cubicBezTo>
                          <a:pt x="0" y="10"/>
                          <a:pt x="0" y="10"/>
                          <a:pt x="0" y="10"/>
                        </a:cubicBezTo>
                        <a:cubicBezTo>
                          <a:pt x="0" y="9"/>
                          <a:pt x="0" y="8"/>
                          <a:pt x="1" y="7"/>
                        </a:cubicBezTo>
                        <a:cubicBezTo>
                          <a:pt x="15" y="0"/>
                          <a:pt x="15" y="0"/>
                          <a:pt x="15" y="0"/>
                        </a:cubicBezTo>
                        <a:cubicBezTo>
                          <a:pt x="17" y="0"/>
                          <a:pt x="18" y="0"/>
                          <a:pt x="19" y="2"/>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2" name="任意多边形: 形状 101"/>
                  <p:cNvSpPr>
                    <a:spLocks/>
                  </p:cNvSpPr>
                  <p:nvPr/>
                </p:nvSpPr>
                <p:spPr bwMode="auto">
                  <a:xfrm rot="1463065">
                    <a:off x="4256282" y="4698905"/>
                    <a:ext cx="194826" cy="194826"/>
                  </a:xfrm>
                  <a:custGeom>
                    <a:avLst/>
                    <a:gdLst>
                      <a:gd name="T0" fmla="*/ 26 w 27"/>
                      <a:gd name="T1" fmla="*/ 16 h 27"/>
                      <a:gd name="T2" fmla="*/ 25 w 27"/>
                      <a:gd name="T3" fmla="*/ 20 h 27"/>
                      <a:gd name="T4" fmla="*/ 11 w 27"/>
                      <a:gd name="T5" fmla="*/ 26 h 27"/>
                      <a:gd name="T6" fmla="*/ 8 w 27"/>
                      <a:gd name="T7" fmla="*/ 25 h 27"/>
                      <a:gd name="T8" fmla="*/ 1 w 27"/>
                      <a:gd name="T9" fmla="*/ 11 h 27"/>
                      <a:gd name="T10" fmla="*/ 2 w 27"/>
                      <a:gd name="T11" fmla="*/ 8 h 27"/>
                      <a:gd name="T12" fmla="*/ 16 w 27"/>
                      <a:gd name="T13" fmla="*/ 1 h 27"/>
                      <a:gd name="T14" fmla="*/ 20 w 27"/>
                      <a:gd name="T15" fmla="*/ 2 h 27"/>
                      <a:gd name="T16" fmla="*/ 26 w 27"/>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7">
                        <a:moveTo>
                          <a:pt x="26" y="16"/>
                        </a:moveTo>
                        <a:cubicBezTo>
                          <a:pt x="27" y="17"/>
                          <a:pt x="26" y="19"/>
                          <a:pt x="25" y="20"/>
                        </a:cubicBezTo>
                        <a:cubicBezTo>
                          <a:pt x="11" y="26"/>
                          <a:pt x="11" y="26"/>
                          <a:pt x="11" y="26"/>
                        </a:cubicBezTo>
                        <a:cubicBezTo>
                          <a:pt x="10" y="27"/>
                          <a:pt x="8" y="26"/>
                          <a:pt x="8" y="25"/>
                        </a:cubicBezTo>
                        <a:cubicBezTo>
                          <a:pt x="1" y="11"/>
                          <a:pt x="1" y="11"/>
                          <a:pt x="1" y="11"/>
                        </a:cubicBezTo>
                        <a:cubicBezTo>
                          <a:pt x="0" y="10"/>
                          <a:pt x="1" y="8"/>
                          <a:pt x="2" y="8"/>
                        </a:cubicBezTo>
                        <a:cubicBezTo>
                          <a:pt x="16" y="1"/>
                          <a:pt x="16" y="1"/>
                          <a:pt x="16" y="1"/>
                        </a:cubicBezTo>
                        <a:cubicBezTo>
                          <a:pt x="17" y="0"/>
                          <a:pt x="19" y="1"/>
                          <a:pt x="20"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3" name="任意多边形: 形状 102"/>
                  <p:cNvSpPr>
                    <a:spLocks/>
                  </p:cNvSpPr>
                  <p:nvPr/>
                </p:nvSpPr>
                <p:spPr bwMode="auto">
                  <a:xfrm rot="1463065">
                    <a:off x="4431248" y="4700897"/>
                    <a:ext cx="194826" cy="185694"/>
                  </a:xfrm>
                  <a:custGeom>
                    <a:avLst/>
                    <a:gdLst>
                      <a:gd name="T0" fmla="*/ 26 w 27"/>
                      <a:gd name="T1" fmla="*/ 16 h 26"/>
                      <a:gd name="T2" fmla="*/ 25 w 27"/>
                      <a:gd name="T3" fmla="*/ 19 h 26"/>
                      <a:gd name="T4" fmla="*/ 11 w 27"/>
                      <a:gd name="T5" fmla="*/ 26 h 26"/>
                      <a:gd name="T6" fmla="*/ 8 w 27"/>
                      <a:gd name="T7" fmla="*/ 24 h 26"/>
                      <a:gd name="T8" fmla="*/ 1 w 27"/>
                      <a:gd name="T9" fmla="*/ 11 h 26"/>
                      <a:gd name="T10" fmla="*/ 2 w 27"/>
                      <a:gd name="T11" fmla="*/ 7 h 26"/>
                      <a:gd name="T12" fmla="*/ 16 w 27"/>
                      <a:gd name="T13" fmla="*/ 1 h 26"/>
                      <a:gd name="T14" fmla="*/ 20 w 27"/>
                      <a:gd name="T15" fmla="*/ 2 h 26"/>
                      <a:gd name="T16" fmla="*/ 26 w 27"/>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6"/>
                        </a:moveTo>
                        <a:cubicBezTo>
                          <a:pt x="27" y="17"/>
                          <a:pt x="26" y="19"/>
                          <a:pt x="25" y="19"/>
                        </a:cubicBezTo>
                        <a:cubicBezTo>
                          <a:pt x="11" y="26"/>
                          <a:pt x="11" y="26"/>
                          <a:pt x="11" y="26"/>
                        </a:cubicBezTo>
                        <a:cubicBezTo>
                          <a:pt x="10" y="26"/>
                          <a:pt x="8" y="26"/>
                          <a:pt x="8" y="24"/>
                        </a:cubicBezTo>
                        <a:cubicBezTo>
                          <a:pt x="1" y="11"/>
                          <a:pt x="1" y="11"/>
                          <a:pt x="1" y="11"/>
                        </a:cubicBezTo>
                        <a:cubicBezTo>
                          <a:pt x="0" y="9"/>
                          <a:pt x="1" y="8"/>
                          <a:pt x="2" y="7"/>
                        </a:cubicBezTo>
                        <a:cubicBezTo>
                          <a:pt x="16" y="1"/>
                          <a:pt x="16" y="1"/>
                          <a:pt x="16" y="1"/>
                        </a:cubicBezTo>
                        <a:cubicBezTo>
                          <a:pt x="17" y="0"/>
                          <a:pt x="19" y="1"/>
                          <a:pt x="20"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4" name="任意多边形: 形状 103"/>
                  <p:cNvSpPr>
                    <a:spLocks/>
                  </p:cNvSpPr>
                  <p:nvPr/>
                </p:nvSpPr>
                <p:spPr bwMode="auto">
                  <a:xfrm rot="1463065">
                    <a:off x="4604958" y="4699572"/>
                    <a:ext cx="194826" cy="188737"/>
                  </a:xfrm>
                  <a:custGeom>
                    <a:avLst/>
                    <a:gdLst>
                      <a:gd name="T0" fmla="*/ 26 w 27"/>
                      <a:gd name="T1" fmla="*/ 15 h 26"/>
                      <a:gd name="T2" fmla="*/ 25 w 27"/>
                      <a:gd name="T3" fmla="*/ 19 h 26"/>
                      <a:gd name="T4" fmla="*/ 11 w 27"/>
                      <a:gd name="T5" fmla="*/ 25 h 26"/>
                      <a:gd name="T6" fmla="*/ 7 w 27"/>
                      <a:gd name="T7" fmla="*/ 24 h 26"/>
                      <a:gd name="T8" fmla="*/ 1 w 27"/>
                      <a:gd name="T9" fmla="*/ 10 h 26"/>
                      <a:gd name="T10" fmla="*/ 2 w 27"/>
                      <a:gd name="T11" fmla="*/ 7 h 26"/>
                      <a:gd name="T12" fmla="*/ 16 w 27"/>
                      <a:gd name="T13" fmla="*/ 0 h 26"/>
                      <a:gd name="T14" fmla="*/ 20 w 27"/>
                      <a:gd name="T15" fmla="*/ 2 h 26"/>
                      <a:gd name="T16" fmla="*/ 26 w 27"/>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5"/>
                        </a:moveTo>
                        <a:cubicBezTo>
                          <a:pt x="27" y="17"/>
                          <a:pt x="26" y="18"/>
                          <a:pt x="25" y="19"/>
                        </a:cubicBezTo>
                        <a:cubicBezTo>
                          <a:pt x="11" y="25"/>
                          <a:pt x="11" y="25"/>
                          <a:pt x="11" y="25"/>
                        </a:cubicBezTo>
                        <a:cubicBezTo>
                          <a:pt x="10" y="26"/>
                          <a:pt x="8" y="25"/>
                          <a:pt x="7" y="24"/>
                        </a:cubicBezTo>
                        <a:cubicBezTo>
                          <a:pt x="1" y="10"/>
                          <a:pt x="1" y="10"/>
                          <a:pt x="1" y="10"/>
                        </a:cubicBezTo>
                        <a:cubicBezTo>
                          <a:pt x="0" y="9"/>
                          <a:pt x="1" y="7"/>
                          <a:pt x="2" y="7"/>
                        </a:cubicBezTo>
                        <a:cubicBezTo>
                          <a:pt x="16" y="0"/>
                          <a:pt x="16" y="0"/>
                          <a:pt x="16" y="0"/>
                        </a:cubicBezTo>
                        <a:cubicBezTo>
                          <a:pt x="17" y="0"/>
                          <a:pt x="19" y="0"/>
                          <a:pt x="20"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5" name="任意多边形: 形状 104"/>
                  <p:cNvSpPr>
                    <a:spLocks/>
                  </p:cNvSpPr>
                  <p:nvPr/>
                </p:nvSpPr>
                <p:spPr bwMode="auto">
                  <a:xfrm rot="1463065">
                    <a:off x="4780553" y="4692567"/>
                    <a:ext cx="194826" cy="194826"/>
                  </a:xfrm>
                  <a:custGeom>
                    <a:avLst/>
                    <a:gdLst>
                      <a:gd name="T0" fmla="*/ 26 w 27"/>
                      <a:gd name="T1" fmla="*/ 16 h 27"/>
                      <a:gd name="T2" fmla="*/ 25 w 27"/>
                      <a:gd name="T3" fmla="*/ 20 h 27"/>
                      <a:gd name="T4" fmla="*/ 11 w 27"/>
                      <a:gd name="T5" fmla="*/ 26 h 27"/>
                      <a:gd name="T6" fmla="*/ 7 w 27"/>
                      <a:gd name="T7" fmla="*/ 25 h 27"/>
                      <a:gd name="T8" fmla="*/ 1 w 27"/>
                      <a:gd name="T9" fmla="*/ 11 h 27"/>
                      <a:gd name="T10" fmla="*/ 2 w 27"/>
                      <a:gd name="T11" fmla="*/ 7 h 27"/>
                      <a:gd name="T12" fmla="*/ 16 w 27"/>
                      <a:gd name="T13" fmla="*/ 1 h 27"/>
                      <a:gd name="T14" fmla="*/ 19 w 27"/>
                      <a:gd name="T15" fmla="*/ 2 h 27"/>
                      <a:gd name="T16" fmla="*/ 26 w 27"/>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7">
                        <a:moveTo>
                          <a:pt x="26" y="16"/>
                        </a:moveTo>
                        <a:cubicBezTo>
                          <a:pt x="27" y="17"/>
                          <a:pt x="26" y="19"/>
                          <a:pt x="25" y="20"/>
                        </a:cubicBezTo>
                        <a:cubicBezTo>
                          <a:pt x="11" y="26"/>
                          <a:pt x="11" y="26"/>
                          <a:pt x="11" y="26"/>
                        </a:cubicBezTo>
                        <a:cubicBezTo>
                          <a:pt x="10" y="27"/>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6" name="任意多边形: 形状 105"/>
                  <p:cNvSpPr>
                    <a:spLocks/>
                  </p:cNvSpPr>
                  <p:nvPr/>
                </p:nvSpPr>
                <p:spPr bwMode="auto">
                  <a:xfrm rot="1463065">
                    <a:off x="4959329" y="4691022"/>
                    <a:ext cx="185694" cy="188737"/>
                  </a:xfrm>
                  <a:custGeom>
                    <a:avLst/>
                    <a:gdLst>
                      <a:gd name="T0" fmla="*/ 26 w 26"/>
                      <a:gd name="T1" fmla="*/ 16 h 26"/>
                      <a:gd name="T2" fmla="*/ 25 w 26"/>
                      <a:gd name="T3" fmla="*/ 19 h 26"/>
                      <a:gd name="T4" fmla="*/ 11 w 26"/>
                      <a:gd name="T5" fmla="*/ 26 h 26"/>
                      <a:gd name="T6" fmla="*/ 7 w 26"/>
                      <a:gd name="T7" fmla="*/ 24 h 26"/>
                      <a:gd name="T8" fmla="*/ 1 w 26"/>
                      <a:gd name="T9" fmla="*/ 11 h 26"/>
                      <a:gd name="T10" fmla="*/ 2 w 26"/>
                      <a:gd name="T11" fmla="*/ 7 h 26"/>
                      <a:gd name="T12" fmla="*/ 16 w 26"/>
                      <a:gd name="T13" fmla="*/ 1 h 26"/>
                      <a:gd name="T14" fmla="*/ 19 w 26"/>
                      <a:gd name="T15" fmla="*/ 2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6"/>
                        </a:moveTo>
                        <a:cubicBezTo>
                          <a:pt x="26" y="17"/>
                          <a:pt x="26" y="19"/>
                          <a:pt x="25" y="19"/>
                        </a:cubicBezTo>
                        <a:cubicBezTo>
                          <a:pt x="11" y="26"/>
                          <a:pt x="11" y="26"/>
                          <a:pt x="11" y="26"/>
                        </a:cubicBezTo>
                        <a:cubicBezTo>
                          <a:pt x="10" y="26"/>
                          <a:pt x="8" y="26"/>
                          <a:pt x="7" y="24"/>
                        </a:cubicBezTo>
                        <a:cubicBezTo>
                          <a:pt x="1" y="11"/>
                          <a:pt x="1" y="11"/>
                          <a:pt x="1" y="11"/>
                        </a:cubicBezTo>
                        <a:cubicBezTo>
                          <a:pt x="0" y="9"/>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7" name="任意多边形: 形状 106"/>
                  <p:cNvSpPr>
                    <a:spLocks/>
                  </p:cNvSpPr>
                  <p:nvPr/>
                </p:nvSpPr>
                <p:spPr bwMode="auto">
                  <a:xfrm rot="1463065">
                    <a:off x="5133040" y="4692740"/>
                    <a:ext cx="185694" cy="185694"/>
                  </a:xfrm>
                  <a:custGeom>
                    <a:avLst/>
                    <a:gdLst>
                      <a:gd name="T0" fmla="*/ 26 w 26"/>
                      <a:gd name="T1" fmla="*/ 15 h 26"/>
                      <a:gd name="T2" fmla="*/ 24 w 26"/>
                      <a:gd name="T3" fmla="*/ 19 h 26"/>
                      <a:gd name="T4" fmla="*/ 11 w 26"/>
                      <a:gd name="T5" fmla="*/ 25 h 26"/>
                      <a:gd name="T6" fmla="*/ 7 w 26"/>
                      <a:gd name="T7" fmla="*/ 24 h 26"/>
                      <a:gd name="T8" fmla="*/ 1 w 26"/>
                      <a:gd name="T9" fmla="*/ 10 h 26"/>
                      <a:gd name="T10" fmla="*/ 2 w 26"/>
                      <a:gd name="T11" fmla="*/ 7 h 26"/>
                      <a:gd name="T12" fmla="*/ 16 w 26"/>
                      <a:gd name="T13" fmla="*/ 0 h 26"/>
                      <a:gd name="T14" fmla="*/ 19 w 26"/>
                      <a:gd name="T15" fmla="*/ 2 h 26"/>
                      <a:gd name="T16" fmla="*/ 26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5"/>
                        </a:moveTo>
                        <a:cubicBezTo>
                          <a:pt x="26" y="17"/>
                          <a:pt x="26" y="18"/>
                          <a:pt x="24" y="19"/>
                        </a:cubicBezTo>
                        <a:cubicBezTo>
                          <a:pt x="11" y="25"/>
                          <a:pt x="11" y="25"/>
                          <a:pt x="11" y="25"/>
                        </a:cubicBezTo>
                        <a:cubicBezTo>
                          <a:pt x="9" y="26"/>
                          <a:pt x="8" y="25"/>
                          <a:pt x="7" y="24"/>
                        </a:cubicBezTo>
                        <a:cubicBezTo>
                          <a:pt x="1" y="10"/>
                          <a:pt x="1" y="10"/>
                          <a:pt x="1" y="10"/>
                        </a:cubicBezTo>
                        <a:cubicBezTo>
                          <a:pt x="0" y="9"/>
                          <a:pt x="1" y="7"/>
                          <a:pt x="2" y="7"/>
                        </a:cubicBezTo>
                        <a:cubicBezTo>
                          <a:pt x="16" y="0"/>
                          <a:pt x="16" y="0"/>
                          <a:pt x="16" y="0"/>
                        </a:cubicBezTo>
                        <a:cubicBezTo>
                          <a:pt x="17" y="0"/>
                          <a:pt x="19" y="0"/>
                          <a:pt x="19"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8" name="任意多边形: 形状 107"/>
                  <p:cNvSpPr>
                    <a:spLocks/>
                  </p:cNvSpPr>
                  <p:nvPr/>
                </p:nvSpPr>
                <p:spPr bwMode="auto">
                  <a:xfrm rot="1463065">
                    <a:off x="5308007" y="4685599"/>
                    <a:ext cx="185694" cy="194826"/>
                  </a:xfrm>
                  <a:custGeom>
                    <a:avLst/>
                    <a:gdLst>
                      <a:gd name="T0" fmla="*/ 26 w 26"/>
                      <a:gd name="T1" fmla="*/ 16 h 27"/>
                      <a:gd name="T2" fmla="*/ 24 w 26"/>
                      <a:gd name="T3" fmla="*/ 19 h 27"/>
                      <a:gd name="T4" fmla="*/ 11 w 26"/>
                      <a:gd name="T5" fmla="*/ 26 h 27"/>
                      <a:gd name="T6" fmla="*/ 7 w 26"/>
                      <a:gd name="T7" fmla="*/ 25 h 27"/>
                      <a:gd name="T8" fmla="*/ 1 w 26"/>
                      <a:gd name="T9" fmla="*/ 11 h 27"/>
                      <a:gd name="T10" fmla="*/ 2 w 26"/>
                      <a:gd name="T11" fmla="*/ 7 h 27"/>
                      <a:gd name="T12" fmla="*/ 16 w 26"/>
                      <a:gd name="T13" fmla="*/ 1 h 27"/>
                      <a:gd name="T14" fmla="*/ 19 w 26"/>
                      <a:gd name="T15" fmla="*/ 2 h 27"/>
                      <a:gd name="T16" fmla="*/ 26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6" y="16"/>
                        </a:moveTo>
                        <a:cubicBezTo>
                          <a:pt x="26" y="17"/>
                          <a:pt x="26" y="19"/>
                          <a:pt x="24" y="19"/>
                        </a:cubicBezTo>
                        <a:cubicBezTo>
                          <a:pt x="11" y="26"/>
                          <a:pt x="11" y="26"/>
                          <a:pt x="11" y="26"/>
                        </a:cubicBezTo>
                        <a:cubicBezTo>
                          <a:pt x="9" y="27"/>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9" name="任意多边形: 形状 108"/>
                  <p:cNvSpPr>
                    <a:spLocks/>
                  </p:cNvSpPr>
                  <p:nvPr/>
                </p:nvSpPr>
                <p:spPr bwMode="auto">
                  <a:xfrm rot="1463065">
                    <a:off x="5484230" y="4684817"/>
                    <a:ext cx="185694" cy="185694"/>
                  </a:xfrm>
                  <a:custGeom>
                    <a:avLst/>
                    <a:gdLst>
                      <a:gd name="T0" fmla="*/ 26 w 26"/>
                      <a:gd name="T1" fmla="*/ 16 h 26"/>
                      <a:gd name="T2" fmla="*/ 24 w 26"/>
                      <a:gd name="T3" fmla="*/ 19 h 26"/>
                      <a:gd name="T4" fmla="*/ 11 w 26"/>
                      <a:gd name="T5" fmla="*/ 26 h 26"/>
                      <a:gd name="T6" fmla="*/ 7 w 26"/>
                      <a:gd name="T7" fmla="*/ 24 h 26"/>
                      <a:gd name="T8" fmla="*/ 1 w 26"/>
                      <a:gd name="T9" fmla="*/ 11 h 26"/>
                      <a:gd name="T10" fmla="*/ 2 w 26"/>
                      <a:gd name="T11" fmla="*/ 7 h 26"/>
                      <a:gd name="T12" fmla="*/ 16 w 26"/>
                      <a:gd name="T13" fmla="*/ 1 h 26"/>
                      <a:gd name="T14" fmla="*/ 19 w 26"/>
                      <a:gd name="T15" fmla="*/ 2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6"/>
                        </a:moveTo>
                        <a:cubicBezTo>
                          <a:pt x="26" y="17"/>
                          <a:pt x="26" y="19"/>
                          <a:pt x="24" y="19"/>
                        </a:cubicBezTo>
                        <a:cubicBezTo>
                          <a:pt x="11" y="26"/>
                          <a:pt x="11" y="26"/>
                          <a:pt x="11" y="26"/>
                        </a:cubicBezTo>
                        <a:cubicBezTo>
                          <a:pt x="9" y="26"/>
                          <a:pt x="8" y="26"/>
                          <a:pt x="7" y="24"/>
                        </a:cubicBezTo>
                        <a:cubicBezTo>
                          <a:pt x="1" y="11"/>
                          <a:pt x="1" y="11"/>
                          <a:pt x="1" y="11"/>
                        </a:cubicBezTo>
                        <a:cubicBezTo>
                          <a:pt x="0" y="9"/>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0" name="任意多边形: 形状 109"/>
                  <p:cNvSpPr>
                    <a:spLocks/>
                  </p:cNvSpPr>
                  <p:nvPr/>
                </p:nvSpPr>
                <p:spPr bwMode="auto">
                  <a:xfrm rot="1463065">
                    <a:off x="5657940" y="4683492"/>
                    <a:ext cx="185694" cy="188737"/>
                  </a:xfrm>
                  <a:custGeom>
                    <a:avLst/>
                    <a:gdLst>
                      <a:gd name="T0" fmla="*/ 26 w 26"/>
                      <a:gd name="T1" fmla="*/ 15 h 26"/>
                      <a:gd name="T2" fmla="*/ 24 w 26"/>
                      <a:gd name="T3" fmla="*/ 19 h 26"/>
                      <a:gd name="T4" fmla="*/ 11 w 26"/>
                      <a:gd name="T5" fmla="*/ 25 h 26"/>
                      <a:gd name="T6" fmla="*/ 7 w 26"/>
                      <a:gd name="T7" fmla="*/ 24 h 26"/>
                      <a:gd name="T8" fmla="*/ 1 w 26"/>
                      <a:gd name="T9" fmla="*/ 10 h 26"/>
                      <a:gd name="T10" fmla="*/ 2 w 26"/>
                      <a:gd name="T11" fmla="*/ 7 h 26"/>
                      <a:gd name="T12" fmla="*/ 16 w 26"/>
                      <a:gd name="T13" fmla="*/ 0 h 26"/>
                      <a:gd name="T14" fmla="*/ 19 w 26"/>
                      <a:gd name="T15" fmla="*/ 2 h 26"/>
                      <a:gd name="T16" fmla="*/ 26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5"/>
                        </a:moveTo>
                        <a:cubicBezTo>
                          <a:pt x="26" y="17"/>
                          <a:pt x="26" y="18"/>
                          <a:pt x="24" y="19"/>
                        </a:cubicBezTo>
                        <a:cubicBezTo>
                          <a:pt x="11" y="25"/>
                          <a:pt x="11" y="25"/>
                          <a:pt x="11" y="25"/>
                        </a:cubicBezTo>
                        <a:cubicBezTo>
                          <a:pt x="9" y="26"/>
                          <a:pt x="8" y="25"/>
                          <a:pt x="7" y="24"/>
                        </a:cubicBezTo>
                        <a:cubicBezTo>
                          <a:pt x="1" y="10"/>
                          <a:pt x="1" y="10"/>
                          <a:pt x="1" y="10"/>
                        </a:cubicBezTo>
                        <a:cubicBezTo>
                          <a:pt x="0" y="9"/>
                          <a:pt x="0" y="7"/>
                          <a:pt x="2" y="7"/>
                        </a:cubicBezTo>
                        <a:cubicBezTo>
                          <a:pt x="16" y="0"/>
                          <a:pt x="16" y="0"/>
                          <a:pt x="16" y="0"/>
                        </a:cubicBezTo>
                        <a:cubicBezTo>
                          <a:pt x="17" y="0"/>
                          <a:pt x="18" y="0"/>
                          <a:pt x="19"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1" name="任意多边形: 形状 110"/>
                  <p:cNvSpPr>
                    <a:spLocks/>
                  </p:cNvSpPr>
                  <p:nvPr/>
                </p:nvSpPr>
                <p:spPr bwMode="auto">
                  <a:xfrm rot="1463065">
                    <a:off x="5833536" y="4676487"/>
                    <a:ext cx="185694" cy="194826"/>
                  </a:xfrm>
                  <a:custGeom>
                    <a:avLst/>
                    <a:gdLst>
                      <a:gd name="T0" fmla="*/ 25 w 26"/>
                      <a:gd name="T1" fmla="*/ 16 h 27"/>
                      <a:gd name="T2" fmla="*/ 24 w 26"/>
                      <a:gd name="T3" fmla="*/ 19 h 27"/>
                      <a:gd name="T4" fmla="*/ 10 w 26"/>
                      <a:gd name="T5" fmla="*/ 26 h 27"/>
                      <a:gd name="T6" fmla="*/ 7 w 26"/>
                      <a:gd name="T7" fmla="*/ 25 h 27"/>
                      <a:gd name="T8" fmla="*/ 0 w 26"/>
                      <a:gd name="T9" fmla="*/ 11 h 27"/>
                      <a:gd name="T10" fmla="*/ 2 w 26"/>
                      <a:gd name="T11" fmla="*/ 7 h 27"/>
                      <a:gd name="T12" fmla="*/ 15 w 26"/>
                      <a:gd name="T13" fmla="*/ 1 h 27"/>
                      <a:gd name="T14" fmla="*/ 19 w 26"/>
                      <a:gd name="T15" fmla="*/ 2 h 27"/>
                      <a:gd name="T16" fmla="*/ 25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5" y="16"/>
                        </a:moveTo>
                        <a:cubicBezTo>
                          <a:pt x="26" y="17"/>
                          <a:pt x="26" y="19"/>
                          <a:pt x="24" y="19"/>
                        </a:cubicBezTo>
                        <a:cubicBezTo>
                          <a:pt x="10" y="26"/>
                          <a:pt x="10" y="26"/>
                          <a:pt x="10" y="26"/>
                        </a:cubicBezTo>
                        <a:cubicBezTo>
                          <a:pt x="9" y="27"/>
                          <a:pt x="8" y="26"/>
                          <a:pt x="7" y="25"/>
                        </a:cubicBezTo>
                        <a:cubicBezTo>
                          <a:pt x="0" y="11"/>
                          <a:pt x="0" y="11"/>
                          <a:pt x="0" y="11"/>
                        </a:cubicBezTo>
                        <a:cubicBezTo>
                          <a:pt x="0" y="10"/>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2" name="任意多边形: 形状 111"/>
                  <p:cNvSpPr>
                    <a:spLocks/>
                  </p:cNvSpPr>
                  <p:nvPr/>
                </p:nvSpPr>
                <p:spPr bwMode="auto">
                  <a:xfrm rot="1463065">
                    <a:off x="6008095" y="4680364"/>
                    <a:ext cx="194826" cy="185694"/>
                  </a:xfrm>
                  <a:custGeom>
                    <a:avLst/>
                    <a:gdLst>
                      <a:gd name="T0" fmla="*/ 26 w 27"/>
                      <a:gd name="T1" fmla="*/ 15 h 26"/>
                      <a:gd name="T2" fmla="*/ 25 w 27"/>
                      <a:gd name="T3" fmla="*/ 19 h 26"/>
                      <a:gd name="T4" fmla="*/ 11 w 27"/>
                      <a:gd name="T5" fmla="*/ 25 h 26"/>
                      <a:gd name="T6" fmla="*/ 7 w 27"/>
                      <a:gd name="T7" fmla="*/ 24 h 26"/>
                      <a:gd name="T8" fmla="*/ 1 w 27"/>
                      <a:gd name="T9" fmla="*/ 10 h 26"/>
                      <a:gd name="T10" fmla="*/ 2 w 27"/>
                      <a:gd name="T11" fmla="*/ 7 h 26"/>
                      <a:gd name="T12" fmla="*/ 16 w 27"/>
                      <a:gd name="T13" fmla="*/ 0 h 26"/>
                      <a:gd name="T14" fmla="*/ 20 w 27"/>
                      <a:gd name="T15" fmla="*/ 2 h 26"/>
                      <a:gd name="T16" fmla="*/ 26 w 27"/>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5"/>
                        </a:moveTo>
                        <a:cubicBezTo>
                          <a:pt x="27" y="17"/>
                          <a:pt x="26" y="18"/>
                          <a:pt x="25" y="19"/>
                        </a:cubicBezTo>
                        <a:cubicBezTo>
                          <a:pt x="11" y="25"/>
                          <a:pt x="11" y="25"/>
                          <a:pt x="11" y="25"/>
                        </a:cubicBezTo>
                        <a:cubicBezTo>
                          <a:pt x="10" y="26"/>
                          <a:pt x="8" y="25"/>
                          <a:pt x="7" y="24"/>
                        </a:cubicBezTo>
                        <a:cubicBezTo>
                          <a:pt x="1" y="10"/>
                          <a:pt x="1" y="10"/>
                          <a:pt x="1" y="10"/>
                        </a:cubicBezTo>
                        <a:cubicBezTo>
                          <a:pt x="0" y="9"/>
                          <a:pt x="1" y="7"/>
                          <a:pt x="2" y="7"/>
                        </a:cubicBezTo>
                        <a:cubicBezTo>
                          <a:pt x="16" y="0"/>
                          <a:pt x="16" y="0"/>
                          <a:pt x="16" y="0"/>
                        </a:cubicBezTo>
                        <a:cubicBezTo>
                          <a:pt x="17" y="0"/>
                          <a:pt x="19" y="0"/>
                          <a:pt x="20"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3" name="任意多边形: 形状 112"/>
                  <p:cNvSpPr>
                    <a:spLocks/>
                  </p:cNvSpPr>
                  <p:nvPr/>
                </p:nvSpPr>
                <p:spPr bwMode="auto">
                  <a:xfrm rot="1463065">
                    <a:off x="4137943" y="4881580"/>
                    <a:ext cx="191783" cy="188737"/>
                  </a:xfrm>
                  <a:custGeom>
                    <a:avLst/>
                    <a:gdLst>
                      <a:gd name="T0" fmla="*/ 26 w 27"/>
                      <a:gd name="T1" fmla="*/ 15 h 26"/>
                      <a:gd name="T2" fmla="*/ 25 w 27"/>
                      <a:gd name="T3" fmla="*/ 19 h 26"/>
                      <a:gd name="T4" fmla="*/ 11 w 27"/>
                      <a:gd name="T5" fmla="*/ 25 h 26"/>
                      <a:gd name="T6" fmla="*/ 7 w 27"/>
                      <a:gd name="T7" fmla="*/ 24 h 26"/>
                      <a:gd name="T8" fmla="*/ 1 w 27"/>
                      <a:gd name="T9" fmla="*/ 10 h 26"/>
                      <a:gd name="T10" fmla="*/ 2 w 27"/>
                      <a:gd name="T11" fmla="*/ 7 h 26"/>
                      <a:gd name="T12" fmla="*/ 16 w 27"/>
                      <a:gd name="T13" fmla="*/ 0 h 26"/>
                      <a:gd name="T14" fmla="*/ 20 w 27"/>
                      <a:gd name="T15" fmla="*/ 2 h 26"/>
                      <a:gd name="T16" fmla="*/ 26 w 27"/>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5"/>
                        </a:moveTo>
                        <a:cubicBezTo>
                          <a:pt x="27" y="17"/>
                          <a:pt x="26" y="18"/>
                          <a:pt x="25" y="19"/>
                        </a:cubicBezTo>
                        <a:cubicBezTo>
                          <a:pt x="11" y="25"/>
                          <a:pt x="11" y="25"/>
                          <a:pt x="11" y="25"/>
                        </a:cubicBezTo>
                        <a:cubicBezTo>
                          <a:pt x="10" y="26"/>
                          <a:pt x="8" y="25"/>
                          <a:pt x="7" y="24"/>
                        </a:cubicBezTo>
                        <a:cubicBezTo>
                          <a:pt x="1" y="10"/>
                          <a:pt x="1" y="10"/>
                          <a:pt x="1" y="10"/>
                        </a:cubicBezTo>
                        <a:cubicBezTo>
                          <a:pt x="0" y="9"/>
                          <a:pt x="1" y="7"/>
                          <a:pt x="2" y="7"/>
                        </a:cubicBezTo>
                        <a:cubicBezTo>
                          <a:pt x="16" y="0"/>
                          <a:pt x="16" y="0"/>
                          <a:pt x="16" y="0"/>
                        </a:cubicBezTo>
                        <a:cubicBezTo>
                          <a:pt x="17" y="0"/>
                          <a:pt x="19" y="0"/>
                          <a:pt x="20"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4" name="任意多边形: 形状 113"/>
                  <p:cNvSpPr>
                    <a:spLocks/>
                  </p:cNvSpPr>
                  <p:nvPr/>
                </p:nvSpPr>
                <p:spPr bwMode="auto">
                  <a:xfrm rot="1463065">
                    <a:off x="3915579" y="4872392"/>
                    <a:ext cx="237444" cy="210047"/>
                  </a:xfrm>
                  <a:custGeom>
                    <a:avLst/>
                    <a:gdLst>
                      <a:gd name="T0" fmla="*/ 32 w 33"/>
                      <a:gd name="T1" fmla="*/ 15 h 29"/>
                      <a:gd name="T2" fmla="*/ 31 w 33"/>
                      <a:gd name="T3" fmla="*/ 19 h 29"/>
                      <a:gd name="T4" fmla="*/ 11 w 33"/>
                      <a:gd name="T5" fmla="*/ 29 h 29"/>
                      <a:gd name="T6" fmla="*/ 7 w 33"/>
                      <a:gd name="T7" fmla="*/ 27 h 29"/>
                      <a:gd name="T8" fmla="*/ 1 w 33"/>
                      <a:gd name="T9" fmla="*/ 14 h 29"/>
                      <a:gd name="T10" fmla="*/ 2 w 33"/>
                      <a:gd name="T11" fmla="*/ 10 h 29"/>
                      <a:gd name="T12" fmla="*/ 22 w 33"/>
                      <a:gd name="T13" fmla="*/ 0 h 29"/>
                      <a:gd name="T14" fmla="*/ 26 w 33"/>
                      <a:gd name="T15" fmla="*/ 2 h 29"/>
                      <a:gd name="T16" fmla="*/ 32 w 33"/>
                      <a:gd name="T17" fmla="*/ 1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9">
                        <a:moveTo>
                          <a:pt x="32" y="15"/>
                        </a:moveTo>
                        <a:cubicBezTo>
                          <a:pt x="33" y="17"/>
                          <a:pt x="32" y="18"/>
                          <a:pt x="31" y="19"/>
                        </a:cubicBezTo>
                        <a:cubicBezTo>
                          <a:pt x="11" y="29"/>
                          <a:pt x="11" y="29"/>
                          <a:pt x="11" y="29"/>
                        </a:cubicBezTo>
                        <a:cubicBezTo>
                          <a:pt x="9" y="29"/>
                          <a:pt x="8" y="29"/>
                          <a:pt x="7" y="27"/>
                        </a:cubicBezTo>
                        <a:cubicBezTo>
                          <a:pt x="1" y="14"/>
                          <a:pt x="1" y="14"/>
                          <a:pt x="1" y="14"/>
                        </a:cubicBezTo>
                        <a:cubicBezTo>
                          <a:pt x="0" y="12"/>
                          <a:pt x="1" y="11"/>
                          <a:pt x="2" y="10"/>
                        </a:cubicBezTo>
                        <a:cubicBezTo>
                          <a:pt x="22" y="0"/>
                          <a:pt x="22" y="0"/>
                          <a:pt x="22" y="0"/>
                        </a:cubicBezTo>
                        <a:cubicBezTo>
                          <a:pt x="24" y="0"/>
                          <a:pt x="25" y="0"/>
                          <a:pt x="26" y="2"/>
                        </a:cubicBezTo>
                        <a:lnTo>
                          <a:pt x="32"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5" name="任意多边形: 形状 114"/>
                  <p:cNvSpPr>
                    <a:spLocks/>
                  </p:cNvSpPr>
                  <p:nvPr/>
                </p:nvSpPr>
                <p:spPr bwMode="auto">
                  <a:xfrm rot="1463065">
                    <a:off x="4151561" y="5400341"/>
                    <a:ext cx="237444" cy="207002"/>
                  </a:xfrm>
                  <a:custGeom>
                    <a:avLst/>
                    <a:gdLst>
                      <a:gd name="T0" fmla="*/ 33 w 33"/>
                      <a:gd name="T1" fmla="*/ 16 h 29"/>
                      <a:gd name="T2" fmla="*/ 31 w 33"/>
                      <a:gd name="T3" fmla="*/ 19 h 29"/>
                      <a:gd name="T4" fmla="*/ 11 w 33"/>
                      <a:gd name="T5" fmla="*/ 29 h 29"/>
                      <a:gd name="T6" fmla="*/ 7 w 33"/>
                      <a:gd name="T7" fmla="*/ 28 h 29"/>
                      <a:gd name="T8" fmla="*/ 1 w 33"/>
                      <a:gd name="T9" fmla="*/ 14 h 29"/>
                      <a:gd name="T10" fmla="*/ 2 w 33"/>
                      <a:gd name="T11" fmla="*/ 10 h 29"/>
                      <a:gd name="T12" fmla="*/ 23 w 33"/>
                      <a:gd name="T13" fmla="*/ 1 h 29"/>
                      <a:gd name="T14" fmla="*/ 26 w 33"/>
                      <a:gd name="T15" fmla="*/ 2 h 29"/>
                      <a:gd name="T16" fmla="*/ 33 w 33"/>
                      <a:gd name="T17" fmla="*/ 1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9">
                        <a:moveTo>
                          <a:pt x="33" y="16"/>
                        </a:moveTo>
                        <a:cubicBezTo>
                          <a:pt x="33" y="17"/>
                          <a:pt x="33" y="19"/>
                          <a:pt x="31" y="19"/>
                        </a:cubicBezTo>
                        <a:cubicBezTo>
                          <a:pt x="11" y="29"/>
                          <a:pt x="11" y="29"/>
                          <a:pt x="11" y="29"/>
                        </a:cubicBezTo>
                        <a:cubicBezTo>
                          <a:pt x="10" y="29"/>
                          <a:pt x="8" y="29"/>
                          <a:pt x="7" y="28"/>
                        </a:cubicBezTo>
                        <a:cubicBezTo>
                          <a:pt x="1" y="14"/>
                          <a:pt x="1" y="14"/>
                          <a:pt x="1" y="14"/>
                        </a:cubicBezTo>
                        <a:cubicBezTo>
                          <a:pt x="0" y="13"/>
                          <a:pt x="1" y="11"/>
                          <a:pt x="2" y="10"/>
                        </a:cubicBezTo>
                        <a:cubicBezTo>
                          <a:pt x="23" y="1"/>
                          <a:pt x="23" y="1"/>
                          <a:pt x="23" y="1"/>
                        </a:cubicBezTo>
                        <a:cubicBezTo>
                          <a:pt x="24" y="0"/>
                          <a:pt x="26" y="1"/>
                          <a:pt x="26" y="2"/>
                        </a:cubicBezTo>
                        <a:lnTo>
                          <a:pt x="33"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6" name="任意多边形: 形状 115"/>
                  <p:cNvSpPr>
                    <a:spLocks/>
                  </p:cNvSpPr>
                  <p:nvPr/>
                </p:nvSpPr>
                <p:spPr bwMode="auto">
                  <a:xfrm rot="1463065">
                    <a:off x="3921278" y="5407630"/>
                    <a:ext cx="243532" cy="207002"/>
                  </a:xfrm>
                  <a:custGeom>
                    <a:avLst/>
                    <a:gdLst>
                      <a:gd name="T0" fmla="*/ 33 w 34"/>
                      <a:gd name="T1" fmla="*/ 15 h 29"/>
                      <a:gd name="T2" fmla="*/ 32 w 34"/>
                      <a:gd name="T3" fmla="*/ 19 h 29"/>
                      <a:gd name="T4" fmla="*/ 11 w 34"/>
                      <a:gd name="T5" fmla="*/ 28 h 29"/>
                      <a:gd name="T6" fmla="*/ 8 w 34"/>
                      <a:gd name="T7" fmla="*/ 27 h 29"/>
                      <a:gd name="T8" fmla="*/ 1 w 34"/>
                      <a:gd name="T9" fmla="*/ 13 h 29"/>
                      <a:gd name="T10" fmla="*/ 2 w 34"/>
                      <a:gd name="T11" fmla="*/ 10 h 29"/>
                      <a:gd name="T12" fmla="*/ 23 w 34"/>
                      <a:gd name="T13" fmla="*/ 0 h 29"/>
                      <a:gd name="T14" fmla="*/ 26 w 34"/>
                      <a:gd name="T15" fmla="*/ 1 h 29"/>
                      <a:gd name="T16" fmla="*/ 33 w 34"/>
                      <a:gd name="T17" fmla="*/ 1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29">
                        <a:moveTo>
                          <a:pt x="33" y="15"/>
                        </a:moveTo>
                        <a:cubicBezTo>
                          <a:pt x="34" y="16"/>
                          <a:pt x="33" y="18"/>
                          <a:pt x="32" y="19"/>
                        </a:cubicBezTo>
                        <a:cubicBezTo>
                          <a:pt x="11" y="28"/>
                          <a:pt x="11" y="28"/>
                          <a:pt x="11" y="28"/>
                        </a:cubicBezTo>
                        <a:cubicBezTo>
                          <a:pt x="10" y="29"/>
                          <a:pt x="8" y="28"/>
                          <a:pt x="8" y="27"/>
                        </a:cubicBezTo>
                        <a:cubicBezTo>
                          <a:pt x="1" y="13"/>
                          <a:pt x="1" y="13"/>
                          <a:pt x="1" y="13"/>
                        </a:cubicBezTo>
                        <a:cubicBezTo>
                          <a:pt x="0" y="12"/>
                          <a:pt x="1" y="10"/>
                          <a:pt x="2" y="10"/>
                        </a:cubicBezTo>
                        <a:cubicBezTo>
                          <a:pt x="23" y="0"/>
                          <a:pt x="23" y="0"/>
                          <a:pt x="23" y="0"/>
                        </a:cubicBezTo>
                        <a:cubicBezTo>
                          <a:pt x="24" y="0"/>
                          <a:pt x="26" y="0"/>
                          <a:pt x="26" y="1"/>
                        </a:cubicBezTo>
                        <a:lnTo>
                          <a:pt x="33"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 name="任意多边形: 形状 116"/>
                  <p:cNvSpPr>
                    <a:spLocks/>
                  </p:cNvSpPr>
                  <p:nvPr/>
                </p:nvSpPr>
                <p:spPr bwMode="auto">
                  <a:xfrm rot="1463065">
                    <a:off x="4383717" y="5392384"/>
                    <a:ext cx="237444" cy="216136"/>
                  </a:xfrm>
                  <a:custGeom>
                    <a:avLst/>
                    <a:gdLst>
                      <a:gd name="T0" fmla="*/ 32 w 33"/>
                      <a:gd name="T1" fmla="*/ 16 h 30"/>
                      <a:gd name="T2" fmla="*/ 31 w 33"/>
                      <a:gd name="T3" fmla="*/ 20 h 30"/>
                      <a:gd name="T4" fmla="*/ 11 w 33"/>
                      <a:gd name="T5" fmla="*/ 29 h 30"/>
                      <a:gd name="T6" fmla="*/ 7 w 33"/>
                      <a:gd name="T7" fmla="*/ 28 h 30"/>
                      <a:gd name="T8" fmla="*/ 1 w 33"/>
                      <a:gd name="T9" fmla="*/ 14 h 30"/>
                      <a:gd name="T10" fmla="*/ 2 w 33"/>
                      <a:gd name="T11" fmla="*/ 11 h 30"/>
                      <a:gd name="T12" fmla="*/ 22 w 33"/>
                      <a:gd name="T13" fmla="*/ 1 h 30"/>
                      <a:gd name="T14" fmla="*/ 26 w 33"/>
                      <a:gd name="T15" fmla="*/ 2 h 30"/>
                      <a:gd name="T16" fmla="*/ 32 w 33"/>
                      <a:gd name="T17" fmla="*/ 1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30">
                        <a:moveTo>
                          <a:pt x="32" y="16"/>
                        </a:moveTo>
                        <a:cubicBezTo>
                          <a:pt x="33" y="17"/>
                          <a:pt x="32" y="19"/>
                          <a:pt x="31" y="20"/>
                        </a:cubicBezTo>
                        <a:cubicBezTo>
                          <a:pt x="11" y="29"/>
                          <a:pt x="11" y="29"/>
                          <a:pt x="11" y="29"/>
                        </a:cubicBezTo>
                        <a:cubicBezTo>
                          <a:pt x="9" y="30"/>
                          <a:pt x="8" y="29"/>
                          <a:pt x="7" y="28"/>
                        </a:cubicBezTo>
                        <a:cubicBezTo>
                          <a:pt x="1" y="14"/>
                          <a:pt x="1" y="14"/>
                          <a:pt x="1" y="14"/>
                        </a:cubicBezTo>
                        <a:cubicBezTo>
                          <a:pt x="0" y="13"/>
                          <a:pt x="0" y="11"/>
                          <a:pt x="2" y="11"/>
                        </a:cubicBezTo>
                        <a:cubicBezTo>
                          <a:pt x="22" y="1"/>
                          <a:pt x="22" y="1"/>
                          <a:pt x="22" y="1"/>
                        </a:cubicBezTo>
                        <a:cubicBezTo>
                          <a:pt x="24" y="0"/>
                          <a:pt x="25" y="1"/>
                          <a:pt x="26" y="2"/>
                        </a:cubicBezTo>
                        <a:lnTo>
                          <a:pt x="32"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8" name="任意多边形: 形状 117"/>
                  <p:cNvSpPr>
                    <a:spLocks/>
                  </p:cNvSpPr>
                  <p:nvPr/>
                </p:nvSpPr>
                <p:spPr bwMode="auto">
                  <a:xfrm rot="1463065">
                    <a:off x="4656825" y="5186888"/>
                    <a:ext cx="1074587" cy="605787"/>
                  </a:xfrm>
                  <a:custGeom>
                    <a:avLst/>
                    <a:gdLst>
                      <a:gd name="T0" fmla="*/ 148 w 149"/>
                      <a:gd name="T1" fmla="*/ 16 h 84"/>
                      <a:gd name="T2" fmla="*/ 147 w 149"/>
                      <a:gd name="T3" fmla="*/ 19 h 84"/>
                      <a:gd name="T4" fmla="*/ 10 w 149"/>
                      <a:gd name="T5" fmla="*/ 84 h 84"/>
                      <a:gd name="T6" fmla="*/ 7 w 149"/>
                      <a:gd name="T7" fmla="*/ 82 h 84"/>
                      <a:gd name="T8" fmla="*/ 0 w 149"/>
                      <a:gd name="T9" fmla="*/ 69 h 84"/>
                      <a:gd name="T10" fmla="*/ 2 w 149"/>
                      <a:gd name="T11" fmla="*/ 65 h 84"/>
                      <a:gd name="T12" fmla="*/ 138 w 149"/>
                      <a:gd name="T13" fmla="*/ 1 h 84"/>
                      <a:gd name="T14" fmla="*/ 142 w 149"/>
                      <a:gd name="T15" fmla="*/ 2 h 84"/>
                      <a:gd name="T16" fmla="*/ 148 w 149"/>
                      <a:gd name="T17" fmla="*/ 16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9" h="84">
                        <a:moveTo>
                          <a:pt x="148" y="16"/>
                        </a:moveTo>
                        <a:cubicBezTo>
                          <a:pt x="149" y="17"/>
                          <a:pt x="149" y="18"/>
                          <a:pt x="147" y="19"/>
                        </a:cubicBezTo>
                        <a:cubicBezTo>
                          <a:pt x="10" y="84"/>
                          <a:pt x="10" y="84"/>
                          <a:pt x="10" y="84"/>
                        </a:cubicBezTo>
                        <a:cubicBezTo>
                          <a:pt x="9" y="84"/>
                          <a:pt x="7" y="84"/>
                          <a:pt x="7" y="82"/>
                        </a:cubicBezTo>
                        <a:cubicBezTo>
                          <a:pt x="0" y="69"/>
                          <a:pt x="0" y="69"/>
                          <a:pt x="0" y="69"/>
                        </a:cubicBezTo>
                        <a:cubicBezTo>
                          <a:pt x="0" y="67"/>
                          <a:pt x="0" y="66"/>
                          <a:pt x="2" y="65"/>
                        </a:cubicBezTo>
                        <a:cubicBezTo>
                          <a:pt x="138" y="1"/>
                          <a:pt x="138" y="1"/>
                          <a:pt x="138" y="1"/>
                        </a:cubicBezTo>
                        <a:cubicBezTo>
                          <a:pt x="140" y="0"/>
                          <a:pt x="141" y="1"/>
                          <a:pt x="142" y="2"/>
                        </a:cubicBezTo>
                        <a:lnTo>
                          <a:pt x="148"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9" name="任意多边形: 形状 118"/>
                  <p:cNvSpPr>
                    <a:spLocks/>
                  </p:cNvSpPr>
                  <p:nvPr/>
                </p:nvSpPr>
                <p:spPr bwMode="auto">
                  <a:xfrm rot="1463065">
                    <a:off x="5997974" y="5374992"/>
                    <a:ext cx="237444" cy="207002"/>
                  </a:xfrm>
                  <a:custGeom>
                    <a:avLst/>
                    <a:gdLst>
                      <a:gd name="T0" fmla="*/ 32 w 33"/>
                      <a:gd name="T1" fmla="*/ 15 h 29"/>
                      <a:gd name="T2" fmla="*/ 31 w 33"/>
                      <a:gd name="T3" fmla="*/ 19 h 29"/>
                      <a:gd name="T4" fmla="*/ 10 w 33"/>
                      <a:gd name="T5" fmla="*/ 29 h 29"/>
                      <a:gd name="T6" fmla="*/ 7 w 33"/>
                      <a:gd name="T7" fmla="*/ 27 h 29"/>
                      <a:gd name="T8" fmla="*/ 0 w 33"/>
                      <a:gd name="T9" fmla="*/ 14 h 29"/>
                      <a:gd name="T10" fmla="*/ 2 w 33"/>
                      <a:gd name="T11" fmla="*/ 10 h 29"/>
                      <a:gd name="T12" fmla="*/ 22 w 33"/>
                      <a:gd name="T13" fmla="*/ 0 h 29"/>
                      <a:gd name="T14" fmla="*/ 26 w 33"/>
                      <a:gd name="T15" fmla="*/ 2 h 29"/>
                      <a:gd name="T16" fmla="*/ 32 w 33"/>
                      <a:gd name="T17" fmla="*/ 1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9">
                        <a:moveTo>
                          <a:pt x="32" y="15"/>
                        </a:moveTo>
                        <a:cubicBezTo>
                          <a:pt x="33" y="17"/>
                          <a:pt x="32" y="18"/>
                          <a:pt x="31" y="19"/>
                        </a:cubicBezTo>
                        <a:cubicBezTo>
                          <a:pt x="10" y="29"/>
                          <a:pt x="10" y="29"/>
                          <a:pt x="10" y="29"/>
                        </a:cubicBezTo>
                        <a:cubicBezTo>
                          <a:pt x="9" y="29"/>
                          <a:pt x="8" y="29"/>
                          <a:pt x="7" y="27"/>
                        </a:cubicBezTo>
                        <a:cubicBezTo>
                          <a:pt x="0" y="14"/>
                          <a:pt x="0" y="14"/>
                          <a:pt x="0" y="14"/>
                        </a:cubicBezTo>
                        <a:cubicBezTo>
                          <a:pt x="0" y="12"/>
                          <a:pt x="0" y="11"/>
                          <a:pt x="2" y="10"/>
                        </a:cubicBezTo>
                        <a:cubicBezTo>
                          <a:pt x="22" y="0"/>
                          <a:pt x="22" y="0"/>
                          <a:pt x="22" y="0"/>
                        </a:cubicBezTo>
                        <a:cubicBezTo>
                          <a:pt x="24" y="0"/>
                          <a:pt x="25" y="0"/>
                          <a:pt x="26" y="2"/>
                        </a:cubicBezTo>
                        <a:lnTo>
                          <a:pt x="32"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0" name="任意多边形: 形状 119"/>
                  <p:cNvSpPr>
                    <a:spLocks/>
                  </p:cNvSpPr>
                  <p:nvPr/>
                </p:nvSpPr>
                <p:spPr bwMode="auto">
                  <a:xfrm rot="1463065">
                    <a:off x="5766940" y="5371673"/>
                    <a:ext cx="240489" cy="216136"/>
                  </a:xfrm>
                  <a:custGeom>
                    <a:avLst/>
                    <a:gdLst>
                      <a:gd name="T0" fmla="*/ 33 w 33"/>
                      <a:gd name="T1" fmla="*/ 16 h 30"/>
                      <a:gd name="T2" fmla="*/ 31 w 33"/>
                      <a:gd name="T3" fmla="*/ 19 h 30"/>
                      <a:gd name="T4" fmla="*/ 11 w 33"/>
                      <a:gd name="T5" fmla="*/ 29 h 30"/>
                      <a:gd name="T6" fmla="*/ 7 w 33"/>
                      <a:gd name="T7" fmla="*/ 28 h 30"/>
                      <a:gd name="T8" fmla="*/ 1 w 33"/>
                      <a:gd name="T9" fmla="*/ 14 h 30"/>
                      <a:gd name="T10" fmla="*/ 2 w 33"/>
                      <a:gd name="T11" fmla="*/ 11 h 30"/>
                      <a:gd name="T12" fmla="*/ 22 w 33"/>
                      <a:gd name="T13" fmla="*/ 1 h 30"/>
                      <a:gd name="T14" fmla="*/ 26 w 33"/>
                      <a:gd name="T15" fmla="*/ 2 h 30"/>
                      <a:gd name="T16" fmla="*/ 33 w 33"/>
                      <a:gd name="T17" fmla="*/ 1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30">
                        <a:moveTo>
                          <a:pt x="33" y="16"/>
                        </a:moveTo>
                        <a:cubicBezTo>
                          <a:pt x="33" y="17"/>
                          <a:pt x="33" y="19"/>
                          <a:pt x="31" y="19"/>
                        </a:cubicBezTo>
                        <a:cubicBezTo>
                          <a:pt x="11" y="29"/>
                          <a:pt x="11" y="29"/>
                          <a:pt x="11" y="29"/>
                        </a:cubicBezTo>
                        <a:cubicBezTo>
                          <a:pt x="9" y="30"/>
                          <a:pt x="8" y="29"/>
                          <a:pt x="7" y="28"/>
                        </a:cubicBezTo>
                        <a:cubicBezTo>
                          <a:pt x="1" y="14"/>
                          <a:pt x="1" y="14"/>
                          <a:pt x="1" y="14"/>
                        </a:cubicBezTo>
                        <a:cubicBezTo>
                          <a:pt x="0" y="13"/>
                          <a:pt x="1" y="11"/>
                          <a:pt x="2" y="11"/>
                        </a:cubicBezTo>
                        <a:cubicBezTo>
                          <a:pt x="22" y="1"/>
                          <a:pt x="22" y="1"/>
                          <a:pt x="22" y="1"/>
                        </a:cubicBezTo>
                        <a:cubicBezTo>
                          <a:pt x="24" y="0"/>
                          <a:pt x="25" y="1"/>
                          <a:pt x="26" y="2"/>
                        </a:cubicBezTo>
                        <a:lnTo>
                          <a:pt x="33"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1" name="任意多边形: 形状 120"/>
                  <p:cNvSpPr>
                    <a:spLocks/>
                  </p:cNvSpPr>
                  <p:nvPr/>
                </p:nvSpPr>
                <p:spPr bwMode="auto">
                  <a:xfrm rot="1463065">
                    <a:off x="6230130" y="5367036"/>
                    <a:ext cx="237444" cy="216136"/>
                  </a:xfrm>
                  <a:custGeom>
                    <a:avLst/>
                    <a:gdLst>
                      <a:gd name="T0" fmla="*/ 32 w 33"/>
                      <a:gd name="T1" fmla="*/ 16 h 30"/>
                      <a:gd name="T2" fmla="*/ 31 w 33"/>
                      <a:gd name="T3" fmla="*/ 19 h 30"/>
                      <a:gd name="T4" fmla="*/ 10 w 33"/>
                      <a:gd name="T5" fmla="*/ 29 h 30"/>
                      <a:gd name="T6" fmla="*/ 7 w 33"/>
                      <a:gd name="T7" fmla="*/ 28 h 30"/>
                      <a:gd name="T8" fmla="*/ 0 w 33"/>
                      <a:gd name="T9" fmla="*/ 14 h 30"/>
                      <a:gd name="T10" fmla="*/ 1 w 33"/>
                      <a:gd name="T11" fmla="*/ 10 h 30"/>
                      <a:gd name="T12" fmla="*/ 22 w 33"/>
                      <a:gd name="T13" fmla="*/ 1 h 30"/>
                      <a:gd name="T14" fmla="*/ 25 w 33"/>
                      <a:gd name="T15" fmla="*/ 2 h 30"/>
                      <a:gd name="T16" fmla="*/ 32 w 33"/>
                      <a:gd name="T17" fmla="*/ 1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30">
                        <a:moveTo>
                          <a:pt x="32" y="16"/>
                        </a:moveTo>
                        <a:cubicBezTo>
                          <a:pt x="33" y="17"/>
                          <a:pt x="32" y="19"/>
                          <a:pt x="31" y="19"/>
                        </a:cubicBezTo>
                        <a:cubicBezTo>
                          <a:pt x="10" y="29"/>
                          <a:pt x="10" y="29"/>
                          <a:pt x="10" y="29"/>
                        </a:cubicBezTo>
                        <a:cubicBezTo>
                          <a:pt x="9" y="30"/>
                          <a:pt x="7" y="29"/>
                          <a:pt x="7" y="28"/>
                        </a:cubicBezTo>
                        <a:cubicBezTo>
                          <a:pt x="0" y="14"/>
                          <a:pt x="0" y="14"/>
                          <a:pt x="0" y="14"/>
                        </a:cubicBezTo>
                        <a:cubicBezTo>
                          <a:pt x="0" y="13"/>
                          <a:pt x="0" y="11"/>
                          <a:pt x="1" y="10"/>
                        </a:cubicBezTo>
                        <a:cubicBezTo>
                          <a:pt x="22" y="1"/>
                          <a:pt x="22" y="1"/>
                          <a:pt x="22" y="1"/>
                        </a:cubicBezTo>
                        <a:cubicBezTo>
                          <a:pt x="23" y="0"/>
                          <a:pt x="25" y="1"/>
                          <a:pt x="25" y="2"/>
                        </a:cubicBezTo>
                        <a:lnTo>
                          <a:pt x="32"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2" name="任意多边形: 形状 121"/>
                  <p:cNvSpPr>
                    <a:spLocks/>
                  </p:cNvSpPr>
                  <p:nvPr/>
                </p:nvSpPr>
                <p:spPr bwMode="auto">
                  <a:xfrm rot="1463065">
                    <a:off x="3922164" y="5043856"/>
                    <a:ext cx="283107" cy="231356"/>
                  </a:xfrm>
                  <a:custGeom>
                    <a:avLst/>
                    <a:gdLst>
                      <a:gd name="T0" fmla="*/ 38 w 39"/>
                      <a:gd name="T1" fmla="*/ 16 h 32"/>
                      <a:gd name="T2" fmla="*/ 37 w 39"/>
                      <a:gd name="T3" fmla="*/ 19 h 32"/>
                      <a:gd name="T4" fmla="*/ 10 w 39"/>
                      <a:gd name="T5" fmla="*/ 32 h 32"/>
                      <a:gd name="T6" fmla="*/ 7 w 39"/>
                      <a:gd name="T7" fmla="*/ 31 h 32"/>
                      <a:gd name="T8" fmla="*/ 1 w 39"/>
                      <a:gd name="T9" fmla="*/ 17 h 32"/>
                      <a:gd name="T10" fmla="*/ 2 w 39"/>
                      <a:gd name="T11" fmla="*/ 13 h 32"/>
                      <a:gd name="T12" fmla="*/ 28 w 39"/>
                      <a:gd name="T13" fmla="*/ 1 h 32"/>
                      <a:gd name="T14" fmla="*/ 32 w 39"/>
                      <a:gd name="T15" fmla="*/ 2 h 32"/>
                      <a:gd name="T16" fmla="*/ 38 w 39"/>
                      <a:gd name="T17"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2">
                        <a:moveTo>
                          <a:pt x="38" y="16"/>
                        </a:moveTo>
                        <a:cubicBezTo>
                          <a:pt x="39" y="17"/>
                          <a:pt x="38" y="19"/>
                          <a:pt x="37" y="19"/>
                        </a:cubicBezTo>
                        <a:cubicBezTo>
                          <a:pt x="10" y="32"/>
                          <a:pt x="10" y="32"/>
                          <a:pt x="10" y="32"/>
                        </a:cubicBezTo>
                        <a:cubicBezTo>
                          <a:pt x="9" y="32"/>
                          <a:pt x="8" y="32"/>
                          <a:pt x="7" y="31"/>
                        </a:cubicBezTo>
                        <a:cubicBezTo>
                          <a:pt x="1" y="17"/>
                          <a:pt x="1" y="17"/>
                          <a:pt x="1" y="17"/>
                        </a:cubicBezTo>
                        <a:cubicBezTo>
                          <a:pt x="0" y="16"/>
                          <a:pt x="0" y="14"/>
                          <a:pt x="2" y="13"/>
                        </a:cubicBezTo>
                        <a:cubicBezTo>
                          <a:pt x="28" y="1"/>
                          <a:pt x="28" y="1"/>
                          <a:pt x="28" y="1"/>
                        </a:cubicBezTo>
                        <a:cubicBezTo>
                          <a:pt x="30" y="0"/>
                          <a:pt x="31" y="1"/>
                          <a:pt x="32" y="2"/>
                        </a:cubicBezTo>
                        <a:lnTo>
                          <a:pt x="38"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3" name="任意多边形: 形状 122"/>
                  <p:cNvSpPr>
                    <a:spLocks/>
                  </p:cNvSpPr>
                  <p:nvPr/>
                </p:nvSpPr>
                <p:spPr bwMode="auto">
                  <a:xfrm rot="1463065">
                    <a:off x="4313539" y="4874574"/>
                    <a:ext cx="191783" cy="194826"/>
                  </a:xfrm>
                  <a:custGeom>
                    <a:avLst/>
                    <a:gdLst>
                      <a:gd name="T0" fmla="*/ 26 w 27"/>
                      <a:gd name="T1" fmla="*/ 16 h 27"/>
                      <a:gd name="T2" fmla="*/ 25 w 27"/>
                      <a:gd name="T3" fmla="*/ 19 h 27"/>
                      <a:gd name="T4" fmla="*/ 11 w 27"/>
                      <a:gd name="T5" fmla="*/ 26 h 27"/>
                      <a:gd name="T6" fmla="*/ 7 w 27"/>
                      <a:gd name="T7" fmla="*/ 25 h 27"/>
                      <a:gd name="T8" fmla="*/ 1 w 27"/>
                      <a:gd name="T9" fmla="*/ 11 h 27"/>
                      <a:gd name="T10" fmla="*/ 2 w 27"/>
                      <a:gd name="T11" fmla="*/ 7 h 27"/>
                      <a:gd name="T12" fmla="*/ 16 w 27"/>
                      <a:gd name="T13" fmla="*/ 1 h 27"/>
                      <a:gd name="T14" fmla="*/ 19 w 27"/>
                      <a:gd name="T15" fmla="*/ 2 h 27"/>
                      <a:gd name="T16" fmla="*/ 26 w 27"/>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7">
                        <a:moveTo>
                          <a:pt x="26" y="16"/>
                        </a:moveTo>
                        <a:cubicBezTo>
                          <a:pt x="27" y="17"/>
                          <a:pt x="26" y="19"/>
                          <a:pt x="25" y="19"/>
                        </a:cubicBezTo>
                        <a:cubicBezTo>
                          <a:pt x="11" y="26"/>
                          <a:pt x="11" y="26"/>
                          <a:pt x="11" y="26"/>
                        </a:cubicBezTo>
                        <a:cubicBezTo>
                          <a:pt x="10" y="27"/>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4" name="任意多边形: 形状 123"/>
                  <p:cNvSpPr>
                    <a:spLocks/>
                  </p:cNvSpPr>
                  <p:nvPr/>
                </p:nvSpPr>
                <p:spPr bwMode="auto">
                  <a:xfrm rot="1463065">
                    <a:off x="4488506" y="4876564"/>
                    <a:ext cx="191783" cy="185694"/>
                  </a:xfrm>
                  <a:custGeom>
                    <a:avLst/>
                    <a:gdLst>
                      <a:gd name="T0" fmla="*/ 26 w 27"/>
                      <a:gd name="T1" fmla="*/ 16 h 26"/>
                      <a:gd name="T2" fmla="*/ 25 w 27"/>
                      <a:gd name="T3" fmla="*/ 19 h 26"/>
                      <a:gd name="T4" fmla="*/ 11 w 27"/>
                      <a:gd name="T5" fmla="*/ 26 h 26"/>
                      <a:gd name="T6" fmla="*/ 7 w 27"/>
                      <a:gd name="T7" fmla="*/ 24 h 26"/>
                      <a:gd name="T8" fmla="*/ 1 w 27"/>
                      <a:gd name="T9" fmla="*/ 11 h 26"/>
                      <a:gd name="T10" fmla="*/ 2 w 27"/>
                      <a:gd name="T11" fmla="*/ 7 h 26"/>
                      <a:gd name="T12" fmla="*/ 16 w 27"/>
                      <a:gd name="T13" fmla="*/ 1 h 26"/>
                      <a:gd name="T14" fmla="*/ 19 w 27"/>
                      <a:gd name="T15" fmla="*/ 2 h 26"/>
                      <a:gd name="T16" fmla="*/ 26 w 27"/>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6"/>
                        </a:moveTo>
                        <a:cubicBezTo>
                          <a:pt x="27" y="17"/>
                          <a:pt x="26" y="18"/>
                          <a:pt x="25" y="19"/>
                        </a:cubicBezTo>
                        <a:cubicBezTo>
                          <a:pt x="11" y="26"/>
                          <a:pt x="11" y="26"/>
                          <a:pt x="11" y="26"/>
                        </a:cubicBezTo>
                        <a:cubicBezTo>
                          <a:pt x="10" y="26"/>
                          <a:pt x="8" y="26"/>
                          <a:pt x="7" y="24"/>
                        </a:cubicBezTo>
                        <a:cubicBezTo>
                          <a:pt x="1" y="11"/>
                          <a:pt x="1" y="11"/>
                          <a:pt x="1" y="11"/>
                        </a:cubicBezTo>
                        <a:cubicBezTo>
                          <a:pt x="0" y="9"/>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5" name="任意多边形: 形状 124"/>
                  <p:cNvSpPr>
                    <a:spLocks/>
                  </p:cNvSpPr>
                  <p:nvPr/>
                </p:nvSpPr>
                <p:spPr bwMode="auto">
                  <a:xfrm rot="1463065">
                    <a:off x="4662487" y="4873983"/>
                    <a:ext cx="185694" cy="188737"/>
                  </a:xfrm>
                  <a:custGeom>
                    <a:avLst/>
                    <a:gdLst>
                      <a:gd name="T0" fmla="*/ 26 w 26"/>
                      <a:gd name="T1" fmla="*/ 15 h 26"/>
                      <a:gd name="T2" fmla="*/ 25 w 26"/>
                      <a:gd name="T3" fmla="*/ 19 h 26"/>
                      <a:gd name="T4" fmla="*/ 11 w 26"/>
                      <a:gd name="T5" fmla="*/ 25 h 26"/>
                      <a:gd name="T6" fmla="*/ 7 w 26"/>
                      <a:gd name="T7" fmla="*/ 24 h 26"/>
                      <a:gd name="T8" fmla="*/ 1 w 26"/>
                      <a:gd name="T9" fmla="*/ 10 h 26"/>
                      <a:gd name="T10" fmla="*/ 2 w 26"/>
                      <a:gd name="T11" fmla="*/ 7 h 26"/>
                      <a:gd name="T12" fmla="*/ 16 w 26"/>
                      <a:gd name="T13" fmla="*/ 0 h 26"/>
                      <a:gd name="T14" fmla="*/ 19 w 26"/>
                      <a:gd name="T15" fmla="*/ 2 h 26"/>
                      <a:gd name="T16" fmla="*/ 26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5"/>
                        </a:moveTo>
                        <a:cubicBezTo>
                          <a:pt x="26" y="17"/>
                          <a:pt x="26" y="18"/>
                          <a:pt x="25" y="19"/>
                        </a:cubicBezTo>
                        <a:cubicBezTo>
                          <a:pt x="11" y="25"/>
                          <a:pt x="11" y="25"/>
                          <a:pt x="11" y="25"/>
                        </a:cubicBezTo>
                        <a:cubicBezTo>
                          <a:pt x="10" y="26"/>
                          <a:pt x="8" y="25"/>
                          <a:pt x="7" y="24"/>
                        </a:cubicBezTo>
                        <a:cubicBezTo>
                          <a:pt x="1" y="10"/>
                          <a:pt x="1" y="10"/>
                          <a:pt x="1" y="10"/>
                        </a:cubicBezTo>
                        <a:cubicBezTo>
                          <a:pt x="0" y="9"/>
                          <a:pt x="1" y="7"/>
                          <a:pt x="2" y="7"/>
                        </a:cubicBezTo>
                        <a:cubicBezTo>
                          <a:pt x="16" y="0"/>
                          <a:pt x="16" y="0"/>
                          <a:pt x="16" y="0"/>
                        </a:cubicBezTo>
                        <a:cubicBezTo>
                          <a:pt x="17" y="0"/>
                          <a:pt x="19" y="0"/>
                          <a:pt x="19"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6" name="任意多边形: 形状 125"/>
                  <p:cNvSpPr>
                    <a:spLocks/>
                  </p:cNvSpPr>
                  <p:nvPr/>
                </p:nvSpPr>
                <p:spPr bwMode="auto">
                  <a:xfrm rot="1463065">
                    <a:off x="4838083" y="4866977"/>
                    <a:ext cx="185694" cy="194826"/>
                  </a:xfrm>
                  <a:custGeom>
                    <a:avLst/>
                    <a:gdLst>
                      <a:gd name="T0" fmla="*/ 26 w 26"/>
                      <a:gd name="T1" fmla="*/ 16 h 27"/>
                      <a:gd name="T2" fmla="*/ 24 w 26"/>
                      <a:gd name="T3" fmla="*/ 19 h 27"/>
                      <a:gd name="T4" fmla="*/ 11 w 26"/>
                      <a:gd name="T5" fmla="*/ 26 h 27"/>
                      <a:gd name="T6" fmla="*/ 7 w 26"/>
                      <a:gd name="T7" fmla="*/ 25 h 27"/>
                      <a:gd name="T8" fmla="*/ 1 w 26"/>
                      <a:gd name="T9" fmla="*/ 11 h 27"/>
                      <a:gd name="T10" fmla="*/ 2 w 26"/>
                      <a:gd name="T11" fmla="*/ 7 h 27"/>
                      <a:gd name="T12" fmla="*/ 16 w 26"/>
                      <a:gd name="T13" fmla="*/ 1 h 27"/>
                      <a:gd name="T14" fmla="*/ 19 w 26"/>
                      <a:gd name="T15" fmla="*/ 2 h 27"/>
                      <a:gd name="T16" fmla="*/ 26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6" y="16"/>
                        </a:moveTo>
                        <a:cubicBezTo>
                          <a:pt x="26" y="17"/>
                          <a:pt x="26" y="19"/>
                          <a:pt x="24" y="19"/>
                        </a:cubicBezTo>
                        <a:cubicBezTo>
                          <a:pt x="11" y="26"/>
                          <a:pt x="11" y="26"/>
                          <a:pt x="11" y="26"/>
                        </a:cubicBezTo>
                        <a:cubicBezTo>
                          <a:pt x="9" y="27"/>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7" name="任意多边形: 形状 126"/>
                  <p:cNvSpPr>
                    <a:spLocks/>
                  </p:cNvSpPr>
                  <p:nvPr/>
                </p:nvSpPr>
                <p:spPr bwMode="auto">
                  <a:xfrm rot="1463065">
                    <a:off x="5013678" y="4866060"/>
                    <a:ext cx="185694" cy="188737"/>
                  </a:xfrm>
                  <a:custGeom>
                    <a:avLst/>
                    <a:gdLst>
                      <a:gd name="T0" fmla="*/ 26 w 26"/>
                      <a:gd name="T1" fmla="*/ 16 h 26"/>
                      <a:gd name="T2" fmla="*/ 24 w 26"/>
                      <a:gd name="T3" fmla="*/ 19 h 26"/>
                      <a:gd name="T4" fmla="*/ 11 w 26"/>
                      <a:gd name="T5" fmla="*/ 26 h 26"/>
                      <a:gd name="T6" fmla="*/ 7 w 26"/>
                      <a:gd name="T7" fmla="*/ 24 h 26"/>
                      <a:gd name="T8" fmla="*/ 1 w 26"/>
                      <a:gd name="T9" fmla="*/ 11 h 26"/>
                      <a:gd name="T10" fmla="*/ 2 w 26"/>
                      <a:gd name="T11" fmla="*/ 7 h 26"/>
                      <a:gd name="T12" fmla="*/ 16 w 26"/>
                      <a:gd name="T13" fmla="*/ 1 h 26"/>
                      <a:gd name="T14" fmla="*/ 19 w 26"/>
                      <a:gd name="T15" fmla="*/ 2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6"/>
                        </a:moveTo>
                        <a:cubicBezTo>
                          <a:pt x="26" y="17"/>
                          <a:pt x="26" y="18"/>
                          <a:pt x="24" y="19"/>
                        </a:cubicBezTo>
                        <a:cubicBezTo>
                          <a:pt x="11" y="26"/>
                          <a:pt x="11" y="26"/>
                          <a:pt x="11" y="26"/>
                        </a:cubicBezTo>
                        <a:cubicBezTo>
                          <a:pt x="9" y="26"/>
                          <a:pt x="8" y="26"/>
                          <a:pt x="7" y="24"/>
                        </a:cubicBezTo>
                        <a:cubicBezTo>
                          <a:pt x="1" y="11"/>
                          <a:pt x="1" y="11"/>
                          <a:pt x="1" y="11"/>
                        </a:cubicBezTo>
                        <a:cubicBezTo>
                          <a:pt x="0" y="9"/>
                          <a:pt x="1" y="8"/>
                          <a:pt x="2" y="7"/>
                        </a:cubicBezTo>
                        <a:cubicBezTo>
                          <a:pt x="16" y="1"/>
                          <a:pt x="16" y="1"/>
                          <a:pt x="16" y="1"/>
                        </a:cubicBezTo>
                        <a:cubicBezTo>
                          <a:pt x="17" y="0"/>
                          <a:pt x="19" y="0"/>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8" name="任意多边形: 形状 127"/>
                  <p:cNvSpPr>
                    <a:spLocks/>
                  </p:cNvSpPr>
                  <p:nvPr/>
                </p:nvSpPr>
                <p:spPr bwMode="auto">
                  <a:xfrm rot="1463065">
                    <a:off x="5187387" y="4867780"/>
                    <a:ext cx="185694" cy="185694"/>
                  </a:xfrm>
                  <a:custGeom>
                    <a:avLst/>
                    <a:gdLst>
                      <a:gd name="T0" fmla="*/ 26 w 26"/>
                      <a:gd name="T1" fmla="*/ 15 h 26"/>
                      <a:gd name="T2" fmla="*/ 24 w 26"/>
                      <a:gd name="T3" fmla="*/ 19 h 26"/>
                      <a:gd name="T4" fmla="*/ 11 w 26"/>
                      <a:gd name="T5" fmla="*/ 25 h 26"/>
                      <a:gd name="T6" fmla="*/ 7 w 26"/>
                      <a:gd name="T7" fmla="*/ 24 h 26"/>
                      <a:gd name="T8" fmla="*/ 1 w 26"/>
                      <a:gd name="T9" fmla="*/ 10 h 26"/>
                      <a:gd name="T10" fmla="*/ 2 w 26"/>
                      <a:gd name="T11" fmla="*/ 7 h 26"/>
                      <a:gd name="T12" fmla="*/ 16 w 26"/>
                      <a:gd name="T13" fmla="*/ 0 h 26"/>
                      <a:gd name="T14" fmla="*/ 19 w 26"/>
                      <a:gd name="T15" fmla="*/ 1 h 26"/>
                      <a:gd name="T16" fmla="*/ 26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5"/>
                        </a:moveTo>
                        <a:cubicBezTo>
                          <a:pt x="26" y="16"/>
                          <a:pt x="26" y="18"/>
                          <a:pt x="24" y="19"/>
                        </a:cubicBezTo>
                        <a:cubicBezTo>
                          <a:pt x="11" y="25"/>
                          <a:pt x="11" y="25"/>
                          <a:pt x="11" y="25"/>
                        </a:cubicBezTo>
                        <a:cubicBezTo>
                          <a:pt x="9" y="26"/>
                          <a:pt x="8" y="25"/>
                          <a:pt x="7" y="24"/>
                        </a:cubicBezTo>
                        <a:cubicBezTo>
                          <a:pt x="1" y="10"/>
                          <a:pt x="1" y="10"/>
                          <a:pt x="1" y="10"/>
                        </a:cubicBezTo>
                        <a:cubicBezTo>
                          <a:pt x="0" y="9"/>
                          <a:pt x="1" y="7"/>
                          <a:pt x="2" y="7"/>
                        </a:cubicBezTo>
                        <a:cubicBezTo>
                          <a:pt x="16" y="0"/>
                          <a:pt x="16" y="0"/>
                          <a:pt x="16" y="0"/>
                        </a:cubicBezTo>
                        <a:cubicBezTo>
                          <a:pt x="17" y="0"/>
                          <a:pt x="18" y="0"/>
                          <a:pt x="19" y="1"/>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9" name="任意多边形: 形状 128"/>
                  <p:cNvSpPr>
                    <a:spLocks/>
                  </p:cNvSpPr>
                  <p:nvPr/>
                </p:nvSpPr>
                <p:spPr bwMode="auto">
                  <a:xfrm rot="1463065">
                    <a:off x="5364239" y="4861046"/>
                    <a:ext cx="185694" cy="185694"/>
                  </a:xfrm>
                  <a:custGeom>
                    <a:avLst/>
                    <a:gdLst>
                      <a:gd name="T0" fmla="*/ 26 w 26"/>
                      <a:gd name="T1" fmla="*/ 16 h 26"/>
                      <a:gd name="T2" fmla="*/ 24 w 26"/>
                      <a:gd name="T3" fmla="*/ 19 h 26"/>
                      <a:gd name="T4" fmla="*/ 11 w 26"/>
                      <a:gd name="T5" fmla="*/ 26 h 26"/>
                      <a:gd name="T6" fmla="*/ 7 w 26"/>
                      <a:gd name="T7" fmla="*/ 25 h 26"/>
                      <a:gd name="T8" fmla="*/ 1 w 26"/>
                      <a:gd name="T9" fmla="*/ 11 h 26"/>
                      <a:gd name="T10" fmla="*/ 2 w 26"/>
                      <a:gd name="T11" fmla="*/ 7 h 26"/>
                      <a:gd name="T12" fmla="*/ 16 w 26"/>
                      <a:gd name="T13" fmla="*/ 1 h 26"/>
                      <a:gd name="T14" fmla="*/ 19 w 26"/>
                      <a:gd name="T15" fmla="*/ 2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6"/>
                        </a:moveTo>
                        <a:cubicBezTo>
                          <a:pt x="26" y="17"/>
                          <a:pt x="26" y="19"/>
                          <a:pt x="24" y="19"/>
                        </a:cubicBezTo>
                        <a:cubicBezTo>
                          <a:pt x="11" y="26"/>
                          <a:pt x="11" y="26"/>
                          <a:pt x="11" y="26"/>
                        </a:cubicBezTo>
                        <a:cubicBezTo>
                          <a:pt x="9" y="26"/>
                          <a:pt x="8" y="26"/>
                          <a:pt x="7" y="25"/>
                        </a:cubicBezTo>
                        <a:cubicBezTo>
                          <a:pt x="1" y="11"/>
                          <a:pt x="1" y="11"/>
                          <a:pt x="1" y="11"/>
                        </a:cubicBezTo>
                        <a:cubicBezTo>
                          <a:pt x="0" y="10"/>
                          <a:pt x="0" y="8"/>
                          <a:pt x="2" y="7"/>
                        </a:cubicBezTo>
                        <a:cubicBezTo>
                          <a:pt x="16" y="1"/>
                          <a:pt x="16" y="1"/>
                          <a:pt x="16" y="1"/>
                        </a:cubicBezTo>
                        <a:cubicBezTo>
                          <a:pt x="17" y="0"/>
                          <a:pt x="18"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0" name="任意多边形: 形状 129"/>
                  <p:cNvSpPr>
                    <a:spLocks/>
                  </p:cNvSpPr>
                  <p:nvPr/>
                </p:nvSpPr>
                <p:spPr bwMode="auto">
                  <a:xfrm rot="1463065">
                    <a:off x="5538578" y="4859857"/>
                    <a:ext cx="185694" cy="185694"/>
                  </a:xfrm>
                  <a:custGeom>
                    <a:avLst/>
                    <a:gdLst>
                      <a:gd name="T0" fmla="*/ 25 w 26"/>
                      <a:gd name="T1" fmla="*/ 15 h 26"/>
                      <a:gd name="T2" fmla="*/ 24 w 26"/>
                      <a:gd name="T3" fmla="*/ 19 h 26"/>
                      <a:gd name="T4" fmla="*/ 10 w 26"/>
                      <a:gd name="T5" fmla="*/ 25 h 26"/>
                      <a:gd name="T6" fmla="*/ 7 w 26"/>
                      <a:gd name="T7" fmla="*/ 24 h 26"/>
                      <a:gd name="T8" fmla="*/ 0 w 26"/>
                      <a:gd name="T9" fmla="*/ 11 h 26"/>
                      <a:gd name="T10" fmla="*/ 2 w 26"/>
                      <a:gd name="T11" fmla="*/ 7 h 26"/>
                      <a:gd name="T12" fmla="*/ 15 w 26"/>
                      <a:gd name="T13" fmla="*/ 0 h 26"/>
                      <a:gd name="T14" fmla="*/ 19 w 26"/>
                      <a:gd name="T15" fmla="*/ 2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6" y="18"/>
                          <a:pt x="24" y="19"/>
                        </a:cubicBezTo>
                        <a:cubicBezTo>
                          <a:pt x="10" y="25"/>
                          <a:pt x="10" y="25"/>
                          <a:pt x="10" y="25"/>
                        </a:cubicBezTo>
                        <a:cubicBezTo>
                          <a:pt x="9" y="26"/>
                          <a:pt x="8" y="26"/>
                          <a:pt x="7" y="24"/>
                        </a:cubicBezTo>
                        <a:cubicBezTo>
                          <a:pt x="0" y="11"/>
                          <a:pt x="0" y="11"/>
                          <a:pt x="0" y="11"/>
                        </a:cubicBezTo>
                        <a:cubicBezTo>
                          <a:pt x="0" y="9"/>
                          <a:pt x="0" y="8"/>
                          <a:pt x="2" y="7"/>
                        </a:cubicBezTo>
                        <a:cubicBezTo>
                          <a:pt x="15" y="0"/>
                          <a:pt x="15" y="0"/>
                          <a:pt x="15" y="0"/>
                        </a:cubicBezTo>
                        <a:cubicBezTo>
                          <a:pt x="17" y="0"/>
                          <a:pt x="18" y="0"/>
                          <a:pt x="19" y="2"/>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1" name="任意多边形: 形状 130"/>
                  <p:cNvSpPr>
                    <a:spLocks/>
                  </p:cNvSpPr>
                  <p:nvPr/>
                </p:nvSpPr>
                <p:spPr bwMode="auto">
                  <a:xfrm rot="1463065">
                    <a:off x="5712288" y="4858532"/>
                    <a:ext cx="185694" cy="188737"/>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2 w 26"/>
                      <a:gd name="T11" fmla="*/ 7 h 26"/>
                      <a:gd name="T12" fmla="*/ 15 w 26"/>
                      <a:gd name="T13" fmla="*/ 0 h 26"/>
                      <a:gd name="T14" fmla="*/ 19 w 26"/>
                      <a:gd name="T15" fmla="*/ 1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6"/>
                          <a:pt x="25" y="18"/>
                          <a:pt x="24" y="19"/>
                        </a:cubicBezTo>
                        <a:cubicBezTo>
                          <a:pt x="10" y="25"/>
                          <a:pt x="10" y="25"/>
                          <a:pt x="10" y="25"/>
                        </a:cubicBezTo>
                        <a:cubicBezTo>
                          <a:pt x="9" y="26"/>
                          <a:pt x="7" y="25"/>
                          <a:pt x="7" y="24"/>
                        </a:cubicBezTo>
                        <a:cubicBezTo>
                          <a:pt x="0" y="10"/>
                          <a:pt x="0" y="10"/>
                          <a:pt x="0" y="10"/>
                        </a:cubicBezTo>
                        <a:cubicBezTo>
                          <a:pt x="0" y="9"/>
                          <a:pt x="0" y="7"/>
                          <a:pt x="2" y="7"/>
                        </a:cubicBezTo>
                        <a:cubicBezTo>
                          <a:pt x="15" y="0"/>
                          <a:pt x="15" y="0"/>
                          <a:pt x="15" y="0"/>
                        </a:cubicBezTo>
                        <a:cubicBezTo>
                          <a:pt x="17" y="0"/>
                          <a:pt x="18" y="0"/>
                          <a:pt x="19" y="1"/>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2" name="任意多边形: 形状 131"/>
                  <p:cNvSpPr>
                    <a:spLocks/>
                  </p:cNvSpPr>
                  <p:nvPr/>
                </p:nvSpPr>
                <p:spPr bwMode="auto">
                  <a:xfrm rot="1463065">
                    <a:off x="5889140" y="4851798"/>
                    <a:ext cx="185694" cy="188737"/>
                  </a:xfrm>
                  <a:custGeom>
                    <a:avLst/>
                    <a:gdLst>
                      <a:gd name="T0" fmla="*/ 25 w 26"/>
                      <a:gd name="T1" fmla="*/ 16 h 26"/>
                      <a:gd name="T2" fmla="*/ 24 w 26"/>
                      <a:gd name="T3" fmla="*/ 19 h 26"/>
                      <a:gd name="T4" fmla="*/ 10 w 26"/>
                      <a:gd name="T5" fmla="*/ 26 h 26"/>
                      <a:gd name="T6" fmla="*/ 7 w 26"/>
                      <a:gd name="T7" fmla="*/ 25 h 26"/>
                      <a:gd name="T8" fmla="*/ 0 w 26"/>
                      <a:gd name="T9" fmla="*/ 11 h 26"/>
                      <a:gd name="T10" fmla="*/ 2 w 26"/>
                      <a:gd name="T11" fmla="*/ 7 h 26"/>
                      <a:gd name="T12" fmla="*/ 15 w 26"/>
                      <a:gd name="T13" fmla="*/ 1 h 26"/>
                      <a:gd name="T14" fmla="*/ 19 w 26"/>
                      <a:gd name="T15" fmla="*/ 2 h 26"/>
                      <a:gd name="T16" fmla="*/ 25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6"/>
                        </a:moveTo>
                        <a:cubicBezTo>
                          <a:pt x="26" y="17"/>
                          <a:pt x="25" y="19"/>
                          <a:pt x="24" y="19"/>
                        </a:cubicBezTo>
                        <a:cubicBezTo>
                          <a:pt x="10" y="26"/>
                          <a:pt x="10" y="26"/>
                          <a:pt x="10" y="26"/>
                        </a:cubicBezTo>
                        <a:cubicBezTo>
                          <a:pt x="9" y="26"/>
                          <a:pt x="7" y="26"/>
                          <a:pt x="7" y="25"/>
                        </a:cubicBezTo>
                        <a:cubicBezTo>
                          <a:pt x="0" y="11"/>
                          <a:pt x="0" y="11"/>
                          <a:pt x="0" y="11"/>
                        </a:cubicBezTo>
                        <a:cubicBezTo>
                          <a:pt x="0" y="9"/>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3" name="任意多边形: 形状 132"/>
                  <p:cNvSpPr>
                    <a:spLocks/>
                  </p:cNvSpPr>
                  <p:nvPr/>
                </p:nvSpPr>
                <p:spPr bwMode="auto">
                  <a:xfrm rot="1463065">
                    <a:off x="6062715" y="4854145"/>
                    <a:ext cx="188737" cy="185694"/>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2 w 26"/>
                      <a:gd name="T11" fmla="*/ 7 h 26"/>
                      <a:gd name="T12" fmla="*/ 15 w 26"/>
                      <a:gd name="T13" fmla="*/ 0 h 26"/>
                      <a:gd name="T14" fmla="*/ 19 w 26"/>
                      <a:gd name="T15" fmla="*/ 2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5" y="18"/>
                          <a:pt x="24" y="19"/>
                        </a:cubicBezTo>
                        <a:cubicBezTo>
                          <a:pt x="10" y="25"/>
                          <a:pt x="10" y="25"/>
                          <a:pt x="10" y="25"/>
                        </a:cubicBezTo>
                        <a:cubicBezTo>
                          <a:pt x="9" y="26"/>
                          <a:pt x="7" y="25"/>
                          <a:pt x="7" y="24"/>
                        </a:cubicBezTo>
                        <a:cubicBezTo>
                          <a:pt x="0" y="10"/>
                          <a:pt x="0" y="10"/>
                          <a:pt x="0" y="10"/>
                        </a:cubicBezTo>
                        <a:cubicBezTo>
                          <a:pt x="0" y="9"/>
                          <a:pt x="0" y="8"/>
                          <a:pt x="2" y="7"/>
                        </a:cubicBezTo>
                        <a:cubicBezTo>
                          <a:pt x="15" y="0"/>
                          <a:pt x="15" y="0"/>
                          <a:pt x="15" y="0"/>
                        </a:cubicBezTo>
                        <a:cubicBezTo>
                          <a:pt x="17" y="0"/>
                          <a:pt x="18" y="0"/>
                          <a:pt x="19" y="2"/>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4" name="任意多边形: 形状 133"/>
                  <p:cNvSpPr>
                    <a:spLocks/>
                  </p:cNvSpPr>
                  <p:nvPr/>
                </p:nvSpPr>
                <p:spPr bwMode="auto">
                  <a:xfrm rot="1463065">
                    <a:off x="4197973" y="5058503"/>
                    <a:ext cx="188737" cy="188737"/>
                  </a:xfrm>
                  <a:custGeom>
                    <a:avLst/>
                    <a:gdLst>
                      <a:gd name="T0" fmla="*/ 25 w 26"/>
                      <a:gd name="T1" fmla="*/ 16 h 26"/>
                      <a:gd name="T2" fmla="*/ 24 w 26"/>
                      <a:gd name="T3" fmla="*/ 19 h 26"/>
                      <a:gd name="T4" fmla="*/ 10 w 26"/>
                      <a:gd name="T5" fmla="*/ 26 h 26"/>
                      <a:gd name="T6" fmla="*/ 7 w 26"/>
                      <a:gd name="T7" fmla="*/ 24 h 26"/>
                      <a:gd name="T8" fmla="*/ 0 w 26"/>
                      <a:gd name="T9" fmla="*/ 11 h 26"/>
                      <a:gd name="T10" fmla="*/ 2 w 26"/>
                      <a:gd name="T11" fmla="*/ 7 h 26"/>
                      <a:gd name="T12" fmla="*/ 15 w 26"/>
                      <a:gd name="T13" fmla="*/ 1 h 26"/>
                      <a:gd name="T14" fmla="*/ 19 w 26"/>
                      <a:gd name="T15" fmla="*/ 2 h 26"/>
                      <a:gd name="T16" fmla="*/ 25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6"/>
                        </a:moveTo>
                        <a:cubicBezTo>
                          <a:pt x="26" y="17"/>
                          <a:pt x="26" y="19"/>
                          <a:pt x="24" y="19"/>
                        </a:cubicBezTo>
                        <a:cubicBezTo>
                          <a:pt x="10" y="26"/>
                          <a:pt x="10" y="26"/>
                          <a:pt x="10" y="26"/>
                        </a:cubicBezTo>
                        <a:cubicBezTo>
                          <a:pt x="9" y="26"/>
                          <a:pt x="8" y="26"/>
                          <a:pt x="7" y="24"/>
                        </a:cubicBezTo>
                        <a:cubicBezTo>
                          <a:pt x="0" y="11"/>
                          <a:pt x="0" y="11"/>
                          <a:pt x="0" y="11"/>
                        </a:cubicBezTo>
                        <a:cubicBezTo>
                          <a:pt x="0" y="9"/>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5" name="任意多边形: 形状 134"/>
                  <p:cNvSpPr>
                    <a:spLocks/>
                  </p:cNvSpPr>
                  <p:nvPr/>
                </p:nvSpPr>
                <p:spPr bwMode="auto">
                  <a:xfrm rot="1463065">
                    <a:off x="4371682" y="5060223"/>
                    <a:ext cx="188737" cy="185694"/>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2 w 26"/>
                      <a:gd name="T11" fmla="*/ 7 h 26"/>
                      <a:gd name="T12" fmla="*/ 15 w 26"/>
                      <a:gd name="T13" fmla="*/ 0 h 26"/>
                      <a:gd name="T14" fmla="*/ 19 w 26"/>
                      <a:gd name="T15" fmla="*/ 2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5" y="18"/>
                          <a:pt x="24" y="19"/>
                        </a:cubicBezTo>
                        <a:cubicBezTo>
                          <a:pt x="10" y="25"/>
                          <a:pt x="10" y="25"/>
                          <a:pt x="10" y="25"/>
                        </a:cubicBezTo>
                        <a:cubicBezTo>
                          <a:pt x="9" y="26"/>
                          <a:pt x="7" y="25"/>
                          <a:pt x="7" y="24"/>
                        </a:cubicBezTo>
                        <a:cubicBezTo>
                          <a:pt x="0" y="10"/>
                          <a:pt x="0" y="10"/>
                          <a:pt x="0" y="10"/>
                        </a:cubicBezTo>
                        <a:cubicBezTo>
                          <a:pt x="0" y="9"/>
                          <a:pt x="0" y="7"/>
                          <a:pt x="2" y="7"/>
                        </a:cubicBezTo>
                        <a:cubicBezTo>
                          <a:pt x="15" y="0"/>
                          <a:pt x="15" y="0"/>
                          <a:pt x="15" y="0"/>
                        </a:cubicBezTo>
                        <a:cubicBezTo>
                          <a:pt x="17" y="0"/>
                          <a:pt x="18" y="0"/>
                          <a:pt x="19" y="2"/>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6" name="任意多边形: 形状 135"/>
                  <p:cNvSpPr>
                    <a:spLocks/>
                  </p:cNvSpPr>
                  <p:nvPr/>
                </p:nvSpPr>
                <p:spPr bwMode="auto">
                  <a:xfrm rot="1463065">
                    <a:off x="4546649" y="5053082"/>
                    <a:ext cx="188737" cy="194826"/>
                  </a:xfrm>
                  <a:custGeom>
                    <a:avLst/>
                    <a:gdLst>
                      <a:gd name="T0" fmla="*/ 25 w 26"/>
                      <a:gd name="T1" fmla="*/ 16 h 27"/>
                      <a:gd name="T2" fmla="*/ 24 w 26"/>
                      <a:gd name="T3" fmla="*/ 19 h 27"/>
                      <a:gd name="T4" fmla="*/ 10 w 26"/>
                      <a:gd name="T5" fmla="*/ 26 h 27"/>
                      <a:gd name="T6" fmla="*/ 7 w 26"/>
                      <a:gd name="T7" fmla="*/ 25 h 27"/>
                      <a:gd name="T8" fmla="*/ 0 w 26"/>
                      <a:gd name="T9" fmla="*/ 11 h 27"/>
                      <a:gd name="T10" fmla="*/ 2 w 26"/>
                      <a:gd name="T11" fmla="*/ 7 h 27"/>
                      <a:gd name="T12" fmla="*/ 15 w 26"/>
                      <a:gd name="T13" fmla="*/ 1 h 27"/>
                      <a:gd name="T14" fmla="*/ 19 w 26"/>
                      <a:gd name="T15" fmla="*/ 2 h 27"/>
                      <a:gd name="T16" fmla="*/ 25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5" y="16"/>
                        </a:moveTo>
                        <a:cubicBezTo>
                          <a:pt x="26" y="17"/>
                          <a:pt x="25" y="19"/>
                          <a:pt x="24" y="19"/>
                        </a:cubicBezTo>
                        <a:cubicBezTo>
                          <a:pt x="10" y="26"/>
                          <a:pt x="10" y="26"/>
                          <a:pt x="10" y="26"/>
                        </a:cubicBezTo>
                        <a:cubicBezTo>
                          <a:pt x="9" y="27"/>
                          <a:pt x="7" y="26"/>
                          <a:pt x="7" y="25"/>
                        </a:cubicBezTo>
                        <a:cubicBezTo>
                          <a:pt x="0" y="11"/>
                          <a:pt x="0" y="11"/>
                          <a:pt x="0" y="11"/>
                        </a:cubicBezTo>
                        <a:cubicBezTo>
                          <a:pt x="0" y="10"/>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7" name="任意多边形: 形状 136"/>
                  <p:cNvSpPr>
                    <a:spLocks/>
                  </p:cNvSpPr>
                  <p:nvPr/>
                </p:nvSpPr>
                <p:spPr bwMode="auto">
                  <a:xfrm rot="1463065">
                    <a:off x="4722245" y="5052164"/>
                    <a:ext cx="188737" cy="188737"/>
                  </a:xfrm>
                  <a:custGeom>
                    <a:avLst/>
                    <a:gdLst>
                      <a:gd name="T0" fmla="*/ 25 w 26"/>
                      <a:gd name="T1" fmla="*/ 16 h 26"/>
                      <a:gd name="T2" fmla="*/ 24 w 26"/>
                      <a:gd name="T3" fmla="*/ 19 h 26"/>
                      <a:gd name="T4" fmla="*/ 10 w 26"/>
                      <a:gd name="T5" fmla="*/ 26 h 26"/>
                      <a:gd name="T6" fmla="*/ 7 w 26"/>
                      <a:gd name="T7" fmla="*/ 24 h 26"/>
                      <a:gd name="T8" fmla="*/ 0 w 26"/>
                      <a:gd name="T9" fmla="*/ 11 h 26"/>
                      <a:gd name="T10" fmla="*/ 2 w 26"/>
                      <a:gd name="T11" fmla="*/ 7 h 26"/>
                      <a:gd name="T12" fmla="*/ 15 w 26"/>
                      <a:gd name="T13" fmla="*/ 1 h 26"/>
                      <a:gd name="T14" fmla="*/ 19 w 26"/>
                      <a:gd name="T15" fmla="*/ 2 h 26"/>
                      <a:gd name="T16" fmla="*/ 25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6"/>
                        </a:moveTo>
                        <a:cubicBezTo>
                          <a:pt x="26" y="17"/>
                          <a:pt x="25" y="18"/>
                          <a:pt x="24" y="19"/>
                        </a:cubicBezTo>
                        <a:cubicBezTo>
                          <a:pt x="10" y="26"/>
                          <a:pt x="10" y="26"/>
                          <a:pt x="10" y="26"/>
                        </a:cubicBezTo>
                        <a:cubicBezTo>
                          <a:pt x="9" y="26"/>
                          <a:pt x="7" y="26"/>
                          <a:pt x="7" y="24"/>
                        </a:cubicBezTo>
                        <a:cubicBezTo>
                          <a:pt x="0" y="11"/>
                          <a:pt x="0" y="11"/>
                          <a:pt x="0" y="11"/>
                        </a:cubicBezTo>
                        <a:cubicBezTo>
                          <a:pt x="0" y="9"/>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8" name="任意多边形: 形状 137"/>
                  <p:cNvSpPr>
                    <a:spLocks/>
                  </p:cNvSpPr>
                  <p:nvPr/>
                </p:nvSpPr>
                <p:spPr bwMode="auto">
                  <a:xfrm rot="1463065">
                    <a:off x="4896583" y="5050976"/>
                    <a:ext cx="188737" cy="188737"/>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1 w 26"/>
                      <a:gd name="T11" fmla="*/ 7 h 26"/>
                      <a:gd name="T12" fmla="*/ 15 w 26"/>
                      <a:gd name="T13" fmla="*/ 0 h 26"/>
                      <a:gd name="T14" fmla="*/ 19 w 26"/>
                      <a:gd name="T15" fmla="*/ 1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5" y="18"/>
                          <a:pt x="24" y="19"/>
                        </a:cubicBezTo>
                        <a:cubicBezTo>
                          <a:pt x="10" y="25"/>
                          <a:pt x="10" y="25"/>
                          <a:pt x="10" y="25"/>
                        </a:cubicBezTo>
                        <a:cubicBezTo>
                          <a:pt x="9" y="26"/>
                          <a:pt x="7" y="25"/>
                          <a:pt x="7" y="24"/>
                        </a:cubicBezTo>
                        <a:cubicBezTo>
                          <a:pt x="0" y="10"/>
                          <a:pt x="0" y="10"/>
                          <a:pt x="0" y="10"/>
                        </a:cubicBezTo>
                        <a:cubicBezTo>
                          <a:pt x="0" y="9"/>
                          <a:pt x="0" y="7"/>
                          <a:pt x="1" y="7"/>
                        </a:cubicBezTo>
                        <a:cubicBezTo>
                          <a:pt x="15" y="0"/>
                          <a:pt x="15" y="0"/>
                          <a:pt x="15" y="0"/>
                        </a:cubicBezTo>
                        <a:cubicBezTo>
                          <a:pt x="16" y="0"/>
                          <a:pt x="18" y="0"/>
                          <a:pt x="19" y="1"/>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9" name="任意多边形: 形状 138"/>
                  <p:cNvSpPr>
                    <a:spLocks/>
                  </p:cNvSpPr>
                  <p:nvPr/>
                </p:nvSpPr>
                <p:spPr bwMode="auto">
                  <a:xfrm rot="1463065">
                    <a:off x="5066362" y="5042713"/>
                    <a:ext cx="194826" cy="194826"/>
                  </a:xfrm>
                  <a:custGeom>
                    <a:avLst/>
                    <a:gdLst>
                      <a:gd name="T0" fmla="*/ 26 w 27"/>
                      <a:gd name="T1" fmla="*/ 16 h 27"/>
                      <a:gd name="T2" fmla="*/ 25 w 27"/>
                      <a:gd name="T3" fmla="*/ 19 h 27"/>
                      <a:gd name="T4" fmla="*/ 11 w 27"/>
                      <a:gd name="T5" fmla="*/ 26 h 27"/>
                      <a:gd name="T6" fmla="*/ 8 w 27"/>
                      <a:gd name="T7" fmla="*/ 25 h 27"/>
                      <a:gd name="T8" fmla="*/ 1 w 27"/>
                      <a:gd name="T9" fmla="*/ 11 h 27"/>
                      <a:gd name="T10" fmla="*/ 2 w 27"/>
                      <a:gd name="T11" fmla="*/ 7 h 27"/>
                      <a:gd name="T12" fmla="*/ 16 w 27"/>
                      <a:gd name="T13" fmla="*/ 1 h 27"/>
                      <a:gd name="T14" fmla="*/ 20 w 27"/>
                      <a:gd name="T15" fmla="*/ 2 h 27"/>
                      <a:gd name="T16" fmla="*/ 26 w 27"/>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7">
                        <a:moveTo>
                          <a:pt x="26" y="16"/>
                        </a:moveTo>
                        <a:cubicBezTo>
                          <a:pt x="27" y="17"/>
                          <a:pt x="26" y="19"/>
                          <a:pt x="25" y="19"/>
                        </a:cubicBezTo>
                        <a:cubicBezTo>
                          <a:pt x="11" y="26"/>
                          <a:pt x="11" y="26"/>
                          <a:pt x="11" y="26"/>
                        </a:cubicBezTo>
                        <a:cubicBezTo>
                          <a:pt x="10" y="27"/>
                          <a:pt x="8" y="26"/>
                          <a:pt x="8" y="25"/>
                        </a:cubicBezTo>
                        <a:cubicBezTo>
                          <a:pt x="1" y="11"/>
                          <a:pt x="1" y="11"/>
                          <a:pt x="1" y="11"/>
                        </a:cubicBezTo>
                        <a:cubicBezTo>
                          <a:pt x="0" y="10"/>
                          <a:pt x="1" y="8"/>
                          <a:pt x="2" y="7"/>
                        </a:cubicBezTo>
                        <a:cubicBezTo>
                          <a:pt x="16" y="1"/>
                          <a:pt x="16" y="1"/>
                          <a:pt x="16" y="1"/>
                        </a:cubicBezTo>
                        <a:cubicBezTo>
                          <a:pt x="17" y="0"/>
                          <a:pt x="19" y="1"/>
                          <a:pt x="20"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0" name="任意多边形: 形状 139"/>
                  <p:cNvSpPr>
                    <a:spLocks/>
                  </p:cNvSpPr>
                  <p:nvPr/>
                </p:nvSpPr>
                <p:spPr bwMode="auto">
                  <a:xfrm rot="1463065">
                    <a:off x="5241329" y="5044703"/>
                    <a:ext cx="194826" cy="185694"/>
                  </a:xfrm>
                  <a:custGeom>
                    <a:avLst/>
                    <a:gdLst>
                      <a:gd name="T0" fmla="*/ 26 w 27"/>
                      <a:gd name="T1" fmla="*/ 16 h 26"/>
                      <a:gd name="T2" fmla="*/ 25 w 27"/>
                      <a:gd name="T3" fmla="*/ 19 h 26"/>
                      <a:gd name="T4" fmla="*/ 11 w 27"/>
                      <a:gd name="T5" fmla="*/ 26 h 26"/>
                      <a:gd name="T6" fmla="*/ 7 w 27"/>
                      <a:gd name="T7" fmla="*/ 24 h 26"/>
                      <a:gd name="T8" fmla="*/ 1 w 27"/>
                      <a:gd name="T9" fmla="*/ 11 h 26"/>
                      <a:gd name="T10" fmla="*/ 2 w 27"/>
                      <a:gd name="T11" fmla="*/ 7 h 26"/>
                      <a:gd name="T12" fmla="*/ 16 w 27"/>
                      <a:gd name="T13" fmla="*/ 1 h 26"/>
                      <a:gd name="T14" fmla="*/ 20 w 27"/>
                      <a:gd name="T15" fmla="*/ 2 h 26"/>
                      <a:gd name="T16" fmla="*/ 26 w 27"/>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6"/>
                        </a:moveTo>
                        <a:cubicBezTo>
                          <a:pt x="27" y="17"/>
                          <a:pt x="26" y="18"/>
                          <a:pt x="25" y="19"/>
                        </a:cubicBezTo>
                        <a:cubicBezTo>
                          <a:pt x="11" y="26"/>
                          <a:pt x="11" y="26"/>
                          <a:pt x="11" y="26"/>
                        </a:cubicBezTo>
                        <a:cubicBezTo>
                          <a:pt x="10" y="26"/>
                          <a:pt x="8" y="26"/>
                          <a:pt x="7" y="24"/>
                        </a:cubicBezTo>
                        <a:cubicBezTo>
                          <a:pt x="1" y="11"/>
                          <a:pt x="1" y="11"/>
                          <a:pt x="1" y="11"/>
                        </a:cubicBezTo>
                        <a:cubicBezTo>
                          <a:pt x="0" y="9"/>
                          <a:pt x="1" y="8"/>
                          <a:pt x="2" y="7"/>
                        </a:cubicBezTo>
                        <a:cubicBezTo>
                          <a:pt x="16" y="1"/>
                          <a:pt x="16" y="1"/>
                          <a:pt x="16" y="1"/>
                        </a:cubicBezTo>
                        <a:cubicBezTo>
                          <a:pt x="17" y="0"/>
                          <a:pt x="19" y="0"/>
                          <a:pt x="20"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1" name="任意多边形: 形状 140"/>
                  <p:cNvSpPr>
                    <a:spLocks/>
                  </p:cNvSpPr>
                  <p:nvPr/>
                </p:nvSpPr>
                <p:spPr bwMode="auto">
                  <a:xfrm rot="1463065">
                    <a:off x="5415667" y="5043514"/>
                    <a:ext cx="194826" cy="185694"/>
                  </a:xfrm>
                  <a:custGeom>
                    <a:avLst/>
                    <a:gdLst>
                      <a:gd name="T0" fmla="*/ 26 w 27"/>
                      <a:gd name="T1" fmla="*/ 15 h 26"/>
                      <a:gd name="T2" fmla="*/ 25 w 27"/>
                      <a:gd name="T3" fmla="*/ 19 h 26"/>
                      <a:gd name="T4" fmla="*/ 11 w 27"/>
                      <a:gd name="T5" fmla="*/ 25 h 26"/>
                      <a:gd name="T6" fmla="*/ 7 w 27"/>
                      <a:gd name="T7" fmla="*/ 24 h 26"/>
                      <a:gd name="T8" fmla="*/ 1 w 27"/>
                      <a:gd name="T9" fmla="*/ 10 h 26"/>
                      <a:gd name="T10" fmla="*/ 2 w 27"/>
                      <a:gd name="T11" fmla="*/ 7 h 26"/>
                      <a:gd name="T12" fmla="*/ 16 w 27"/>
                      <a:gd name="T13" fmla="*/ 0 h 26"/>
                      <a:gd name="T14" fmla="*/ 19 w 27"/>
                      <a:gd name="T15" fmla="*/ 1 h 26"/>
                      <a:gd name="T16" fmla="*/ 26 w 27"/>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5"/>
                        </a:moveTo>
                        <a:cubicBezTo>
                          <a:pt x="27" y="16"/>
                          <a:pt x="26" y="18"/>
                          <a:pt x="25" y="19"/>
                        </a:cubicBezTo>
                        <a:cubicBezTo>
                          <a:pt x="11" y="25"/>
                          <a:pt x="11" y="25"/>
                          <a:pt x="11" y="25"/>
                        </a:cubicBezTo>
                        <a:cubicBezTo>
                          <a:pt x="10" y="26"/>
                          <a:pt x="8" y="25"/>
                          <a:pt x="7" y="24"/>
                        </a:cubicBezTo>
                        <a:cubicBezTo>
                          <a:pt x="1" y="10"/>
                          <a:pt x="1" y="10"/>
                          <a:pt x="1" y="10"/>
                        </a:cubicBezTo>
                        <a:cubicBezTo>
                          <a:pt x="0" y="9"/>
                          <a:pt x="1" y="7"/>
                          <a:pt x="2" y="7"/>
                        </a:cubicBezTo>
                        <a:cubicBezTo>
                          <a:pt x="16" y="0"/>
                          <a:pt x="16" y="0"/>
                          <a:pt x="16" y="0"/>
                        </a:cubicBezTo>
                        <a:cubicBezTo>
                          <a:pt x="17" y="0"/>
                          <a:pt x="19" y="0"/>
                          <a:pt x="19" y="1"/>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2" name="任意多边形: 形状 141"/>
                  <p:cNvSpPr>
                    <a:spLocks/>
                  </p:cNvSpPr>
                  <p:nvPr/>
                </p:nvSpPr>
                <p:spPr bwMode="auto">
                  <a:xfrm rot="1463065">
                    <a:off x="5592519" y="5036780"/>
                    <a:ext cx="194826" cy="185694"/>
                  </a:xfrm>
                  <a:custGeom>
                    <a:avLst/>
                    <a:gdLst>
                      <a:gd name="T0" fmla="*/ 26 w 27"/>
                      <a:gd name="T1" fmla="*/ 16 h 26"/>
                      <a:gd name="T2" fmla="*/ 25 w 27"/>
                      <a:gd name="T3" fmla="*/ 19 h 26"/>
                      <a:gd name="T4" fmla="*/ 11 w 27"/>
                      <a:gd name="T5" fmla="*/ 26 h 26"/>
                      <a:gd name="T6" fmla="*/ 7 w 27"/>
                      <a:gd name="T7" fmla="*/ 25 h 26"/>
                      <a:gd name="T8" fmla="*/ 1 w 27"/>
                      <a:gd name="T9" fmla="*/ 11 h 26"/>
                      <a:gd name="T10" fmla="*/ 2 w 27"/>
                      <a:gd name="T11" fmla="*/ 7 h 26"/>
                      <a:gd name="T12" fmla="*/ 16 w 27"/>
                      <a:gd name="T13" fmla="*/ 1 h 26"/>
                      <a:gd name="T14" fmla="*/ 19 w 27"/>
                      <a:gd name="T15" fmla="*/ 2 h 26"/>
                      <a:gd name="T16" fmla="*/ 26 w 27"/>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6"/>
                        </a:moveTo>
                        <a:cubicBezTo>
                          <a:pt x="27" y="17"/>
                          <a:pt x="26" y="19"/>
                          <a:pt x="25" y="19"/>
                        </a:cubicBezTo>
                        <a:cubicBezTo>
                          <a:pt x="11" y="26"/>
                          <a:pt x="11" y="26"/>
                          <a:pt x="11" y="26"/>
                        </a:cubicBezTo>
                        <a:cubicBezTo>
                          <a:pt x="10" y="26"/>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3" name="任意多边形: 形状 142"/>
                  <p:cNvSpPr>
                    <a:spLocks/>
                  </p:cNvSpPr>
                  <p:nvPr/>
                </p:nvSpPr>
                <p:spPr bwMode="auto">
                  <a:xfrm rot="1463065">
                    <a:off x="5766501" y="5034199"/>
                    <a:ext cx="188737" cy="188737"/>
                  </a:xfrm>
                  <a:custGeom>
                    <a:avLst/>
                    <a:gdLst>
                      <a:gd name="T0" fmla="*/ 26 w 26"/>
                      <a:gd name="T1" fmla="*/ 15 h 26"/>
                      <a:gd name="T2" fmla="*/ 25 w 26"/>
                      <a:gd name="T3" fmla="*/ 19 h 26"/>
                      <a:gd name="T4" fmla="*/ 11 w 26"/>
                      <a:gd name="T5" fmla="*/ 25 h 26"/>
                      <a:gd name="T6" fmla="*/ 7 w 26"/>
                      <a:gd name="T7" fmla="*/ 24 h 26"/>
                      <a:gd name="T8" fmla="*/ 1 w 26"/>
                      <a:gd name="T9" fmla="*/ 10 h 26"/>
                      <a:gd name="T10" fmla="*/ 2 w 26"/>
                      <a:gd name="T11" fmla="*/ 7 h 26"/>
                      <a:gd name="T12" fmla="*/ 16 w 26"/>
                      <a:gd name="T13" fmla="*/ 0 h 26"/>
                      <a:gd name="T14" fmla="*/ 19 w 26"/>
                      <a:gd name="T15" fmla="*/ 2 h 26"/>
                      <a:gd name="T16" fmla="*/ 26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5"/>
                        </a:moveTo>
                        <a:cubicBezTo>
                          <a:pt x="26" y="17"/>
                          <a:pt x="26" y="18"/>
                          <a:pt x="25" y="19"/>
                        </a:cubicBezTo>
                        <a:cubicBezTo>
                          <a:pt x="11" y="25"/>
                          <a:pt x="11" y="25"/>
                          <a:pt x="11" y="25"/>
                        </a:cubicBezTo>
                        <a:cubicBezTo>
                          <a:pt x="10" y="26"/>
                          <a:pt x="8" y="26"/>
                          <a:pt x="7" y="24"/>
                        </a:cubicBezTo>
                        <a:cubicBezTo>
                          <a:pt x="1" y="10"/>
                          <a:pt x="1" y="10"/>
                          <a:pt x="1" y="10"/>
                        </a:cubicBezTo>
                        <a:cubicBezTo>
                          <a:pt x="0" y="9"/>
                          <a:pt x="1" y="8"/>
                          <a:pt x="2" y="7"/>
                        </a:cubicBezTo>
                        <a:cubicBezTo>
                          <a:pt x="16" y="0"/>
                          <a:pt x="16" y="0"/>
                          <a:pt x="16" y="0"/>
                        </a:cubicBezTo>
                        <a:cubicBezTo>
                          <a:pt x="17" y="0"/>
                          <a:pt x="19" y="0"/>
                          <a:pt x="19"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4" name="任意多边形: 形状 143"/>
                  <p:cNvSpPr>
                    <a:spLocks/>
                  </p:cNvSpPr>
                  <p:nvPr/>
                </p:nvSpPr>
                <p:spPr bwMode="auto">
                  <a:xfrm rot="1463065">
                    <a:off x="5942096" y="5027193"/>
                    <a:ext cx="188737" cy="194826"/>
                  </a:xfrm>
                  <a:custGeom>
                    <a:avLst/>
                    <a:gdLst>
                      <a:gd name="T0" fmla="*/ 26 w 26"/>
                      <a:gd name="T1" fmla="*/ 16 h 27"/>
                      <a:gd name="T2" fmla="*/ 24 w 26"/>
                      <a:gd name="T3" fmla="*/ 20 h 27"/>
                      <a:gd name="T4" fmla="*/ 11 w 26"/>
                      <a:gd name="T5" fmla="*/ 26 h 27"/>
                      <a:gd name="T6" fmla="*/ 7 w 26"/>
                      <a:gd name="T7" fmla="*/ 25 h 27"/>
                      <a:gd name="T8" fmla="*/ 1 w 26"/>
                      <a:gd name="T9" fmla="*/ 11 h 27"/>
                      <a:gd name="T10" fmla="*/ 2 w 26"/>
                      <a:gd name="T11" fmla="*/ 8 h 27"/>
                      <a:gd name="T12" fmla="*/ 16 w 26"/>
                      <a:gd name="T13" fmla="*/ 1 h 27"/>
                      <a:gd name="T14" fmla="*/ 19 w 26"/>
                      <a:gd name="T15" fmla="*/ 2 h 27"/>
                      <a:gd name="T16" fmla="*/ 26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6" y="16"/>
                        </a:moveTo>
                        <a:cubicBezTo>
                          <a:pt x="26" y="17"/>
                          <a:pt x="26" y="19"/>
                          <a:pt x="24" y="20"/>
                        </a:cubicBezTo>
                        <a:cubicBezTo>
                          <a:pt x="11" y="26"/>
                          <a:pt x="11" y="26"/>
                          <a:pt x="11" y="26"/>
                        </a:cubicBezTo>
                        <a:cubicBezTo>
                          <a:pt x="9" y="27"/>
                          <a:pt x="8" y="26"/>
                          <a:pt x="7" y="25"/>
                        </a:cubicBezTo>
                        <a:cubicBezTo>
                          <a:pt x="1" y="11"/>
                          <a:pt x="1" y="11"/>
                          <a:pt x="1" y="11"/>
                        </a:cubicBezTo>
                        <a:cubicBezTo>
                          <a:pt x="0" y="10"/>
                          <a:pt x="1" y="8"/>
                          <a:pt x="2" y="8"/>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5" name="任意多边形: 形状 144"/>
                  <p:cNvSpPr>
                    <a:spLocks/>
                  </p:cNvSpPr>
                  <p:nvPr/>
                </p:nvSpPr>
                <p:spPr bwMode="auto">
                  <a:xfrm rot="1463065">
                    <a:off x="6117062" y="5029185"/>
                    <a:ext cx="188737" cy="185694"/>
                  </a:xfrm>
                  <a:custGeom>
                    <a:avLst/>
                    <a:gdLst>
                      <a:gd name="T0" fmla="*/ 26 w 26"/>
                      <a:gd name="T1" fmla="*/ 16 h 26"/>
                      <a:gd name="T2" fmla="*/ 24 w 26"/>
                      <a:gd name="T3" fmla="*/ 19 h 26"/>
                      <a:gd name="T4" fmla="*/ 11 w 26"/>
                      <a:gd name="T5" fmla="*/ 26 h 26"/>
                      <a:gd name="T6" fmla="*/ 7 w 26"/>
                      <a:gd name="T7" fmla="*/ 25 h 26"/>
                      <a:gd name="T8" fmla="*/ 1 w 26"/>
                      <a:gd name="T9" fmla="*/ 11 h 26"/>
                      <a:gd name="T10" fmla="*/ 2 w 26"/>
                      <a:gd name="T11" fmla="*/ 7 h 26"/>
                      <a:gd name="T12" fmla="*/ 16 w 26"/>
                      <a:gd name="T13" fmla="*/ 1 h 26"/>
                      <a:gd name="T14" fmla="*/ 19 w 26"/>
                      <a:gd name="T15" fmla="*/ 2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6"/>
                        </a:moveTo>
                        <a:cubicBezTo>
                          <a:pt x="26" y="17"/>
                          <a:pt x="26" y="19"/>
                          <a:pt x="24" y="19"/>
                        </a:cubicBezTo>
                        <a:cubicBezTo>
                          <a:pt x="11" y="26"/>
                          <a:pt x="11" y="26"/>
                          <a:pt x="11" y="26"/>
                        </a:cubicBezTo>
                        <a:cubicBezTo>
                          <a:pt x="9" y="26"/>
                          <a:pt x="8" y="26"/>
                          <a:pt x="7" y="25"/>
                        </a:cubicBezTo>
                        <a:cubicBezTo>
                          <a:pt x="1" y="11"/>
                          <a:pt x="1" y="11"/>
                          <a:pt x="1" y="11"/>
                        </a:cubicBezTo>
                        <a:cubicBezTo>
                          <a:pt x="0" y="9"/>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6" name="任意多边形: 形状 145"/>
                  <p:cNvSpPr>
                    <a:spLocks/>
                  </p:cNvSpPr>
                  <p:nvPr/>
                </p:nvSpPr>
                <p:spPr bwMode="auto">
                  <a:xfrm rot="1463065">
                    <a:off x="4268698" y="5234282"/>
                    <a:ext cx="188737" cy="188737"/>
                  </a:xfrm>
                  <a:custGeom>
                    <a:avLst/>
                    <a:gdLst>
                      <a:gd name="T0" fmla="*/ 26 w 26"/>
                      <a:gd name="T1" fmla="*/ 16 h 26"/>
                      <a:gd name="T2" fmla="*/ 24 w 26"/>
                      <a:gd name="T3" fmla="*/ 19 h 26"/>
                      <a:gd name="T4" fmla="*/ 11 w 26"/>
                      <a:gd name="T5" fmla="*/ 26 h 26"/>
                      <a:gd name="T6" fmla="*/ 7 w 26"/>
                      <a:gd name="T7" fmla="*/ 24 h 26"/>
                      <a:gd name="T8" fmla="*/ 1 w 26"/>
                      <a:gd name="T9" fmla="*/ 11 h 26"/>
                      <a:gd name="T10" fmla="*/ 2 w 26"/>
                      <a:gd name="T11" fmla="*/ 7 h 26"/>
                      <a:gd name="T12" fmla="*/ 16 w 26"/>
                      <a:gd name="T13" fmla="*/ 1 h 26"/>
                      <a:gd name="T14" fmla="*/ 19 w 26"/>
                      <a:gd name="T15" fmla="*/ 2 h 26"/>
                      <a:gd name="T16" fmla="*/ 26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6"/>
                        </a:moveTo>
                        <a:cubicBezTo>
                          <a:pt x="26" y="17"/>
                          <a:pt x="26" y="19"/>
                          <a:pt x="24" y="19"/>
                        </a:cubicBezTo>
                        <a:cubicBezTo>
                          <a:pt x="11" y="26"/>
                          <a:pt x="11" y="26"/>
                          <a:pt x="11" y="26"/>
                        </a:cubicBezTo>
                        <a:cubicBezTo>
                          <a:pt x="9" y="26"/>
                          <a:pt x="8" y="26"/>
                          <a:pt x="7" y="24"/>
                        </a:cubicBezTo>
                        <a:cubicBezTo>
                          <a:pt x="1" y="11"/>
                          <a:pt x="1" y="11"/>
                          <a:pt x="1" y="11"/>
                        </a:cubicBezTo>
                        <a:cubicBezTo>
                          <a:pt x="0" y="9"/>
                          <a:pt x="0" y="8"/>
                          <a:pt x="2" y="7"/>
                        </a:cubicBezTo>
                        <a:cubicBezTo>
                          <a:pt x="16" y="1"/>
                          <a:pt x="16" y="1"/>
                          <a:pt x="16" y="1"/>
                        </a:cubicBezTo>
                        <a:cubicBezTo>
                          <a:pt x="17" y="0"/>
                          <a:pt x="18"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7" name="任意多边形: 形状 146"/>
                  <p:cNvSpPr>
                    <a:spLocks/>
                  </p:cNvSpPr>
                  <p:nvPr/>
                </p:nvSpPr>
                <p:spPr bwMode="auto">
                  <a:xfrm rot="1463065">
                    <a:off x="4093103" y="5235199"/>
                    <a:ext cx="188737" cy="194826"/>
                  </a:xfrm>
                  <a:custGeom>
                    <a:avLst/>
                    <a:gdLst>
                      <a:gd name="T0" fmla="*/ 26 w 26"/>
                      <a:gd name="T1" fmla="*/ 16 h 27"/>
                      <a:gd name="T2" fmla="*/ 24 w 26"/>
                      <a:gd name="T3" fmla="*/ 19 h 27"/>
                      <a:gd name="T4" fmla="*/ 11 w 26"/>
                      <a:gd name="T5" fmla="*/ 26 h 27"/>
                      <a:gd name="T6" fmla="*/ 7 w 26"/>
                      <a:gd name="T7" fmla="*/ 25 h 27"/>
                      <a:gd name="T8" fmla="*/ 1 w 26"/>
                      <a:gd name="T9" fmla="*/ 11 h 27"/>
                      <a:gd name="T10" fmla="*/ 2 w 26"/>
                      <a:gd name="T11" fmla="*/ 7 h 27"/>
                      <a:gd name="T12" fmla="*/ 16 w 26"/>
                      <a:gd name="T13" fmla="*/ 1 h 27"/>
                      <a:gd name="T14" fmla="*/ 19 w 26"/>
                      <a:gd name="T15" fmla="*/ 2 h 27"/>
                      <a:gd name="T16" fmla="*/ 26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6" y="16"/>
                        </a:moveTo>
                        <a:cubicBezTo>
                          <a:pt x="26" y="17"/>
                          <a:pt x="26" y="19"/>
                          <a:pt x="24" y="19"/>
                        </a:cubicBezTo>
                        <a:cubicBezTo>
                          <a:pt x="11" y="26"/>
                          <a:pt x="11" y="26"/>
                          <a:pt x="11" y="26"/>
                        </a:cubicBezTo>
                        <a:cubicBezTo>
                          <a:pt x="9" y="27"/>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8" name="任意多边形: 形状 147"/>
                  <p:cNvSpPr>
                    <a:spLocks/>
                  </p:cNvSpPr>
                  <p:nvPr/>
                </p:nvSpPr>
                <p:spPr bwMode="auto">
                  <a:xfrm rot="1463065">
                    <a:off x="3918271" y="5241713"/>
                    <a:ext cx="185694" cy="185694"/>
                  </a:xfrm>
                  <a:custGeom>
                    <a:avLst/>
                    <a:gdLst>
                      <a:gd name="T0" fmla="*/ 26 w 26"/>
                      <a:gd name="T1" fmla="*/ 15 h 26"/>
                      <a:gd name="T2" fmla="*/ 24 w 26"/>
                      <a:gd name="T3" fmla="*/ 19 h 26"/>
                      <a:gd name="T4" fmla="*/ 11 w 26"/>
                      <a:gd name="T5" fmla="*/ 25 h 26"/>
                      <a:gd name="T6" fmla="*/ 7 w 26"/>
                      <a:gd name="T7" fmla="*/ 24 h 26"/>
                      <a:gd name="T8" fmla="*/ 1 w 26"/>
                      <a:gd name="T9" fmla="*/ 10 h 26"/>
                      <a:gd name="T10" fmla="*/ 2 w 26"/>
                      <a:gd name="T11" fmla="*/ 7 h 26"/>
                      <a:gd name="T12" fmla="*/ 16 w 26"/>
                      <a:gd name="T13" fmla="*/ 0 h 26"/>
                      <a:gd name="T14" fmla="*/ 19 w 26"/>
                      <a:gd name="T15" fmla="*/ 2 h 26"/>
                      <a:gd name="T16" fmla="*/ 26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6" y="15"/>
                        </a:moveTo>
                        <a:cubicBezTo>
                          <a:pt x="26" y="17"/>
                          <a:pt x="26" y="18"/>
                          <a:pt x="24" y="19"/>
                        </a:cubicBezTo>
                        <a:cubicBezTo>
                          <a:pt x="11" y="25"/>
                          <a:pt x="11" y="25"/>
                          <a:pt x="11" y="25"/>
                        </a:cubicBezTo>
                        <a:cubicBezTo>
                          <a:pt x="9" y="26"/>
                          <a:pt x="8" y="25"/>
                          <a:pt x="7" y="24"/>
                        </a:cubicBezTo>
                        <a:cubicBezTo>
                          <a:pt x="1" y="10"/>
                          <a:pt x="1" y="10"/>
                          <a:pt x="1" y="10"/>
                        </a:cubicBezTo>
                        <a:cubicBezTo>
                          <a:pt x="0" y="9"/>
                          <a:pt x="1" y="7"/>
                          <a:pt x="2" y="7"/>
                        </a:cubicBezTo>
                        <a:cubicBezTo>
                          <a:pt x="16" y="0"/>
                          <a:pt x="16" y="0"/>
                          <a:pt x="16" y="0"/>
                        </a:cubicBezTo>
                        <a:cubicBezTo>
                          <a:pt x="17" y="0"/>
                          <a:pt x="19" y="0"/>
                          <a:pt x="19"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9" name="任意多边形: 形状 148"/>
                  <p:cNvSpPr>
                    <a:spLocks/>
                  </p:cNvSpPr>
                  <p:nvPr/>
                </p:nvSpPr>
                <p:spPr bwMode="auto">
                  <a:xfrm rot="1463065">
                    <a:off x="4443036" y="5233093"/>
                    <a:ext cx="188737" cy="188737"/>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2 w 26"/>
                      <a:gd name="T11" fmla="*/ 7 h 26"/>
                      <a:gd name="T12" fmla="*/ 15 w 26"/>
                      <a:gd name="T13" fmla="*/ 0 h 26"/>
                      <a:gd name="T14" fmla="*/ 19 w 26"/>
                      <a:gd name="T15" fmla="*/ 2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6" y="18"/>
                          <a:pt x="24" y="19"/>
                        </a:cubicBezTo>
                        <a:cubicBezTo>
                          <a:pt x="10" y="25"/>
                          <a:pt x="10" y="25"/>
                          <a:pt x="10" y="25"/>
                        </a:cubicBezTo>
                        <a:cubicBezTo>
                          <a:pt x="9" y="26"/>
                          <a:pt x="8" y="25"/>
                          <a:pt x="7" y="24"/>
                        </a:cubicBezTo>
                        <a:cubicBezTo>
                          <a:pt x="0" y="10"/>
                          <a:pt x="0" y="10"/>
                          <a:pt x="0" y="10"/>
                        </a:cubicBezTo>
                        <a:cubicBezTo>
                          <a:pt x="0" y="9"/>
                          <a:pt x="0" y="7"/>
                          <a:pt x="2" y="7"/>
                        </a:cubicBezTo>
                        <a:cubicBezTo>
                          <a:pt x="15" y="0"/>
                          <a:pt x="15" y="0"/>
                          <a:pt x="15" y="0"/>
                        </a:cubicBezTo>
                        <a:cubicBezTo>
                          <a:pt x="17" y="0"/>
                          <a:pt x="18" y="0"/>
                          <a:pt x="19" y="2"/>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0" name="任意多边形: 形状 149"/>
                  <p:cNvSpPr>
                    <a:spLocks/>
                  </p:cNvSpPr>
                  <p:nvPr/>
                </p:nvSpPr>
                <p:spPr bwMode="auto">
                  <a:xfrm rot="1463065">
                    <a:off x="4618632" y="5226087"/>
                    <a:ext cx="188737" cy="194826"/>
                  </a:xfrm>
                  <a:custGeom>
                    <a:avLst/>
                    <a:gdLst>
                      <a:gd name="T0" fmla="*/ 25 w 26"/>
                      <a:gd name="T1" fmla="*/ 16 h 27"/>
                      <a:gd name="T2" fmla="*/ 24 w 26"/>
                      <a:gd name="T3" fmla="*/ 19 h 27"/>
                      <a:gd name="T4" fmla="*/ 10 w 26"/>
                      <a:gd name="T5" fmla="*/ 26 h 27"/>
                      <a:gd name="T6" fmla="*/ 7 w 26"/>
                      <a:gd name="T7" fmla="*/ 25 h 27"/>
                      <a:gd name="T8" fmla="*/ 0 w 26"/>
                      <a:gd name="T9" fmla="*/ 11 h 27"/>
                      <a:gd name="T10" fmla="*/ 2 w 26"/>
                      <a:gd name="T11" fmla="*/ 7 h 27"/>
                      <a:gd name="T12" fmla="*/ 15 w 26"/>
                      <a:gd name="T13" fmla="*/ 1 h 27"/>
                      <a:gd name="T14" fmla="*/ 19 w 26"/>
                      <a:gd name="T15" fmla="*/ 2 h 27"/>
                      <a:gd name="T16" fmla="*/ 25 w 26"/>
                      <a:gd name="T17"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5" y="16"/>
                        </a:moveTo>
                        <a:cubicBezTo>
                          <a:pt x="26" y="17"/>
                          <a:pt x="25" y="19"/>
                          <a:pt x="24" y="19"/>
                        </a:cubicBezTo>
                        <a:cubicBezTo>
                          <a:pt x="10" y="26"/>
                          <a:pt x="10" y="26"/>
                          <a:pt x="10" y="26"/>
                        </a:cubicBezTo>
                        <a:cubicBezTo>
                          <a:pt x="9" y="27"/>
                          <a:pt x="7" y="26"/>
                          <a:pt x="7" y="25"/>
                        </a:cubicBezTo>
                        <a:cubicBezTo>
                          <a:pt x="0" y="11"/>
                          <a:pt x="0" y="11"/>
                          <a:pt x="0" y="11"/>
                        </a:cubicBezTo>
                        <a:cubicBezTo>
                          <a:pt x="0" y="10"/>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1" name="任意多边形: 形状 150"/>
                  <p:cNvSpPr>
                    <a:spLocks/>
                  </p:cNvSpPr>
                  <p:nvPr/>
                </p:nvSpPr>
                <p:spPr bwMode="auto">
                  <a:xfrm rot="1463065">
                    <a:off x="4793599" y="5228078"/>
                    <a:ext cx="188737" cy="185694"/>
                  </a:xfrm>
                  <a:custGeom>
                    <a:avLst/>
                    <a:gdLst>
                      <a:gd name="T0" fmla="*/ 25 w 26"/>
                      <a:gd name="T1" fmla="*/ 16 h 26"/>
                      <a:gd name="T2" fmla="*/ 24 w 26"/>
                      <a:gd name="T3" fmla="*/ 19 h 26"/>
                      <a:gd name="T4" fmla="*/ 10 w 26"/>
                      <a:gd name="T5" fmla="*/ 26 h 26"/>
                      <a:gd name="T6" fmla="*/ 7 w 26"/>
                      <a:gd name="T7" fmla="*/ 24 h 26"/>
                      <a:gd name="T8" fmla="*/ 0 w 26"/>
                      <a:gd name="T9" fmla="*/ 11 h 26"/>
                      <a:gd name="T10" fmla="*/ 2 w 26"/>
                      <a:gd name="T11" fmla="*/ 7 h 26"/>
                      <a:gd name="T12" fmla="*/ 15 w 26"/>
                      <a:gd name="T13" fmla="*/ 1 h 26"/>
                      <a:gd name="T14" fmla="*/ 19 w 26"/>
                      <a:gd name="T15" fmla="*/ 2 h 26"/>
                      <a:gd name="T16" fmla="*/ 25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6"/>
                        </a:moveTo>
                        <a:cubicBezTo>
                          <a:pt x="26" y="17"/>
                          <a:pt x="25" y="18"/>
                          <a:pt x="24" y="19"/>
                        </a:cubicBezTo>
                        <a:cubicBezTo>
                          <a:pt x="10" y="26"/>
                          <a:pt x="10" y="26"/>
                          <a:pt x="10" y="26"/>
                        </a:cubicBezTo>
                        <a:cubicBezTo>
                          <a:pt x="9" y="26"/>
                          <a:pt x="7" y="26"/>
                          <a:pt x="7" y="24"/>
                        </a:cubicBezTo>
                        <a:cubicBezTo>
                          <a:pt x="0" y="11"/>
                          <a:pt x="0" y="11"/>
                          <a:pt x="0" y="11"/>
                        </a:cubicBezTo>
                        <a:cubicBezTo>
                          <a:pt x="0" y="9"/>
                          <a:pt x="0" y="8"/>
                          <a:pt x="2" y="7"/>
                        </a:cubicBezTo>
                        <a:cubicBezTo>
                          <a:pt x="15" y="1"/>
                          <a:pt x="15" y="1"/>
                          <a:pt x="15" y="1"/>
                        </a:cubicBezTo>
                        <a:cubicBezTo>
                          <a:pt x="17"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2" name="任意多边形: 形状 151"/>
                  <p:cNvSpPr>
                    <a:spLocks/>
                  </p:cNvSpPr>
                  <p:nvPr/>
                </p:nvSpPr>
                <p:spPr bwMode="auto">
                  <a:xfrm rot="1463065">
                    <a:off x="4967937" y="5226889"/>
                    <a:ext cx="188737" cy="185694"/>
                  </a:xfrm>
                  <a:custGeom>
                    <a:avLst/>
                    <a:gdLst>
                      <a:gd name="T0" fmla="*/ 25 w 26"/>
                      <a:gd name="T1" fmla="*/ 15 h 26"/>
                      <a:gd name="T2" fmla="*/ 24 w 26"/>
                      <a:gd name="T3" fmla="*/ 19 h 26"/>
                      <a:gd name="T4" fmla="*/ 10 w 26"/>
                      <a:gd name="T5" fmla="*/ 25 h 26"/>
                      <a:gd name="T6" fmla="*/ 7 w 26"/>
                      <a:gd name="T7" fmla="*/ 24 h 26"/>
                      <a:gd name="T8" fmla="*/ 0 w 26"/>
                      <a:gd name="T9" fmla="*/ 10 h 26"/>
                      <a:gd name="T10" fmla="*/ 2 w 26"/>
                      <a:gd name="T11" fmla="*/ 7 h 26"/>
                      <a:gd name="T12" fmla="*/ 15 w 26"/>
                      <a:gd name="T13" fmla="*/ 0 h 26"/>
                      <a:gd name="T14" fmla="*/ 19 w 26"/>
                      <a:gd name="T15" fmla="*/ 1 h 26"/>
                      <a:gd name="T16" fmla="*/ 25 w 26"/>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5"/>
                        </a:moveTo>
                        <a:cubicBezTo>
                          <a:pt x="26" y="17"/>
                          <a:pt x="25" y="18"/>
                          <a:pt x="24" y="19"/>
                        </a:cubicBezTo>
                        <a:cubicBezTo>
                          <a:pt x="10" y="25"/>
                          <a:pt x="10" y="25"/>
                          <a:pt x="10" y="25"/>
                        </a:cubicBezTo>
                        <a:cubicBezTo>
                          <a:pt x="9" y="26"/>
                          <a:pt x="7" y="25"/>
                          <a:pt x="7" y="24"/>
                        </a:cubicBezTo>
                        <a:cubicBezTo>
                          <a:pt x="0" y="10"/>
                          <a:pt x="0" y="10"/>
                          <a:pt x="0" y="10"/>
                        </a:cubicBezTo>
                        <a:cubicBezTo>
                          <a:pt x="0" y="9"/>
                          <a:pt x="0" y="7"/>
                          <a:pt x="2" y="7"/>
                        </a:cubicBezTo>
                        <a:cubicBezTo>
                          <a:pt x="15" y="0"/>
                          <a:pt x="15" y="0"/>
                          <a:pt x="15" y="0"/>
                        </a:cubicBezTo>
                        <a:cubicBezTo>
                          <a:pt x="17" y="0"/>
                          <a:pt x="18" y="0"/>
                          <a:pt x="19" y="1"/>
                        </a:cubicBezTo>
                        <a:lnTo>
                          <a:pt x="2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3" name="任意多边形: 形状 152"/>
                  <p:cNvSpPr>
                    <a:spLocks/>
                  </p:cNvSpPr>
                  <p:nvPr/>
                </p:nvSpPr>
                <p:spPr bwMode="auto">
                  <a:xfrm rot="1463065">
                    <a:off x="5144789" y="5220154"/>
                    <a:ext cx="188737" cy="185694"/>
                  </a:xfrm>
                  <a:custGeom>
                    <a:avLst/>
                    <a:gdLst>
                      <a:gd name="T0" fmla="*/ 25 w 26"/>
                      <a:gd name="T1" fmla="*/ 16 h 26"/>
                      <a:gd name="T2" fmla="*/ 24 w 26"/>
                      <a:gd name="T3" fmla="*/ 19 h 26"/>
                      <a:gd name="T4" fmla="*/ 10 w 26"/>
                      <a:gd name="T5" fmla="*/ 26 h 26"/>
                      <a:gd name="T6" fmla="*/ 7 w 26"/>
                      <a:gd name="T7" fmla="*/ 25 h 26"/>
                      <a:gd name="T8" fmla="*/ 0 w 26"/>
                      <a:gd name="T9" fmla="*/ 11 h 26"/>
                      <a:gd name="T10" fmla="*/ 1 w 26"/>
                      <a:gd name="T11" fmla="*/ 7 h 26"/>
                      <a:gd name="T12" fmla="*/ 15 w 26"/>
                      <a:gd name="T13" fmla="*/ 1 h 26"/>
                      <a:gd name="T14" fmla="*/ 19 w 26"/>
                      <a:gd name="T15" fmla="*/ 2 h 26"/>
                      <a:gd name="T16" fmla="*/ 25 w 26"/>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25" y="16"/>
                        </a:moveTo>
                        <a:cubicBezTo>
                          <a:pt x="26" y="17"/>
                          <a:pt x="25" y="19"/>
                          <a:pt x="24" y="19"/>
                        </a:cubicBezTo>
                        <a:cubicBezTo>
                          <a:pt x="10" y="26"/>
                          <a:pt x="10" y="26"/>
                          <a:pt x="10" y="26"/>
                        </a:cubicBezTo>
                        <a:cubicBezTo>
                          <a:pt x="9" y="26"/>
                          <a:pt x="7" y="26"/>
                          <a:pt x="7" y="25"/>
                        </a:cubicBezTo>
                        <a:cubicBezTo>
                          <a:pt x="0" y="11"/>
                          <a:pt x="0" y="11"/>
                          <a:pt x="0" y="11"/>
                        </a:cubicBezTo>
                        <a:cubicBezTo>
                          <a:pt x="0" y="10"/>
                          <a:pt x="0" y="8"/>
                          <a:pt x="1" y="7"/>
                        </a:cubicBezTo>
                        <a:cubicBezTo>
                          <a:pt x="15" y="1"/>
                          <a:pt x="15" y="1"/>
                          <a:pt x="15" y="1"/>
                        </a:cubicBezTo>
                        <a:cubicBezTo>
                          <a:pt x="16" y="0"/>
                          <a:pt x="18" y="1"/>
                          <a:pt x="19" y="2"/>
                        </a:cubicBezTo>
                        <a:lnTo>
                          <a:pt x="25"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4" name="任意多边形: 形状 153"/>
                  <p:cNvSpPr>
                    <a:spLocks/>
                  </p:cNvSpPr>
                  <p:nvPr/>
                </p:nvSpPr>
                <p:spPr bwMode="auto">
                  <a:xfrm rot="1463065">
                    <a:off x="5312683" y="5217573"/>
                    <a:ext cx="194826" cy="188737"/>
                  </a:xfrm>
                  <a:custGeom>
                    <a:avLst/>
                    <a:gdLst>
                      <a:gd name="T0" fmla="*/ 26 w 27"/>
                      <a:gd name="T1" fmla="*/ 16 h 26"/>
                      <a:gd name="T2" fmla="*/ 25 w 27"/>
                      <a:gd name="T3" fmla="*/ 19 h 26"/>
                      <a:gd name="T4" fmla="*/ 11 w 27"/>
                      <a:gd name="T5" fmla="*/ 26 h 26"/>
                      <a:gd name="T6" fmla="*/ 8 w 27"/>
                      <a:gd name="T7" fmla="*/ 24 h 26"/>
                      <a:gd name="T8" fmla="*/ 1 w 27"/>
                      <a:gd name="T9" fmla="*/ 11 h 26"/>
                      <a:gd name="T10" fmla="*/ 2 w 27"/>
                      <a:gd name="T11" fmla="*/ 7 h 26"/>
                      <a:gd name="T12" fmla="*/ 16 w 27"/>
                      <a:gd name="T13" fmla="*/ 1 h 26"/>
                      <a:gd name="T14" fmla="*/ 20 w 27"/>
                      <a:gd name="T15" fmla="*/ 2 h 26"/>
                      <a:gd name="T16" fmla="*/ 26 w 27"/>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6"/>
                        </a:moveTo>
                        <a:cubicBezTo>
                          <a:pt x="27" y="17"/>
                          <a:pt x="26" y="18"/>
                          <a:pt x="25" y="19"/>
                        </a:cubicBezTo>
                        <a:cubicBezTo>
                          <a:pt x="11" y="26"/>
                          <a:pt x="11" y="26"/>
                          <a:pt x="11" y="26"/>
                        </a:cubicBezTo>
                        <a:cubicBezTo>
                          <a:pt x="10" y="26"/>
                          <a:pt x="8" y="26"/>
                          <a:pt x="8" y="24"/>
                        </a:cubicBezTo>
                        <a:cubicBezTo>
                          <a:pt x="1" y="11"/>
                          <a:pt x="1" y="11"/>
                          <a:pt x="1" y="11"/>
                        </a:cubicBezTo>
                        <a:cubicBezTo>
                          <a:pt x="0" y="9"/>
                          <a:pt x="1" y="8"/>
                          <a:pt x="2" y="7"/>
                        </a:cubicBezTo>
                        <a:cubicBezTo>
                          <a:pt x="16" y="1"/>
                          <a:pt x="16" y="1"/>
                          <a:pt x="16" y="1"/>
                        </a:cubicBezTo>
                        <a:cubicBezTo>
                          <a:pt x="17" y="0"/>
                          <a:pt x="19" y="0"/>
                          <a:pt x="20"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5" name="任意多边形: 形状 154"/>
                  <p:cNvSpPr>
                    <a:spLocks/>
                  </p:cNvSpPr>
                  <p:nvPr/>
                </p:nvSpPr>
                <p:spPr bwMode="auto">
                  <a:xfrm rot="1463065">
                    <a:off x="5486392" y="5219293"/>
                    <a:ext cx="194826" cy="185694"/>
                  </a:xfrm>
                  <a:custGeom>
                    <a:avLst/>
                    <a:gdLst>
                      <a:gd name="T0" fmla="*/ 26 w 27"/>
                      <a:gd name="T1" fmla="*/ 15 h 26"/>
                      <a:gd name="T2" fmla="*/ 25 w 27"/>
                      <a:gd name="T3" fmla="*/ 19 h 26"/>
                      <a:gd name="T4" fmla="*/ 11 w 27"/>
                      <a:gd name="T5" fmla="*/ 25 h 26"/>
                      <a:gd name="T6" fmla="*/ 7 w 27"/>
                      <a:gd name="T7" fmla="*/ 24 h 26"/>
                      <a:gd name="T8" fmla="*/ 1 w 27"/>
                      <a:gd name="T9" fmla="*/ 10 h 26"/>
                      <a:gd name="T10" fmla="*/ 2 w 27"/>
                      <a:gd name="T11" fmla="*/ 7 h 26"/>
                      <a:gd name="T12" fmla="*/ 16 w 27"/>
                      <a:gd name="T13" fmla="*/ 0 h 26"/>
                      <a:gd name="T14" fmla="*/ 20 w 27"/>
                      <a:gd name="T15" fmla="*/ 1 h 26"/>
                      <a:gd name="T16" fmla="*/ 26 w 27"/>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5"/>
                        </a:moveTo>
                        <a:cubicBezTo>
                          <a:pt x="27" y="16"/>
                          <a:pt x="26" y="18"/>
                          <a:pt x="25" y="19"/>
                        </a:cubicBezTo>
                        <a:cubicBezTo>
                          <a:pt x="11" y="25"/>
                          <a:pt x="11" y="25"/>
                          <a:pt x="11" y="25"/>
                        </a:cubicBezTo>
                        <a:cubicBezTo>
                          <a:pt x="10" y="26"/>
                          <a:pt x="8" y="25"/>
                          <a:pt x="7" y="24"/>
                        </a:cubicBezTo>
                        <a:cubicBezTo>
                          <a:pt x="1" y="10"/>
                          <a:pt x="1" y="10"/>
                          <a:pt x="1" y="10"/>
                        </a:cubicBezTo>
                        <a:cubicBezTo>
                          <a:pt x="0" y="9"/>
                          <a:pt x="1" y="7"/>
                          <a:pt x="2" y="7"/>
                        </a:cubicBezTo>
                        <a:cubicBezTo>
                          <a:pt x="16" y="0"/>
                          <a:pt x="16" y="0"/>
                          <a:pt x="16" y="0"/>
                        </a:cubicBezTo>
                        <a:cubicBezTo>
                          <a:pt x="17" y="0"/>
                          <a:pt x="19" y="0"/>
                          <a:pt x="20" y="1"/>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6" name="任意多边形: 形状 155"/>
                  <p:cNvSpPr>
                    <a:spLocks/>
                  </p:cNvSpPr>
                  <p:nvPr/>
                </p:nvSpPr>
                <p:spPr bwMode="auto">
                  <a:xfrm rot="1463065">
                    <a:off x="5663244" y="5212559"/>
                    <a:ext cx="194826" cy="185694"/>
                  </a:xfrm>
                  <a:custGeom>
                    <a:avLst/>
                    <a:gdLst>
                      <a:gd name="T0" fmla="*/ 26 w 27"/>
                      <a:gd name="T1" fmla="*/ 16 h 26"/>
                      <a:gd name="T2" fmla="*/ 25 w 27"/>
                      <a:gd name="T3" fmla="*/ 19 h 26"/>
                      <a:gd name="T4" fmla="*/ 11 w 27"/>
                      <a:gd name="T5" fmla="*/ 26 h 26"/>
                      <a:gd name="T6" fmla="*/ 7 w 27"/>
                      <a:gd name="T7" fmla="*/ 25 h 26"/>
                      <a:gd name="T8" fmla="*/ 1 w 27"/>
                      <a:gd name="T9" fmla="*/ 11 h 26"/>
                      <a:gd name="T10" fmla="*/ 2 w 27"/>
                      <a:gd name="T11" fmla="*/ 7 h 26"/>
                      <a:gd name="T12" fmla="*/ 16 w 27"/>
                      <a:gd name="T13" fmla="*/ 1 h 26"/>
                      <a:gd name="T14" fmla="*/ 19 w 27"/>
                      <a:gd name="T15" fmla="*/ 2 h 26"/>
                      <a:gd name="T16" fmla="*/ 26 w 27"/>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6"/>
                        </a:moveTo>
                        <a:cubicBezTo>
                          <a:pt x="27" y="17"/>
                          <a:pt x="26" y="19"/>
                          <a:pt x="25" y="19"/>
                        </a:cubicBezTo>
                        <a:cubicBezTo>
                          <a:pt x="11" y="26"/>
                          <a:pt x="11" y="26"/>
                          <a:pt x="11" y="26"/>
                        </a:cubicBezTo>
                        <a:cubicBezTo>
                          <a:pt x="10" y="26"/>
                          <a:pt x="8" y="26"/>
                          <a:pt x="7" y="25"/>
                        </a:cubicBezTo>
                        <a:cubicBezTo>
                          <a:pt x="1" y="11"/>
                          <a:pt x="1" y="11"/>
                          <a:pt x="1" y="11"/>
                        </a:cubicBezTo>
                        <a:cubicBezTo>
                          <a:pt x="0" y="10"/>
                          <a:pt x="1" y="8"/>
                          <a:pt x="2" y="7"/>
                        </a:cubicBezTo>
                        <a:cubicBezTo>
                          <a:pt x="16" y="1"/>
                          <a:pt x="16" y="1"/>
                          <a:pt x="16" y="1"/>
                        </a:cubicBezTo>
                        <a:cubicBezTo>
                          <a:pt x="17" y="0"/>
                          <a:pt x="19" y="1"/>
                          <a:pt x="19" y="2"/>
                        </a:cubicBezTo>
                        <a:lnTo>
                          <a:pt x="26"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7" name="任意多边形: 形状 156"/>
                  <p:cNvSpPr>
                    <a:spLocks/>
                  </p:cNvSpPr>
                  <p:nvPr/>
                </p:nvSpPr>
                <p:spPr bwMode="auto">
                  <a:xfrm rot="1463065">
                    <a:off x="5837583" y="5211370"/>
                    <a:ext cx="194826" cy="185694"/>
                  </a:xfrm>
                  <a:custGeom>
                    <a:avLst/>
                    <a:gdLst>
                      <a:gd name="T0" fmla="*/ 26 w 27"/>
                      <a:gd name="T1" fmla="*/ 15 h 26"/>
                      <a:gd name="T2" fmla="*/ 25 w 27"/>
                      <a:gd name="T3" fmla="*/ 19 h 26"/>
                      <a:gd name="T4" fmla="*/ 11 w 27"/>
                      <a:gd name="T5" fmla="*/ 25 h 26"/>
                      <a:gd name="T6" fmla="*/ 7 w 27"/>
                      <a:gd name="T7" fmla="*/ 24 h 26"/>
                      <a:gd name="T8" fmla="*/ 1 w 27"/>
                      <a:gd name="T9" fmla="*/ 10 h 26"/>
                      <a:gd name="T10" fmla="*/ 2 w 27"/>
                      <a:gd name="T11" fmla="*/ 7 h 26"/>
                      <a:gd name="T12" fmla="*/ 16 w 27"/>
                      <a:gd name="T13" fmla="*/ 0 h 26"/>
                      <a:gd name="T14" fmla="*/ 19 w 27"/>
                      <a:gd name="T15" fmla="*/ 2 h 26"/>
                      <a:gd name="T16" fmla="*/ 26 w 27"/>
                      <a:gd name="T17" fmla="*/ 1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6" y="15"/>
                        </a:moveTo>
                        <a:cubicBezTo>
                          <a:pt x="27" y="17"/>
                          <a:pt x="26" y="18"/>
                          <a:pt x="25" y="19"/>
                        </a:cubicBezTo>
                        <a:cubicBezTo>
                          <a:pt x="11" y="25"/>
                          <a:pt x="11" y="25"/>
                          <a:pt x="11" y="25"/>
                        </a:cubicBezTo>
                        <a:cubicBezTo>
                          <a:pt x="10" y="26"/>
                          <a:pt x="8" y="26"/>
                          <a:pt x="7" y="24"/>
                        </a:cubicBezTo>
                        <a:cubicBezTo>
                          <a:pt x="1" y="10"/>
                          <a:pt x="1" y="10"/>
                          <a:pt x="1" y="10"/>
                        </a:cubicBezTo>
                        <a:cubicBezTo>
                          <a:pt x="0" y="9"/>
                          <a:pt x="1" y="8"/>
                          <a:pt x="2" y="7"/>
                        </a:cubicBezTo>
                        <a:cubicBezTo>
                          <a:pt x="16" y="0"/>
                          <a:pt x="16" y="0"/>
                          <a:pt x="16" y="0"/>
                        </a:cubicBezTo>
                        <a:cubicBezTo>
                          <a:pt x="17" y="0"/>
                          <a:pt x="19" y="0"/>
                          <a:pt x="19" y="2"/>
                        </a:cubicBezTo>
                        <a:lnTo>
                          <a:pt x="26"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8" name="任意多边形: 形状 157"/>
                  <p:cNvSpPr>
                    <a:spLocks/>
                  </p:cNvSpPr>
                  <p:nvPr/>
                </p:nvSpPr>
                <p:spPr bwMode="auto">
                  <a:xfrm rot="1463065">
                    <a:off x="6240230" y="4838254"/>
                    <a:ext cx="216136" cy="207002"/>
                  </a:xfrm>
                  <a:custGeom>
                    <a:avLst/>
                    <a:gdLst>
                      <a:gd name="T0" fmla="*/ 29 w 30"/>
                      <a:gd name="T1" fmla="*/ 16 h 29"/>
                      <a:gd name="T2" fmla="*/ 28 w 30"/>
                      <a:gd name="T3" fmla="*/ 20 h 29"/>
                      <a:gd name="T4" fmla="*/ 10 w 30"/>
                      <a:gd name="T5" fmla="*/ 28 h 29"/>
                      <a:gd name="T6" fmla="*/ 7 w 30"/>
                      <a:gd name="T7" fmla="*/ 27 h 29"/>
                      <a:gd name="T8" fmla="*/ 0 w 30"/>
                      <a:gd name="T9" fmla="*/ 13 h 29"/>
                      <a:gd name="T10" fmla="*/ 2 w 30"/>
                      <a:gd name="T11" fmla="*/ 9 h 29"/>
                      <a:gd name="T12" fmla="*/ 19 w 30"/>
                      <a:gd name="T13" fmla="*/ 1 h 29"/>
                      <a:gd name="T14" fmla="*/ 23 w 30"/>
                      <a:gd name="T15" fmla="*/ 2 h 29"/>
                      <a:gd name="T16" fmla="*/ 29 w 30"/>
                      <a:gd name="T17" fmla="*/ 1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29">
                        <a:moveTo>
                          <a:pt x="29" y="16"/>
                        </a:moveTo>
                        <a:cubicBezTo>
                          <a:pt x="30" y="17"/>
                          <a:pt x="30" y="19"/>
                          <a:pt x="28" y="20"/>
                        </a:cubicBezTo>
                        <a:cubicBezTo>
                          <a:pt x="10" y="28"/>
                          <a:pt x="10" y="28"/>
                          <a:pt x="10" y="28"/>
                        </a:cubicBezTo>
                        <a:cubicBezTo>
                          <a:pt x="9" y="29"/>
                          <a:pt x="8" y="28"/>
                          <a:pt x="7" y="27"/>
                        </a:cubicBezTo>
                        <a:cubicBezTo>
                          <a:pt x="0" y="13"/>
                          <a:pt x="0" y="13"/>
                          <a:pt x="0" y="13"/>
                        </a:cubicBezTo>
                        <a:cubicBezTo>
                          <a:pt x="0" y="12"/>
                          <a:pt x="0" y="10"/>
                          <a:pt x="2" y="9"/>
                        </a:cubicBezTo>
                        <a:cubicBezTo>
                          <a:pt x="19" y="1"/>
                          <a:pt x="19" y="1"/>
                          <a:pt x="19" y="1"/>
                        </a:cubicBezTo>
                        <a:cubicBezTo>
                          <a:pt x="21" y="0"/>
                          <a:pt x="22" y="1"/>
                          <a:pt x="23" y="2"/>
                        </a:cubicBezTo>
                        <a:lnTo>
                          <a:pt x="29"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9" name="任意多边形: 形状 158"/>
                  <p:cNvSpPr>
                    <a:spLocks/>
                  </p:cNvSpPr>
                  <p:nvPr/>
                </p:nvSpPr>
                <p:spPr bwMode="auto">
                  <a:xfrm rot="1463065">
                    <a:off x="6264996" y="4931696"/>
                    <a:ext cx="216136" cy="273974"/>
                  </a:xfrm>
                  <a:custGeom>
                    <a:avLst/>
                    <a:gdLst>
                      <a:gd name="T0" fmla="*/ 29 w 30"/>
                      <a:gd name="T1" fmla="*/ 29 h 38"/>
                      <a:gd name="T2" fmla="*/ 28 w 30"/>
                      <a:gd name="T3" fmla="*/ 32 h 38"/>
                      <a:gd name="T4" fmla="*/ 17 w 30"/>
                      <a:gd name="T5" fmla="*/ 37 h 38"/>
                      <a:gd name="T6" fmla="*/ 13 w 30"/>
                      <a:gd name="T7" fmla="*/ 36 h 38"/>
                      <a:gd name="T8" fmla="*/ 1 w 30"/>
                      <a:gd name="T9" fmla="*/ 10 h 38"/>
                      <a:gd name="T10" fmla="*/ 2 w 30"/>
                      <a:gd name="T11" fmla="*/ 6 h 38"/>
                      <a:gd name="T12" fmla="*/ 13 w 30"/>
                      <a:gd name="T13" fmla="*/ 1 h 38"/>
                      <a:gd name="T14" fmla="*/ 17 w 30"/>
                      <a:gd name="T15" fmla="*/ 2 h 38"/>
                      <a:gd name="T16" fmla="*/ 29 w 30"/>
                      <a:gd name="T17" fmla="*/ 2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38">
                        <a:moveTo>
                          <a:pt x="29" y="29"/>
                        </a:moveTo>
                        <a:cubicBezTo>
                          <a:pt x="30" y="30"/>
                          <a:pt x="29" y="32"/>
                          <a:pt x="28" y="32"/>
                        </a:cubicBezTo>
                        <a:cubicBezTo>
                          <a:pt x="17" y="37"/>
                          <a:pt x="17" y="37"/>
                          <a:pt x="17" y="37"/>
                        </a:cubicBezTo>
                        <a:cubicBezTo>
                          <a:pt x="16" y="38"/>
                          <a:pt x="14" y="37"/>
                          <a:pt x="13" y="36"/>
                        </a:cubicBezTo>
                        <a:cubicBezTo>
                          <a:pt x="1" y="10"/>
                          <a:pt x="1" y="10"/>
                          <a:pt x="1" y="10"/>
                        </a:cubicBezTo>
                        <a:cubicBezTo>
                          <a:pt x="0" y="8"/>
                          <a:pt x="1" y="7"/>
                          <a:pt x="2" y="6"/>
                        </a:cubicBezTo>
                        <a:cubicBezTo>
                          <a:pt x="13" y="1"/>
                          <a:pt x="13" y="1"/>
                          <a:pt x="13" y="1"/>
                        </a:cubicBezTo>
                        <a:cubicBezTo>
                          <a:pt x="14" y="0"/>
                          <a:pt x="16" y="1"/>
                          <a:pt x="17" y="2"/>
                        </a:cubicBezTo>
                        <a:lnTo>
                          <a:pt x="29" y="29"/>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0" name="任意多边形: 形状 159"/>
                  <p:cNvSpPr>
                    <a:spLocks/>
                  </p:cNvSpPr>
                  <p:nvPr/>
                </p:nvSpPr>
                <p:spPr bwMode="auto">
                  <a:xfrm rot="1463065">
                    <a:off x="6194196" y="4658999"/>
                    <a:ext cx="252666" cy="216136"/>
                  </a:xfrm>
                  <a:custGeom>
                    <a:avLst/>
                    <a:gdLst>
                      <a:gd name="T0" fmla="*/ 35 w 35"/>
                      <a:gd name="T1" fmla="*/ 15 h 30"/>
                      <a:gd name="T2" fmla="*/ 34 w 35"/>
                      <a:gd name="T3" fmla="*/ 19 h 30"/>
                      <a:gd name="T4" fmla="*/ 11 w 35"/>
                      <a:gd name="T5" fmla="*/ 29 h 30"/>
                      <a:gd name="T6" fmla="*/ 7 w 35"/>
                      <a:gd name="T7" fmla="*/ 28 h 30"/>
                      <a:gd name="T8" fmla="*/ 1 w 35"/>
                      <a:gd name="T9" fmla="*/ 15 h 30"/>
                      <a:gd name="T10" fmla="*/ 2 w 35"/>
                      <a:gd name="T11" fmla="*/ 11 h 30"/>
                      <a:gd name="T12" fmla="*/ 25 w 35"/>
                      <a:gd name="T13" fmla="*/ 0 h 30"/>
                      <a:gd name="T14" fmla="*/ 28 w 35"/>
                      <a:gd name="T15" fmla="*/ 2 h 30"/>
                      <a:gd name="T16" fmla="*/ 35 w 35"/>
                      <a:gd name="T17" fmla="*/ 1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30">
                        <a:moveTo>
                          <a:pt x="35" y="15"/>
                        </a:moveTo>
                        <a:cubicBezTo>
                          <a:pt x="35" y="17"/>
                          <a:pt x="35" y="18"/>
                          <a:pt x="34" y="19"/>
                        </a:cubicBezTo>
                        <a:cubicBezTo>
                          <a:pt x="11" y="29"/>
                          <a:pt x="11" y="29"/>
                          <a:pt x="11" y="29"/>
                        </a:cubicBezTo>
                        <a:cubicBezTo>
                          <a:pt x="10" y="30"/>
                          <a:pt x="8" y="30"/>
                          <a:pt x="7" y="28"/>
                        </a:cubicBezTo>
                        <a:cubicBezTo>
                          <a:pt x="1" y="15"/>
                          <a:pt x="1" y="15"/>
                          <a:pt x="1" y="15"/>
                        </a:cubicBezTo>
                        <a:cubicBezTo>
                          <a:pt x="0" y="13"/>
                          <a:pt x="1" y="12"/>
                          <a:pt x="2" y="11"/>
                        </a:cubicBezTo>
                        <a:cubicBezTo>
                          <a:pt x="25" y="0"/>
                          <a:pt x="25" y="0"/>
                          <a:pt x="25" y="0"/>
                        </a:cubicBezTo>
                        <a:cubicBezTo>
                          <a:pt x="26" y="0"/>
                          <a:pt x="28" y="0"/>
                          <a:pt x="28" y="2"/>
                        </a:cubicBezTo>
                        <a:lnTo>
                          <a:pt x="35" y="1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1" name="任意多边形: 形状 160"/>
                  <p:cNvSpPr>
                    <a:spLocks/>
                  </p:cNvSpPr>
                  <p:nvPr/>
                </p:nvSpPr>
                <p:spPr bwMode="auto">
                  <a:xfrm rot="1463065">
                    <a:off x="6024853" y="5147286"/>
                    <a:ext cx="426181" cy="304415"/>
                  </a:xfrm>
                  <a:custGeom>
                    <a:avLst/>
                    <a:gdLst>
                      <a:gd name="T0" fmla="*/ 58 w 59"/>
                      <a:gd name="T1" fmla="*/ 16 h 42"/>
                      <a:gd name="T2" fmla="*/ 57 w 59"/>
                      <a:gd name="T3" fmla="*/ 19 h 42"/>
                      <a:gd name="T4" fmla="*/ 11 w 59"/>
                      <a:gd name="T5" fmla="*/ 41 h 42"/>
                      <a:gd name="T6" fmla="*/ 8 w 59"/>
                      <a:gd name="T7" fmla="*/ 40 h 42"/>
                      <a:gd name="T8" fmla="*/ 1 w 59"/>
                      <a:gd name="T9" fmla="*/ 26 h 42"/>
                      <a:gd name="T10" fmla="*/ 2 w 59"/>
                      <a:gd name="T11" fmla="*/ 22 h 42"/>
                      <a:gd name="T12" fmla="*/ 48 w 59"/>
                      <a:gd name="T13" fmla="*/ 1 h 42"/>
                      <a:gd name="T14" fmla="*/ 52 w 59"/>
                      <a:gd name="T15" fmla="*/ 2 h 42"/>
                      <a:gd name="T16" fmla="*/ 58 w 59"/>
                      <a:gd name="T17" fmla="*/ 1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42">
                        <a:moveTo>
                          <a:pt x="58" y="16"/>
                        </a:moveTo>
                        <a:cubicBezTo>
                          <a:pt x="59" y="17"/>
                          <a:pt x="58" y="19"/>
                          <a:pt x="57" y="19"/>
                        </a:cubicBezTo>
                        <a:cubicBezTo>
                          <a:pt x="11" y="41"/>
                          <a:pt x="11" y="41"/>
                          <a:pt x="11" y="41"/>
                        </a:cubicBezTo>
                        <a:cubicBezTo>
                          <a:pt x="10" y="42"/>
                          <a:pt x="8" y="41"/>
                          <a:pt x="8" y="40"/>
                        </a:cubicBezTo>
                        <a:cubicBezTo>
                          <a:pt x="1" y="26"/>
                          <a:pt x="1" y="26"/>
                          <a:pt x="1" y="26"/>
                        </a:cubicBezTo>
                        <a:cubicBezTo>
                          <a:pt x="0" y="25"/>
                          <a:pt x="1" y="23"/>
                          <a:pt x="2" y="22"/>
                        </a:cubicBezTo>
                        <a:cubicBezTo>
                          <a:pt x="48" y="1"/>
                          <a:pt x="48" y="1"/>
                          <a:pt x="48" y="1"/>
                        </a:cubicBezTo>
                        <a:cubicBezTo>
                          <a:pt x="50" y="0"/>
                          <a:pt x="51" y="1"/>
                          <a:pt x="52" y="2"/>
                        </a:cubicBezTo>
                        <a:lnTo>
                          <a:pt x="58"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grpSp>
            <p:nvGrpSpPr>
              <p:cNvPr id="78" name="组合 77"/>
              <p:cNvGrpSpPr/>
              <p:nvPr/>
            </p:nvGrpSpPr>
            <p:grpSpPr>
              <a:xfrm rot="21480000">
                <a:off x="3466492" y="2349500"/>
                <a:ext cx="4997599" cy="2952650"/>
                <a:chOff x="3504592" y="2088321"/>
                <a:chExt cx="4997599" cy="3213829"/>
              </a:xfrm>
            </p:grpSpPr>
            <p:sp>
              <p:nvSpPr>
                <p:cNvPr id="79" name="任意多边形: 形状 78"/>
                <p:cNvSpPr>
                  <a:spLocks/>
                </p:cNvSpPr>
                <p:nvPr/>
              </p:nvSpPr>
              <p:spPr bwMode="auto">
                <a:xfrm rot="1523065">
                  <a:off x="3513138" y="2088321"/>
                  <a:ext cx="4989053" cy="3101065"/>
                </a:xfrm>
                <a:custGeom>
                  <a:avLst/>
                  <a:gdLst>
                    <a:gd name="T0" fmla="*/ 462 w 478"/>
                    <a:gd name="T1" fmla="*/ 2 h 297"/>
                    <a:gd name="T2" fmla="*/ 292 w 478"/>
                    <a:gd name="T3" fmla="*/ 82 h 297"/>
                    <a:gd name="T4" fmla="*/ 175 w 478"/>
                    <a:gd name="T5" fmla="*/ 137 h 297"/>
                    <a:gd name="T6" fmla="*/ 5 w 478"/>
                    <a:gd name="T7" fmla="*/ 218 h 297"/>
                    <a:gd name="T8" fmla="*/ 1 w 478"/>
                    <a:gd name="T9" fmla="*/ 227 h 297"/>
                    <a:gd name="T10" fmla="*/ 7 w 478"/>
                    <a:gd name="T11" fmla="*/ 238 h 297"/>
                    <a:gd name="T12" fmla="*/ 83 w 478"/>
                    <a:gd name="T13" fmla="*/ 293 h 297"/>
                    <a:gd name="T14" fmla="*/ 93 w 478"/>
                    <a:gd name="T15" fmla="*/ 294 h 297"/>
                    <a:gd name="T16" fmla="*/ 221 w 478"/>
                    <a:gd name="T17" fmla="*/ 234 h 297"/>
                    <a:gd name="T18" fmla="*/ 337 w 478"/>
                    <a:gd name="T19" fmla="*/ 179 h 297"/>
                    <a:gd name="T20" fmla="*/ 464 w 478"/>
                    <a:gd name="T21" fmla="*/ 119 h 297"/>
                    <a:gd name="T22" fmla="*/ 471 w 478"/>
                    <a:gd name="T23" fmla="*/ 110 h 297"/>
                    <a:gd name="T24" fmla="*/ 477 w 478"/>
                    <a:gd name="T25" fmla="*/ 18 h 297"/>
                    <a:gd name="T26" fmla="*/ 471 w 478"/>
                    <a:gd name="T27" fmla="*/ 5 h 297"/>
                    <a:gd name="T28" fmla="*/ 462 w 478"/>
                    <a:gd name="T29" fmla="*/ 2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8" h="297">
                      <a:moveTo>
                        <a:pt x="462" y="2"/>
                      </a:moveTo>
                      <a:cubicBezTo>
                        <a:pt x="457" y="4"/>
                        <a:pt x="369" y="46"/>
                        <a:pt x="292" y="82"/>
                      </a:cubicBezTo>
                      <a:cubicBezTo>
                        <a:pt x="292" y="82"/>
                        <a:pt x="237" y="108"/>
                        <a:pt x="175" y="137"/>
                      </a:cubicBezTo>
                      <a:cubicBezTo>
                        <a:pt x="97" y="174"/>
                        <a:pt x="7" y="217"/>
                        <a:pt x="5" y="218"/>
                      </a:cubicBezTo>
                      <a:cubicBezTo>
                        <a:pt x="1" y="219"/>
                        <a:pt x="0" y="223"/>
                        <a:pt x="1" y="227"/>
                      </a:cubicBezTo>
                      <a:cubicBezTo>
                        <a:pt x="2" y="228"/>
                        <a:pt x="7" y="238"/>
                        <a:pt x="7" y="238"/>
                      </a:cubicBezTo>
                      <a:cubicBezTo>
                        <a:pt x="83" y="293"/>
                        <a:pt x="83" y="293"/>
                        <a:pt x="83" y="293"/>
                      </a:cubicBezTo>
                      <a:cubicBezTo>
                        <a:pt x="83" y="293"/>
                        <a:pt x="87" y="297"/>
                        <a:pt x="93" y="294"/>
                      </a:cubicBezTo>
                      <a:cubicBezTo>
                        <a:pt x="97" y="292"/>
                        <a:pt x="160" y="263"/>
                        <a:pt x="221" y="234"/>
                      </a:cubicBezTo>
                      <a:cubicBezTo>
                        <a:pt x="280" y="206"/>
                        <a:pt x="337" y="179"/>
                        <a:pt x="337" y="179"/>
                      </a:cubicBezTo>
                      <a:cubicBezTo>
                        <a:pt x="398" y="150"/>
                        <a:pt x="461" y="120"/>
                        <a:pt x="464" y="119"/>
                      </a:cubicBezTo>
                      <a:cubicBezTo>
                        <a:pt x="471" y="115"/>
                        <a:pt x="471" y="110"/>
                        <a:pt x="471" y="110"/>
                      </a:cubicBezTo>
                      <a:cubicBezTo>
                        <a:pt x="477" y="18"/>
                        <a:pt x="477" y="18"/>
                        <a:pt x="477" y="18"/>
                      </a:cubicBezTo>
                      <a:cubicBezTo>
                        <a:pt x="478" y="17"/>
                        <a:pt x="472" y="6"/>
                        <a:pt x="471" y="5"/>
                      </a:cubicBezTo>
                      <a:cubicBezTo>
                        <a:pt x="470" y="2"/>
                        <a:pt x="466" y="0"/>
                        <a:pt x="462" y="2"/>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0" name="任意多边形: 形状 79"/>
                <p:cNvSpPr>
                  <a:spLocks/>
                </p:cNvSpPr>
                <p:nvPr/>
              </p:nvSpPr>
              <p:spPr bwMode="auto">
                <a:xfrm rot="1523065">
                  <a:off x="3504592" y="2187852"/>
                  <a:ext cx="4949351" cy="3114298"/>
                </a:xfrm>
                <a:custGeom>
                  <a:avLst/>
                  <a:gdLst>
                    <a:gd name="T0" fmla="*/ 463 w 474"/>
                    <a:gd name="T1" fmla="*/ 3 h 298"/>
                    <a:gd name="T2" fmla="*/ 293 w 474"/>
                    <a:gd name="T3" fmla="*/ 83 h 298"/>
                    <a:gd name="T4" fmla="*/ 176 w 474"/>
                    <a:gd name="T5" fmla="*/ 138 h 298"/>
                    <a:gd name="T6" fmla="*/ 6 w 474"/>
                    <a:gd name="T7" fmla="*/ 219 h 298"/>
                    <a:gd name="T8" fmla="*/ 4 w 474"/>
                    <a:gd name="T9" fmla="*/ 231 h 298"/>
                    <a:gd name="T10" fmla="*/ 84 w 474"/>
                    <a:gd name="T11" fmla="*/ 294 h 298"/>
                    <a:gd name="T12" fmla="*/ 94 w 474"/>
                    <a:gd name="T13" fmla="*/ 295 h 298"/>
                    <a:gd name="T14" fmla="*/ 222 w 474"/>
                    <a:gd name="T15" fmla="*/ 235 h 298"/>
                    <a:gd name="T16" fmla="*/ 338 w 474"/>
                    <a:gd name="T17" fmla="*/ 179 h 298"/>
                    <a:gd name="T18" fmla="*/ 465 w 474"/>
                    <a:gd name="T19" fmla="*/ 120 h 298"/>
                    <a:gd name="T20" fmla="*/ 472 w 474"/>
                    <a:gd name="T21" fmla="*/ 111 h 298"/>
                    <a:gd name="T22" fmla="*/ 473 w 474"/>
                    <a:gd name="T23" fmla="*/ 9 h 298"/>
                    <a:gd name="T24" fmla="*/ 463 w 474"/>
                    <a:gd name="T25" fmla="*/ 3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4" h="298">
                      <a:moveTo>
                        <a:pt x="463" y="3"/>
                      </a:moveTo>
                      <a:cubicBezTo>
                        <a:pt x="458" y="5"/>
                        <a:pt x="370" y="47"/>
                        <a:pt x="293" y="83"/>
                      </a:cubicBezTo>
                      <a:cubicBezTo>
                        <a:pt x="293" y="83"/>
                        <a:pt x="238" y="109"/>
                        <a:pt x="176" y="138"/>
                      </a:cubicBezTo>
                      <a:cubicBezTo>
                        <a:pt x="98" y="175"/>
                        <a:pt x="9" y="217"/>
                        <a:pt x="6" y="219"/>
                      </a:cubicBezTo>
                      <a:cubicBezTo>
                        <a:pt x="1" y="221"/>
                        <a:pt x="0" y="227"/>
                        <a:pt x="4" y="231"/>
                      </a:cubicBezTo>
                      <a:cubicBezTo>
                        <a:pt x="84" y="294"/>
                        <a:pt x="84" y="294"/>
                        <a:pt x="84" y="294"/>
                      </a:cubicBezTo>
                      <a:cubicBezTo>
                        <a:pt x="84" y="294"/>
                        <a:pt x="88" y="298"/>
                        <a:pt x="94" y="295"/>
                      </a:cubicBezTo>
                      <a:cubicBezTo>
                        <a:pt x="98" y="293"/>
                        <a:pt x="161" y="263"/>
                        <a:pt x="222" y="235"/>
                      </a:cubicBezTo>
                      <a:cubicBezTo>
                        <a:pt x="281" y="207"/>
                        <a:pt x="338" y="179"/>
                        <a:pt x="338" y="179"/>
                      </a:cubicBezTo>
                      <a:cubicBezTo>
                        <a:pt x="399" y="151"/>
                        <a:pt x="462" y="121"/>
                        <a:pt x="465" y="120"/>
                      </a:cubicBezTo>
                      <a:cubicBezTo>
                        <a:pt x="472" y="116"/>
                        <a:pt x="472" y="111"/>
                        <a:pt x="472" y="111"/>
                      </a:cubicBezTo>
                      <a:cubicBezTo>
                        <a:pt x="473" y="9"/>
                        <a:pt x="473" y="9"/>
                        <a:pt x="473" y="9"/>
                      </a:cubicBezTo>
                      <a:cubicBezTo>
                        <a:pt x="474" y="6"/>
                        <a:pt x="469" y="0"/>
                        <a:pt x="463" y="3"/>
                      </a:cubicBezTo>
                      <a:close/>
                    </a:path>
                  </a:pathLst>
                </a:custGeom>
                <a:solidFill>
                  <a:srgbClr val="0321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81" name="任意多边形: 形状 80"/>
                <p:cNvSpPr>
                  <a:spLocks/>
                </p:cNvSpPr>
                <p:nvPr/>
              </p:nvSpPr>
              <p:spPr bwMode="auto">
                <a:xfrm rot="1523065">
                  <a:off x="3677416" y="2368570"/>
                  <a:ext cx="4644980" cy="2840804"/>
                </a:xfrm>
                <a:custGeom>
                  <a:avLst/>
                  <a:gdLst>
                    <a:gd name="T0" fmla="*/ 435 w 445"/>
                    <a:gd name="T1" fmla="*/ 2 h 272"/>
                    <a:gd name="T2" fmla="*/ 259 w 445"/>
                    <a:gd name="T3" fmla="*/ 85 h 272"/>
                    <a:gd name="T4" fmla="*/ 156 w 445"/>
                    <a:gd name="T5" fmla="*/ 134 h 272"/>
                    <a:gd name="T6" fmla="*/ 5 w 445"/>
                    <a:gd name="T7" fmla="*/ 205 h 272"/>
                    <a:gd name="T8" fmla="*/ 4 w 445"/>
                    <a:gd name="T9" fmla="*/ 216 h 272"/>
                    <a:gd name="T10" fmla="*/ 69 w 445"/>
                    <a:gd name="T11" fmla="*/ 269 h 272"/>
                    <a:gd name="T12" fmla="*/ 78 w 445"/>
                    <a:gd name="T13" fmla="*/ 269 h 272"/>
                    <a:gd name="T14" fmla="*/ 190 w 445"/>
                    <a:gd name="T15" fmla="*/ 216 h 272"/>
                    <a:gd name="T16" fmla="*/ 300 w 445"/>
                    <a:gd name="T17" fmla="*/ 165 h 272"/>
                    <a:gd name="T18" fmla="*/ 438 w 445"/>
                    <a:gd name="T19" fmla="*/ 99 h 272"/>
                    <a:gd name="T20" fmla="*/ 444 w 445"/>
                    <a:gd name="T21" fmla="*/ 92 h 272"/>
                    <a:gd name="T22" fmla="*/ 444 w 445"/>
                    <a:gd name="T23" fmla="*/ 8 h 272"/>
                    <a:gd name="T24" fmla="*/ 435 w 445"/>
                    <a:gd name="T25" fmla="*/ 2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5" h="272">
                      <a:moveTo>
                        <a:pt x="435" y="2"/>
                      </a:moveTo>
                      <a:cubicBezTo>
                        <a:pt x="431" y="4"/>
                        <a:pt x="328" y="53"/>
                        <a:pt x="259" y="85"/>
                      </a:cubicBezTo>
                      <a:cubicBezTo>
                        <a:pt x="259" y="85"/>
                        <a:pt x="211" y="108"/>
                        <a:pt x="156" y="134"/>
                      </a:cubicBezTo>
                      <a:cubicBezTo>
                        <a:pt x="87" y="167"/>
                        <a:pt x="8" y="204"/>
                        <a:pt x="5" y="205"/>
                      </a:cubicBezTo>
                      <a:cubicBezTo>
                        <a:pt x="1" y="207"/>
                        <a:pt x="0" y="213"/>
                        <a:pt x="4" y="216"/>
                      </a:cubicBezTo>
                      <a:cubicBezTo>
                        <a:pt x="69" y="269"/>
                        <a:pt x="69" y="269"/>
                        <a:pt x="69" y="269"/>
                      </a:cubicBezTo>
                      <a:cubicBezTo>
                        <a:pt x="69" y="269"/>
                        <a:pt x="72" y="272"/>
                        <a:pt x="78" y="269"/>
                      </a:cubicBezTo>
                      <a:cubicBezTo>
                        <a:pt x="81" y="268"/>
                        <a:pt x="136" y="242"/>
                        <a:pt x="190" y="216"/>
                      </a:cubicBezTo>
                      <a:cubicBezTo>
                        <a:pt x="243" y="192"/>
                        <a:pt x="300" y="165"/>
                        <a:pt x="300" y="165"/>
                      </a:cubicBezTo>
                      <a:cubicBezTo>
                        <a:pt x="354" y="139"/>
                        <a:pt x="435" y="101"/>
                        <a:pt x="438" y="99"/>
                      </a:cubicBezTo>
                      <a:cubicBezTo>
                        <a:pt x="444" y="97"/>
                        <a:pt x="444" y="92"/>
                        <a:pt x="444" y="92"/>
                      </a:cubicBezTo>
                      <a:cubicBezTo>
                        <a:pt x="444" y="8"/>
                        <a:pt x="444" y="8"/>
                        <a:pt x="444" y="8"/>
                      </a:cubicBezTo>
                      <a:cubicBezTo>
                        <a:pt x="445" y="5"/>
                        <a:pt x="441" y="0"/>
                        <a:pt x="435" y="2"/>
                      </a:cubicBezTo>
                      <a:close/>
                    </a:path>
                  </a:pathLst>
                </a:custGeom>
                <a:gradFill flip="none" rotWithShape="1">
                  <a:gsLst>
                    <a:gs pos="0">
                      <a:schemeClr val="accent1">
                        <a:lumMod val="75000"/>
                      </a:schemeClr>
                    </a:gs>
                    <a:gs pos="100000">
                      <a:srgbClr val="00B0F0"/>
                    </a:gs>
                  </a:gsLst>
                  <a:lin ang="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sp>
          <p:nvSpPr>
            <p:cNvPr id="162" name="任意多边形: 形状 161"/>
            <p:cNvSpPr>
              <a:spLocks/>
            </p:cNvSpPr>
            <p:nvPr/>
          </p:nvSpPr>
          <p:spPr bwMode="auto">
            <a:xfrm rot="1403065">
              <a:off x="2719400" y="2766325"/>
              <a:ext cx="6221226" cy="3317738"/>
            </a:xfrm>
            <a:custGeom>
              <a:avLst/>
              <a:gdLst>
                <a:gd name="connsiteX0" fmla="*/ 6198429 w 6221226"/>
                <a:gd name="connsiteY0" fmla="*/ 1689 h 3317738"/>
                <a:gd name="connsiteX1" fmla="*/ 6221226 w 6221226"/>
                <a:gd name="connsiteY1" fmla="*/ 0 h 3317738"/>
                <a:gd name="connsiteX2" fmla="*/ 699325 w 6221226"/>
                <a:gd name="connsiteY2" fmla="*/ 3317738 h 3317738"/>
                <a:gd name="connsiteX3" fmla="*/ 663734 w 6221226"/>
                <a:gd name="connsiteY3" fmla="*/ 3291007 h 3317738"/>
                <a:gd name="connsiteX4" fmla="*/ 36406 w 6221226"/>
                <a:gd name="connsiteY4" fmla="*/ 2819853 h 3317738"/>
                <a:gd name="connsiteX5" fmla="*/ 50703 w 6221226"/>
                <a:gd name="connsiteY5" fmla="*/ 2674994 h 3317738"/>
                <a:gd name="connsiteX6" fmla="*/ 2209556 w 6221226"/>
                <a:gd name="connsiteY6" fmla="*/ 1739995 h 3317738"/>
                <a:gd name="connsiteX7" fmla="*/ 3682150 w 6221226"/>
                <a:gd name="connsiteY7" fmla="*/ 1094715 h 3317738"/>
                <a:gd name="connsiteX8" fmla="*/ 6198429 w 6221226"/>
                <a:gd name="connsiteY8" fmla="*/ 1689 h 3317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21226" h="3317738">
                  <a:moveTo>
                    <a:pt x="6198429" y="1689"/>
                  </a:moveTo>
                  <a:lnTo>
                    <a:pt x="6221226" y="0"/>
                  </a:lnTo>
                  <a:lnTo>
                    <a:pt x="699325" y="3317738"/>
                  </a:lnTo>
                  <a:lnTo>
                    <a:pt x="663734" y="3291007"/>
                  </a:lnTo>
                  <a:cubicBezTo>
                    <a:pt x="526471" y="3187916"/>
                    <a:pt x="326815" y="3037964"/>
                    <a:pt x="36406" y="2819853"/>
                  </a:cubicBezTo>
                  <a:cubicBezTo>
                    <a:pt x="-20782" y="2780346"/>
                    <a:pt x="-6485" y="2701332"/>
                    <a:pt x="50703" y="2674994"/>
                  </a:cubicBezTo>
                  <a:cubicBezTo>
                    <a:pt x="93594" y="2661825"/>
                    <a:pt x="1223060" y="2174572"/>
                    <a:pt x="2209556" y="1739995"/>
                  </a:cubicBezTo>
                  <a:cubicBezTo>
                    <a:pt x="2995892" y="1397602"/>
                    <a:pt x="3682150" y="1094715"/>
                    <a:pt x="3682150" y="1094715"/>
                  </a:cubicBezTo>
                  <a:cubicBezTo>
                    <a:pt x="4668646" y="673308"/>
                    <a:pt x="6141240" y="28027"/>
                    <a:pt x="6198429" y="1689"/>
                  </a:cubicBezTo>
                  <a:close/>
                </a:path>
              </a:pathLst>
            </a:custGeom>
            <a:solidFill>
              <a:schemeClr val="bg1">
                <a:alpha val="20000"/>
              </a:schemeClr>
            </a:solidFill>
            <a:ln>
              <a:noFill/>
            </a:ln>
          </p:spPr>
          <p:txBody>
            <a:bodyPr vert="horz" wrap="square" lIns="91440" tIns="45720" rIns="91440" bIns="45720" numCol="1" anchor="t" anchorCtr="0" compatLnSpc="1">
              <a:prstTxWarp prst="textNoShape">
                <a:avLst/>
              </a:prstTxWarp>
              <a:noAutofit/>
            </a:bodyPr>
            <a:lstStyle/>
            <a:p>
              <a:endParaRPr lang="zh-CN" altLang="en-US">
                <a:cs typeface="+mn-ea"/>
                <a:sym typeface="+mn-lt"/>
              </a:endParaRPr>
            </a:p>
          </p:txBody>
        </p:sp>
      </p:grpSp>
      <p:sp>
        <p:nvSpPr>
          <p:cNvPr id="3" name="文本框 2"/>
          <p:cNvSpPr txBox="1"/>
          <p:nvPr/>
        </p:nvSpPr>
        <p:spPr>
          <a:xfrm>
            <a:off x="97581" y="4755119"/>
            <a:ext cx="7157403" cy="769441"/>
          </a:xfrm>
          <a:prstGeom prst="rect">
            <a:avLst/>
          </a:prstGeom>
          <a:noFill/>
          <a:effectLst/>
        </p:spPr>
        <p:txBody>
          <a:bodyPr wrap="square" rtlCol="0">
            <a:spAutoFit/>
          </a:bodyPr>
          <a:lstStyle/>
          <a:p>
            <a:pPr algn="ctr"/>
            <a:r>
              <a:rPr lang="en-US" altLang="zh-CN" sz="4400">
                <a:solidFill>
                  <a:schemeClr val="bg1"/>
                </a:solidFill>
                <a:effectLst>
                  <a:outerShdw dist="63500" dir="2700000" algn="tl" rotWithShape="0">
                    <a:prstClr val="black">
                      <a:alpha val="20000"/>
                    </a:prstClr>
                  </a:outerShdw>
                </a:effectLst>
                <a:cs typeface="+mn-ea"/>
                <a:sym typeface="+mn-lt"/>
              </a:rPr>
              <a:t>ADD YOUR TITLE HERE</a:t>
            </a:r>
            <a:endParaRPr lang="zh-CN" altLang="en-US" sz="4400">
              <a:solidFill>
                <a:schemeClr val="bg1"/>
              </a:solidFill>
              <a:effectLst>
                <a:outerShdw dist="63500" dir="2700000" algn="tl" rotWithShape="0">
                  <a:prstClr val="black">
                    <a:alpha val="20000"/>
                  </a:prstClr>
                </a:outerShdw>
              </a:effectLst>
              <a:cs typeface="+mn-ea"/>
              <a:sym typeface="+mn-lt"/>
            </a:endParaRPr>
          </a:p>
        </p:txBody>
      </p:sp>
      <p:sp>
        <p:nvSpPr>
          <p:cNvPr id="4" name="矩形 3"/>
          <p:cNvSpPr/>
          <p:nvPr/>
        </p:nvSpPr>
        <p:spPr>
          <a:xfrm>
            <a:off x="97581" y="5384572"/>
            <a:ext cx="7157403" cy="523220"/>
          </a:xfrm>
          <a:prstGeom prst="rect">
            <a:avLst/>
          </a:prstGeom>
        </p:spPr>
        <p:txBody>
          <a:bodyPr wrap="square">
            <a:spAutoFit/>
          </a:bodyPr>
          <a:lstStyle/>
          <a:p>
            <a:pPr algn="ctr"/>
            <a:r>
              <a:rPr lang="en-US" altLang="zh-CN" sz="2800">
                <a:solidFill>
                  <a:schemeClr val="bg1"/>
                </a:solidFill>
                <a:effectLst>
                  <a:outerShdw blurRad="38100" dist="38100" dir="2700000" algn="tl">
                    <a:srgbClr val="000000">
                      <a:alpha val="43137"/>
                    </a:srgbClr>
                  </a:outerShdw>
                </a:effectLst>
                <a:cs typeface="+mn-ea"/>
                <a:sym typeface="+mn-lt"/>
              </a:rPr>
              <a:t>Lorem ipsum dolor sit amet consectetur</a:t>
            </a:r>
            <a:endParaRPr lang="zh-CN" altLang="en-US" sz="2800">
              <a:solidFill>
                <a:schemeClr val="bg1"/>
              </a:solidFill>
              <a:effectLst>
                <a:outerShdw blurRad="38100" dist="38100" dir="2700000" algn="tl">
                  <a:srgbClr val="000000">
                    <a:alpha val="43137"/>
                  </a:srgbClr>
                </a:outerShdw>
              </a:effectLst>
              <a:cs typeface="+mn-ea"/>
              <a:sym typeface="+mn-lt"/>
            </a:endParaRPr>
          </a:p>
        </p:txBody>
      </p:sp>
      <p:sp>
        <p:nvSpPr>
          <p:cNvPr id="2" name="文本框 1"/>
          <p:cNvSpPr txBox="1"/>
          <p:nvPr/>
        </p:nvSpPr>
        <p:spPr>
          <a:xfrm>
            <a:off x="968386" y="-1318"/>
            <a:ext cx="5049894" cy="5478423"/>
          </a:xfrm>
          <a:prstGeom prst="rect">
            <a:avLst/>
          </a:prstGeom>
          <a:noFill/>
          <a:effectLst/>
        </p:spPr>
        <p:txBody>
          <a:bodyPr wrap="square" rtlCol="0">
            <a:spAutoFit/>
          </a:bodyPr>
          <a:lstStyle/>
          <a:p>
            <a:pPr algn="ctr"/>
            <a:r>
              <a:rPr lang="en-US" altLang="zh-CN" sz="35000">
                <a:solidFill>
                  <a:schemeClr val="bg1"/>
                </a:solidFill>
                <a:effectLst>
                  <a:outerShdw dist="63500" dir="2700000" algn="tl" rotWithShape="0">
                    <a:prstClr val="black">
                      <a:alpha val="20000"/>
                    </a:prstClr>
                  </a:outerShdw>
                </a:effectLst>
                <a:cs typeface="+mn-ea"/>
                <a:sym typeface="+mn-lt"/>
              </a:rPr>
              <a:t>2</a:t>
            </a:r>
            <a:endParaRPr lang="zh-CN" altLang="en-US" sz="35000">
              <a:solidFill>
                <a:schemeClr val="bg1"/>
              </a:solidFill>
              <a:effectLst>
                <a:outerShdw dist="63500" dir="2700000" algn="tl" rotWithShape="0">
                  <a:prstClr val="black">
                    <a:alpha val="20000"/>
                  </a:prstClr>
                </a:outerShdw>
              </a:effectLst>
              <a:cs typeface="+mn-ea"/>
              <a:sym typeface="+mn-lt"/>
            </a:endParaRPr>
          </a:p>
        </p:txBody>
      </p:sp>
      <p:sp>
        <p:nvSpPr>
          <p:cNvPr id="168" name="椭圆 167"/>
          <p:cNvSpPr/>
          <p:nvPr/>
        </p:nvSpPr>
        <p:spPr>
          <a:xfrm>
            <a:off x="1246654" y="1400543"/>
            <a:ext cx="690844" cy="690844"/>
          </a:xfrm>
          <a:prstGeom prst="ellipse">
            <a:avLst/>
          </a:pr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6988752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a14="http://schemas.microsoft.com/office/drawing/2010/main" xmlns:p14="http://schemas.microsoft.com/office/powerpoint/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800" fill="hold"/>
                                        <p:tgtEl>
                                          <p:spTgt spid="2"/>
                                        </p:tgtEl>
                                        <p:attrNameLst>
                                          <p:attrName>ppt_w</p:attrName>
                                        </p:attrNameLst>
                                      </p:cBhvr>
                                      <p:tavLst>
                                        <p:tav tm="0">
                                          <p:val>
                                            <p:fltVal val="0"/>
                                          </p:val>
                                        </p:tav>
                                        <p:tav tm="100000">
                                          <p:val>
                                            <p:strVal val="#ppt_w"/>
                                          </p:val>
                                        </p:tav>
                                      </p:tavLst>
                                    </p:anim>
                                    <p:anim calcmode="lin" valueType="num">
                                      <p:cBhvr>
                                        <p:cTn id="8" dur="800" fill="hold"/>
                                        <p:tgtEl>
                                          <p:spTgt spid="2"/>
                                        </p:tgtEl>
                                        <p:attrNameLst>
                                          <p:attrName>ppt_h</p:attrName>
                                        </p:attrNameLst>
                                      </p:cBhvr>
                                      <p:tavLst>
                                        <p:tav tm="0">
                                          <p:val>
                                            <p:fltVal val="0"/>
                                          </p:val>
                                        </p:tav>
                                        <p:tav tm="100000">
                                          <p:val>
                                            <p:strVal val="#ppt_h"/>
                                          </p:val>
                                        </p:tav>
                                      </p:tavLst>
                                    </p:anim>
                                    <p:anim calcmode="lin" valueType="num">
                                      <p:cBhvr>
                                        <p:cTn id="9" dur="800" fill="hold"/>
                                        <p:tgtEl>
                                          <p:spTgt spid="2"/>
                                        </p:tgtEl>
                                        <p:attrNameLst>
                                          <p:attrName>style.rotation</p:attrName>
                                        </p:attrNameLst>
                                      </p:cBhvr>
                                      <p:tavLst>
                                        <p:tav tm="0">
                                          <p:val>
                                            <p:fltVal val="360"/>
                                          </p:val>
                                        </p:tav>
                                        <p:tav tm="100000">
                                          <p:val>
                                            <p:fltVal val="0"/>
                                          </p:val>
                                        </p:tav>
                                      </p:tavLst>
                                    </p:anim>
                                    <p:animEffect transition="in" filter="fade">
                                      <p:cBhvr>
                                        <p:cTn id="10" dur="800"/>
                                        <p:tgtEl>
                                          <p:spTgt spid="2"/>
                                        </p:tgtEl>
                                      </p:cBhvr>
                                    </p:animEffect>
                                  </p:childTnLst>
                                </p:cTn>
                              </p:par>
                              <p:par>
                                <p:cTn id="11" presetID="10" presetClass="entr" presetSubtype="0" fill="hold" grpId="0" nodeType="withEffect">
                                  <p:stCondLst>
                                    <p:cond delay="200"/>
                                  </p:stCondLst>
                                  <p:childTnLst>
                                    <p:set>
                                      <p:cBhvr>
                                        <p:cTn id="12" dur="1" fill="hold">
                                          <p:stCondLst>
                                            <p:cond delay="0"/>
                                          </p:stCondLst>
                                        </p:cTn>
                                        <p:tgtEl>
                                          <p:spTgt spid="166"/>
                                        </p:tgtEl>
                                        <p:attrNameLst>
                                          <p:attrName>style.visibility</p:attrName>
                                        </p:attrNameLst>
                                      </p:cBhvr>
                                      <p:to>
                                        <p:strVal val="visible"/>
                                      </p:to>
                                    </p:set>
                                    <p:animEffect transition="in" filter="fade">
                                      <p:cBhvr>
                                        <p:cTn id="13" dur="800"/>
                                        <p:tgtEl>
                                          <p:spTgt spid="166"/>
                                        </p:tgtEl>
                                      </p:cBhvr>
                                    </p:animEffect>
                                  </p:childTnLst>
                                </p:cTn>
                              </p:par>
                              <p:par>
                                <p:cTn id="14" presetID="6" presetClass="emph" presetSubtype="0" autoRev="1" fill="hold" grpId="1" nodeType="withEffect">
                                  <p:stCondLst>
                                    <p:cond delay="200"/>
                                  </p:stCondLst>
                                  <p:childTnLst>
                                    <p:animScale>
                                      <p:cBhvr>
                                        <p:cTn id="15" dur="400" fill="hold"/>
                                        <p:tgtEl>
                                          <p:spTgt spid="166"/>
                                        </p:tgtEl>
                                      </p:cBhvr>
                                      <p:by x="150000" y="150000"/>
                                    </p:animScale>
                                  </p:childTnLst>
                                </p:cTn>
                              </p:par>
                              <p:par>
                                <p:cTn id="16" presetID="21" presetClass="entr" presetSubtype="1" fill="hold" grpId="0" nodeType="withEffect">
                                  <p:stCondLst>
                                    <p:cond delay="200"/>
                                  </p:stCondLst>
                                  <p:childTnLst>
                                    <p:set>
                                      <p:cBhvr>
                                        <p:cTn id="17" dur="1" fill="hold">
                                          <p:stCondLst>
                                            <p:cond delay="0"/>
                                          </p:stCondLst>
                                        </p:cTn>
                                        <p:tgtEl>
                                          <p:spTgt spid="167"/>
                                        </p:tgtEl>
                                        <p:attrNameLst>
                                          <p:attrName>style.visibility</p:attrName>
                                        </p:attrNameLst>
                                      </p:cBhvr>
                                      <p:to>
                                        <p:strVal val="visible"/>
                                      </p:to>
                                    </p:set>
                                    <p:animEffect transition="in" filter="wheel(1)">
                                      <p:cBhvr>
                                        <p:cTn id="18" dur="800"/>
                                        <p:tgtEl>
                                          <p:spTgt spid="167"/>
                                        </p:tgtEl>
                                      </p:cBhvr>
                                    </p:animEffect>
                                  </p:childTnLst>
                                </p:cTn>
                              </p:par>
                            </p:childTnLst>
                          </p:cTn>
                        </p:par>
                        <p:par>
                          <p:cTn id="19" fill="hold">
                            <p:stCondLst>
                              <p:cond delay="1000"/>
                            </p:stCondLst>
                            <p:childTnLst>
                              <p:par>
                                <p:cTn id="20" presetID="53" presetClass="entr" presetSubtype="16" fill="hold" grpId="0" nodeType="afterEffect">
                                  <p:stCondLst>
                                    <p:cond delay="0"/>
                                  </p:stCondLst>
                                  <p:childTnLst>
                                    <p:set>
                                      <p:cBhvr>
                                        <p:cTn id="21" dur="1" fill="hold">
                                          <p:stCondLst>
                                            <p:cond delay="0"/>
                                          </p:stCondLst>
                                        </p:cTn>
                                        <p:tgtEl>
                                          <p:spTgt spid="168"/>
                                        </p:tgtEl>
                                        <p:attrNameLst>
                                          <p:attrName>style.visibility</p:attrName>
                                        </p:attrNameLst>
                                      </p:cBhvr>
                                      <p:to>
                                        <p:strVal val="visible"/>
                                      </p:to>
                                    </p:set>
                                    <p:anim calcmode="lin" valueType="num">
                                      <p:cBhvr>
                                        <p:cTn id="22" dur="500" fill="hold"/>
                                        <p:tgtEl>
                                          <p:spTgt spid="168"/>
                                        </p:tgtEl>
                                        <p:attrNameLst>
                                          <p:attrName>ppt_w</p:attrName>
                                        </p:attrNameLst>
                                      </p:cBhvr>
                                      <p:tavLst>
                                        <p:tav tm="0">
                                          <p:val>
                                            <p:fltVal val="0"/>
                                          </p:val>
                                        </p:tav>
                                        <p:tav tm="100000">
                                          <p:val>
                                            <p:strVal val="#ppt_w"/>
                                          </p:val>
                                        </p:tav>
                                      </p:tavLst>
                                    </p:anim>
                                    <p:anim calcmode="lin" valueType="num">
                                      <p:cBhvr>
                                        <p:cTn id="23" dur="500" fill="hold"/>
                                        <p:tgtEl>
                                          <p:spTgt spid="168"/>
                                        </p:tgtEl>
                                        <p:attrNameLst>
                                          <p:attrName>ppt_h</p:attrName>
                                        </p:attrNameLst>
                                      </p:cBhvr>
                                      <p:tavLst>
                                        <p:tav tm="0">
                                          <p:val>
                                            <p:fltVal val="0"/>
                                          </p:val>
                                        </p:tav>
                                        <p:tav tm="100000">
                                          <p:val>
                                            <p:strVal val="#ppt_h"/>
                                          </p:val>
                                        </p:tav>
                                      </p:tavLst>
                                    </p:anim>
                                    <p:animEffect transition="in" filter="fade">
                                      <p:cBhvr>
                                        <p:cTn id="24" dur="500"/>
                                        <p:tgtEl>
                                          <p:spTgt spid="168"/>
                                        </p:tgtEl>
                                      </p:cBhvr>
                                    </p:animEffect>
                                  </p:childTnLst>
                                </p:cTn>
                              </p:par>
                              <p:par>
                                <p:cTn id="25" presetID="10" presetClass="entr" presetSubtype="0" fill="hold" grpId="0" nodeType="withEffect">
                                  <p:stCondLst>
                                    <p:cond delay="0"/>
                                  </p:stCondLst>
                                  <p:iterate type="lt">
                                    <p:tmPct val="10000"/>
                                  </p:iterate>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par>
                          <p:cTn id="28" fill="hold">
                            <p:stCondLst>
                              <p:cond delay="2250"/>
                            </p:stCondLst>
                            <p:childTnLst>
                              <p:par>
                                <p:cTn id="29" presetID="47" presetClass="entr" presetSubtype="0" fill="hold" grpId="0"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anim calcmode="lin" valueType="num">
                                      <p:cBhvr>
                                        <p:cTn id="32" dur="500" fill="hold"/>
                                        <p:tgtEl>
                                          <p:spTgt spid="4"/>
                                        </p:tgtEl>
                                        <p:attrNameLst>
                                          <p:attrName>ppt_x</p:attrName>
                                        </p:attrNameLst>
                                      </p:cBhvr>
                                      <p:tavLst>
                                        <p:tav tm="0">
                                          <p:val>
                                            <p:strVal val="#ppt_x"/>
                                          </p:val>
                                        </p:tav>
                                        <p:tav tm="100000">
                                          <p:val>
                                            <p:strVal val="#ppt_x"/>
                                          </p:val>
                                        </p:tav>
                                      </p:tavLst>
                                    </p:anim>
                                    <p:anim calcmode="lin" valueType="num">
                                      <p:cBhvr>
                                        <p:cTn id="33" dur="5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0" animBg="1"/>
      <p:bldP spid="166" grpId="0" animBg="1"/>
      <p:bldP spid="166" grpId="1" animBg="1"/>
      <p:bldP spid="3" grpId="0"/>
      <p:bldP spid="4" grpId="0"/>
      <p:bldP spid="2" grpId="0"/>
      <p:bldP spid="16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21" name="组合 20"/>
          <p:cNvGrpSpPr/>
          <p:nvPr/>
        </p:nvGrpSpPr>
        <p:grpSpPr>
          <a:xfrm>
            <a:off x="6818095" y="1151677"/>
            <a:ext cx="749695" cy="749695"/>
            <a:chOff x="983674" y="1612703"/>
            <a:chExt cx="900112" cy="900112"/>
          </a:xfrm>
        </p:grpSpPr>
        <p:sp>
          <p:nvSpPr>
            <p:cNvPr id="22" name="椭圆 21"/>
            <p:cNvSpPr/>
            <p:nvPr/>
          </p:nvSpPr>
          <p:spPr>
            <a:xfrm>
              <a:off x="983674" y="1612703"/>
              <a:ext cx="900112" cy="900112"/>
            </a:xfrm>
            <a:prstGeom prst="ellipse">
              <a:avLst/>
            </a:prstGeom>
            <a:solidFill>
              <a:srgbClr val="25C6FF"/>
            </a:solidFill>
            <a:ln>
              <a:noFill/>
            </a:ln>
            <a:effectLst>
              <a:outerShdw dist="50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a:cs typeface="+mn-ea"/>
                <a:sym typeface="+mn-lt"/>
              </a:endParaRPr>
            </a:p>
          </p:txBody>
        </p:sp>
        <p:grpSp>
          <p:nvGrpSpPr>
            <p:cNvPr id="23" name="组合 22"/>
            <p:cNvGrpSpPr/>
            <p:nvPr/>
          </p:nvGrpSpPr>
          <p:grpSpPr>
            <a:xfrm>
              <a:off x="1125537" y="1802921"/>
              <a:ext cx="434971" cy="519676"/>
              <a:chOff x="1103312" y="1823822"/>
              <a:chExt cx="434971" cy="519676"/>
            </a:xfrm>
            <a:effectLst>
              <a:outerShdw dist="50800" dir="2700000" algn="tl" rotWithShape="0">
                <a:prstClr val="black">
                  <a:alpha val="20000"/>
                </a:prstClr>
              </a:outerShdw>
            </a:effectLst>
          </p:grpSpPr>
          <p:sp>
            <p:nvSpPr>
              <p:cNvPr id="24" name="矩形 23"/>
              <p:cNvSpPr/>
              <p:nvPr/>
            </p:nvSpPr>
            <p:spPr>
              <a:xfrm rot="18804046">
                <a:off x="1203325" y="2003425"/>
                <a:ext cx="114300" cy="314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矩形 24"/>
              <p:cNvSpPr/>
              <p:nvPr/>
            </p:nvSpPr>
            <p:spPr>
              <a:xfrm rot="2645073">
                <a:off x="1423983" y="1823822"/>
                <a:ext cx="114300" cy="5196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nvGrpSpPr>
          <p:cNvPr id="26" name="组合 25"/>
          <p:cNvGrpSpPr/>
          <p:nvPr/>
        </p:nvGrpSpPr>
        <p:grpSpPr>
          <a:xfrm>
            <a:off x="6818094" y="4700962"/>
            <a:ext cx="749695" cy="749695"/>
            <a:chOff x="983674" y="1612703"/>
            <a:chExt cx="900112" cy="900112"/>
          </a:xfrm>
        </p:grpSpPr>
        <p:sp>
          <p:nvSpPr>
            <p:cNvPr id="27" name="椭圆 26"/>
            <p:cNvSpPr/>
            <p:nvPr/>
          </p:nvSpPr>
          <p:spPr>
            <a:xfrm>
              <a:off x="983674" y="1612703"/>
              <a:ext cx="900112" cy="900112"/>
            </a:xfrm>
            <a:prstGeom prst="ellipse">
              <a:avLst/>
            </a:prstGeom>
            <a:solidFill>
              <a:srgbClr val="25C6FF"/>
            </a:solidFill>
            <a:ln>
              <a:noFill/>
            </a:ln>
            <a:effectLst>
              <a:outerShdw dist="50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a:cs typeface="+mn-ea"/>
                <a:sym typeface="+mn-lt"/>
              </a:endParaRPr>
            </a:p>
          </p:txBody>
        </p:sp>
        <p:grpSp>
          <p:nvGrpSpPr>
            <p:cNvPr id="28" name="组合 27"/>
            <p:cNvGrpSpPr/>
            <p:nvPr/>
          </p:nvGrpSpPr>
          <p:grpSpPr>
            <a:xfrm>
              <a:off x="1125537" y="1802921"/>
              <a:ext cx="434971" cy="519676"/>
              <a:chOff x="1103312" y="1823822"/>
              <a:chExt cx="434971" cy="519676"/>
            </a:xfrm>
            <a:effectLst>
              <a:outerShdw dist="50800" dir="2700000" algn="tl" rotWithShape="0">
                <a:prstClr val="black">
                  <a:alpha val="20000"/>
                </a:prstClr>
              </a:outerShdw>
            </a:effectLst>
          </p:grpSpPr>
          <p:sp>
            <p:nvSpPr>
              <p:cNvPr id="29" name="矩形 28"/>
              <p:cNvSpPr/>
              <p:nvPr/>
            </p:nvSpPr>
            <p:spPr>
              <a:xfrm rot="18804046">
                <a:off x="1203325" y="2003425"/>
                <a:ext cx="114300" cy="314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矩形 29"/>
              <p:cNvSpPr/>
              <p:nvPr/>
            </p:nvSpPr>
            <p:spPr>
              <a:xfrm rot="2645073">
                <a:off x="1423983" y="1823822"/>
                <a:ext cx="114300" cy="5196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nvGrpSpPr>
          <p:cNvPr id="31" name="组合 30"/>
          <p:cNvGrpSpPr/>
          <p:nvPr/>
        </p:nvGrpSpPr>
        <p:grpSpPr>
          <a:xfrm>
            <a:off x="6818094" y="2914716"/>
            <a:ext cx="749695" cy="749695"/>
            <a:chOff x="983674" y="1612703"/>
            <a:chExt cx="900112" cy="900112"/>
          </a:xfrm>
        </p:grpSpPr>
        <p:sp>
          <p:nvSpPr>
            <p:cNvPr id="32" name="椭圆 31"/>
            <p:cNvSpPr/>
            <p:nvPr/>
          </p:nvSpPr>
          <p:spPr>
            <a:xfrm>
              <a:off x="983674" y="1612703"/>
              <a:ext cx="900112" cy="900112"/>
            </a:xfrm>
            <a:prstGeom prst="ellipse">
              <a:avLst/>
            </a:prstGeom>
            <a:solidFill>
              <a:srgbClr val="25C6FF"/>
            </a:solidFill>
            <a:ln>
              <a:noFill/>
            </a:ln>
            <a:effectLst>
              <a:outerShdw dist="50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800">
                <a:cs typeface="+mn-ea"/>
                <a:sym typeface="+mn-lt"/>
              </a:endParaRPr>
            </a:p>
          </p:txBody>
        </p:sp>
        <p:grpSp>
          <p:nvGrpSpPr>
            <p:cNvPr id="33" name="组合 32"/>
            <p:cNvGrpSpPr/>
            <p:nvPr/>
          </p:nvGrpSpPr>
          <p:grpSpPr>
            <a:xfrm>
              <a:off x="1125537" y="1802921"/>
              <a:ext cx="434971" cy="519676"/>
              <a:chOff x="1103312" y="1823822"/>
              <a:chExt cx="434971" cy="519676"/>
            </a:xfrm>
            <a:effectLst>
              <a:outerShdw dist="50800" dir="2700000" algn="tl" rotWithShape="0">
                <a:prstClr val="black">
                  <a:alpha val="20000"/>
                </a:prstClr>
              </a:outerShdw>
            </a:effectLst>
          </p:grpSpPr>
          <p:sp>
            <p:nvSpPr>
              <p:cNvPr id="34" name="矩形 33"/>
              <p:cNvSpPr/>
              <p:nvPr/>
            </p:nvSpPr>
            <p:spPr>
              <a:xfrm rot="18804046">
                <a:off x="1203325" y="2003425"/>
                <a:ext cx="114300" cy="314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5" name="矩形 34"/>
              <p:cNvSpPr/>
              <p:nvPr/>
            </p:nvSpPr>
            <p:spPr>
              <a:xfrm rot="2645073">
                <a:off x="1423983" y="1823822"/>
                <a:ext cx="114300" cy="5196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36" name="文本框 35"/>
          <p:cNvSpPr txBox="1"/>
          <p:nvPr/>
        </p:nvSpPr>
        <p:spPr>
          <a:xfrm>
            <a:off x="7684100" y="1157130"/>
            <a:ext cx="4116014" cy="584775"/>
          </a:xfrm>
          <a:prstGeom prst="rect">
            <a:avLst/>
          </a:prstGeom>
          <a:noFill/>
          <a:effectLst>
            <a:outerShdw dist="38100" dir="2700000" algn="tl" rotWithShape="0">
              <a:prstClr val="black">
                <a:alpha val="10000"/>
              </a:prstClr>
            </a:outerShdw>
          </a:effectLst>
        </p:spPr>
        <p:txBody>
          <a:bodyPr wrap="square" rtlCol="0">
            <a:spAutoFit/>
          </a:bodyPr>
          <a:lstStyle/>
          <a:p>
            <a:r>
              <a:rPr lang="en-US" altLang="zh-CN" sz="3200">
                <a:solidFill>
                  <a:schemeClr val="tx1">
                    <a:lumMod val="75000"/>
                    <a:lumOff val="25000"/>
                  </a:schemeClr>
                </a:solidFill>
                <a:cs typeface="+mn-ea"/>
                <a:sym typeface="+mn-lt"/>
              </a:rPr>
              <a:t>ADD YOUR TITLE</a:t>
            </a:r>
            <a:endParaRPr lang="zh-CN" altLang="en-US" sz="3200">
              <a:solidFill>
                <a:schemeClr val="tx1">
                  <a:lumMod val="75000"/>
                  <a:lumOff val="25000"/>
                </a:schemeClr>
              </a:solidFill>
              <a:cs typeface="+mn-ea"/>
              <a:sym typeface="+mn-lt"/>
            </a:endParaRPr>
          </a:p>
        </p:txBody>
      </p:sp>
      <p:sp>
        <p:nvSpPr>
          <p:cNvPr id="37" name="矩形 36"/>
          <p:cNvSpPr/>
          <p:nvPr/>
        </p:nvSpPr>
        <p:spPr>
          <a:xfrm>
            <a:off x="6759046" y="1935987"/>
            <a:ext cx="4562097" cy="978729"/>
          </a:xfrm>
          <a:prstGeom prst="rect">
            <a:avLst/>
          </a:prstGeom>
          <a:noFill/>
          <a:effectLst/>
        </p:spPr>
        <p:txBody>
          <a:bodyPr wrap="square" rtlCol="0">
            <a:spAutoFit/>
          </a:bodyPr>
          <a:lstStyle/>
          <a:p>
            <a:pPr algn="just">
              <a:lnSpc>
                <a:spcPct val="120000"/>
              </a:lnSpc>
            </a:pPr>
            <a:r>
              <a:rPr lang="en-US" altLang="zh-CN" sz="1600">
                <a:solidFill>
                  <a:schemeClr val="tx1">
                    <a:lumMod val="65000"/>
                    <a:lumOff val="35000"/>
                  </a:schemeClr>
                </a:solidFill>
                <a:cs typeface="+mn-ea"/>
                <a:sym typeface="+mn-lt"/>
              </a:rPr>
              <a:t>Lorem ipsum dolor sit amet, consectetur adipisicing elit, sed do eiusmod tempor incididunt ut labore et</a:t>
            </a:r>
            <a:endParaRPr lang="zh-CN" altLang="en-US" sz="1600">
              <a:solidFill>
                <a:schemeClr val="tx1">
                  <a:lumMod val="65000"/>
                  <a:lumOff val="35000"/>
                </a:schemeClr>
              </a:solidFill>
              <a:cs typeface="+mn-ea"/>
              <a:sym typeface="+mn-lt"/>
            </a:endParaRPr>
          </a:p>
        </p:txBody>
      </p:sp>
      <p:cxnSp>
        <p:nvCxnSpPr>
          <p:cNvPr id="38" name="直接连接符 37"/>
          <p:cNvCxnSpPr/>
          <p:nvPr/>
        </p:nvCxnSpPr>
        <p:spPr>
          <a:xfrm>
            <a:off x="7783285" y="1826436"/>
            <a:ext cx="3512458" cy="0"/>
          </a:xfrm>
          <a:prstGeom prst="line">
            <a:avLst/>
          </a:prstGeom>
          <a:ln w="254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39" name="文本框 38"/>
          <p:cNvSpPr txBox="1"/>
          <p:nvPr/>
        </p:nvSpPr>
        <p:spPr>
          <a:xfrm>
            <a:off x="7684100" y="2924251"/>
            <a:ext cx="4116014" cy="584775"/>
          </a:xfrm>
          <a:prstGeom prst="rect">
            <a:avLst/>
          </a:prstGeom>
          <a:noFill/>
          <a:effectLst>
            <a:outerShdw dist="38100" dir="2700000" algn="tl" rotWithShape="0">
              <a:prstClr val="black">
                <a:alpha val="10000"/>
              </a:prstClr>
            </a:outerShdw>
          </a:effectLst>
        </p:spPr>
        <p:txBody>
          <a:bodyPr wrap="square" rtlCol="0">
            <a:spAutoFit/>
          </a:bodyPr>
          <a:lstStyle/>
          <a:p>
            <a:r>
              <a:rPr lang="en-US" altLang="zh-CN" sz="3200">
                <a:solidFill>
                  <a:schemeClr val="tx1">
                    <a:lumMod val="75000"/>
                    <a:lumOff val="25000"/>
                  </a:schemeClr>
                </a:solidFill>
                <a:cs typeface="+mn-ea"/>
                <a:sym typeface="+mn-lt"/>
              </a:rPr>
              <a:t>ADD YOUR TITLE</a:t>
            </a:r>
            <a:endParaRPr lang="zh-CN" altLang="en-US" sz="3200">
              <a:solidFill>
                <a:schemeClr val="tx1">
                  <a:lumMod val="75000"/>
                  <a:lumOff val="25000"/>
                </a:schemeClr>
              </a:solidFill>
              <a:cs typeface="+mn-ea"/>
              <a:sym typeface="+mn-lt"/>
            </a:endParaRPr>
          </a:p>
        </p:txBody>
      </p:sp>
      <p:sp>
        <p:nvSpPr>
          <p:cNvPr id="40" name="矩形 39"/>
          <p:cNvSpPr/>
          <p:nvPr/>
        </p:nvSpPr>
        <p:spPr>
          <a:xfrm>
            <a:off x="6759046" y="3703108"/>
            <a:ext cx="4562097" cy="978729"/>
          </a:xfrm>
          <a:prstGeom prst="rect">
            <a:avLst/>
          </a:prstGeom>
          <a:noFill/>
          <a:effectLst/>
        </p:spPr>
        <p:txBody>
          <a:bodyPr wrap="square" rtlCol="0">
            <a:spAutoFit/>
          </a:bodyPr>
          <a:lstStyle/>
          <a:p>
            <a:pPr algn="just">
              <a:lnSpc>
                <a:spcPct val="120000"/>
              </a:lnSpc>
            </a:pPr>
            <a:r>
              <a:rPr lang="en-US" altLang="zh-CN" sz="1600">
                <a:solidFill>
                  <a:schemeClr val="tx1">
                    <a:lumMod val="65000"/>
                    <a:lumOff val="35000"/>
                  </a:schemeClr>
                </a:solidFill>
                <a:cs typeface="+mn-ea"/>
                <a:sym typeface="+mn-lt"/>
              </a:rPr>
              <a:t>Lorem ipsum dolor sit amet, consectetur adipisicing elit, sed do eiusmod tempor incididunt ut labore et</a:t>
            </a:r>
            <a:endParaRPr lang="zh-CN" altLang="en-US" sz="1600">
              <a:solidFill>
                <a:schemeClr val="tx1">
                  <a:lumMod val="65000"/>
                  <a:lumOff val="35000"/>
                </a:schemeClr>
              </a:solidFill>
              <a:cs typeface="+mn-ea"/>
              <a:sym typeface="+mn-lt"/>
            </a:endParaRPr>
          </a:p>
        </p:txBody>
      </p:sp>
      <p:cxnSp>
        <p:nvCxnSpPr>
          <p:cNvPr id="41" name="直接连接符 40"/>
          <p:cNvCxnSpPr/>
          <p:nvPr/>
        </p:nvCxnSpPr>
        <p:spPr>
          <a:xfrm>
            <a:off x="7783285" y="3593557"/>
            <a:ext cx="3512458" cy="0"/>
          </a:xfrm>
          <a:prstGeom prst="line">
            <a:avLst/>
          </a:prstGeom>
          <a:ln w="254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42" name="文本框 41"/>
          <p:cNvSpPr txBox="1"/>
          <p:nvPr/>
        </p:nvSpPr>
        <p:spPr>
          <a:xfrm>
            <a:off x="7684100" y="4690926"/>
            <a:ext cx="4116014" cy="584775"/>
          </a:xfrm>
          <a:prstGeom prst="rect">
            <a:avLst/>
          </a:prstGeom>
          <a:noFill/>
          <a:effectLst>
            <a:outerShdw dist="38100" dir="2700000" algn="tl" rotWithShape="0">
              <a:prstClr val="black">
                <a:alpha val="10000"/>
              </a:prstClr>
            </a:outerShdw>
          </a:effectLst>
        </p:spPr>
        <p:txBody>
          <a:bodyPr wrap="square" rtlCol="0">
            <a:spAutoFit/>
          </a:bodyPr>
          <a:lstStyle/>
          <a:p>
            <a:r>
              <a:rPr lang="en-US" altLang="zh-CN" sz="3200">
                <a:solidFill>
                  <a:schemeClr val="tx1">
                    <a:lumMod val="75000"/>
                    <a:lumOff val="25000"/>
                  </a:schemeClr>
                </a:solidFill>
                <a:cs typeface="+mn-ea"/>
                <a:sym typeface="+mn-lt"/>
              </a:rPr>
              <a:t>ADD YOUR TITLE</a:t>
            </a:r>
            <a:endParaRPr lang="zh-CN" altLang="en-US" sz="3200">
              <a:solidFill>
                <a:schemeClr val="tx1">
                  <a:lumMod val="75000"/>
                  <a:lumOff val="25000"/>
                </a:schemeClr>
              </a:solidFill>
              <a:cs typeface="+mn-ea"/>
              <a:sym typeface="+mn-lt"/>
            </a:endParaRPr>
          </a:p>
        </p:txBody>
      </p:sp>
      <p:sp>
        <p:nvSpPr>
          <p:cNvPr id="43" name="矩形 42"/>
          <p:cNvSpPr/>
          <p:nvPr/>
        </p:nvSpPr>
        <p:spPr>
          <a:xfrm>
            <a:off x="6759046" y="5469783"/>
            <a:ext cx="4562097" cy="978729"/>
          </a:xfrm>
          <a:prstGeom prst="rect">
            <a:avLst/>
          </a:prstGeom>
          <a:noFill/>
          <a:effectLst/>
        </p:spPr>
        <p:txBody>
          <a:bodyPr wrap="square" rtlCol="0">
            <a:spAutoFit/>
          </a:bodyPr>
          <a:lstStyle/>
          <a:p>
            <a:pPr algn="just">
              <a:lnSpc>
                <a:spcPct val="120000"/>
              </a:lnSpc>
            </a:pPr>
            <a:r>
              <a:rPr lang="en-US" altLang="zh-CN" sz="1600">
                <a:solidFill>
                  <a:schemeClr val="tx1">
                    <a:lumMod val="65000"/>
                    <a:lumOff val="35000"/>
                  </a:schemeClr>
                </a:solidFill>
                <a:cs typeface="+mn-ea"/>
                <a:sym typeface="+mn-lt"/>
              </a:rPr>
              <a:t>Lorem ipsum dolor sit amet, consectetur adipisicing elit, sed do eiusmod tempor incididunt ut labore et</a:t>
            </a:r>
            <a:endParaRPr lang="zh-CN" altLang="en-US" sz="1600">
              <a:solidFill>
                <a:schemeClr val="tx1">
                  <a:lumMod val="65000"/>
                  <a:lumOff val="35000"/>
                </a:schemeClr>
              </a:solidFill>
              <a:cs typeface="+mn-ea"/>
              <a:sym typeface="+mn-lt"/>
            </a:endParaRPr>
          </a:p>
        </p:txBody>
      </p:sp>
      <p:cxnSp>
        <p:nvCxnSpPr>
          <p:cNvPr id="44" name="直接连接符 43"/>
          <p:cNvCxnSpPr/>
          <p:nvPr/>
        </p:nvCxnSpPr>
        <p:spPr>
          <a:xfrm>
            <a:off x="7783285" y="5360232"/>
            <a:ext cx="3512458" cy="0"/>
          </a:xfrm>
          <a:prstGeom prst="line">
            <a:avLst/>
          </a:prstGeom>
          <a:ln w="254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5964226" y="1790700"/>
            <a:ext cx="717536" cy="522781"/>
          </a:xfrm>
          <a:prstGeom prst="line">
            <a:avLst/>
          </a:prstGeom>
          <a:ln w="22225">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5990786" y="3371850"/>
            <a:ext cx="675650" cy="0"/>
          </a:xfrm>
          <a:prstGeom prst="line">
            <a:avLst/>
          </a:prstGeom>
          <a:ln w="22225">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5964226" y="4592283"/>
            <a:ext cx="731410" cy="328440"/>
          </a:xfrm>
          <a:prstGeom prst="line">
            <a:avLst/>
          </a:prstGeom>
          <a:ln w="22225">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60" name="矩形 59"/>
          <p:cNvSpPr/>
          <p:nvPr/>
        </p:nvSpPr>
        <p:spPr>
          <a:xfrm>
            <a:off x="983674" y="5924859"/>
            <a:ext cx="4940949" cy="523220"/>
          </a:xfrm>
          <a:prstGeom prst="rect">
            <a:avLst/>
          </a:prstGeom>
          <a:noFill/>
          <a:effectLst/>
        </p:spPr>
        <p:txBody>
          <a:bodyPr wrap="square" rtlCol="0">
            <a:spAutoFit/>
          </a:bodyPr>
          <a:lstStyle/>
          <a:p>
            <a:pPr algn="ctr"/>
            <a:r>
              <a:rPr lang="en-US" altLang="zh-CN" sz="2800">
                <a:solidFill>
                  <a:schemeClr val="tx1">
                    <a:lumMod val="75000"/>
                    <a:lumOff val="25000"/>
                  </a:schemeClr>
                </a:solidFill>
                <a:effectLst>
                  <a:outerShdw dist="63500" dir="2700000" algn="tl" rotWithShape="0">
                    <a:prstClr val="black">
                      <a:alpha val="20000"/>
                    </a:prstClr>
                  </a:outerShdw>
                </a:effectLst>
                <a:cs typeface="+mn-ea"/>
                <a:sym typeface="+mn-lt"/>
              </a:rPr>
              <a:t>Lorem ipsum dolor sit amet</a:t>
            </a:r>
            <a:endParaRPr lang="zh-CN" altLang="en-US" sz="2800">
              <a:solidFill>
                <a:schemeClr val="tx1">
                  <a:lumMod val="75000"/>
                  <a:lumOff val="25000"/>
                </a:schemeClr>
              </a:solidFill>
              <a:effectLst>
                <a:outerShdw dist="63500" dir="2700000" algn="tl" rotWithShape="0">
                  <a:prstClr val="black">
                    <a:alpha val="20000"/>
                  </a:prstClr>
                </a:outerShdw>
              </a:effectLst>
              <a:cs typeface="+mn-ea"/>
              <a:sym typeface="+mn-lt"/>
            </a:endParaRPr>
          </a:p>
        </p:txBody>
      </p:sp>
      <p:grpSp>
        <p:nvGrpSpPr>
          <p:cNvPr id="9" name="组合 8"/>
          <p:cNvGrpSpPr/>
          <p:nvPr/>
        </p:nvGrpSpPr>
        <p:grpSpPr>
          <a:xfrm>
            <a:off x="604798" y="1571391"/>
            <a:ext cx="5411688" cy="4227039"/>
            <a:chOff x="604798" y="1571391"/>
            <a:chExt cx="5411688" cy="4227039"/>
          </a:xfrm>
        </p:grpSpPr>
        <p:pic>
          <p:nvPicPr>
            <p:cNvPr id="19" name="图片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4798" y="1571391"/>
              <a:ext cx="5411688" cy="4227039"/>
            </a:xfrm>
            <a:prstGeom prst="rect">
              <a:avLst/>
            </a:prstGeom>
            <a:effectLst>
              <a:outerShdw dist="76200" dir="2700000" algn="tl" rotWithShape="0">
                <a:prstClr val="black">
                  <a:alpha val="20000"/>
                </a:prstClr>
              </a:outerShdw>
            </a:effectLst>
          </p:spPr>
        </p:pic>
        <p:pic>
          <p:nvPicPr>
            <p:cNvPr id="20" name="图片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17600" y="1930401"/>
              <a:ext cx="4508499" cy="2539999"/>
            </a:xfrm>
            <a:prstGeom prst="rect">
              <a:avLst/>
            </a:prstGeom>
          </p:spPr>
        </p:pic>
        <p:sp>
          <p:nvSpPr>
            <p:cNvPr id="61" name="直角三角形 60"/>
            <p:cNvSpPr/>
            <p:nvPr/>
          </p:nvSpPr>
          <p:spPr>
            <a:xfrm rot="5400000">
              <a:off x="2101848" y="946151"/>
              <a:ext cx="2539999" cy="4508501"/>
            </a:xfrm>
            <a:prstGeom prst="rtTriangl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46" name="矩形 45"/>
          <p:cNvSpPr/>
          <p:nvPr/>
        </p:nvSpPr>
        <p:spPr>
          <a:xfrm>
            <a:off x="1191491" y="193459"/>
            <a:ext cx="4649707" cy="859486"/>
          </a:xfrm>
          <a:prstGeom prst="rect">
            <a:avLst/>
          </a:prstGeom>
          <a:solidFill>
            <a:srgbClr val="25C6FF"/>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7" name="矩形 46"/>
          <p:cNvSpPr/>
          <p:nvPr/>
        </p:nvSpPr>
        <p:spPr>
          <a:xfrm>
            <a:off x="0" y="193459"/>
            <a:ext cx="983674" cy="859486"/>
          </a:xfrm>
          <a:prstGeom prst="rect">
            <a:avLst/>
          </a:prstGeom>
          <a:solidFill>
            <a:srgbClr val="25C6FF"/>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9" name="文本框 48"/>
          <p:cNvSpPr txBox="1"/>
          <p:nvPr/>
        </p:nvSpPr>
        <p:spPr>
          <a:xfrm>
            <a:off x="1191492" y="236321"/>
            <a:ext cx="4649707" cy="507831"/>
          </a:xfrm>
          <a:prstGeom prst="rect">
            <a:avLst/>
          </a:prstGeom>
          <a:noFill/>
          <a:effectLst>
            <a:outerShdw dist="38100" dir="2700000" algn="tl" rotWithShape="0">
              <a:prstClr val="black">
                <a:alpha val="20000"/>
              </a:prstClr>
            </a:outerShdw>
          </a:effectLst>
        </p:spPr>
        <p:txBody>
          <a:bodyPr wrap="square" rtlCol="0">
            <a:spAutoFit/>
          </a:bodyPr>
          <a:lstStyle/>
          <a:p>
            <a:pPr algn="ctr"/>
            <a:r>
              <a:rPr lang="en-US" altLang="zh-CN" sz="2700">
                <a:solidFill>
                  <a:schemeClr val="bg1"/>
                </a:solidFill>
                <a:cs typeface="+mn-ea"/>
                <a:sym typeface="+mn-lt"/>
              </a:rPr>
              <a:t>ADD YOUR TITLE HERE</a:t>
            </a:r>
            <a:endParaRPr lang="zh-CN" altLang="en-US" sz="2700">
              <a:solidFill>
                <a:schemeClr val="bg1"/>
              </a:solidFill>
              <a:cs typeface="+mn-ea"/>
              <a:sym typeface="+mn-lt"/>
            </a:endParaRPr>
          </a:p>
        </p:txBody>
      </p:sp>
      <p:sp>
        <p:nvSpPr>
          <p:cNvPr id="50" name="矩形 49"/>
          <p:cNvSpPr/>
          <p:nvPr/>
        </p:nvSpPr>
        <p:spPr>
          <a:xfrm>
            <a:off x="928688" y="657955"/>
            <a:ext cx="5203889" cy="353943"/>
          </a:xfrm>
          <a:prstGeom prst="rect">
            <a:avLst/>
          </a:prstGeom>
        </p:spPr>
        <p:txBody>
          <a:bodyPr wrap="square">
            <a:spAutoFit/>
          </a:bodyPr>
          <a:lstStyle/>
          <a:p>
            <a:pPr algn="ctr"/>
            <a:r>
              <a:rPr lang="en-US" altLang="zh-CN" sz="1700">
                <a:solidFill>
                  <a:schemeClr val="bg1"/>
                </a:solidFill>
                <a:effectLst>
                  <a:outerShdw blurRad="38100" dist="38100" dir="2700000" algn="tl">
                    <a:srgbClr val="000000">
                      <a:alpha val="43137"/>
                    </a:srgbClr>
                  </a:outerShdw>
                </a:effectLst>
                <a:cs typeface="+mn-ea"/>
                <a:sym typeface="+mn-lt"/>
              </a:rPr>
              <a:t>Lorem ipsum dolor sit amet consectetur</a:t>
            </a:r>
            <a:endParaRPr lang="zh-CN" altLang="en-US" sz="1700">
              <a:solidFill>
                <a:schemeClr val="bg1"/>
              </a:solidFill>
              <a:effectLst>
                <a:outerShdw blurRad="38100" dist="38100" dir="2700000" algn="tl">
                  <a:srgbClr val="000000">
                    <a:alpha val="43137"/>
                  </a:srgbClr>
                </a:outerShdw>
              </a:effectLst>
              <a:cs typeface="+mn-ea"/>
              <a:sym typeface="+mn-lt"/>
            </a:endParaRPr>
          </a:p>
        </p:txBody>
      </p:sp>
      <p:sp>
        <p:nvSpPr>
          <p:cNvPr id="52" name="文本框 51"/>
          <p:cNvSpPr txBox="1"/>
          <p:nvPr/>
        </p:nvSpPr>
        <p:spPr>
          <a:xfrm>
            <a:off x="-36142" y="57150"/>
            <a:ext cx="1019816" cy="1092607"/>
          </a:xfrm>
          <a:prstGeom prst="rect">
            <a:avLst/>
          </a:prstGeom>
          <a:noFill/>
          <a:effectLst/>
        </p:spPr>
        <p:txBody>
          <a:bodyPr wrap="square" rtlCol="0">
            <a:spAutoFit/>
          </a:bodyPr>
          <a:lstStyle/>
          <a:p>
            <a:pPr algn="ctr"/>
            <a:r>
              <a:rPr lang="en-US" altLang="zh-CN" sz="6500">
                <a:solidFill>
                  <a:schemeClr val="bg1"/>
                </a:solidFill>
                <a:effectLst>
                  <a:outerShdw dist="63500" dir="2700000" algn="tl" rotWithShape="0">
                    <a:prstClr val="black">
                      <a:alpha val="20000"/>
                    </a:prstClr>
                  </a:outerShdw>
                </a:effectLst>
                <a:cs typeface="+mn-ea"/>
                <a:sym typeface="+mn-lt"/>
              </a:rPr>
              <a:t>2</a:t>
            </a:r>
            <a:endParaRPr lang="zh-CN" altLang="en-US" sz="6500">
              <a:solidFill>
                <a:schemeClr val="bg1"/>
              </a:solidFill>
              <a:effectLst>
                <a:outerShdw dist="63500" dir="2700000" algn="tl" rotWithShape="0">
                  <a:prstClr val="black">
                    <a:alpha val="20000"/>
                  </a:prstClr>
                </a:outerShdw>
              </a:effectLst>
              <a:cs typeface="+mn-ea"/>
              <a:sym typeface="+mn-lt"/>
            </a:endParaRPr>
          </a:p>
        </p:txBody>
      </p:sp>
      <p:sp>
        <p:nvSpPr>
          <p:cNvPr id="53" name="任意多边形: 形状 52"/>
          <p:cNvSpPr/>
          <p:nvPr/>
        </p:nvSpPr>
        <p:spPr>
          <a:xfrm>
            <a:off x="6024528" y="120512"/>
            <a:ext cx="501182" cy="339725"/>
          </a:xfrm>
          <a:custGeom>
            <a:avLst/>
            <a:gdLst>
              <a:gd name="connsiteX0" fmla="*/ 0 w 538815"/>
              <a:gd name="connsiteY0" fmla="*/ 464496 h 464496"/>
              <a:gd name="connsiteX1" fmla="*/ 269408 w 538815"/>
              <a:gd name="connsiteY1" fmla="*/ 0 h 464496"/>
              <a:gd name="connsiteX2" fmla="*/ 538815 w 538815"/>
              <a:gd name="connsiteY2" fmla="*/ 464496 h 464496"/>
              <a:gd name="connsiteX3" fmla="*/ 0 w 538815"/>
              <a:gd name="connsiteY3" fmla="*/ 464496 h 464496"/>
              <a:gd name="connsiteX0" fmla="*/ 111592 w 650407"/>
              <a:gd name="connsiteY0" fmla="*/ 512121 h 512121"/>
              <a:gd name="connsiteX1" fmla="*/ 0 w 650407"/>
              <a:gd name="connsiteY1" fmla="*/ 0 h 512121"/>
              <a:gd name="connsiteX2" fmla="*/ 650407 w 650407"/>
              <a:gd name="connsiteY2" fmla="*/ 512121 h 512121"/>
              <a:gd name="connsiteX3" fmla="*/ 111592 w 650407"/>
              <a:gd name="connsiteY3" fmla="*/ 512121 h 512121"/>
              <a:gd name="connsiteX0" fmla="*/ 70317 w 650407"/>
              <a:gd name="connsiteY0" fmla="*/ 312096 h 512121"/>
              <a:gd name="connsiteX1" fmla="*/ 0 w 650407"/>
              <a:gd name="connsiteY1" fmla="*/ 0 h 512121"/>
              <a:gd name="connsiteX2" fmla="*/ 650407 w 650407"/>
              <a:gd name="connsiteY2" fmla="*/ 512121 h 512121"/>
              <a:gd name="connsiteX3" fmla="*/ 70317 w 650407"/>
              <a:gd name="connsiteY3" fmla="*/ 312096 h 512121"/>
              <a:gd name="connsiteX0" fmla="*/ 70317 w 501182"/>
              <a:gd name="connsiteY0" fmla="*/ 314325 h 314325"/>
              <a:gd name="connsiteX1" fmla="*/ 0 w 501182"/>
              <a:gd name="connsiteY1" fmla="*/ 2229 h 314325"/>
              <a:gd name="connsiteX2" fmla="*/ 501182 w 501182"/>
              <a:gd name="connsiteY2" fmla="*/ 0 h 314325"/>
              <a:gd name="connsiteX3" fmla="*/ 70317 w 501182"/>
              <a:gd name="connsiteY3" fmla="*/ 314325 h 314325"/>
              <a:gd name="connsiteX0" fmla="*/ 92542 w 523407"/>
              <a:gd name="connsiteY0" fmla="*/ 318446 h 318446"/>
              <a:gd name="connsiteX1" fmla="*/ 0 w 523407"/>
              <a:gd name="connsiteY1" fmla="*/ 0 h 318446"/>
              <a:gd name="connsiteX2" fmla="*/ 523407 w 523407"/>
              <a:gd name="connsiteY2" fmla="*/ 4121 h 318446"/>
              <a:gd name="connsiteX3" fmla="*/ 92542 w 523407"/>
              <a:gd name="connsiteY3" fmla="*/ 318446 h 318446"/>
              <a:gd name="connsiteX0" fmla="*/ 92542 w 523407"/>
              <a:gd name="connsiteY0" fmla="*/ 314325 h 314325"/>
              <a:gd name="connsiteX1" fmla="*/ 0 w 523407"/>
              <a:gd name="connsiteY1" fmla="*/ 37154 h 314325"/>
              <a:gd name="connsiteX2" fmla="*/ 523407 w 523407"/>
              <a:gd name="connsiteY2" fmla="*/ 0 h 314325"/>
              <a:gd name="connsiteX3" fmla="*/ 92542 w 523407"/>
              <a:gd name="connsiteY3" fmla="*/ 314325 h 314325"/>
              <a:gd name="connsiteX0" fmla="*/ 92542 w 501182"/>
              <a:gd name="connsiteY0" fmla="*/ 339725 h 339725"/>
              <a:gd name="connsiteX1" fmla="*/ 0 w 501182"/>
              <a:gd name="connsiteY1" fmla="*/ 62554 h 339725"/>
              <a:gd name="connsiteX2" fmla="*/ 501182 w 501182"/>
              <a:gd name="connsiteY2" fmla="*/ 0 h 339725"/>
              <a:gd name="connsiteX3" fmla="*/ 92542 w 501182"/>
              <a:gd name="connsiteY3" fmla="*/ 339725 h 339725"/>
            </a:gdLst>
            <a:ahLst/>
            <a:cxnLst>
              <a:cxn ang="0">
                <a:pos x="connsiteX0" y="connsiteY0"/>
              </a:cxn>
              <a:cxn ang="0">
                <a:pos x="connsiteX1" y="connsiteY1"/>
              </a:cxn>
              <a:cxn ang="0">
                <a:pos x="connsiteX2" y="connsiteY2"/>
              </a:cxn>
              <a:cxn ang="0">
                <a:pos x="connsiteX3" y="connsiteY3"/>
              </a:cxn>
            </a:cxnLst>
            <a:rect l="l" t="t" r="r" b="b"/>
            <a:pathLst>
              <a:path w="501182" h="339725">
                <a:moveTo>
                  <a:pt x="92542" y="339725"/>
                </a:moveTo>
                <a:lnTo>
                  <a:pt x="0" y="62554"/>
                </a:lnTo>
                <a:lnTo>
                  <a:pt x="501182" y="0"/>
                </a:lnTo>
                <a:lnTo>
                  <a:pt x="92542" y="339725"/>
                </a:lnTo>
                <a:close/>
              </a:path>
            </a:pathLst>
          </a:custGeom>
          <a:solidFill>
            <a:srgbClr val="3BCCFF"/>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4" name="任意多边形: 形状 53"/>
          <p:cNvSpPr/>
          <p:nvPr/>
        </p:nvSpPr>
        <p:spPr>
          <a:xfrm rot="3205005">
            <a:off x="6039091" y="634378"/>
            <a:ext cx="322242" cy="218431"/>
          </a:xfrm>
          <a:custGeom>
            <a:avLst/>
            <a:gdLst>
              <a:gd name="connsiteX0" fmla="*/ 0 w 538815"/>
              <a:gd name="connsiteY0" fmla="*/ 464496 h 464496"/>
              <a:gd name="connsiteX1" fmla="*/ 269408 w 538815"/>
              <a:gd name="connsiteY1" fmla="*/ 0 h 464496"/>
              <a:gd name="connsiteX2" fmla="*/ 538815 w 538815"/>
              <a:gd name="connsiteY2" fmla="*/ 464496 h 464496"/>
              <a:gd name="connsiteX3" fmla="*/ 0 w 538815"/>
              <a:gd name="connsiteY3" fmla="*/ 464496 h 464496"/>
              <a:gd name="connsiteX0" fmla="*/ 111592 w 650407"/>
              <a:gd name="connsiteY0" fmla="*/ 512121 h 512121"/>
              <a:gd name="connsiteX1" fmla="*/ 0 w 650407"/>
              <a:gd name="connsiteY1" fmla="*/ 0 h 512121"/>
              <a:gd name="connsiteX2" fmla="*/ 650407 w 650407"/>
              <a:gd name="connsiteY2" fmla="*/ 512121 h 512121"/>
              <a:gd name="connsiteX3" fmla="*/ 111592 w 650407"/>
              <a:gd name="connsiteY3" fmla="*/ 512121 h 512121"/>
              <a:gd name="connsiteX0" fmla="*/ 70317 w 650407"/>
              <a:gd name="connsiteY0" fmla="*/ 312096 h 512121"/>
              <a:gd name="connsiteX1" fmla="*/ 0 w 650407"/>
              <a:gd name="connsiteY1" fmla="*/ 0 h 512121"/>
              <a:gd name="connsiteX2" fmla="*/ 650407 w 650407"/>
              <a:gd name="connsiteY2" fmla="*/ 512121 h 512121"/>
              <a:gd name="connsiteX3" fmla="*/ 70317 w 650407"/>
              <a:gd name="connsiteY3" fmla="*/ 312096 h 512121"/>
              <a:gd name="connsiteX0" fmla="*/ 70317 w 501182"/>
              <a:gd name="connsiteY0" fmla="*/ 314325 h 314325"/>
              <a:gd name="connsiteX1" fmla="*/ 0 w 501182"/>
              <a:gd name="connsiteY1" fmla="*/ 2229 h 314325"/>
              <a:gd name="connsiteX2" fmla="*/ 501182 w 501182"/>
              <a:gd name="connsiteY2" fmla="*/ 0 h 314325"/>
              <a:gd name="connsiteX3" fmla="*/ 70317 w 501182"/>
              <a:gd name="connsiteY3" fmla="*/ 314325 h 314325"/>
              <a:gd name="connsiteX0" fmla="*/ 92542 w 523407"/>
              <a:gd name="connsiteY0" fmla="*/ 318446 h 318446"/>
              <a:gd name="connsiteX1" fmla="*/ 0 w 523407"/>
              <a:gd name="connsiteY1" fmla="*/ 0 h 318446"/>
              <a:gd name="connsiteX2" fmla="*/ 523407 w 523407"/>
              <a:gd name="connsiteY2" fmla="*/ 4121 h 318446"/>
              <a:gd name="connsiteX3" fmla="*/ 92542 w 523407"/>
              <a:gd name="connsiteY3" fmla="*/ 318446 h 318446"/>
              <a:gd name="connsiteX0" fmla="*/ 92542 w 523407"/>
              <a:gd name="connsiteY0" fmla="*/ 314325 h 314325"/>
              <a:gd name="connsiteX1" fmla="*/ 0 w 523407"/>
              <a:gd name="connsiteY1" fmla="*/ 37154 h 314325"/>
              <a:gd name="connsiteX2" fmla="*/ 523407 w 523407"/>
              <a:gd name="connsiteY2" fmla="*/ 0 h 314325"/>
              <a:gd name="connsiteX3" fmla="*/ 92542 w 523407"/>
              <a:gd name="connsiteY3" fmla="*/ 314325 h 314325"/>
              <a:gd name="connsiteX0" fmla="*/ 92542 w 501182"/>
              <a:gd name="connsiteY0" fmla="*/ 339725 h 339725"/>
              <a:gd name="connsiteX1" fmla="*/ 0 w 501182"/>
              <a:gd name="connsiteY1" fmla="*/ 62554 h 339725"/>
              <a:gd name="connsiteX2" fmla="*/ 501182 w 501182"/>
              <a:gd name="connsiteY2" fmla="*/ 0 h 339725"/>
              <a:gd name="connsiteX3" fmla="*/ 92542 w 501182"/>
              <a:gd name="connsiteY3" fmla="*/ 339725 h 339725"/>
            </a:gdLst>
            <a:ahLst/>
            <a:cxnLst>
              <a:cxn ang="0">
                <a:pos x="connsiteX0" y="connsiteY0"/>
              </a:cxn>
              <a:cxn ang="0">
                <a:pos x="connsiteX1" y="connsiteY1"/>
              </a:cxn>
              <a:cxn ang="0">
                <a:pos x="connsiteX2" y="connsiteY2"/>
              </a:cxn>
              <a:cxn ang="0">
                <a:pos x="connsiteX3" y="connsiteY3"/>
              </a:cxn>
            </a:cxnLst>
            <a:rect l="l" t="t" r="r" b="b"/>
            <a:pathLst>
              <a:path w="501182" h="339725">
                <a:moveTo>
                  <a:pt x="92542" y="339725"/>
                </a:moveTo>
                <a:lnTo>
                  <a:pt x="0" y="62554"/>
                </a:lnTo>
                <a:lnTo>
                  <a:pt x="501182" y="0"/>
                </a:lnTo>
                <a:lnTo>
                  <a:pt x="92542" y="339725"/>
                </a:lnTo>
                <a:close/>
              </a:path>
            </a:pathLst>
          </a:custGeom>
          <a:solidFill>
            <a:srgbClr val="00B9FA"/>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16483191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par>
                          <p:cTn id="10" fill="hold">
                            <p:stCondLst>
                              <p:cond delay="500"/>
                            </p:stCondLst>
                            <p:childTnLst>
                              <p:par>
                                <p:cTn id="11" presetID="10" presetClass="entr" presetSubtype="0" fill="hold" grpId="0" nodeType="afterEffect">
                                  <p:stCondLst>
                                    <p:cond delay="0"/>
                                  </p:stCondLst>
                                  <p:iterate type="lt">
                                    <p:tmPct val="3000"/>
                                  </p:iterate>
                                  <p:childTnLst>
                                    <p:set>
                                      <p:cBhvr>
                                        <p:cTn id="12" dur="1" fill="hold">
                                          <p:stCondLst>
                                            <p:cond delay="0"/>
                                          </p:stCondLst>
                                        </p:cTn>
                                        <p:tgtEl>
                                          <p:spTgt spid="60"/>
                                        </p:tgtEl>
                                        <p:attrNameLst>
                                          <p:attrName>style.visibility</p:attrName>
                                        </p:attrNameLst>
                                      </p:cBhvr>
                                      <p:to>
                                        <p:strVal val="visible"/>
                                      </p:to>
                                    </p:set>
                                    <p:animEffect transition="in" filter="fade">
                                      <p:cBhvr>
                                        <p:cTn id="13" dur="500"/>
                                        <p:tgtEl>
                                          <p:spTgt spid="60"/>
                                        </p:tgtEl>
                                      </p:cBhvr>
                                    </p:animEffect>
                                  </p:childTnLst>
                                </p:cTn>
                              </p:par>
                            </p:childTnLst>
                          </p:cTn>
                        </p:par>
                        <p:par>
                          <p:cTn id="14" fill="hold">
                            <p:stCondLst>
                              <p:cond delay="1315"/>
                            </p:stCondLst>
                            <p:childTnLst>
                              <p:par>
                                <p:cTn id="15" presetID="22" presetClass="entr" presetSubtype="8" fill="hold" nodeType="after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wipe(left)">
                                      <p:cBhvr>
                                        <p:cTn id="17" dur="500"/>
                                        <p:tgtEl>
                                          <p:spTgt spid="45"/>
                                        </p:tgtEl>
                                      </p:cBhvr>
                                    </p:animEffect>
                                  </p:childTnLst>
                                </p:cTn>
                              </p:par>
                            </p:childTnLst>
                          </p:cTn>
                        </p:par>
                        <p:par>
                          <p:cTn id="18" fill="hold">
                            <p:stCondLst>
                              <p:cond delay="1815"/>
                            </p:stCondLst>
                            <p:childTnLst>
                              <p:par>
                                <p:cTn id="19" presetID="49" presetClass="entr" presetSubtype="0" decel="100000" fill="hold" nodeType="after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p:cTn id="21" dur="500" fill="hold"/>
                                        <p:tgtEl>
                                          <p:spTgt spid="21"/>
                                        </p:tgtEl>
                                        <p:attrNameLst>
                                          <p:attrName>ppt_w</p:attrName>
                                        </p:attrNameLst>
                                      </p:cBhvr>
                                      <p:tavLst>
                                        <p:tav tm="0">
                                          <p:val>
                                            <p:fltVal val="0"/>
                                          </p:val>
                                        </p:tav>
                                        <p:tav tm="100000">
                                          <p:val>
                                            <p:strVal val="#ppt_w"/>
                                          </p:val>
                                        </p:tav>
                                      </p:tavLst>
                                    </p:anim>
                                    <p:anim calcmode="lin" valueType="num">
                                      <p:cBhvr>
                                        <p:cTn id="22" dur="500" fill="hold"/>
                                        <p:tgtEl>
                                          <p:spTgt spid="21"/>
                                        </p:tgtEl>
                                        <p:attrNameLst>
                                          <p:attrName>ppt_h</p:attrName>
                                        </p:attrNameLst>
                                      </p:cBhvr>
                                      <p:tavLst>
                                        <p:tav tm="0">
                                          <p:val>
                                            <p:fltVal val="0"/>
                                          </p:val>
                                        </p:tav>
                                        <p:tav tm="100000">
                                          <p:val>
                                            <p:strVal val="#ppt_h"/>
                                          </p:val>
                                        </p:tav>
                                      </p:tavLst>
                                    </p:anim>
                                    <p:anim calcmode="lin" valueType="num">
                                      <p:cBhvr>
                                        <p:cTn id="23" dur="500" fill="hold"/>
                                        <p:tgtEl>
                                          <p:spTgt spid="21"/>
                                        </p:tgtEl>
                                        <p:attrNameLst>
                                          <p:attrName>style.rotation</p:attrName>
                                        </p:attrNameLst>
                                      </p:cBhvr>
                                      <p:tavLst>
                                        <p:tav tm="0">
                                          <p:val>
                                            <p:fltVal val="360"/>
                                          </p:val>
                                        </p:tav>
                                        <p:tav tm="100000">
                                          <p:val>
                                            <p:fltVal val="0"/>
                                          </p:val>
                                        </p:tav>
                                      </p:tavLst>
                                    </p:anim>
                                    <p:animEffect transition="in" filter="fade">
                                      <p:cBhvr>
                                        <p:cTn id="24" dur="500"/>
                                        <p:tgtEl>
                                          <p:spTgt spid="21"/>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wipe(left)">
                                      <p:cBhvr>
                                        <p:cTn id="27" dur="500"/>
                                        <p:tgtEl>
                                          <p:spTgt spid="36"/>
                                        </p:tgtEl>
                                      </p:cBhvr>
                                    </p:animEffect>
                                  </p:childTnLst>
                                </p:cTn>
                              </p:par>
                              <p:par>
                                <p:cTn id="28" presetID="22" presetClass="entr" presetSubtype="8" fill="hold" nodeType="withEffect">
                                  <p:stCondLst>
                                    <p:cond delay="0"/>
                                  </p:stCondLst>
                                  <p:childTnLst>
                                    <p:set>
                                      <p:cBhvr>
                                        <p:cTn id="29" dur="1" fill="hold">
                                          <p:stCondLst>
                                            <p:cond delay="0"/>
                                          </p:stCondLst>
                                        </p:cTn>
                                        <p:tgtEl>
                                          <p:spTgt spid="38"/>
                                        </p:tgtEl>
                                        <p:attrNameLst>
                                          <p:attrName>style.visibility</p:attrName>
                                        </p:attrNameLst>
                                      </p:cBhvr>
                                      <p:to>
                                        <p:strVal val="visible"/>
                                      </p:to>
                                    </p:set>
                                    <p:animEffect transition="in" filter="wipe(left)">
                                      <p:cBhvr>
                                        <p:cTn id="30" dur="500"/>
                                        <p:tgtEl>
                                          <p:spTgt spid="38"/>
                                        </p:tgtEl>
                                      </p:cBhvr>
                                    </p:animEffect>
                                  </p:childTnLst>
                                </p:cTn>
                              </p:par>
                            </p:childTnLst>
                          </p:cTn>
                        </p:par>
                        <p:par>
                          <p:cTn id="31" fill="hold">
                            <p:stCondLst>
                              <p:cond delay="2315"/>
                            </p:stCondLst>
                            <p:childTnLst>
                              <p:par>
                                <p:cTn id="32" presetID="10" presetClass="entr" presetSubtype="0" fill="hold" grpId="0" nodeType="after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fade">
                                      <p:cBhvr>
                                        <p:cTn id="34" dur="500"/>
                                        <p:tgtEl>
                                          <p:spTgt spid="37"/>
                                        </p:tgtEl>
                                      </p:cBhvr>
                                    </p:animEffect>
                                  </p:childTnLst>
                                </p:cTn>
                              </p:par>
                            </p:childTnLst>
                          </p:cTn>
                        </p:par>
                        <p:par>
                          <p:cTn id="35" fill="hold">
                            <p:stCondLst>
                              <p:cond delay="2815"/>
                            </p:stCondLst>
                            <p:childTnLst>
                              <p:par>
                                <p:cTn id="36" presetID="22" presetClass="entr" presetSubtype="8" fill="hold" nodeType="afterEffect">
                                  <p:stCondLst>
                                    <p:cond delay="0"/>
                                  </p:stCondLst>
                                  <p:childTnLst>
                                    <p:set>
                                      <p:cBhvr>
                                        <p:cTn id="37" dur="1" fill="hold">
                                          <p:stCondLst>
                                            <p:cond delay="0"/>
                                          </p:stCondLst>
                                        </p:cTn>
                                        <p:tgtEl>
                                          <p:spTgt spid="48"/>
                                        </p:tgtEl>
                                        <p:attrNameLst>
                                          <p:attrName>style.visibility</p:attrName>
                                        </p:attrNameLst>
                                      </p:cBhvr>
                                      <p:to>
                                        <p:strVal val="visible"/>
                                      </p:to>
                                    </p:set>
                                    <p:animEffect transition="in" filter="wipe(left)">
                                      <p:cBhvr>
                                        <p:cTn id="38" dur="500"/>
                                        <p:tgtEl>
                                          <p:spTgt spid="48"/>
                                        </p:tgtEl>
                                      </p:cBhvr>
                                    </p:animEffect>
                                  </p:childTnLst>
                                </p:cTn>
                              </p:par>
                            </p:childTnLst>
                          </p:cTn>
                        </p:par>
                        <p:par>
                          <p:cTn id="39" fill="hold">
                            <p:stCondLst>
                              <p:cond delay="3315"/>
                            </p:stCondLst>
                            <p:childTnLst>
                              <p:par>
                                <p:cTn id="40" presetID="49" presetClass="entr" presetSubtype="0" decel="100000" fill="hold" nodeType="afterEffect">
                                  <p:stCondLst>
                                    <p:cond delay="0"/>
                                  </p:stCondLst>
                                  <p:childTnLst>
                                    <p:set>
                                      <p:cBhvr>
                                        <p:cTn id="41" dur="1" fill="hold">
                                          <p:stCondLst>
                                            <p:cond delay="0"/>
                                          </p:stCondLst>
                                        </p:cTn>
                                        <p:tgtEl>
                                          <p:spTgt spid="31"/>
                                        </p:tgtEl>
                                        <p:attrNameLst>
                                          <p:attrName>style.visibility</p:attrName>
                                        </p:attrNameLst>
                                      </p:cBhvr>
                                      <p:to>
                                        <p:strVal val="visible"/>
                                      </p:to>
                                    </p:set>
                                    <p:anim calcmode="lin" valueType="num">
                                      <p:cBhvr>
                                        <p:cTn id="42" dur="500" fill="hold"/>
                                        <p:tgtEl>
                                          <p:spTgt spid="31"/>
                                        </p:tgtEl>
                                        <p:attrNameLst>
                                          <p:attrName>ppt_w</p:attrName>
                                        </p:attrNameLst>
                                      </p:cBhvr>
                                      <p:tavLst>
                                        <p:tav tm="0">
                                          <p:val>
                                            <p:fltVal val="0"/>
                                          </p:val>
                                        </p:tav>
                                        <p:tav tm="100000">
                                          <p:val>
                                            <p:strVal val="#ppt_w"/>
                                          </p:val>
                                        </p:tav>
                                      </p:tavLst>
                                    </p:anim>
                                    <p:anim calcmode="lin" valueType="num">
                                      <p:cBhvr>
                                        <p:cTn id="43" dur="500" fill="hold"/>
                                        <p:tgtEl>
                                          <p:spTgt spid="31"/>
                                        </p:tgtEl>
                                        <p:attrNameLst>
                                          <p:attrName>ppt_h</p:attrName>
                                        </p:attrNameLst>
                                      </p:cBhvr>
                                      <p:tavLst>
                                        <p:tav tm="0">
                                          <p:val>
                                            <p:fltVal val="0"/>
                                          </p:val>
                                        </p:tav>
                                        <p:tav tm="100000">
                                          <p:val>
                                            <p:strVal val="#ppt_h"/>
                                          </p:val>
                                        </p:tav>
                                      </p:tavLst>
                                    </p:anim>
                                    <p:anim calcmode="lin" valueType="num">
                                      <p:cBhvr>
                                        <p:cTn id="44" dur="500" fill="hold"/>
                                        <p:tgtEl>
                                          <p:spTgt spid="31"/>
                                        </p:tgtEl>
                                        <p:attrNameLst>
                                          <p:attrName>style.rotation</p:attrName>
                                        </p:attrNameLst>
                                      </p:cBhvr>
                                      <p:tavLst>
                                        <p:tav tm="0">
                                          <p:val>
                                            <p:fltVal val="360"/>
                                          </p:val>
                                        </p:tav>
                                        <p:tav tm="100000">
                                          <p:val>
                                            <p:fltVal val="0"/>
                                          </p:val>
                                        </p:tav>
                                      </p:tavLst>
                                    </p:anim>
                                    <p:animEffect transition="in" filter="fade">
                                      <p:cBhvr>
                                        <p:cTn id="45" dur="500"/>
                                        <p:tgtEl>
                                          <p:spTgt spid="31"/>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39"/>
                                        </p:tgtEl>
                                        <p:attrNameLst>
                                          <p:attrName>style.visibility</p:attrName>
                                        </p:attrNameLst>
                                      </p:cBhvr>
                                      <p:to>
                                        <p:strVal val="visible"/>
                                      </p:to>
                                    </p:set>
                                    <p:animEffect transition="in" filter="wipe(left)">
                                      <p:cBhvr>
                                        <p:cTn id="48" dur="500"/>
                                        <p:tgtEl>
                                          <p:spTgt spid="39"/>
                                        </p:tgtEl>
                                      </p:cBhvr>
                                    </p:animEffect>
                                  </p:childTnLst>
                                </p:cTn>
                              </p:par>
                              <p:par>
                                <p:cTn id="49" presetID="22" presetClass="entr" presetSubtype="8" fill="hold" nodeType="withEffect">
                                  <p:stCondLst>
                                    <p:cond delay="0"/>
                                  </p:stCondLst>
                                  <p:childTnLst>
                                    <p:set>
                                      <p:cBhvr>
                                        <p:cTn id="50" dur="1" fill="hold">
                                          <p:stCondLst>
                                            <p:cond delay="0"/>
                                          </p:stCondLst>
                                        </p:cTn>
                                        <p:tgtEl>
                                          <p:spTgt spid="41"/>
                                        </p:tgtEl>
                                        <p:attrNameLst>
                                          <p:attrName>style.visibility</p:attrName>
                                        </p:attrNameLst>
                                      </p:cBhvr>
                                      <p:to>
                                        <p:strVal val="visible"/>
                                      </p:to>
                                    </p:set>
                                    <p:animEffect transition="in" filter="wipe(left)">
                                      <p:cBhvr>
                                        <p:cTn id="51" dur="500"/>
                                        <p:tgtEl>
                                          <p:spTgt spid="41"/>
                                        </p:tgtEl>
                                      </p:cBhvr>
                                    </p:animEffect>
                                  </p:childTnLst>
                                </p:cTn>
                              </p:par>
                            </p:childTnLst>
                          </p:cTn>
                        </p:par>
                        <p:par>
                          <p:cTn id="52" fill="hold">
                            <p:stCondLst>
                              <p:cond delay="3815"/>
                            </p:stCondLst>
                            <p:childTnLst>
                              <p:par>
                                <p:cTn id="53" presetID="10" presetClass="entr" presetSubtype="0" fill="hold" grpId="0" nodeType="afterEffect">
                                  <p:stCondLst>
                                    <p:cond delay="0"/>
                                  </p:stCondLst>
                                  <p:childTnLst>
                                    <p:set>
                                      <p:cBhvr>
                                        <p:cTn id="54" dur="1" fill="hold">
                                          <p:stCondLst>
                                            <p:cond delay="0"/>
                                          </p:stCondLst>
                                        </p:cTn>
                                        <p:tgtEl>
                                          <p:spTgt spid="40"/>
                                        </p:tgtEl>
                                        <p:attrNameLst>
                                          <p:attrName>style.visibility</p:attrName>
                                        </p:attrNameLst>
                                      </p:cBhvr>
                                      <p:to>
                                        <p:strVal val="visible"/>
                                      </p:to>
                                    </p:set>
                                    <p:animEffect transition="in" filter="fade">
                                      <p:cBhvr>
                                        <p:cTn id="55" dur="500"/>
                                        <p:tgtEl>
                                          <p:spTgt spid="40"/>
                                        </p:tgtEl>
                                      </p:cBhvr>
                                    </p:animEffect>
                                  </p:childTnLst>
                                </p:cTn>
                              </p:par>
                            </p:childTnLst>
                          </p:cTn>
                        </p:par>
                        <p:par>
                          <p:cTn id="56" fill="hold">
                            <p:stCondLst>
                              <p:cond delay="4315"/>
                            </p:stCondLst>
                            <p:childTnLst>
                              <p:par>
                                <p:cTn id="57" presetID="22" presetClass="entr" presetSubtype="8" fill="hold" nodeType="afterEffect">
                                  <p:stCondLst>
                                    <p:cond delay="0"/>
                                  </p:stCondLst>
                                  <p:childTnLst>
                                    <p:set>
                                      <p:cBhvr>
                                        <p:cTn id="58" dur="1" fill="hold">
                                          <p:stCondLst>
                                            <p:cond delay="0"/>
                                          </p:stCondLst>
                                        </p:cTn>
                                        <p:tgtEl>
                                          <p:spTgt spid="51"/>
                                        </p:tgtEl>
                                        <p:attrNameLst>
                                          <p:attrName>style.visibility</p:attrName>
                                        </p:attrNameLst>
                                      </p:cBhvr>
                                      <p:to>
                                        <p:strVal val="visible"/>
                                      </p:to>
                                    </p:set>
                                    <p:animEffect transition="in" filter="wipe(left)">
                                      <p:cBhvr>
                                        <p:cTn id="59" dur="500"/>
                                        <p:tgtEl>
                                          <p:spTgt spid="51"/>
                                        </p:tgtEl>
                                      </p:cBhvr>
                                    </p:animEffect>
                                  </p:childTnLst>
                                </p:cTn>
                              </p:par>
                            </p:childTnLst>
                          </p:cTn>
                        </p:par>
                        <p:par>
                          <p:cTn id="60" fill="hold">
                            <p:stCondLst>
                              <p:cond delay="4815"/>
                            </p:stCondLst>
                            <p:childTnLst>
                              <p:par>
                                <p:cTn id="61" presetID="49" presetClass="entr" presetSubtype="0" decel="100000" fill="hold" nodeType="afterEffect">
                                  <p:stCondLst>
                                    <p:cond delay="0"/>
                                  </p:stCondLst>
                                  <p:childTnLst>
                                    <p:set>
                                      <p:cBhvr>
                                        <p:cTn id="62" dur="1" fill="hold">
                                          <p:stCondLst>
                                            <p:cond delay="0"/>
                                          </p:stCondLst>
                                        </p:cTn>
                                        <p:tgtEl>
                                          <p:spTgt spid="26"/>
                                        </p:tgtEl>
                                        <p:attrNameLst>
                                          <p:attrName>style.visibility</p:attrName>
                                        </p:attrNameLst>
                                      </p:cBhvr>
                                      <p:to>
                                        <p:strVal val="visible"/>
                                      </p:to>
                                    </p:set>
                                    <p:anim calcmode="lin" valueType="num">
                                      <p:cBhvr>
                                        <p:cTn id="63" dur="500" fill="hold"/>
                                        <p:tgtEl>
                                          <p:spTgt spid="26"/>
                                        </p:tgtEl>
                                        <p:attrNameLst>
                                          <p:attrName>ppt_w</p:attrName>
                                        </p:attrNameLst>
                                      </p:cBhvr>
                                      <p:tavLst>
                                        <p:tav tm="0">
                                          <p:val>
                                            <p:fltVal val="0"/>
                                          </p:val>
                                        </p:tav>
                                        <p:tav tm="100000">
                                          <p:val>
                                            <p:strVal val="#ppt_w"/>
                                          </p:val>
                                        </p:tav>
                                      </p:tavLst>
                                    </p:anim>
                                    <p:anim calcmode="lin" valueType="num">
                                      <p:cBhvr>
                                        <p:cTn id="64" dur="500" fill="hold"/>
                                        <p:tgtEl>
                                          <p:spTgt spid="26"/>
                                        </p:tgtEl>
                                        <p:attrNameLst>
                                          <p:attrName>ppt_h</p:attrName>
                                        </p:attrNameLst>
                                      </p:cBhvr>
                                      <p:tavLst>
                                        <p:tav tm="0">
                                          <p:val>
                                            <p:fltVal val="0"/>
                                          </p:val>
                                        </p:tav>
                                        <p:tav tm="100000">
                                          <p:val>
                                            <p:strVal val="#ppt_h"/>
                                          </p:val>
                                        </p:tav>
                                      </p:tavLst>
                                    </p:anim>
                                    <p:anim calcmode="lin" valueType="num">
                                      <p:cBhvr>
                                        <p:cTn id="65" dur="500" fill="hold"/>
                                        <p:tgtEl>
                                          <p:spTgt spid="26"/>
                                        </p:tgtEl>
                                        <p:attrNameLst>
                                          <p:attrName>style.rotation</p:attrName>
                                        </p:attrNameLst>
                                      </p:cBhvr>
                                      <p:tavLst>
                                        <p:tav tm="0">
                                          <p:val>
                                            <p:fltVal val="360"/>
                                          </p:val>
                                        </p:tav>
                                        <p:tav tm="100000">
                                          <p:val>
                                            <p:fltVal val="0"/>
                                          </p:val>
                                        </p:tav>
                                      </p:tavLst>
                                    </p:anim>
                                    <p:animEffect transition="in" filter="fade">
                                      <p:cBhvr>
                                        <p:cTn id="66" dur="500"/>
                                        <p:tgtEl>
                                          <p:spTgt spid="26"/>
                                        </p:tgtEl>
                                      </p:cBhvr>
                                    </p:animEffect>
                                  </p:childTnLst>
                                </p:cTn>
                              </p:par>
                              <p:par>
                                <p:cTn id="67" presetID="22" presetClass="entr" presetSubtype="8" fill="hold" grpId="0" nodeType="withEffect">
                                  <p:stCondLst>
                                    <p:cond delay="0"/>
                                  </p:stCondLst>
                                  <p:childTnLst>
                                    <p:set>
                                      <p:cBhvr>
                                        <p:cTn id="68" dur="1" fill="hold">
                                          <p:stCondLst>
                                            <p:cond delay="0"/>
                                          </p:stCondLst>
                                        </p:cTn>
                                        <p:tgtEl>
                                          <p:spTgt spid="42"/>
                                        </p:tgtEl>
                                        <p:attrNameLst>
                                          <p:attrName>style.visibility</p:attrName>
                                        </p:attrNameLst>
                                      </p:cBhvr>
                                      <p:to>
                                        <p:strVal val="visible"/>
                                      </p:to>
                                    </p:set>
                                    <p:animEffect transition="in" filter="wipe(left)">
                                      <p:cBhvr>
                                        <p:cTn id="69" dur="500"/>
                                        <p:tgtEl>
                                          <p:spTgt spid="42"/>
                                        </p:tgtEl>
                                      </p:cBhvr>
                                    </p:animEffect>
                                  </p:childTnLst>
                                </p:cTn>
                              </p:par>
                              <p:par>
                                <p:cTn id="70" presetID="22" presetClass="entr" presetSubtype="8" fill="hold" nodeType="withEffect">
                                  <p:stCondLst>
                                    <p:cond delay="0"/>
                                  </p:stCondLst>
                                  <p:childTnLst>
                                    <p:set>
                                      <p:cBhvr>
                                        <p:cTn id="71" dur="1" fill="hold">
                                          <p:stCondLst>
                                            <p:cond delay="0"/>
                                          </p:stCondLst>
                                        </p:cTn>
                                        <p:tgtEl>
                                          <p:spTgt spid="44"/>
                                        </p:tgtEl>
                                        <p:attrNameLst>
                                          <p:attrName>style.visibility</p:attrName>
                                        </p:attrNameLst>
                                      </p:cBhvr>
                                      <p:to>
                                        <p:strVal val="visible"/>
                                      </p:to>
                                    </p:set>
                                    <p:animEffect transition="in" filter="wipe(left)">
                                      <p:cBhvr>
                                        <p:cTn id="72" dur="500"/>
                                        <p:tgtEl>
                                          <p:spTgt spid="44"/>
                                        </p:tgtEl>
                                      </p:cBhvr>
                                    </p:animEffect>
                                  </p:childTnLst>
                                </p:cTn>
                              </p:par>
                            </p:childTnLst>
                          </p:cTn>
                        </p:par>
                        <p:par>
                          <p:cTn id="73" fill="hold">
                            <p:stCondLst>
                              <p:cond delay="5315"/>
                            </p:stCondLst>
                            <p:childTnLst>
                              <p:par>
                                <p:cTn id="74" presetID="10" presetClass="entr" presetSubtype="0" fill="hold" grpId="0" nodeType="afterEffect">
                                  <p:stCondLst>
                                    <p:cond delay="0"/>
                                  </p:stCondLst>
                                  <p:childTnLst>
                                    <p:set>
                                      <p:cBhvr>
                                        <p:cTn id="75" dur="1" fill="hold">
                                          <p:stCondLst>
                                            <p:cond delay="0"/>
                                          </p:stCondLst>
                                        </p:cTn>
                                        <p:tgtEl>
                                          <p:spTgt spid="43"/>
                                        </p:tgtEl>
                                        <p:attrNameLst>
                                          <p:attrName>style.visibility</p:attrName>
                                        </p:attrNameLst>
                                      </p:cBhvr>
                                      <p:to>
                                        <p:strVal val="visible"/>
                                      </p:to>
                                    </p:set>
                                    <p:animEffect transition="in" filter="fade">
                                      <p:cBhvr>
                                        <p:cTn id="76"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9" grpId="0"/>
      <p:bldP spid="40" grpId="0"/>
      <p:bldP spid="42" grpId="0"/>
      <p:bldP spid="43" grpId="0"/>
      <p:bldP spid="60"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11" name="组合 10"/>
          <p:cNvGrpSpPr/>
          <p:nvPr/>
        </p:nvGrpSpPr>
        <p:grpSpPr>
          <a:xfrm>
            <a:off x="8157494" y="1540644"/>
            <a:ext cx="3302388" cy="4712944"/>
            <a:chOff x="8157494" y="1540644"/>
            <a:chExt cx="3302388" cy="4712944"/>
          </a:xfrm>
        </p:grpSpPr>
        <p:sp>
          <p:nvSpPr>
            <p:cNvPr id="391" name="矩形: 折角 390"/>
            <p:cNvSpPr/>
            <p:nvPr/>
          </p:nvSpPr>
          <p:spPr>
            <a:xfrm>
              <a:off x="8157494" y="1540645"/>
              <a:ext cx="3301635" cy="4712943"/>
            </a:xfrm>
            <a:prstGeom prst="foldedCorner">
              <a:avLst/>
            </a:prstGeom>
            <a:solidFill>
              <a:schemeClr val="bg1"/>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8" name="矩形 397"/>
            <p:cNvSpPr/>
            <p:nvPr/>
          </p:nvSpPr>
          <p:spPr>
            <a:xfrm>
              <a:off x="8158247" y="1540644"/>
              <a:ext cx="3301635" cy="1816919"/>
            </a:xfrm>
            <a:prstGeom prst="rect">
              <a:avLst/>
            </a:prstGeom>
            <a:solidFill>
              <a:srgbClr val="25C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04" name="文本框 403"/>
            <p:cNvSpPr txBox="1"/>
            <p:nvPr/>
          </p:nvSpPr>
          <p:spPr>
            <a:xfrm>
              <a:off x="8549664" y="5701338"/>
              <a:ext cx="1450109" cy="523220"/>
            </a:xfrm>
            <a:prstGeom prst="rect">
              <a:avLst/>
            </a:prstGeom>
            <a:noFill/>
          </p:spPr>
          <p:txBody>
            <a:bodyPr wrap="square" rtlCol="0">
              <a:spAutoFit/>
            </a:bodyPr>
            <a:lstStyle/>
            <a:p>
              <a:r>
                <a:rPr lang="en-US" altLang="zh-CN" sz="2800">
                  <a:solidFill>
                    <a:schemeClr val="bg1">
                      <a:lumMod val="85000"/>
                    </a:schemeClr>
                  </a:solidFill>
                  <a:cs typeface="+mn-ea"/>
                  <a:sym typeface="+mn-lt"/>
                </a:rPr>
                <a:t>THREE</a:t>
              </a:r>
              <a:endParaRPr lang="zh-CN" altLang="en-US" sz="2800">
                <a:solidFill>
                  <a:schemeClr val="bg1">
                    <a:lumMod val="85000"/>
                  </a:schemeClr>
                </a:solidFill>
                <a:cs typeface="+mn-ea"/>
                <a:sym typeface="+mn-lt"/>
              </a:endParaRPr>
            </a:p>
          </p:txBody>
        </p:sp>
        <p:cxnSp>
          <p:nvCxnSpPr>
            <p:cNvPr id="408" name="直接连接符 407"/>
            <p:cNvCxnSpPr/>
            <p:nvPr/>
          </p:nvCxnSpPr>
          <p:spPr>
            <a:xfrm>
              <a:off x="9999773" y="5962948"/>
              <a:ext cx="827884"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nvGrpSpPr>
          <p:cNvPr id="10" name="组合 9"/>
          <p:cNvGrpSpPr/>
          <p:nvPr/>
        </p:nvGrpSpPr>
        <p:grpSpPr>
          <a:xfrm>
            <a:off x="4373710" y="1540644"/>
            <a:ext cx="3301635" cy="4712943"/>
            <a:chOff x="4373710" y="1540644"/>
            <a:chExt cx="3301635" cy="4712943"/>
          </a:xfrm>
        </p:grpSpPr>
        <p:sp>
          <p:nvSpPr>
            <p:cNvPr id="394" name="矩形: 折角 393"/>
            <p:cNvSpPr/>
            <p:nvPr/>
          </p:nvSpPr>
          <p:spPr>
            <a:xfrm>
              <a:off x="4373710" y="1540644"/>
              <a:ext cx="3301635" cy="4712943"/>
            </a:xfrm>
            <a:prstGeom prst="foldedCorner">
              <a:avLst/>
            </a:prstGeom>
            <a:solidFill>
              <a:schemeClr val="bg1"/>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7" name="矩形 396"/>
            <p:cNvSpPr/>
            <p:nvPr/>
          </p:nvSpPr>
          <p:spPr>
            <a:xfrm>
              <a:off x="4373710" y="1540644"/>
              <a:ext cx="3301635" cy="1816919"/>
            </a:xfrm>
            <a:prstGeom prst="rect">
              <a:avLst/>
            </a:prstGeom>
            <a:solidFill>
              <a:srgbClr val="25C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03" name="文本框 402"/>
            <p:cNvSpPr txBox="1"/>
            <p:nvPr/>
          </p:nvSpPr>
          <p:spPr>
            <a:xfrm>
              <a:off x="4784676" y="5701338"/>
              <a:ext cx="1450109" cy="523220"/>
            </a:xfrm>
            <a:prstGeom prst="rect">
              <a:avLst/>
            </a:prstGeom>
            <a:noFill/>
          </p:spPr>
          <p:txBody>
            <a:bodyPr wrap="square" rtlCol="0">
              <a:spAutoFit/>
            </a:bodyPr>
            <a:lstStyle/>
            <a:p>
              <a:r>
                <a:rPr lang="en-US" altLang="zh-CN" sz="2800">
                  <a:solidFill>
                    <a:schemeClr val="bg1">
                      <a:lumMod val="85000"/>
                    </a:schemeClr>
                  </a:solidFill>
                  <a:cs typeface="+mn-ea"/>
                  <a:sym typeface="+mn-lt"/>
                </a:rPr>
                <a:t>TWO</a:t>
              </a:r>
              <a:endParaRPr lang="zh-CN" altLang="en-US" sz="2800">
                <a:solidFill>
                  <a:schemeClr val="bg1">
                    <a:lumMod val="85000"/>
                  </a:schemeClr>
                </a:solidFill>
                <a:cs typeface="+mn-ea"/>
                <a:sym typeface="+mn-lt"/>
              </a:endParaRPr>
            </a:p>
          </p:txBody>
        </p:sp>
        <p:cxnSp>
          <p:nvCxnSpPr>
            <p:cNvPr id="407" name="直接连接符 406"/>
            <p:cNvCxnSpPr/>
            <p:nvPr/>
          </p:nvCxnSpPr>
          <p:spPr>
            <a:xfrm>
              <a:off x="5952395" y="5962948"/>
              <a:ext cx="1016000"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nvGrpSpPr>
          <p:cNvPr id="9" name="组合 8"/>
          <p:cNvGrpSpPr/>
          <p:nvPr/>
        </p:nvGrpSpPr>
        <p:grpSpPr>
          <a:xfrm>
            <a:off x="589927" y="1540644"/>
            <a:ext cx="3301635" cy="4712943"/>
            <a:chOff x="589927" y="1540644"/>
            <a:chExt cx="3301635" cy="4712943"/>
          </a:xfrm>
        </p:grpSpPr>
        <p:sp>
          <p:nvSpPr>
            <p:cNvPr id="392" name="矩形: 折角 391"/>
            <p:cNvSpPr/>
            <p:nvPr/>
          </p:nvSpPr>
          <p:spPr>
            <a:xfrm>
              <a:off x="589927" y="1540644"/>
              <a:ext cx="3301635" cy="4712943"/>
            </a:xfrm>
            <a:prstGeom prst="foldedCorner">
              <a:avLst/>
            </a:prstGeom>
            <a:solidFill>
              <a:schemeClr val="bg1"/>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6" name="矩形 395"/>
            <p:cNvSpPr/>
            <p:nvPr/>
          </p:nvSpPr>
          <p:spPr>
            <a:xfrm>
              <a:off x="589927" y="1540644"/>
              <a:ext cx="3301635" cy="1816919"/>
            </a:xfrm>
            <a:prstGeom prst="rect">
              <a:avLst/>
            </a:prstGeom>
            <a:solidFill>
              <a:srgbClr val="25C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02" name="文本框 401"/>
            <p:cNvSpPr txBox="1"/>
            <p:nvPr/>
          </p:nvSpPr>
          <p:spPr>
            <a:xfrm>
              <a:off x="983674" y="5701338"/>
              <a:ext cx="1450109" cy="523220"/>
            </a:xfrm>
            <a:prstGeom prst="rect">
              <a:avLst/>
            </a:prstGeom>
            <a:noFill/>
          </p:spPr>
          <p:txBody>
            <a:bodyPr wrap="square" rtlCol="0">
              <a:spAutoFit/>
            </a:bodyPr>
            <a:lstStyle/>
            <a:p>
              <a:r>
                <a:rPr lang="en-US" altLang="zh-CN" sz="2800">
                  <a:solidFill>
                    <a:schemeClr val="bg1">
                      <a:lumMod val="85000"/>
                    </a:schemeClr>
                  </a:solidFill>
                  <a:cs typeface="+mn-ea"/>
                  <a:sym typeface="+mn-lt"/>
                </a:rPr>
                <a:t>ONE</a:t>
              </a:r>
              <a:endParaRPr lang="zh-CN" altLang="en-US" sz="2800">
                <a:solidFill>
                  <a:schemeClr val="bg1">
                    <a:lumMod val="85000"/>
                  </a:schemeClr>
                </a:solidFill>
                <a:cs typeface="+mn-ea"/>
                <a:sym typeface="+mn-lt"/>
              </a:endParaRPr>
            </a:p>
          </p:txBody>
        </p:sp>
        <p:cxnSp>
          <p:nvCxnSpPr>
            <p:cNvPr id="406" name="直接连接符 405"/>
            <p:cNvCxnSpPr/>
            <p:nvPr/>
          </p:nvCxnSpPr>
          <p:spPr>
            <a:xfrm>
              <a:off x="2075543" y="5962948"/>
              <a:ext cx="1016000"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399" name="矩形 398"/>
          <p:cNvSpPr/>
          <p:nvPr/>
        </p:nvSpPr>
        <p:spPr>
          <a:xfrm>
            <a:off x="856117" y="3657834"/>
            <a:ext cx="2772455" cy="2419124"/>
          </a:xfrm>
          <a:prstGeom prst="rect">
            <a:avLst/>
          </a:prstGeom>
          <a:noFill/>
          <a:effectLst/>
        </p:spPr>
        <p:txBody>
          <a:bodyPr wrap="square" rtlCol="0">
            <a:spAutoFit/>
          </a:bodyPr>
          <a:lstStyle/>
          <a:p>
            <a:pPr algn="ctr">
              <a:lnSpc>
                <a:spcPct val="120000"/>
              </a:lnSpc>
            </a:pPr>
            <a:r>
              <a:rPr lang="en-US" altLang="zh-CN">
                <a:solidFill>
                  <a:schemeClr val="tx1">
                    <a:lumMod val="75000"/>
                    <a:lumOff val="25000"/>
                  </a:schemeClr>
                </a:solidFill>
                <a:cs typeface="+mn-ea"/>
                <a:sym typeface="+mn-lt"/>
              </a:rPr>
              <a:t>Lorem ipsum dolor sit amet, adipisicing elit, sed do eiusmod tempor ut labore et dolore magna aliqua. sed do eiusmod incididunt ut </a:t>
            </a:r>
            <a:endParaRPr lang="zh-CN" altLang="en-US">
              <a:solidFill>
                <a:schemeClr val="tx1">
                  <a:lumMod val="75000"/>
                  <a:lumOff val="25000"/>
                </a:schemeClr>
              </a:solidFill>
              <a:cs typeface="+mn-ea"/>
              <a:sym typeface="+mn-lt"/>
            </a:endParaRPr>
          </a:p>
          <a:p>
            <a:pPr algn="ctr">
              <a:lnSpc>
                <a:spcPct val="120000"/>
              </a:lnSpc>
            </a:pPr>
            <a:r>
              <a:rPr lang="en-US" altLang="zh-CN">
                <a:solidFill>
                  <a:schemeClr val="tx1">
                    <a:lumMod val="75000"/>
                    <a:lumOff val="25000"/>
                  </a:schemeClr>
                </a:solidFill>
                <a:cs typeface="+mn-ea"/>
                <a:sym typeface="+mn-lt"/>
              </a:rPr>
              <a:t> </a:t>
            </a:r>
            <a:endParaRPr lang="zh-CN" altLang="en-US">
              <a:solidFill>
                <a:schemeClr val="tx1">
                  <a:lumMod val="75000"/>
                  <a:lumOff val="25000"/>
                </a:schemeClr>
              </a:solidFill>
              <a:cs typeface="+mn-ea"/>
              <a:sym typeface="+mn-lt"/>
            </a:endParaRPr>
          </a:p>
        </p:txBody>
      </p:sp>
      <p:sp>
        <p:nvSpPr>
          <p:cNvPr id="400" name="矩形 399"/>
          <p:cNvSpPr/>
          <p:nvPr/>
        </p:nvSpPr>
        <p:spPr>
          <a:xfrm>
            <a:off x="4686001" y="3656810"/>
            <a:ext cx="2772455" cy="2419124"/>
          </a:xfrm>
          <a:prstGeom prst="rect">
            <a:avLst/>
          </a:prstGeom>
          <a:noFill/>
          <a:effectLst/>
        </p:spPr>
        <p:txBody>
          <a:bodyPr wrap="square" rtlCol="0">
            <a:spAutoFit/>
          </a:bodyPr>
          <a:lstStyle/>
          <a:p>
            <a:pPr algn="ctr">
              <a:lnSpc>
                <a:spcPct val="120000"/>
              </a:lnSpc>
            </a:pPr>
            <a:r>
              <a:rPr lang="en-US" altLang="zh-CN">
                <a:solidFill>
                  <a:schemeClr val="tx1">
                    <a:lumMod val="75000"/>
                    <a:lumOff val="25000"/>
                  </a:schemeClr>
                </a:solidFill>
                <a:cs typeface="+mn-ea"/>
                <a:sym typeface="+mn-lt"/>
              </a:rPr>
              <a:t>Lorem ipsum dolor sit amet, adipisicing elit, sed do eiusmod tempor ut labore et dolore magna aliqua. sed do eiusmod incididunt ut </a:t>
            </a:r>
            <a:endParaRPr lang="zh-CN" altLang="en-US">
              <a:solidFill>
                <a:schemeClr val="tx1">
                  <a:lumMod val="75000"/>
                  <a:lumOff val="25000"/>
                </a:schemeClr>
              </a:solidFill>
              <a:cs typeface="+mn-ea"/>
              <a:sym typeface="+mn-lt"/>
            </a:endParaRPr>
          </a:p>
          <a:p>
            <a:pPr algn="ctr">
              <a:lnSpc>
                <a:spcPct val="120000"/>
              </a:lnSpc>
            </a:pPr>
            <a:r>
              <a:rPr lang="en-US" altLang="zh-CN">
                <a:solidFill>
                  <a:schemeClr val="tx1">
                    <a:lumMod val="75000"/>
                    <a:lumOff val="25000"/>
                  </a:schemeClr>
                </a:solidFill>
                <a:cs typeface="+mn-ea"/>
                <a:sym typeface="+mn-lt"/>
              </a:rPr>
              <a:t> </a:t>
            </a:r>
            <a:endParaRPr lang="zh-CN" altLang="en-US">
              <a:solidFill>
                <a:schemeClr val="tx1">
                  <a:lumMod val="75000"/>
                  <a:lumOff val="25000"/>
                </a:schemeClr>
              </a:solidFill>
              <a:cs typeface="+mn-ea"/>
              <a:sym typeface="+mn-lt"/>
            </a:endParaRPr>
          </a:p>
        </p:txBody>
      </p:sp>
      <p:sp>
        <p:nvSpPr>
          <p:cNvPr id="401" name="矩形 400"/>
          <p:cNvSpPr/>
          <p:nvPr/>
        </p:nvSpPr>
        <p:spPr>
          <a:xfrm>
            <a:off x="8422083" y="3656810"/>
            <a:ext cx="2772455" cy="2419124"/>
          </a:xfrm>
          <a:prstGeom prst="rect">
            <a:avLst/>
          </a:prstGeom>
          <a:noFill/>
          <a:effectLst/>
        </p:spPr>
        <p:txBody>
          <a:bodyPr wrap="square" rtlCol="0">
            <a:spAutoFit/>
          </a:bodyPr>
          <a:lstStyle/>
          <a:p>
            <a:pPr algn="ctr">
              <a:lnSpc>
                <a:spcPct val="120000"/>
              </a:lnSpc>
            </a:pPr>
            <a:r>
              <a:rPr lang="en-US" altLang="zh-CN">
                <a:solidFill>
                  <a:schemeClr val="tx1">
                    <a:lumMod val="75000"/>
                    <a:lumOff val="25000"/>
                  </a:schemeClr>
                </a:solidFill>
                <a:cs typeface="+mn-ea"/>
                <a:sym typeface="+mn-lt"/>
              </a:rPr>
              <a:t>Lorem ipsum dolor sit amet, adipisicing elit, sed do eiusmod tempor ut labore et dolore magna aliqua. sed do eiusmod incididunt ut </a:t>
            </a:r>
            <a:endParaRPr lang="zh-CN" altLang="en-US">
              <a:solidFill>
                <a:schemeClr val="tx1">
                  <a:lumMod val="75000"/>
                  <a:lumOff val="25000"/>
                </a:schemeClr>
              </a:solidFill>
              <a:cs typeface="+mn-ea"/>
              <a:sym typeface="+mn-lt"/>
            </a:endParaRPr>
          </a:p>
          <a:p>
            <a:pPr algn="ctr">
              <a:lnSpc>
                <a:spcPct val="120000"/>
              </a:lnSpc>
            </a:pPr>
            <a:r>
              <a:rPr lang="en-US" altLang="zh-CN">
                <a:solidFill>
                  <a:schemeClr val="tx1">
                    <a:lumMod val="75000"/>
                    <a:lumOff val="25000"/>
                  </a:schemeClr>
                </a:solidFill>
                <a:cs typeface="+mn-ea"/>
                <a:sym typeface="+mn-lt"/>
              </a:rPr>
              <a:t> </a:t>
            </a:r>
            <a:endParaRPr lang="zh-CN" altLang="en-US">
              <a:solidFill>
                <a:schemeClr val="tx1">
                  <a:lumMod val="75000"/>
                  <a:lumOff val="25000"/>
                </a:schemeClr>
              </a:solidFill>
              <a:cs typeface="+mn-ea"/>
              <a:sym typeface="+mn-lt"/>
            </a:endParaRPr>
          </a:p>
        </p:txBody>
      </p:sp>
      <p:sp>
        <p:nvSpPr>
          <p:cNvPr id="410" name="任意多边形: 形状 409"/>
          <p:cNvSpPr>
            <a:spLocks noEditPoints="1"/>
          </p:cNvSpPr>
          <p:nvPr/>
        </p:nvSpPr>
        <p:spPr bwMode="auto">
          <a:xfrm>
            <a:off x="1752271" y="1797388"/>
            <a:ext cx="961240" cy="961240"/>
          </a:xfrm>
          <a:custGeom>
            <a:avLst/>
            <a:gdLst>
              <a:gd name="T0" fmla="*/ 37 w 37"/>
              <a:gd name="T1" fmla="*/ 18 h 37"/>
              <a:gd name="T2" fmla="*/ 19 w 37"/>
              <a:gd name="T3" fmla="*/ 37 h 37"/>
              <a:gd name="T4" fmla="*/ 0 w 37"/>
              <a:gd name="T5" fmla="*/ 18 h 37"/>
              <a:gd name="T6" fmla="*/ 19 w 37"/>
              <a:gd name="T7" fmla="*/ 0 h 37"/>
              <a:gd name="T8" fmla="*/ 37 w 37"/>
              <a:gd name="T9" fmla="*/ 18 h 37"/>
              <a:gd name="T10" fmla="*/ 26 w 37"/>
              <a:gd name="T11" fmla="*/ 22 h 37"/>
              <a:gd name="T12" fmla="*/ 20 w 37"/>
              <a:gd name="T13" fmla="*/ 16 h 37"/>
              <a:gd name="T14" fmla="*/ 16 w 37"/>
              <a:gd name="T15" fmla="*/ 13 h 37"/>
              <a:gd name="T16" fmla="*/ 19 w 37"/>
              <a:gd name="T17" fmla="*/ 11 h 37"/>
              <a:gd name="T18" fmla="*/ 24 w 37"/>
              <a:gd name="T19" fmla="*/ 13 h 37"/>
              <a:gd name="T20" fmla="*/ 25 w 37"/>
              <a:gd name="T21" fmla="*/ 9 h 37"/>
              <a:gd name="T22" fmla="*/ 20 w 37"/>
              <a:gd name="T23" fmla="*/ 8 h 37"/>
              <a:gd name="T24" fmla="*/ 20 w 37"/>
              <a:gd name="T25" fmla="*/ 7 h 37"/>
              <a:gd name="T26" fmla="*/ 20 w 37"/>
              <a:gd name="T27" fmla="*/ 7 h 37"/>
              <a:gd name="T28" fmla="*/ 20 w 37"/>
              <a:gd name="T29" fmla="*/ 7 h 37"/>
              <a:gd name="T30" fmla="*/ 18 w 37"/>
              <a:gd name="T31" fmla="*/ 5 h 37"/>
              <a:gd name="T32" fmla="*/ 17 w 37"/>
              <a:gd name="T33" fmla="*/ 7 h 37"/>
              <a:gd name="T34" fmla="*/ 17 w 37"/>
              <a:gd name="T35" fmla="*/ 7 h 37"/>
              <a:gd name="T36" fmla="*/ 17 w 37"/>
              <a:gd name="T37" fmla="*/ 8 h 37"/>
              <a:gd name="T38" fmla="*/ 17 w 37"/>
              <a:gd name="T39" fmla="*/ 8 h 37"/>
              <a:gd name="T40" fmla="*/ 11 w 37"/>
              <a:gd name="T41" fmla="*/ 14 h 37"/>
              <a:gd name="T42" fmla="*/ 17 w 37"/>
              <a:gd name="T43" fmla="*/ 20 h 37"/>
              <a:gd name="T44" fmla="*/ 21 w 37"/>
              <a:gd name="T45" fmla="*/ 23 h 37"/>
              <a:gd name="T46" fmla="*/ 18 w 37"/>
              <a:gd name="T47" fmla="*/ 25 h 37"/>
              <a:gd name="T48" fmla="*/ 12 w 37"/>
              <a:gd name="T49" fmla="*/ 24 h 37"/>
              <a:gd name="T50" fmla="*/ 11 w 37"/>
              <a:gd name="T51" fmla="*/ 27 h 37"/>
              <a:gd name="T52" fmla="*/ 17 w 37"/>
              <a:gd name="T53" fmla="*/ 29 h 37"/>
              <a:gd name="T54" fmla="*/ 17 w 37"/>
              <a:gd name="T55" fmla="*/ 29 h 37"/>
              <a:gd name="T56" fmla="*/ 17 w 37"/>
              <a:gd name="T57" fmla="*/ 29 h 37"/>
              <a:gd name="T58" fmla="*/ 17 w 37"/>
              <a:gd name="T59" fmla="*/ 30 h 37"/>
              <a:gd name="T60" fmla="*/ 18 w 37"/>
              <a:gd name="T61" fmla="*/ 31 h 37"/>
              <a:gd name="T62" fmla="*/ 20 w 37"/>
              <a:gd name="T63" fmla="*/ 30 h 37"/>
              <a:gd name="T64" fmla="*/ 20 w 37"/>
              <a:gd name="T65" fmla="*/ 29 h 37"/>
              <a:gd name="T66" fmla="*/ 20 w 37"/>
              <a:gd name="T67" fmla="*/ 29 h 37"/>
              <a:gd name="T68" fmla="*/ 20 w 37"/>
              <a:gd name="T69" fmla="*/ 29 h 37"/>
              <a:gd name="T70" fmla="*/ 26 w 37"/>
              <a:gd name="T71" fmla="*/ 22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7" h="37">
                <a:moveTo>
                  <a:pt x="37" y="18"/>
                </a:moveTo>
                <a:cubicBezTo>
                  <a:pt x="37" y="28"/>
                  <a:pt x="29" y="37"/>
                  <a:pt x="19" y="37"/>
                </a:cubicBezTo>
                <a:cubicBezTo>
                  <a:pt x="8" y="37"/>
                  <a:pt x="0" y="28"/>
                  <a:pt x="0" y="18"/>
                </a:cubicBezTo>
                <a:cubicBezTo>
                  <a:pt x="0" y="8"/>
                  <a:pt x="8" y="0"/>
                  <a:pt x="19" y="0"/>
                </a:cubicBezTo>
                <a:cubicBezTo>
                  <a:pt x="29" y="0"/>
                  <a:pt x="37" y="8"/>
                  <a:pt x="37" y="18"/>
                </a:cubicBezTo>
                <a:close/>
                <a:moveTo>
                  <a:pt x="26" y="22"/>
                </a:moveTo>
                <a:cubicBezTo>
                  <a:pt x="26" y="19"/>
                  <a:pt x="24" y="18"/>
                  <a:pt x="20" y="16"/>
                </a:cubicBezTo>
                <a:cubicBezTo>
                  <a:pt x="18" y="15"/>
                  <a:pt x="16" y="14"/>
                  <a:pt x="16" y="13"/>
                </a:cubicBezTo>
                <a:cubicBezTo>
                  <a:pt x="16" y="12"/>
                  <a:pt x="17" y="11"/>
                  <a:pt x="19" y="11"/>
                </a:cubicBezTo>
                <a:cubicBezTo>
                  <a:pt x="22" y="11"/>
                  <a:pt x="23" y="12"/>
                  <a:pt x="24" y="13"/>
                </a:cubicBezTo>
                <a:cubicBezTo>
                  <a:pt x="25" y="9"/>
                  <a:pt x="25" y="9"/>
                  <a:pt x="25" y="9"/>
                </a:cubicBezTo>
                <a:cubicBezTo>
                  <a:pt x="24" y="8"/>
                  <a:pt x="22" y="8"/>
                  <a:pt x="20" y="8"/>
                </a:cubicBezTo>
                <a:cubicBezTo>
                  <a:pt x="20" y="7"/>
                  <a:pt x="20" y="7"/>
                  <a:pt x="20" y="7"/>
                </a:cubicBezTo>
                <a:cubicBezTo>
                  <a:pt x="20" y="7"/>
                  <a:pt x="20" y="7"/>
                  <a:pt x="20" y="7"/>
                </a:cubicBezTo>
                <a:cubicBezTo>
                  <a:pt x="20" y="7"/>
                  <a:pt x="20" y="7"/>
                  <a:pt x="20" y="7"/>
                </a:cubicBezTo>
                <a:cubicBezTo>
                  <a:pt x="20" y="6"/>
                  <a:pt x="19" y="5"/>
                  <a:pt x="18" y="5"/>
                </a:cubicBezTo>
                <a:cubicBezTo>
                  <a:pt x="18" y="5"/>
                  <a:pt x="17" y="6"/>
                  <a:pt x="17" y="7"/>
                </a:cubicBezTo>
                <a:cubicBezTo>
                  <a:pt x="17" y="7"/>
                  <a:pt x="17" y="7"/>
                  <a:pt x="17" y="7"/>
                </a:cubicBezTo>
                <a:cubicBezTo>
                  <a:pt x="17" y="8"/>
                  <a:pt x="17" y="8"/>
                  <a:pt x="17" y="8"/>
                </a:cubicBezTo>
                <a:cubicBezTo>
                  <a:pt x="17" y="8"/>
                  <a:pt x="17" y="8"/>
                  <a:pt x="17" y="8"/>
                </a:cubicBezTo>
                <a:cubicBezTo>
                  <a:pt x="13" y="9"/>
                  <a:pt x="11" y="11"/>
                  <a:pt x="11" y="14"/>
                </a:cubicBezTo>
                <a:cubicBezTo>
                  <a:pt x="11" y="17"/>
                  <a:pt x="14" y="19"/>
                  <a:pt x="17" y="20"/>
                </a:cubicBezTo>
                <a:cubicBezTo>
                  <a:pt x="20" y="21"/>
                  <a:pt x="21" y="22"/>
                  <a:pt x="21" y="23"/>
                </a:cubicBezTo>
                <a:cubicBezTo>
                  <a:pt x="21" y="24"/>
                  <a:pt x="20" y="25"/>
                  <a:pt x="18" y="25"/>
                </a:cubicBezTo>
                <a:cubicBezTo>
                  <a:pt x="15" y="25"/>
                  <a:pt x="13" y="24"/>
                  <a:pt x="12" y="24"/>
                </a:cubicBezTo>
                <a:cubicBezTo>
                  <a:pt x="11" y="27"/>
                  <a:pt x="11" y="27"/>
                  <a:pt x="11" y="27"/>
                </a:cubicBezTo>
                <a:cubicBezTo>
                  <a:pt x="12" y="28"/>
                  <a:pt x="15" y="29"/>
                  <a:pt x="17" y="29"/>
                </a:cubicBezTo>
                <a:cubicBezTo>
                  <a:pt x="17" y="29"/>
                  <a:pt x="17" y="29"/>
                  <a:pt x="17" y="29"/>
                </a:cubicBezTo>
                <a:cubicBezTo>
                  <a:pt x="17" y="29"/>
                  <a:pt x="17" y="29"/>
                  <a:pt x="17" y="29"/>
                </a:cubicBezTo>
                <a:cubicBezTo>
                  <a:pt x="17" y="30"/>
                  <a:pt x="17" y="30"/>
                  <a:pt x="17" y="30"/>
                </a:cubicBezTo>
                <a:cubicBezTo>
                  <a:pt x="17" y="31"/>
                  <a:pt x="18" y="31"/>
                  <a:pt x="18" y="31"/>
                </a:cubicBezTo>
                <a:cubicBezTo>
                  <a:pt x="19" y="31"/>
                  <a:pt x="20" y="31"/>
                  <a:pt x="20" y="30"/>
                </a:cubicBezTo>
                <a:cubicBezTo>
                  <a:pt x="20" y="29"/>
                  <a:pt x="20" y="29"/>
                  <a:pt x="20" y="29"/>
                </a:cubicBezTo>
                <a:cubicBezTo>
                  <a:pt x="20" y="29"/>
                  <a:pt x="20" y="29"/>
                  <a:pt x="20" y="29"/>
                </a:cubicBezTo>
                <a:cubicBezTo>
                  <a:pt x="20" y="29"/>
                  <a:pt x="20" y="29"/>
                  <a:pt x="20" y="29"/>
                </a:cubicBezTo>
                <a:cubicBezTo>
                  <a:pt x="24" y="28"/>
                  <a:pt x="26" y="25"/>
                  <a:pt x="26" y="22"/>
                </a:cubicBezTo>
                <a:close/>
              </a:path>
            </a:pathLst>
          </a:custGeom>
          <a:solidFill>
            <a:schemeClr val="bg1"/>
          </a:solidFill>
          <a:ln>
            <a:noFill/>
          </a:ln>
          <a:effectLst>
            <a:outerShdw dist="50800" dir="2700000" algn="tl" rotWithShape="0">
              <a:prstClr val="black">
                <a:alpha val="10000"/>
              </a:prstClr>
            </a:outerShdw>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11" name="文本框 410"/>
          <p:cNvSpPr txBox="1"/>
          <p:nvPr/>
        </p:nvSpPr>
        <p:spPr>
          <a:xfrm>
            <a:off x="1001552" y="2845713"/>
            <a:ext cx="2478384" cy="400110"/>
          </a:xfrm>
          <a:prstGeom prst="rect">
            <a:avLst/>
          </a:prstGeom>
          <a:noFill/>
          <a:effectLst>
            <a:outerShdw dist="38100" dir="2700000" algn="tl" rotWithShape="0">
              <a:prstClr val="black">
                <a:alpha val="20000"/>
              </a:prstClr>
            </a:outerShdw>
          </a:effectLst>
        </p:spPr>
        <p:txBody>
          <a:bodyPr wrap="square" rtlCol="0">
            <a:spAutoFit/>
          </a:bodyPr>
          <a:lstStyle/>
          <a:p>
            <a:pPr algn="ctr"/>
            <a:r>
              <a:rPr lang="en-US" altLang="zh-CN" sz="2000">
                <a:solidFill>
                  <a:schemeClr val="bg1"/>
                </a:solidFill>
                <a:cs typeface="+mn-ea"/>
                <a:sym typeface="+mn-lt"/>
              </a:rPr>
              <a:t>ADD YOUR TITLE</a:t>
            </a:r>
            <a:endParaRPr lang="zh-CN" altLang="en-US" sz="2000">
              <a:solidFill>
                <a:schemeClr val="bg1"/>
              </a:solidFill>
              <a:cs typeface="+mn-ea"/>
              <a:sym typeface="+mn-lt"/>
            </a:endParaRPr>
          </a:p>
        </p:txBody>
      </p:sp>
      <p:cxnSp>
        <p:nvCxnSpPr>
          <p:cNvPr id="412" name="直接连接符 411"/>
          <p:cNvCxnSpPr/>
          <p:nvPr/>
        </p:nvCxnSpPr>
        <p:spPr>
          <a:xfrm>
            <a:off x="1139371" y="2298091"/>
            <a:ext cx="50074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4" name="直接连接符 413"/>
          <p:cNvCxnSpPr/>
          <p:nvPr/>
        </p:nvCxnSpPr>
        <p:spPr>
          <a:xfrm>
            <a:off x="2859314" y="2276320"/>
            <a:ext cx="50074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416" name="文本框 415"/>
          <p:cNvSpPr txBox="1"/>
          <p:nvPr/>
        </p:nvSpPr>
        <p:spPr>
          <a:xfrm>
            <a:off x="4784676" y="2844092"/>
            <a:ext cx="2478384" cy="400110"/>
          </a:xfrm>
          <a:prstGeom prst="rect">
            <a:avLst/>
          </a:prstGeom>
          <a:noFill/>
          <a:effectLst>
            <a:outerShdw dist="38100" dir="2700000" algn="tl" rotWithShape="0">
              <a:prstClr val="black">
                <a:alpha val="20000"/>
              </a:prstClr>
            </a:outerShdw>
          </a:effectLst>
        </p:spPr>
        <p:txBody>
          <a:bodyPr wrap="square" rtlCol="0">
            <a:spAutoFit/>
          </a:bodyPr>
          <a:lstStyle/>
          <a:p>
            <a:pPr algn="ctr"/>
            <a:r>
              <a:rPr lang="en-US" altLang="zh-CN" sz="2000">
                <a:solidFill>
                  <a:schemeClr val="bg1"/>
                </a:solidFill>
                <a:cs typeface="+mn-ea"/>
                <a:sym typeface="+mn-lt"/>
              </a:rPr>
              <a:t>ADD YOUR TITLE</a:t>
            </a:r>
            <a:endParaRPr lang="zh-CN" altLang="en-US" sz="2000">
              <a:solidFill>
                <a:schemeClr val="bg1"/>
              </a:solidFill>
              <a:cs typeface="+mn-ea"/>
              <a:sym typeface="+mn-lt"/>
            </a:endParaRPr>
          </a:p>
        </p:txBody>
      </p:sp>
      <p:cxnSp>
        <p:nvCxnSpPr>
          <p:cNvPr id="417" name="直接连接符 416"/>
          <p:cNvCxnSpPr/>
          <p:nvPr/>
        </p:nvCxnSpPr>
        <p:spPr>
          <a:xfrm>
            <a:off x="4922495" y="2296470"/>
            <a:ext cx="50074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8" name="直接连接符 417"/>
          <p:cNvCxnSpPr/>
          <p:nvPr/>
        </p:nvCxnSpPr>
        <p:spPr>
          <a:xfrm>
            <a:off x="6642438" y="2274699"/>
            <a:ext cx="50074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420" name="文本框 419"/>
          <p:cNvSpPr txBox="1"/>
          <p:nvPr/>
        </p:nvSpPr>
        <p:spPr>
          <a:xfrm>
            <a:off x="8550768" y="2844092"/>
            <a:ext cx="2478384" cy="400110"/>
          </a:xfrm>
          <a:prstGeom prst="rect">
            <a:avLst/>
          </a:prstGeom>
          <a:noFill/>
          <a:effectLst>
            <a:outerShdw dist="38100" dir="2700000" algn="tl" rotWithShape="0">
              <a:prstClr val="black">
                <a:alpha val="20000"/>
              </a:prstClr>
            </a:outerShdw>
          </a:effectLst>
        </p:spPr>
        <p:txBody>
          <a:bodyPr wrap="square" rtlCol="0">
            <a:spAutoFit/>
          </a:bodyPr>
          <a:lstStyle/>
          <a:p>
            <a:pPr algn="ctr"/>
            <a:r>
              <a:rPr lang="en-US" altLang="zh-CN" sz="2000">
                <a:solidFill>
                  <a:schemeClr val="bg1"/>
                </a:solidFill>
                <a:cs typeface="+mn-ea"/>
                <a:sym typeface="+mn-lt"/>
              </a:rPr>
              <a:t>ADD YOUR TITLE</a:t>
            </a:r>
            <a:endParaRPr lang="zh-CN" altLang="en-US" sz="2000">
              <a:solidFill>
                <a:schemeClr val="bg1"/>
              </a:solidFill>
              <a:cs typeface="+mn-ea"/>
              <a:sym typeface="+mn-lt"/>
            </a:endParaRPr>
          </a:p>
        </p:txBody>
      </p:sp>
      <p:cxnSp>
        <p:nvCxnSpPr>
          <p:cNvPr id="421" name="直接连接符 420"/>
          <p:cNvCxnSpPr/>
          <p:nvPr/>
        </p:nvCxnSpPr>
        <p:spPr>
          <a:xfrm>
            <a:off x="8688587" y="2296470"/>
            <a:ext cx="50074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2" name="直接连接符 421"/>
          <p:cNvCxnSpPr/>
          <p:nvPr/>
        </p:nvCxnSpPr>
        <p:spPr>
          <a:xfrm>
            <a:off x="10408530" y="2274699"/>
            <a:ext cx="50074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423" name="任意多边形: 形状 422"/>
          <p:cNvSpPr>
            <a:spLocks noEditPoints="1"/>
          </p:cNvSpPr>
          <p:nvPr/>
        </p:nvSpPr>
        <p:spPr bwMode="auto">
          <a:xfrm>
            <a:off x="5588314" y="1849239"/>
            <a:ext cx="885370" cy="909300"/>
          </a:xfrm>
          <a:custGeom>
            <a:avLst/>
            <a:gdLst>
              <a:gd name="T0" fmla="*/ 0 w 36"/>
              <a:gd name="T1" fmla="*/ 18 h 37"/>
              <a:gd name="T2" fmla="*/ 36 w 36"/>
              <a:gd name="T3" fmla="*/ 18 h 37"/>
              <a:gd name="T4" fmla="*/ 27 w 36"/>
              <a:gd name="T5" fmla="*/ 20 h 37"/>
              <a:gd name="T6" fmla="*/ 30 w 36"/>
              <a:gd name="T7" fmla="*/ 25 h 37"/>
              <a:gd name="T8" fmla="*/ 27 w 36"/>
              <a:gd name="T9" fmla="*/ 20 h 37"/>
              <a:gd name="T10" fmla="*/ 30 w 36"/>
              <a:gd name="T11" fmla="*/ 11 h 37"/>
              <a:gd name="T12" fmla="*/ 27 w 36"/>
              <a:gd name="T13" fmla="*/ 17 h 37"/>
              <a:gd name="T14" fmla="*/ 23 w 36"/>
              <a:gd name="T15" fmla="*/ 20 h 37"/>
              <a:gd name="T16" fmla="*/ 18 w 36"/>
              <a:gd name="T17" fmla="*/ 24 h 37"/>
              <a:gd name="T18" fmla="*/ 13 w 36"/>
              <a:gd name="T19" fmla="*/ 20 h 37"/>
              <a:gd name="T20" fmla="*/ 23 w 36"/>
              <a:gd name="T21" fmla="*/ 13 h 37"/>
              <a:gd name="T22" fmla="*/ 13 w 36"/>
              <a:gd name="T23" fmla="*/ 17 h 37"/>
              <a:gd name="T24" fmla="*/ 23 w 36"/>
              <a:gd name="T25" fmla="*/ 13 h 37"/>
              <a:gd name="T26" fmla="*/ 26 w 36"/>
              <a:gd name="T27" fmla="*/ 9 h 37"/>
              <a:gd name="T28" fmla="*/ 28 w 36"/>
              <a:gd name="T29" fmla="*/ 8 h 37"/>
              <a:gd name="T30" fmla="*/ 22 w 36"/>
              <a:gd name="T31" fmla="*/ 10 h 37"/>
              <a:gd name="T32" fmla="*/ 15 w 36"/>
              <a:gd name="T33" fmla="*/ 7 h 37"/>
              <a:gd name="T34" fmla="*/ 20 w 36"/>
              <a:gd name="T35" fmla="*/ 4 h 37"/>
              <a:gd name="T36" fmla="*/ 22 w 36"/>
              <a:gd name="T37" fmla="*/ 10 h 37"/>
              <a:gd name="T38" fmla="*/ 11 w 36"/>
              <a:gd name="T39" fmla="*/ 9 h 37"/>
              <a:gd name="T40" fmla="*/ 8 w 36"/>
              <a:gd name="T41" fmla="*/ 8 h 37"/>
              <a:gd name="T42" fmla="*/ 12 w 36"/>
              <a:gd name="T43" fmla="*/ 31 h 37"/>
              <a:gd name="T44" fmla="*/ 8 w 36"/>
              <a:gd name="T45" fmla="*/ 28 h 37"/>
              <a:gd name="T46" fmla="*/ 12 w 36"/>
              <a:gd name="T47" fmla="*/ 31 h 37"/>
              <a:gd name="T48" fmla="*/ 22 w 36"/>
              <a:gd name="T49" fmla="*/ 27 h 37"/>
              <a:gd name="T50" fmla="*/ 20 w 36"/>
              <a:gd name="T51" fmla="*/ 32 h 37"/>
              <a:gd name="T52" fmla="*/ 15 w 36"/>
              <a:gd name="T53" fmla="*/ 30 h 37"/>
              <a:gd name="T54" fmla="*/ 24 w 36"/>
              <a:gd name="T55" fmla="*/ 31 h 37"/>
              <a:gd name="T56" fmla="*/ 28 w 36"/>
              <a:gd name="T57" fmla="*/ 28 h 37"/>
              <a:gd name="T58" fmla="*/ 24 w 36"/>
              <a:gd name="T59" fmla="*/ 31 h 37"/>
              <a:gd name="T60" fmla="*/ 6 w 36"/>
              <a:gd name="T61" fmla="*/ 25 h 37"/>
              <a:gd name="T62" fmla="*/ 10 w 36"/>
              <a:gd name="T63" fmla="*/ 20 h 37"/>
              <a:gd name="T64" fmla="*/ 10 w 36"/>
              <a:gd name="T65" fmla="*/ 17 h 37"/>
              <a:gd name="T66" fmla="*/ 6 w 36"/>
              <a:gd name="T67" fmla="*/ 11 h 37"/>
              <a:gd name="T68" fmla="*/ 10 w 36"/>
              <a:gd name="T69" fmla="*/ 1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6" h="37">
                <a:moveTo>
                  <a:pt x="18" y="0"/>
                </a:moveTo>
                <a:cubicBezTo>
                  <a:pt x="8" y="0"/>
                  <a:pt x="0" y="8"/>
                  <a:pt x="0" y="18"/>
                </a:cubicBezTo>
                <a:cubicBezTo>
                  <a:pt x="0" y="28"/>
                  <a:pt x="8" y="37"/>
                  <a:pt x="18" y="37"/>
                </a:cubicBezTo>
                <a:cubicBezTo>
                  <a:pt x="28" y="37"/>
                  <a:pt x="36" y="28"/>
                  <a:pt x="36" y="18"/>
                </a:cubicBezTo>
                <a:cubicBezTo>
                  <a:pt x="36" y="8"/>
                  <a:pt x="28" y="0"/>
                  <a:pt x="18" y="0"/>
                </a:cubicBezTo>
                <a:close/>
                <a:moveTo>
                  <a:pt x="27" y="20"/>
                </a:moveTo>
                <a:cubicBezTo>
                  <a:pt x="32" y="20"/>
                  <a:pt x="32" y="20"/>
                  <a:pt x="32" y="20"/>
                </a:cubicBezTo>
                <a:cubicBezTo>
                  <a:pt x="32" y="22"/>
                  <a:pt x="31" y="24"/>
                  <a:pt x="30" y="25"/>
                </a:cubicBezTo>
                <a:cubicBezTo>
                  <a:pt x="29" y="25"/>
                  <a:pt x="28" y="24"/>
                  <a:pt x="26" y="24"/>
                </a:cubicBezTo>
                <a:cubicBezTo>
                  <a:pt x="26" y="23"/>
                  <a:pt x="27" y="21"/>
                  <a:pt x="27" y="20"/>
                </a:cubicBezTo>
                <a:close/>
                <a:moveTo>
                  <a:pt x="26" y="12"/>
                </a:moveTo>
                <a:cubicBezTo>
                  <a:pt x="28" y="12"/>
                  <a:pt x="29" y="12"/>
                  <a:pt x="30" y="11"/>
                </a:cubicBezTo>
                <a:cubicBezTo>
                  <a:pt x="31" y="13"/>
                  <a:pt x="32" y="15"/>
                  <a:pt x="32" y="17"/>
                </a:cubicBezTo>
                <a:cubicBezTo>
                  <a:pt x="27" y="17"/>
                  <a:pt x="27" y="17"/>
                  <a:pt x="27" y="17"/>
                </a:cubicBezTo>
                <a:cubicBezTo>
                  <a:pt x="27" y="15"/>
                  <a:pt x="26" y="14"/>
                  <a:pt x="26" y="12"/>
                </a:cubicBezTo>
                <a:close/>
                <a:moveTo>
                  <a:pt x="23" y="20"/>
                </a:moveTo>
                <a:cubicBezTo>
                  <a:pt x="23" y="21"/>
                  <a:pt x="23" y="23"/>
                  <a:pt x="23" y="24"/>
                </a:cubicBezTo>
                <a:cubicBezTo>
                  <a:pt x="21" y="24"/>
                  <a:pt x="20" y="24"/>
                  <a:pt x="18" y="24"/>
                </a:cubicBezTo>
                <a:cubicBezTo>
                  <a:pt x="16" y="24"/>
                  <a:pt x="15" y="24"/>
                  <a:pt x="13" y="24"/>
                </a:cubicBezTo>
                <a:cubicBezTo>
                  <a:pt x="13" y="23"/>
                  <a:pt x="13" y="21"/>
                  <a:pt x="13" y="20"/>
                </a:cubicBezTo>
                <a:lnTo>
                  <a:pt x="23" y="20"/>
                </a:lnTo>
                <a:close/>
                <a:moveTo>
                  <a:pt x="23" y="13"/>
                </a:moveTo>
                <a:cubicBezTo>
                  <a:pt x="23" y="14"/>
                  <a:pt x="23" y="15"/>
                  <a:pt x="23" y="17"/>
                </a:cubicBezTo>
                <a:cubicBezTo>
                  <a:pt x="13" y="17"/>
                  <a:pt x="13" y="17"/>
                  <a:pt x="13" y="17"/>
                </a:cubicBezTo>
                <a:cubicBezTo>
                  <a:pt x="13" y="15"/>
                  <a:pt x="13" y="14"/>
                  <a:pt x="13" y="13"/>
                </a:cubicBezTo>
                <a:cubicBezTo>
                  <a:pt x="16" y="13"/>
                  <a:pt x="20" y="13"/>
                  <a:pt x="23" y="13"/>
                </a:cubicBezTo>
                <a:close/>
                <a:moveTo>
                  <a:pt x="28" y="9"/>
                </a:moveTo>
                <a:cubicBezTo>
                  <a:pt x="27" y="9"/>
                  <a:pt x="26" y="9"/>
                  <a:pt x="26" y="9"/>
                </a:cubicBezTo>
                <a:cubicBezTo>
                  <a:pt x="25" y="8"/>
                  <a:pt x="25" y="7"/>
                  <a:pt x="24" y="6"/>
                </a:cubicBezTo>
                <a:cubicBezTo>
                  <a:pt x="26" y="7"/>
                  <a:pt x="27" y="7"/>
                  <a:pt x="28" y="8"/>
                </a:cubicBezTo>
                <a:cubicBezTo>
                  <a:pt x="28" y="8"/>
                  <a:pt x="28" y="9"/>
                  <a:pt x="28" y="9"/>
                </a:cubicBezTo>
                <a:close/>
                <a:moveTo>
                  <a:pt x="22" y="10"/>
                </a:moveTo>
                <a:cubicBezTo>
                  <a:pt x="20" y="10"/>
                  <a:pt x="17" y="10"/>
                  <a:pt x="14" y="10"/>
                </a:cubicBezTo>
                <a:cubicBezTo>
                  <a:pt x="14" y="9"/>
                  <a:pt x="14" y="8"/>
                  <a:pt x="15" y="7"/>
                </a:cubicBezTo>
                <a:cubicBezTo>
                  <a:pt x="15" y="6"/>
                  <a:pt x="16" y="5"/>
                  <a:pt x="16" y="4"/>
                </a:cubicBezTo>
                <a:cubicBezTo>
                  <a:pt x="17" y="4"/>
                  <a:pt x="19" y="4"/>
                  <a:pt x="20" y="4"/>
                </a:cubicBezTo>
                <a:cubicBezTo>
                  <a:pt x="20" y="5"/>
                  <a:pt x="21" y="6"/>
                  <a:pt x="21" y="7"/>
                </a:cubicBezTo>
                <a:cubicBezTo>
                  <a:pt x="22" y="8"/>
                  <a:pt x="22" y="9"/>
                  <a:pt x="22" y="10"/>
                </a:cubicBezTo>
                <a:close/>
                <a:moveTo>
                  <a:pt x="12" y="6"/>
                </a:moveTo>
                <a:cubicBezTo>
                  <a:pt x="11" y="7"/>
                  <a:pt x="11" y="8"/>
                  <a:pt x="11" y="9"/>
                </a:cubicBezTo>
                <a:cubicBezTo>
                  <a:pt x="10" y="9"/>
                  <a:pt x="9" y="9"/>
                  <a:pt x="8" y="9"/>
                </a:cubicBezTo>
                <a:cubicBezTo>
                  <a:pt x="8" y="9"/>
                  <a:pt x="8" y="8"/>
                  <a:pt x="8" y="8"/>
                </a:cubicBezTo>
                <a:cubicBezTo>
                  <a:pt x="9" y="7"/>
                  <a:pt x="10" y="7"/>
                  <a:pt x="12" y="6"/>
                </a:cubicBezTo>
                <a:close/>
                <a:moveTo>
                  <a:pt x="12" y="31"/>
                </a:moveTo>
                <a:cubicBezTo>
                  <a:pt x="10" y="30"/>
                  <a:pt x="9" y="29"/>
                  <a:pt x="8" y="28"/>
                </a:cubicBezTo>
                <a:cubicBezTo>
                  <a:pt x="8" y="28"/>
                  <a:pt x="8" y="28"/>
                  <a:pt x="8" y="28"/>
                </a:cubicBezTo>
                <a:cubicBezTo>
                  <a:pt x="9" y="28"/>
                  <a:pt x="10" y="28"/>
                  <a:pt x="11" y="27"/>
                </a:cubicBezTo>
                <a:cubicBezTo>
                  <a:pt x="11" y="29"/>
                  <a:pt x="11" y="30"/>
                  <a:pt x="12" y="31"/>
                </a:cubicBezTo>
                <a:close/>
                <a:moveTo>
                  <a:pt x="14" y="27"/>
                </a:moveTo>
                <a:cubicBezTo>
                  <a:pt x="17" y="27"/>
                  <a:pt x="20" y="27"/>
                  <a:pt x="22" y="27"/>
                </a:cubicBezTo>
                <a:cubicBezTo>
                  <a:pt x="22" y="28"/>
                  <a:pt x="22" y="29"/>
                  <a:pt x="21" y="30"/>
                </a:cubicBezTo>
                <a:cubicBezTo>
                  <a:pt x="21" y="31"/>
                  <a:pt x="20" y="31"/>
                  <a:pt x="20" y="32"/>
                </a:cubicBezTo>
                <a:cubicBezTo>
                  <a:pt x="19" y="32"/>
                  <a:pt x="17" y="32"/>
                  <a:pt x="16" y="32"/>
                </a:cubicBezTo>
                <a:cubicBezTo>
                  <a:pt x="16" y="31"/>
                  <a:pt x="15" y="31"/>
                  <a:pt x="15" y="30"/>
                </a:cubicBezTo>
                <a:cubicBezTo>
                  <a:pt x="14" y="29"/>
                  <a:pt x="14" y="28"/>
                  <a:pt x="14" y="27"/>
                </a:cubicBezTo>
                <a:close/>
                <a:moveTo>
                  <a:pt x="24" y="31"/>
                </a:moveTo>
                <a:cubicBezTo>
                  <a:pt x="25" y="30"/>
                  <a:pt x="25" y="29"/>
                  <a:pt x="26" y="27"/>
                </a:cubicBezTo>
                <a:cubicBezTo>
                  <a:pt x="26" y="28"/>
                  <a:pt x="27" y="28"/>
                  <a:pt x="28" y="28"/>
                </a:cubicBezTo>
                <a:cubicBezTo>
                  <a:pt x="28" y="28"/>
                  <a:pt x="28" y="28"/>
                  <a:pt x="28" y="28"/>
                </a:cubicBezTo>
                <a:cubicBezTo>
                  <a:pt x="27" y="29"/>
                  <a:pt x="26" y="30"/>
                  <a:pt x="24" y="31"/>
                </a:cubicBezTo>
                <a:close/>
                <a:moveTo>
                  <a:pt x="10" y="24"/>
                </a:moveTo>
                <a:cubicBezTo>
                  <a:pt x="8" y="24"/>
                  <a:pt x="7" y="25"/>
                  <a:pt x="6" y="25"/>
                </a:cubicBezTo>
                <a:cubicBezTo>
                  <a:pt x="5" y="24"/>
                  <a:pt x="4" y="22"/>
                  <a:pt x="4" y="20"/>
                </a:cubicBezTo>
                <a:cubicBezTo>
                  <a:pt x="10" y="20"/>
                  <a:pt x="10" y="20"/>
                  <a:pt x="10" y="20"/>
                </a:cubicBezTo>
                <a:cubicBezTo>
                  <a:pt x="10" y="21"/>
                  <a:pt x="10" y="23"/>
                  <a:pt x="10" y="24"/>
                </a:cubicBezTo>
                <a:close/>
                <a:moveTo>
                  <a:pt x="10" y="17"/>
                </a:moveTo>
                <a:cubicBezTo>
                  <a:pt x="4" y="17"/>
                  <a:pt x="4" y="17"/>
                  <a:pt x="4" y="17"/>
                </a:cubicBezTo>
                <a:cubicBezTo>
                  <a:pt x="4" y="15"/>
                  <a:pt x="5" y="13"/>
                  <a:pt x="6" y="11"/>
                </a:cubicBezTo>
                <a:cubicBezTo>
                  <a:pt x="7" y="12"/>
                  <a:pt x="8" y="12"/>
                  <a:pt x="10" y="12"/>
                </a:cubicBezTo>
                <a:cubicBezTo>
                  <a:pt x="10" y="14"/>
                  <a:pt x="10" y="15"/>
                  <a:pt x="10" y="17"/>
                </a:cubicBezTo>
                <a:close/>
              </a:path>
            </a:pathLst>
          </a:custGeom>
          <a:solidFill>
            <a:schemeClr val="bg1"/>
          </a:solidFill>
          <a:ln>
            <a:noFill/>
          </a:ln>
          <a:effectLst>
            <a:outerShdw dist="50800" dir="2700000" algn="tl" rotWithShape="0">
              <a:prstClr val="black">
                <a:alpha val="10000"/>
              </a:prstClr>
            </a:outerShdw>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nvGrpSpPr>
          <p:cNvPr id="424" name="组合 423"/>
          <p:cNvGrpSpPr/>
          <p:nvPr/>
        </p:nvGrpSpPr>
        <p:grpSpPr>
          <a:xfrm>
            <a:off x="9257084" y="1891770"/>
            <a:ext cx="1081659" cy="879750"/>
            <a:chOff x="7119938" y="488950"/>
            <a:chExt cx="119063" cy="96838"/>
          </a:xfrm>
        </p:grpSpPr>
        <p:sp>
          <p:nvSpPr>
            <p:cNvPr id="425" name="任意多边形: 形状 424"/>
            <p:cNvSpPr>
              <a:spLocks/>
            </p:cNvSpPr>
            <p:nvPr/>
          </p:nvSpPr>
          <p:spPr bwMode="auto">
            <a:xfrm>
              <a:off x="7119938" y="488950"/>
              <a:ext cx="93663" cy="68263"/>
            </a:xfrm>
            <a:custGeom>
              <a:avLst/>
              <a:gdLst>
                <a:gd name="T0" fmla="*/ 19 w 29"/>
                <a:gd name="T1" fmla="*/ 0 h 21"/>
                <a:gd name="T2" fmla="*/ 4 w 29"/>
                <a:gd name="T3" fmla="*/ 15 h 21"/>
                <a:gd name="T4" fmla="*/ 1 w 29"/>
                <a:gd name="T5" fmla="*/ 15 h 21"/>
                <a:gd name="T6" fmla="*/ 1 w 29"/>
                <a:gd name="T7" fmla="*/ 16 h 21"/>
                <a:gd name="T8" fmla="*/ 3 w 29"/>
                <a:gd name="T9" fmla="*/ 18 h 21"/>
                <a:gd name="T10" fmla="*/ 5 w 29"/>
                <a:gd name="T11" fmla="*/ 20 h 21"/>
                <a:gd name="T12" fmla="*/ 7 w 29"/>
                <a:gd name="T13" fmla="*/ 20 h 21"/>
                <a:gd name="T14" fmla="*/ 9 w 29"/>
                <a:gd name="T15" fmla="*/ 18 h 21"/>
                <a:gd name="T16" fmla="*/ 11 w 29"/>
                <a:gd name="T17" fmla="*/ 16 h 21"/>
                <a:gd name="T18" fmla="*/ 11 w 29"/>
                <a:gd name="T19" fmla="*/ 15 h 21"/>
                <a:gd name="T20" fmla="*/ 8 w 29"/>
                <a:gd name="T21" fmla="*/ 15 h 21"/>
                <a:gd name="T22" fmla="*/ 19 w 29"/>
                <a:gd name="T23" fmla="*/ 5 h 21"/>
                <a:gd name="T24" fmla="*/ 26 w 29"/>
                <a:gd name="T25" fmla="*/ 8 h 21"/>
                <a:gd name="T26" fmla="*/ 29 w 29"/>
                <a:gd name="T27" fmla="*/ 4 h 21"/>
                <a:gd name="T28" fmla="*/ 19 w 29"/>
                <a:gd name="T29"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 h="21">
                  <a:moveTo>
                    <a:pt x="19" y="0"/>
                  </a:moveTo>
                  <a:cubicBezTo>
                    <a:pt x="10" y="0"/>
                    <a:pt x="4" y="7"/>
                    <a:pt x="4" y="15"/>
                  </a:cubicBezTo>
                  <a:cubicBezTo>
                    <a:pt x="1" y="15"/>
                    <a:pt x="1" y="15"/>
                    <a:pt x="1" y="15"/>
                  </a:cubicBezTo>
                  <a:cubicBezTo>
                    <a:pt x="0" y="15"/>
                    <a:pt x="0" y="15"/>
                    <a:pt x="1" y="16"/>
                  </a:cubicBezTo>
                  <a:cubicBezTo>
                    <a:pt x="3" y="18"/>
                    <a:pt x="3" y="18"/>
                    <a:pt x="3" y="18"/>
                  </a:cubicBezTo>
                  <a:cubicBezTo>
                    <a:pt x="5" y="20"/>
                    <a:pt x="5" y="20"/>
                    <a:pt x="5" y="20"/>
                  </a:cubicBezTo>
                  <a:cubicBezTo>
                    <a:pt x="6" y="21"/>
                    <a:pt x="7" y="21"/>
                    <a:pt x="7" y="20"/>
                  </a:cubicBezTo>
                  <a:cubicBezTo>
                    <a:pt x="9" y="18"/>
                    <a:pt x="9" y="18"/>
                    <a:pt x="9" y="18"/>
                  </a:cubicBezTo>
                  <a:cubicBezTo>
                    <a:pt x="11" y="16"/>
                    <a:pt x="11" y="16"/>
                    <a:pt x="11" y="16"/>
                  </a:cubicBezTo>
                  <a:cubicBezTo>
                    <a:pt x="12" y="15"/>
                    <a:pt x="12" y="15"/>
                    <a:pt x="11" y="15"/>
                  </a:cubicBezTo>
                  <a:cubicBezTo>
                    <a:pt x="8" y="15"/>
                    <a:pt x="8" y="15"/>
                    <a:pt x="8" y="15"/>
                  </a:cubicBezTo>
                  <a:cubicBezTo>
                    <a:pt x="8" y="9"/>
                    <a:pt x="13" y="5"/>
                    <a:pt x="19" y="5"/>
                  </a:cubicBezTo>
                  <a:cubicBezTo>
                    <a:pt x="22" y="5"/>
                    <a:pt x="24" y="6"/>
                    <a:pt x="26" y="8"/>
                  </a:cubicBezTo>
                  <a:cubicBezTo>
                    <a:pt x="29" y="4"/>
                    <a:pt x="29" y="4"/>
                    <a:pt x="29" y="4"/>
                  </a:cubicBezTo>
                  <a:cubicBezTo>
                    <a:pt x="27" y="2"/>
                    <a:pt x="23" y="0"/>
                    <a:pt x="19" y="0"/>
                  </a:cubicBezTo>
                  <a:close/>
                </a:path>
              </a:pathLst>
            </a:custGeom>
            <a:solidFill>
              <a:schemeClr val="bg1"/>
            </a:solidFill>
            <a:ln>
              <a:noFill/>
            </a:ln>
            <a:effectLst>
              <a:outerShdw dist="50800" dir="2700000" algn="tl" rotWithShape="0">
                <a:prstClr val="black">
                  <a:alpha val="10000"/>
                </a:prstClr>
              </a:outerShdw>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26" name="任意多边形: 形状 425"/>
            <p:cNvSpPr>
              <a:spLocks/>
            </p:cNvSpPr>
            <p:nvPr/>
          </p:nvSpPr>
          <p:spPr bwMode="auto">
            <a:xfrm>
              <a:off x="7145338" y="517525"/>
              <a:ext cx="93663" cy="68263"/>
            </a:xfrm>
            <a:custGeom>
              <a:avLst/>
              <a:gdLst>
                <a:gd name="T0" fmla="*/ 11 w 29"/>
                <a:gd name="T1" fmla="*/ 21 h 21"/>
                <a:gd name="T2" fmla="*/ 26 w 29"/>
                <a:gd name="T3" fmla="*/ 5 h 21"/>
                <a:gd name="T4" fmla="*/ 28 w 29"/>
                <a:gd name="T5" fmla="*/ 5 h 21"/>
                <a:gd name="T6" fmla="*/ 29 w 29"/>
                <a:gd name="T7" fmla="*/ 5 h 21"/>
                <a:gd name="T8" fmla="*/ 26 w 29"/>
                <a:gd name="T9" fmla="*/ 2 h 21"/>
                <a:gd name="T10" fmla="*/ 24 w 29"/>
                <a:gd name="T11" fmla="*/ 0 h 21"/>
                <a:gd name="T12" fmla="*/ 22 w 29"/>
                <a:gd name="T13" fmla="*/ 0 h 21"/>
                <a:gd name="T14" fmla="*/ 20 w 29"/>
                <a:gd name="T15" fmla="*/ 2 h 21"/>
                <a:gd name="T16" fmla="*/ 18 w 29"/>
                <a:gd name="T17" fmla="*/ 5 h 21"/>
                <a:gd name="T18" fmla="*/ 18 w 29"/>
                <a:gd name="T19" fmla="*/ 5 h 21"/>
                <a:gd name="T20" fmla="*/ 21 w 29"/>
                <a:gd name="T21" fmla="*/ 5 h 21"/>
                <a:gd name="T22" fmla="*/ 11 w 29"/>
                <a:gd name="T23" fmla="*/ 16 h 21"/>
                <a:gd name="T24" fmla="*/ 3 w 29"/>
                <a:gd name="T25" fmla="*/ 13 h 21"/>
                <a:gd name="T26" fmla="*/ 0 w 29"/>
                <a:gd name="T27" fmla="*/ 16 h 21"/>
                <a:gd name="T28" fmla="*/ 11 w 29"/>
                <a:gd name="T29"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 h="21">
                  <a:moveTo>
                    <a:pt x="11" y="21"/>
                  </a:moveTo>
                  <a:cubicBezTo>
                    <a:pt x="19" y="21"/>
                    <a:pt x="26" y="14"/>
                    <a:pt x="26" y="5"/>
                  </a:cubicBezTo>
                  <a:cubicBezTo>
                    <a:pt x="28" y="5"/>
                    <a:pt x="28" y="5"/>
                    <a:pt x="28" y="5"/>
                  </a:cubicBezTo>
                  <a:cubicBezTo>
                    <a:pt x="29" y="5"/>
                    <a:pt x="29" y="5"/>
                    <a:pt x="29" y="5"/>
                  </a:cubicBezTo>
                  <a:cubicBezTo>
                    <a:pt x="26" y="2"/>
                    <a:pt x="26" y="2"/>
                    <a:pt x="26" y="2"/>
                  </a:cubicBezTo>
                  <a:cubicBezTo>
                    <a:pt x="24" y="0"/>
                    <a:pt x="24" y="0"/>
                    <a:pt x="24" y="0"/>
                  </a:cubicBezTo>
                  <a:cubicBezTo>
                    <a:pt x="24" y="0"/>
                    <a:pt x="23" y="0"/>
                    <a:pt x="22" y="0"/>
                  </a:cubicBezTo>
                  <a:cubicBezTo>
                    <a:pt x="20" y="2"/>
                    <a:pt x="20" y="2"/>
                    <a:pt x="20" y="2"/>
                  </a:cubicBezTo>
                  <a:cubicBezTo>
                    <a:pt x="18" y="5"/>
                    <a:pt x="18" y="5"/>
                    <a:pt x="18" y="5"/>
                  </a:cubicBezTo>
                  <a:cubicBezTo>
                    <a:pt x="17" y="5"/>
                    <a:pt x="17" y="5"/>
                    <a:pt x="18" y="5"/>
                  </a:cubicBezTo>
                  <a:cubicBezTo>
                    <a:pt x="21" y="5"/>
                    <a:pt x="21" y="5"/>
                    <a:pt x="21" y="5"/>
                  </a:cubicBezTo>
                  <a:cubicBezTo>
                    <a:pt x="21" y="11"/>
                    <a:pt x="16" y="16"/>
                    <a:pt x="11" y="16"/>
                  </a:cubicBezTo>
                  <a:cubicBezTo>
                    <a:pt x="8" y="16"/>
                    <a:pt x="5" y="15"/>
                    <a:pt x="3" y="13"/>
                  </a:cubicBezTo>
                  <a:cubicBezTo>
                    <a:pt x="0" y="16"/>
                    <a:pt x="0" y="16"/>
                    <a:pt x="0" y="16"/>
                  </a:cubicBezTo>
                  <a:cubicBezTo>
                    <a:pt x="3" y="19"/>
                    <a:pt x="6" y="21"/>
                    <a:pt x="11" y="21"/>
                  </a:cubicBezTo>
                  <a:close/>
                </a:path>
              </a:pathLst>
            </a:custGeom>
            <a:solidFill>
              <a:schemeClr val="bg1"/>
            </a:solidFill>
            <a:ln>
              <a:noFill/>
            </a:ln>
            <a:effectLst>
              <a:outerShdw dist="50800" dir="2700000" algn="tl" rotWithShape="0">
                <a:prstClr val="black">
                  <a:alpha val="10000"/>
                </a:prstClr>
              </a:outerShdw>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
        <p:nvSpPr>
          <p:cNvPr id="41" name="矩形 40"/>
          <p:cNvSpPr/>
          <p:nvPr/>
        </p:nvSpPr>
        <p:spPr>
          <a:xfrm>
            <a:off x="1191491" y="193459"/>
            <a:ext cx="4649707" cy="859486"/>
          </a:xfrm>
          <a:prstGeom prst="rect">
            <a:avLst/>
          </a:prstGeom>
          <a:solidFill>
            <a:srgbClr val="25C6FF"/>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2" name="矩形 41"/>
          <p:cNvSpPr/>
          <p:nvPr/>
        </p:nvSpPr>
        <p:spPr>
          <a:xfrm>
            <a:off x="0" y="193459"/>
            <a:ext cx="983674" cy="859486"/>
          </a:xfrm>
          <a:prstGeom prst="rect">
            <a:avLst/>
          </a:prstGeom>
          <a:solidFill>
            <a:srgbClr val="25C6FF"/>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3" name="文本框 42"/>
          <p:cNvSpPr txBox="1"/>
          <p:nvPr/>
        </p:nvSpPr>
        <p:spPr>
          <a:xfrm>
            <a:off x="1191492" y="236321"/>
            <a:ext cx="4649707" cy="507831"/>
          </a:xfrm>
          <a:prstGeom prst="rect">
            <a:avLst/>
          </a:prstGeom>
          <a:noFill/>
          <a:effectLst>
            <a:outerShdw dist="38100" dir="2700000" algn="tl" rotWithShape="0">
              <a:prstClr val="black">
                <a:alpha val="20000"/>
              </a:prstClr>
            </a:outerShdw>
          </a:effectLst>
        </p:spPr>
        <p:txBody>
          <a:bodyPr wrap="square" rtlCol="0">
            <a:spAutoFit/>
          </a:bodyPr>
          <a:lstStyle/>
          <a:p>
            <a:pPr algn="ctr"/>
            <a:r>
              <a:rPr lang="en-US" altLang="zh-CN" sz="2700">
                <a:solidFill>
                  <a:schemeClr val="bg1"/>
                </a:solidFill>
                <a:cs typeface="+mn-ea"/>
                <a:sym typeface="+mn-lt"/>
              </a:rPr>
              <a:t>ADD YOUR TITLE HERE</a:t>
            </a:r>
            <a:endParaRPr lang="zh-CN" altLang="en-US" sz="2700">
              <a:solidFill>
                <a:schemeClr val="bg1"/>
              </a:solidFill>
              <a:cs typeface="+mn-ea"/>
              <a:sym typeface="+mn-lt"/>
            </a:endParaRPr>
          </a:p>
        </p:txBody>
      </p:sp>
      <p:sp>
        <p:nvSpPr>
          <p:cNvPr id="44" name="矩形 43"/>
          <p:cNvSpPr/>
          <p:nvPr/>
        </p:nvSpPr>
        <p:spPr>
          <a:xfrm>
            <a:off x="928688" y="657955"/>
            <a:ext cx="5203889" cy="353943"/>
          </a:xfrm>
          <a:prstGeom prst="rect">
            <a:avLst/>
          </a:prstGeom>
        </p:spPr>
        <p:txBody>
          <a:bodyPr wrap="square">
            <a:spAutoFit/>
          </a:bodyPr>
          <a:lstStyle/>
          <a:p>
            <a:pPr algn="ctr"/>
            <a:r>
              <a:rPr lang="en-US" altLang="zh-CN" sz="1700">
                <a:solidFill>
                  <a:schemeClr val="bg1"/>
                </a:solidFill>
                <a:effectLst>
                  <a:outerShdw blurRad="38100" dist="38100" dir="2700000" algn="tl">
                    <a:srgbClr val="000000">
                      <a:alpha val="43137"/>
                    </a:srgbClr>
                  </a:outerShdw>
                </a:effectLst>
                <a:cs typeface="+mn-ea"/>
                <a:sym typeface="+mn-lt"/>
              </a:rPr>
              <a:t>Lorem ipsum dolor sit amet consectetur</a:t>
            </a:r>
            <a:endParaRPr lang="zh-CN" altLang="en-US" sz="1700">
              <a:solidFill>
                <a:schemeClr val="bg1"/>
              </a:solidFill>
              <a:effectLst>
                <a:outerShdw blurRad="38100" dist="38100" dir="2700000" algn="tl">
                  <a:srgbClr val="000000">
                    <a:alpha val="43137"/>
                  </a:srgbClr>
                </a:outerShdw>
              </a:effectLst>
              <a:cs typeface="+mn-ea"/>
              <a:sym typeface="+mn-lt"/>
            </a:endParaRPr>
          </a:p>
        </p:txBody>
      </p:sp>
      <p:sp>
        <p:nvSpPr>
          <p:cNvPr id="45" name="文本框 44"/>
          <p:cNvSpPr txBox="1"/>
          <p:nvPr/>
        </p:nvSpPr>
        <p:spPr>
          <a:xfrm>
            <a:off x="-36142" y="57150"/>
            <a:ext cx="1019816" cy="1092607"/>
          </a:xfrm>
          <a:prstGeom prst="rect">
            <a:avLst/>
          </a:prstGeom>
          <a:noFill/>
          <a:effectLst/>
        </p:spPr>
        <p:txBody>
          <a:bodyPr wrap="square" rtlCol="0">
            <a:spAutoFit/>
          </a:bodyPr>
          <a:lstStyle/>
          <a:p>
            <a:pPr algn="ctr"/>
            <a:r>
              <a:rPr lang="en-US" altLang="zh-CN" sz="6500">
                <a:solidFill>
                  <a:schemeClr val="bg1"/>
                </a:solidFill>
                <a:effectLst>
                  <a:outerShdw dist="63500" dir="2700000" algn="tl" rotWithShape="0">
                    <a:prstClr val="black">
                      <a:alpha val="20000"/>
                    </a:prstClr>
                  </a:outerShdw>
                </a:effectLst>
                <a:cs typeface="+mn-ea"/>
                <a:sym typeface="+mn-lt"/>
              </a:rPr>
              <a:t>2</a:t>
            </a:r>
            <a:endParaRPr lang="zh-CN" altLang="en-US" sz="6500">
              <a:solidFill>
                <a:schemeClr val="bg1"/>
              </a:solidFill>
              <a:effectLst>
                <a:outerShdw dist="63500" dir="2700000" algn="tl" rotWithShape="0">
                  <a:prstClr val="black">
                    <a:alpha val="20000"/>
                  </a:prstClr>
                </a:outerShdw>
              </a:effectLst>
              <a:cs typeface="+mn-ea"/>
              <a:sym typeface="+mn-lt"/>
            </a:endParaRPr>
          </a:p>
        </p:txBody>
      </p:sp>
      <p:sp>
        <p:nvSpPr>
          <p:cNvPr id="46" name="任意多边形: 形状 45"/>
          <p:cNvSpPr/>
          <p:nvPr/>
        </p:nvSpPr>
        <p:spPr>
          <a:xfrm>
            <a:off x="6024528" y="120512"/>
            <a:ext cx="501182" cy="339725"/>
          </a:xfrm>
          <a:custGeom>
            <a:avLst/>
            <a:gdLst>
              <a:gd name="connsiteX0" fmla="*/ 0 w 538815"/>
              <a:gd name="connsiteY0" fmla="*/ 464496 h 464496"/>
              <a:gd name="connsiteX1" fmla="*/ 269408 w 538815"/>
              <a:gd name="connsiteY1" fmla="*/ 0 h 464496"/>
              <a:gd name="connsiteX2" fmla="*/ 538815 w 538815"/>
              <a:gd name="connsiteY2" fmla="*/ 464496 h 464496"/>
              <a:gd name="connsiteX3" fmla="*/ 0 w 538815"/>
              <a:gd name="connsiteY3" fmla="*/ 464496 h 464496"/>
              <a:gd name="connsiteX0" fmla="*/ 111592 w 650407"/>
              <a:gd name="connsiteY0" fmla="*/ 512121 h 512121"/>
              <a:gd name="connsiteX1" fmla="*/ 0 w 650407"/>
              <a:gd name="connsiteY1" fmla="*/ 0 h 512121"/>
              <a:gd name="connsiteX2" fmla="*/ 650407 w 650407"/>
              <a:gd name="connsiteY2" fmla="*/ 512121 h 512121"/>
              <a:gd name="connsiteX3" fmla="*/ 111592 w 650407"/>
              <a:gd name="connsiteY3" fmla="*/ 512121 h 512121"/>
              <a:gd name="connsiteX0" fmla="*/ 70317 w 650407"/>
              <a:gd name="connsiteY0" fmla="*/ 312096 h 512121"/>
              <a:gd name="connsiteX1" fmla="*/ 0 w 650407"/>
              <a:gd name="connsiteY1" fmla="*/ 0 h 512121"/>
              <a:gd name="connsiteX2" fmla="*/ 650407 w 650407"/>
              <a:gd name="connsiteY2" fmla="*/ 512121 h 512121"/>
              <a:gd name="connsiteX3" fmla="*/ 70317 w 650407"/>
              <a:gd name="connsiteY3" fmla="*/ 312096 h 512121"/>
              <a:gd name="connsiteX0" fmla="*/ 70317 w 501182"/>
              <a:gd name="connsiteY0" fmla="*/ 314325 h 314325"/>
              <a:gd name="connsiteX1" fmla="*/ 0 w 501182"/>
              <a:gd name="connsiteY1" fmla="*/ 2229 h 314325"/>
              <a:gd name="connsiteX2" fmla="*/ 501182 w 501182"/>
              <a:gd name="connsiteY2" fmla="*/ 0 h 314325"/>
              <a:gd name="connsiteX3" fmla="*/ 70317 w 501182"/>
              <a:gd name="connsiteY3" fmla="*/ 314325 h 314325"/>
              <a:gd name="connsiteX0" fmla="*/ 92542 w 523407"/>
              <a:gd name="connsiteY0" fmla="*/ 318446 h 318446"/>
              <a:gd name="connsiteX1" fmla="*/ 0 w 523407"/>
              <a:gd name="connsiteY1" fmla="*/ 0 h 318446"/>
              <a:gd name="connsiteX2" fmla="*/ 523407 w 523407"/>
              <a:gd name="connsiteY2" fmla="*/ 4121 h 318446"/>
              <a:gd name="connsiteX3" fmla="*/ 92542 w 523407"/>
              <a:gd name="connsiteY3" fmla="*/ 318446 h 318446"/>
              <a:gd name="connsiteX0" fmla="*/ 92542 w 523407"/>
              <a:gd name="connsiteY0" fmla="*/ 314325 h 314325"/>
              <a:gd name="connsiteX1" fmla="*/ 0 w 523407"/>
              <a:gd name="connsiteY1" fmla="*/ 37154 h 314325"/>
              <a:gd name="connsiteX2" fmla="*/ 523407 w 523407"/>
              <a:gd name="connsiteY2" fmla="*/ 0 h 314325"/>
              <a:gd name="connsiteX3" fmla="*/ 92542 w 523407"/>
              <a:gd name="connsiteY3" fmla="*/ 314325 h 314325"/>
              <a:gd name="connsiteX0" fmla="*/ 92542 w 501182"/>
              <a:gd name="connsiteY0" fmla="*/ 339725 h 339725"/>
              <a:gd name="connsiteX1" fmla="*/ 0 w 501182"/>
              <a:gd name="connsiteY1" fmla="*/ 62554 h 339725"/>
              <a:gd name="connsiteX2" fmla="*/ 501182 w 501182"/>
              <a:gd name="connsiteY2" fmla="*/ 0 h 339725"/>
              <a:gd name="connsiteX3" fmla="*/ 92542 w 501182"/>
              <a:gd name="connsiteY3" fmla="*/ 339725 h 339725"/>
            </a:gdLst>
            <a:ahLst/>
            <a:cxnLst>
              <a:cxn ang="0">
                <a:pos x="connsiteX0" y="connsiteY0"/>
              </a:cxn>
              <a:cxn ang="0">
                <a:pos x="connsiteX1" y="connsiteY1"/>
              </a:cxn>
              <a:cxn ang="0">
                <a:pos x="connsiteX2" y="connsiteY2"/>
              </a:cxn>
              <a:cxn ang="0">
                <a:pos x="connsiteX3" y="connsiteY3"/>
              </a:cxn>
            </a:cxnLst>
            <a:rect l="l" t="t" r="r" b="b"/>
            <a:pathLst>
              <a:path w="501182" h="339725">
                <a:moveTo>
                  <a:pt x="92542" y="339725"/>
                </a:moveTo>
                <a:lnTo>
                  <a:pt x="0" y="62554"/>
                </a:lnTo>
                <a:lnTo>
                  <a:pt x="501182" y="0"/>
                </a:lnTo>
                <a:lnTo>
                  <a:pt x="92542" y="339725"/>
                </a:lnTo>
                <a:close/>
              </a:path>
            </a:pathLst>
          </a:custGeom>
          <a:solidFill>
            <a:srgbClr val="3BCCFF"/>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7" name="任意多边形: 形状 46"/>
          <p:cNvSpPr/>
          <p:nvPr/>
        </p:nvSpPr>
        <p:spPr>
          <a:xfrm rot="3205005">
            <a:off x="6039091" y="634378"/>
            <a:ext cx="322242" cy="218431"/>
          </a:xfrm>
          <a:custGeom>
            <a:avLst/>
            <a:gdLst>
              <a:gd name="connsiteX0" fmla="*/ 0 w 538815"/>
              <a:gd name="connsiteY0" fmla="*/ 464496 h 464496"/>
              <a:gd name="connsiteX1" fmla="*/ 269408 w 538815"/>
              <a:gd name="connsiteY1" fmla="*/ 0 h 464496"/>
              <a:gd name="connsiteX2" fmla="*/ 538815 w 538815"/>
              <a:gd name="connsiteY2" fmla="*/ 464496 h 464496"/>
              <a:gd name="connsiteX3" fmla="*/ 0 w 538815"/>
              <a:gd name="connsiteY3" fmla="*/ 464496 h 464496"/>
              <a:gd name="connsiteX0" fmla="*/ 111592 w 650407"/>
              <a:gd name="connsiteY0" fmla="*/ 512121 h 512121"/>
              <a:gd name="connsiteX1" fmla="*/ 0 w 650407"/>
              <a:gd name="connsiteY1" fmla="*/ 0 h 512121"/>
              <a:gd name="connsiteX2" fmla="*/ 650407 w 650407"/>
              <a:gd name="connsiteY2" fmla="*/ 512121 h 512121"/>
              <a:gd name="connsiteX3" fmla="*/ 111592 w 650407"/>
              <a:gd name="connsiteY3" fmla="*/ 512121 h 512121"/>
              <a:gd name="connsiteX0" fmla="*/ 70317 w 650407"/>
              <a:gd name="connsiteY0" fmla="*/ 312096 h 512121"/>
              <a:gd name="connsiteX1" fmla="*/ 0 w 650407"/>
              <a:gd name="connsiteY1" fmla="*/ 0 h 512121"/>
              <a:gd name="connsiteX2" fmla="*/ 650407 w 650407"/>
              <a:gd name="connsiteY2" fmla="*/ 512121 h 512121"/>
              <a:gd name="connsiteX3" fmla="*/ 70317 w 650407"/>
              <a:gd name="connsiteY3" fmla="*/ 312096 h 512121"/>
              <a:gd name="connsiteX0" fmla="*/ 70317 w 501182"/>
              <a:gd name="connsiteY0" fmla="*/ 314325 h 314325"/>
              <a:gd name="connsiteX1" fmla="*/ 0 w 501182"/>
              <a:gd name="connsiteY1" fmla="*/ 2229 h 314325"/>
              <a:gd name="connsiteX2" fmla="*/ 501182 w 501182"/>
              <a:gd name="connsiteY2" fmla="*/ 0 h 314325"/>
              <a:gd name="connsiteX3" fmla="*/ 70317 w 501182"/>
              <a:gd name="connsiteY3" fmla="*/ 314325 h 314325"/>
              <a:gd name="connsiteX0" fmla="*/ 92542 w 523407"/>
              <a:gd name="connsiteY0" fmla="*/ 318446 h 318446"/>
              <a:gd name="connsiteX1" fmla="*/ 0 w 523407"/>
              <a:gd name="connsiteY1" fmla="*/ 0 h 318446"/>
              <a:gd name="connsiteX2" fmla="*/ 523407 w 523407"/>
              <a:gd name="connsiteY2" fmla="*/ 4121 h 318446"/>
              <a:gd name="connsiteX3" fmla="*/ 92542 w 523407"/>
              <a:gd name="connsiteY3" fmla="*/ 318446 h 318446"/>
              <a:gd name="connsiteX0" fmla="*/ 92542 w 523407"/>
              <a:gd name="connsiteY0" fmla="*/ 314325 h 314325"/>
              <a:gd name="connsiteX1" fmla="*/ 0 w 523407"/>
              <a:gd name="connsiteY1" fmla="*/ 37154 h 314325"/>
              <a:gd name="connsiteX2" fmla="*/ 523407 w 523407"/>
              <a:gd name="connsiteY2" fmla="*/ 0 h 314325"/>
              <a:gd name="connsiteX3" fmla="*/ 92542 w 523407"/>
              <a:gd name="connsiteY3" fmla="*/ 314325 h 314325"/>
              <a:gd name="connsiteX0" fmla="*/ 92542 w 501182"/>
              <a:gd name="connsiteY0" fmla="*/ 339725 h 339725"/>
              <a:gd name="connsiteX1" fmla="*/ 0 w 501182"/>
              <a:gd name="connsiteY1" fmla="*/ 62554 h 339725"/>
              <a:gd name="connsiteX2" fmla="*/ 501182 w 501182"/>
              <a:gd name="connsiteY2" fmla="*/ 0 h 339725"/>
              <a:gd name="connsiteX3" fmla="*/ 92542 w 501182"/>
              <a:gd name="connsiteY3" fmla="*/ 339725 h 339725"/>
            </a:gdLst>
            <a:ahLst/>
            <a:cxnLst>
              <a:cxn ang="0">
                <a:pos x="connsiteX0" y="connsiteY0"/>
              </a:cxn>
              <a:cxn ang="0">
                <a:pos x="connsiteX1" y="connsiteY1"/>
              </a:cxn>
              <a:cxn ang="0">
                <a:pos x="connsiteX2" y="connsiteY2"/>
              </a:cxn>
              <a:cxn ang="0">
                <a:pos x="connsiteX3" y="connsiteY3"/>
              </a:cxn>
            </a:cxnLst>
            <a:rect l="l" t="t" r="r" b="b"/>
            <a:pathLst>
              <a:path w="501182" h="339725">
                <a:moveTo>
                  <a:pt x="92542" y="339725"/>
                </a:moveTo>
                <a:lnTo>
                  <a:pt x="0" y="62554"/>
                </a:lnTo>
                <a:lnTo>
                  <a:pt x="501182" y="0"/>
                </a:lnTo>
                <a:lnTo>
                  <a:pt x="92542" y="339725"/>
                </a:lnTo>
                <a:close/>
              </a:path>
            </a:pathLst>
          </a:custGeom>
          <a:solidFill>
            <a:srgbClr val="00B9FA"/>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5100019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6250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800" fill="hold"/>
                                        <p:tgtEl>
                                          <p:spTgt spid="9"/>
                                        </p:tgtEl>
                                        <p:attrNameLst>
                                          <p:attrName>ppt_x</p:attrName>
                                        </p:attrNameLst>
                                      </p:cBhvr>
                                      <p:tavLst>
                                        <p:tav tm="0">
                                          <p:val>
                                            <p:strVal val="#ppt_x"/>
                                          </p:val>
                                        </p:tav>
                                        <p:tav tm="100000">
                                          <p:val>
                                            <p:strVal val="#ppt_x"/>
                                          </p:val>
                                        </p:tav>
                                      </p:tavLst>
                                    </p:anim>
                                    <p:anim calcmode="lin" valueType="num">
                                      <p:cBhvr additive="base">
                                        <p:cTn id="8" dur="8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decel="62500" fill="hold" nodeType="withEffect">
                                  <p:stCondLst>
                                    <p:cond delay="30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800" fill="hold"/>
                                        <p:tgtEl>
                                          <p:spTgt spid="10"/>
                                        </p:tgtEl>
                                        <p:attrNameLst>
                                          <p:attrName>ppt_x</p:attrName>
                                        </p:attrNameLst>
                                      </p:cBhvr>
                                      <p:tavLst>
                                        <p:tav tm="0">
                                          <p:val>
                                            <p:strVal val="#ppt_x"/>
                                          </p:val>
                                        </p:tav>
                                        <p:tav tm="100000">
                                          <p:val>
                                            <p:strVal val="#ppt_x"/>
                                          </p:val>
                                        </p:tav>
                                      </p:tavLst>
                                    </p:anim>
                                    <p:anim calcmode="lin" valueType="num">
                                      <p:cBhvr additive="base">
                                        <p:cTn id="12" dur="8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decel="62500" fill="hold" nodeType="withEffect">
                                  <p:stCondLst>
                                    <p:cond delay="60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800" fill="hold"/>
                                        <p:tgtEl>
                                          <p:spTgt spid="11"/>
                                        </p:tgtEl>
                                        <p:attrNameLst>
                                          <p:attrName>ppt_x</p:attrName>
                                        </p:attrNameLst>
                                      </p:cBhvr>
                                      <p:tavLst>
                                        <p:tav tm="0">
                                          <p:val>
                                            <p:strVal val="#ppt_x"/>
                                          </p:val>
                                        </p:tav>
                                        <p:tav tm="100000">
                                          <p:val>
                                            <p:strVal val="#ppt_x"/>
                                          </p:val>
                                        </p:tav>
                                      </p:tavLst>
                                    </p:anim>
                                    <p:anim calcmode="lin" valueType="num">
                                      <p:cBhvr additive="base">
                                        <p:cTn id="16" dur="800" fill="hold"/>
                                        <p:tgtEl>
                                          <p:spTgt spid="11"/>
                                        </p:tgtEl>
                                        <p:attrNameLst>
                                          <p:attrName>ppt_y</p:attrName>
                                        </p:attrNameLst>
                                      </p:cBhvr>
                                      <p:tavLst>
                                        <p:tav tm="0">
                                          <p:val>
                                            <p:strVal val="1+#ppt_h/2"/>
                                          </p:val>
                                        </p:tav>
                                        <p:tav tm="100000">
                                          <p:val>
                                            <p:strVal val="#ppt_y"/>
                                          </p:val>
                                        </p:tav>
                                      </p:tavLst>
                                    </p:anim>
                                  </p:childTnLst>
                                </p:cTn>
                              </p:par>
                            </p:childTnLst>
                          </p:cTn>
                        </p:par>
                        <p:par>
                          <p:cTn id="17" fill="hold">
                            <p:stCondLst>
                              <p:cond delay="1400"/>
                            </p:stCondLst>
                            <p:childTnLst>
                              <p:par>
                                <p:cTn id="18" presetID="10" presetClass="entr" presetSubtype="0" fill="hold" nodeType="afterEffect">
                                  <p:stCondLst>
                                    <p:cond delay="0"/>
                                  </p:stCondLst>
                                  <p:childTnLst>
                                    <p:set>
                                      <p:cBhvr>
                                        <p:cTn id="19" dur="1" fill="hold">
                                          <p:stCondLst>
                                            <p:cond delay="0"/>
                                          </p:stCondLst>
                                        </p:cTn>
                                        <p:tgtEl>
                                          <p:spTgt spid="414"/>
                                        </p:tgtEl>
                                        <p:attrNameLst>
                                          <p:attrName>style.visibility</p:attrName>
                                        </p:attrNameLst>
                                      </p:cBhvr>
                                      <p:to>
                                        <p:strVal val="visible"/>
                                      </p:to>
                                    </p:set>
                                    <p:animEffect transition="in" filter="fade">
                                      <p:cBhvr>
                                        <p:cTn id="20" dur="500"/>
                                        <p:tgtEl>
                                          <p:spTgt spid="41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10"/>
                                        </p:tgtEl>
                                        <p:attrNameLst>
                                          <p:attrName>style.visibility</p:attrName>
                                        </p:attrNameLst>
                                      </p:cBhvr>
                                      <p:to>
                                        <p:strVal val="visible"/>
                                      </p:to>
                                    </p:set>
                                    <p:animEffect transition="in" filter="fade">
                                      <p:cBhvr>
                                        <p:cTn id="23" dur="500"/>
                                        <p:tgtEl>
                                          <p:spTgt spid="410"/>
                                        </p:tgtEl>
                                      </p:cBhvr>
                                    </p:animEffect>
                                  </p:childTnLst>
                                </p:cTn>
                              </p:par>
                              <p:par>
                                <p:cTn id="24" presetID="10" presetClass="entr" presetSubtype="0" fill="hold" nodeType="withEffect">
                                  <p:stCondLst>
                                    <p:cond delay="0"/>
                                  </p:stCondLst>
                                  <p:childTnLst>
                                    <p:set>
                                      <p:cBhvr>
                                        <p:cTn id="25" dur="1" fill="hold">
                                          <p:stCondLst>
                                            <p:cond delay="0"/>
                                          </p:stCondLst>
                                        </p:cTn>
                                        <p:tgtEl>
                                          <p:spTgt spid="412"/>
                                        </p:tgtEl>
                                        <p:attrNameLst>
                                          <p:attrName>style.visibility</p:attrName>
                                        </p:attrNameLst>
                                      </p:cBhvr>
                                      <p:to>
                                        <p:strVal val="visible"/>
                                      </p:to>
                                    </p:set>
                                    <p:animEffect transition="in" filter="fade">
                                      <p:cBhvr>
                                        <p:cTn id="26" dur="500"/>
                                        <p:tgtEl>
                                          <p:spTgt spid="41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11"/>
                                        </p:tgtEl>
                                        <p:attrNameLst>
                                          <p:attrName>style.visibility</p:attrName>
                                        </p:attrNameLst>
                                      </p:cBhvr>
                                      <p:to>
                                        <p:strVal val="visible"/>
                                      </p:to>
                                    </p:set>
                                    <p:animEffect transition="in" filter="fade">
                                      <p:cBhvr>
                                        <p:cTn id="29" dur="500"/>
                                        <p:tgtEl>
                                          <p:spTgt spid="41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99"/>
                                        </p:tgtEl>
                                        <p:attrNameLst>
                                          <p:attrName>style.visibility</p:attrName>
                                        </p:attrNameLst>
                                      </p:cBhvr>
                                      <p:to>
                                        <p:strVal val="visible"/>
                                      </p:to>
                                    </p:set>
                                    <p:animEffect transition="in" filter="fade">
                                      <p:cBhvr>
                                        <p:cTn id="32" dur="500"/>
                                        <p:tgtEl>
                                          <p:spTgt spid="399"/>
                                        </p:tgtEl>
                                      </p:cBhvr>
                                    </p:animEffect>
                                  </p:childTnLst>
                                </p:cTn>
                              </p:par>
                              <p:par>
                                <p:cTn id="33" presetID="10" presetClass="entr" presetSubtype="0" fill="hold" nodeType="withEffect">
                                  <p:stCondLst>
                                    <p:cond delay="300"/>
                                  </p:stCondLst>
                                  <p:childTnLst>
                                    <p:set>
                                      <p:cBhvr>
                                        <p:cTn id="34" dur="1" fill="hold">
                                          <p:stCondLst>
                                            <p:cond delay="0"/>
                                          </p:stCondLst>
                                        </p:cTn>
                                        <p:tgtEl>
                                          <p:spTgt spid="418"/>
                                        </p:tgtEl>
                                        <p:attrNameLst>
                                          <p:attrName>style.visibility</p:attrName>
                                        </p:attrNameLst>
                                      </p:cBhvr>
                                      <p:to>
                                        <p:strVal val="visible"/>
                                      </p:to>
                                    </p:set>
                                    <p:animEffect transition="in" filter="fade">
                                      <p:cBhvr>
                                        <p:cTn id="35" dur="500"/>
                                        <p:tgtEl>
                                          <p:spTgt spid="418"/>
                                        </p:tgtEl>
                                      </p:cBhvr>
                                    </p:animEffect>
                                  </p:childTnLst>
                                </p:cTn>
                              </p:par>
                              <p:par>
                                <p:cTn id="36" presetID="10" presetClass="entr" presetSubtype="0" fill="hold" grpId="0" nodeType="withEffect">
                                  <p:stCondLst>
                                    <p:cond delay="300"/>
                                  </p:stCondLst>
                                  <p:childTnLst>
                                    <p:set>
                                      <p:cBhvr>
                                        <p:cTn id="37" dur="1" fill="hold">
                                          <p:stCondLst>
                                            <p:cond delay="0"/>
                                          </p:stCondLst>
                                        </p:cTn>
                                        <p:tgtEl>
                                          <p:spTgt spid="423"/>
                                        </p:tgtEl>
                                        <p:attrNameLst>
                                          <p:attrName>style.visibility</p:attrName>
                                        </p:attrNameLst>
                                      </p:cBhvr>
                                      <p:to>
                                        <p:strVal val="visible"/>
                                      </p:to>
                                    </p:set>
                                    <p:animEffect transition="in" filter="fade">
                                      <p:cBhvr>
                                        <p:cTn id="38" dur="500"/>
                                        <p:tgtEl>
                                          <p:spTgt spid="423"/>
                                        </p:tgtEl>
                                      </p:cBhvr>
                                    </p:animEffect>
                                  </p:childTnLst>
                                </p:cTn>
                              </p:par>
                              <p:par>
                                <p:cTn id="39" presetID="10" presetClass="entr" presetSubtype="0" fill="hold" nodeType="withEffect">
                                  <p:stCondLst>
                                    <p:cond delay="300"/>
                                  </p:stCondLst>
                                  <p:childTnLst>
                                    <p:set>
                                      <p:cBhvr>
                                        <p:cTn id="40" dur="1" fill="hold">
                                          <p:stCondLst>
                                            <p:cond delay="0"/>
                                          </p:stCondLst>
                                        </p:cTn>
                                        <p:tgtEl>
                                          <p:spTgt spid="417"/>
                                        </p:tgtEl>
                                        <p:attrNameLst>
                                          <p:attrName>style.visibility</p:attrName>
                                        </p:attrNameLst>
                                      </p:cBhvr>
                                      <p:to>
                                        <p:strVal val="visible"/>
                                      </p:to>
                                    </p:set>
                                    <p:animEffect transition="in" filter="fade">
                                      <p:cBhvr>
                                        <p:cTn id="41" dur="500"/>
                                        <p:tgtEl>
                                          <p:spTgt spid="417"/>
                                        </p:tgtEl>
                                      </p:cBhvr>
                                    </p:animEffect>
                                  </p:childTnLst>
                                </p:cTn>
                              </p:par>
                              <p:par>
                                <p:cTn id="42" presetID="10" presetClass="entr" presetSubtype="0" fill="hold" grpId="0" nodeType="withEffect">
                                  <p:stCondLst>
                                    <p:cond delay="300"/>
                                  </p:stCondLst>
                                  <p:childTnLst>
                                    <p:set>
                                      <p:cBhvr>
                                        <p:cTn id="43" dur="1" fill="hold">
                                          <p:stCondLst>
                                            <p:cond delay="0"/>
                                          </p:stCondLst>
                                        </p:cTn>
                                        <p:tgtEl>
                                          <p:spTgt spid="416"/>
                                        </p:tgtEl>
                                        <p:attrNameLst>
                                          <p:attrName>style.visibility</p:attrName>
                                        </p:attrNameLst>
                                      </p:cBhvr>
                                      <p:to>
                                        <p:strVal val="visible"/>
                                      </p:to>
                                    </p:set>
                                    <p:animEffect transition="in" filter="fade">
                                      <p:cBhvr>
                                        <p:cTn id="44" dur="500"/>
                                        <p:tgtEl>
                                          <p:spTgt spid="416"/>
                                        </p:tgtEl>
                                      </p:cBhvr>
                                    </p:animEffect>
                                  </p:childTnLst>
                                </p:cTn>
                              </p:par>
                              <p:par>
                                <p:cTn id="45" presetID="10" presetClass="entr" presetSubtype="0" fill="hold" grpId="0" nodeType="withEffect">
                                  <p:stCondLst>
                                    <p:cond delay="300"/>
                                  </p:stCondLst>
                                  <p:childTnLst>
                                    <p:set>
                                      <p:cBhvr>
                                        <p:cTn id="46" dur="1" fill="hold">
                                          <p:stCondLst>
                                            <p:cond delay="0"/>
                                          </p:stCondLst>
                                        </p:cTn>
                                        <p:tgtEl>
                                          <p:spTgt spid="400"/>
                                        </p:tgtEl>
                                        <p:attrNameLst>
                                          <p:attrName>style.visibility</p:attrName>
                                        </p:attrNameLst>
                                      </p:cBhvr>
                                      <p:to>
                                        <p:strVal val="visible"/>
                                      </p:to>
                                    </p:set>
                                    <p:animEffect transition="in" filter="fade">
                                      <p:cBhvr>
                                        <p:cTn id="47" dur="500"/>
                                        <p:tgtEl>
                                          <p:spTgt spid="400"/>
                                        </p:tgtEl>
                                      </p:cBhvr>
                                    </p:animEffect>
                                  </p:childTnLst>
                                </p:cTn>
                              </p:par>
                              <p:par>
                                <p:cTn id="48" presetID="10" presetClass="entr" presetSubtype="0" fill="hold" nodeType="withEffect">
                                  <p:stCondLst>
                                    <p:cond delay="600"/>
                                  </p:stCondLst>
                                  <p:childTnLst>
                                    <p:set>
                                      <p:cBhvr>
                                        <p:cTn id="49" dur="1" fill="hold">
                                          <p:stCondLst>
                                            <p:cond delay="0"/>
                                          </p:stCondLst>
                                        </p:cTn>
                                        <p:tgtEl>
                                          <p:spTgt spid="422"/>
                                        </p:tgtEl>
                                        <p:attrNameLst>
                                          <p:attrName>style.visibility</p:attrName>
                                        </p:attrNameLst>
                                      </p:cBhvr>
                                      <p:to>
                                        <p:strVal val="visible"/>
                                      </p:to>
                                    </p:set>
                                    <p:animEffect transition="in" filter="fade">
                                      <p:cBhvr>
                                        <p:cTn id="50" dur="500"/>
                                        <p:tgtEl>
                                          <p:spTgt spid="422"/>
                                        </p:tgtEl>
                                      </p:cBhvr>
                                    </p:animEffect>
                                  </p:childTnLst>
                                </p:cTn>
                              </p:par>
                              <p:par>
                                <p:cTn id="51" presetID="10" presetClass="entr" presetSubtype="0" fill="hold" nodeType="withEffect">
                                  <p:stCondLst>
                                    <p:cond delay="600"/>
                                  </p:stCondLst>
                                  <p:childTnLst>
                                    <p:set>
                                      <p:cBhvr>
                                        <p:cTn id="52" dur="1" fill="hold">
                                          <p:stCondLst>
                                            <p:cond delay="0"/>
                                          </p:stCondLst>
                                        </p:cTn>
                                        <p:tgtEl>
                                          <p:spTgt spid="424"/>
                                        </p:tgtEl>
                                        <p:attrNameLst>
                                          <p:attrName>style.visibility</p:attrName>
                                        </p:attrNameLst>
                                      </p:cBhvr>
                                      <p:to>
                                        <p:strVal val="visible"/>
                                      </p:to>
                                    </p:set>
                                    <p:animEffect transition="in" filter="fade">
                                      <p:cBhvr>
                                        <p:cTn id="53" dur="500"/>
                                        <p:tgtEl>
                                          <p:spTgt spid="424"/>
                                        </p:tgtEl>
                                      </p:cBhvr>
                                    </p:animEffect>
                                  </p:childTnLst>
                                </p:cTn>
                              </p:par>
                              <p:par>
                                <p:cTn id="54" presetID="10" presetClass="entr" presetSubtype="0" fill="hold" nodeType="withEffect">
                                  <p:stCondLst>
                                    <p:cond delay="600"/>
                                  </p:stCondLst>
                                  <p:childTnLst>
                                    <p:set>
                                      <p:cBhvr>
                                        <p:cTn id="55" dur="1" fill="hold">
                                          <p:stCondLst>
                                            <p:cond delay="0"/>
                                          </p:stCondLst>
                                        </p:cTn>
                                        <p:tgtEl>
                                          <p:spTgt spid="421"/>
                                        </p:tgtEl>
                                        <p:attrNameLst>
                                          <p:attrName>style.visibility</p:attrName>
                                        </p:attrNameLst>
                                      </p:cBhvr>
                                      <p:to>
                                        <p:strVal val="visible"/>
                                      </p:to>
                                    </p:set>
                                    <p:animEffect transition="in" filter="fade">
                                      <p:cBhvr>
                                        <p:cTn id="56" dur="500"/>
                                        <p:tgtEl>
                                          <p:spTgt spid="421"/>
                                        </p:tgtEl>
                                      </p:cBhvr>
                                    </p:animEffect>
                                  </p:childTnLst>
                                </p:cTn>
                              </p:par>
                              <p:par>
                                <p:cTn id="57" presetID="10" presetClass="entr" presetSubtype="0" fill="hold" grpId="0" nodeType="withEffect">
                                  <p:stCondLst>
                                    <p:cond delay="600"/>
                                  </p:stCondLst>
                                  <p:childTnLst>
                                    <p:set>
                                      <p:cBhvr>
                                        <p:cTn id="58" dur="1" fill="hold">
                                          <p:stCondLst>
                                            <p:cond delay="0"/>
                                          </p:stCondLst>
                                        </p:cTn>
                                        <p:tgtEl>
                                          <p:spTgt spid="401"/>
                                        </p:tgtEl>
                                        <p:attrNameLst>
                                          <p:attrName>style.visibility</p:attrName>
                                        </p:attrNameLst>
                                      </p:cBhvr>
                                      <p:to>
                                        <p:strVal val="visible"/>
                                      </p:to>
                                    </p:set>
                                    <p:animEffect transition="in" filter="fade">
                                      <p:cBhvr>
                                        <p:cTn id="59" dur="500"/>
                                        <p:tgtEl>
                                          <p:spTgt spid="401"/>
                                        </p:tgtEl>
                                      </p:cBhvr>
                                    </p:animEffect>
                                  </p:childTnLst>
                                </p:cTn>
                              </p:par>
                              <p:par>
                                <p:cTn id="60" presetID="10" presetClass="entr" presetSubtype="0" fill="hold" grpId="0" nodeType="withEffect">
                                  <p:stCondLst>
                                    <p:cond delay="600"/>
                                  </p:stCondLst>
                                  <p:childTnLst>
                                    <p:set>
                                      <p:cBhvr>
                                        <p:cTn id="61" dur="1" fill="hold">
                                          <p:stCondLst>
                                            <p:cond delay="0"/>
                                          </p:stCondLst>
                                        </p:cTn>
                                        <p:tgtEl>
                                          <p:spTgt spid="420"/>
                                        </p:tgtEl>
                                        <p:attrNameLst>
                                          <p:attrName>style.visibility</p:attrName>
                                        </p:attrNameLst>
                                      </p:cBhvr>
                                      <p:to>
                                        <p:strVal val="visible"/>
                                      </p:to>
                                    </p:set>
                                    <p:animEffect transition="in" filter="fade">
                                      <p:cBhvr>
                                        <p:cTn id="62" dur="500"/>
                                        <p:tgtEl>
                                          <p:spTgt spid="4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 grpId="0"/>
      <p:bldP spid="400" grpId="0"/>
      <p:bldP spid="401" grpId="0"/>
      <p:bldP spid="410" grpId="0" animBg="1"/>
      <p:bldP spid="411" grpId="0"/>
      <p:bldP spid="416" grpId="0"/>
      <p:bldP spid="420" grpId="0"/>
      <p:bldP spid="423"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u31k3pkn">
      <a:majorFont>
        <a:latin typeface="Arial" panose="020F0302020204030204"/>
        <a:ea typeface="微软雅黑"/>
        <a:cs typeface=""/>
      </a:majorFont>
      <a:minorFont>
        <a:latin typeface="Arial"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7934b4b-eba6-486d-bfc1-4b8e3fe39092" xsi:nil="true"/>
    <lcf76f155ced4ddcb4097134ff3c332f xmlns="0a5c0dea-e5d7-4228-9256-3793bb42faa5">
      <Terms xmlns="http://schemas.microsoft.com/office/infopath/2007/PartnerControls"/>
    </lcf76f155ced4ddcb4097134ff3c332f>
    <OneNoteFluid_FileOrder xmlns="0a5c0dea-e5d7-4228-9256-3793bb42fa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1443A8EF62DE444B1FF07917E22EF72" ma:contentTypeVersion="15" ma:contentTypeDescription="Create a new document." ma:contentTypeScope="" ma:versionID="93a012c9a81027335424ba9f7b4858de">
  <xsd:schema xmlns:xsd="http://www.w3.org/2001/XMLSchema" xmlns:xs="http://www.w3.org/2001/XMLSchema" xmlns:p="http://schemas.microsoft.com/office/2006/metadata/properties" xmlns:ns2="0a5c0dea-e5d7-4228-9256-3793bb42faa5" xmlns:ns3="97934b4b-eba6-486d-bfc1-4b8e3fe39092" targetNamespace="http://schemas.microsoft.com/office/2006/metadata/properties" ma:root="true" ma:fieldsID="9a709ec72f4fcd18515a248f36769751" ns2:_="" ns3:_="">
    <xsd:import namespace="0a5c0dea-e5d7-4228-9256-3793bb42faa5"/>
    <xsd:import namespace="97934b4b-eba6-486d-bfc1-4b8e3fe39092"/>
    <xsd:element name="properties">
      <xsd:complexType>
        <xsd:sequence>
          <xsd:element name="documentManagement">
            <xsd:complexType>
              <xsd:all>
                <xsd:element ref="ns2:OneNoteFluid_FileOrder" minOccurs="0"/>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5c0dea-e5d7-4228-9256-3793bb42faa5" elementFormDefault="qualified">
    <xsd:import namespace="http://schemas.microsoft.com/office/2006/documentManagement/types"/>
    <xsd:import namespace="http://schemas.microsoft.com/office/infopath/2007/PartnerControls"/>
    <xsd:element name="OneNoteFluid_FileOrder" ma:index="8" nillable="true" ma:displayName="OneNoteFluid_FileOrder" ma:internalName="OneNoteFluid_FileOrder">
      <xsd:simpleType>
        <xsd:restriction base="dms:Text">
          <xsd:maxLength value="255"/>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hidden="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934b4b-eba6-486d-bfc1-4b8e3fe3909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a885aa0b-334b-483f-9125-6409c6335a4b}" ma:internalName="TaxCatchAll" ma:showField="CatchAllData" ma:web="97934b4b-eba6-486d-bfc1-4b8e3fe3909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8F4BE01-CAD8-41C4-A9F0-FAC3EEC4001A}">
  <ds:schemaRefs>
    <ds:schemaRef ds:uri="http://schemas.microsoft.com/office/2006/metadata/properties"/>
    <ds:schemaRef ds:uri="http://schemas.microsoft.com/office/infopath/2007/PartnerControls"/>
    <ds:schemaRef ds:uri="97934b4b-eba6-486d-bfc1-4b8e3fe39092"/>
    <ds:schemaRef ds:uri="0a5c0dea-e5d7-4228-9256-3793bb42faa5"/>
  </ds:schemaRefs>
</ds:datastoreItem>
</file>

<file path=customXml/itemProps2.xml><?xml version="1.0" encoding="utf-8"?>
<ds:datastoreItem xmlns:ds="http://schemas.openxmlformats.org/officeDocument/2006/customXml" ds:itemID="{A1682C6B-7384-44BA-822C-A9E885CD5549}">
  <ds:schemaRefs>
    <ds:schemaRef ds:uri="http://schemas.microsoft.com/sharepoint/v3/contenttype/forms"/>
  </ds:schemaRefs>
</ds:datastoreItem>
</file>

<file path=customXml/itemProps3.xml><?xml version="1.0" encoding="utf-8"?>
<ds:datastoreItem xmlns:ds="http://schemas.openxmlformats.org/officeDocument/2006/customXml" ds:itemID="{C9D0A4BE-DE1F-4315-80DB-91A4E547F3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5c0dea-e5d7-4228-9256-3793bb42faa5"/>
    <ds:schemaRef ds:uri="97934b4b-eba6-486d-bfc1-4b8e3fe390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otalTime>1360</TotalTime>
  <Words>834</Words>
  <Application>Microsoft Office PowerPoint</Application>
  <PresentationFormat>宽屏</PresentationFormat>
  <Paragraphs>160</Paragraphs>
  <Slides>17</Slides>
  <Notes>17</Notes>
  <HiddenSlides>0</HiddenSlides>
  <MMClips>0</MMClips>
  <ScaleCrop>false</ScaleCrop>
  <HeadingPairs>
    <vt:vector size="6" baseType="variant">
      <vt:variant>
        <vt:lpstr>已用的字体</vt:lpstr>
      </vt:variant>
      <vt:variant>
        <vt:i4>1</vt:i4>
      </vt:variant>
      <vt:variant>
        <vt:lpstr>主题</vt:lpstr>
      </vt:variant>
      <vt:variant>
        <vt:i4>1</vt:i4>
      </vt:variant>
      <vt:variant>
        <vt:lpstr>幻灯片标题</vt:lpstr>
      </vt:variant>
      <vt:variant>
        <vt:i4>17</vt:i4>
      </vt:variant>
    </vt:vector>
  </HeadingPairs>
  <TitlesOfParts>
    <vt:vector size="19" baseType="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OfficePLUS</dc:creator>
  <cp:lastModifiedBy>Zi yi Zhang (Chinasoft Shanghai)</cp:lastModifiedBy>
  <cp:revision>120</cp:revision>
  <dcterms:created xsi:type="dcterms:W3CDTF">2015-07-29T01:52:17Z</dcterms:created>
  <dcterms:modified xsi:type="dcterms:W3CDTF">2022-09-05T10:49:25Z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0x010100D1443A8EF62DE444B1FF07917E22EF72</vt:lpwstr>
  </property>
</Properties>
</file>