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7" r:id="rId1"/>
  </p:sldMasterIdLst>
  <p:notesMasterIdLst>
    <p:notesMasterId r:id="rId34"/>
  </p:notesMasterIdLst>
  <p:handoutMasterIdLst>
    <p:handoutMasterId r:id="rId35"/>
  </p:handoutMasterIdLst>
  <p:sldIdLst>
    <p:sldId id="616" r:id="rId2"/>
    <p:sldId id="617" r:id="rId3"/>
    <p:sldId id="619" r:id="rId4"/>
    <p:sldId id="277" r:id="rId5"/>
    <p:sldId id="597" r:id="rId6"/>
    <p:sldId id="598" r:id="rId7"/>
    <p:sldId id="599" r:id="rId8"/>
    <p:sldId id="596" r:id="rId9"/>
    <p:sldId id="350" r:id="rId10"/>
    <p:sldId id="621" r:id="rId11"/>
    <p:sldId id="609" r:id="rId12"/>
    <p:sldId id="348" r:id="rId13"/>
    <p:sldId id="607" r:id="rId14"/>
    <p:sldId id="600" r:id="rId15"/>
    <p:sldId id="612" r:id="rId16"/>
    <p:sldId id="356" r:id="rId17"/>
    <p:sldId id="602" r:id="rId18"/>
    <p:sldId id="605" r:id="rId19"/>
    <p:sldId id="557" r:id="rId20"/>
    <p:sldId id="613" r:id="rId21"/>
    <p:sldId id="610" r:id="rId22"/>
    <p:sldId id="344" r:id="rId23"/>
    <p:sldId id="603" r:id="rId24"/>
    <p:sldId id="274" r:id="rId25"/>
    <p:sldId id="622" r:id="rId26"/>
    <p:sldId id="352" r:id="rId27"/>
    <p:sldId id="301" r:id="rId28"/>
    <p:sldId id="307" r:id="rId29"/>
    <p:sldId id="608" r:id="rId30"/>
    <p:sldId id="601" r:id="rId31"/>
    <p:sldId id="623" r:id="rId32"/>
    <p:sldId id="271" r:id="rId3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E8DAE611-4DF1-4B3E-8D15-9CE5EDE1015F}">
          <p14:sldIdLst>
            <p14:sldId id="616"/>
            <p14:sldId id="617"/>
            <p14:sldId id="619"/>
            <p14:sldId id="277"/>
            <p14:sldId id="597"/>
            <p14:sldId id="598"/>
            <p14:sldId id="599"/>
            <p14:sldId id="596"/>
            <p14:sldId id="350"/>
            <p14:sldId id="621"/>
            <p14:sldId id="609"/>
            <p14:sldId id="348"/>
            <p14:sldId id="607"/>
            <p14:sldId id="600"/>
            <p14:sldId id="612"/>
            <p14:sldId id="356"/>
            <p14:sldId id="602"/>
            <p14:sldId id="605"/>
            <p14:sldId id="557"/>
            <p14:sldId id="613"/>
            <p14:sldId id="610"/>
            <p14:sldId id="344"/>
            <p14:sldId id="603"/>
            <p14:sldId id="274"/>
            <p14:sldId id="622"/>
            <p14:sldId id="352"/>
            <p14:sldId id="301"/>
            <p14:sldId id="307"/>
            <p14:sldId id="608"/>
            <p14:sldId id="601"/>
            <p14:sldId id="623"/>
          </p14:sldIdLst>
        </p14:section>
        <p14:section name="标注页" id="{97BE31DE-C809-406B-915A-B8A06ED81661}">
          <p14:sldIdLst>
            <p14:sldId id="27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228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7378" userDrawn="1">
          <p15:clr>
            <a:srgbClr val="A4A3A4"/>
          </p15:clr>
        </p15:guide>
        <p15:guide id="5" orient="horz" pos="278" userDrawn="1">
          <p15:clr>
            <a:srgbClr val="A4A3A4"/>
          </p15:clr>
        </p15:guide>
        <p15:guide id="6" orient="horz" pos="3952" userDrawn="1">
          <p15:clr>
            <a:srgbClr val="A4A3A4"/>
          </p15:clr>
        </p15:guide>
        <p15:guide id="10" pos="32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BA1E"/>
    <a:srgbClr val="E73A1C"/>
    <a:srgbClr val="F3C31F"/>
    <a:srgbClr val="F0AF03"/>
    <a:srgbClr val="E6E6E6"/>
    <a:srgbClr val="EFD121"/>
    <a:srgbClr val="EDD420"/>
    <a:srgbClr val="F5BF1E"/>
    <a:srgbClr val="F4BC1D"/>
    <a:srgbClr val="FCE5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4CED314-03B8-4936-8FC1-F8D79DB27AB7}" v="20" dt="2022-05-29T12:30:15.49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959" autoAdjust="0"/>
    <p:restoredTop sz="93372" autoAdjust="0"/>
  </p:normalViewPr>
  <p:slideViewPr>
    <p:cSldViewPr snapToGrid="0" showGuides="1">
      <p:cViewPr>
        <p:scale>
          <a:sx n="66" d="100"/>
          <a:sy n="66" d="100"/>
        </p:scale>
        <p:origin x="317" y="197"/>
      </p:cViewPr>
      <p:guideLst>
        <p:guide orient="horz" pos="2228"/>
        <p:guide pos="3840"/>
        <p:guide pos="7378"/>
        <p:guide orient="horz" pos="278"/>
        <p:guide orient="horz" pos="3952"/>
        <p:guide pos="325"/>
      </p:guideLst>
    </p:cSldViewPr>
  </p:slideViewPr>
  <p:outlineViewPr>
    <p:cViewPr>
      <p:scale>
        <a:sx n="33" d="100"/>
        <a:sy n="33" d="100"/>
      </p:scale>
      <p:origin x="0" y="-299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839"/>
    </p:cViewPr>
  </p:sorterViewPr>
  <p:notesViewPr>
    <p:cSldViewPr snapToGrid="0" showGuides="1">
      <p:cViewPr varScale="1">
        <p:scale>
          <a:sx n="47" d="100"/>
          <a:sy n="47" d="100"/>
        </p:scale>
        <p:origin x="1088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张 鑫" userId="2f2870ad27165835" providerId="LiveId" clId="{24CED314-03B8-4936-8FC1-F8D79DB27AB7}"/>
    <pc:docChg chg="undo custSel addSld delSld modSld modMainMaster modSection">
      <pc:chgData name="张 鑫" userId="2f2870ad27165835" providerId="LiveId" clId="{24CED314-03B8-4936-8FC1-F8D79DB27AB7}" dt="2022-05-29T12:31:10.656" v="109" actId="47"/>
      <pc:docMkLst>
        <pc:docMk/>
      </pc:docMkLst>
      <pc:sldChg chg="modSp add mod">
        <pc:chgData name="张 鑫" userId="2f2870ad27165835" providerId="LiveId" clId="{24CED314-03B8-4936-8FC1-F8D79DB27AB7}" dt="2022-05-29T12:31:08.998" v="108"/>
        <pc:sldMkLst>
          <pc:docMk/>
          <pc:sldMk cId="1337948599" sldId="271"/>
        </pc:sldMkLst>
        <pc:spChg chg="mod">
          <ac:chgData name="张 鑫" userId="2f2870ad27165835" providerId="LiveId" clId="{24CED314-03B8-4936-8FC1-F8D79DB27AB7}" dt="2022-05-29T12:31:08.998" v="108"/>
          <ac:spMkLst>
            <pc:docMk/>
            <pc:sldMk cId="1337948599" sldId="271"/>
            <ac:spMk id="10" creationId="{DDE1FC7A-A7AF-4896-9C25-74E2F048740A}"/>
          </ac:spMkLst>
        </pc:spChg>
      </pc:sldChg>
      <pc:sldChg chg="delSp mod">
        <pc:chgData name="张 鑫" userId="2f2870ad27165835" providerId="LiveId" clId="{24CED314-03B8-4936-8FC1-F8D79DB27AB7}" dt="2022-05-29T11:10:50.810" v="23" actId="478"/>
        <pc:sldMkLst>
          <pc:docMk/>
          <pc:sldMk cId="1872597731" sldId="274"/>
        </pc:sldMkLst>
        <pc:picChg chg="del">
          <ac:chgData name="张 鑫" userId="2f2870ad27165835" providerId="LiveId" clId="{24CED314-03B8-4936-8FC1-F8D79DB27AB7}" dt="2022-05-29T11:10:50.810" v="23" actId="478"/>
          <ac:picMkLst>
            <pc:docMk/>
            <pc:sldMk cId="1872597731" sldId="274"/>
            <ac:picMk id="7" creationId="{93DD167B-045D-43F5-B702-FC83F7D9E34F}"/>
          </ac:picMkLst>
        </pc:picChg>
      </pc:sldChg>
      <pc:sldChg chg="addSp delSp modSp mod">
        <pc:chgData name="张 鑫" userId="2f2870ad27165835" providerId="LiveId" clId="{24CED314-03B8-4936-8FC1-F8D79DB27AB7}" dt="2022-05-29T12:16:43.620" v="47" actId="20577"/>
        <pc:sldMkLst>
          <pc:docMk/>
          <pc:sldMk cId="1463463386" sldId="277"/>
        </pc:sldMkLst>
        <pc:spChg chg="mod">
          <ac:chgData name="张 鑫" userId="2f2870ad27165835" providerId="LiveId" clId="{24CED314-03B8-4936-8FC1-F8D79DB27AB7}" dt="2022-05-29T12:16:27.224" v="42" actId="20577"/>
          <ac:spMkLst>
            <pc:docMk/>
            <pc:sldMk cId="1463463386" sldId="277"/>
            <ac:spMk id="5" creationId="{65AD9E6B-9156-4593-9C3A-C4305E903110}"/>
          </ac:spMkLst>
        </pc:spChg>
        <pc:spChg chg="add del mod">
          <ac:chgData name="张 鑫" userId="2f2870ad27165835" providerId="LiveId" clId="{24CED314-03B8-4936-8FC1-F8D79DB27AB7}" dt="2022-05-29T11:11:34.482" v="35" actId="478"/>
          <ac:spMkLst>
            <pc:docMk/>
            <pc:sldMk cId="1463463386" sldId="277"/>
            <ac:spMk id="7" creationId="{4FFEF7CD-3DA8-0F0B-98BB-10ED5771D094}"/>
          </ac:spMkLst>
        </pc:spChg>
        <pc:spChg chg="mod">
          <ac:chgData name="张 鑫" userId="2f2870ad27165835" providerId="LiveId" clId="{24CED314-03B8-4936-8FC1-F8D79DB27AB7}" dt="2022-05-29T12:16:37.354" v="46" actId="20577"/>
          <ac:spMkLst>
            <pc:docMk/>
            <pc:sldMk cId="1463463386" sldId="277"/>
            <ac:spMk id="19" creationId="{67895D04-0531-4C00-86EF-56D8A4AF9A70}"/>
          </ac:spMkLst>
        </pc:spChg>
        <pc:spChg chg="mod">
          <ac:chgData name="张 鑫" userId="2f2870ad27165835" providerId="LiveId" clId="{24CED314-03B8-4936-8FC1-F8D79DB27AB7}" dt="2022-05-29T12:16:43.620" v="47" actId="20577"/>
          <ac:spMkLst>
            <pc:docMk/>
            <pc:sldMk cId="1463463386" sldId="277"/>
            <ac:spMk id="28" creationId="{1E404458-84D4-452F-B08D-07E470DF8E46}"/>
          </ac:spMkLst>
        </pc:spChg>
        <pc:picChg chg="del">
          <ac:chgData name="张 鑫" userId="2f2870ad27165835" providerId="LiveId" clId="{24CED314-03B8-4936-8FC1-F8D79DB27AB7}" dt="2022-05-29T11:09:59.317" v="9" actId="478"/>
          <ac:picMkLst>
            <pc:docMk/>
            <pc:sldMk cId="1463463386" sldId="277"/>
            <ac:picMk id="23" creationId="{58121BFC-C8A6-4B68-A612-118A2A6BAE65}"/>
          </ac:picMkLst>
        </pc:picChg>
      </pc:sldChg>
      <pc:sldChg chg="delSp mod">
        <pc:chgData name="张 鑫" userId="2f2870ad27165835" providerId="LiveId" clId="{24CED314-03B8-4936-8FC1-F8D79DB27AB7}" dt="2022-05-29T11:10:45.979" v="21" actId="478"/>
        <pc:sldMkLst>
          <pc:docMk/>
          <pc:sldMk cId="0" sldId="301"/>
        </pc:sldMkLst>
        <pc:picChg chg="del">
          <ac:chgData name="张 鑫" userId="2f2870ad27165835" providerId="LiveId" clId="{24CED314-03B8-4936-8FC1-F8D79DB27AB7}" dt="2022-05-29T11:10:45.979" v="21" actId="478"/>
          <ac:picMkLst>
            <pc:docMk/>
            <pc:sldMk cId="0" sldId="301"/>
            <ac:picMk id="7" creationId="{76D77353-D9A7-4F41-B851-F0A831A13B53}"/>
          </ac:picMkLst>
        </pc:picChg>
      </pc:sldChg>
      <pc:sldChg chg="delSp mod">
        <pc:chgData name="张 鑫" userId="2f2870ad27165835" providerId="LiveId" clId="{24CED314-03B8-4936-8FC1-F8D79DB27AB7}" dt="2022-05-29T11:10:43.513" v="20" actId="478"/>
        <pc:sldMkLst>
          <pc:docMk/>
          <pc:sldMk cId="3872248736" sldId="307"/>
        </pc:sldMkLst>
        <pc:picChg chg="del">
          <ac:chgData name="张 鑫" userId="2f2870ad27165835" providerId="LiveId" clId="{24CED314-03B8-4936-8FC1-F8D79DB27AB7}" dt="2022-05-29T11:10:43.513" v="20" actId="478"/>
          <ac:picMkLst>
            <pc:docMk/>
            <pc:sldMk cId="3872248736" sldId="307"/>
            <ac:picMk id="33" creationId="{4E3DACEF-C282-4364-94A4-9A9395F5FF55}"/>
          </ac:picMkLst>
        </pc:picChg>
      </pc:sldChg>
      <pc:sldChg chg="del">
        <pc:chgData name="张 鑫" userId="2f2870ad27165835" providerId="LiveId" clId="{24CED314-03B8-4936-8FC1-F8D79DB27AB7}" dt="2022-05-29T11:10:34.678" v="18" actId="47"/>
        <pc:sldMkLst>
          <pc:docMk/>
          <pc:sldMk cId="0" sldId="323"/>
        </pc:sldMkLst>
      </pc:sldChg>
      <pc:sldChg chg="del">
        <pc:chgData name="张 鑫" userId="2f2870ad27165835" providerId="LiveId" clId="{24CED314-03B8-4936-8FC1-F8D79DB27AB7}" dt="2022-05-29T11:10:34.200" v="17" actId="47"/>
        <pc:sldMkLst>
          <pc:docMk/>
          <pc:sldMk cId="0" sldId="324"/>
        </pc:sldMkLst>
      </pc:sldChg>
      <pc:sldChg chg="del">
        <pc:chgData name="张 鑫" userId="2f2870ad27165835" providerId="LiveId" clId="{24CED314-03B8-4936-8FC1-F8D79DB27AB7}" dt="2022-05-29T11:10:33.816" v="16" actId="47"/>
        <pc:sldMkLst>
          <pc:docMk/>
          <pc:sldMk cId="0" sldId="325"/>
        </pc:sldMkLst>
      </pc:sldChg>
      <pc:sldChg chg="del">
        <pc:chgData name="张 鑫" userId="2f2870ad27165835" providerId="LiveId" clId="{24CED314-03B8-4936-8FC1-F8D79DB27AB7}" dt="2022-05-29T11:10:33.684" v="15" actId="47"/>
        <pc:sldMkLst>
          <pc:docMk/>
          <pc:sldMk cId="0" sldId="326"/>
        </pc:sldMkLst>
      </pc:sldChg>
      <pc:sldChg chg="delSp mod">
        <pc:chgData name="张 鑫" userId="2f2870ad27165835" providerId="LiveId" clId="{24CED314-03B8-4936-8FC1-F8D79DB27AB7}" dt="2022-05-29T11:10:55.336" v="25" actId="478"/>
        <pc:sldMkLst>
          <pc:docMk/>
          <pc:sldMk cId="936371450" sldId="344"/>
        </pc:sldMkLst>
        <pc:picChg chg="del">
          <ac:chgData name="张 鑫" userId="2f2870ad27165835" providerId="LiveId" clId="{24CED314-03B8-4936-8FC1-F8D79DB27AB7}" dt="2022-05-29T11:10:55.336" v="25" actId="478"/>
          <ac:picMkLst>
            <pc:docMk/>
            <pc:sldMk cId="936371450" sldId="344"/>
            <ac:picMk id="5" creationId="{89453C3D-0CC9-46B3-8D64-EE51609E19D0}"/>
          </ac:picMkLst>
        </pc:picChg>
      </pc:sldChg>
      <pc:sldChg chg="delSp modSp mod">
        <pc:chgData name="张 鑫" userId="2f2870ad27165835" providerId="LiveId" clId="{24CED314-03B8-4936-8FC1-F8D79DB27AB7}" dt="2022-05-29T12:18:17.229" v="94" actId="20577"/>
        <pc:sldMkLst>
          <pc:docMk/>
          <pc:sldMk cId="519340863" sldId="348"/>
        </pc:sldMkLst>
        <pc:spChg chg="mod">
          <ac:chgData name="张 鑫" userId="2f2870ad27165835" providerId="LiveId" clId="{24CED314-03B8-4936-8FC1-F8D79DB27AB7}" dt="2022-05-29T12:18:17.229" v="94" actId="20577"/>
          <ac:spMkLst>
            <pc:docMk/>
            <pc:sldMk cId="519340863" sldId="348"/>
            <ac:spMk id="10" creationId="{929D979F-32F4-4904-A1FD-4FAC10965896}"/>
          </ac:spMkLst>
        </pc:spChg>
        <pc:picChg chg="del">
          <ac:chgData name="张 鑫" userId="2f2870ad27165835" providerId="LiveId" clId="{24CED314-03B8-4936-8FC1-F8D79DB27AB7}" dt="2022-05-29T11:12:23.848" v="37" actId="478"/>
          <ac:picMkLst>
            <pc:docMk/>
            <pc:sldMk cId="519340863" sldId="348"/>
            <ac:picMk id="28" creationId="{743610F1-801F-44BF-9CA0-414B61D75F80}"/>
          </ac:picMkLst>
        </pc:picChg>
      </pc:sldChg>
      <pc:sldChg chg="delSp modSp mod">
        <pc:chgData name="张 鑫" userId="2f2870ad27165835" providerId="LiveId" clId="{24CED314-03B8-4936-8FC1-F8D79DB27AB7}" dt="2022-05-29T12:18:07.598" v="92" actId="20577"/>
        <pc:sldMkLst>
          <pc:docMk/>
          <pc:sldMk cId="3532157634" sldId="350"/>
        </pc:sldMkLst>
        <pc:spChg chg="mod">
          <ac:chgData name="张 鑫" userId="2f2870ad27165835" providerId="LiveId" clId="{24CED314-03B8-4936-8FC1-F8D79DB27AB7}" dt="2022-05-29T12:18:00.578" v="88" actId="12789"/>
          <ac:spMkLst>
            <pc:docMk/>
            <pc:sldMk cId="3532157634" sldId="350"/>
            <ac:spMk id="6" creationId="{4F508EE8-7775-4DDB-9A5F-2D8E3C48D02F}"/>
          </ac:spMkLst>
        </pc:spChg>
        <pc:spChg chg="mod">
          <ac:chgData name="张 鑫" userId="2f2870ad27165835" providerId="LiveId" clId="{24CED314-03B8-4936-8FC1-F8D79DB27AB7}" dt="2022-05-29T12:18:00.578" v="88" actId="12789"/>
          <ac:spMkLst>
            <pc:docMk/>
            <pc:sldMk cId="3532157634" sldId="350"/>
            <ac:spMk id="8" creationId="{6ADDA107-A90B-4D2F-948C-B7EC83277BA6}"/>
          </ac:spMkLst>
        </pc:spChg>
        <pc:spChg chg="mod">
          <ac:chgData name="张 鑫" userId="2f2870ad27165835" providerId="LiveId" clId="{24CED314-03B8-4936-8FC1-F8D79DB27AB7}" dt="2022-05-29T12:18:00.578" v="88" actId="12789"/>
          <ac:spMkLst>
            <pc:docMk/>
            <pc:sldMk cId="3532157634" sldId="350"/>
            <ac:spMk id="9" creationId="{C21B3759-AF7A-49AD-AAEC-00D05EEDA9F7}"/>
          </ac:spMkLst>
        </pc:spChg>
        <pc:spChg chg="mod">
          <ac:chgData name="张 鑫" userId="2f2870ad27165835" providerId="LiveId" clId="{24CED314-03B8-4936-8FC1-F8D79DB27AB7}" dt="2022-05-29T12:18:00.578" v="88" actId="12789"/>
          <ac:spMkLst>
            <pc:docMk/>
            <pc:sldMk cId="3532157634" sldId="350"/>
            <ac:spMk id="10" creationId="{339CD0C0-5BF2-4840-B59F-6439E25BFE15}"/>
          </ac:spMkLst>
        </pc:spChg>
        <pc:spChg chg="mod">
          <ac:chgData name="张 鑫" userId="2f2870ad27165835" providerId="LiveId" clId="{24CED314-03B8-4936-8FC1-F8D79DB27AB7}" dt="2022-05-29T12:18:00.578" v="88" actId="12789"/>
          <ac:spMkLst>
            <pc:docMk/>
            <pc:sldMk cId="3532157634" sldId="350"/>
            <ac:spMk id="11" creationId="{68DFB4C1-47F2-4BF0-911B-6148DFC3EEBB}"/>
          </ac:spMkLst>
        </pc:spChg>
        <pc:spChg chg="mod">
          <ac:chgData name="张 鑫" userId="2f2870ad27165835" providerId="LiveId" clId="{24CED314-03B8-4936-8FC1-F8D79DB27AB7}" dt="2022-05-29T12:18:04.378" v="89" actId="20577"/>
          <ac:spMkLst>
            <pc:docMk/>
            <pc:sldMk cId="3532157634" sldId="350"/>
            <ac:spMk id="14" creationId="{580E0148-ADC3-4147-BE0B-AFC78B03B5D6}"/>
          </ac:spMkLst>
        </pc:spChg>
        <pc:spChg chg="mod">
          <ac:chgData name="张 鑫" userId="2f2870ad27165835" providerId="LiveId" clId="{24CED314-03B8-4936-8FC1-F8D79DB27AB7}" dt="2022-05-29T12:18:05.684" v="90" actId="20577"/>
          <ac:spMkLst>
            <pc:docMk/>
            <pc:sldMk cId="3532157634" sldId="350"/>
            <ac:spMk id="22" creationId="{E1646F33-FC44-4CB4-87DC-34366D62536A}"/>
          </ac:spMkLst>
        </pc:spChg>
        <pc:spChg chg="mod">
          <ac:chgData name="张 鑫" userId="2f2870ad27165835" providerId="LiveId" clId="{24CED314-03B8-4936-8FC1-F8D79DB27AB7}" dt="2022-05-29T12:18:06.658" v="91" actId="20577"/>
          <ac:spMkLst>
            <pc:docMk/>
            <pc:sldMk cId="3532157634" sldId="350"/>
            <ac:spMk id="23" creationId="{9E6A93D9-A527-4804-BD2F-EBAE8A94D050}"/>
          </ac:spMkLst>
        </pc:spChg>
        <pc:spChg chg="mod">
          <ac:chgData name="张 鑫" userId="2f2870ad27165835" providerId="LiveId" clId="{24CED314-03B8-4936-8FC1-F8D79DB27AB7}" dt="2022-05-29T12:18:07.598" v="92" actId="20577"/>
          <ac:spMkLst>
            <pc:docMk/>
            <pc:sldMk cId="3532157634" sldId="350"/>
            <ac:spMk id="24" creationId="{D11E7B37-F446-48F3-AE90-8541FE73CED0}"/>
          </ac:spMkLst>
        </pc:spChg>
        <pc:spChg chg="mod">
          <ac:chgData name="张 鑫" userId="2f2870ad27165835" providerId="LiveId" clId="{24CED314-03B8-4936-8FC1-F8D79DB27AB7}" dt="2022-05-29T12:18:00.578" v="88" actId="12789"/>
          <ac:spMkLst>
            <pc:docMk/>
            <pc:sldMk cId="3532157634" sldId="350"/>
            <ac:spMk id="30" creationId="{E5B7E9A4-1A14-4F8D-B373-6C3F3AE67078}"/>
          </ac:spMkLst>
        </pc:spChg>
        <pc:spChg chg="mod">
          <ac:chgData name="张 鑫" userId="2f2870ad27165835" providerId="LiveId" clId="{24CED314-03B8-4936-8FC1-F8D79DB27AB7}" dt="2022-05-29T12:18:00.578" v="88" actId="12789"/>
          <ac:spMkLst>
            <pc:docMk/>
            <pc:sldMk cId="3532157634" sldId="350"/>
            <ac:spMk id="31" creationId="{E7F69A5F-CBB5-4806-8F7A-022270E51439}"/>
          </ac:spMkLst>
        </pc:spChg>
        <pc:spChg chg="mod">
          <ac:chgData name="张 鑫" userId="2f2870ad27165835" providerId="LiveId" clId="{24CED314-03B8-4936-8FC1-F8D79DB27AB7}" dt="2022-05-29T12:18:00.578" v="88" actId="12789"/>
          <ac:spMkLst>
            <pc:docMk/>
            <pc:sldMk cId="3532157634" sldId="350"/>
            <ac:spMk id="32" creationId="{1D3E59EC-2895-4B18-89B7-B6C5FD3F746D}"/>
          </ac:spMkLst>
        </pc:spChg>
        <pc:picChg chg="del">
          <ac:chgData name="张 鑫" userId="2f2870ad27165835" providerId="LiveId" clId="{24CED314-03B8-4936-8FC1-F8D79DB27AB7}" dt="2022-05-29T11:12:19.139" v="36" actId="478"/>
          <ac:picMkLst>
            <pc:docMk/>
            <pc:sldMk cId="3532157634" sldId="350"/>
            <ac:picMk id="5" creationId="{980CACAB-9993-4EF0-9E5D-E78E93C482C9}"/>
          </ac:picMkLst>
        </pc:picChg>
      </pc:sldChg>
      <pc:sldChg chg="delSp mod">
        <pc:chgData name="张 鑫" userId="2f2870ad27165835" providerId="LiveId" clId="{24CED314-03B8-4936-8FC1-F8D79DB27AB7}" dt="2022-05-29T11:10:48.641" v="22" actId="478"/>
        <pc:sldMkLst>
          <pc:docMk/>
          <pc:sldMk cId="3178110219" sldId="352"/>
        </pc:sldMkLst>
        <pc:picChg chg="del">
          <ac:chgData name="张 鑫" userId="2f2870ad27165835" providerId="LiveId" clId="{24CED314-03B8-4936-8FC1-F8D79DB27AB7}" dt="2022-05-29T11:10:48.641" v="22" actId="478"/>
          <ac:picMkLst>
            <pc:docMk/>
            <pc:sldMk cId="3178110219" sldId="352"/>
            <ac:picMk id="18" creationId="{8148057D-EA04-4D44-8315-94E39484B424}"/>
          </ac:picMkLst>
        </pc:picChg>
      </pc:sldChg>
      <pc:sldChg chg="delSp mod">
        <pc:chgData name="张 鑫" userId="2f2870ad27165835" providerId="LiveId" clId="{24CED314-03B8-4936-8FC1-F8D79DB27AB7}" dt="2022-05-29T11:11:04.523" v="29" actId="478"/>
        <pc:sldMkLst>
          <pc:docMk/>
          <pc:sldMk cId="3644859410" sldId="356"/>
        </pc:sldMkLst>
        <pc:picChg chg="del">
          <ac:chgData name="张 鑫" userId="2f2870ad27165835" providerId="LiveId" clId="{24CED314-03B8-4936-8FC1-F8D79DB27AB7}" dt="2022-05-29T11:11:04.523" v="29" actId="478"/>
          <ac:picMkLst>
            <pc:docMk/>
            <pc:sldMk cId="3644859410" sldId="356"/>
            <ac:picMk id="5" creationId="{DABB38EF-A975-4AA9-8EDC-3B16241ED93C}"/>
          </ac:picMkLst>
        </pc:picChg>
      </pc:sldChg>
      <pc:sldChg chg="delSp modSp mod">
        <pc:chgData name="张 鑫" userId="2f2870ad27165835" providerId="LiveId" clId="{24CED314-03B8-4936-8FC1-F8D79DB27AB7}" dt="2022-05-29T12:18:35.913" v="96" actId="478"/>
        <pc:sldMkLst>
          <pc:docMk/>
          <pc:sldMk cId="1804089508" sldId="557"/>
        </pc:sldMkLst>
        <pc:picChg chg="del mod">
          <ac:chgData name="张 鑫" userId="2f2870ad27165835" providerId="LiveId" clId="{24CED314-03B8-4936-8FC1-F8D79DB27AB7}" dt="2022-05-29T12:18:35.913" v="96" actId="478"/>
          <ac:picMkLst>
            <pc:docMk/>
            <pc:sldMk cId="1804089508" sldId="557"/>
            <ac:picMk id="19" creationId="{602DB85C-CD06-454A-913B-DB6317937164}"/>
          </ac:picMkLst>
        </pc:picChg>
      </pc:sldChg>
      <pc:sldChg chg="delSp modSp mod">
        <pc:chgData name="张 鑫" userId="2f2870ad27165835" providerId="LiveId" clId="{24CED314-03B8-4936-8FC1-F8D79DB27AB7}" dt="2022-05-29T12:17:27.070" v="69" actId="404"/>
        <pc:sldMkLst>
          <pc:docMk/>
          <pc:sldMk cId="1612164964" sldId="596"/>
        </pc:sldMkLst>
        <pc:graphicFrameChg chg="mod modGraphic">
          <ac:chgData name="张 鑫" userId="2f2870ad27165835" providerId="LiveId" clId="{24CED314-03B8-4936-8FC1-F8D79DB27AB7}" dt="2022-05-29T12:17:27.070" v="69" actId="404"/>
          <ac:graphicFrameMkLst>
            <pc:docMk/>
            <pc:sldMk cId="1612164964" sldId="596"/>
            <ac:graphicFrameMk id="4" creationId="{A8AE9F20-65F4-402D-A9D4-5925EA3B5233}"/>
          </ac:graphicFrameMkLst>
        </pc:graphicFrameChg>
        <pc:picChg chg="del">
          <ac:chgData name="张 鑫" userId="2f2870ad27165835" providerId="LiveId" clId="{24CED314-03B8-4936-8FC1-F8D79DB27AB7}" dt="2022-05-29T11:11:12.894" v="33" actId="478"/>
          <ac:picMkLst>
            <pc:docMk/>
            <pc:sldMk cId="1612164964" sldId="596"/>
            <ac:picMk id="9" creationId="{DC282D39-FEE7-44A2-AC86-38FD2B5F71A6}"/>
          </ac:picMkLst>
        </pc:picChg>
      </pc:sldChg>
      <pc:sldChg chg="delSp modSp mod">
        <pc:chgData name="张 鑫" userId="2f2870ad27165835" providerId="LiveId" clId="{24CED314-03B8-4936-8FC1-F8D79DB27AB7}" dt="2022-05-29T12:16:54.710" v="49" actId="20577"/>
        <pc:sldMkLst>
          <pc:docMk/>
          <pc:sldMk cId="1965907236" sldId="597"/>
        </pc:sldMkLst>
        <pc:spChg chg="mod">
          <ac:chgData name="张 鑫" userId="2f2870ad27165835" providerId="LiveId" clId="{24CED314-03B8-4936-8FC1-F8D79DB27AB7}" dt="2022-05-29T12:16:54.710" v="49" actId="20577"/>
          <ac:spMkLst>
            <pc:docMk/>
            <pc:sldMk cId="1965907236" sldId="597"/>
            <ac:spMk id="17" creationId="{E665DCD3-37F6-4CDB-B5EE-0629AB93132D}"/>
          </ac:spMkLst>
        </pc:spChg>
        <pc:picChg chg="del">
          <ac:chgData name="张 鑫" userId="2f2870ad27165835" providerId="LiveId" clId="{24CED314-03B8-4936-8FC1-F8D79DB27AB7}" dt="2022-05-29T11:11:17.135" v="34" actId="478"/>
          <ac:picMkLst>
            <pc:docMk/>
            <pc:sldMk cId="1965907236" sldId="597"/>
            <ac:picMk id="7" creationId="{688A586B-41C7-4B44-BC0B-1E0F195CB83E}"/>
          </ac:picMkLst>
        </pc:picChg>
      </pc:sldChg>
      <pc:sldChg chg="delSp mod">
        <pc:chgData name="张 鑫" userId="2f2870ad27165835" providerId="LiveId" clId="{24CED314-03B8-4936-8FC1-F8D79DB27AB7}" dt="2022-05-29T11:11:06.264" v="30" actId="478"/>
        <pc:sldMkLst>
          <pc:docMk/>
          <pc:sldMk cId="279397641" sldId="600"/>
        </pc:sldMkLst>
        <pc:picChg chg="del">
          <ac:chgData name="张 鑫" userId="2f2870ad27165835" providerId="LiveId" clId="{24CED314-03B8-4936-8FC1-F8D79DB27AB7}" dt="2022-05-29T11:11:06.264" v="30" actId="478"/>
          <ac:picMkLst>
            <pc:docMk/>
            <pc:sldMk cId="279397641" sldId="600"/>
            <ac:picMk id="6" creationId="{895D7313-3330-429E-98ED-7AB98909CFD3}"/>
          </ac:picMkLst>
        </pc:picChg>
      </pc:sldChg>
      <pc:sldChg chg="delSp mod">
        <pc:chgData name="张 鑫" userId="2f2870ad27165835" providerId="LiveId" clId="{24CED314-03B8-4936-8FC1-F8D79DB27AB7}" dt="2022-05-29T11:10:38.954" v="19" actId="478"/>
        <pc:sldMkLst>
          <pc:docMk/>
          <pc:sldMk cId="4245365834" sldId="601"/>
        </pc:sldMkLst>
        <pc:picChg chg="del">
          <ac:chgData name="张 鑫" userId="2f2870ad27165835" providerId="LiveId" clId="{24CED314-03B8-4936-8FC1-F8D79DB27AB7}" dt="2022-05-29T11:10:38.954" v="19" actId="478"/>
          <ac:picMkLst>
            <pc:docMk/>
            <pc:sldMk cId="4245365834" sldId="601"/>
            <ac:picMk id="5" creationId="{EE61D5FD-6BD4-4432-B34A-4E37D239D190}"/>
          </ac:picMkLst>
        </pc:picChg>
      </pc:sldChg>
      <pc:sldChg chg="delSp mod">
        <pc:chgData name="张 鑫" userId="2f2870ad27165835" providerId="LiveId" clId="{24CED314-03B8-4936-8FC1-F8D79DB27AB7}" dt="2022-05-29T11:11:03.015" v="28" actId="478"/>
        <pc:sldMkLst>
          <pc:docMk/>
          <pc:sldMk cId="1773410788" sldId="602"/>
        </pc:sldMkLst>
        <pc:picChg chg="del">
          <ac:chgData name="张 鑫" userId="2f2870ad27165835" providerId="LiveId" clId="{24CED314-03B8-4936-8FC1-F8D79DB27AB7}" dt="2022-05-29T11:11:03.015" v="28" actId="478"/>
          <ac:picMkLst>
            <pc:docMk/>
            <pc:sldMk cId="1773410788" sldId="602"/>
            <ac:picMk id="5" creationId="{69ABA469-503D-42CD-9748-6CD6FB37C74D}"/>
          </ac:picMkLst>
        </pc:picChg>
      </pc:sldChg>
      <pc:sldChg chg="delSp mod">
        <pc:chgData name="张 鑫" userId="2f2870ad27165835" providerId="LiveId" clId="{24CED314-03B8-4936-8FC1-F8D79DB27AB7}" dt="2022-05-29T11:10:54.067" v="24" actId="478"/>
        <pc:sldMkLst>
          <pc:docMk/>
          <pc:sldMk cId="2084384588" sldId="603"/>
        </pc:sldMkLst>
        <pc:picChg chg="del">
          <ac:chgData name="张 鑫" userId="2f2870ad27165835" providerId="LiveId" clId="{24CED314-03B8-4936-8FC1-F8D79DB27AB7}" dt="2022-05-29T11:10:54.067" v="24" actId="478"/>
          <ac:picMkLst>
            <pc:docMk/>
            <pc:sldMk cId="2084384588" sldId="603"/>
            <ac:picMk id="6" creationId="{8845C0A2-59D4-41FC-8B5E-2499B05B51AB}"/>
          </ac:picMkLst>
        </pc:picChg>
      </pc:sldChg>
      <pc:sldChg chg="delSp mod">
        <pc:chgData name="张 鑫" userId="2f2870ad27165835" providerId="LiveId" clId="{24CED314-03B8-4936-8FC1-F8D79DB27AB7}" dt="2022-05-29T11:11:01.338" v="27" actId="478"/>
        <pc:sldMkLst>
          <pc:docMk/>
          <pc:sldMk cId="3311984365" sldId="605"/>
        </pc:sldMkLst>
        <pc:picChg chg="del">
          <ac:chgData name="张 鑫" userId="2f2870ad27165835" providerId="LiveId" clId="{24CED314-03B8-4936-8FC1-F8D79DB27AB7}" dt="2022-05-29T11:11:01.338" v="27" actId="478"/>
          <ac:picMkLst>
            <pc:docMk/>
            <pc:sldMk cId="3311984365" sldId="605"/>
            <ac:picMk id="8" creationId="{9F64FBA7-2D07-445C-8A1A-1FB174578514}"/>
          </ac:picMkLst>
        </pc:picChg>
      </pc:sldChg>
      <pc:sldChg chg="delSp mod">
        <pc:chgData name="张 鑫" userId="2f2870ad27165835" providerId="LiveId" clId="{24CED314-03B8-4936-8FC1-F8D79DB27AB7}" dt="2022-05-29T11:11:08.008" v="31" actId="478"/>
        <pc:sldMkLst>
          <pc:docMk/>
          <pc:sldMk cId="487352872" sldId="607"/>
        </pc:sldMkLst>
        <pc:picChg chg="del">
          <ac:chgData name="张 鑫" userId="2f2870ad27165835" providerId="LiveId" clId="{24CED314-03B8-4936-8FC1-F8D79DB27AB7}" dt="2022-05-29T11:11:08.008" v="31" actId="478"/>
          <ac:picMkLst>
            <pc:docMk/>
            <pc:sldMk cId="487352872" sldId="607"/>
            <ac:picMk id="7" creationId="{4C9E03D2-ECA6-459E-B62B-EFA39DCF5898}"/>
          </ac:picMkLst>
        </pc:picChg>
      </pc:sldChg>
      <pc:sldChg chg="delSp mod">
        <pc:chgData name="张 鑫" userId="2f2870ad27165835" providerId="LiveId" clId="{24CED314-03B8-4936-8FC1-F8D79DB27AB7}" dt="2022-05-29T11:11:10.088" v="32" actId="478"/>
        <pc:sldMkLst>
          <pc:docMk/>
          <pc:sldMk cId="3274421342" sldId="609"/>
        </pc:sldMkLst>
        <pc:picChg chg="del">
          <ac:chgData name="张 鑫" userId="2f2870ad27165835" providerId="LiveId" clId="{24CED314-03B8-4936-8FC1-F8D79DB27AB7}" dt="2022-05-29T11:11:10.088" v="32" actId="478"/>
          <ac:picMkLst>
            <pc:docMk/>
            <pc:sldMk cId="3274421342" sldId="609"/>
            <ac:picMk id="5" creationId="{93B96A6D-8202-4BC5-8E71-FFCCAB0C1D41}"/>
          </ac:picMkLst>
        </pc:picChg>
      </pc:sldChg>
      <pc:sldChg chg="delSp modSp mod">
        <pc:chgData name="张 鑫" userId="2f2870ad27165835" providerId="LiveId" clId="{24CED314-03B8-4936-8FC1-F8D79DB27AB7}" dt="2022-05-29T12:18:43.073" v="98" actId="20577"/>
        <pc:sldMkLst>
          <pc:docMk/>
          <pc:sldMk cId="667556225" sldId="610"/>
        </pc:sldMkLst>
        <pc:spChg chg="mod">
          <ac:chgData name="张 鑫" userId="2f2870ad27165835" providerId="LiveId" clId="{24CED314-03B8-4936-8FC1-F8D79DB27AB7}" dt="2022-05-29T12:18:43.073" v="98" actId="20577"/>
          <ac:spMkLst>
            <pc:docMk/>
            <pc:sldMk cId="667556225" sldId="610"/>
            <ac:spMk id="17" creationId="{44B18C2E-300B-49B3-BCE3-9B696DEF0B97}"/>
          </ac:spMkLst>
        </pc:spChg>
        <pc:picChg chg="del">
          <ac:chgData name="张 鑫" userId="2f2870ad27165835" providerId="LiveId" clId="{24CED314-03B8-4936-8FC1-F8D79DB27AB7}" dt="2022-05-29T11:10:57.312" v="26" actId="478"/>
          <ac:picMkLst>
            <pc:docMk/>
            <pc:sldMk cId="667556225" sldId="610"/>
            <ac:picMk id="8" creationId="{1566954F-0671-4476-B911-031F1BAEFE3F}"/>
          </ac:picMkLst>
        </pc:picChg>
      </pc:sldChg>
      <pc:sldChg chg="addSp delSp modSp mod">
        <pc:chgData name="张 鑫" userId="2f2870ad27165835" providerId="LiveId" clId="{24CED314-03B8-4936-8FC1-F8D79DB27AB7}" dt="2022-05-29T12:10:51.210" v="39" actId="1076"/>
        <pc:sldMkLst>
          <pc:docMk/>
          <pc:sldMk cId="1696663841" sldId="616"/>
        </pc:sldMkLst>
        <pc:spChg chg="add del mod">
          <ac:chgData name="张 鑫" userId="2f2870ad27165835" providerId="LiveId" clId="{24CED314-03B8-4936-8FC1-F8D79DB27AB7}" dt="2022-05-29T11:09:35.196" v="2" actId="478"/>
          <ac:spMkLst>
            <pc:docMk/>
            <pc:sldMk cId="1696663841" sldId="616"/>
            <ac:spMk id="3" creationId="{B7F1705A-0CDF-684F-ABF5-518C2A06835A}"/>
          </ac:spMkLst>
        </pc:spChg>
        <pc:spChg chg="mod">
          <ac:chgData name="张 鑫" userId="2f2870ad27165835" providerId="LiveId" clId="{24CED314-03B8-4936-8FC1-F8D79DB27AB7}" dt="2022-05-29T12:10:51.210" v="39" actId="1076"/>
          <ac:spMkLst>
            <pc:docMk/>
            <pc:sldMk cId="1696663841" sldId="616"/>
            <ac:spMk id="10" creationId="{9E999234-1320-449B-88F1-01DD6070182A}"/>
          </ac:spMkLst>
        </pc:spChg>
        <pc:spChg chg="del">
          <ac:chgData name="张 鑫" userId="2f2870ad27165835" providerId="LiveId" clId="{24CED314-03B8-4936-8FC1-F8D79DB27AB7}" dt="2022-05-29T11:09:30.628" v="1" actId="478"/>
          <ac:spMkLst>
            <pc:docMk/>
            <pc:sldMk cId="1696663841" sldId="616"/>
            <ac:spMk id="11" creationId="{109E97FC-0302-4831-9080-08A10FF2AE75}"/>
          </ac:spMkLst>
        </pc:spChg>
        <pc:spChg chg="mod">
          <ac:chgData name="张 鑫" userId="2f2870ad27165835" providerId="LiveId" clId="{24CED314-03B8-4936-8FC1-F8D79DB27AB7}" dt="2022-05-29T11:09:39.639" v="7" actId="20577"/>
          <ac:spMkLst>
            <pc:docMk/>
            <pc:sldMk cId="1696663841" sldId="616"/>
            <ac:spMk id="12" creationId="{69C2FFE6-8C39-4211-B221-19F2380C8343}"/>
          </ac:spMkLst>
        </pc:spChg>
        <pc:picChg chg="del">
          <ac:chgData name="张 鑫" userId="2f2870ad27165835" providerId="LiveId" clId="{24CED314-03B8-4936-8FC1-F8D79DB27AB7}" dt="2022-05-29T11:09:26.574" v="0" actId="478"/>
          <ac:picMkLst>
            <pc:docMk/>
            <pc:sldMk cId="1696663841" sldId="616"/>
            <ac:picMk id="13" creationId="{F42AED30-68AD-44A7-AF5C-50F82B5D61B8}"/>
          </ac:picMkLst>
        </pc:picChg>
      </pc:sldChg>
      <pc:sldChg chg="delSp del mod">
        <pc:chgData name="张 鑫" userId="2f2870ad27165835" providerId="LiveId" clId="{24CED314-03B8-4936-8FC1-F8D79DB27AB7}" dt="2022-05-29T12:31:10.656" v="109" actId="47"/>
        <pc:sldMkLst>
          <pc:docMk/>
          <pc:sldMk cId="2496165388" sldId="624"/>
        </pc:sldMkLst>
        <pc:spChg chg="del">
          <ac:chgData name="张 鑫" userId="2f2870ad27165835" providerId="LiveId" clId="{24CED314-03B8-4936-8FC1-F8D79DB27AB7}" dt="2022-05-29T11:12:43.102" v="38" actId="478"/>
          <ac:spMkLst>
            <pc:docMk/>
            <pc:sldMk cId="2496165388" sldId="624"/>
            <ac:spMk id="2" creationId="{B7186015-EA9D-4BA8-AB56-0584C9C32BC6}"/>
          </ac:spMkLst>
        </pc:spChg>
      </pc:sldChg>
      <pc:sldMasterChg chg="delSp mod delSldLayout modSldLayout">
        <pc:chgData name="张 鑫" userId="2f2870ad27165835" providerId="LiveId" clId="{24CED314-03B8-4936-8FC1-F8D79DB27AB7}" dt="2022-05-29T11:10:34.678" v="18" actId="47"/>
        <pc:sldMasterMkLst>
          <pc:docMk/>
          <pc:sldMasterMk cId="4052452292" sldId="2147483707"/>
        </pc:sldMasterMkLst>
        <pc:spChg chg="del">
          <ac:chgData name="张 鑫" userId="2f2870ad27165835" providerId="LiveId" clId="{24CED314-03B8-4936-8FC1-F8D79DB27AB7}" dt="2022-05-29T11:10:09.514" v="12" actId="478"/>
          <ac:spMkLst>
            <pc:docMk/>
            <pc:sldMasterMk cId="4052452292" sldId="2147483707"/>
            <ac:spMk id="2" creationId="{CB335AAC-CDF5-47B2-907F-5E845E828C6A}"/>
          </ac:spMkLst>
        </pc:spChg>
        <pc:spChg chg="del">
          <ac:chgData name="张 鑫" userId="2f2870ad27165835" providerId="LiveId" clId="{24CED314-03B8-4936-8FC1-F8D79DB27AB7}" dt="2022-05-29T11:10:09.514" v="12" actId="478"/>
          <ac:spMkLst>
            <pc:docMk/>
            <pc:sldMasterMk cId="4052452292" sldId="2147483707"/>
            <ac:spMk id="3" creationId="{ACAA449D-16EA-455E-9920-DC767F6203D5}"/>
          </ac:spMkLst>
        </pc:spChg>
        <pc:spChg chg="del">
          <ac:chgData name="张 鑫" userId="2f2870ad27165835" providerId="LiveId" clId="{24CED314-03B8-4936-8FC1-F8D79DB27AB7}" dt="2022-05-29T11:10:09.514" v="12" actId="478"/>
          <ac:spMkLst>
            <pc:docMk/>
            <pc:sldMasterMk cId="4052452292" sldId="2147483707"/>
            <ac:spMk id="4" creationId="{A8064CF1-E855-4BF4-BBC2-E35B742095F2}"/>
          </ac:spMkLst>
        </pc:spChg>
        <pc:spChg chg="del">
          <ac:chgData name="张 鑫" userId="2f2870ad27165835" providerId="LiveId" clId="{24CED314-03B8-4936-8FC1-F8D79DB27AB7}" dt="2022-05-29T11:10:09.514" v="12" actId="478"/>
          <ac:spMkLst>
            <pc:docMk/>
            <pc:sldMasterMk cId="4052452292" sldId="2147483707"/>
            <ac:spMk id="5" creationId="{250E6A7E-C4F2-4BF1-AE14-951287E263C7}"/>
          </ac:spMkLst>
        </pc:spChg>
        <pc:spChg chg="del">
          <ac:chgData name="张 鑫" userId="2f2870ad27165835" providerId="LiveId" clId="{24CED314-03B8-4936-8FC1-F8D79DB27AB7}" dt="2022-05-29T11:10:09.514" v="12" actId="478"/>
          <ac:spMkLst>
            <pc:docMk/>
            <pc:sldMasterMk cId="4052452292" sldId="2147483707"/>
            <ac:spMk id="6" creationId="{7CAFA6EF-4310-4E7F-B102-6C29ABE45238}"/>
          </ac:spMkLst>
        </pc:spChg>
        <pc:sldLayoutChg chg="delSp mod">
          <pc:chgData name="张 鑫" userId="2f2870ad27165835" providerId="LiveId" clId="{24CED314-03B8-4936-8FC1-F8D79DB27AB7}" dt="2022-05-29T11:10:03.565" v="10" actId="478"/>
          <pc:sldLayoutMkLst>
            <pc:docMk/>
            <pc:sldMasterMk cId="4052452292" sldId="2147483707"/>
            <pc:sldLayoutMk cId="32605249" sldId="2147483711"/>
          </pc:sldLayoutMkLst>
          <pc:spChg chg="del">
            <ac:chgData name="张 鑫" userId="2f2870ad27165835" providerId="LiveId" clId="{24CED314-03B8-4936-8FC1-F8D79DB27AB7}" dt="2022-05-29T11:10:03.565" v="10" actId="478"/>
            <ac:spMkLst>
              <pc:docMk/>
              <pc:sldMasterMk cId="4052452292" sldId="2147483707"/>
              <pc:sldLayoutMk cId="32605249" sldId="2147483711"/>
              <ac:spMk id="35" creationId="{FD99608D-7648-4328-858D-AF529F025890}"/>
            </ac:spMkLst>
          </pc:spChg>
        </pc:sldLayoutChg>
        <pc:sldLayoutChg chg="delSp mod">
          <pc:chgData name="张 鑫" userId="2f2870ad27165835" providerId="LiveId" clId="{24CED314-03B8-4936-8FC1-F8D79DB27AB7}" dt="2022-05-29T11:10:05.417" v="11" actId="478"/>
          <pc:sldLayoutMkLst>
            <pc:docMk/>
            <pc:sldMasterMk cId="4052452292" sldId="2147483707"/>
            <pc:sldLayoutMk cId="4213572575" sldId="2147483712"/>
          </pc:sldLayoutMkLst>
          <pc:spChg chg="del">
            <ac:chgData name="张 鑫" userId="2f2870ad27165835" providerId="LiveId" clId="{24CED314-03B8-4936-8FC1-F8D79DB27AB7}" dt="2022-05-29T11:10:05.417" v="11" actId="478"/>
            <ac:spMkLst>
              <pc:docMk/>
              <pc:sldMasterMk cId="4052452292" sldId="2147483707"/>
              <pc:sldLayoutMk cId="4213572575" sldId="2147483712"/>
              <ac:spMk id="35" creationId="{FD99608D-7648-4328-858D-AF529F025890}"/>
            </ac:spMkLst>
          </pc:spChg>
        </pc:sldLayoutChg>
        <pc:sldLayoutChg chg="delSp modSp mod">
          <pc:chgData name="张 鑫" userId="2f2870ad27165835" providerId="LiveId" clId="{24CED314-03B8-4936-8FC1-F8D79DB27AB7}" dt="2022-05-29T11:10:26.217" v="14" actId="20577"/>
          <pc:sldLayoutMkLst>
            <pc:docMk/>
            <pc:sldMasterMk cId="4052452292" sldId="2147483707"/>
            <pc:sldLayoutMk cId="2630551100" sldId="2147483714"/>
          </pc:sldLayoutMkLst>
          <pc:spChg chg="del">
            <ac:chgData name="张 鑫" userId="2f2870ad27165835" providerId="LiveId" clId="{24CED314-03B8-4936-8FC1-F8D79DB27AB7}" dt="2022-05-29T11:10:22.289" v="13" actId="478"/>
            <ac:spMkLst>
              <pc:docMk/>
              <pc:sldMasterMk cId="4052452292" sldId="2147483707"/>
              <pc:sldLayoutMk cId="2630551100" sldId="2147483714"/>
              <ac:spMk id="2" creationId="{E5AC5CF1-ADA8-4EFD-BD2B-D60B512BD0D3}"/>
            </ac:spMkLst>
          </pc:spChg>
          <pc:spChg chg="mod">
            <ac:chgData name="张 鑫" userId="2f2870ad27165835" providerId="LiveId" clId="{24CED314-03B8-4936-8FC1-F8D79DB27AB7}" dt="2022-05-29T11:10:26.217" v="14" actId="20577"/>
            <ac:spMkLst>
              <pc:docMk/>
              <pc:sldMasterMk cId="4052452292" sldId="2147483707"/>
              <pc:sldLayoutMk cId="2630551100" sldId="2147483714"/>
              <ac:spMk id="6" creationId="{F90E3187-EF6A-4A89-959F-CCB68610390A}"/>
            </ac:spMkLst>
          </pc:spChg>
        </pc:sldLayoutChg>
        <pc:sldLayoutChg chg="del">
          <pc:chgData name="张 鑫" userId="2f2870ad27165835" providerId="LiveId" clId="{24CED314-03B8-4936-8FC1-F8D79DB27AB7}" dt="2022-05-29T11:10:34.678" v="18" actId="47"/>
          <pc:sldLayoutMkLst>
            <pc:docMk/>
            <pc:sldMasterMk cId="4052452292" sldId="2147483707"/>
            <pc:sldLayoutMk cId="1237885841" sldId="2147483727"/>
          </pc:sldLayoutMkLst>
        </pc:sldLayoutChg>
        <pc:sldLayoutChg chg="del">
          <pc:chgData name="张 鑫" userId="2f2870ad27165835" providerId="LiveId" clId="{24CED314-03B8-4936-8FC1-F8D79DB27AB7}" dt="2022-05-29T11:10:34.200" v="17" actId="47"/>
          <pc:sldLayoutMkLst>
            <pc:docMk/>
            <pc:sldMasterMk cId="4052452292" sldId="2147483707"/>
            <pc:sldLayoutMk cId="4288026309" sldId="2147483728"/>
          </pc:sldLayoutMkLst>
        </pc:sldLayoutChg>
        <pc:sldLayoutChg chg="del">
          <pc:chgData name="张 鑫" userId="2f2870ad27165835" providerId="LiveId" clId="{24CED314-03B8-4936-8FC1-F8D79DB27AB7}" dt="2022-05-29T11:10:33.816" v="16" actId="47"/>
          <pc:sldLayoutMkLst>
            <pc:docMk/>
            <pc:sldMasterMk cId="4052452292" sldId="2147483707"/>
            <pc:sldLayoutMk cId="1125788822" sldId="2147483729"/>
          </pc:sldLayoutMkLst>
        </pc:sldLayoutChg>
        <pc:sldLayoutChg chg="del">
          <pc:chgData name="张 鑫" userId="2f2870ad27165835" providerId="LiveId" clId="{24CED314-03B8-4936-8FC1-F8D79DB27AB7}" dt="2022-05-29T11:10:33.684" v="15" actId="47"/>
          <pc:sldLayoutMkLst>
            <pc:docMk/>
            <pc:sldMasterMk cId="4052452292" sldId="2147483707"/>
            <pc:sldLayoutMk cId="1334661576" sldId="2147483730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20XX</c:v>
                </c:pt>
                <c:pt idx="1">
                  <c:v>20XX</c:v>
                </c:pt>
                <c:pt idx="2">
                  <c:v>20XX</c:v>
                </c:pt>
                <c:pt idx="3">
                  <c:v>20XX</c:v>
                </c:pt>
                <c:pt idx="4">
                  <c:v>20XX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95693</c:v>
                </c:pt>
                <c:pt idx="1">
                  <c:v>105168</c:v>
                </c:pt>
                <c:pt idx="2">
                  <c:v>114547</c:v>
                </c:pt>
                <c:pt idx="3">
                  <c:v>125800</c:v>
                </c:pt>
                <c:pt idx="4">
                  <c:v>134778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52D-4DD2-B633-F7B5AD510E0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82"/>
        <c:overlap val="-39"/>
        <c:axId val="1013300832"/>
        <c:axId val="1013297920"/>
      </c:barChart>
      <c:catAx>
        <c:axId val="1013300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013297920"/>
        <c:crosses val="autoZero"/>
        <c:auto val="1"/>
        <c:lblAlgn val="ctr"/>
        <c:lblOffset val="100"/>
        <c:noMultiLvlLbl val="0"/>
      </c:catAx>
      <c:valAx>
        <c:axId val="101329792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0133008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金服平台</c:v>
                </c:pt>
              </c:strCache>
            </c:strRef>
          </c:tx>
          <c:spPr>
            <a:ln w="28575" cap="rnd">
              <a:solidFill>
                <a:schemeClr val="accent1">
                  <a:lumMod val="40000"/>
                  <a:lumOff val="60000"/>
                </a:schemeClr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chemeClr val="bg1"/>
              </a:solidFill>
              <a:ln w="9525">
                <a:solidFill>
                  <a:schemeClr val="accent1">
                    <a:lumMod val="40000"/>
                    <a:lumOff val="60000"/>
                  </a:schemeClr>
                </a:solidFill>
              </a:ln>
              <a:effectLst/>
            </c:spPr>
          </c:marker>
          <c:cat>
            <c:strRef>
              <c:f>Sheet1!$A$2:$A$5</c:f>
              <c:strCache>
                <c:ptCount val="4"/>
                <c:pt idx="0">
                  <c:v>第1季度</c:v>
                </c:pt>
                <c:pt idx="1">
                  <c:v>第2季度</c:v>
                </c:pt>
                <c:pt idx="2">
                  <c:v>第3季度</c:v>
                </c:pt>
                <c:pt idx="3">
                  <c:v>第4季度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430</c:v>
                </c:pt>
                <c:pt idx="1">
                  <c:v>250</c:v>
                </c:pt>
                <c:pt idx="2">
                  <c:v>359</c:v>
                </c:pt>
                <c:pt idx="3">
                  <c:v>456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212-4D74-B363-CFA129D6C26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投资宝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chemeClr val="bg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Sheet1!$A$2:$A$5</c:f>
              <c:strCache>
                <c:ptCount val="4"/>
                <c:pt idx="0">
                  <c:v>第1季度</c:v>
                </c:pt>
                <c:pt idx="1">
                  <c:v>第2季度</c:v>
                </c:pt>
                <c:pt idx="2">
                  <c:v>第3季度</c:v>
                </c:pt>
                <c:pt idx="3">
                  <c:v>第4季度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245</c:v>
                </c:pt>
                <c:pt idx="1">
                  <c:v>440</c:v>
                </c:pt>
                <c:pt idx="2">
                  <c:v>189</c:v>
                </c:pt>
                <c:pt idx="3">
                  <c:v>287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212-4D74-B363-CFA129D6C26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传统投资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chemeClr val="bg1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Sheet1!$A$2:$A$5</c:f>
              <c:strCache>
                <c:ptCount val="4"/>
                <c:pt idx="0">
                  <c:v>第1季度</c:v>
                </c:pt>
                <c:pt idx="1">
                  <c:v>第2季度</c:v>
                </c:pt>
                <c:pt idx="2">
                  <c:v>第3季度</c:v>
                </c:pt>
                <c:pt idx="3">
                  <c:v>第4季度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200</c:v>
                </c:pt>
                <c:pt idx="1">
                  <c:v>130</c:v>
                </c:pt>
                <c:pt idx="2">
                  <c:v>320</c:v>
                </c:pt>
                <c:pt idx="3">
                  <c:v>230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212-4D74-B363-CFA129D6C2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06588400"/>
        <c:axId val="1306592336"/>
      </c:lineChart>
      <c:catAx>
        <c:axId val="13065884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306592336"/>
        <c:crosses val="autoZero"/>
        <c:auto val="1"/>
        <c:lblAlgn val="ctr"/>
        <c:lblOffset val="100"/>
        <c:noMultiLvlLbl val="0"/>
      </c:catAx>
      <c:valAx>
        <c:axId val="13065923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3065884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1195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D6FBD2C-7673-4344-8C60-C7647D9933B7}" type="doc">
      <dgm:prSet loTypeId="urn:microsoft.com/office/officeart/2008/layout/NameandTitleOrganizationalChar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63BFD34A-B1F3-4CB1-9FCC-27D6BB6ABE5E}">
      <dgm:prSet custT="1"/>
      <dgm:spPr>
        <a:ln>
          <a:noFill/>
        </a:ln>
      </dgm:spPr>
      <dgm:t>
        <a:bodyPr/>
        <a:lstStyle/>
        <a:p>
          <a:r>
            <a:rPr lang="zh-CN" altLang="en-US" sz="2000" b="1" dirty="0">
              <a:latin typeface="+mj-ea"/>
              <a:ea typeface="+mj-ea"/>
              <a:sym typeface="思源黑体 CN Medium" panose="020B0600000000000000" pitchFamily="34" charset="-122"/>
            </a:rPr>
            <a:t>董事会</a:t>
          </a:r>
        </a:p>
      </dgm:t>
    </dgm:pt>
    <dgm:pt modelId="{10BC5B2E-6E5F-4659-A891-E940812680A5}" type="parTrans" cxnId="{E9D1E0EC-8651-4C09-A362-0F1939CFA74A}">
      <dgm:prSet/>
      <dgm:spPr/>
      <dgm:t>
        <a:bodyPr/>
        <a:lstStyle/>
        <a:p>
          <a:endParaRPr lang="zh-CN" altLang="en-US" sz="1600">
            <a:latin typeface="+mj-ea"/>
            <a:ea typeface="+mj-ea"/>
          </a:endParaRPr>
        </a:p>
      </dgm:t>
    </dgm:pt>
    <dgm:pt modelId="{9AC771C8-02E9-4162-BD4E-BFF6F602C8E7}" type="sibTrans" cxnId="{E9D1E0EC-8651-4C09-A362-0F1939CFA74A}">
      <dgm:prSet custT="1"/>
      <dgm:spPr/>
      <dgm:t>
        <a:bodyPr/>
        <a:lstStyle/>
        <a:p>
          <a:pPr algn="ctr"/>
          <a:r>
            <a:rPr lang="en-US" altLang="zh-CN" sz="1400" dirty="0" err="1"/>
            <a:t>OfficePLUS</a:t>
          </a:r>
          <a:endParaRPr lang="zh-CN" altLang="en-US" sz="1400" dirty="0">
            <a:latin typeface="+mj-ea"/>
            <a:ea typeface="+mj-ea"/>
            <a:cs typeface="Arial" panose="020B0604020202020204" pitchFamily="34" charset="0"/>
          </a:endParaRPr>
        </a:p>
      </dgm:t>
    </dgm:pt>
    <dgm:pt modelId="{7EC09498-AA15-429F-9483-32757AF19C5F}">
      <dgm:prSet custT="1"/>
      <dgm:spPr>
        <a:ln>
          <a:noFill/>
        </a:ln>
      </dgm:spPr>
      <dgm:t>
        <a:bodyPr/>
        <a:lstStyle/>
        <a:p>
          <a:r>
            <a:rPr lang="zh-CN" altLang="en-US" sz="2000" b="1" dirty="0">
              <a:latin typeface="+mj-ea"/>
              <a:ea typeface="+mj-ea"/>
              <a:sym typeface="思源黑体 CN Medium" panose="020B0600000000000000" pitchFamily="34" charset="-122"/>
            </a:rPr>
            <a:t>董事长</a:t>
          </a:r>
        </a:p>
      </dgm:t>
    </dgm:pt>
    <dgm:pt modelId="{386587FF-63B8-4BBF-B063-D0F6EF833D77}" type="parTrans" cxnId="{DFB733B4-5122-4C47-A32C-37A5E9084E8C}">
      <dgm:prSet/>
      <dgm:spPr/>
      <dgm:t>
        <a:bodyPr/>
        <a:lstStyle/>
        <a:p>
          <a:endParaRPr lang="zh-CN" altLang="en-US" sz="1600">
            <a:solidFill>
              <a:schemeClr val="bg1"/>
            </a:solidFill>
            <a:latin typeface="+mj-ea"/>
            <a:ea typeface="+mj-ea"/>
          </a:endParaRPr>
        </a:p>
      </dgm:t>
    </dgm:pt>
    <dgm:pt modelId="{39E646A1-6816-4EF2-8D05-0F3135A651DB}" type="sibTrans" cxnId="{DFB733B4-5122-4C47-A32C-37A5E9084E8C}">
      <dgm:prSet custT="1"/>
      <dgm:spPr/>
      <dgm:t>
        <a:bodyPr/>
        <a:lstStyle/>
        <a:p>
          <a:pPr algn="ctr"/>
          <a:endParaRPr lang="zh-CN" altLang="en-US" sz="1400" dirty="0"/>
        </a:p>
        <a:p>
          <a:pPr algn="ctr"/>
          <a:r>
            <a:rPr lang="en-US" altLang="zh-CN" sz="1400" dirty="0" err="1"/>
            <a:t>OfficePLUS</a:t>
          </a:r>
          <a:endParaRPr lang="zh-CN" altLang="en-US" sz="1400" dirty="0">
            <a:latin typeface="+mj-ea"/>
            <a:ea typeface="+mj-ea"/>
            <a:cs typeface="Arial" panose="020B0604020202020204" pitchFamily="34" charset="0"/>
          </a:endParaRPr>
        </a:p>
      </dgm:t>
    </dgm:pt>
    <dgm:pt modelId="{636AC441-BAB5-47A3-A98B-56E4032DBBC4}">
      <dgm:prSet custT="1"/>
      <dgm:spPr>
        <a:ln>
          <a:noFill/>
        </a:ln>
      </dgm:spPr>
      <dgm:t>
        <a:bodyPr/>
        <a:lstStyle/>
        <a:p>
          <a:r>
            <a:rPr lang="zh-CN" altLang="en-US" sz="2000" b="1" dirty="0">
              <a:latin typeface="+mj-ea"/>
              <a:ea typeface="+mj-ea"/>
              <a:sym typeface="思源黑体 CN Medium" panose="020B0600000000000000" pitchFamily="34" charset="-122"/>
            </a:rPr>
            <a:t>副总</a:t>
          </a:r>
        </a:p>
      </dgm:t>
    </dgm:pt>
    <dgm:pt modelId="{0048193E-361A-43FB-B31B-7F3A77633396}" type="parTrans" cxnId="{FB2F1635-BC5B-4161-AACC-84C101349F9B}">
      <dgm:prSet/>
      <dgm:spPr/>
      <dgm:t>
        <a:bodyPr/>
        <a:lstStyle/>
        <a:p>
          <a:endParaRPr lang="zh-CN" altLang="en-US" sz="1600">
            <a:solidFill>
              <a:schemeClr val="bg1"/>
            </a:solidFill>
            <a:latin typeface="+mj-ea"/>
            <a:ea typeface="+mj-ea"/>
          </a:endParaRPr>
        </a:p>
      </dgm:t>
    </dgm:pt>
    <dgm:pt modelId="{95A101E2-07EB-40E8-80A3-F6044689AD5E}" type="sibTrans" cxnId="{FB2F1635-BC5B-4161-AACC-84C101349F9B}">
      <dgm:prSet custT="1"/>
      <dgm:spPr/>
      <dgm:t>
        <a:bodyPr/>
        <a:lstStyle/>
        <a:p>
          <a:pPr algn="ctr"/>
          <a:endParaRPr lang="zh-CN" altLang="en-US" sz="1400" dirty="0"/>
        </a:p>
        <a:p>
          <a:pPr algn="ctr"/>
          <a:r>
            <a:rPr lang="en-US" altLang="zh-CN" sz="1400" dirty="0" err="1"/>
            <a:t>OfficePLUS</a:t>
          </a:r>
          <a:endParaRPr lang="zh-CN" altLang="en-US" sz="1400" dirty="0">
            <a:latin typeface="+mj-ea"/>
            <a:ea typeface="+mj-ea"/>
            <a:cs typeface="Arial" panose="020B0604020202020204" pitchFamily="34" charset="0"/>
          </a:endParaRPr>
        </a:p>
      </dgm:t>
    </dgm:pt>
    <dgm:pt modelId="{5D0066B7-EAC8-4CA1-893E-880B01DAD1E1}">
      <dgm:prSet custT="1"/>
      <dgm:spPr>
        <a:ln>
          <a:noFill/>
        </a:ln>
      </dgm:spPr>
      <dgm:t>
        <a:bodyPr/>
        <a:lstStyle/>
        <a:p>
          <a:r>
            <a:rPr lang="zh-CN" altLang="en-US" sz="2000" b="1" dirty="0">
              <a:latin typeface="+mj-ea"/>
              <a:ea typeface="+mj-ea"/>
              <a:sym typeface="思源黑体 CN Medium" panose="020B0600000000000000" pitchFamily="34" charset="-122"/>
            </a:rPr>
            <a:t>市场部</a:t>
          </a:r>
        </a:p>
      </dgm:t>
    </dgm:pt>
    <dgm:pt modelId="{28179AC2-3357-4D0F-9B35-36685A07C842}" type="parTrans" cxnId="{D23AFABA-FFF0-440A-85C2-167D3EC8142C}">
      <dgm:prSet/>
      <dgm:spPr/>
      <dgm:t>
        <a:bodyPr/>
        <a:lstStyle/>
        <a:p>
          <a:endParaRPr lang="zh-CN" altLang="en-US" sz="1600">
            <a:solidFill>
              <a:schemeClr val="bg1"/>
            </a:solidFill>
            <a:latin typeface="+mj-ea"/>
            <a:ea typeface="+mj-ea"/>
          </a:endParaRPr>
        </a:p>
      </dgm:t>
    </dgm:pt>
    <dgm:pt modelId="{4BDE2EDF-D748-4058-B36D-7A2985DB897A}" type="sibTrans" cxnId="{D23AFABA-FFF0-440A-85C2-167D3EC8142C}">
      <dgm:prSet custT="1"/>
      <dgm:spPr/>
      <dgm:t>
        <a:bodyPr/>
        <a:lstStyle/>
        <a:p>
          <a:pPr algn="ctr"/>
          <a:endParaRPr lang="zh-CN" altLang="en-US" sz="1400" dirty="0"/>
        </a:p>
        <a:p>
          <a:pPr algn="ctr"/>
          <a:r>
            <a:rPr lang="en-US" altLang="zh-CN" sz="1400" dirty="0" err="1"/>
            <a:t>OfficePLUS</a:t>
          </a:r>
          <a:endParaRPr lang="zh-CN" altLang="en-US" sz="1400" dirty="0">
            <a:latin typeface="+mj-ea"/>
            <a:ea typeface="+mj-ea"/>
            <a:cs typeface="Arial" panose="020B0604020202020204" pitchFamily="34" charset="0"/>
          </a:endParaRPr>
        </a:p>
      </dgm:t>
    </dgm:pt>
    <dgm:pt modelId="{075DCA61-A3C8-46E0-874A-E543F6DCA9F1}">
      <dgm:prSet custT="1"/>
      <dgm:spPr>
        <a:ln>
          <a:noFill/>
        </a:ln>
      </dgm:spPr>
      <dgm:t>
        <a:bodyPr/>
        <a:lstStyle/>
        <a:p>
          <a:r>
            <a:rPr lang="zh-CN" altLang="en-US" sz="2000" b="1" dirty="0">
              <a:latin typeface="+mj-ea"/>
              <a:ea typeface="+mj-ea"/>
              <a:sym typeface="思源黑体 CN Medium" panose="020B0600000000000000" pitchFamily="34" charset="-122"/>
            </a:rPr>
            <a:t>事业部</a:t>
          </a:r>
        </a:p>
      </dgm:t>
    </dgm:pt>
    <dgm:pt modelId="{1E95B748-97D0-4A6B-9563-A83EF0F438E2}" type="parTrans" cxnId="{20795F45-A4B2-4095-B519-F47B1A848507}">
      <dgm:prSet/>
      <dgm:spPr/>
      <dgm:t>
        <a:bodyPr/>
        <a:lstStyle/>
        <a:p>
          <a:endParaRPr lang="zh-CN" altLang="en-US" sz="1600">
            <a:solidFill>
              <a:schemeClr val="bg1"/>
            </a:solidFill>
            <a:latin typeface="+mj-ea"/>
            <a:ea typeface="+mj-ea"/>
          </a:endParaRPr>
        </a:p>
      </dgm:t>
    </dgm:pt>
    <dgm:pt modelId="{B88B2AA5-8922-4E71-A1E9-AAEC6E5B05D8}" type="sibTrans" cxnId="{20795F45-A4B2-4095-B519-F47B1A848507}">
      <dgm:prSet custT="1"/>
      <dgm:spPr/>
      <dgm:t>
        <a:bodyPr/>
        <a:lstStyle/>
        <a:p>
          <a:pPr algn="ctr"/>
          <a:endParaRPr lang="zh-CN" altLang="en-US" sz="1400" dirty="0"/>
        </a:p>
        <a:p>
          <a:pPr algn="ctr"/>
          <a:r>
            <a:rPr lang="en-US" altLang="zh-CN" sz="1400" dirty="0" err="1"/>
            <a:t>OfficePLUS</a:t>
          </a:r>
          <a:endParaRPr lang="zh-CN" altLang="en-US" sz="1400" dirty="0">
            <a:latin typeface="+mj-ea"/>
            <a:ea typeface="+mj-ea"/>
            <a:cs typeface="Arial" panose="020B0604020202020204" pitchFamily="34" charset="0"/>
          </a:endParaRPr>
        </a:p>
      </dgm:t>
    </dgm:pt>
    <dgm:pt modelId="{D7EF808D-5711-489A-98D1-DF3153420DB2}">
      <dgm:prSet custT="1"/>
      <dgm:spPr>
        <a:ln>
          <a:noFill/>
        </a:ln>
      </dgm:spPr>
      <dgm:t>
        <a:bodyPr/>
        <a:lstStyle/>
        <a:p>
          <a:r>
            <a:rPr lang="zh-CN" altLang="en-US" sz="2000" b="1" dirty="0">
              <a:latin typeface="+mj-ea"/>
              <a:ea typeface="+mj-ea"/>
              <a:sym typeface="思源黑体 CN Medium" panose="020B0600000000000000" pitchFamily="34" charset="-122"/>
            </a:rPr>
            <a:t>总经理</a:t>
          </a:r>
        </a:p>
      </dgm:t>
    </dgm:pt>
    <dgm:pt modelId="{39B1435F-8A09-4D27-BD57-003B4E079B4B}" type="parTrans" cxnId="{67B558A4-4853-46AB-B9FD-FC0DB61B5166}">
      <dgm:prSet/>
      <dgm:spPr/>
      <dgm:t>
        <a:bodyPr/>
        <a:lstStyle/>
        <a:p>
          <a:endParaRPr lang="zh-CN" altLang="en-US" sz="1600">
            <a:solidFill>
              <a:schemeClr val="bg1"/>
            </a:solidFill>
            <a:latin typeface="+mj-ea"/>
            <a:ea typeface="+mj-ea"/>
          </a:endParaRPr>
        </a:p>
      </dgm:t>
    </dgm:pt>
    <dgm:pt modelId="{5CD76601-1C53-461D-844E-FF31E2F6CEA3}" type="sibTrans" cxnId="{67B558A4-4853-46AB-B9FD-FC0DB61B5166}">
      <dgm:prSet custT="1"/>
      <dgm:spPr/>
      <dgm:t>
        <a:bodyPr/>
        <a:lstStyle/>
        <a:p>
          <a:pPr algn="ctr"/>
          <a:endParaRPr lang="zh-CN" altLang="en-US" sz="1400" dirty="0"/>
        </a:p>
        <a:p>
          <a:pPr algn="ctr"/>
          <a:r>
            <a:rPr lang="en-US" altLang="zh-CN" sz="1400" dirty="0" err="1"/>
            <a:t>OfficePLUS</a:t>
          </a:r>
          <a:endParaRPr lang="zh-CN" altLang="en-US" sz="1400" dirty="0">
            <a:latin typeface="+mj-ea"/>
            <a:ea typeface="+mj-ea"/>
            <a:cs typeface="Arial" panose="020B0604020202020204" pitchFamily="34" charset="0"/>
          </a:endParaRPr>
        </a:p>
      </dgm:t>
    </dgm:pt>
    <dgm:pt modelId="{E617EA02-34CF-47A1-9592-08C8FAF59CBC}">
      <dgm:prSet custT="1"/>
      <dgm:spPr>
        <a:ln>
          <a:noFill/>
        </a:ln>
      </dgm:spPr>
      <dgm:t>
        <a:bodyPr/>
        <a:lstStyle/>
        <a:p>
          <a:r>
            <a:rPr lang="zh-CN" altLang="en-US" sz="2000" b="1" dirty="0">
              <a:latin typeface="+mj-ea"/>
              <a:ea typeface="+mj-ea"/>
              <a:sym typeface="思源黑体 CN Medium" panose="020B0600000000000000" pitchFamily="34" charset="-122"/>
            </a:rPr>
            <a:t>项目经理</a:t>
          </a:r>
        </a:p>
      </dgm:t>
    </dgm:pt>
    <dgm:pt modelId="{06C13014-D0C5-45FE-80E9-3FD21675E07D}" type="parTrans" cxnId="{1376E4D0-DE7E-4D32-82D6-3545B3BA0458}">
      <dgm:prSet/>
      <dgm:spPr/>
      <dgm:t>
        <a:bodyPr/>
        <a:lstStyle/>
        <a:p>
          <a:endParaRPr lang="zh-CN" altLang="en-US" sz="1600">
            <a:solidFill>
              <a:schemeClr val="bg1"/>
            </a:solidFill>
            <a:latin typeface="+mj-ea"/>
            <a:ea typeface="+mj-ea"/>
          </a:endParaRPr>
        </a:p>
      </dgm:t>
    </dgm:pt>
    <dgm:pt modelId="{09D747D6-C907-4B3E-AF00-39FC535DABDB}" type="sibTrans" cxnId="{1376E4D0-DE7E-4D32-82D6-3545B3BA0458}">
      <dgm:prSet custT="1"/>
      <dgm:spPr/>
      <dgm:t>
        <a:bodyPr/>
        <a:lstStyle/>
        <a:p>
          <a:pPr algn="ctr"/>
          <a:endParaRPr lang="zh-CN" altLang="en-US" sz="1400" dirty="0"/>
        </a:p>
        <a:p>
          <a:pPr algn="ctr"/>
          <a:r>
            <a:rPr lang="en-US" altLang="zh-CN" sz="1400" dirty="0" err="1"/>
            <a:t>OfficePLUS</a:t>
          </a:r>
          <a:endParaRPr lang="zh-CN" altLang="en-US" sz="1400" dirty="0">
            <a:latin typeface="+mj-ea"/>
            <a:ea typeface="+mj-ea"/>
            <a:cs typeface="Arial" panose="020B0604020202020204" pitchFamily="34" charset="0"/>
          </a:endParaRPr>
        </a:p>
      </dgm:t>
    </dgm:pt>
    <dgm:pt modelId="{F539E9CA-B068-4A74-AC20-9ECFA316CCA2}">
      <dgm:prSet custT="1"/>
      <dgm:spPr>
        <a:ln>
          <a:noFill/>
        </a:ln>
      </dgm:spPr>
      <dgm:t>
        <a:bodyPr/>
        <a:lstStyle/>
        <a:p>
          <a:r>
            <a:rPr lang="zh-CN" altLang="en-US" sz="2000" b="1" dirty="0">
              <a:latin typeface="+mj-ea"/>
              <a:ea typeface="+mj-ea"/>
              <a:sym typeface="思源黑体 CN Medium" panose="020B0600000000000000" pitchFamily="34" charset="-122"/>
            </a:rPr>
            <a:t>技术部</a:t>
          </a:r>
        </a:p>
      </dgm:t>
    </dgm:pt>
    <dgm:pt modelId="{0663DBFC-9D22-462F-8754-D3B2CD21E74A}" type="parTrans" cxnId="{268B7A35-E54C-4AF6-9CA8-7700676A74A6}">
      <dgm:prSet/>
      <dgm:spPr/>
      <dgm:t>
        <a:bodyPr/>
        <a:lstStyle/>
        <a:p>
          <a:endParaRPr lang="zh-CN" altLang="en-US" sz="1600">
            <a:solidFill>
              <a:schemeClr val="bg1"/>
            </a:solidFill>
            <a:latin typeface="+mj-ea"/>
            <a:ea typeface="+mj-ea"/>
          </a:endParaRPr>
        </a:p>
      </dgm:t>
    </dgm:pt>
    <dgm:pt modelId="{9B300A99-2CF8-489A-9619-82A9C4BA6186}" type="sibTrans" cxnId="{268B7A35-E54C-4AF6-9CA8-7700676A74A6}">
      <dgm:prSet custT="1"/>
      <dgm:spPr/>
      <dgm:t>
        <a:bodyPr/>
        <a:lstStyle/>
        <a:p>
          <a:pPr algn="ctr"/>
          <a:endParaRPr lang="zh-CN" altLang="en-US" sz="1400" dirty="0"/>
        </a:p>
        <a:p>
          <a:pPr algn="ctr"/>
          <a:r>
            <a:rPr lang="en-US" altLang="zh-CN" sz="1400" dirty="0" err="1"/>
            <a:t>OfficePLUS</a:t>
          </a:r>
          <a:endParaRPr lang="zh-CN" altLang="en-US" sz="1400" dirty="0">
            <a:latin typeface="+mj-ea"/>
            <a:ea typeface="+mj-ea"/>
            <a:cs typeface="Arial" panose="020B0604020202020204" pitchFamily="34" charset="0"/>
          </a:endParaRPr>
        </a:p>
      </dgm:t>
    </dgm:pt>
    <dgm:pt modelId="{BA6C0487-29D8-45CD-BBE2-74F87B32752E}">
      <dgm:prSet custT="1"/>
      <dgm:spPr>
        <a:ln>
          <a:noFill/>
        </a:ln>
      </dgm:spPr>
      <dgm:t>
        <a:bodyPr/>
        <a:lstStyle/>
        <a:p>
          <a:r>
            <a:rPr lang="zh-CN" altLang="en-US" sz="2000" b="1" dirty="0">
              <a:latin typeface="+mj-ea"/>
              <a:ea typeface="+mj-ea"/>
              <a:sym typeface="思源黑体 CN Medium" panose="020B0600000000000000" pitchFamily="34" charset="-122"/>
            </a:rPr>
            <a:t>项目部</a:t>
          </a:r>
        </a:p>
      </dgm:t>
    </dgm:pt>
    <dgm:pt modelId="{ADCCC354-90BC-40D8-8E4C-8AC06364BD63}" type="parTrans" cxnId="{906230BD-AFA9-46A6-8A5F-9AD2A3662073}">
      <dgm:prSet/>
      <dgm:spPr/>
      <dgm:t>
        <a:bodyPr/>
        <a:lstStyle/>
        <a:p>
          <a:endParaRPr lang="zh-CN" altLang="en-US" sz="1600">
            <a:solidFill>
              <a:schemeClr val="bg1"/>
            </a:solidFill>
            <a:latin typeface="+mj-ea"/>
            <a:ea typeface="+mj-ea"/>
          </a:endParaRPr>
        </a:p>
      </dgm:t>
    </dgm:pt>
    <dgm:pt modelId="{EBD0A62B-8888-4442-8420-5C10CB4D8427}" type="sibTrans" cxnId="{906230BD-AFA9-46A6-8A5F-9AD2A3662073}">
      <dgm:prSet custT="1"/>
      <dgm:spPr/>
      <dgm:t>
        <a:bodyPr/>
        <a:lstStyle/>
        <a:p>
          <a:pPr algn="ctr"/>
          <a:endParaRPr lang="zh-CN" altLang="en-US" sz="1400" dirty="0"/>
        </a:p>
        <a:p>
          <a:pPr algn="ctr"/>
          <a:r>
            <a:rPr lang="en-US" altLang="zh-CN" sz="1400" dirty="0" err="1"/>
            <a:t>OfficePLUS</a:t>
          </a:r>
          <a:endParaRPr lang="zh-CN" altLang="en-US" sz="1400" dirty="0">
            <a:latin typeface="+mj-ea"/>
            <a:ea typeface="+mj-ea"/>
            <a:cs typeface="Arial" panose="020B0604020202020204" pitchFamily="34" charset="0"/>
          </a:endParaRPr>
        </a:p>
      </dgm:t>
    </dgm:pt>
    <dgm:pt modelId="{DC6B6075-C0BF-4B6D-8C2B-D1AE5B914E7D}" type="pres">
      <dgm:prSet presAssocID="{5D6FBD2C-7673-4344-8C60-C7647D9933B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01A7B5DD-2199-4941-82C5-77D875D5952F}" type="pres">
      <dgm:prSet presAssocID="{63BFD34A-B1F3-4CB1-9FCC-27D6BB6ABE5E}" presName="hierRoot1" presStyleCnt="0">
        <dgm:presLayoutVars>
          <dgm:hierBranch val="init"/>
        </dgm:presLayoutVars>
      </dgm:prSet>
      <dgm:spPr/>
    </dgm:pt>
    <dgm:pt modelId="{46862940-4799-456D-8BF1-D61A58915C3D}" type="pres">
      <dgm:prSet presAssocID="{63BFD34A-B1F3-4CB1-9FCC-27D6BB6ABE5E}" presName="rootComposite1" presStyleCnt="0"/>
      <dgm:spPr/>
    </dgm:pt>
    <dgm:pt modelId="{9ABED5BA-4E68-4EBF-8088-7A33593343B5}" type="pres">
      <dgm:prSet presAssocID="{63BFD34A-B1F3-4CB1-9FCC-27D6BB6ABE5E}" presName="rootText1" presStyleLbl="node0" presStyleIdx="0" presStyleCnt="1" custScaleY="78753">
        <dgm:presLayoutVars>
          <dgm:chMax/>
          <dgm:chPref val="3"/>
        </dgm:presLayoutVars>
      </dgm:prSet>
      <dgm:spPr/>
    </dgm:pt>
    <dgm:pt modelId="{7880946A-561C-4AC1-B634-03BABEE36095}" type="pres">
      <dgm:prSet presAssocID="{63BFD34A-B1F3-4CB1-9FCC-27D6BB6ABE5E}" presName="titleText1" presStyleLbl="fgAcc0" presStyleIdx="0" presStyleCnt="1" custScaleX="99822" custScaleY="121194" custLinFactNeighborX="13794" custLinFactNeighborY="-14819">
        <dgm:presLayoutVars>
          <dgm:chMax val="0"/>
          <dgm:chPref val="0"/>
        </dgm:presLayoutVars>
      </dgm:prSet>
      <dgm:spPr/>
    </dgm:pt>
    <dgm:pt modelId="{05809FC2-E475-405C-B89E-1E66AC531E0E}" type="pres">
      <dgm:prSet presAssocID="{63BFD34A-B1F3-4CB1-9FCC-27D6BB6ABE5E}" presName="rootConnector1" presStyleLbl="node1" presStyleIdx="0" presStyleCnt="8"/>
      <dgm:spPr/>
    </dgm:pt>
    <dgm:pt modelId="{DB63D0BF-4F50-43B4-990F-6BAE62F6080B}" type="pres">
      <dgm:prSet presAssocID="{63BFD34A-B1F3-4CB1-9FCC-27D6BB6ABE5E}" presName="hierChild2" presStyleCnt="0"/>
      <dgm:spPr/>
    </dgm:pt>
    <dgm:pt modelId="{41185C9A-B700-4892-9BB2-C308303C318A}" type="pres">
      <dgm:prSet presAssocID="{386587FF-63B8-4BBF-B063-D0F6EF833D77}" presName="Name37" presStyleLbl="parChTrans1D2" presStyleIdx="0" presStyleCnt="2"/>
      <dgm:spPr/>
    </dgm:pt>
    <dgm:pt modelId="{D3EE9C8F-CA94-4C27-90D1-9C7C8BEE95BC}" type="pres">
      <dgm:prSet presAssocID="{7EC09498-AA15-429F-9483-32757AF19C5F}" presName="hierRoot2" presStyleCnt="0">
        <dgm:presLayoutVars>
          <dgm:hierBranch val="init"/>
        </dgm:presLayoutVars>
      </dgm:prSet>
      <dgm:spPr/>
    </dgm:pt>
    <dgm:pt modelId="{A6308149-7936-481B-9845-F790CEA51345}" type="pres">
      <dgm:prSet presAssocID="{7EC09498-AA15-429F-9483-32757AF19C5F}" presName="rootComposite" presStyleCnt="0"/>
      <dgm:spPr/>
    </dgm:pt>
    <dgm:pt modelId="{14070A75-C2CC-434F-A5B5-E0FAE4E27649}" type="pres">
      <dgm:prSet presAssocID="{7EC09498-AA15-429F-9483-32757AF19C5F}" presName="rootText" presStyleLbl="node1" presStyleIdx="0" presStyleCnt="8" custScaleY="78753">
        <dgm:presLayoutVars>
          <dgm:chMax/>
          <dgm:chPref val="3"/>
        </dgm:presLayoutVars>
      </dgm:prSet>
      <dgm:spPr/>
    </dgm:pt>
    <dgm:pt modelId="{43A9A024-328E-408A-B7CA-C28CBB9E5BCC}" type="pres">
      <dgm:prSet presAssocID="{7EC09498-AA15-429F-9483-32757AF19C5F}" presName="titleText2" presStyleLbl="fgAcc1" presStyleIdx="0" presStyleCnt="8" custScaleX="75062" custScaleY="121194" custLinFactNeighborX="13794" custLinFactNeighborY="-14819">
        <dgm:presLayoutVars>
          <dgm:chMax val="0"/>
          <dgm:chPref val="0"/>
        </dgm:presLayoutVars>
      </dgm:prSet>
      <dgm:spPr/>
    </dgm:pt>
    <dgm:pt modelId="{E0A1B6EC-5937-44CC-BC4F-F13AC8932D2D}" type="pres">
      <dgm:prSet presAssocID="{7EC09498-AA15-429F-9483-32757AF19C5F}" presName="rootConnector" presStyleLbl="node2" presStyleIdx="0" presStyleCnt="0"/>
      <dgm:spPr/>
    </dgm:pt>
    <dgm:pt modelId="{77919190-3254-460A-B9FE-CC024566B9AB}" type="pres">
      <dgm:prSet presAssocID="{7EC09498-AA15-429F-9483-32757AF19C5F}" presName="hierChild4" presStyleCnt="0"/>
      <dgm:spPr/>
    </dgm:pt>
    <dgm:pt modelId="{D14F5901-9529-4CF7-AD74-11100E13E816}" type="pres">
      <dgm:prSet presAssocID="{0048193E-361A-43FB-B31B-7F3A77633396}" presName="Name37" presStyleLbl="parChTrans1D3" presStyleIdx="0" presStyleCnt="2"/>
      <dgm:spPr/>
    </dgm:pt>
    <dgm:pt modelId="{23F465DB-1A31-4673-8184-FC3C92DD668D}" type="pres">
      <dgm:prSet presAssocID="{636AC441-BAB5-47A3-A98B-56E4032DBBC4}" presName="hierRoot2" presStyleCnt="0">
        <dgm:presLayoutVars>
          <dgm:hierBranch val="init"/>
        </dgm:presLayoutVars>
      </dgm:prSet>
      <dgm:spPr/>
    </dgm:pt>
    <dgm:pt modelId="{CF597273-5433-49F7-B2CF-92A7CC5E6BDB}" type="pres">
      <dgm:prSet presAssocID="{636AC441-BAB5-47A3-A98B-56E4032DBBC4}" presName="rootComposite" presStyleCnt="0"/>
      <dgm:spPr/>
    </dgm:pt>
    <dgm:pt modelId="{04F0DC1B-4E5A-4366-8499-B8F4D75F40A4}" type="pres">
      <dgm:prSet presAssocID="{636AC441-BAB5-47A3-A98B-56E4032DBBC4}" presName="rootText" presStyleLbl="node1" presStyleIdx="1" presStyleCnt="8" custScaleY="78753">
        <dgm:presLayoutVars>
          <dgm:chMax/>
          <dgm:chPref val="3"/>
        </dgm:presLayoutVars>
      </dgm:prSet>
      <dgm:spPr/>
    </dgm:pt>
    <dgm:pt modelId="{402B4A87-4408-42CA-9D95-7592F978CC30}" type="pres">
      <dgm:prSet presAssocID="{636AC441-BAB5-47A3-A98B-56E4032DBBC4}" presName="titleText2" presStyleLbl="fgAcc1" presStyleIdx="1" presStyleCnt="8" custScaleX="75062" custScaleY="121194" custLinFactNeighborX="13794" custLinFactNeighborY="-14819">
        <dgm:presLayoutVars>
          <dgm:chMax val="0"/>
          <dgm:chPref val="0"/>
        </dgm:presLayoutVars>
      </dgm:prSet>
      <dgm:spPr/>
    </dgm:pt>
    <dgm:pt modelId="{F8EF09CC-194D-4F93-940A-6EF317263256}" type="pres">
      <dgm:prSet presAssocID="{636AC441-BAB5-47A3-A98B-56E4032DBBC4}" presName="rootConnector" presStyleLbl="node3" presStyleIdx="0" presStyleCnt="0"/>
      <dgm:spPr/>
    </dgm:pt>
    <dgm:pt modelId="{D01DEEB8-C691-4813-8676-CD092FB70283}" type="pres">
      <dgm:prSet presAssocID="{636AC441-BAB5-47A3-A98B-56E4032DBBC4}" presName="hierChild4" presStyleCnt="0"/>
      <dgm:spPr/>
    </dgm:pt>
    <dgm:pt modelId="{5A7974B4-831B-46A5-BD8D-CC088DCCB0B2}" type="pres">
      <dgm:prSet presAssocID="{28179AC2-3357-4D0F-9B35-36685A07C842}" presName="Name37" presStyleLbl="parChTrans1D4" presStyleIdx="0" presStyleCnt="4"/>
      <dgm:spPr/>
    </dgm:pt>
    <dgm:pt modelId="{AD881B6F-2995-4B91-BD0C-10B77B5A4AFB}" type="pres">
      <dgm:prSet presAssocID="{5D0066B7-EAC8-4CA1-893E-880B01DAD1E1}" presName="hierRoot2" presStyleCnt="0">
        <dgm:presLayoutVars>
          <dgm:hierBranch val="init"/>
        </dgm:presLayoutVars>
      </dgm:prSet>
      <dgm:spPr/>
    </dgm:pt>
    <dgm:pt modelId="{7000B7BE-25B5-4A63-9588-0C99FD95E602}" type="pres">
      <dgm:prSet presAssocID="{5D0066B7-EAC8-4CA1-893E-880B01DAD1E1}" presName="rootComposite" presStyleCnt="0"/>
      <dgm:spPr/>
    </dgm:pt>
    <dgm:pt modelId="{C1314BE6-5ED4-4460-9596-232C17624DCB}" type="pres">
      <dgm:prSet presAssocID="{5D0066B7-EAC8-4CA1-893E-880B01DAD1E1}" presName="rootText" presStyleLbl="node1" presStyleIdx="2" presStyleCnt="8" custScaleY="78753">
        <dgm:presLayoutVars>
          <dgm:chMax/>
          <dgm:chPref val="3"/>
        </dgm:presLayoutVars>
      </dgm:prSet>
      <dgm:spPr/>
    </dgm:pt>
    <dgm:pt modelId="{90756F71-B209-4F8E-9A1A-AD6683DD2906}" type="pres">
      <dgm:prSet presAssocID="{5D0066B7-EAC8-4CA1-893E-880B01DAD1E1}" presName="titleText2" presStyleLbl="fgAcc1" presStyleIdx="2" presStyleCnt="8" custScaleX="75062" custScaleY="121194" custLinFactNeighborX="13794" custLinFactNeighborY="-14819">
        <dgm:presLayoutVars>
          <dgm:chMax val="0"/>
          <dgm:chPref val="0"/>
        </dgm:presLayoutVars>
      </dgm:prSet>
      <dgm:spPr/>
    </dgm:pt>
    <dgm:pt modelId="{850A8DF0-3333-4254-A97C-97031A810FB5}" type="pres">
      <dgm:prSet presAssocID="{5D0066B7-EAC8-4CA1-893E-880B01DAD1E1}" presName="rootConnector" presStyleLbl="node4" presStyleIdx="0" presStyleCnt="0"/>
      <dgm:spPr/>
    </dgm:pt>
    <dgm:pt modelId="{B4F7E04A-72AD-4EA0-8551-88837DED7BB2}" type="pres">
      <dgm:prSet presAssocID="{5D0066B7-EAC8-4CA1-893E-880B01DAD1E1}" presName="hierChild4" presStyleCnt="0"/>
      <dgm:spPr/>
    </dgm:pt>
    <dgm:pt modelId="{418747FD-0360-4C1C-AF06-8323A3365214}" type="pres">
      <dgm:prSet presAssocID="{5D0066B7-EAC8-4CA1-893E-880B01DAD1E1}" presName="hierChild5" presStyleCnt="0"/>
      <dgm:spPr/>
    </dgm:pt>
    <dgm:pt modelId="{DDC3731A-D4E1-49A6-ABC3-83D54F1E89EB}" type="pres">
      <dgm:prSet presAssocID="{1E95B748-97D0-4A6B-9563-A83EF0F438E2}" presName="Name37" presStyleLbl="parChTrans1D4" presStyleIdx="1" presStyleCnt="4"/>
      <dgm:spPr/>
    </dgm:pt>
    <dgm:pt modelId="{34EFD932-5DE0-4F51-9840-37230915CAFA}" type="pres">
      <dgm:prSet presAssocID="{075DCA61-A3C8-46E0-874A-E543F6DCA9F1}" presName="hierRoot2" presStyleCnt="0">
        <dgm:presLayoutVars>
          <dgm:hierBranch val="init"/>
        </dgm:presLayoutVars>
      </dgm:prSet>
      <dgm:spPr/>
    </dgm:pt>
    <dgm:pt modelId="{00263399-0872-4BBA-9015-0B5983873B53}" type="pres">
      <dgm:prSet presAssocID="{075DCA61-A3C8-46E0-874A-E543F6DCA9F1}" presName="rootComposite" presStyleCnt="0"/>
      <dgm:spPr/>
    </dgm:pt>
    <dgm:pt modelId="{C7B30981-4DD5-4D27-ABEA-CA6FE8AACB22}" type="pres">
      <dgm:prSet presAssocID="{075DCA61-A3C8-46E0-874A-E543F6DCA9F1}" presName="rootText" presStyleLbl="node1" presStyleIdx="3" presStyleCnt="8" custScaleY="78753">
        <dgm:presLayoutVars>
          <dgm:chMax/>
          <dgm:chPref val="3"/>
        </dgm:presLayoutVars>
      </dgm:prSet>
      <dgm:spPr/>
    </dgm:pt>
    <dgm:pt modelId="{BC23068C-F360-4ACC-9CD2-48AF3DE0AB9C}" type="pres">
      <dgm:prSet presAssocID="{075DCA61-A3C8-46E0-874A-E543F6DCA9F1}" presName="titleText2" presStyleLbl="fgAcc1" presStyleIdx="3" presStyleCnt="8" custScaleX="75062" custScaleY="121194" custLinFactNeighborX="13794" custLinFactNeighborY="-14819">
        <dgm:presLayoutVars>
          <dgm:chMax val="0"/>
          <dgm:chPref val="0"/>
        </dgm:presLayoutVars>
      </dgm:prSet>
      <dgm:spPr/>
    </dgm:pt>
    <dgm:pt modelId="{5FCD285D-4928-409C-81BE-F7C045769BAD}" type="pres">
      <dgm:prSet presAssocID="{075DCA61-A3C8-46E0-874A-E543F6DCA9F1}" presName="rootConnector" presStyleLbl="node4" presStyleIdx="0" presStyleCnt="0"/>
      <dgm:spPr/>
    </dgm:pt>
    <dgm:pt modelId="{3F9E4351-2656-45FB-9C00-1C6560808789}" type="pres">
      <dgm:prSet presAssocID="{075DCA61-A3C8-46E0-874A-E543F6DCA9F1}" presName="hierChild4" presStyleCnt="0"/>
      <dgm:spPr/>
    </dgm:pt>
    <dgm:pt modelId="{DFF8BC02-AD45-46C8-806A-B83EAE67BA2A}" type="pres">
      <dgm:prSet presAssocID="{075DCA61-A3C8-46E0-874A-E543F6DCA9F1}" presName="hierChild5" presStyleCnt="0"/>
      <dgm:spPr/>
    </dgm:pt>
    <dgm:pt modelId="{2A06D410-DDF4-455A-AEDC-27CEA2041DBB}" type="pres">
      <dgm:prSet presAssocID="{636AC441-BAB5-47A3-A98B-56E4032DBBC4}" presName="hierChild5" presStyleCnt="0"/>
      <dgm:spPr/>
    </dgm:pt>
    <dgm:pt modelId="{5344BD43-5BB3-46FB-83FB-8B106188D138}" type="pres">
      <dgm:prSet presAssocID="{7EC09498-AA15-429F-9483-32757AF19C5F}" presName="hierChild5" presStyleCnt="0"/>
      <dgm:spPr/>
    </dgm:pt>
    <dgm:pt modelId="{3D7410BD-59A1-4EF3-9313-9301EAE42C06}" type="pres">
      <dgm:prSet presAssocID="{39B1435F-8A09-4D27-BD57-003B4E079B4B}" presName="Name37" presStyleLbl="parChTrans1D2" presStyleIdx="1" presStyleCnt="2"/>
      <dgm:spPr/>
    </dgm:pt>
    <dgm:pt modelId="{31E5E3D7-F086-4DA5-A137-697D9CDE4C14}" type="pres">
      <dgm:prSet presAssocID="{D7EF808D-5711-489A-98D1-DF3153420DB2}" presName="hierRoot2" presStyleCnt="0">
        <dgm:presLayoutVars>
          <dgm:hierBranch val="init"/>
        </dgm:presLayoutVars>
      </dgm:prSet>
      <dgm:spPr/>
    </dgm:pt>
    <dgm:pt modelId="{6A908159-8802-40A4-8482-6E350D641677}" type="pres">
      <dgm:prSet presAssocID="{D7EF808D-5711-489A-98D1-DF3153420DB2}" presName="rootComposite" presStyleCnt="0"/>
      <dgm:spPr/>
    </dgm:pt>
    <dgm:pt modelId="{30810C8B-408A-43D3-A8B5-6B4A432EB569}" type="pres">
      <dgm:prSet presAssocID="{D7EF808D-5711-489A-98D1-DF3153420DB2}" presName="rootText" presStyleLbl="node1" presStyleIdx="4" presStyleCnt="8" custScaleY="78753">
        <dgm:presLayoutVars>
          <dgm:chMax/>
          <dgm:chPref val="3"/>
        </dgm:presLayoutVars>
      </dgm:prSet>
      <dgm:spPr/>
    </dgm:pt>
    <dgm:pt modelId="{5083BE08-ED2E-4888-A852-304C1D3D64F5}" type="pres">
      <dgm:prSet presAssocID="{D7EF808D-5711-489A-98D1-DF3153420DB2}" presName="titleText2" presStyleLbl="fgAcc1" presStyleIdx="4" presStyleCnt="8" custScaleX="75062" custScaleY="121194" custLinFactNeighborX="13794" custLinFactNeighborY="-14819">
        <dgm:presLayoutVars>
          <dgm:chMax val="0"/>
          <dgm:chPref val="0"/>
        </dgm:presLayoutVars>
      </dgm:prSet>
      <dgm:spPr/>
    </dgm:pt>
    <dgm:pt modelId="{24E1F84D-6600-46C5-B51B-F815BBB7411A}" type="pres">
      <dgm:prSet presAssocID="{D7EF808D-5711-489A-98D1-DF3153420DB2}" presName="rootConnector" presStyleLbl="node2" presStyleIdx="0" presStyleCnt="0"/>
      <dgm:spPr/>
    </dgm:pt>
    <dgm:pt modelId="{E0AFC602-F269-491E-8F4D-D5B7A533DB91}" type="pres">
      <dgm:prSet presAssocID="{D7EF808D-5711-489A-98D1-DF3153420DB2}" presName="hierChild4" presStyleCnt="0"/>
      <dgm:spPr/>
    </dgm:pt>
    <dgm:pt modelId="{D16B3DE6-7BDD-4807-9863-43DA9A4A8203}" type="pres">
      <dgm:prSet presAssocID="{06C13014-D0C5-45FE-80E9-3FD21675E07D}" presName="Name37" presStyleLbl="parChTrans1D3" presStyleIdx="1" presStyleCnt="2"/>
      <dgm:spPr/>
    </dgm:pt>
    <dgm:pt modelId="{3D126680-4832-41EA-BE28-A684A1FB15F4}" type="pres">
      <dgm:prSet presAssocID="{E617EA02-34CF-47A1-9592-08C8FAF59CBC}" presName="hierRoot2" presStyleCnt="0">
        <dgm:presLayoutVars>
          <dgm:hierBranch val="init"/>
        </dgm:presLayoutVars>
      </dgm:prSet>
      <dgm:spPr/>
    </dgm:pt>
    <dgm:pt modelId="{D2670E5C-642C-4888-A738-C3EF2542D354}" type="pres">
      <dgm:prSet presAssocID="{E617EA02-34CF-47A1-9592-08C8FAF59CBC}" presName="rootComposite" presStyleCnt="0"/>
      <dgm:spPr/>
    </dgm:pt>
    <dgm:pt modelId="{AEC000B1-0EBF-436C-8F8D-7DCD49F4D5AA}" type="pres">
      <dgm:prSet presAssocID="{E617EA02-34CF-47A1-9592-08C8FAF59CBC}" presName="rootText" presStyleLbl="node1" presStyleIdx="5" presStyleCnt="8" custScaleY="78753">
        <dgm:presLayoutVars>
          <dgm:chMax/>
          <dgm:chPref val="3"/>
        </dgm:presLayoutVars>
      </dgm:prSet>
      <dgm:spPr/>
    </dgm:pt>
    <dgm:pt modelId="{27BEC5E6-194A-46CC-896D-0A2D146B50D5}" type="pres">
      <dgm:prSet presAssocID="{E617EA02-34CF-47A1-9592-08C8FAF59CBC}" presName="titleText2" presStyleLbl="fgAcc1" presStyleIdx="5" presStyleCnt="8" custScaleX="75062" custScaleY="121194" custLinFactNeighborX="13794" custLinFactNeighborY="-14819">
        <dgm:presLayoutVars>
          <dgm:chMax val="0"/>
          <dgm:chPref val="0"/>
        </dgm:presLayoutVars>
      </dgm:prSet>
      <dgm:spPr/>
    </dgm:pt>
    <dgm:pt modelId="{880ACC93-7AFA-4FCB-AD2B-85854BD032F7}" type="pres">
      <dgm:prSet presAssocID="{E617EA02-34CF-47A1-9592-08C8FAF59CBC}" presName="rootConnector" presStyleLbl="node3" presStyleIdx="0" presStyleCnt="0"/>
      <dgm:spPr/>
    </dgm:pt>
    <dgm:pt modelId="{7616D843-3640-446A-94B2-8FCD916F2B88}" type="pres">
      <dgm:prSet presAssocID="{E617EA02-34CF-47A1-9592-08C8FAF59CBC}" presName="hierChild4" presStyleCnt="0"/>
      <dgm:spPr/>
    </dgm:pt>
    <dgm:pt modelId="{B1AE31BD-65C6-4419-900D-8832097071D5}" type="pres">
      <dgm:prSet presAssocID="{0663DBFC-9D22-462F-8754-D3B2CD21E74A}" presName="Name37" presStyleLbl="parChTrans1D4" presStyleIdx="2" presStyleCnt="4"/>
      <dgm:spPr/>
    </dgm:pt>
    <dgm:pt modelId="{DF3B9C91-2784-4104-B57F-CBD21E6CDE6D}" type="pres">
      <dgm:prSet presAssocID="{F539E9CA-B068-4A74-AC20-9ECFA316CCA2}" presName="hierRoot2" presStyleCnt="0">
        <dgm:presLayoutVars>
          <dgm:hierBranch val="init"/>
        </dgm:presLayoutVars>
      </dgm:prSet>
      <dgm:spPr/>
    </dgm:pt>
    <dgm:pt modelId="{B8663970-0371-48AB-8160-AE79E2804150}" type="pres">
      <dgm:prSet presAssocID="{F539E9CA-B068-4A74-AC20-9ECFA316CCA2}" presName="rootComposite" presStyleCnt="0"/>
      <dgm:spPr/>
    </dgm:pt>
    <dgm:pt modelId="{EF2F5968-1BEB-43B3-8E67-2F1C89ACEE25}" type="pres">
      <dgm:prSet presAssocID="{F539E9CA-B068-4A74-AC20-9ECFA316CCA2}" presName="rootText" presStyleLbl="node1" presStyleIdx="6" presStyleCnt="8" custScaleY="78753">
        <dgm:presLayoutVars>
          <dgm:chMax/>
          <dgm:chPref val="3"/>
        </dgm:presLayoutVars>
      </dgm:prSet>
      <dgm:spPr/>
    </dgm:pt>
    <dgm:pt modelId="{D58B2476-3DB1-4465-9EDD-63B80E435587}" type="pres">
      <dgm:prSet presAssocID="{F539E9CA-B068-4A74-AC20-9ECFA316CCA2}" presName="titleText2" presStyleLbl="fgAcc1" presStyleIdx="6" presStyleCnt="8" custScaleX="75062" custScaleY="121194" custLinFactNeighborX="13794" custLinFactNeighborY="-14819">
        <dgm:presLayoutVars>
          <dgm:chMax val="0"/>
          <dgm:chPref val="0"/>
        </dgm:presLayoutVars>
      </dgm:prSet>
      <dgm:spPr/>
    </dgm:pt>
    <dgm:pt modelId="{8BF00B3D-7EDD-40DA-A960-64054BBF7047}" type="pres">
      <dgm:prSet presAssocID="{F539E9CA-B068-4A74-AC20-9ECFA316CCA2}" presName="rootConnector" presStyleLbl="node4" presStyleIdx="0" presStyleCnt="0"/>
      <dgm:spPr/>
    </dgm:pt>
    <dgm:pt modelId="{AD664E1A-5D0B-4C83-8DC7-059108E725C9}" type="pres">
      <dgm:prSet presAssocID="{F539E9CA-B068-4A74-AC20-9ECFA316CCA2}" presName="hierChild4" presStyleCnt="0"/>
      <dgm:spPr/>
    </dgm:pt>
    <dgm:pt modelId="{F92974C6-C0F9-4B1F-9067-B55030EAA8E2}" type="pres">
      <dgm:prSet presAssocID="{F539E9CA-B068-4A74-AC20-9ECFA316CCA2}" presName="hierChild5" presStyleCnt="0"/>
      <dgm:spPr/>
    </dgm:pt>
    <dgm:pt modelId="{18F6CE8B-C95B-4645-8A76-663D5345F66D}" type="pres">
      <dgm:prSet presAssocID="{ADCCC354-90BC-40D8-8E4C-8AC06364BD63}" presName="Name37" presStyleLbl="parChTrans1D4" presStyleIdx="3" presStyleCnt="4"/>
      <dgm:spPr/>
    </dgm:pt>
    <dgm:pt modelId="{CAD249DB-AEA0-4C30-97BA-31F07B130D63}" type="pres">
      <dgm:prSet presAssocID="{BA6C0487-29D8-45CD-BBE2-74F87B32752E}" presName="hierRoot2" presStyleCnt="0">
        <dgm:presLayoutVars>
          <dgm:hierBranch val="init"/>
        </dgm:presLayoutVars>
      </dgm:prSet>
      <dgm:spPr/>
    </dgm:pt>
    <dgm:pt modelId="{55E30719-12C1-4AD1-B583-8580AA5D39F5}" type="pres">
      <dgm:prSet presAssocID="{BA6C0487-29D8-45CD-BBE2-74F87B32752E}" presName="rootComposite" presStyleCnt="0"/>
      <dgm:spPr/>
    </dgm:pt>
    <dgm:pt modelId="{049D84EC-A458-474E-A208-23CB6C026548}" type="pres">
      <dgm:prSet presAssocID="{BA6C0487-29D8-45CD-BBE2-74F87B32752E}" presName="rootText" presStyleLbl="node1" presStyleIdx="7" presStyleCnt="8" custScaleY="78753">
        <dgm:presLayoutVars>
          <dgm:chMax/>
          <dgm:chPref val="3"/>
        </dgm:presLayoutVars>
      </dgm:prSet>
      <dgm:spPr/>
    </dgm:pt>
    <dgm:pt modelId="{1CC3C19B-CE29-41A5-B9B2-C24B40E2EFA9}" type="pres">
      <dgm:prSet presAssocID="{BA6C0487-29D8-45CD-BBE2-74F87B32752E}" presName="titleText2" presStyleLbl="fgAcc1" presStyleIdx="7" presStyleCnt="8" custScaleX="75062" custScaleY="121194" custLinFactNeighborX="13794" custLinFactNeighborY="-14819">
        <dgm:presLayoutVars>
          <dgm:chMax val="0"/>
          <dgm:chPref val="0"/>
        </dgm:presLayoutVars>
      </dgm:prSet>
      <dgm:spPr/>
    </dgm:pt>
    <dgm:pt modelId="{4C54104C-BF58-4142-A61A-FADED3723188}" type="pres">
      <dgm:prSet presAssocID="{BA6C0487-29D8-45CD-BBE2-74F87B32752E}" presName="rootConnector" presStyleLbl="node4" presStyleIdx="0" presStyleCnt="0"/>
      <dgm:spPr/>
    </dgm:pt>
    <dgm:pt modelId="{3D6FA134-DECD-4FCE-B115-B1DEA4703EF3}" type="pres">
      <dgm:prSet presAssocID="{BA6C0487-29D8-45CD-BBE2-74F87B32752E}" presName="hierChild4" presStyleCnt="0"/>
      <dgm:spPr/>
    </dgm:pt>
    <dgm:pt modelId="{BF88800E-F6FF-4433-9FF7-C667D3ED6247}" type="pres">
      <dgm:prSet presAssocID="{BA6C0487-29D8-45CD-BBE2-74F87B32752E}" presName="hierChild5" presStyleCnt="0"/>
      <dgm:spPr/>
    </dgm:pt>
    <dgm:pt modelId="{BD9AE4C3-73D2-459A-98A8-353A0304C971}" type="pres">
      <dgm:prSet presAssocID="{E617EA02-34CF-47A1-9592-08C8FAF59CBC}" presName="hierChild5" presStyleCnt="0"/>
      <dgm:spPr/>
    </dgm:pt>
    <dgm:pt modelId="{7D2436AA-D464-4D71-9AD0-0FD05BC49AEE}" type="pres">
      <dgm:prSet presAssocID="{D7EF808D-5711-489A-98D1-DF3153420DB2}" presName="hierChild5" presStyleCnt="0"/>
      <dgm:spPr/>
    </dgm:pt>
    <dgm:pt modelId="{7D088A30-EB38-4986-95DE-50EB19B19864}" type="pres">
      <dgm:prSet presAssocID="{63BFD34A-B1F3-4CB1-9FCC-27D6BB6ABE5E}" presName="hierChild3" presStyleCnt="0"/>
      <dgm:spPr/>
    </dgm:pt>
  </dgm:ptLst>
  <dgm:cxnLst>
    <dgm:cxn modelId="{98F91501-0149-4A50-9161-9138FAF58C28}" type="presOf" srcId="{7EC09498-AA15-429F-9483-32757AF19C5F}" destId="{E0A1B6EC-5937-44CC-BC4F-F13AC8932D2D}" srcOrd="1" destOrd="0" presId="urn:microsoft.com/office/officeart/2008/layout/NameandTitleOrganizationalChart"/>
    <dgm:cxn modelId="{78293311-1D1D-443D-A540-B4CC27309388}" type="presOf" srcId="{0663DBFC-9D22-462F-8754-D3B2CD21E74A}" destId="{B1AE31BD-65C6-4419-900D-8832097071D5}" srcOrd="0" destOrd="0" presId="urn:microsoft.com/office/officeart/2008/layout/NameandTitleOrganizationalChart"/>
    <dgm:cxn modelId="{9896B122-6B95-4E39-A043-099421C0815C}" type="presOf" srcId="{39E646A1-6816-4EF2-8D05-0F3135A651DB}" destId="{43A9A024-328E-408A-B7CA-C28CBB9E5BCC}" srcOrd="0" destOrd="0" presId="urn:microsoft.com/office/officeart/2008/layout/NameandTitleOrganizationalChart"/>
    <dgm:cxn modelId="{14247127-C3CE-4CE5-94C7-10DC6BEC4994}" type="presOf" srcId="{E617EA02-34CF-47A1-9592-08C8FAF59CBC}" destId="{AEC000B1-0EBF-436C-8F8D-7DCD49F4D5AA}" srcOrd="0" destOrd="0" presId="urn:microsoft.com/office/officeart/2008/layout/NameandTitleOrganizationalChart"/>
    <dgm:cxn modelId="{0B88BE2B-ED74-42E8-ABA9-96D53E7642C5}" type="presOf" srcId="{95A101E2-07EB-40E8-80A3-F6044689AD5E}" destId="{402B4A87-4408-42CA-9D95-7592F978CC30}" srcOrd="0" destOrd="0" presId="urn:microsoft.com/office/officeart/2008/layout/NameandTitleOrganizationalChart"/>
    <dgm:cxn modelId="{13FD7730-B1F3-493C-A5DD-CBE3633A5A86}" type="presOf" srcId="{28179AC2-3357-4D0F-9B35-36685A07C842}" destId="{5A7974B4-831B-46A5-BD8D-CC088DCCB0B2}" srcOrd="0" destOrd="0" presId="urn:microsoft.com/office/officeart/2008/layout/NameandTitleOrganizationalChart"/>
    <dgm:cxn modelId="{FB2F1635-BC5B-4161-AACC-84C101349F9B}" srcId="{7EC09498-AA15-429F-9483-32757AF19C5F}" destId="{636AC441-BAB5-47A3-A98B-56E4032DBBC4}" srcOrd="0" destOrd="0" parTransId="{0048193E-361A-43FB-B31B-7F3A77633396}" sibTransId="{95A101E2-07EB-40E8-80A3-F6044689AD5E}"/>
    <dgm:cxn modelId="{268B7A35-E54C-4AF6-9CA8-7700676A74A6}" srcId="{E617EA02-34CF-47A1-9592-08C8FAF59CBC}" destId="{F539E9CA-B068-4A74-AC20-9ECFA316CCA2}" srcOrd="0" destOrd="0" parTransId="{0663DBFC-9D22-462F-8754-D3B2CD21E74A}" sibTransId="{9B300A99-2CF8-489A-9619-82A9C4BA6186}"/>
    <dgm:cxn modelId="{5518F636-E11A-4023-B024-03C6E6AE15AB}" type="presOf" srcId="{0048193E-361A-43FB-B31B-7F3A77633396}" destId="{D14F5901-9529-4CF7-AD74-11100E13E816}" srcOrd="0" destOrd="0" presId="urn:microsoft.com/office/officeart/2008/layout/NameandTitleOrganizationalChart"/>
    <dgm:cxn modelId="{3340A139-DE44-4F4C-8678-1A3041A4C48B}" type="presOf" srcId="{09D747D6-C907-4B3E-AF00-39FC535DABDB}" destId="{27BEC5E6-194A-46CC-896D-0A2D146B50D5}" srcOrd="0" destOrd="0" presId="urn:microsoft.com/office/officeart/2008/layout/NameandTitleOrganizationalChart"/>
    <dgm:cxn modelId="{DA4B9260-D267-41C9-BEA2-154A25D90026}" type="presOf" srcId="{5D6FBD2C-7673-4344-8C60-C7647D9933B7}" destId="{DC6B6075-C0BF-4B6D-8C2B-D1AE5B914E7D}" srcOrd="0" destOrd="0" presId="urn:microsoft.com/office/officeart/2008/layout/NameandTitleOrganizationalChart"/>
    <dgm:cxn modelId="{B4930662-30C1-42FA-AC92-0CFA2852A8BD}" type="presOf" srcId="{075DCA61-A3C8-46E0-874A-E543F6DCA9F1}" destId="{5FCD285D-4928-409C-81BE-F7C045769BAD}" srcOrd="1" destOrd="0" presId="urn:microsoft.com/office/officeart/2008/layout/NameandTitleOrganizationalChart"/>
    <dgm:cxn modelId="{B89A6663-32FB-4C39-8EA8-37DB220973A6}" type="presOf" srcId="{5CD76601-1C53-461D-844E-FF31E2F6CEA3}" destId="{5083BE08-ED2E-4888-A852-304C1D3D64F5}" srcOrd="0" destOrd="0" presId="urn:microsoft.com/office/officeart/2008/layout/NameandTitleOrganizationalChart"/>
    <dgm:cxn modelId="{20795F45-A4B2-4095-B519-F47B1A848507}" srcId="{636AC441-BAB5-47A3-A98B-56E4032DBBC4}" destId="{075DCA61-A3C8-46E0-874A-E543F6DCA9F1}" srcOrd="1" destOrd="0" parTransId="{1E95B748-97D0-4A6B-9563-A83EF0F438E2}" sibTransId="{B88B2AA5-8922-4E71-A1E9-AAEC6E5B05D8}"/>
    <dgm:cxn modelId="{DBC64965-2F85-4890-8C8F-D6A6216BE20C}" type="presOf" srcId="{63BFD34A-B1F3-4CB1-9FCC-27D6BB6ABE5E}" destId="{9ABED5BA-4E68-4EBF-8088-7A33593343B5}" srcOrd="0" destOrd="0" presId="urn:microsoft.com/office/officeart/2008/layout/NameandTitleOrganizationalChart"/>
    <dgm:cxn modelId="{F66C9867-F3BA-4FE4-AF7E-DEF5F28571AC}" type="presOf" srcId="{F539E9CA-B068-4A74-AC20-9ECFA316CCA2}" destId="{8BF00B3D-7EDD-40DA-A960-64054BBF7047}" srcOrd="1" destOrd="0" presId="urn:microsoft.com/office/officeart/2008/layout/NameandTitleOrganizationalChart"/>
    <dgm:cxn modelId="{60FC3A48-9811-4741-B43B-1D872627D09B}" type="presOf" srcId="{E617EA02-34CF-47A1-9592-08C8FAF59CBC}" destId="{880ACC93-7AFA-4FCB-AD2B-85854BD032F7}" srcOrd="1" destOrd="0" presId="urn:microsoft.com/office/officeart/2008/layout/NameandTitleOrganizationalChart"/>
    <dgm:cxn modelId="{61C7BE6E-4142-4993-84D5-5583AE6E3958}" type="presOf" srcId="{5D0066B7-EAC8-4CA1-893E-880B01DAD1E1}" destId="{C1314BE6-5ED4-4460-9596-232C17624DCB}" srcOrd="0" destOrd="0" presId="urn:microsoft.com/office/officeart/2008/layout/NameandTitleOrganizationalChart"/>
    <dgm:cxn modelId="{08498F70-B1FF-4584-8C32-4696A4779313}" type="presOf" srcId="{1E95B748-97D0-4A6B-9563-A83EF0F438E2}" destId="{DDC3731A-D4E1-49A6-ABC3-83D54F1E89EB}" srcOrd="0" destOrd="0" presId="urn:microsoft.com/office/officeart/2008/layout/NameandTitleOrganizationalChart"/>
    <dgm:cxn modelId="{63BC4051-6480-4F76-997D-655412A4BCC0}" type="presOf" srcId="{4BDE2EDF-D748-4058-B36D-7A2985DB897A}" destId="{90756F71-B209-4F8E-9A1A-AD6683DD2906}" srcOrd="0" destOrd="0" presId="urn:microsoft.com/office/officeart/2008/layout/NameandTitleOrganizationalChart"/>
    <dgm:cxn modelId="{C8F38B72-E775-49CD-950B-41A6BCB88D3A}" type="presOf" srcId="{636AC441-BAB5-47A3-A98B-56E4032DBBC4}" destId="{04F0DC1B-4E5A-4366-8499-B8F4D75F40A4}" srcOrd="0" destOrd="0" presId="urn:microsoft.com/office/officeart/2008/layout/NameandTitleOrganizationalChart"/>
    <dgm:cxn modelId="{09F80373-F8E4-437D-9C5D-832E3FC8BF7F}" type="presOf" srcId="{BA6C0487-29D8-45CD-BBE2-74F87B32752E}" destId="{4C54104C-BF58-4142-A61A-FADED3723188}" srcOrd="1" destOrd="0" presId="urn:microsoft.com/office/officeart/2008/layout/NameandTitleOrganizationalChart"/>
    <dgm:cxn modelId="{38514653-F6EF-4DEC-9FC3-8C7563175F95}" type="presOf" srcId="{BA6C0487-29D8-45CD-BBE2-74F87B32752E}" destId="{049D84EC-A458-474E-A208-23CB6C026548}" srcOrd="0" destOrd="0" presId="urn:microsoft.com/office/officeart/2008/layout/NameandTitleOrganizationalChart"/>
    <dgm:cxn modelId="{1F4C9476-6E2C-4835-A261-97F0852213BB}" type="presOf" srcId="{9B300A99-2CF8-489A-9619-82A9C4BA6186}" destId="{D58B2476-3DB1-4465-9EDD-63B80E435587}" srcOrd="0" destOrd="0" presId="urn:microsoft.com/office/officeart/2008/layout/NameandTitleOrganizationalChart"/>
    <dgm:cxn modelId="{90FB2458-F265-455F-B2F3-E44AFB25AD0A}" type="presOf" srcId="{63BFD34A-B1F3-4CB1-9FCC-27D6BB6ABE5E}" destId="{05809FC2-E475-405C-B89E-1E66AC531E0E}" srcOrd="1" destOrd="0" presId="urn:microsoft.com/office/officeart/2008/layout/NameandTitleOrganizationalChart"/>
    <dgm:cxn modelId="{AEE98258-9E85-4FBE-8401-A506EB040911}" type="presOf" srcId="{B88B2AA5-8922-4E71-A1E9-AAEC6E5B05D8}" destId="{BC23068C-F360-4ACC-9CD2-48AF3DE0AB9C}" srcOrd="0" destOrd="0" presId="urn:microsoft.com/office/officeart/2008/layout/NameandTitleOrganizationalChart"/>
    <dgm:cxn modelId="{FD6CE279-AE3A-4B56-A993-ACB2FF5189CA}" type="presOf" srcId="{7EC09498-AA15-429F-9483-32757AF19C5F}" destId="{14070A75-C2CC-434F-A5B5-E0FAE4E27649}" srcOrd="0" destOrd="0" presId="urn:microsoft.com/office/officeart/2008/layout/NameandTitleOrganizationalChart"/>
    <dgm:cxn modelId="{67B558A4-4853-46AB-B9FD-FC0DB61B5166}" srcId="{63BFD34A-B1F3-4CB1-9FCC-27D6BB6ABE5E}" destId="{D7EF808D-5711-489A-98D1-DF3153420DB2}" srcOrd="1" destOrd="0" parTransId="{39B1435F-8A09-4D27-BD57-003B4E079B4B}" sibTransId="{5CD76601-1C53-461D-844E-FF31E2F6CEA3}"/>
    <dgm:cxn modelId="{CFB653A9-EBB2-479D-90EF-C6B5623BA2E5}" type="presOf" srcId="{5D0066B7-EAC8-4CA1-893E-880B01DAD1E1}" destId="{850A8DF0-3333-4254-A97C-97031A810FB5}" srcOrd="1" destOrd="0" presId="urn:microsoft.com/office/officeart/2008/layout/NameandTitleOrganizationalChart"/>
    <dgm:cxn modelId="{6BD5BFAA-F9E1-4ED3-AA3E-438CC0C68D0F}" type="presOf" srcId="{ADCCC354-90BC-40D8-8E4C-8AC06364BD63}" destId="{18F6CE8B-C95B-4645-8A76-663D5345F66D}" srcOrd="0" destOrd="0" presId="urn:microsoft.com/office/officeart/2008/layout/NameandTitleOrganizationalChart"/>
    <dgm:cxn modelId="{652A5CAC-CB6D-4062-BD1F-0BFAD628C229}" type="presOf" srcId="{39B1435F-8A09-4D27-BD57-003B4E079B4B}" destId="{3D7410BD-59A1-4EF3-9313-9301EAE42C06}" srcOrd="0" destOrd="0" presId="urn:microsoft.com/office/officeart/2008/layout/NameandTitleOrganizationalChart"/>
    <dgm:cxn modelId="{AB6A6FAE-5854-4D2A-8D3B-E3ED39A79D03}" type="presOf" srcId="{EBD0A62B-8888-4442-8420-5C10CB4D8427}" destId="{1CC3C19B-CE29-41A5-B9B2-C24B40E2EFA9}" srcOrd="0" destOrd="0" presId="urn:microsoft.com/office/officeart/2008/layout/NameandTitleOrganizationalChart"/>
    <dgm:cxn modelId="{1EB8A9AE-C35F-41A3-BDE3-B1EB07F9DD33}" type="presOf" srcId="{F539E9CA-B068-4A74-AC20-9ECFA316CCA2}" destId="{EF2F5968-1BEB-43B3-8E67-2F1C89ACEE25}" srcOrd="0" destOrd="0" presId="urn:microsoft.com/office/officeart/2008/layout/NameandTitleOrganizationalChart"/>
    <dgm:cxn modelId="{DFB733B4-5122-4C47-A32C-37A5E9084E8C}" srcId="{63BFD34A-B1F3-4CB1-9FCC-27D6BB6ABE5E}" destId="{7EC09498-AA15-429F-9483-32757AF19C5F}" srcOrd="0" destOrd="0" parTransId="{386587FF-63B8-4BBF-B063-D0F6EF833D77}" sibTransId="{39E646A1-6816-4EF2-8D05-0F3135A651DB}"/>
    <dgm:cxn modelId="{D23AFABA-FFF0-440A-85C2-167D3EC8142C}" srcId="{636AC441-BAB5-47A3-A98B-56E4032DBBC4}" destId="{5D0066B7-EAC8-4CA1-893E-880B01DAD1E1}" srcOrd="0" destOrd="0" parTransId="{28179AC2-3357-4D0F-9B35-36685A07C842}" sibTransId="{4BDE2EDF-D748-4058-B36D-7A2985DB897A}"/>
    <dgm:cxn modelId="{F2001BBB-4FE9-4CFA-8621-7090500B0984}" type="presOf" srcId="{9AC771C8-02E9-4162-BD4E-BFF6F602C8E7}" destId="{7880946A-561C-4AC1-B634-03BABEE36095}" srcOrd="0" destOrd="0" presId="urn:microsoft.com/office/officeart/2008/layout/NameandTitleOrganizationalChart"/>
    <dgm:cxn modelId="{906230BD-AFA9-46A6-8A5F-9AD2A3662073}" srcId="{E617EA02-34CF-47A1-9592-08C8FAF59CBC}" destId="{BA6C0487-29D8-45CD-BBE2-74F87B32752E}" srcOrd="1" destOrd="0" parTransId="{ADCCC354-90BC-40D8-8E4C-8AC06364BD63}" sibTransId="{EBD0A62B-8888-4442-8420-5C10CB4D8427}"/>
    <dgm:cxn modelId="{1376E4D0-DE7E-4D32-82D6-3545B3BA0458}" srcId="{D7EF808D-5711-489A-98D1-DF3153420DB2}" destId="{E617EA02-34CF-47A1-9592-08C8FAF59CBC}" srcOrd="0" destOrd="0" parTransId="{06C13014-D0C5-45FE-80E9-3FD21675E07D}" sibTransId="{09D747D6-C907-4B3E-AF00-39FC535DABDB}"/>
    <dgm:cxn modelId="{71660FD1-9CDD-450F-AB69-0CB2AA97BCD3}" type="presOf" srcId="{386587FF-63B8-4BBF-B063-D0F6EF833D77}" destId="{41185C9A-B700-4892-9BB2-C308303C318A}" srcOrd="0" destOrd="0" presId="urn:microsoft.com/office/officeart/2008/layout/NameandTitleOrganizationalChart"/>
    <dgm:cxn modelId="{67C4A7DC-9543-46B8-A7E6-A8756CD06064}" type="presOf" srcId="{636AC441-BAB5-47A3-A98B-56E4032DBBC4}" destId="{F8EF09CC-194D-4F93-940A-6EF317263256}" srcOrd="1" destOrd="0" presId="urn:microsoft.com/office/officeart/2008/layout/NameandTitleOrganizationalChart"/>
    <dgm:cxn modelId="{E1A5A9DE-0195-4C08-8534-51B4990F3146}" type="presOf" srcId="{D7EF808D-5711-489A-98D1-DF3153420DB2}" destId="{30810C8B-408A-43D3-A8B5-6B4A432EB569}" srcOrd="0" destOrd="0" presId="urn:microsoft.com/office/officeart/2008/layout/NameandTitleOrganizationalChart"/>
    <dgm:cxn modelId="{938662E8-D412-42FA-814E-EA5261F84004}" type="presOf" srcId="{D7EF808D-5711-489A-98D1-DF3153420DB2}" destId="{24E1F84D-6600-46C5-B51B-F815BBB7411A}" srcOrd="1" destOrd="0" presId="urn:microsoft.com/office/officeart/2008/layout/NameandTitleOrganizationalChart"/>
    <dgm:cxn modelId="{6D1D18EC-B7B3-44C8-9F84-9603ABAD2546}" type="presOf" srcId="{075DCA61-A3C8-46E0-874A-E543F6DCA9F1}" destId="{C7B30981-4DD5-4D27-ABEA-CA6FE8AACB22}" srcOrd="0" destOrd="0" presId="urn:microsoft.com/office/officeart/2008/layout/NameandTitleOrganizationalChart"/>
    <dgm:cxn modelId="{E9D1E0EC-8651-4C09-A362-0F1939CFA74A}" srcId="{5D6FBD2C-7673-4344-8C60-C7647D9933B7}" destId="{63BFD34A-B1F3-4CB1-9FCC-27D6BB6ABE5E}" srcOrd="0" destOrd="0" parTransId="{10BC5B2E-6E5F-4659-A891-E940812680A5}" sibTransId="{9AC771C8-02E9-4162-BD4E-BFF6F602C8E7}"/>
    <dgm:cxn modelId="{810700F5-7864-423D-B440-01A9C05725E5}" type="presOf" srcId="{06C13014-D0C5-45FE-80E9-3FD21675E07D}" destId="{D16B3DE6-7BDD-4807-9863-43DA9A4A8203}" srcOrd="0" destOrd="0" presId="urn:microsoft.com/office/officeart/2008/layout/NameandTitleOrganizationalChart"/>
    <dgm:cxn modelId="{C2C534D9-C6B7-4334-90FA-301BC3D426C6}" type="presParOf" srcId="{DC6B6075-C0BF-4B6D-8C2B-D1AE5B914E7D}" destId="{01A7B5DD-2199-4941-82C5-77D875D5952F}" srcOrd="0" destOrd="0" presId="urn:microsoft.com/office/officeart/2008/layout/NameandTitleOrganizationalChart"/>
    <dgm:cxn modelId="{502AE5E3-FD94-4C49-AC3E-B3180E038ED3}" type="presParOf" srcId="{01A7B5DD-2199-4941-82C5-77D875D5952F}" destId="{46862940-4799-456D-8BF1-D61A58915C3D}" srcOrd="0" destOrd="0" presId="urn:microsoft.com/office/officeart/2008/layout/NameandTitleOrganizationalChart"/>
    <dgm:cxn modelId="{9FEAA963-FAD7-4ADB-AB59-3F0DB4208D52}" type="presParOf" srcId="{46862940-4799-456D-8BF1-D61A58915C3D}" destId="{9ABED5BA-4E68-4EBF-8088-7A33593343B5}" srcOrd="0" destOrd="0" presId="urn:microsoft.com/office/officeart/2008/layout/NameandTitleOrganizationalChart"/>
    <dgm:cxn modelId="{A4653E34-096A-4DA5-A275-3A0AF2E0534A}" type="presParOf" srcId="{46862940-4799-456D-8BF1-D61A58915C3D}" destId="{7880946A-561C-4AC1-B634-03BABEE36095}" srcOrd="1" destOrd="0" presId="urn:microsoft.com/office/officeart/2008/layout/NameandTitleOrganizationalChart"/>
    <dgm:cxn modelId="{CC2581C1-0F03-4A38-95CE-B4FA210C09DF}" type="presParOf" srcId="{46862940-4799-456D-8BF1-D61A58915C3D}" destId="{05809FC2-E475-405C-B89E-1E66AC531E0E}" srcOrd="2" destOrd="0" presId="urn:microsoft.com/office/officeart/2008/layout/NameandTitleOrganizationalChart"/>
    <dgm:cxn modelId="{224B7B16-5DA1-410E-9EF3-03DB025CD923}" type="presParOf" srcId="{01A7B5DD-2199-4941-82C5-77D875D5952F}" destId="{DB63D0BF-4F50-43B4-990F-6BAE62F6080B}" srcOrd="1" destOrd="0" presId="urn:microsoft.com/office/officeart/2008/layout/NameandTitleOrganizationalChart"/>
    <dgm:cxn modelId="{20B9E2CC-AD75-4562-8C5E-FC2526740135}" type="presParOf" srcId="{DB63D0BF-4F50-43B4-990F-6BAE62F6080B}" destId="{41185C9A-B700-4892-9BB2-C308303C318A}" srcOrd="0" destOrd="0" presId="urn:microsoft.com/office/officeart/2008/layout/NameandTitleOrganizationalChart"/>
    <dgm:cxn modelId="{15292923-22F9-491B-AE9F-278AA86AB9DA}" type="presParOf" srcId="{DB63D0BF-4F50-43B4-990F-6BAE62F6080B}" destId="{D3EE9C8F-CA94-4C27-90D1-9C7C8BEE95BC}" srcOrd="1" destOrd="0" presId="urn:microsoft.com/office/officeart/2008/layout/NameandTitleOrganizationalChart"/>
    <dgm:cxn modelId="{F3C4A1C5-2007-41A6-BFAE-3A06CD6F8D7A}" type="presParOf" srcId="{D3EE9C8F-CA94-4C27-90D1-9C7C8BEE95BC}" destId="{A6308149-7936-481B-9845-F790CEA51345}" srcOrd="0" destOrd="0" presId="urn:microsoft.com/office/officeart/2008/layout/NameandTitleOrganizationalChart"/>
    <dgm:cxn modelId="{BA481553-5595-4F13-B116-AB5B27E2E9B8}" type="presParOf" srcId="{A6308149-7936-481B-9845-F790CEA51345}" destId="{14070A75-C2CC-434F-A5B5-E0FAE4E27649}" srcOrd="0" destOrd="0" presId="urn:microsoft.com/office/officeart/2008/layout/NameandTitleOrganizationalChart"/>
    <dgm:cxn modelId="{7CC46909-6229-415B-B4FC-429ABA321C9A}" type="presParOf" srcId="{A6308149-7936-481B-9845-F790CEA51345}" destId="{43A9A024-328E-408A-B7CA-C28CBB9E5BCC}" srcOrd="1" destOrd="0" presId="urn:microsoft.com/office/officeart/2008/layout/NameandTitleOrganizationalChart"/>
    <dgm:cxn modelId="{90C375B4-3E74-48A4-BCFE-8AF0DD4027EA}" type="presParOf" srcId="{A6308149-7936-481B-9845-F790CEA51345}" destId="{E0A1B6EC-5937-44CC-BC4F-F13AC8932D2D}" srcOrd="2" destOrd="0" presId="urn:microsoft.com/office/officeart/2008/layout/NameandTitleOrganizationalChart"/>
    <dgm:cxn modelId="{52BFD607-7237-4571-893D-958500042A3C}" type="presParOf" srcId="{D3EE9C8F-CA94-4C27-90D1-9C7C8BEE95BC}" destId="{77919190-3254-460A-B9FE-CC024566B9AB}" srcOrd="1" destOrd="0" presId="urn:microsoft.com/office/officeart/2008/layout/NameandTitleOrganizationalChart"/>
    <dgm:cxn modelId="{248199D5-8101-4844-8C14-6734BD67C158}" type="presParOf" srcId="{77919190-3254-460A-B9FE-CC024566B9AB}" destId="{D14F5901-9529-4CF7-AD74-11100E13E816}" srcOrd="0" destOrd="0" presId="urn:microsoft.com/office/officeart/2008/layout/NameandTitleOrganizationalChart"/>
    <dgm:cxn modelId="{3189271C-E214-48FB-B342-4A146B024321}" type="presParOf" srcId="{77919190-3254-460A-B9FE-CC024566B9AB}" destId="{23F465DB-1A31-4673-8184-FC3C92DD668D}" srcOrd="1" destOrd="0" presId="urn:microsoft.com/office/officeart/2008/layout/NameandTitleOrganizationalChart"/>
    <dgm:cxn modelId="{DAC06B56-627D-4B34-970B-5668B4202FBD}" type="presParOf" srcId="{23F465DB-1A31-4673-8184-FC3C92DD668D}" destId="{CF597273-5433-49F7-B2CF-92A7CC5E6BDB}" srcOrd="0" destOrd="0" presId="urn:microsoft.com/office/officeart/2008/layout/NameandTitleOrganizationalChart"/>
    <dgm:cxn modelId="{104768C5-8487-4FCB-B1E2-DB0DA43B6B33}" type="presParOf" srcId="{CF597273-5433-49F7-B2CF-92A7CC5E6BDB}" destId="{04F0DC1B-4E5A-4366-8499-B8F4D75F40A4}" srcOrd="0" destOrd="0" presId="urn:microsoft.com/office/officeart/2008/layout/NameandTitleOrganizationalChart"/>
    <dgm:cxn modelId="{34F1F96C-6026-4B24-BCCD-C6855DC84B5A}" type="presParOf" srcId="{CF597273-5433-49F7-B2CF-92A7CC5E6BDB}" destId="{402B4A87-4408-42CA-9D95-7592F978CC30}" srcOrd="1" destOrd="0" presId="urn:microsoft.com/office/officeart/2008/layout/NameandTitleOrganizationalChart"/>
    <dgm:cxn modelId="{85CE2F79-D7DB-429D-9B31-C667E4386059}" type="presParOf" srcId="{CF597273-5433-49F7-B2CF-92A7CC5E6BDB}" destId="{F8EF09CC-194D-4F93-940A-6EF317263256}" srcOrd="2" destOrd="0" presId="urn:microsoft.com/office/officeart/2008/layout/NameandTitleOrganizationalChart"/>
    <dgm:cxn modelId="{47B640DE-A09D-4301-AE36-1B7FB1FDFB40}" type="presParOf" srcId="{23F465DB-1A31-4673-8184-FC3C92DD668D}" destId="{D01DEEB8-C691-4813-8676-CD092FB70283}" srcOrd="1" destOrd="0" presId="urn:microsoft.com/office/officeart/2008/layout/NameandTitleOrganizationalChart"/>
    <dgm:cxn modelId="{F0D3071B-0777-45AB-9E03-0BD029DF7430}" type="presParOf" srcId="{D01DEEB8-C691-4813-8676-CD092FB70283}" destId="{5A7974B4-831B-46A5-BD8D-CC088DCCB0B2}" srcOrd="0" destOrd="0" presId="urn:microsoft.com/office/officeart/2008/layout/NameandTitleOrganizationalChart"/>
    <dgm:cxn modelId="{9EC90DF9-5EAB-4608-AA7A-7C718314CC11}" type="presParOf" srcId="{D01DEEB8-C691-4813-8676-CD092FB70283}" destId="{AD881B6F-2995-4B91-BD0C-10B77B5A4AFB}" srcOrd="1" destOrd="0" presId="urn:microsoft.com/office/officeart/2008/layout/NameandTitleOrganizationalChart"/>
    <dgm:cxn modelId="{723DD203-3ECC-4D50-A20F-23097382FA2E}" type="presParOf" srcId="{AD881B6F-2995-4B91-BD0C-10B77B5A4AFB}" destId="{7000B7BE-25B5-4A63-9588-0C99FD95E602}" srcOrd="0" destOrd="0" presId="urn:microsoft.com/office/officeart/2008/layout/NameandTitleOrganizationalChart"/>
    <dgm:cxn modelId="{FA453657-D975-45EB-9CF9-A9F9CCC56506}" type="presParOf" srcId="{7000B7BE-25B5-4A63-9588-0C99FD95E602}" destId="{C1314BE6-5ED4-4460-9596-232C17624DCB}" srcOrd="0" destOrd="0" presId="urn:microsoft.com/office/officeart/2008/layout/NameandTitleOrganizationalChart"/>
    <dgm:cxn modelId="{6CA645B3-F5C0-4638-84A3-D4B9A68B603B}" type="presParOf" srcId="{7000B7BE-25B5-4A63-9588-0C99FD95E602}" destId="{90756F71-B209-4F8E-9A1A-AD6683DD2906}" srcOrd="1" destOrd="0" presId="urn:microsoft.com/office/officeart/2008/layout/NameandTitleOrganizationalChart"/>
    <dgm:cxn modelId="{14DEB088-4ED0-4FEA-9993-47B41E3F8711}" type="presParOf" srcId="{7000B7BE-25B5-4A63-9588-0C99FD95E602}" destId="{850A8DF0-3333-4254-A97C-97031A810FB5}" srcOrd="2" destOrd="0" presId="urn:microsoft.com/office/officeart/2008/layout/NameandTitleOrganizationalChart"/>
    <dgm:cxn modelId="{F07BC261-3AD4-4BAA-A8FB-D3D7D8546015}" type="presParOf" srcId="{AD881B6F-2995-4B91-BD0C-10B77B5A4AFB}" destId="{B4F7E04A-72AD-4EA0-8551-88837DED7BB2}" srcOrd="1" destOrd="0" presId="urn:microsoft.com/office/officeart/2008/layout/NameandTitleOrganizationalChart"/>
    <dgm:cxn modelId="{94FCE727-8406-49E4-B62A-68734AF0C18C}" type="presParOf" srcId="{AD881B6F-2995-4B91-BD0C-10B77B5A4AFB}" destId="{418747FD-0360-4C1C-AF06-8323A3365214}" srcOrd="2" destOrd="0" presId="urn:microsoft.com/office/officeart/2008/layout/NameandTitleOrganizationalChart"/>
    <dgm:cxn modelId="{481530A4-BE63-42F0-B764-6DC906DE4D87}" type="presParOf" srcId="{D01DEEB8-C691-4813-8676-CD092FB70283}" destId="{DDC3731A-D4E1-49A6-ABC3-83D54F1E89EB}" srcOrd="2" destOrd="0" presId="urn:microsoft.com/office/officeart/2008/layout/NameandTitleOrganizationalChart"/>
    <dgm:cxn modelId="{3BC0A4B1-1C6A-49DE-B105-B522194366C5}" type="presParOf" srcId="{D01DEEB8-C691-4813-8676-CD092FB70283}" destId="{34EFD932-5DE0-4F51-9840-37230915CAFA}" srcOrd="3" destOrd="0" presId="urn:microsoft.com/office/officeart/2008/layout/NameandTitleOrganizationalChart"/>
    <dgm:cxn modelId="{ED54282C-CD34-434F-AF5E-FA5946C5C6D8}" type="presParOf" srcId="{34EFD932-5DE0-4F51-9840-37230915CAFA}" destId="{00263399-0872-4BBA-9015-0B5983873B53}" srcOrd="0" destOrd="0" presId="urn:microsoft.com/office/officeart/2008/layout/NameandTitleOrganizationalChart"/>
    <dgm:cxn modelId="{BADE9182-ACC5-486A-9D36-1B30D417DFF2}" type="presParOf" srcId="{00263399-0872-4BBA-9015-0B5983873B53}" destId="{C7B30981-4DD5-4D27-ABEA-CA6FE8AACB22}" srcOrd="0" destOrd="0" presId="urn:microsoft.com/office/officeart/2008/layout/NameandTitleOrganizationalChart"/>
    <dgm:cxn modelId="{CA9A0C7D-DC87-4D1D-8947-5CF0871C0606}" type="presParOf" srcId="{00263399-0872-4BBA-9015-0B5983873B53}" destId="{BC23068C-F360-4ACC-9CD2-48AF3DE0AB9C}" srcOrd="1" destOrd="0" presId="urn:microsoft.com/office/officeart/2008/layout/NameandTitleOrganizationalChart"/>
    <dgm:cxn modelId="{0AAD69F9-EBA7-423F-9593-D9E3398813DF}" type="presParOf" srcId="{00263399-0872-4BBA-9015-0B5983873B53}" destId="{5FCD285D-4928-409C-81BE-F7C045769BAD}" srcOrd="2" destOrd="0" presId="urn:microsoft.com/office/officeart/2008/layout/NameandTitleOrganizationalChart"/>
    <dgm:cxn modelId="{48E0AE12-6C07-488F-84E7-E19A764315A2}" type="presParOf" srcId="{34EFD932-5DE0-4F51-9840-37230915CAFA}" destId="{3F9E4351-2656-45FB-9C00-1C6560808789}" srcOrd="1" destOrd="0" presId="urn:microsoft.com/office/officeart/2008/layout/NameandTitleOrganizationalChart"/>
    <dgm:cxn modelId="{5A606F22-FE67-422F-A7E8-9F4D550993D9}" type="presParOf" srcId="{34EFD932-5DE0-4F51-9840-37230915CAFA}" destId="{DFF8BC02-AD45-46C8-806A-B83EAE67BA2A}" srcOrd="2" destOrd="0" presId="urn:microsoft.com/office/officeart/2008/layout/NameandTitleOrganizationalChart"/>
    <dgm:cxn modelId="{8DBA42C6-2BE3-46F1-AEF4-0406B5B53D4F}" type="presParOf" srcId="{23F465DB-1A31-4673-8184-FC3C92DD668D}" destId="{2A06D410-DDF4-455A-AEDC-27CEA2041DBB}" srcOrd="2" destOrd="0" presId="urn:microsoft.com/office/officeart/2008/layout/NameandTitleOrganizationalChart"/>
    <dgm:cxn modelId="{28974EFD-969E-457C-B4BA-ADB73E663EB8}" type="presParOf" srcId="{D3EE9C8F-CA94-4C27-90D1-9C7C8BEE95BC}" destId="{5344BD43-5BB3-46FB-83FB-8B106188D138}" srcOrd="2" destOrd="0" presId="urn:microsoft.com/office/officeart/2008/layout/NameandTitleOrganizationalChart"/>
    <dgm:cxn modelId="{A43F73F7-C2C1-4D28-A081-04B932D4F5EC}" type="presParOf" srcId="{DB63D0BF-4F50-43B4-990F-6BAE62F6080B}" destId="{3D7410BD-59A1-4EF3-9313-9301EAE42C06}" srcOrd="2" destOrd="0" presId="urn:microsoft.com/office/officeart/2008/layout/NameandTitleOrganizationalChart"/>
    <dgm:cxn modelId="{D4CC80BC-62DB-483B-80CD-59C962ECFFD5}" type="presParOf" srcId="{DB63D0BF-4F50-43B4-990F-6BAE62F6080B}" destId="{31E5E3D7-F086-4DA5-A137-697D9CDE4C14}" srcOrd="3" destOrd="0" presId="urn:microsoft.com/office/officeart/2008/layout/NameandTitleOrganizationalChart"/>
    <dgm:cxn modelId="{E46C95E9-366B-4FC9-A362-82A7819DF3AC}" type="presParOf" srcId="{31E5E3D7-F086-4DA5-A137-697D9CDE4C14}" destId="{6A908159-8802-40A4-8482-6E350D641677}" srcOrd="0" destOrd="0" presId="urn:microsoft.com/office/officeart/2008/layout/NameandTitleOrganizationalChart"/>
    <dgm:cxn modelId="{D6E4B388-85FF-4FD5-9BE7-756471CE9675}" type="presParOf" srcId="{6A908159-8802-40A4-8482-6E350D641677}" destId="{30810C8B-408A-43D3-A8B5-6B4A432EB569}" srcOrd="0" destOrd="0" presId="urn:microsoft.com/office/officeart/2008/layout/NameandTitleOrganizationalChart"/>
    <dgm:cxn modelId="{4252CB7E-3751-4A29-82D2-E13D3D4FE037}" type="presParOf" srcId="{6A908159-8802-40A4-8482-6E350D641677}" destId="{5083BE08-ED2E-4888-A852-304C1D3D64F5}" srcOrd="1" destOrd="0" presId="urn:microsoft.com/office/officeart/2008/layout/NameandTitleOrganizationalChart"/>
    <dgm:cxn modelId="{EBD594C5-A8F5-4B1C-8F89-07820E69E646}" type="presParOf" srcId="{6A908159-8802-40A4-8482-6E350D641677}" destId="{24E1F84D-6600-46C5-B51B-F815BBB7411A}" srcOrd="2" destOrd="0" presId="urn:microsoft.com/office/officeart/2008/layout/NameandTitleOrganizationalChart"/>
    <dgm:cxn modelId="{34CBD6AC-ED59-41E1-AD95-9D531FF8A08D}" type="presParOf" srcId="{31E5E3D7-F086-4DA5-A137-697D9CDE4C14}" destId="{E0AFC602-F269-491E-8F4D-D5B7A533DB91}" srcOrd="1" destOrd="0" presId="urn:microsoft.com/office/officeart/2008/layout/NameandTitleOrganizationalChart"/>
    <dgm:cxn modelId="{F42B507B-C442-4849-AFA4-120205AC4563}" type="presParOf" srcId="{E0AFC602-F269-491E-8F4D-D5B7A533DB91}" destId="{D16B3DE6-7BDD-4807-9863-43DA9A4A8203}" srcOrd="0" destOrd="0" presId="urn:microsoft.com/office/officeart/2008/layout/NameandTitleOrganizationalChart"/>
    <dgm:cxn modelId="{BBA2BF77-094B-41C5-914C-953E77EFDB91}" type="presParOf" srcId="{E0AFC602-F269-491E-8F4D-D5B7A533DB91}" destId="{3D126680-4832-41EA-BE28-A684A1FB15F4}" srcOrd="1" destOrd="0" presId="urn:microsoft.com/office/officeart/2008/layout/NameandTitleOrganizationalChart"/>
    <dgm:cxn modelId="{9F174198-E439-4ACF-8A7A-90A8083EF3D8}" type="presParOf" srcId="{3D126680-4832-41EA-BE28-A684A1FB15F4}" destId="{D2670E5C-642C-4888-A738-C3EF2542D354}" srcOrd="0" destOrd="0" presId="urn:microsoft.com/office/officeart/2008/layout/NameandTitleOrganizationalChart"/>
    <dgm:cxn modelId="{30388D6B-AF19-4E4D-AB9D-4CFC47F18371}" type="presParOf" srcId="{D2670E5C-642C-4888-A738-C3EF2542D354}" destId="{AEC000B1-0EBF-436C-8F8D-7DCD49F4D5AA}" srcOrd="0" destOrd="0" presId="urn:microsoft.com/office/officeart/2008/layout/NameandTitleOrganizationalChart"/>
    <dgm:cxn modelId="{4FDF549A-F596-4C19-AB28-9F84C28BB924}" type="presParOf" srcId="{D2670E5C-642C-4888-A738-C3EF2542D354}" destId="{27BEC5E6-194A-46CC-896D-0A2D146B50D5}" srcOrd="1" destOrd="0" presId="urn:microsoft.com/office/officeart/2008/layout/NameandTitleOrganizationalChart"/>
    <dgm:cxn modelId="{EDC3217B-60C5-4B60-9FF9-4BE96F296D3A}" type="presParOf" srcId="{D2670E5C-642C-4888-A738-C3EF2542D354}" destId="{880ACC93-7AFA-4FCB-AD2B-85854BD032F7}" srcOrd="2" destOrd="0" presId="urn:microsoft.com/office/officeart/2008/layout/NameandTitleOrganizationalChart"/>
    <dgm:cxn modelId="{A6675AA9-6229-4123-9233-AA0D2651064C}" type="presParOf" srcId="{3D126680-4832-41EA-BE28-A684A1FB15F4}" destId="{7616D843-3640-446A-94B2-8FCD916F2B88}" srcOrd="1" destOrd="0" presId="urn:microsoft.com/office/officeart/2008/layout/NameandTitleOrganizationalChart"/>
    <dgm:cxn modelId="{A5687DDD-2283-42B9-BAD6-1C925FEC6F87}" type="presParOf" srcId="{7616D843-3640-446A-94B2-8FCD916F2B88}" destId="{B1AE31BD-65C6-4419-900D-8832097071D5}" srcOrd="0" destOrd="0" presId="urn:microsoft.com/office/officeart/2008/layout/NameandTitleOrganizationalChart"/>
    <dgm:cxn modelId="{6F4856DE-B587-4577-8CEA-2E488A66D579}" type="presParOf" srcId="{7616D843-3640-446A-94B2-8FCD916F2B88}" destId="{DF3B9C91-2784-4104-B57F-CBD21E6CDE6D}" srcOrd="1" destOrd="0" presId="urn:microsoft.com/office/officeart/2008/layout/NameandTitleOrganizationalChart"/>
    <dgm:cxn modelId="{0B92EA13-95C5-436D-9A94-2B7E787D9017}" type="presParOf" srcId="{DF3B9C91-2784-4104-B57F-CBD21E6CDE6D}" destId="{B8663970-0371-48AB-8160-AE79E2804150}" srcOrd="0" destOrd="0" presId="urn:microsoft.com/office/officeart/2008/layout/NameandTitleOrganizationalChart"/>
    <dgm:cxn modelId="{B6872645-1D56-4F89-B209-CE0C991EE306}" type="presParOf" srcId="{B8663970-0371-48AB-8160-AE79E2804150}" destId="{EF2F5968-1BEB-43B3-8E67-2F1C89ACEE25}" srcOrd="0" destOrd="0" presId="urn:microsoft.com/office/officeart/2008/layout/NameandTitleOrganizationalChart"/>
    <dgm:cxn modelId="{077C8ABE-C647-47AF-B404-2860381CCE0F}" type="presParOf" srcId="{B8663970-0371-48AB-8160-AE79E2804150}" destId="{D58B2476-3DB1-4465-9EDD-63B80E435587}" srcOrd="1" destOrd="0" presId="urn:microsoft.com/office/officeart/2008/layout/NameandTitleOrganizationalChart"/>
    <dgm:cxn modelId="{436B577A-CB97-437E-99C7-1111B35983C8}" type="presParOf" srcId="{B8663970-0371-48AB-8160-AE79E2804150}" destId="{8BF00B3D-7EDD-40DA-A960-64054BBF7047}" srcOrd="2" destOrd="0" presId="urn:microsoft.com/office/officeart/2008/layout/NameandTitleOrganizationalChart"/>
    <dgm:cxn modelId="{60C057E7-928B-4666-BBF8-4579F81769D1}" type="presParOf" srcId="{DF3B9C91-2784-4104-B57F-CBD21E6CDE6D}" destId="{AD664E1A-5D0B-4C83-8DC7-059108E725C9}" srcOrd="1" destOrd="0" presId="urn:microsoft.com/office/officeart/2008/layout/NameandTitleOrganizationalChart"/>
    <dgm:cxn modelId="{9C39437D-789B-451F-A20D-7A20DA72E6D8}" type="presParOf" srcId="{DF3B9C91-2784-4104-B57F-CBD21E6CDE6D}" destId="{F92974C6-C0F9-4B1F-9067-B55030EAA8E2}" srcOrd="2" destOrd="0" presId="urn:microsoft.com/office/officeart/2008/layout/NameandTitleOrganizationalChart"/>
    <dgm:cxn modelId="{AEC885D2-6C71-49DB-8384-7F40BA36394E}" type="presParOf" srcId="{7616D843-3640-446A-94B2-8FCD916F2B88}" destId="{18F6CE8B-C95B-4645-8A76-663D5345F66D}" srcOrd="2" destOrd="0" presId="urn:microsoft.com/office/officeart/2008/layout/NameandTitleOrganizationalChart"/>
    <dgm:cxn modelId="{876B3C5F-3AED-4ACF-ADEE-5C6F4AF87696}" type="presParOf" srcId="{7616D843-3640-446A-94B2-8FCD916F2B88}" destId="{CAD249DB-AEA0-4C30-97BA-31F07B130D63}" srcOrd="3" destOrd="0" presId="urn:microsoft.com/office/officeart/2008/layout/NameandTitleOrganizationalChart"/>
    <dgm:cxn modelId="{24E6663F-6646-434C-BDE7-C48C3169EB89}" type="presParOf" srcId="{CAD249DB-AEA0-4C30-97BA-31F07B130D63}" destId="{55E30719-12C1-4AD1-B583-8580AA5D39F5}" srcOrd="0" destOrd="0" presId="urn:microsoft.com/office/officeart/2008/layout/NameandTitleOrganizationalChart"/>
    <dgm:cxn modelId="{0E0B5E5B-50FC-45C7-B435-C3281E3EAAB4}" type="presParOf" srcId="{55E30719-12C1-4AD1-B583-8580AA5D39F5}" destId="{049D84EC-A458-474E-A208-23CB6C026548}" srcOrd="0" destOrd="0" presId="urn:microsoft.com/office/officeart/2008/layout/NameandTitleOrganizationalChart"/>
    <dgm:cxn modelId="{3D7EB535-EDA7-4F7C-B948-0D38DB4684BD}" type="presParOf" srcId="{55E30719-12C1-4AD1-B583-8580AA5D39F5}" destId="{1CC3C19B-CE29-41A5-B9B2-C24B40E2EFA9}" srcOrd="1" destOrd="0" presId="urn:microsoft.com/office/officeart/2008/layout/NameandTitleOrganizationalChart"/>
    <dgm:cxn modelId="{D89E2D22-022A-47B3-99EA-985610508796}" type="presParOf" srcId="{55E30719-12C1-4AD1-B583-8580AA5D39F5}" destId="{4C54104C-BF58-4142-A61A-FADED3723188}" srcOrd="2" destOrd="0" presId="urn:microsoft.com/office/officeart/2008/layout/NameandTitleOrganizationalChart"/>
    <dgm:cxn modelId="{DFD9267D-BB79-4293-8965-85A068DE8818}" type="presParOf" srcId="{CAD249DB-AEA0-4C30-97BA-31F07B130D63}" destId="{3D6FA134-DECD-4FCE-B115-B1DEA4703EF3}" srcOrd="1" destOrd="0" presId="urn:microsoft.com/office/officeart/2008/layout/NameandTitleOrganizationalChart"/>
    <dgm:cxn modelId="{ED476746-9237-40ED-A413-9FC30055637D}" type="presParOf" srcId="{CAD249DB-AEA0-4C30-97BA-31F07B130D63}" destId="{BF88800E-F6FF-4433-9FF7-C667D3ED6247}" srcOrd="2" destOrd="0" presId="urn:microsoft.com/office/officeart/2008/layout/NameandTitleOrganizationalChart"/>
    <dgm:cxn modelId="{60384159-CBA4-4BE5-9534-153E917016C2}" type="presParOf" srcId="{3D126680-4832-41EA-BE28-A684A1FB15F4}" destId="{BD9AE4C3-73D2-459A-98A8-353A0304C971}" srcOrd="2" destOrd="0" presId="urn:microsoft.com/office/officeart/2008/layout/NameandTitleOrganizationalChart"/>
    <dgm:cxn modelId="{99420F4B-1E7E-485A-AC4A-01A754470E92}" type="presParOf" srcId="{31E5E3D7-F086-4DA5-A137-697D9CDE4C14}" destId="{7D2436AA-D464-4D71-9AD0-0FD05BC49AEE}" srcOrd="2" destOrd="0" presId="urn:microsoft.com/office/officeart/2008/layout/NameandTitleOrganizationalChart"/>
    <dgm:cxn modelId="{2947E1DA-26B4-4868-AA38-493515086A29}" type="presParOf" srcId="{01A7B5DD-2199-4941-82C5-77D875D5952F}" destId="{7D088A30-EB38-4986-95DE-50EB19B19864}" srcOrd="2" destOrd="0" presId="urn:microsoft.com/office/officeart/2008/layout/NameandTitleOrganizationalChar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F6CE8B-C95B-4645-8A76-663D5345F66D}">
      <dsp:nvSpPr>
        <dsp:cNvPr id="0" name=""/>
        <dsp:cNvSpPr/>
      </dsp:nvSpPr>
      <dsp:spPr>
        <a:xfrm>
          <a:off x="7227800" y="3198546"/>
          <a:ext cx="1008888" cy="6052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8929"/>
              </a:lnTo>
              <a:lnTo>
                <a:pt x="1008888" y="408929"/>
              </a:lnTo>
              <a:lnTo>
                <a:pt x="1008888" y="60525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1AE31BD-65C6-4419-900D-8832097071D5}">
      <dsp:nvSpPr>
        <dsp:cNvPr id="0" name=""/>
        <dsp:cNvSpPr/>
      </dsp:nvSpPr>
      <dsp:spPr>
        <a:xfrm>
          <a:off x="6218912" y="3198546"/>
          <a:ext cx="1008888" cy="605259"/>
        </a:xfrm>
        <a:custGeom>
          <a:avLst/>
          <a:gdLst/>
          <a:ahLst/>
          <a:cxnLst/>
          <a:rect l="0" t="0" r="0" b="0"/>
          <a:pathLst>
            <a:path>
              <a:moveTo>
                <a:pt x="1008888" y="0"/>
              </a:moveTo>
              <a:lnTo>
                <a:pt x="1008888" y="408929"/>
              </a:lnTo>
              <a:lnTo>
                <a:pt x="0" y="408929"/>
              </a:lnTo>
              <a:lnTo>
                <a:pt x="0" y="60525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16B3DE6-7BDD-4807-9863-43DA9A4A8203}">
      <dsp:nvSpPr>
        <dsp:cNvPr id="0" name=""/>
        <dsp:cNvSpPr/>
      </dsp:nvSpPr>
      <dsp:spPr>
        <a:xfrm>
          <a:off x="7182080" y="1930649"/>
          <a:ext cx="91440" cy="60525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0525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D7410BD-59A1-4EF3-9313-9301EAE42C06}">
      <dsp:nvSpPr>
        <dsp:cNvPr id="0" name=""/>
        <dsp:cNvSpPr/>
      </dsp:nvSpPr>
      <dsp:spPr>
        <a:xfrm>
          <a:off x="5129418" y="662751"/>
          <a:ext cx="2098382" cy="6052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8929"/>
              </a:lnTo>
              <a:lnTo>
                <a:pt x="2098382" y="408929"/>
              </a:lnTo>
              <a:lnTo>
                <a:pt x="2098382" y="60525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C3731A-D4E1-49A6-ABC3-83D54F1E89EB}">
      <dsp:nvSpPr>
        <dsp:cNvPr id="0" name=""/>
        <dsp:cNvSpPr/>
      </dsp:nvSpPr>
      <dsp:spPr>
        <a:xfrm>
          <a:off x="3192246" y="3198546"/>
          <a:ext cx="1008888" cy="6052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8929"/>
              </a:lnTo>
              <a:lnTo>
                <a:pt x="1008888" y="408929"/>
              </a:lnTo>
              <a:lnTo>
                <a:pt x="1008888" y="60525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A7974B4-831B-46A5-BD8D-CC088DCCB0B2}">
      <dsp:nvSpPr>
        <dsp:cNvPr id="0" name=""/>
        <dsp:cNvSpPr/>
      </dsp:nvSpPr>
      <dsp:spPr>
        <a:xfrm>
          <a:off x="2183357" y="3198546"/>
          <a:ext cx="1008888" cy="605259"/>
        </a:xfrm>
        <a:custGeom>
          <a:avLst/>
          <a:gdLst/>
          <a:ahLst/>
          <a:cxnLst/>
          <a:rect l="0" t="0" r="0" b="0"/>
          <a:pathLst>
            <a:path>
              <a:moveTo>
                <a:pt x="1008888" y="0"/>
              </a:moveTo>
              <a:lnTo>
                <a:pt x="1008888" y="408929"/>
              </a:lnTo>
              <a:lnTo>
                <a:pt x="0" y="408929"/>
              </a:lnTo>
              <a:lnTo>
                <a:pt x="0" y="60525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14F5901-9529-4CF7-AD74-11100E13E816}">
      <dsp:nvSpPr>
        <dsp:cNvPr id="0" name=""/>
        <dsp:cNvSpPr/>
      </dsp:nvSpPr>
      <dsp:spPr>
        <a:xfrm>
          <a:off x="3146526" y="1930649"/>
          <a:ext cx="91440" cy="60525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0525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185C9A-B700-4892-9BB2-C308303C318A}">
      <dsp:nvSpPr>
        <dsp:cNvPr id="0" name=""/>
        <dsp:cNvSpPr/>
      </dsp:nvSpPr>
      <dsp:spPr>
        <a:xfrm>
          <a:off x="3192246" y="662751"/>
          <a:ext cx="1937172" cy="605259"/>
        </a:xfrm>
        <a:custGeom>
          <a:avLst/>
          <a:gdLst/>
          <a:ahLst/>
          <a:cxnLst/>
          <a:rect l="0" t="0" r="0" b="0"/>
          <a:pathLst>
            <a:path>
              <a:moveTo>
                <a:pt x="1937172" y="0"/>
              </a:moveTo>
              <a:lnTo>
                <a:pt x="1937172" y="408929"/>
              </a:lnTo>
              <a:lnTo>
                <a:pt x="0" y="408929"/>
              </a:lnTo>
              <a:lnTo>
                <a:pt x="0" y="60525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BED5BA-4E68-4EBF-8088-7A33593343B5}">
      <dsp:nvSpPr>
        <dsp:cNvPr id="0" name=""/>
        <dsp:cNvSpPr/>
      </dsp:nvSpPr>
      <dsp:spPr>
        <a:xfrm>
          <a:off x="4316859" y="112"/>
          <a:ext cx="1625117" cy="6626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18733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1" kern="1200" dirty="0">
              <a:latin typeface="+mj-ea"/>
              <a:ea typeface="+mj-ea"/>
              <a:sym typeface="思源黑体 CN Medium" panose="020B0600000000000000" pitchFamily="34" charset="-122"/>
            </a:rPr>
            <a:t>董事会</a:t>
          </a:r>
        </a:p>
      </dsp:txBody>
      <dsp:txXfrm>
        <a:off x="4316859" y="112"/>
        <a:ext cx="1625117" cy="662638"/>
      </dsp:txXfrm>
    </dsp:sp>
    <dsp:sp modelId="{7880946A-561C-4AC1-B634-03BABEE36095}">
      <dsp:nvSpPr>
        <dsp:cNvPr id="0" name=""/>
        <dsp:cNvSpPr/>
      </dsp:nvSpPr>
      <dsp:spPr>
        <a:xfrm>
          <a:off x="4844936" y="493873"/>
          <a:ext cx="1460002" cy="33991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8890" rIns="3556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400" kern="1200" dirty="0" err="1"/>
            <a:t>OfficePLUS</a:t>
          </a:r>
          <a:endParaRPr lang="zh-CN" altLang="en-US" sz="1400" kern="1200" dirty="0">
            <a:latin typeface="+mj-ea"/>
            <a:ea typeface="+mj-ea"/>
            <a:cs typeface="Arial" panose="020B0604020202020204" pitchFamily="34" charset="0"/>
          </a:endParaRPr>
        </a:p>
      </dsp:txBody>
      <dsp:txXfrm>
        <a:off x="4844936" y="493873"/>
        <a:ext cx="1460002" cy="339914"/>
      </dsp:txXfrm>
    </dsp:sp>
    <dsp:sp modelId="{14070A75-C2CC-434F-A5B5-E0FAE4E27649}">
      <dsp:nvSpPr>
        <dsp:cNvPr id="0" name=""/>
        <dsp:cNvSpPr/>
      </dsp:nvSpPr>
      <dsp:spPr>
        <a:xfrm>
          <a:off x="2379687" y="1268010"/>
          <a:ext cx="1625117" cy="6626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18733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1" kern="1200" dirty="0">
              <a:latin typeface="+mj-ea"/>
              <a:ea typeface="+mj-ea"/>
              <a:sym typeface="思源黑体 CN Medium" panose="020B0600000000000000" pitchFamily="34" charset="-122"/>
            </a:rPr>
            <a:t>董事长</a:t>
          </a:r>
        </a:p>
      </dsp:txBody>
      <dsp:txXfrm>
        <a:off x="2379687" y="1268010"/>
        <a:ext cx="1625117" cy="662638"/>
      </dsp:txXfrm>
    </dsp:sp>
    <dsp:sp modelId="{43A9A024-328E-408A-B7CA-C28CBB9E5BCC}">
      <dsp:nvSpPr>
        <dsp:cNvPr id="0" name=""/>
        <dsp:cNvSpPr/>
      </dsp:nvSpPr>
      <dsp:spPr>
        <a:xfrm>
          <a:off x="3088835" y="1761771"/>
          <a:ext cx="1097860" cy="33991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8890" rIns="3556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400" kern="1200" dirty="0"/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400" kern="1200" dirty="0" err="1"/>
            <a:t>OfficePLUS</a:t>
          </a:r>
          <a:endParaRPr lang="zh-CN" altLang="en-US" sz="1400" kern="1200" dirty="0">
            <a:latin typeface="+mj-ea"/>
            <a:ea typeface="+mj-ea"/>
            <a:cs typeface="Arial" panose="020B0604020202020204" pitchFamily="34" charset="0"/>
          </a:endParaRPr>
        </a:p>
      </dsp:txBody>
      <dsp:txXfrm>
        <a:off x="3088835" y="1761771"/>
        <a:ext cx="1097860" cy="339914"/>
      </dsp:txXfrm>
    </dsp:sp>
    <dsp:sp modelId="{04F0DC1B-4E5A-4366-8499-B8F4D75F40A4}">
      <dsp:nvSpPr>
        <dsp:cNvPr id="0" name=""/>
        <dsp:cNvSpPr/>
      </dsp:nvSpPr>
      <dsp:spPr>
        <a:xfrm>
          <a:off x="2379687" y="2535908"/>
          <a:ext cx="1625117" cy="6626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18733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1" kern="1200" dirty="0">
              <a:latin typeface="+mj-ea"/>
              <a:ea typeface="+mj-ea"/>
              <a:sym typeface="思源黑体 CN Medium" panose="020B0600000000000000" pitchFamily="34" charset="-122"/>
            </a:rPr>
            <a:t>副总</a:t>
          </a:r>
        </a:p>
      </dsp:txBody>
      <dsp:txXfrm>
        <a:off x="2379687" y="2535908"/>
        <a:ext cx="1625117" cy="662638"/>
      </dsp:txXfrm>
    </dsp:sp>
    <dsp:sp modelId="{402B4A87-4408-42CA-9D95-7592F978CC30}">
      <dsp:nvSpPr>
        <dsp:cNvPr id="0" name=""/>
        <dsp:cNvSpPr/>
      </dsp:nvSpPr>
      <dsp:spPr>
        <a:xfrm>
          <a:off x="3088835" y="3029669"/>
          <a:ext cx="1097860" cy="33991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8890" rIns="3556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400" kern="1200" dirty="0"/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400" kern="1200" dirty="0" err="1"/>
            <a:t>OfficePLUS</a:t>
          </a:r>
          <a:endParaRPr lang="zh-CN" altLang="en-US" sz="1400" kern="1200" dirty="0">
            <a:latin typeface="+mj-ea"/>
            <a:ea typeface="+mj-ea"/>
            <a:cs typeface="Arial" panose="020B0604020202020204" pitchFamily="34" charset="0"/>
          </a:endParaRPr>
        </a:p>
      </dsp:txBody>
      <dsp:txXfrm>
        <a:off x="3088835" y="3029669"/>
        <a:ext cx="1097860" cy="339914"/>
      </dsp:txXfrm>
    </dsp:sp>
    <dsp:sp modelId="{C1314BE6-5ED4-4460-9596-232C17624DCB}">
      <dsp:nvSpPr>
        <dsp:cNvPr id="0" name=""/>
        <dsp:cNvSpPr/>
      </dsp:nvSpPr>
      <dsp:spPr>
        <a:xfrm>
          <a:off x="1370799" y="3803806"/>
          <a:ext cx="1625117" cy="6626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18733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1" kern="1200" dirty="0">
              <a:latin typeface="+mj-ea"/>
              <a:ea typeface="+mj-ea"/>
              <a:sym typeface="思源黑体 CN Medium" panose="020B0600000000000000" pitchFamily="34" charset="-122"/>
            </a:rPr>
            <a:t>市场部</a:t>
          </a:r>
        </a:p>
      </dsp:txBody>
      <dsp:txXfrm>
        <a:off x="1370799" y="3803806"/>
        <a:ext cx="1625117" cy="662638"/>
      </dsp:txXfrm>
    </dsp:sp>
    <dsp:sp modelId="{90756F71-B209-4F8E-9A1A-AD6683DD2906}">
      <dsp:nvSpPr>
        <dsp:cNvPr id="0" name=""/>
        <dsp:cNvSpPr/>
      </dsp:nvSpPr>
      <dsp:spPr>
        <a:xfrm>
          <a:off x="2079946" y="4297566"/>
          <a:ext cx="1097860" cy="33991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8890" rIns="3556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400" kern="1200" dirty="0"/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400" kern="1200" dirty="0" err="1"/>
            <a:t>OfficePLUS</a:t>
          </a:r>
          <a:endParaRPr lang="zh-CN" altLang="en-US" sz="1400" kern="1200" dirty="0">
            <a:latin typeface="+mj-ea"/>
            <a:ea typeface="+mj-ea"/>
            <a:cs typeface="Arial" panose="020B0604020202020204" pitchFamily="34" charset="0"/>
          </a:endParaRPr>
        </a:p>
      </dsp:txBody>
      <dsp:txXfrm>
        <a:off x="2079946" y="4297566"/>
        <a:ext cx="1097860" cy="339914"/>
      </dsp:txXfrm>
    </dsp:sp>
    <dsp:sp modelId="{C7B30981-4DD5-4D27-ABEA-CA6FE8AACB22}">
      <dsp:nvSpPr>
        <dsp:cNvPr id="0" name=""/>
        <dsp:cNvSpPr/>
      </dsp:nvSpPr>
      <dsp:spPr>
        <a:xfrm>
          <a:off x="3388576" y="3803806"/>
          <a:ext cx="1625117" cy="6626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18733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1" kern="1200" dirty="0">
              <a:latin typeface="+mj-ea"/>
              <a:ea typeface="+mj-ea"/>
              <a:sym typeface="思源黑体 CN Medium" panose="020B0600000000000000" pitchFamily="34" charset="-122"/>
            </a:rPr>
            <a:t>事业部</a:t>
          </a:r>
        </a:p>
      </dsp:txBody>
      <dsp:txXfrm>
        <a:off x="3388576" y="3803806"/>
        <a:ext cx="1625117" cy="662638"/>
      </dsp:txXfrm>
    </dsp:sp>
    <dsp:sp modelId="{BC23068C-F360-4ACC-9CD2-48AF3DE0AB9C}">
      <dsp:nvSpPr>
        <dsp:cNvPr id="0" name=""/>
        <dsp:cNvSpPr/>
      </dsp:nvSpPr>
      <dsp:spPr>
        <a:xfrm>
          <a:off x="4097723" y="4297566"/>
          <a:ext cx="1097860" cy="33991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8890" rIns="3556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400" kern="1200" dirty="0"/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400" kern="1200" dirty="0" err="1"/>
            <a:t>OfficePLUS</a:t>
          </a:r>
          <a:endParaRPr lang="zh-CN" altLang="en-US" sz="1400" kern="1200" dirty="0">
            <a:latin typeface="+mj-ea"/>
            <a:ea typeface="+mj-ea"/>
            <a:cs typeface="Arial" panose="020B0604020202020204" pitchFamily="34" charset="0"/>
          </a:endParaRPr>
        </a:p>
      </dsp:txBody>
      <dsp:txXfrm>
        <a:off x="4097723" y="4297566"/>
        <a:ext cx="1097860" cy="339914"/>
      </dsp:txXfrm>
    </dsp:sp>
    <dsp:sp modelId="{30810C8B-408A-43D3-A8B5-6B4A432EB569}">
      <dsp:nvSpPr>
        <dsp:cNvPr id="0" name=""/>
        <dsp:cNvSpPr/>
      </dsp:nvSpPr>
      <dsp:spPr>
        <a:xfrm>
          <a:off x="6415241" y="1268010"/>
          <a:ext cx="1625117" cy="6626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18733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1" kern="1200" dirty="0">
              <a:latin typeface="+mj-ea"/>
              <a:ea typeface="+mj-ea"/>
              <a:sym typeface="思源黑体 CN Medium" panose="020B0600000000000000" pitchFamily="34" charset="-122"/>
            </a:rPr>
            <a:t>总经理</a:t>
          </a:r>
        </a:p>
      </dsp:txBody>
      <dsp:txXfrm>
        <a:off x="6415241" y="1268010"/>
        <a:ext cx="1625117" cy="662638"/>
      </dsp:txXfrm>
    </dsp:sp>
    <dsp:sp modelId="{5083BE08-ED2E-4888-A852-304C1D3D64F5}">
      <dsp:nvSpPr>
        <dsp:cNvPr id="0" name=""/>
        <dsp:cNvSpPr/>
      </dsp:nvSpPr>
      <dsp:spPr>
        <a:xfrm>
          <a:off x="7124389" y="1761771"/>
          <a:ext cx="1097860" cy="33991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8890" rIns="3556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400" kern="1200" dirty="0"/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400" kern="1200" dirty="0" err="1"/>
            <a:t>OfficePLUS</a:t>
          </a:r>
          <a:endParaRPr lang="zh-CN" altLang="en-US" sz="1400" kern="1200" dirty="0">
            <a:latin typeface="+mj-ea"/>
            <a:ea typeface="+mj-ea"/>
            <a:cs typeface="Arial" panose="020B0604020202020204" pitchFamily="34" charset="0"/>
          </a:endParaRPr>
        </a:p>
      </dsp:txBody>
      <dsp:txXfrm>
        <a:off x="7124389" y="1761771"/>
        <a:ext cx="1097860" cy="339914"/>
      </dsp:txXfrm>
    </dsp:sp>
    <dsp:sp modelId="{AEC000B1-0EBF-436C-8F8D-7DCD49F4D5AA}">
      <dsp:nvSpPr>
        <dsp:cNvPr id="0" name=""/>
        <dsp:cNvSpPr/>
      </dsp:nvSpPr>
      <dsp:spPr>
        <a:xfrm>
          <a:off x="6415241" y="2535908"/>
          <a:ext cx="1625117" cy="6626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18733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1" kern="1200" dirty="0">
              <a:latin typeface="+mj-ea"/>
              <a:ea typeface="+mj-ea"/>
              <a:sym typeface="思源黑体 CN Medium" panose="020B0600000000000000" pitchFamily="34" charset="-122"/>
            </a:rPr>
            <a:t>项目经理</a:t>
          </a:r>
        </a:p>
      </dsp:txBody>
      <dsp:txXfrm>
        <a:off x="6415241" y="2535908"/>
        <a:ext cx="1625117" cy="662638"/>
      </dsp:txXfrm>
    </dsp:sp>
    <dsp:sp modelId="{27BEC5E6-194A-46CC-896D-0A2D146B50D5}">
      <dsp:nvSpPr>
        <dsp:cNvPr id="0" name=""/>
        <dsp:cNvSpPr/>
      </dsp:nvSpPr>
      <dsp:spPr>
        <a:xfrm>
          <a:off x="7124389" y="3029669"/>
          <a:ext cx="1097860" cy="33991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8890" rIns="3556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400" kern="1200" dirty="0"/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400" kern="1200" dirty="0" err="1"/>
            <a:t>OfficePLUS</a:t>
          </a:r>
          <a:endParaRPr lang="zh-CN" altLang="en-US" sz="1400" kern="1200" dirty="0">
            <a:latin typeface="+mj-ea"/>
            <a:ea typeface="+mj-ea"/>
            <a:cs typeface="Arial" panose="020B0604020202020204" pitchFamily="34" charset="0"/>
          </a:endParaRPr>
        </a:p>
      </dsp:txBody>
      <dsp:txXfrm>
        <a:off x="7124389" y="3029669"/>
        <a:ext cx="1097860" cy="339914"/>
      </dsp:txXfrm>
    </dsp:sp>
    <dsp:sp modelId="{EF2F5968-1BEB-43B3-8E67-2F1C89ACEE25}">
      <dsp:nvSpPr>
        <dsp:cNvPr id="0" name=""/>
        <dsp:cNvSpPr/>
      </dsp:nvSpPr>
      <dsp:spPr>
        <a:xfrm>
          <a:off x="5406353" y="3803806"/>
          <a:ext cx="1625117" cy="6626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18733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1" kern="1200" dirty="0">
              <a:latin typeface="+mj-ea"/>
              <a:ea typeface="+mj-ea"/>
              <a:sym typeface="思源黑体 CN Medium" panose="020B0600000000000000" pitchFamily="34" charset="-122"/>
            </a:rPr>
            <a:t>技术部</a:t>
          </a:r>
        </a:p>
      </dsp:txBody>
      <dsp:txXfrm>
        <a:off x="5406353" y="3803806"/>
        <a:ext cx="1625117" cy="662638"/>
      </dsp:txXfrm>
    </dsp:sp>
    <dsp:sp modelId="{D58B2476-3DB1-4465-9EDD-63B80E435587}">
      <dsp:nvSpPr>
        <dsp:cNvPr id="0" name=""/>
        <dsp:cNvSpPr/>
      </dsp:nvSpPr>
      <dsp:spPr>
        <a:xfrm>
          <a:off x="6115500" y="4297566"/>
          <a:ext cx="1097860" cy="33991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8890" rIns="3556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400" kern="1200" dirty="0"/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400" kern="1200" dirty="0" err="1"/>
            <a:t>OfficePLUS</a:t>
          </a:r>
          <a:endParaRPr lang="zh-CN" altLang="en-US" sz="1400" kern="1200" dirty="0">
            <a:latin typeface="+mj-ea"/>
            <a:ea typeface="+mj-ea"/>
            <a:cs typeface="Arial" panose="020B0604020202020204" pitchFamily="34" charset="0"/>
          </a:endParaRPr>
        </a:p>
      </dsp:txBody>
      <dsp:txXfrm>
        <a:off x="6115500" y="4297566"/>
        <a:ext cx="1097860" cy="339914"/>
      </dsp:txXfrm>
    </dsp:sp>
    <dsp:sp modelId="{049D84EC-A458-474E-A208-23CB6C026548}">
      <dsp:nvSpPr>
        <dsp:cNvPr id="0" name=""/>
        <dsp:cNvSpPr/>
      </dsp:nvSpPr>
      <dsp:spPr>
        <a:xfrm>
          <a:off x="7424130" y="3803806"/>
          <a:ext cx="1625117" cy="6626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18733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1" kern="1200" dirty="0">
              <a:latin typeface="+mj-ea"/>
              <a:ea typeface="+mj-ea"/>
              <a:sym typeface="思源黑体 CN Medium" panose="020B0600000000000000" pitchFamily="34" charset="-122"/>
            </a:rPr>
            <a:t>项目部</a:t>
          </a:r>
        </a:p>
      </dsp:txBody>
      <dsp:txXfrm>
        <a:off x="7424130" y="3803806"/>
        <a:ext cx="1625117" cy="662638"/>
      </dsp:txXfrm>
    </dsp:sp>
    <dsp:sp modelId="{1CC3C19B-CE29-41A5-B9B2-C24B40E2EFA9}">
      <dsp:nvSpPr>
        <dsp:cNvPr id="0" name=""/>
        <dsp:cNvSpPr/>
      </dsp:nvSpPr>
      <dsp:spPr>
        <a:xfrm>
          <a:off x="8133277" y="4297566"/>
          <a:ext cx="1097860" cy="33991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8890" rIns="3556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400" kern="1200" dirty="0"/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400" kern="1200" dirty="0" err="1"/>
            <a:t>OfficePLUS</a:t>
          </a:r>
          <a:endParaRPr lang="zh-CN" altLang="en-US" sz="1400" kern="1200" dirty="0">
            <a:latin typeface="+mj-ea"/>
            <a:ea typeface="+mj-ea"/>
            <a:cs typeface="Arial" panose="020B0604020202020204" pitchFamily="34" charset="0"/>
          </a:endParaRPr>
        </a:p>
      </dsp:txBody>
      <dsp:txXfrm>
        <a:off x="8133277" y="4297566"/>
        <a:ext cx="1097860" cy="3399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NameandTitleOrganizationalChart">
  <dgm:title val=""/>
  <dgm:desc val=""/>
  <dgm:catLst>
    <dgm:cat type="hierarchy" pri="125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Max/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h" fact="0.4"/>
              </dgm:constrLst>
              <dgm:ruleLst>
                <dgm:rule type="primFontSz" val="5" fact="NaN" max="NaN"/>
              </dgm:ruleLst>
            </dgm:layoutNode>
            <dgm:layoutNode name="titleText1" styleLbl="fgAcc0">
              <dgm:varLst>
                <dgm:chMax val="0"/>
                <dgm:chPref val="0"/>
              </dgm:varLst>
              <dgm:alg type="tx">
                <dgm:param type="parTxLTRAlign" val="r"/>
              </dgm:alg>
              <dgm:shape xmlns:r="http://schemas.openxmlformats.org/officeDocument/2006/relationships" type="rect" r:blip="">
                <dgm:adjLst/>
              </dgm:shape>
              <dgm:presOf axis="followSib" ptType="sibTrans" hideLastTrans="0" cnt="1"/>
              <dgm:constrLst>
                <dgm:constr type="primFontSz" val="65"/>
                <dgm:constr type="lMarg" refType="primFontSz" fact="0.2"/>
                <dgm:constr type="rMarg" refType="primFontSz" fact="0.2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1" func="var" arg="hierBranch" op="equ" val="hang">
                    <dgm:layoutNode name="Name4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3">
                    <dgm:layoutNode name="Name44">
                      <dgm:choose name="Name45">
                        <dgm:if name="Name46" axis="self" func="depth" op="lte" val="2">
                          <dgm:choose name="Name47">
                            <dgm:if name="Name4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4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0">
                          <dgm:choose name="Name51">
                            <dgm:if name="Name52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3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54">
                  <dgm:if name="Name55" func="var" arg="hierBranch" op="equ" val="l">
                    <dgm:choose name="Name56">
                      <dgm:if name="Name57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58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59" func="var" arg="hierBranch" op="equ" val="r">
                    <dgm:choose name="Name60">
                      <dgm:if name="Name61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2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3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4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65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6">
                    <dgm:if name="Name67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8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9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70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 styleLbl="node1">
                    <dgm:varLst>
                      <dgm:chMax/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2" styleLbl="fgAcc1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71">
                    <dgm:if name="Name7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4" func="var" arg="hierBranch" op="equ" val="hang">
                      <dgm:choose name="Name75">
                        <dgm:if name="Name7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78" func="var" arg="hierBranch" op="equ" val="std">
                      <dgm:choose name="Name79">
                        <dgm:if name="Name80" func="var" arg="dir" op="equ" val="norm">
                          <dgm:alg type="hierChild"/>
                        </dgm:if>
                        <dgm:else name="Name8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2" func="var" arg="hierBranch" op="equ" val="init">
                      <dgm:choose name="Name83">
                        <dgm:if name="Name84" func="var" arg="dir" op="equ" val="norm">
                          <dgm:alg type="hierChild"/>
                        </dgm:if>
                        <dgm:else name="Name85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else name="Name86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87" ref="rep2a"/>
                </dgm:layoutNode>
                <dgm:layoutNode name="hierChild5">
                  <dgm:choose name="Name88">
                    <dgm:if name="Name8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91" ref="rep2b"/>
                </dgm:layoutNode>
              </dgm:layoutNode>
            </dgm:forEach>
          </dgm:layoutNode>
          <dgm:layoutNode name="hierChild3">
            <dgm:choose name="Name92">
              <dgm:if name="Name93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4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95" axis="precedSib" ptType="parTrans" st="-1" cnt="1">
                <dgm:layoutNode name="Name96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97">
                  <dgm:if name="Name98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99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0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1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02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103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04">
                    <dgm:if name="Name105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6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7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08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 styleLbl="asst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3" styleLbl="fgAcc2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09">
                    <dgm:if name="Name110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11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12" func="var" arg="hierBranch" op="equ" val="hang">
                      <dgm:choose name="Name113">
                        <dgm:if name="Name114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15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16" func="var" arg="hierBranch" op="equ" val="std">
                      <dgm:choose name="Name117">
                        <dgm:if name="Name118" func="var" arg="dir" op="equ" val="norm">
                          <dgm:alg type="hierChild"/>
                        </dgm:if>
                        <dgm:else name="Name119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20" func="var" arg="hierBranch" op="equ" val="init">
                      <dgm:alg type="hierChild"/>
                    </dgm:if>
                    <dgm:else name="Name12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2" ref="rep2a"/>
                </dgm:layoutNode>
                <dgm:layoutNode name="hierChild7">
                  <dgm:choose name="Name123">
                    <dgm:if name="Name12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2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6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CAD48A62-2A0F-4313-8678-E7D7EFB088E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10BE022-2B95-499D-9DD8-2B5DC2466ED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022AA7-6B33-4014-ABD0-C542C462E507}" type="datetimeFigureOut">
              <a:rPr lang="zh-CN" altLang="en-US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2022/5/29</a:t>
            </a:fld>
            <a:endParaRPr lang="zh-CN" altLang="en-US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B7BD608-855F-4DF7-A187-91B5A692A63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2BFA8E8-513A-4FD8-B61A-95A2752F1D4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0CA220-2095-4B87-B507-1164C88C2861}" type="slidenum">
              <a:rPr lang="zh-CN" altLang="en-US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‹#›</a:t>
            </a:fld>
            <a:endParaRPr lang="zh-CN" altLang="en-US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133299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fld id="{095DB81E-BD3C-4F28-A0FF-603B854238DC}" type="datetimeFigureOut">
              <a:rPr lang="zh-CN" altLang="en-US" smtClean="0"/>
              <a:pPr/>
              <a:t>2022/5/29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fld id="{031E5983-AE24-48FE-A17F-DEA09562121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306389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微软雅黑 Light" panose="020B0502040204020203" pitchFamily="34" charset="-122"/>
        <a:ea typeface="微软雅黑 Light" panose="020B0502040204020203" pitchFamily="3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 Light" panose="020B0502040204020203" pitchFamily="34" charset="-122"/>
        <a:ea typeface="微软雅黑 Light" panose="020B0502040204020203" pitchFamily="3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 Light" panose="020B0502040204020203" pitchFamily="34" charset="-122"/>
        <a:ea typeface="微软雅黑 Light" panose="020B0502040204020203" pitchFamily="3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 Light" panose="020B0502040204020203" pitchFamily="34" charset="-122"/>
        <a:ea typeface="微软雅黑 Light" panose="020B0502040204020203" pitchFamily="3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 Light" panose="020B0502040204020203" pitchFamily="34" charset="-122"/>
        <a:ea typeface="微软雅黑 Light" panose="020B0502040204020203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1E5983-AE24-48FE-A17F-DEA095621211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72599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D8420A-85FE-4D57-B1A6-28F6E73382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32147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1E5983-AE24-48FE-A17F-DEA095621211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20556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D8420A-85FE-4D57-B1A6-28F6E73382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91375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D8420A-85FE-4D57-B1A6-28F6E73382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75299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D8420A-85FE-4D57-B1A6-28F6E73382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27448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1E5983-AE24-48FE-A17F-DEA095621211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3211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标题 4">
            <a:extLst>
              <a:ext uri="{FF2B5EF4-FFF2-40B4-BE49-F238E27FC236}">
                <a16:creationId xmlns:a16="http://schemas.microsoft.com/office/drawing/2014/main" id="{8C00A81C-A1C2-482A-B79E-6E035AC94888}"/>
              </a:ext>
            </a:extLst>
          </p:cNvPr>
          <p:cNvSpPr txBox="1">
            <a:spLocks/>
          </p:cNvSpPr>
          <p:nvPr userDrawn="1"/>
        </p:nvSpPr>
        <p:spPr>
          <a:xfrm>
            <a:off x="719138" y="2305433"/>
            <a:ext cx="10753725" cy="3230115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>
            <a:defPPr>
              <a:defRPr lang="zh-CN"/>
            </a:defPPr>
            <a:lvl1pPr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000" b="0" i="0" u="none" strike="noStrike" kern="1200" cap="none" spc="0" normalizeH="0" baseline="0">
                <a:ln>
                  <a:noFill/>
                </a:ln>
                <a:gradFill>
                  <a:gsLst>
                    <a:gs pos="0">
                      <a:srgbClr val="FE9B33"/>
                    </a:gs>
                    <a:gs pos="100000">
                      <a:srgbClr val="F15C44"/>
                    </a:gs>
                  </a:gsLst>
                  <a:lin ang="5400000" scaled="1"/>
                </a:gradFill>
                <a:effectLst>
                  <a:outerShdw dist="63500" dir="5400000" algn="t" rotWithShape="0">
                    <a:prstClr val="black">
                      <a:alpha val="10000"/>
                    </a:prstClr>
                  </a:outerShdw>
                </a:effectLst>
                <a:uLnTx/>
                <a:uFillTx/>
                <a:latin typeface="汉仪雅酷黑 85W" panose="020B0904020202020204" pitchFamily="34" charset="-122"/>
                <a:ea typeface="汉仪雅酷黑 85W" panose="020B0904020202020204" pitchFamily="34" charset="-122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zh-CN" altLang="en-US" sz="6000" b="1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  <a:effectLst/>
                <a:latin typeface="微软雅黑"/>
                <a:ea typeface="微软雅黑"/>
              </a:rPr>
              <a:t>金融项目商业</a:t>
            </a:r>
            <a:br>
              <a:rPr lang="en-US" altLang="zh-CN" sz="6000" b="1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  <a:effectLst/>
                <a:latin typeface="微软雅黑"/>
                <a:ea typeface="微软雅黑"/>
              </a:rPr>
            </a:br>
            <a:r>
              <a:rPr lang="zh-CN" altLang="en-US" sz="6000" b="1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  <a:effectLst/>
                <a:latin typeface="微软雅黑"/>
                <a:ea typeface="微软雅黑"/>
              </a:rPr>
              <a:t>计划书</a:t>
            </a:r>
            <a:endParaRPr lang="en-US" altLang="zh-CN" sz="6000" b="1"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0" scaled="0"/>
              </a:gradFill>
              <a:effectLst/>
              <a:latin typeface="微软雅黑"/>
              <a:ea typeface="微软雅黑"/>
            </a:endParaRPr>
          </a:p>
          <a:p>
            <a:pPr algn="ctr">
              <a:lnSpc>
                <a:spcPct val="120000"/>
              </a:lnSpc>
            </a:pPr>
            <a:endParaRPr lang="zh-CN" altLang="en-US" sz="6000" b="1" dirty="0">
              <a:gradFill>
                <a:gsLst>
                  <a:gs pos="10000">
                    <a:srgbClr val="FF8600"/>
                  </a:gs>
                  <a:gs pos="64000">
                    <a:srgbClr val="F9CA24"/>
                  </a:gs>
                </a:gsLst>
                <a:lin ang="0" scaled="0"/>
              </a:gradFill>
              <a:effectLst/>
              <a:latin typeface="微软雅黑"/>
              <a:ea typeface="微软雅黑"/>
            </a:endParaRPr>
          </a:p>
        </p:txBody>
      </p:sp>
      <p:pic>
        <p:nvPicPr>
          <p:cNvPr id="7" name="图片 6" descr="高楼大厦的景色&#10;&#10;描述已自动生成">
            <a:extLst>
              <a:ext uri="{FF2B5EF4-FFF2-40B4-BE49-F238E27FC236}">
                <a16:creationId xmlns:a16="http://schemas.microsoft.com/office/drawing/2014/main" id="{1184B047-36BE-4A7C-AE8A-E8A98A2130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769"/>
          <a:stretch/>
        </p:blipFill>
        <p:spPr>
          <a:xfrm>
            <a:off x="0" y="0"/>
            <a:ext cx="12212877" cy="6858000"/>
          </a:xfrm>
          <a:prstGeom prst="rect">
            <a:avLst/>
          </a:prstGeom>
        </p:spPr>
      </p:pic>
      <p:sp>
        <p:nvSpPr>
          <p:cNvPr id="8" name="图文框 7">
            <a:extLst>
              <a:ext uri="{FF2B5EF4-FFF2-40B4-BE49-F238E27FC236}">
                <a16:creationId xmlns:a16="http://schemas.microsoft.com/office/drawing/2014/main" id="{B8303782-E7B3-4152-A401-8467786764D4}"/>
              </a:ext>
            </a:extLst>
          </p:cNvPr>
          <p:cNvSpPr/>
          <p:nvPr/>
        </p:nvSpPr>
        <p:spPr>
          <a:xfrm rot="2700000">
            <a:off x="9359078" y="-1110674"/>
            <a:ext cx="9079345" cy="9079345"/>
          </a:xfrm>
          <a:prstGeom prst="frame">
            <a:avLst>
              <a:gd name="adj1" fmla="val 24641"/>
            </a:avLst>
          </a:prstGeom>
          <a:gradFill>
            <a:gsLst>
              <a:gs pos="0">
                <a:schemeClr val="accent2">
                  <a:alpha val="65000"/>
                </a:schemeClr>
              </a:gs>
              <a:gs pos="100000">
                <a:schemeClr val="accent1">
                  <a:alpha val="6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9" name="图文框 8">
            <a:extLst>
              <a:ext uri="{FF2B5EF4-FFF2-40B4-BE49-F238E27FC236}">
                <a16:creationId xmlns:a16="http://schemas.microsoft.com/office/drawing/2014/main" id="{B0735B94-D3CA-43D7-8739-81B96378FA9F}"/>
              </a:ext>
            </a:extLst>
          </p:cNvPr>
          <p:cNvSpPr/>
          <p:nvPr/>
        </p:nvSpPr>
        <p:spPr>
          <a:xfrm rot="2700000">
            <a:off x="-6255295" y="-1110674"/>
            <a:ext cx="9079345" cy="9079345"/>
          </a:xfrm>
          <a:prstGeom prst="frame">
            <a:avLst>
              <a:gd name="adj1" fmla="val 24641"/>
            </a:avLst>
          </a:prstGeom>
          <a:gradFill>
            <a:gsLst>
              <a:gs pos="0">
                <a:schemeClr val="accent2">
                  <a:alpha val="65000"/>
                </a:schemeClr>
              </a:gs>
              <a:gs pos="100000">
                <a:schemeClr val="accent1">
                  <a:alpha val="6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0" name="图文框 9">
            <a:extLst>
              <a:ext uri="{FF2B5EF4-FFF2-40B4-BE49-F238E27FC236}">
                <a16:creationId xmlns:a16="http://schemas.microsoft.com/office/drawing/2014/main" id="{18EDF0BB-388D-4A27-B27F-C0C20CEF5D94}"/>
              </a:ext>
            </a:extLst>
          </p:cNvPr>
          <p:cNvSpPr/>
          <p:nvPr/>
        </p:nvSpPr>
        <p:spPr>
          <a:xfrm rot="2700000">
            <a:off x="-5189295" y="-1110674"/>
            <a:ext cx="9079345" cy="9079345"/>
          </a:xfrm>
          <a:prstGeom prst="frame">
            <a:avLst>
              <a:gd name="adj1" fmla="val 24641"/>
            </a:avLst>
          </a:prstGeom>
          <a:gradFill>
            <a:gsLst>
              <a:gs pos="0">
                <a:schemeClr val="accent2">
                  <a:alpha val="30000"/>
                </a:schemeClr>
              </a:gs>
              <a:gs pos="100000">
                <a:schemeClr val="accent1">
                  <a:alpha val="3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1" name="图文框 10">
            <a:extLst>
              <a:ext uri="{FF2B5EF4-FFF2-40B4-BE49-F238E27FC236}">
                <a16:creationId xmlns:a16="http://schemas.microsoft.com/office/drawing/2014/main" id="{77E8A0BA-2F04-45BE-9C1F-8356F6902738}"/>
              </a:ext>
            </a:extLst>
          </p:cNvPr>
          <p:cNvSpPr/>
          <p:nvPr/>
        </p:nvSpPr>
        <p:spPr>
          <a:xfrm rot="2700000">
            <a:off x="8301948" y="-1110673"/>
            <a:ext cx="9079345" cy="9079345"/>
          </a:xfrm>
          <a:prstGeom prst="frame">
            <a:avLst>
              <a:gd name="adj1" fmla="val 24641"/>
            </a:avLst>
          </a:prstGeom>
          <a:gradFill>
            <a:gsLst>
              <a:gs pos="0">
                <a:schemeClr val="accent2">
                  <a:alpha val="30000"/>
                </a:schemeClr>
              </a:gs>
              <a:gs pos="100000">
                <a:schemeClr val="accent1">
                  <a:alpha val="3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75AE9E39-84A6-4DCE-A813-59A05A2AFFB9}"/>
              </a:ext>
            </a:extLst>
          </p:cNvPr>
          <p:cNvSpPr/>
          <p:nvPr/>
        </p:nvSpPr>
        <p:spPr>
          <a:xfrm rot="2700000">
            <a:off x="3747162" y="1080158"/>
            <a:ext cx="4697678" cy="4697676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半闭框 12">
            <a:extLst>
              <a:ext uri="{FF2B5EF4-FFF2-40B4-BE49-F238E27FC236}">
                <a16:creationId xmlns:a16="http://schemas.microsoft.com/office/drawing/2014/main" id="{115C3526-CB63-4944-B137-8793D9429722}"/>
              </a:ext>
            </a:extLst>
          </p:cNvPr>
          <p:cNvSpPr/>
          <p:nvPr/>
        </p:nvSpPr>
        <p:spPr>
          <a:xfrm rot="2700000">
            <a:off x="5744991" y="475628"/>
            <a:ext cx="702019" cy="702019"/>
          </a:xfrm>
          <a:prstGeom prst="halfFrame">
            <a:avLst>
              <a:gd name="adj1" fmla="val 17603"/>
              <a:gd name="adj2" fmla="val 16479"/>
            </a:avLst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4" name="半闭框 13">
            <a:extLst>
              <a:ext uri="{FF2B5EF4-FFF2-40B4-BE49-F238E27FC236}">
                <a16:creationId xmlns:a16="http://schemas.microsoft.com/office/drawing/2014/main" id="{11A2702B-CD36-4833-ACF5-3BE13F2C0AB5}"/>
              </a:ext>
            </a:extLst>
          </p:cNvPr>
          <p:cNvSpPr/>
          <p:nvPr/>
        </p:nvSpPr>
        <p:spPr>
          <a:xfrm rot="13500000">
            <a:off x="5744992" y="5567807"/>
            <a:ext cx="702019" cy="702019"/>
          </a:xfrm>
          <a:prstGeom prst="halfFrame">
            <a:avLst>
              <a:gd name="adj1" fmla="val 17603"/>
              <a:gd name="adj2" fmla="val 16479"/>
            </a:avLst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5" name="半闭框 14">
            <a:extLst>
              <a:ext uri="{FF2B5EF4-FFF2-40B4-BE49-F238E27FC236}">
                <a16:creationId xmlns:a16="http://schemas.microsoft.com/office/drawing/2014/main" id="{D4E6C481-957F-4CC5-9CD8-BC3CDCFE9968}"/>
              </a:ext>
            </a:extLst>
          </p:cNvPr>
          <p:cNvSpPr/>
          <p:nvPr/>
        </p:nvSpPr>
        <p:spPr>
          <a:xfrm rot="8100000">
            <a:off x="9221459" y="3077990"/>
            <a:ext cx="702019" cy="702019"/>
          </a:xfrm>
          <a:prstGeom prst="halfFrame">
            <a:avLst>
              <a:gd name="adj1" fmla="val 17603"/>
              <a:gd name="adj2" fmla="val 16479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6" name="半闭框 15">
            <a:extLst>
              <a:ext uri="{FF2B5EF4-FFF2-40B4-BE49-F238E27FC236}">
                <a16:creationId xmlns:a16="http://schemas.microsoft.com/office/drawing/2014/main" id="{30384F4C-111A-473B-AA77-3FEA4E2825F9}"/>
              </a:ext>
            </a:extLst>
          </p:cNvPr>
          <p:cNvSpPr/>
          <p:nvPr/>
        </p:nvSpPr>
        <p:spPr>
          <a:xfrm rot="18900000">
            <a:off x="2267975" y="3077987"/>
            <a:ext cx="702019" cy="702019"/>
          </a:xfrm>
          <a:prstGeom prst="halfFrame">
            <a:avLst>
              <a:gd name="adj1" fmla="val 17603"/>
              <a:gd name="adj2" fmla="val 16479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8" name="文本占位符 37">
            <a:extLst>
              <a:ext uri="{FF2B5EF4-FFF2-40B4-BE49-F238E27FC236}">
                <a16:creationId xmlns:a16="http://schemas.microsoft.com/office/drawing/2014/main" id="{A7E52174-048F-4DE0-BC32-19E4FE84673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75419" y="4931863"/>
            <a:ext cx="3457575" cy="711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buNone/>
              <a:defRPr lang="zh-CN" alt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9" name="文本占位符 35">
            <a:extLst>
              <a:ext uri="{FF2B5EF4-FFF2-40B4-BE49-F238E27FC236}">
                <a16:creationId xmlns:a16="http://schemas.microsoft.com/office/drawing/2014/main" id="{5021A068-D1B8-4748-B684-33E865BE4B7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35259" y="4531753"/>
            <a:ext cx="4721483" cy="4673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zh-CN" altLang="en-US" sz="2000" kern="1200" dirty="0" smtClean="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F7854A32-24B9-46D9-AA6C-C6DE25E5E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1621" y="2546519"/>
            <a:ext cx="5988759" cy="1325563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6000" b="1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873470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6E5A3446-0F55-4E31-9350-D284D2B80889}"/>
              </a:ext>
            </a:extLst>
          </p:cNvPr>
          <p:cNvSpPr/>
          <p:nvPr/>
        </p:nvSpPr>
        <p:spPr>
          <a:xfrm>
            <a:off x="0" y="-238130"/>
            <a:ext cx="11712575" cy="7372349"/>
          </a:xfrm>
          <a:prstGeom prst="rect">
            <a:avLst/>
          </a:prstGeom>
          <a:gradFill>
            <a:gsLst>
              <a:gs pos="0">
                <a:schemeClr val="accent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7" name="文本占位符 66">
            <a:extLst>
              <a:ext uri="{FF2B5EF4-FFF2-40B4-BE49-F238E27FC236}">
                <a16:creationId xmlns:a16="http://schemas.microsoft.com/office/drawing/2014/main" id="{601B71D2-7FA2-4056-A7BF-890E545800D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45817" y="1109463"/>
            <a:ext cx="2619375" cy="2555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kumimoji="0" lang="zh-CN" altLang="en-US" sz="12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5" name="标题 64">
            <a:extLst>
              <a:ext uri="{FF2B5EF4-FFF2-40B4-BE49-F238E27FC236}">
                <a16:creationId xmlns:a16="http://schemas.microsoft.com/office/drawing/2014/main" id="{44AF0F83-7840-4F79-9961-E8CECE969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4492" y="433384"/>
            <a:ext cx="10515600" cy="836128"/>
          </a:xfrm>
          <a:prstGeom prst="rect">
            <a:avLst/>
          </a:prstGeom>
        </p:spPr>
        <p:txBody>
          <a:bodyPr>
            <a:noAutofit/>
          </a:bodyPr>
          <a:lstStyle>
            <a:lvl1pPr marL="0" algn="l" defTabSz="914400" rtl="0" eaLnBrk="1" latinLnBrk="0" hangingPunct="1">
              <a:defRPr lang="zh-CN" altLang="en-US" sz="4400" b="1" kern="1200" spc="400" dirty="0">
                <a:solidFill>
                  <a:prstClr val="white"/>
                </a:solidFill>
                <a:latin typeface="+mj-ea"/>
                <a:ea typeface="+mj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单击此处编辑母版标题样式</a:t>
            </a:r>
          </a:p>
        </p:txBody>
      </p:sp>
      <p:sp>
        <p:nvSpPr>
          <p:cNvPr id="11" name="六边形 10">
            <a:extLst>
              <a:ext uri="{FF2B5EF4-FFF2-40B4-BE49-F238E27FC236}">
                <a16:creationId xmlns:a16="http://schemas.microsoft.com/office/drawing/2014/main" id="{284D0FDF-F7ED-459D-8C08-5D875327EF3D}"/>
              </a:ext>
            </a:extLst>
          </p:cNvPr>
          <p:cNvSpPr/>
          <p:nvPr/>
        </p:nvSpPr>
        <p:spPr>
          <a:xfrm>
            <a:off x="5567504" y="-238130"/>
            <a:ext cx="8551926" cy="7372350"/>
          </a:xfrm>
          <a:prstGeom prst="hexagon">
            <a:avLst/>
          </a:prstGeom>
          <a:noFill/>
          <a:ln w="1016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pic>
        <p:nvPicPr>
          <p:cNvPr id="12" name="图片 11" hidden="1">
            <a:extLst>
              <a:ext uri="{FF2B5EF4-FFF2-40B4-BE49-F238E27FC236}">
                <a16:creationId xmlns:a16="http://schemas.microsoft.com/office/drawing/2014/main" id="{1F77AE05-B9AE-4A81-A216-2EF155CC96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5" t="281" r="13561" b="3861"/>
          <a:stretch/>
        </p:blipFill>
        <p:spPr>
          <a:xfrm>
            <a:off x="5983230" y="0"/>
            <a:ext cx="9601200" cy="6857991"/>
          </a:xfrm>
          <a:prstGeom prst="hexagon">
            <a:avLst/>
          </a:prstGeom>
          <a:effectLst>
            <a:outerShdw blurRad="127000" dist="127000" dir="8100000" algn="tr" rotWithShape="0">
              <a:prstClr val="black">
                <a:alpha val="30000"/>
              </a:prstClr>
            </a:outerShdw>
          </a:effectLst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57DDD356-897B-4F26-A9AA-DBF9FB30C9E5}"/>
              </a:ext>
            </a:extLst>
          </p:cNvPr>
          <p:cNvSpPr txBox="1"/>
          <p:nvPr/>
        </p:nvSpPr>
        <p:spPr>
          <a:xfrm>
            <a:off x="1345598" y="2932819"/>
            <a:ext cx="13498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81ACF270-D5DA-48FD-8C3F-BF2BCAFE386E}"/>
              </a:ext>
            </a:extLst>
          </p:cNvPr>
          <p:cNvSpPr txBox="1"/>
          <p:nvPr/>
        </p:nvSpPr>
        <p:spPr>
          <a:xfrm>
            <a:off x="1364695" y="3839726"/>
            <a:ext cx="13498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D98474F9-8948-4897-B317-48D7D5AFF53E}"/>
              </a:ext>
            </a:extLst>
          </p:cNvPr>
          <p:cNvSpPr txBox="1"/>
          <p:nvPr/>
        </p:nvSpPr>
        <p:spPr>
          <a:xfrm>
            <a:off x="1345598" y="4746633"/>
            <a:ext cx="13498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3166152D-9081-45B1-81D5-815375410F01}"/>
              </a:ext>
            </a:extLst>
          </p:cNvPr>
          <p:cNvSpPr txBox="1"/>
          <p:nvPr/>
        </p:nvSpPr>
        <p:spPr>
          <a:xfrm>
            <a:off x="1345598" y="2025912"/>
            <a:ext cx="13498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F38A42F2-3D4E-4012-A752-D5D95D37228F}"/>
              </a:ext>
            </a:extLst>
          </p:cNvPr>
          <p:cNvSpPr txBox="1"/>
          <p:nvPr/>
        </p:nvSpPr>
        <p:spPr>
          <a:xfrm>
            <a:off x="1364695" y="5653541"/>
            <a:ext cx="13498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D1379690-7900-46D2-9618-45FEE09CCA0E}"/>
              </a:ext>
            </a:extLst>
          </p:cNvPr>
          <p:cNvGrpSpPr/>
          <p:nvPr/>
        </p:nvGrpSpPr>
        <p:grpSpPr>
          <a:xfrm>
            <a:off x="1367452" y="2012679"/>
            <a:ext cx="666911" cy="473815"/>
            <a:chOff x="1537571" y="1906782"/>
            <a:chExt cx="880172" cy="625330"/>
          </a:xfrm>
        </p:grpSpPr>
        <p:grpSp>
          <p:nvGrpSpPr>
            <p:cNvPr id="19" name="组合 18">
              <a:extLst>
                <a:ext uri="{FF2B5EF4-FFF2-40B4-BE49-F238E27FC236}">
                  <a16:creationId xmlns:a16="http://schemas.microsoft.com/office/drawing/2014/main" id="{51FD8E82-00CD-437A-BF54-DACFE6F961B9}"/>
                </a:ext>
              </a:extLst>
            </p:cNvPr>
            <p:cNvGrpSpPr/>
            <p:nvPr/>
          </p:nvGrpSpPr>
          <p:grpSpPr>
            <a:xfrm>
              <a:off x="1537571" y="1906782"/>
              <a:ext cx="880172" cy="625330"/>
              <a:chOff x="1377599" y="1936639"/>
              <a:chExt cx="777834" cy="552622"/>
            </a:xfrm>
          </p:grpSpPr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6F453C34-EFE2-4EF6-902E-D0D75DA62A33}"/>
                  </a:ext>
                </a:extLst>
              </p:cNvPr>
              <p:cNvSpPr/>
              <p:nvPr/>
            </p:nvSpPr>
            <p:spPr>
              <a:xfrm rot="2700000">
                <a:off x="1519799" y="1957216"/>
                <a:ext cx="495679" cy="495679"/>
              </a:xfrm>
              <a:prstGeom prst="rect">
                <a:avLst/>
              </a:prstGeom>
              <a:solidFill>
                <a:schemeClr val="bg1">
                  <a:alpha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22" name="半闭框 21">
                <a:extLst>
                  <a:ext uri="{FF2B5EF4-FFF2-40B4-BE49-F238E27FC236}">
                    <a16:creationId xmlns:a16="http://schemas.microsoft.com/office/drawing/2014/main" id="{FEBFF793-1073-4568-9247-5C7BB1F7F8CA}"/>
                  </a:ext>
                </a:extLst>
              </p:cNvPr>
              <p:cNvSpPr/>
              <p:nvPr/>
            </p:nvSpPr>
            <p:spPr>
              <a:xfrm rot="18900000">
                <a:off x="1377599" y="2127798"/>
                <a:ext cx="154513" cy="154513"/>
              </a:xfrm>
              <a:prstGeom prst="halfFrame">
                <a:avLst>
                  <a:gd name="adj1" fmla="val 17603"/>
                  <a:gd name="adj2" fmla="val 16479"/>
                </a:avLst>
              </a:prstGeom>
              <a:solidFill>
                <a:schemeClr val="bg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3" name="半闭框 22">
                <a:extLst>
                  <a:ext uri="{FF2B5EF4-FFF2-40B4-BE49-F238E27FC236}">
                    <a16:creationId xmlns:a16="http://schemas.microsoft.com/office/drawing/2014/main" id="{FCB73647-8A3E-46E3-8334-9DF7EA8A6AF7}"/>
                  </a:ext>
                </a:extLst>
              </p:cNvPr>
              <p:cNvSpPr/>
              <p:nvPr/>
            </p:nvSpPr>
            <p:spPr>
              <a:xfrm rot="8191478">
                <a:off x="2000920" y="2127838"/>
                <a:ext cx="154513" cy="154513"/>
              </a:xfrm>
              <a:prstGeom prst="halfFrame">
                <a:avLst>
                  <a:gd name="adj1" fmla="val 17603"/>
                  <a:gd name="adj2" fmla="val 16479"/>
                </a:avLst>
              </a:prstGeom>
              <a:solidFill>
                <a:schemeClr val="bg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半闭框 23">
                <a:extLst>
                  <a:ext uri="{FF2B5EF4-FFF2-40B4-BE49-F238E27FC236}">
                    <a16:creationId xmlns:a16="http://schemas.microsoft.com/office/drawing/2014/main" id="{ACBDA663-2085-4FF3-B5A2-6E11D5697B9E}"/>
                  </a:ext>
                </a:extLst>
              </p:cNvPr>
              <p:cNvSpPr/>
              <p:nvPr/>
            </p:nvSpPr>
            <p:spPr>
              <a:xfrm rot="2702146">
                <a:off x="1694230" y="1936639"/>
                <a:ext cx="154513" cy="154513"/>
              </a:xfrm>
              <a:prstGeom prst="halfFrame">
                <a:avLst>
                  <a:gd name="adj1" fmla="val 17603"/>
                  <a:gd name="adj2" fmla="val 16479"/>
                </a:avLst>
              </a:pr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半闭框 24">
                <a:extLst>
                  <a:ext uri="{FF2B5EF4-FFF2-40B4-BE49-F238E27FC236}">
                    <a16:creationId xmlns:a16="http://schemas.microsoft.com/office/drawing/2014/main" id="{3728A116-8886-4B38-BBAE-7E68DABF5778}"/>
                  </a:ext>
                </a:extLst>
              </p:cNvPr>
              <p:cNvSpPr/>
              <p:nvPr/>
            </p:nvSpPr>
            <p:spPr>
              <a:xfrm rot="18897854" flipV="1">
                <a:off x="1690382" y="2334748"/>
                <a:ext cx="154513" cy="154513"/>
              </a:xfrm>
              <a:prstGeom prst="halfFrame">
                <a:avLst>
                  <a:gd name="adj1" fmla="val 17603"/>
                  <a:gd name="adj2" fmla="val 16479"/>
                </a:avLst>
              </a:pr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3D1368A5-C46F-4BA0-A4F0-092E287FC3B6}"/>
                </a:ext>
              </a:extLst>
            </p:cNvPr>
            <p:cNvSpPr txBox="1"/>
            <p:nvPr/>
          </p:nvSpPr>
          <p:spPr>
            <a:xfrm>
              <a:off x="1726594" y="2034778"/>
              <a:ext cx="502124" cy="4061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2000" b="1" dirty="0">
                  <a:gradFill>
                    <a:gsLst>
                      <a:gs pos="10000">
                        <a:schemeClr val="accent2"/>
                      </a:gs>
                      <a:gs pos="64000">
                        <a:schemeClr val="accent1"/>
                      </a:gs>
                    </a:gsLst>
                    <a:lin ang="0" scaled="0"/>
                  </a:gradFill>
                  <a:latin typeface="Arial Black" panose="020B0A04020102020204" pitchFamily="34" charset="0"/>
                  <a:ea typeface="微软雅黑"/>
                </a:rPr>
                <a:t>01</a:t>
              </a:r>
              <a:endParaRPr lang="zh-CN" altLang="en-US" sz="2000" b="1" dirty="0">
                <a:gradFill>
                  <a:gsLst>
                    <a:gs pos="10000">
                      <a:schemeClr val="accent2"/>
                    </a:gs>
                    <a:gs pos="64000">
                      <a:schemeClr val="accent1"/>
                    </a:gs>
                  </a:gsLst>
                  <a:lin ang="0" scaled="0"/>
                </a:gradFill>
                <a:latin typeface="Arial Black" panose="020B0A04020102020204" pitchFamily="34" charset="0"/>
                <a:ea typeface="微软雅黑"/>
              </a:endParaRPr>
            </a:p>
          </p:txBody>
        </p: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34538ABF-674D-4844-970F-CAA008938A99}"/>
              </a:ext>
            </a:extLst>
          </p:cNvPr>
          <p:cNvGrpSpPr/>
          <p:nvPr/>
        </p:nvGrpSpPr>
        <p:grpSpPr>
          <a:xfrm>
            <a:off x="1367452" y="2919586"/>
            <a:ext cx="666911" cy="473815"/>
            <a:chOff x="1537571" y="1906780"/>
            <a:chExt cx="880172" cy="625329"/>
          </a:xfrm>
        </p:grpSpPr>
        <p:grpSp>
          <p:nvGrpSpPr>
            <p:cNvPr id="27" name="组合 26">
              <a:extLst>
                <a:ext uri="{FF2B5EF4-FFF2-40B4-BE49-F238E27FC236}">
                  <a16:creationId xmlns:a16="http://schemas.microsoft.com/office/drawing/2014/main" id="{1436B020-A4C3-4A1C-9E0E-238E432244BF}"/>
                </a:ext>
              </a:extLst>
            </p:cNvPr>
            <p:cNvGrpSpPr/>
            <p:nvPr/>
          </p:nvGrpSpPr>
          <p:grpSpPr>
            <a:xfrm>
              <a:off x="1537571" y="1906780"/>
              <a:ext cx="880172" cy="625329"/>
              <a:chOff x="1377599" y="1936639"/>
              <a:chExt cx="777834" cy="552622"/>
            </a:xfrm>
          </p:grpSpPr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id="{3123270B-C91E-4E85-95EE-DADD3DBEF3B4}"/>
                  </a:ext>
                </a:extLst>
              </p:cNvPr>
              <p:cNvSpPr/>
              <p:nvPr/>
            </p:nvSpPr>
            <p:spPr>
              <a:xfrm rot="2700000">
                <a:off x="1519799" y="1957216"/>
                <a:ext cx="495679" cy="495679"/>
              </a:xfrm>
              <a:prstGeom prst="rect">
                <a:avLst/>
              </a:prstGeom>
              <a:solidFill>
                <a:schemeClr val="bg1">
                  <a:alpha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0" name="半闭框 29">
                <a:extLst>
                  <a:ext uri="{FF2B5EF4-FFF2-40B4-BE49-F238E27FC236}">
                    <a16:creationId xmlns:a16="http://schemas.microsoft.com/office/drawing/2014/main" id="{EB9D775D-8A8D-4D50-962F-6FF974F1F365}"/>
                  </a:ext>
                </a:extLst>
              </p:cNvPr>
              <p:cNvSpPr/>
              <p:nvPr/>
            </p:nvSpPr>
            <p:spPr>
              <a:xfrm rot="18900000">
                <a:off x="1377599" y="2127798"/>
                <a:ext cx="154513" cy="154513"/>
              </a:xfrm>
              <a:prstGeom prst="halfFrame">
                <a:avLst>
                  <a:gd name="adj1" fmla="val 17603"/>
                  <a:gd name="adj2" fmla="val 16479"/>
                </a:avLst>
              </a:prstGeom>
              <a:solidFill>
                <a:schemeClr val="bg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半闭框 30">
                <a:extLst>
                  <a:ext uri="{FF2B5EF4-FFF2-40B4-BE49-F238E27FC236}">
                    <a16:creationId xmlns:a16="http://schemas.microsoft.com/office/drawing/2014/main" id="{00325E71-64E2-4BF0-BF55-A4AAC8F335CE}"/>
                  </a:ext>
                </a:extLst>
              </p:cNvPr>
              <p:cNvSpPr/>
              <p:nvPr/>
            </p:nvSpPr>
            <p:spPr>
              <a:xfrm rot="8191478">
                <a:off x="2000920" y="2127838"/>
                <a:ext cx="154513" cy="154513"/>
              </a:xfrm>
              <a:prstGeom prst="halfFrame">
                <a:avLst>
                  <a:gd name="adj1" fmla="val 17603"/>
                  <a:gd name="adj2" fmla="val 16479"/>
                </a:avLst>
              </a:prstGeom>
              <a:solidFill>
                <a:schemeClr val="bg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2" name="半闭框 31">
                <a:extLst>
                  <a:ext uri="{FF2B5EF4-FFF2-40B4-BE49-F238E27FC236}">
                    <a16:creationId xmlns:a16="http://schemas.microsoft.com/office/drawing/2014/main" id="{A9F150B5-75C9-43C0-B8A3-3D961D829DCE}"/>
                  </a:ext>
                </a:extLst>
              </p:cNvPr>
              <p:cNvSpPr/>
              <p:nvPr/>
            </p:nvSpPr>
            <p:spPr>
              <a:xfrm rot="2702146">
                <a:off x="1694230" y="1936639"/>
                <a:ext cx="154513" cy="154513"/>
              </a:xfrm>
              <a:prstGeom prst="halfFrame">
                <a:avLst>
                  <a:gd name="adj1" fmla="val 17603"/>
                  <a:gd name="adj2" fmla="val 16479"/>
                </a:avLst>
              </a:pr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半闭框 32">
                <a:extLst>
                  <a:ext uri="{FF2B5EF4-FFF2-40B4-BE49-F238E27FC236}">
                    <a16:creationId xmlns:a16="http://schemas.microsoft.com/office/drawing/2014/main" id="{D43A258C-0FA6-4C83-8FF9-62738469B2B0}"/>
                  </a:ext>
                </a:extLst>
              </p:cNvPr>
              <p:cNvSpPr/>
              <p:nvPr/>
            </p:nvSpPr>
            <p:spPr>
              <a:xfrm rot="18897854" flipV="1">
                <a:off x="1690382" y="2334748"/>
                <a:ext cx="154513" cy="154513"/>
              </a:xfrm>
              <a:prstGeom prst="halfFrame">
                <a:avLst>
                  <a:gd name="adj1" fmla="val 17603"/>
                  <a:gd name="adj2" fmla="val 16479"/>
                </a:avLst>
              </a:pr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718DC36D-7FA1-44C0-849C-38569ED617D7}"/>
                </a:ext>
              </a:extLst>
            </p:cNvPr>
            <p:cNvSpPr txBox="1"/>
            <p:nvPr/>
          </p:nvSpPr>
          <p:spPr>
            <a:xfrm>
              <a:off x="1726594" y="2034778"/>
              <a:ext cx="502124" cy="4061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2000" b="1" dirty="0">
                  <a:gradFill>
                    <a:gsLst>
                      <a:gs pos="10000">
                        <a:schemeClr val="accent2"/>
                      </a:gs>
                      <a:gs pos="64000">
                        <a:schemeClr val="accent1"/>
                      </a:gs>
                    </a:gsLst>
                    <a:lin ang="0" scaled="0"/>
                  </a:gradFill>
                  <a:latin typeface="Arial Black" panose="020B0A04020102020204" pitchFamily="34" charset="0"/>
                  <a:ea typeface="微软雅黑"/>
                </a:rPr>
                <a:t>02</a:t>
              </a:r>
              <a:endParaRPr lang="zh-CN" altLang="en-US" sz="2000" b="1" dirty="0">
                <a:gradFill>
                  <a:gsLst>
                    <a:gs pos="10000">
                      <a:schemeClr val="accent2"/>
                    </a:gs>
                    <a:gs pos="64000">
                      <a:schemeClr val="accent1"/>
                    </a:gs>
                  </a:gsLst>
                  <a:lin ang="0" scaled="0"/>
                </a:gradFill>
                <a:latin typeface="Arial Black" panose="020B0A04020102020204" pitchFamily="34" charset="0"/>
                <a:ea typeface="微软雅黑"/>
              </a:endParaRPr>
            </a:p>
          </p:txBody>
        </p:sp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8BE017CD-D99E-4490-AB66-CB4E7DA8EF0C}"/>
              </a:ext>
            </a:extLst>
          </p:cNvPr>
          <p:cNvGrpSpPr/>
          <p:nvPr/>
        </p:nvGrpSpPr>
        <p:grpSpPr>
          <a:xfrm>
            <a:off x="1367452" y="3826493"/>
            <a:ext cx="666911" cy="473815"/>
            <a:chOff x="1537571" y="1906780"/>
            <a:chExt cx="880172" cy="625329"/>
          </a:xfrm>
        </p:grpSpPr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FB46A542-B307-414B-88A2-663B4B606A43}"/>
                </a:ext>
              </a:extLst>
            </p:cNvPr>
            <p:cNvGrpSpPr/>
            <p:nvPr/>
          </p:nvGrpSpPr>
          <p:grpSpPr>
            <a:xfrm>
              <a:off x="1537571" y="1906780"/>
              <a:ext cx="880172" cy="625329"/>
              <a:chOff x="1377599" y="1936639"/>
              <a:chExt cx="777834" cy="552622"/>
            </a:xfrm>
          </p:grpSpPr>
          <p:sp>
            <p:nvSpPr>
              <p:cNvPr id="37" name="矩形 36">
                <a:extLst>
                  <a:ext uri="{FF2B5EF4-FFF2-40B4-BE49-F238E27FC236}">
                    <a16:creationId xmlns:a16="http://schemas.microsoft.com/office/drawing/2014/main" id="{79C8BAC7-4391-4232-9172-BAB65E32F6AD}"/>
                  </a:ext>
                </a:extLst>
              </p:cNvPr>
              <p:cNvSpPr/>
              <p:nvPr/>
            </p:nvSpPr>
            <p:spPr>
              <a:xfrm rot="2700000">
                <a:off x="1519799" y="1957216"/>
                <a:ext cx="495679" cy="495679"/>
              </a:xfrm>
              <a:prstGeom prst="rect">
                <a:avLst/>
              </a:prstGeom>
              <a:solidFill>
                <a:schemeClr val="bg1">
                  <a:alpha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8" name="半闭框 37">
                <a:extLst>
                  <a:ext uri="{FF2B5EF4-FFF2-40B4-BE49-F238E27FC236}">
                    <a16:creationId xmlns:a16="http://schemas.microsoft.com/office/drawing/2014/main" id="{90A86B45-4A08-4998-80C3-8713DD916F52}"/>
                  </a:ext>
                </a:extLst>
              </p:cNvPr>
              <p:cNvSpPr/>
              <p:nvPr/>
            </p:nvSpPr>
            <p:spPr>
              <a:xfrm rot="18900000">
                <a:off x="1377599" y="2127798"/>
                <a:ext cx="154513" cy="154513"/>
              </a:xfrm>
              <a:prstGeom prst="halfFrame">
                <a:avLst>
                  <a:gd name="adj1" fmla="val 17603"/>
                  <a:gd name="adj2" fmla="val 16479"/>
                </a:avLst>
              </a:prstGeom>
              <a:solidFill>
                <a:schemeClr val="bg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9" name="半闭框 38">
                <a:extLst>
                  <a:ext uri="{FF2B5EF4-FFF2-40B4-BE49-F238E27FC236}">
                    <a16:creationId xmlns:a16="http://schemas.microsoft.com/office/drawing/2014/main" id="{FD6BFB76-0B4A-4F29-9435-E893DC392105}"/>
                  </a:ext>
                </a:extLst>
              </p:cNvPr>
              <p:cNvSpPr/>
              <p:nvPr/>
            </p:nvSpPr>
            <p:spPr>
              <a:xfrm rot="8191478">
                <a:off x="2000920" y="2127838"/>
                <a:ext cx="154513" cy="154513"/>
              </a:xfrm>
              <a:prstGeom prst="halfFrame">
                <a:avLst>
                  <a:gd name="adj1" fmla="val 17603"/>
                  <a:gd name="adj2" fmla="val 16479"/>
                </a:avLst>
              </a:prstGeom>
              <a:solidFill>
                <a:schemeClr val="bg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0" name="半闭框 39">
                <a:extLst>
                  <a:ext uri="{FF2B5EF4-FFF2-40B4-BE49-F238E27FC236}">
                    <a16:creationId xmlns:a16="http://schemas.microsoft.com/office/drawing/2014/main" id="{1EA72B65-B3AD-481B-890E-AB454B67E92C}"/>
                  </a:ext>
                </a:extLst>
              </p:cNvPr>
              <p:cNvSpPr/>
              <p:nvPr/>
            </p:nvSpPr>
            <p:spPr>
              <a:xfrm rot="2702146">
                <a:off x="1694230" y="1936639"/>
                <a:ext cx="154513" cy="154513"/>
              </a:xfrm>
              <a:prstGeom prst="halfFrame">
                <a:avLst>
                  <a:gd name="adj1" fmla="val 17603"/>
                  <a:gd name="adj2" fmla="val 16479"/>
                </a:avLst>
              </a:pr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1" name="半闭框 40">
                <a:extLst>
                  <a:ext uri="{FF2B5EF4-FFF2-40B4-BE49-F238E27FC236}">
                    <a16:creationId xmlns:a16="http://schemas.microsoft.com/office/drawing/2014/main" id="{8E6377B9-524F-47B3-AD69-B36EB0573FB8}"/>
                  </a:ext>
                </a:extLst>
              </p:cNvPr>
              <p:cNvSpPr/>
              <p:nvPr/>
            </p:nvSpPr>
            <p:spPr>
              <a:xfrm rot="18897854" flipV="1">
                <a:off x="1690382" y="2334748"/>
                <a:ext cx="154513" cy="154513"/>
              </a:xfrm>
              <a:prstGeom prst="halfFrame">
                <a:avLst>
                  <a:gd name="adj1" fmla="val 17603"/>
                  <a:gd name="adj2" fmla="val 16479"/>
                </a:avLst>
              </a:pr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417CB61D-1341-4B50-ABDC-6248E8F4949C}"/>
                </a:ext>
              </a:extLst>
            </p:cNvPr>
            <p:cNvSpPr txBox="1"/>
            <p:nvPr/>
          </p:nvSpPr>
          <p:spPr>
            <a:xfrm>
              <a:off x="1726594" y="2034778"/>
              <a:ext cx="502124" cy="4061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2000" b="1" dirty="0">
                  <a:gradFill>
                    <a:gsLst>
                      <a:gs pos="10000">
                        <a:schemeClr val="accent2"/>
                      </a:gs>
                      <a:gs pos="64000">
                        <a:schemeClr val="accent1"/>
                      </a:gs>
                    </a:gsLst>
                    <a:lin ang="0" scaled="0"/>
                  </a:gradFill>
                  <a:latin typeface="Arial Black" panose="020B0A04020102020204" pitchFamily="34" charset="0"/>
                  <a:ea typeface="微软雅黑"/>
                </a:rPr>
                <a:t>03</a:t>
              </a:r>
              <a:endParaRPr lang="zh-CN" altLang="en-US" sz="2400" b="1" dirty="0">
                <a:gradFill>
                  <a:gsLst>
                    <a:gs pos="10000">
                      <a:schemeClr val="accent2"/>
                    </a:gs>
                    <a:gs pos="64000">
                      <a:schemeClr val="accent1"/>
                    </a:gs>
                  </a:gsLst>
                  <a:lin ang="0" scaled="0"/>
                </a:gradFill>
                <a:latin typeface="Arial Black" panose="020B0A04020102020204" pitchFamily="34" charset="0"/>
                <a:ea typeface="微软雅黑"/>
              </a:endParaRPr>
            </a:p>
          </p:txBody>
        </p:sp>
      </p:grp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233774A3-1B99-46BA-99F3-C034282E88A9}"/>
              </a:ext>
            </a:extLst>
          </p:cNvPr>
          <p:cNvGrpSpPr/>
          <p:nvPr/>
        </p:nvGrpSpPr>
        <p:grpSpPr>
          <a:xfrm>
            <a:off x="1367452" y="4733400"/>
            <a:ext cx="666911" cy="473815"/>
            <a:chOff x="1537571" y="1906780"/>
            <a:chExt cx="880172" cy="625329"/>
          </a:xfrm>
        </p:grpSpPr>
        <p:grpSp>
          <p:nvGrpSpPr>
            <p:cNvPr id="43" name="组合 42">
              <a:extLst>
                <a:ext uri="{FF2B5EF4-FFF2-40B4-BE49-F238E27FC236}">
                  <a16:creationId xmlns:a16="http://schemas.microsoft.com/office/drawing/2014/main" id="{B7D6C0D8-5D84-437F-97F9-6CF61A885D7B}"/>
                </a:ext>
              </a:extLst>
            </p:cNvPr>
            <p:cNvGrpSpPr/>
            <p:nvPr/>
          </p:nvGrpSpPr>
          <p:grpSpPr>
            <a:xfrm>
              <a:off x="1537571" y="1906780"/>
              <a:ext cx="880172" cy="625329"/>
              <a:chOff x="1377599" y="1936639"/>
              <a:chExt cx="777834" cy="552622"/>
            </a:xfrm>
          </p:grpSpPr>
          <p:sp>
            <p:nvSpPr>
              <p:cNvPr id="45" name="矩形 44">
                <a:extLst>
                  <a:ext uri="{FF2B5EF4-FFF2-40B4-BE49-F238E27FC236}">
                    <a16:creationId xmlns:a16="http://schemas.microsoft.com/office/drawing/2014/main" id="{92690F6D-44DE-428B-974D-8D57D9A84BDC}"/>
                  </a:ext>
                </a:extLst>
              </p:cNvPr>
              <p:cNvSpPr/>
              <p:nvPr/>
            </p:nvSpPr>
            <p:spPr>
              <a:xfrm rot="2700000">
                <a:off x="1519799" y="1957216"/>
                <a:ext cx="495679" cy="495679"/>
              </a:xfrm>
              <a:prstGeom prst="rect">
                <a:avLst/>
              </a:prstGeom>
              <a:solidFill>
                <a:schemeClr val="bg1">
                  <a:alpha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46" name="半闭框 45">
                <a:extLst>
                  <a:ext uri="{FF2B5EF4-FFF2-40B4-BE49-F238E27FC236}">
                    <a16:creationId xmlns:a16="http://schemas.microsoft.com/office/drawing/2014/main" id="{92F93151-1DBD-47F7-978B-662A988E65BA}"/>
                  </a:ext>
                </a:extLst>
              </p:cNvPr>
              <p:cNvSpPr/>
              <p:nvPr/>
            </p:nvSpPr>
            <p:spPr>
              <a:xfrm rot="18900000">
                <a:off x="1377599" y="2127798"/>
                <a:ext cx="154513" cy="154513"/>
              </a:xfrm>
              <a:prstGeom prst="halfFrame">
                <a:avLst>
                  <a:gd name="adj1" fmla="val 17603"/>
                  <a:gd name="adj2" fmla="val 16479"/>
                </a:avLst>
              </a:prstGeom>
              <a:solidFill>
                <a:schemeClr val="bg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7" name="半闭框 46">
                <a:extLst>
                  <a:ext uri="{FF2B5EF4-FFF2-40B4-BE49-F238E27FC236}">
                    <a16:creationId xmlns:a16="http://schemas.microsoft.com/office/drawing/2014/main" id="{9D2F9BA1-1A33-456D-AC11-8304B774A8F8}"/>
                  </a:ext>
                </a:extLst>
              </p:cNvPr>
              <p:cNvSpPr/>
              <p:nvPr/>
            </p:nvSpPr>
            <p:spPr>
              <a:xfrm rot="8191478">
                <a:off x="2000920" y="2127838"/>
                <a:ext cx="154513" cy="154513"/>
              </a:xfrm>
              <a:prstGeom prst="halfFrame">
                <a:avLst>
                  <a:gd name="adj1" fmla="val 17603"/>
                  <a:gd name="adj2" fmla="val 16479"/>
                </a:avLst>
              </a:prstGeom>
              <a:solidFill>
                <a:schemeClr val="bg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8" name="半闭框 47">
                <a:extLst>
                  <a:ext uri="{FF2B5EF4-FFF2-40B4-BE49-F238E27FC236}">
                    <a16:creationId xmlns:a16="http://schemas.microsoft.com/office/drawing/2014/main" id="{C38A57EE-B8B5-4288-BA9B-599EF00B69CC}"/>
                  </a:ext>
                </a:extLst>
              </p:cNvPr>
              <p:cNvSpPr/>
              <p:nvPr/>
            </p:nvSpPr>
            <p:spPr>
              <a:xfrm rot="2702146">
                <a:off x="1694230" y="1936639"/>
                <a:ext cx="154513" cy="154513"/>
              </a:xfrm>
              <a:prstGeom prst="halfFrame">
                <a:avLst>
                  <a:gd name="adj1" fmla="val 17603"/>
                  <a:gd name="adj2" fmla="val 16479"/>
                </a:avLst>
              </a:pr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9" name="半闭框 48">
                <a:extLst>
                  <a:ext uri="{FF2B5EF4-FFF2-40B4-BE49-F238E27FC236}">
                    <a16:creationId xmlns:a16="http://schemas.microsoft.com/office/drawing/2014/main" id="{403EE693-F72E-448F-86F1-F081E14FFEF3}"/>
                  </a:ext>
                </a:extLst>
              </p:cNvPr>
              <p:cNvSpPr/>
              <p:nvPr/>
            </p:nvSpPr>
            <p:spPr>
              <a:xfrm rot="18897854" flipV="1">
                <a:off x="1690382" y="2334748"/>
                <a:ext cx="154513" cy="154513"/>
              </a:xfrm>
              <a:prstGeom prst="halfFrame">
                <a:avLst>
                  <a:gd name="adj1" fmla="val 17603"/>
                  <a:gd name="adj2" fmla="val 16479"/>
                </a:avLst>
              </a:pr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4" name="文本框 43">
              <a:extLst>
                <a:ext uri="{FF2B5EF4-FFF2-40B4-BE49-F238E27FC236}">
                  <a16:creationId xmlns:a16="http://schemas.microsoft.com/office/drawing/2014/main" id="{AD6FCF0D-53EF-42EC-BD0A-5F253665F27C}"/>
                </a:ext>
              </a:extLst>
            </p:cNvPr>
            <p:cNvSpPr txBox="1"/>
            <p:nvPr/>
          </p:nvSpPr>
          <p:spPr>
            <a:xfrm>
              <a:off x="1726594" y="2034778"/>
              <a:ext cx="502124" cy="4061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2000" b="1" dirty="0">
                  <a:gradFill>
                    <a:gsLst>
                      <a:gs pos="10000">
                        <a:schemeClr val="accent2"/>
                      </a:gs>
                      <a:gs pos="64000">
                        <a:schemeClr val="accent1"/>
                      </a:gs>
                    </a:gsLst>
                    <a:lin ang="0" scaled="0"/>
                  </a:gradFill>
                  <a:latin typeface="Arial Black" panose="020B0A04020102020204" pitchFamily="34" charset="0"/>
                  <a:ea typeface="微软雅黑"/>
                </a:rPr>
                <a:t>04</a:t>
              </a:r>
              <a:endParaRPr lang="zh-CN" altLang="en-US" sz="2000" b="1" dirty="0">
                <a:gradFill>
                  <a:gsLst>
                    <a:gs pos="10000">
                      <a:schemeClr val="accent2"/>
                    </a:gs>
                    <a:gs pos="64000">
                      <a:schemeClr val="accent1"/>
                    </a:gs>
                  </a:gsLst>
                  <a:lin ang="0" scaled="0"/>
                </a:gradFill>
                <a:latin typeface="Arial Black" panose="020B0A04020102020204" pitchFamily="34" charset="0"/>
                <a:ea typeface="微软雅黑"/>
              </a:endParaRPr>
            </a:p>
          </p:txBody>
        </p:sp>
      </p:grpSp>
      <p:grpSp>
        <p:nvGrpSpPr>
          <p:cNvPr id="50" name="组合 49">
            <a:extLst>
              <a:ext uri="{FF2B5EF4-FFF2-40B4-BE49-F238E27FC236}">
                <a16:creationId xmlns:a16="http://schemas.microsoft.com/office/drawing/2014/main" id="{DB62D854-0B5C-410B-B0A5-204397DA0E52}"/>
              </a:ext>
            </a:extLst>
          </p:cNvPr>
          <p:cNvGrpSpPr/>
          <p:nvPr/>
        </p:nvGrpSpPr>
        <p:grpSpPr>
          <a:xfrm>
            <a:off x="1367452" y="5640308"/>
            <a:ext cx="666911" cy="473815"/>
            <a:chOff x="1537571" y="1906780"/>
            <a:chExt cx="880172" cy="625329"/>
          </a:xfrm>
        </p:grpSpPr>
        <p:grpSp>
          <p:nvGrpSpPr>
            <p:cNvPr id="51" name="组合 50">
              <a:extLst>
                <a:ext uri="{FF2B5EF4-FFF2-40B4-BE49-F238E27FC236}">
                  <a16:creationId xmlns:a16="http://schemas.microsoft.com/office/drawing/2014/main" id="{5C772ABA-CBD1-4F85-9FB8-B3013750202D}"/>
                </a:ext>
              </a:extLst>
            </p:cNvPr>
            <p:cNvGrpSpPr/>
            <p:nvPr/>
          </p:nvGrpSpPr>
          <p:grpSpPr>
            <a:xfrm>
              <a:off x="1537571" y="1906780"/>
              <a:ext cx="880172" cy="625329"/>
              <a:chOff x="1377599" y="1936639"/>
              <a:chExt cx="777834" cy="552622"/>
            </a:xfrm>
          </p:grpSpPr>
          <p:sp>
            <p:nvSpPr>
              <p:cNvPr id="53" name="矩形 52">
                <a:extLst>
                  <a:ext uri="{FF2B5EF4-FFF2-40B4-BE49-F238E27FC236}">
                    <a16:creationId xmlns:a16="http://schemas.microsoft.com/office/drawing/2014/main" id="{50BB1BEC-96C3-469F-A167-2F30DD52EE22}"/>
                  </a:ext>
                </a:extLst>
              </p:cNvPr>
              <p:cNvSpPr/>
              <p:nvPr/>
            </p:nvSpPr>
            <p:spPr>
              <a:xfrm rot="2700000">
                <a:off x="1519799" y="1957216"/>
                <a:ext cx="495679" cy="495679"/>
              </a:xfrm>
              <a:prstGeom prst="rect">
                <a:avLst/>
              </a:prstGeom>
              <a:solidFill>
                <a:schemeClr val="bg1">
                  <a:alpha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54" name="半闭框 53">
                <a:extLst>
                  <a:ext uri="{FF2B5EF4-FFF2-40B4-BE49-F238E27FC236}">
                    <a16:creationId xmlns:a16="http://schemas.microsoft.com/office/drawing/2014/main" id="{D56CD0E1-5E1D-4B3A-88A2-3EA031A8736B}"/>
                  </a:ext>
                </a:extLst>
              </p:cNvPr>
              <p:cNvSpPr/>
              <p:nvPr/>
            </p:nvSpPr>
            <p:spPr>
              <a:xfrm rot="18900000">
                <a:off x="1377599" y="2127798"/>
                <a:ext cx="154513" cy="154513"/>
              </a:xfrm>
              <a:prstGeom prst="halfFrame">
                <a:avLst>
                  <a:gd name="adj1" fmla="val 17603"/>
                  <a:gd name="adj2" fmla="val 16479"/>
                </a:avLst>
              </a:prstGeom>
              <a:solidFill>
                <a:schemeClr val="bg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5" name="半闭框 54">
                <a:extLst>
                  <a:ext uri="{FF2B5EF4-FFF2-40B4-BE49-F238E27FC236}">
                    <a16:creationId xmlns:a16="http://schemas.microsoft.com/office/drawing/2014/main" id="{33EB5890-0916-4B90-9FF6-9BBCCD11ED68}"/>
                  </a:ext>
                </a:extLst>
              </p:cNvPr>
              <p:cNvSpPr/>
              <p:nvPr/>
            </p:nvSpPr>
            <p:spPr>
              <a:xfrm rot="8191478">
                <a:off x="2000920" y="2127838"/>
                <a:ext cx="154513" cy="154513"/>
              </a:xfrm>
              <a:prstGeom prst="halfFrame">
                <a:avLst>
                  <a:gd name="adj1" fmla="val 17603"/>
                  <a:gd name="adj2" fmla="val 16479"/>
                </a:avLst>
              </a:prstGeom>
              <a:solidFill>
                <a:schemeClr val="bg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6" name="半闭框 55">
                <a:extLst>
                  <a:ext uri="{FF2B5EF4-FFF2-40B4-BE49-F238E27FC236}">
                    <a16:creationId xmlns:a16="http://schemas.microsoft.com/office/drawing/2014/main" id="{C4734EE7-B198-4580-B1D8-19436B4F91F6}"/>
                  </a:ext>
                </a:extLst>
              </p:cNvPr>
              <p:cNvSpPr/>
              <p:nvPr/>
            </p:nvSpPr>
            <p:spPr>
              <a:xfrm rot="2702146">
                <a:off x="1694230" y="1936639"/>
                <a:ext cx="154513" cy="154513"/>
              </a:xfrm>
              <a:prstGeom prst="halfFrame">
                <a:avLst>
                  <a:gd name="adj1" fmla="val 17603"/>
                  <a:gd name="adj2" fmla="val 16479"/>
                </a:avLst>
              </a:pr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7" name="半闭框 56">
                <a:extLst>
                  <a:ext uri="{FF2B5EF4-FFF2-40B4-BE49-F238E27FC236}">
                    <a16:creationId xmlns:a16="http://schemas.microsoft.com/office/drawing/2014/main" id="{8F5F9EEA-96FA-4364-8D45-EAD53F954AF9}"/>
                  </a:ext>
                </a:extLst>
              </p:cNvPr>
              <p:cNvSpPr/>
              <p:nvPr/>
            </p:nvSpPr>
            <p:spPr>
              <a:xfrm rot="18897854" flipV="1">
                <a:off x="1690382" y="2334748"/>
                <a:ext cx="154513" cy="154513"/>
              </a:xfrm>
              <a:prstGeom prst="halfFrame">
                <a:avLst>
                  <a:gd name="adj1" fmla="val 17603"/>
                  <a:gd name="adj2" fmla="val 16479"/>
                </a:avLst>
              </a:pr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2" name="文本框 51">
              <a:extLst>
                <a:ext uri="{FF2B5EF4-FFF2-40B4-BE49-F238E27FC236}">
                  <a16:creationId xmlns:a16="http://schemas.microsoft.com/office/drawing/2014/main" id="{FA5630F5-7187-4F44-B2B9-B176022000B9}"/>
                </a:ext>
              </a:extLst>
            </p:cNvPr>
            <p:cNvSpPr txBox="1"/>
            <p:nvPr/>
          </p:nvSpPr>
          <p:spPr>
            <a:xfrm>
              <a:off x="1726594" y="2034778"/>
              <a:ext cx="502124" cy="4061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2000" b="1" dirty="0">
                  <a:gradFill>
                    <a:gsLst>
                      <a:gs pos="10000">
                        <a:schemeClr val="accent2"/>
                      </a:gs>
                      <a:gs pos="64000">
                        <a:schemeClr val="accent1"/>
                      </a:gs>
                    </a:gsLst>
                    <a:lin ang="0" scaled="0"/>
                  </a:gradFill>
                  <a:latin typeface="Arial Black" panose="020B0A04020102020204" pitchFamily="34" charset="0"/>
                  <a:ea typeface="微软雅黑"/>
                </a:rPr>
                <a:t>05</a:t>
              </a:r>
              <a:endParaRPr lang="zh-CN" altLang="en-US" sz="2000" b="1" dirty="0">
                <a:gradFill>
                  <a:gsLst>
                    <a:gs pos="10000">
                      <a:schemeClr val="accent2"/>
                    </a:gs>
                    <a:gs pos="64000">
                      <a:schemeClr val="accent1"/>
                    </a:gs>
                  </a:gsLst>
                  <a:lin ang="0" scaled="0"/>
                </a:gradFill>
                <a:latin typeface="Arial Black" panose="020B0A04020102020204" pitchFamily="34" charset="0"/>
                <a:ea typeface="微软雅黑"/>
              </a:endParaRPr>
            </a:p>
          </p:txBody>
        </p:sp>
      </p:grpSp>
      <p:sp>
        <p:nvSpPr>
          <p:cNvPr id="58" name="矩形 57">
            <a:extLst>
              <a:ext uri="{FF2B5EF4-FFF2-40B4-BE49-F238E27FC236}">
                <a16:creationId xmlns:a16="http://schemas.microsoft.com/office/drawing/2014/main" id="{07848862-A250-4F09-B886-85E745E92D5F}"/>
              </a:ext>
            </a:extLst>
          </p:cNvPr>
          <p:cNvSpPr/>
          <p:nvPr/>
        </p:nvSpPr>
        <p:spPr>
          <a:xfrm rot="2700000">
            <a:off x="-2194046" y="-379524"/>
            <a:ext cx="2578896" cy="257889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文本占位符 71">
            <a:extLst>
              <a:ext uri="{FF2B5EF4-FFF2-40B4-BE49-F238E27FC236}">
                <a16:creationId xmlns:a16="http://schemas.microsoft.com/office/drawing/2014/main" id="{67090AB8-DED3-43B8-A531-43F2D0565E5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94124" y="4732316"/>
            <a:ext cx="4727075" cy="49280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zh-CN" altLang="en-US" sz="2400" b="1" kern="1200" spc="400" dirty="0">
                <a:solidFill>
                  <a:prstClr val="white"/>
                </a:solidFill>
                <a:latin typeface="+mj-ea"/>
                <a:ea typeface="+mj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单击此处编辑母版文本样式</a:t>
            </a:r>
          </a:p>
        </p:txBody>
      </p:sp>
      <p:sp>
        <p:nvSpPr>
          <p:cNvPr id="61" name="文本占位符 73">
            <a:extLst>
              <a:ext uri="{FF2B5EF4-FFF2-40B4-BE49-F238E27FC236}">
                <a16:creationId xmlns:a16="http://schemas.microsoft.com/office/drawing/2014/main" id="{341941AE-B3AB-428B-87E3-23215E0A92E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84783" y="2011595"/>
            <a:ext cx="4727075" cy="49280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zh-CN" altLang="en-US" sz="2400" b="1" kern="1200" spc="4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单击此处编辑母版文本样式</a:t>
            </a:r>
          </a:p>
        </p:txBody>
      </p:sp>
      <p:sp>
        <p:nvSpPr>
          <p:cNvPr id="62" name="文本占位符 75">
            <a:extLst>
              <a:ext uri="{FF2B5EF4-FFF2-40B4-BE49-F238E27FC236}">
                <a16:creationId xmlns:a16="http://schemas.microsoft.com/office/drawing/2014/main" id="{5E0BCB5D-9352-42AF-BC7A-C237A23C1F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94124" y="3825409"/>
            <a:ext cx="5517591" cy="49280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zh-CN" altLang="en-US" sz="2400" b="1" kern="1200" spc="400" dirty="0">
                <a:solidFill>
                  <a:prstClr val="white"/>
                </a:solidFill>
                <a:latin typeface="+mj-ea"/>
                <a:ea typeface="+mj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单击辑母版文本样式</a:t>
            </a:r>
          </a:p>
        </p:txBody>
      </p:sp>
      <p:sp>
        <p:nvSpPr>
          <p:cNvPr id="74" name="图片占位符 73">
            <a:extLst>
              <a:ext uri="{FF2B5EF4-FFF2-40B4-BE49-F238E27FC236}">
                <a16:creationId xmlns:a16="http://schemas.microsoft.com/office/drawing/2014/main" id="{51288268-9ACF-4413-9555-D0DB8229E94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983230" y="-138109"/>
            <a:ext cx="10758309" cy="7134219"/>
          </a:xfrm>
          <a:custGeom>
            <a:avLst/>
            <a:gdLst>
              <a:gd name="connsiteX0" fmla="*/ 1710421 w 10758309"/>
              <a:gd name="connsiteY0" fmla="*/ 0 h 6849838"/>
              <a:gd name="connsiteX1" fmla="*/ 9047888 w 10758309"/>
              <a:gd name="connsiteY1" fmla="*/ 0 h 6849838"/>
              <a:gd name="connsiteX2" fmla="*/ 10758309 w 10758309"/>
              <a:gd name="connsiteY2" fmla="*/ 3420840 h 6849838"/>
              <a:gd name="connsiteX3" fmla="*/ 9043809 w 10758309"/>
              <a:gd name="connsiteY3" fmla="*/ 6849838 h 6849838"/>
              <a:gd name="connsiteX4" fmla="*/ 1714500 w 10758309"/>
              <a:gd name="connsiteY4" fmla="*/ 6849838 h 6849838"/>
              <a:gd name="connsiteX5" fmla="*/ 0 w 10758309"/>
              <a:gd name="connsiteY5" fmla="*/ 3420840 h 6849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758309" h="6849838">
                <a:moveTo>
                  <a:pt x="1710421" y="0"/>
                </a:moveTo>
                <a:lnTo>
                  <a:pt x="9047888" y="0"/>
                </a:lnTo>
                <a:lnTo>
                  <a:pt x="10758309" y="3420840"/>
                </a:lnTo>
                <a:lnTo>
                  <a:pt x="9043809" y="6849838"/>
                </a:lnTo>
                <a:lnTo>
                  <a:pt x="1714500" y="6849838"/>
                </a:lnTo>
                <a:lnTo>
                  <a:pt x="0" y="342084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zh-CN" altLang="en-US" dirty="0"/>
              <a:t>单击图标添加图片</a:t>
            </a:r>
          </a:p>
        </p:txBody>
      </p:sp>
      <p:sp>
        <p:nvSpPr>
          <p:cNvPr id="63" name="文本占位符 77">
            <a:extLst>
              <a:ext uri="{FF2B5EF4-FFF2-40B4-BE49-F238E27FC236}">
                <a16:creationId xmlns:a16="http://schemas.microsoft.com/office/drawing/2014/main" id="{0AB40555-5786-4527-AC50-A298C2A4A97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513221" y="5639224"/>
            <a:ext cx="4679484" cy="49280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zh-CN" altLang="en-US" sz="2400" b="1" kern="1200" spc="400" dirty="0" smtClean="0">
                <a:solidFill>
                  <a:prstClr val="white"/>
                </a:solidFill>
                <a:latin typeface="+mj-ea"/>
                <a:ea typeface="+mj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单击此处编辑母版文本样式</a:t>
            </a:r>
          </a:p>
        </p:txBody>
      </p:sp>
      <p:sp>
        <p:nvSpPr>
          <p:cNvPr id="69" name="文本占位符 68">
            <a:extLst>
              <a:ext uri="{FF2B5EF4-FFF2-40B4-BE49-F238E27FC236}">
                <a16:creationId xmlns:a16="http://schemas.microsoft.com/office/drawing/2014/main" id="{5971F3BB-5AB9-4161-B73D-77B6AA027C2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485113" y="2934763"/>
            <a:ext cx="4786312" cy="5857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zh-CN" altLang="en-US" sz="2400" b="1" kern="1200" spc="400" dirty="0" smtClean="0">
                <a:solidFill>
                  <a:prstClr val="white"/>
                </a:solidFill>
                <a:latin typeface="+mj-ea"/>
                <a:ea typeface="+mj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8841966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副标题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高楼大厦的景色&#10;&#10;描述已自动生成">
            <a:extLst>
              <a:ext uri="{FF2B5EF4-FFF2-40B4-BE49-F238E27FC236}">
                <a16:creationId xmlns:a16="http://schemas.microsoft.com/office/drawing/2014/main" id="{5CA033D6-69A5-4004-AA6C-00EC2FD849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769"/>
          <a:stretch/>
        </p:blipFill>
        <p:spPr>
          <a:xfrm>
            <a:off x="0" y="0"/>
            <a:ext cx="12212877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E53E6E97-F34D-4558-923A-2F718CC10BF1}"/>
              </a:ext>
            </a:extLst>
          </p:cNvPr>
          <p:cNvSpPr/>
          <p:nvPr/>
        </p:nvSpPr>
        <p:spPr>
          <a:xfrm rot="2700000">
            <a:off x="3759413" y="1080159"/>
            <a:ext cx="4697678" cy="4697676"/>
          </a:xfrm>
          <a:prstGeom prst="rect">
            <a:avLst/>
          </a:prstGeom>
          <a:gradFill>
            <a:gsLst>
              <a:gs pos="0">
                <a:schemeClr val="accent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9" name="半闭框 8">
            <a:extLst>
              <a:ext uri="{FF2B5EF4-FFF2-40B4-BE49-F238E27FC236}">
                <a16:creationId xmlns:a16="http://schemas.microsoft.com/office/drawing/2014/main" id="{C1C3CFE6-7F2E-4C5C-B1EC-0522D2080250}"/>
              </a:ext>
            </a:extLst>
          </p:cNvPr>
          <p:cNvSpPr/>
          <p:nvPr/>
        </p:nvSpPr>
        <p:spPr>
          <a:xfrm rot="8100000">
            <a:off x="9233985" y="3077990"/>
            <a:ext cx="702019" cy="702019"/>
          </a:xfrm>
          <a:prstGeom prst="halfFrame">
            <a:avLst>
              <a:gd name="adj1" fmla="val 17603"/>
              <a:gd name="adj2" fmla="val 16479"/>
            </a:avLst>
          </a:prstGeom>
          <a:gradFill>
            <a:gsLst>
              <a:gs pos="0">
                <a:schemeClr val="accent3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0" name="半闭框 9">
            <a:extLst>
              <a:ext uri="{FF2B5EF4-FFF2-40B4-BE49-F238E27FC236}">
                <a16:creationId xmlns:a16="http://schemas.microsoft.com/office/drawing/2014/main" id="{4ECF00AC-5F36-4BE8-890A-414051F88980}"/>
              </a:ext>
            </a:extLst>
          </p:cNvPr>
          <p:cNvSpPr/>
          <p:nvPr/>
        </p:nvSpPr>
        <p:spPr>
          <a:xfrm rot="18900000">
            <a:off x="2280501" y="3077987"/>
            <a:ext cx="702019" cy="702019"/>
          </a:xfrm>
          <a:prstGeom prst="halfFrame">
            <a:avLst>
              <a:gd name="adj1" fmla="val 17603"/>
              <a:gd name="adj2" fmla="val 16479"/>
            </a:avLst>
          </a:prstGeom>
          <a:gradFill>
            <a:gsLst>
              <a:gs pos="0">
                <a:schemeClr val="accent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BA41D36-5033-4DC5-88E2-DED9E105E04E}"/>
              </a:ext>
            </a:extLst>
          </p:cNvPr>
          <p:cNvSpPr/>
          <p:nvPr/>
        </p:nvSpPr>
        <p:spPr>
          <a:xfrm rot="2700000">
            <a:off x="12189174" y="1080160"/>
            <a:ext cx="4697678" cy="4697676"/>
          </a:xfrm>
          <a:prstGeom prst="rect">
            <a:avLst/>
          </a:prstGeom>
          <a:gradFill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1E294CED-2F75-4485-A623-75B8DB4A4F03}"/>
              </a:ext>
            </a:extLst>
          </p:cNvPr>
          <p:cNvSpPr/>
          <p:nvPr/>
        </p:nvSpPr>
        <p:spPr>
          <a:xfrm rot="2700000">
            <a:off x="-4669802" y="1080160"/>
            <a:ext cx="4697678" cy="4697676"/>
          </a:xfrm>
          <a:prstGeom prst="rect">
            <a:avLst/>
          </a:prstGeom>
          <a:gradFill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3" name="标题 1">
            <a:extLst>
              <a:ext uri="{FF2B5EF4-FFF2-40B4-BE49-F238E27FC236}">
                <a16:creationId xmlns:a16="http://schemas.microsoft.com/office/drawing/2014/main" id="{1E46204C-148A-4DBC-9F00-B5DFED5B3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5660" y="3170111"/>
            <a:ext cx="5960680" cy="949579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kumimoji="0" lang="zh-CN" altLang="en-US" sz="6000" b="1" i="0" u="none" strike="noStrike" kern="1200" cap="none" spc="400" normalizeH="0" baseline="0" dirty="0">
                <a:ln>
                  <a:noFill/>
                </a:ln>
                <a:solidFill>
                  <a:prstClr val="white"/>
                </a:solidFill>
                <a:effectLst>
                  <a:outerShdw dist="63500" dir="5400000" algn="t" rotWithShape="0">
                    <a:prstClr val="black">
                      <a:alpha val="10000"/>
                    </a:prstClr>
                  </a:outerShdw>
                </a:effectLst>
                <a:uLnTx/>
                <a:uFillTx/>
                <a:latin typeface="+mj-ea"/>
                <a:ea typeface="+mj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单击此处编辑</a:t>
            </a:r>
          </a:p>
        </p:txBody>
      </p:sp>
      <p:sp>
        <p:nvSpPr>
          <p:cNvPr id="14" name="文本占位符 2">
            <a:extLst>
              <a:ext uri="{FF2B5EF4-FFF2-40B4-BE49-F238E27FC236}">
                <a16:creationId xmlns:a16="http://schemas.microsoft.com/office/drawing/2014/main" id="{F3D81E3A-A8D8-44F4-B4B8-5CFF1BDD70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78764" y="2063742"/>
            <a:ext cx="5434473" cy="1121782"/>
          </a:xfrm>
          <a:prstGeom prst="rect">
            <a:avLst/>
          </a:prstGeom>
        </p:spPr>
        <p:txBody>
          <a:bodyPr>
            <a:spAutoFit/>
          </a:bodyPr>
          <a:lstStyle>
            <a:lvl1pPr marL="0" marR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zh-CN" altLang="en-US" sz="6000" b="1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</a:t>
            </a:r>
          </a:p>
        </p:txBody>
      </p:sp>
    </p:spTree>
    <p:extLst>
      <p:ext uri="{BB962C8B-B14F-4D97-AF65-F5344CB8AC3E}">
        <p14:creationId xmlns:p14="http://schemas.microsoft.com/office/powerpoint/2010/main" val="26951017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7FFDE82-979E-40FC-A01E-27877F33D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8100" y="505493"/>
            <a:ext cx="10515600" cy="54085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zh-CN" altLang="en-US" sz="3200" b="1" i="0" u="none" strike="noStrike" kern="1200" cap="none" spc="0" normalizeH="0" baseline="0" dirty="0">
                <a:ln>
                  <a:noFill/>
                </a:ln>
                <a:gradFill>
                  <a:gsLst>
                    <a:gs pos="10000">
                      <a:schemeClr val="accent2"/>
                    </a:gs>
                    <a:gs pos="64000">
                      <a:schemeClr val="accent1"/>
                    </a:gs>
                  </a:gsLst>
                  <a:lin ang="0" scaled="0"/>
                </a:gradFill>
                <a:effectLst/>
                <a:uLnTx/>
                <a:uFillTx/>
                <a:latin typeface="+mj-ea"/>
                <a:ea typeface="+mj-ea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A6E7041B-2C70-400A-B369-E9E52DAA0EF4}"/>
              </a:ext>
            </a:extLst>
          </p:cNvPr>
          <p:cNvGrpSpPr/>
          <p:nvPr/>
        </p:nvGrpSpPr>
        <p:grpSpPr>
          <a:xfrm>
            <a:off x="570987" y="599626"/>
            <a:ext cx="441297" cy="359054"/>
            <a:chOff x="-588270" y="414241"/>
            <a:chExt cx="841585" cy="684743"/>
          </a:xfrm>
        </p:grpSpPr>
        <p:sp>
          <p:nvSpPr>
            <p:cNvPr id="39" name="图文框 38">
              <a:extLst>
                <a:ext uri="{FF2B5EF4-FFF2-40B4-BE49-F238E27FC236}">
                  <a16:creationId xmlns:a16="http://schemas.microsoft.com/office/drawing/2014/main" id="{8F29EC49-B3BE-4905-918C-3AEF7A6D4A70}"/>
                </a:ext>
              </a:extLst>
            </p:cNvPr>
            <p:cNvSpPr/>
            <p:nvPr/>
          </p:nvSpPr>
          <p:spPr>
            <a:xfrm rot="2700000">
              <a:off x="-588270" y="414241"/>
              <a:ext cx="684743" cy="684743"/>
            </a:xfrm>
            <a:prstGeom prst="frame">
              <a:avLst>
                <a:gd name="adj1" fmla="val 24641"/>
              </a:avLst>
            </a:prstGeom>
            <a:gradFill>
              <a:gsLst>
                <a:gs pos="0">
                  <a:schemeClr val="accent2">
                    <a:alpha val="65000"/>
                  </a:schemeClr>
                </a:gs>
                <a:gs pos="100000">
                  <a:schemeClr val="accent1">
                    <a:alpha val="6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0" name="图文框 39">
              <a:extLst>
                <a:ext uri="{FF2B5EF4-FFF2-40B4-BE49-F238E27FC236}">
                  <a16:creationId xmlns:a16="http://schemas.microsoft.com/office/drawing/2014/main" id="{857FCA66-E8FA-41A9-B04B-1D45DEB4C596}"/>
                </a:ext>
              </a:extLst>
            </p:cNvPr>
            <p:cNvSpPr/>
            <p:nvPr/>
          </p:nvSpPr>
          <p:spPr>
            <a:xfrm rot="2700000">
              <a:off x="-431428" y="414241"/>
              <a:ext cx="684743" cy="684743"/>
            </a:xfrm>
            <a:prstGeom prst="frame">
              <a:avLst>
                <a:gd name="adj1" fmla="val 24641"/>
              </a:avLst>
            </a:prstGeom>
            <a:gradFill>
              <a:gsLst>
                <a:gs pos="0">
                  <a:schemeClr val="accent2">
                    <a:alpha val="30000"/>
                  </a:schemeClr>
                </a:gs>
                <a:gs pos="100000">
                  <a:schemeClr val="accent1">
                    <a:alpha val="30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05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7FFDE82-979E-40FC-A01E-27877F33D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8100" y="505493"/>
            <a:ext cx="10515600" cy="54085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zh-CN" altLang="en-US" sz="32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A6E7041B-2C70-400A-B369-E9E52DAA0EF4}"/>
              </a:ext>
            </a:extLst>
          </p:cNvPr>
          <p:cNvGrpSpPr/>
          <p:nvPr/>
        </p:nvGrpSpPr>
        <p:grpSpPr>
          <a:xfrm>
            <a:off x="570987" y="599626"/>
            <a:ext cx="441297" cy="359054"/>
            <a:chOff x="-588270" y="414241"/>
            <a:chExt cx="841585" cy="684743"/>
          </a:xfrm>
          <a:solidFill>
            <a:schemeClr val="bg1"/>
          </a:solidFill>
          <a:effectLst/>
        </p:grpSpPr>
        <p:sp>
          <p:nvSpPr>
            <p:cNvPr id="39" name="图文框 38">
              <a:extLst>
                <a:ext uri="{FF2B5EF4-FFF2-40B4-BE49-F238E27FC236}">
                  <a16:creationId xmlns:a16="http://schemas.microsoft.com/office/drawing/2014/main" id="{8F29EC49-B3BE-4905-918C-3AEF7A6D4A70}"/>
                </a:ext>
              </a:extLst>
            </p:cNvPr>
            <p:cNvSpPr/>
            <p:nvPr/>
          </p:nvSpPr>
          <p:spPr>
            <a:xfrm rot="2700000">
              <a:off x="-588270" y="414241"/>
              <a:ext cx="684743" cy="684743"/>
            </a:xfrm>
            <a:prstGeom prst="frame">
              <a:avLst>
                <a:gd name="adj1" fmla="val 24641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0" name="图文框 39">
              <a:extLst>
                <a:ext uri="{FF2B5EF4-FFF2-40B4-BE49-F238E27FC236}">
                  <a16:creationId xmlns:a16="http://schemas.microsoft.com/office/drawing/2014/main" id="{857FCA66-E8FA-41A9-B04B-1D45DEB4C596}"/>
                </a:ext>
              </a:extLst>
            </p:cNvPr>
            <p:cNvSpPr/>
            <p:nvPr/>
          </p:nvSpPr>
          <p:spPr>
            <a:xfrm rot="2700000">
              <a:off x="-431428" y="414241"/>
              <a:ext cx="684743" cy="684743"/>
            </a:xfrm>
            <a:prstGeom prst="frame">
              <a:avLst>
                <a:gd name="adj1" fmla="val 24641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135725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84758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封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高楼大厦的景色&#10;&#10;描述已自动生成">
            <a:extLst>
              <a:ext uri="{FF2B5EF4-FFF2-40B4-BE49-F238E27FC236}">
                <a16:creationId xmlns:a16="http://schemas.microsoft.com/office/drawing/2014/main" id="{C6F0D49D-D7C7-4BCC-9E9C-17FB915982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769"/>
          <a:stretch/>
        </p:blipFill>
        <p:spPr>
          <a:xfrm>
            <a:off x="0" y="0"/>
            <a:ext cx="12212877" cy="6858000"/>
          </a:xfrm>
          <a:prstGeom prst="rect">
            <a:avLst/>
          </a:prstGeom>
        </p:spPr>
      </p:pic>
      <p:sp>
        <p:nvSpPr>
          <p:cNvPr id="6" name="图文框 5">
            <a:extLst>
              <a:ext uri="{FF2B5EF4-FFF2-40B4-BE49-F238E27FC236}">
                <a16:creationId xmlns:a16="http://schemas.microsoft.com/office/drawing/2014/main" id="{120035F2-E9A6-4B39-A9AB-28C636E883E8}"/>
              </a:ext>
            </a:extLst>
          </p:cNvPr>
          <p:cNvSpPr/>
          <p:nvPr/>
        </p:nvSpPr>
        <p:spPr>
          <a:xfrm rot="2700000">
            <a:off x="3301857" y="634857"/>
            <a:ext cx="5588286" cy="5588286"/>
          </a:xfrm>
          <a:prstGeom prst="frame">
            <a:avLst>
              <a:gd name="adj1" fmla="val 24641"/>
            </a:avLst>
          </a:prstGeom>
          <a:gradFill>
            <a:gsLst>
              <a:gs pos="0">
                <a:schemeClr val="accent2">
                  <a:alpha val="30000"/>
                </a:schemeClr>
              </a:gs>
              <a:gs pos="100000">
                <a:schemeClr val="accent1">
                  <a:alpha val="3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1CC72A2E-B343-4067-B8B6-EAC4E9B0579D}"/>
              </a:ext>
            </a:extLst>
          </p:cNvPr>
          <p:cNvSpPr/>
          <p:nvPr/>
        </p:nvSpPr>
        <p:spPr>
          <a:xfrm rot="2700000">
            <a:off x="3747161" y="1080159"/>
            <a:ext cx="4697678" cy="4697676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半闭框 7">
            <a:extLst>
              <a:ext uri="{FF2B5EF4-FFF2-40B4-BE49-F238E27FC236}">
                <a16:creationId xmlns:a16="http://schemas.microsoft.com/office/drawing/2014/main" id="{10FB08C7-26AB-428D-9C2A-4329436DF8D9}"/>
              </a:ext>
            </a:extLst>
          </p:cNvPr>
          <p:cNvSpPr/>
          <p:nvPr/>
        </p:nvSpPr>
        <p:spPr>
          <a:xfrm rot="2700000">
            <a:off x="5744991" y="475628"/>
            <a:ext cx="702019" cy="702019"/>
          </a:xfrm>
          <a:prstGeom prst="halfFrame">
            <a:avLst>
              <a:gd name="adj1" fmla="val 17603"/>
              <a:gd name="adj2" fmla="val 16479"/>
            </a:avLst>
          </a:prstGeom>
          <a:gradFill>
            <a:gsLst>
              <a:gs pos="0">
                <a:schemeClr val="accent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9" name="半闭框 8">
            <a:extLst>
              <a:ext uri="{FF2B5EF4-FFF2-40B4-BE49-F238E27FC236}">
                <a16:creationId xmlns:a16="http://schemas.microsoft.com/office/drawing/2014/main" id="{D17D408B-EF69-44BD-99B5-509C1797EF1E}"/>
              </a:ext>
            </a:extLst>
          </p:cNvPr>
          <p:cNvSpPr/>
          <p:nvPr/>
        </p:nvSpPr>
        <p:spPr>
          <a:xfrm rot="13500000">
            <a:off x="5744992" y="5567807"/>
            <a:ext cx="702019" cy="702019"/>
          </a:xfrm>
          <a:prstGeom prst="halfFrame">
            <a:avLst>
              <a:gd name="adj1" fmla="val 17603"/>
              <a:gd name="adj2" fmla="val 16479"/>
            </a:avLst>
          </a:prstGeom>
          <a:gradFill>
            <a:gsLst>
              <a:gs pos="0">
                <a:schemeClr val="accent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" name="半闭框 9">
            <a:extLst>
              <a:ext uri="{FF2B5EF4-FFF2-40B4-BE49-F238E27FC236}">
                <a16:creationId xmlns:a16="http://schemas.microsoft.com/office/drawing/2014/main" id="{E60A9BBF-9D67-496B-BE25-55D7ACD4432D}"/>
              </a:ext>
            </a:extLst>
          </p:cNvPr>
          <p:cNvSpPr/>
          <p:nvPr/>
        </p:nvSpPr>
        <p:spPr>
          <a:xfrm rot="8100000">
            <a:off x="9221459" y="3077990"/>
            <a:ext cx="702019" cy="702019"/>
          </a:xfrm>
          <a:prstGeom prst="halfFrame">
            <a:avLst>
              <a:gd name="adj1" fmla="val 17603"/>
              <a:gd name="adj2" fmla="val 16479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1" name="半闭框 10">
            <a:extLst>
              <a:ext uri="{FF2B5EF4-FFF2-40B4-BE49-F238E27FC236}">
                <a16:creationId xmlns:a16="http://schemas.microsoft.com/office/drawing/2014/main" id="{18F72D94-BE43-46E1-A109-408FA2F83547}"/>
              </a:ext>
            </a:extLst>
          </p:cNvPr>
          <p:cNvSpPr/>
          <p:nvPr/>
        </p:nvSpPr>
        <p:spPr>
          <a:xfrm rot="18900000">
            <a:off x="2267975" y="3077987"/>
            <a:ext cx="702019" cy="702019"/>
          </a:xfrm>
          <a:prstGeom prst="halfFrame">
            <a:avLst>
              <a:gd name="adj1" fmla="val 17603"/>
              <a:gd name="adj2" fmla="val 16479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7" name="文本占位符 16">
            <a:extLst>
              <a:ext uri="{FF2B5EF4-FFF2-40B4-BE49-F238E27FC236}">
                <a16:creationId xmlns:a16="http://schemas.microsoft.com/office/drawing/2014/main" id="{E26D76F1-25CD-414C-AF6B-B50280456E3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67276" y="3846628"/>
            <a:ext cx="3457449" cy="5496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kumimoji="0" lang="zh-CN" altLang="en-US" sz="16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单击此处编辑母版文本样式</a:t>
            </a:r>
          </a:p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15" name="标题 14">
            <a:extLst>
              <a:ext uri="{FF2B5EF4-FFF2-40B4-BE49-F238E27FC236}">
                <a16:creationId xmlns:a16="http://schemas.microsoft.com/office/drawing/2014/main" id="{8CB2E6EC-DDA9-4725-A477-F2739CFB8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46028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zh-CN" altLang="en-US" sz="6000" b="1" i="0" u="none" strike="noStrike" kern="1200" cap="none" spc="0" normalizeH="0" baseline="0" dirty="0">
                <a:ln>
                  <a:noFill/>
                </a:ln>
                <a:gradFill>
                  <a:gsLst>
                    <a:gs pos="10000">
                      <a:schemeClr val="accent2"/>
                    </a:gs>
                    <a:gs pos="64000">
                      <a:schemeClr val="accent1"/>
                    </a:gs>
                  </a:gsLst>
                  <a:lin ang="0" scaled="0"/>
                </a:gradFill>
                <a:effectLst/>
                <a:uLnTx/>
                <a:uFillTx/>
                <a:latin typeface="+mj-ea"/>
                <a:ea typeface="+mj-ea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63735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注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357E8D2A-EE6C-4A6C-9165-0376B314856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73A1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BF62A1E8-0B96-4C17-AD2E-124206B62DE7}"/>
              </a:ext>
            </a:extLst>
          </p:cNvPr>
          <p:cNvSpPr/>
          <p:nvPr userDrawn="1"/>
        </p:nvSpPr>
        <p:spPr>
          <a:xfrm>
            <a:off x="440603" y="759873"/>
            <a:ext cx="662361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600"/>
            <a:r>
              <a:rPr lang="zh-CN" altLang="en-US" sz="18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标注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9ED3CBB8-4DB8-4A3F-B3C7-2C46FE6D41ED}"/>
              </a:ext>
            </a:extLst>
          </p:cNvPr>
          <p:cNvSpPr/>
          <p:nvPr userDrawn="1"/>
        </p:nvSpPr>
        <p:spPr>
          <a:xfrm>
            <a:off x="2572589" y="759873"/>
            <a:ext cx="1402001" cy="51060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600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字体使用 </a:t>
            </a:r>
            <a:endParaRPr lang="en-US" altLang="zh-CN" sz="14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  <a:p>
            <a:pPr defTabSz="609600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  <a:p>
            <a:pPr defTabSz="609600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  <a:p>
            <a:pPr defTabSz="609600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图标</a:t>
            </a:r>
            <a:endParaRPr lang="en-US" altLang="zh-CN" sz="14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  <a:p>
            <a:pPr defTabSz="609600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  <a:p>
            <a:pPr defTabSz="609600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行距</a:t>
            </a:r>
            <a:endParaRPr lang="en-US" altLang="zh-CN" sz="14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  <a:p>
            <a:pPr defTabSz="609600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  <a:p>
            <a:pPr defTabSz="609600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  <a:p>
            <a:pPr defTabSz="609600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背景图片出处</a:t>
            </a:r>
          </a:p>
          <a:p>
            <a:pPr defTabSz="609600">
              <a:lnSpc>
                <a:spcPct val="130000"/>
              </a:lnSpc>
            </a:pPr>
            <a:endParaRPr lang="zh-CN" altLang="en-US" sz="14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  <a:p>
            <a:pPr defTabSz="609600">
              <a:lnSpc>
                <a:spcPct val="130000"/>
              </a:lnSpc>
            </a:pPr>
            <a:endParaRPr lang="zh-CN" altLang="en-US" sz="14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  <a:p>
            <a:pPr defTabSz="609600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声明</a:t>
            </a:r>
            <a:endParaRPr lang="en-US" altLang="zh-CN" sz="14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  <a:p>
            <a:pPr defTabSz="609600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  <a:p>
            <a:pPr defTabSz="609600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  <a:p>
            <a:pPr defTabSz="609600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  <a:p>
            <a:pPr defTabSz="609600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  <a:p>
            <a:pPr defTabSz="609600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  <a:p>
            <a:pPr marL="0" marR="0" lvl="0" indent="0" algn="l" defTabSz="6096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作者</a:t>
            </a:r>
            <a:endParaRPr lang="en-US" altLang="zh-CN" sz="14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90E3187-EF6A-4A89-959F-CCB68610390A}"/>
              </a:ext>
            </a:extLst>
          </p:cNvPr>
          <p:cNvSpPr/>
          <p:nvPr userDrawn="1"/>
        </p:nvSpPr>
        <p:spPr>
          <a:xfrm>
            <a:off x="4153010" y="759873"/>
            <a:ext cx="7074345" cy="50070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600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英文 </a:t>
            </a:r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Arial Black/Arial</a:t>
            </a:r>
          </a:p>
          <a:p>
            <a:pPr defTabSz="609600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中文 微软雅黑</a:t>
            </a:r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/</a:t>
            </a:r>
            <a:r>
              <a:rPr lang="zh-CN" altLang="en-US" sz="1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微软雅黑</a:t>
            </a:r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 light</a:t>
            </a:r>
          </a:p>
          <a:p>
            <a:pPr defTabSz="609600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  <a:p>
            <a:pPr defTabSz="609600">
              <a:lnSpc>
                <a:spcPct val="1300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Microsoft</a:t>
            </a:r>
            <a:r>
              <a:rPr lang="zh-CN" altLang="en-US" sz="1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图标库</a:t>
            </a:r>
            <a:endParaRPr lang="en-US" altLang="zh-CN" sz="14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  <a:p>
            <a:pPr defTabSz="609600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  <a:p>
            <a:pPr defTabSz="609600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正文 </a:t>
            </a:r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1.2</a:t>
            </a:r>
          </a:p>
          <a:p>
            <a:pPr defTabSz="609600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  <a:p>
            <a:pPr defTabSz="609600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  <a:p>
            <a:pPr defTabSz="609600">
              <a:lnSpc>
                <a:spcPct val="1300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pixabay.com</a:t>
            </a:r>
            <a:r>
              <a:rPr lang="zh-CN" altLang="en-US" sz="1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；</a:t>
            </a:r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pexels.com</a:t>
            </a:r>
            <a:endParaRPr lang="zh-CN" altLang="en-US" sz="14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  <a:p>
            <a:pPr defTabSz="609600">
              <a:lnSpc>
                <a:spcPct val="130000"/>
              </a:lnSpc>
            </a:pPr>
            <a:endParaRPr lang="zh-CN" altLang="en-US" sz="14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  <a:p>
            <a:pPr marL="0" marR="0" lvl="0" indent="0" algn="l" defTabSz="6096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335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Black" panose="020B0A04020102020204" pitchFamily="34" charset="0"/>
              <a:ea typeface="微软雅黑" panose="020B0503020204020204" charset="-122"/>
              <a:cs typeface="+mn-cs"/>
            </a:endParaRPr>
          </a:p>
          <a:p>
            <a:pPr marL="0" marR="0" lvl="0" indent="0" algn="l" defTabSz="6096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35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微软雅黑" panose="020B0503020204020204" charset="-122"/>
                <a:cs typeface="+mn-cs"/>
              </a:rPr>
              <a:t>本网站所提供的任何信息内容（包括但不限于 </a:t>
            </a:r>
            <a:r>
              <a:rPr kumimoji="0" lang="en-US" altLang="zh-CN" sz="1335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Segoe UI Light" panose="020B0502040204020203" charset="0"/>
                <a:cs typeface="Arial" panose="020B0604020202020204" pitchFamily="34" charset="0"/>
              </a:rPr>
              <a:t>PPT</a:t>
            </a:r>
            <a:r>
              <a:rPr kumimoji="0" lang="zh-CN" altLang="en-US" sz="1335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Segoe UI Light" panose="020B0502040204020203" charset="0"/>
                <a:cs typeface="Arial" panose="020B0604020202020204" pitchFamily="34" charset="0"/>
              </a:rPr>
              <a:t> </a:t>
            </a:r>
            <a:r>
              <a:rPr kumimoji="0" lang="zh-CN" altLang="en-US" sz="1335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微软雅黑" panose="020B0503020204020204" charset="-122"/>
                <a:cs typeface="+mn-cs"/>
              </a:rPr>
              <a:t>模板、</a:t>
            </a:r>
            <a:r>
              <a:rPr kumimoji="0" lang="en-US" altLang="zh-CN" sz="1335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Segoe UI Light" panose="020B0502040204020203" charset="0"/>
                <a:cs typeface="Arial" panose="020B0604020202020204" pitchFamily="34" charset="0"/>
              </a:rPr>
              <a:t>Word</a:t>
            </a:r>
            <a:r>
              <a:rPr kumimoji="0" lang="zh-CN" altLang="en-US" sz="1335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Segoe UI Light" panose="020B0502040204020203" charset="0"/>
                <a:cs typeface="Arial" panose="020B0604020202020204" pitchFamily="34" charset="0"/>
              </a:rPr>
              <a:t> </a:t>
            </a:r>
            <a:r>
              <a:rPr kumimoji="0" lang="zh-CN" altLang="en-US" sz="1335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微软雅黑" panose="020B0503020204020204" charset="-122"/>
                <a:cs typeface="+mn-cs"/>
              </a:rPr>
              <a:t>文档、</a:t>
            </a:r>
            <a:r>
              <a:rPr kumimoji="0" lang="en-US" altLang="zh-CN" sz="1335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Segoe UI Light" panose="020B0502040204020203" charset="0"/>
                <a:cs typeface="Arial" panose="020B0604020202020204" pitchFamily="34" charset="0"/>
              </a:rPr>
              <a:t>Excel</a:t>
            </a:r>
            <a:r>
              <a:rPr kumimoji="0" lang="zh-CN" altLang="en-US" sz="1335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Segoe UI Light" panose="020B0502040204020203" charset="0"/>
                <a:cs typeface="Arial" panose="020B0604020202020204" pitchFamily="34" charset="0"/>
              </a:rPr>
              <a:t> </a:t>
            </a:r>
            <a:r>
              <a:rPr kumimoji="0" lang="zh-CN" altLang="en-US" sz="1335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微软雅黑" panose="020B0503020204020204" charset="-122"/>
                <a:cs typeface="+mn-cs"/>
              </a:rPr>
              <a:t>图表、图片素材等）均受</a:t>
            </a:r>
            <a:r>
              <a:rPr kumimoji="0" lang="en-US" altLang="zh-CN" sz="1335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微软雅黑" panose="020B0503020204020204" charset="-122"/>
                <a:cs typeface="+mn-cs"/>
              </a:rPr>
              <a:t>《</a:t>
            </a:r>
            <a:r>
              <a:rPr kumimoji="0" lang="zh-CN" altLang="en-US" sz="1335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微软雅黑" panose="020B0503020204020204" charset="-122"/>
                <a:cs typeface="+mn-cs"/>
              </a:rPr>
              <a:t>中华人民共和国著作权法</a:t>
            </a:r>
            <a:r>
              <a:rPr kumimoji="0" lang="en-US" altLang="zh-CN" sz="1335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微软雅黑" panose="020B0503020204020204" charset="-122"/>
                <a:cs typeface="+mn-cs"/>
              </a:rPr>
              <a:t>》</a:t>
            </a:r>
            <a:r>
              <a:rPr kumimoji="0" lang="zh-CN" altLang="en-US" sz="1335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微软雅黑" panose="020B0503020204020204" charset="-122"/>
                <a:cs typeface="+mn-cs"/>
              </a:rPr>
              <a:t>、</a:t>
            </a:r>
            <a:r>
              <a:rPr kumimoji="0" lang="en-US" altLang="zh-CN" sz="1335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微软雅黑" panose="020B0503020204020204" charset="-122"/>
                <a:cs typeface="+mn-cs"/>
              </a:rPr>
              <a:t>《</a:t>
            </a:r>
            <a:r>
              <a:rPr kumimoji="0" lang="zh-CN" altLang="en-US" sz="1335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微软雅黑" panose="020B0503020204020204" charset="-122"/>
                <a:cs typeface="+mn-cs"/>
              </a:rPr>
              <a:t>信息网络传播权保护条例</a:t>
            </a:r>
            <a:r>
              <a:rPr kumimoji="0" lang="en-US" altLang="zh-CN" sz="1335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微软雅黑" panose="020B0503020204020204" charset="-122"/>
                <a:cs typeface="+mn-cs"/>
              </a:rPr>
              <a:t>》</a:t>
            </a:r>
            <a:r>
              <a:rPr kumimoji="0" lang="zh-CN" altLang="en-US" sz="1335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微软雅黑" panose="020B0503020204020204" charset="-122"/>
                <a:cs typeface="+mn-cs"/>
              </a:rPr>
              <a:t>及其他适用的法律法规的保护，未经权利人书面明确授权，信息内容的任何部分</a:t>
            </a:r>
            <a:r>
              <a:rPr kumimoji="0" lang="en-US" altLang="zh-CN" sz="1335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微软雅黑" panose="020B0503020204020204" charset="-122"/>
                <a:cs typeface="+mn-cs"/>
              </a:rPr>
              <a:t>(</a:t>
            </a:r>
            <a:r>
              <a:rPr kumimoji="0" lang="zh-CN" altLang="en-US" sz="1335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微软雅黑" panose="020B0503020204020204" charset="-122"/>
                <a:cs typeface="+mn-cs"/>
              </a:rPr>
              <a:t>包括图片或图表</a:t>
            </a:r>
            <a:r>
              <a:rPr kumimoji="0" lang="en-US" altLang="zh-CN" sz="1335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微软雅黑" panose="020B0503020204020204" charset="-122"/>
                <a:cs typeface="+mn-cs"/>
              </a:rPr>
              <a:t>)</a:t>
            </a:r>
            <a:r>
              <a:rPr kumimoji="0" lang="zh-CN" altLang="en-US" sz="1335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微软雅黑" panose="020B0503020204020204" charset="-122"/>
                <a:cs typeface="+mn-cs"/>
              </a:rPr>
              <a:t>不得被全部或部分的复制、传播、销售，否则将承担法律责任。</a:t>
            </a:r>
            <a:endParaRPr kumimoji="0" lang="en-US" altLang="zh-CN" sz="1335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Black" panose="020B0A04020102020204" pitchFamily="34" charset="0"/>
              <a:ea typeface="微软雅黑" panose="020B0503020204020204" charset="-122"/>
              <a:cs typeface="+mn-cs"/>
            </a:endParaRPr>
          </a:p>
          <a:p>
            <a:pPr marL="0" marR="0" lvl="0" indent="0" algn="l" defTabSz="6096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335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Black" panose="020B0A04020102020204" pitchFamily="34" charset="0"/>
              <a:ea typeface="微软雅黑" panose="020B0503020204020204" charset="-122"/>
              <a:cs typeface="+mn-cs"/>
            </a:endParaRPr>
          </a:p>
          <a:p>
            <a:pPr marL="0" marR="0" lvl="0" indent="0" algn="l" defTabSz="6096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335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Black" panose="020B0A04020102020204" pitchFamily="34" charset="0"/>
              <a:ea typeface="微软雅黑" panose="020B0503020204020204" charset="-122"/>
              <a:cs typeface="+mn-cs"/>
            </a:endParaRPr>
          </a:p>
          <a:p>
            <a:pPr marL="0" marR="0" lvl="0" indent="0" algn="l" defTabSz="6096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5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微软雅黑" panose="020B0503020204020204" charset="-122"/>
                <a:cs typeface="+mn-cs"/>
              </a:rPr>
              <a:t>萱萱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7F33A223-40BD-4F92-BE30-AF4D54380967}"/>
              </a:ext>
            </a:extLst>
          </p:cNvPr>
          <p:cNvSpPr/>
          <p:nvPr userDrawn="1"/>
        </p:nvSpPr>
        <p:spPr>
          <a:xfrm>
            <a:off x="440603" y="182445"/>
            <a:ext cx="85151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600"/>
            <a:r>
              <a:rPr kumimoji="1" lang="en-US" altLang="zh-CN" sz="10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OfficePLUS</a:t>
            </a:r>
            <a:endParaRPr lang="zh-CN" altLang="en-US" sz="10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05511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注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形状&#10;&#10;描述已自动生成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占位符 2"/>
          <p:cNvSpPr>
            <a:spLocks noGrp="1"/>
          </p:cNvSpPr>
          <p:nvPr>
            <p:ph type="body" sz="quarter" idx="11" hasCustomPrompt="1"/>
          </p:nvPr>
        </p:nvSpPr>
        <p:spPr>
          <a:xfrm>
            <a:off x="440603" y="182445"/>
            <a:ext cx="1657138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panose="020B0502040204020203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9" name="文本占位符 2"/>
          <p:cNvSpPr>
            <a:spLocks noGrp="1"/>
          </p:cNvSpPr>
          <p:nvPr>
            <p:ph type="body" sz="quarter" idx="13" hasCustomPrompt="1"/>
          </p:nvPr>
        </p:nvSpPr>
        <p:spPr>
          <a:xfrm>
            <a:off x="4153012" y="759876"/>
            <a:ext cx="7074345" cy="5399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0" name="文本占位符 2"/>
          <p:cNvSpPr>
            <a:spLocks noGrp="1"/>
          </p:cNvSpPr>
          <p:nvPr>
            <p:ph type="body" sz="quarter" idx="14" hasCustomPrompt="1"/>
          </p:nvPr>
        </p:nvSpPr>
        <p:spPr>
          <a:xfrm>
            <a:off x="4153012" y="182445"/>
            <a:ext cx="2259871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panose="020B0502040204020203" charset="0"/>
              </a:defRPr>
            </a:lvl1pPr>
          </a:lstStyle>
          <a:p>
            <a:pPr lvl="0"/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11" name="文本占位符 2"/>
          <p:cNvSpPr>
            <a:spLocks noGrp="1"/>
          </p:cNvSpPr>
          <p:nvPr>
            <p:ph type="body" sz="quarter" idx="10" hasCustomPrompt="1"/>
          </p:nvPr>
        </p:nvSpPr>
        <p:spPr>
          <a:xfrm>
            <a:off x="440603" y="759873"/>
            <a:ext cx="1657138" cy="44026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865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6" name="文本占位符 2"/>
          <p:cNvSpPr>
            <a:spLocks noGrp="1"/>
          </p:cNvSpPr>
          <p:nvPr>
            <p:ph type="body" sz="quarter" idx="15" hasCustomPrompt="1"/>
          </p:nvPr>
        </p:nvSpPr>
        <p:spPr>
          <a:xfrm>
            <a:off x="440603" y="1490309"/>
            <a:ext cx="1657138" cy="460781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panose="020B0502040204020203" charset="0"/>
              </a:defRPr>
            </a:lvl1pPr>
          </a:lstStyle>
          <a:p>
            <a:pPr lvl="0"/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8" name="文本占位符 2"/>
          <p:cNvSpPr>
            <a:spLocks noGrp="1"/>
          </p:cNvSpPr>
          <p:nvPr>
            <p:ph type="body" sz="quarter" idx="16" hasCustomPrompt="1"/>
          </p:nvPr>
        </p:nvSpPr>
        <p:spPr>
          <a:xfrm>
            <a:off x="2377999" y="182445"/>
            <a:ext cx="1494754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panose="020B0502040204020203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4" name="文本占位符 2"/>
          <p:cNvSpPr>
            <a:spLocks noGrp="1"/>
          </p:cNvSpPr>
          <p:nvPr>
            <p:ph type="body" sz="quarter" idx="17" hasCustomPrompt="1"/>
          </p:nvPr>
        </p:nvSpPr>
        <p:spPr>
          <a:xfrm>
            <a:off x="2378000" y="759876"/>
            <a:ext cx="1494754" cy="5399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834123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2452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23" r:id="rId6"/>
    <p:sldLayoutId id="2147483713" r:id="rId7"/>
    <p:sldLayoutId id="2147483714" r:id="rId8"/>
    <p:sldLayoutId id="2147483724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.png"/><Relationship Id="rId7" Type="http://schemas.openxmlformats.org/officeDocument/2006/relationships/image" Target="../media/image14.png"/><Relationship Id="rId12" Type="http://schemas.openxmlformats.org/officeDocument/2006/relationships/image" Target="../media/image19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0" Type="http://schemas.openxmlformats.org/officeDocument/2006/relationships/image" Target="../media/image17.svg"/><Relationship Id="rId4" Type="http://schemas.microsoft.com/office/2007/relationships/hdphoto" Target="../media/hdphoto1.wdp"/><Relationship Id="rId9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hdphoto" Target="../media/hdphoto1.wdp"/><Relationship Id="rId7" Type="http://schemas.openxmlformats.org/officeDocument/2006/relationships/image" Target="../media/image2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Relationship Id="rId9" Type="http://schemas.openxmlformats.org/officeDocument/2006/relationships/image" Target="../media/image25.sv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hdphoto" Target="../media/hdphoto1.wdp"/><Relationship Id="rId7" Type="http://schemas.openxmlformats.org/officeDocument/2006/relationships/image" Target="../media/image3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9" Type="http://schemas.openxmlformats.org/officeDocument/2006/relationships/image" Target="../media/image34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microsoft.com/office/2007/relationships/hdphoto" Target="../media/hdphoto1.wdp"/><Relationship Id="rId7" Type="http://schemas.openxmlformats.org/officeDocument/2006/relationships/image" Target="../media/image3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Relationship Id="rId9" Type="http://schemas.openxmlformats.org/officeDocument/2006/relationships/image" Target="../media/image40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svg"/><Relationship Id="rId3" Type="http://schemas.microsoft.com/office/2007/relationships/hdphoto" Target="../media/hdphoto1.wdp"/><Relationship Id="rId7" Type="http://schemas.openxmlformats.org/officeDocument/2006/relationships/image" Target="../media/image45.svg"/><Relationship Id="rId12" Type="http://schemas.openxmlformats.org/officeDocument/2006/relationships/image" Target="../media/image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11" Type="http://schemas.openxmlformats.org/officeDocument/2006/relationships/image" Target="../media/image49.svg"/><Relationship Id="rId5" Type="http://schemas.openxmlformats.org/officeDocument/2006/relationships/image" Target="../media/image43.svg"/><Relationship Id="rId15" Type="http://schemas.openxmlformats.org/officeDocument/2006/relationships/image" Target="../media/image53.sv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svg"/><Relationship Id="rId1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jpe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jpeg"/><Relationship Id="rId5" Type="http://schemas.openxmlformats.org/officeDocument/2006/relationships/image" Target="../media/image28.jpeg"/><Relationship Id="rId4" Type="http://schemas.openxmlformats.org/officeDocument/2006/relationships/image" Target="../media/image60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61.png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5.svg"/><Relationship Id="rId5" Type="http://schemas.openxmlformats.org/officeDocument/2006/relationships/image" Target="../media/image64.png"/><Relationship Id="rId4" Type="http://schemas.openxmlformats.org/officeDocument/2006/relationships/image" Target="../media/image63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svg"/><Relationship Id="rId3" Type="http://schemas.openxmlformats.org/officeDocument/2006/relationships/image" Target="../media/image1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8.svg"/><Relationship Id="rId5" Type="http://schemas.openxmlformats.org/officeDocument/2006/relationships/image" Target="../media/image67.png"/><Relationship Id="rId10" Type="http://schemas.openxmlformats.org/officeDocument/2006/relationships/image" Target="../media/image72.svg"/><Relationship Id="rId4" Type="http://schemas.microsoft.com/office/2007/relationships/hdphoto" Target="../media/hdphoto1.wdp"/><Relationship Id="rId9" Type="http://schemas.openxmlformats.org/officeDocument/2006/relationships/image" Target="../media/image7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microsoft.com/office/2007/relationships/hdphoto" Target="../media/hdphoto1.wdp"/><Relationship Id="rId7" Type="http://schemas.openxmlformats.org/officeDocument/2006/relationships/diagramColors" Target="../diagrams/colors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占位符 11">
            <a:extLst>
              <a:ext uri="{FF2B5EF4-FFF2-40B4-BE49-F238E27FC236}">
                <a16:creationId xmlns:a16="http://schemas.microsoft.com/office/drawing/2014/main" id="{69C2FFE6-8C39-4211-B221-19F2380C83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altLang="zh-CN" dirty="0"/>
              <a:t>20XX.12.30</a:t>
            </a:r>
            <a:endParaRPr lang="zh-CN" altLang="en-US" dirty="0"/>
          </a:p>
        </p:txBody>
      </p:sp>
      <p:sp>
        <p:nvSpPr>
          <p:cNvPr id="10" name="标题 9">
            <a:extLst>
              <a:ext uri="{FF2B5EF4-FFF2-40B4-BE49-F238E27FC236}">
                <a16:creationId xmlns:a16="http://schemas.microsoft.com/office/drawing/2014/main" id="{9E999234-1320-449B-88F1-01DD60701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1621" y="2569368"/>
            <a:ext cx="5988759" cy="1325563"/>
          </a:xfrm>
        </p:spPr>
        <p:txBody>
          <a:bodyPr/>
          <a:lstStyle/>
          <a:p>
            <a:r>
              <a:rPr lang="zh-CN" altLang="en-US" dirty="0"/>
              <a:t>金融项目商业</a:t>
            </a:r>
            <a:br>
              <a:rPr lang="zh-CN" altLang="en-US" dirty="0"/>
            </a:br>
            <a:r>
              <a:rPr lang="zh-CN" altLang="en-US" dirty="0"/>
              <a:t>计划书</a:t>
            </a:r>
          </a:p>
        </p:txBody>
      </p:sp>
    </p:spTree>
    <p:extLst>
      <p:ext uri="{BB962C8B-B14F-4D97-AF65-F5344CB8AC3E}">
        <p14:creationId xmlns:p14="http://schemas.microsoft.com/office/powerpoint/2010/main" val="16966638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A1FF9C8-9C57-4FD7-A1B8-B3ABBF406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spAutoFit/>
          </a:bodyPr>
          <a:lstStyle/>
          <a:p>
            <a:r>
              <a:rPr kumimoji="0" lang="zh-CN" altLang="en-US" sz="6000" b="1" i="0" u="none" strike="noStrike" kern="1200" cap="none" spc="4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市场研究</a:t>
            </a:r>
            <a:endParaRPr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5F4112E-E7C6-46BF-A79E-B9F99720C8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02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387822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37" descr="高楼大厦的景色&#10;&#10;描述已自动生成">
            <a:extLst>
              <a:ext uri="{FF2B5EF4-FFF2-40B4-BE49-F238E27FC236}">
                <a16:creationId xmlns:a16="http://schemas.microsoft.com/office/drawing/2014/main" id="{99F30D1C-B05E-4061-BBE4-11920274A5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769"/>
          <a:stretch/>
        </p:blipFill>
        <p:spPr>
          <a:xfrm>
            <a:off x="0" y="0"/>
            <a:ext cx="12212877" cy="6858000"/>
          </a:xfrm>
          <a:prstGeom prst="rect">
            <a:avLst/>
          </a:prstGeom>
        </p:spPr>
      </p:pic>
      <p:sp>
        <p:nvSpPr>
          <p:cNvPr id="39" name="矩形 38">
            <a:extLst>
              <a:ext uri="{FF2B5EF4-FFF2-40B4-BE49-F238E27FC236}">
                <a16:creationId xmlns:a16="http://schemas.microsoft.com/office/drawing/2014/main" id="{F4A45048-EC40-4111-A701-71C9F620F520}"/>
              </a:ext>
            </a:extLst>
          </p:cNvPr>
          <p:cNvSpPr/>
          <p:nvPr/>
        </p:nvSpPr>
        <p:spPr>
          <a:xfrm>
            <a:off x="304800" y="272717"/>
            <a:ext cx="11582400" cy="625642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8B50E3C7-D297-405D-ADA7-3796D929138A}"/>
              </a:ext>
            </a:extLst>
          </p:cNvPr>
          <p:cNvGrpSpPr/>
          <p:nvPr/>
        </p:nvGrpSpPr>
        <p:grpSpPr>
          <a:xfrm>
            <a:off x="9138761" y="1635068"/>
            <a:ext cx="2118787" cy="2118787"/>
            <a:chOff x="691172" y="2069837"/>
            <a:chExt cx="2240332" cy="2240332"/>
          </a:xfrm>
        </p:grpSpPr>
        <p:sp>
          <p:nvSpPr>
            <p:cNvPr id="7" name="圆: 空心 6">
              <a:extLst>
                <a:ext uri="{FF2B5EF4-FFF2-40B4-BE49-F238E27FC236}">
                  <a16:creationId xmlns:a16="http://schemas.microsoft.com/office/drawing/2014/main" id="{86B361B2-846D-4279-B5F0-860A58E7A851}"/>
                </a:ext>
              </a:extLst>
            </p:cNvPr>
            <p:cNvSpPr/>
            <p:nvPr/>
          </p:nvSpPr>
          <p:spPr>
            <a:xfrm>
              <a:off x="691172" y="2069837"/>
              <a:ext cx="2240332" cy="2240332"/>
            </a:xfrm>
            <a:prstGeom prst="donut">
              <a:avLst>
                <a:gd name="adj" fmla="val 185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9" name="弧形 18">
              <a:extLst>
                <a:ext uri="{FF2B5EF4-FFF2-40B4-BE49-F238E27FC236}">
                  <a16:creationId xmlns:a16="http://schemas.microsoft.com/office/drawing/2014/main" id="{4405AFFD-A957-4997-9B21-746B6FA44E77}"/>
                </a:ext>
              </a:extLst>
            </p:cNvPr>
            <p:cNvSpPr/>
            <p:nvPr/>
          </p:nvSpPr>
          <p:spPr>
            <a:xfrm>
              <a:off x="691172" y="2069837"/>
              <a:ext cx="2240332" cy="2240332"/>
            </a:xfrm>
            <a:prstGeom prst="arc">
              <a:avLst>
                <a:gd name="adj1" fmla="val 16200000"/>
                <a:gd name="adj2" fmla="val 10331069"/>
              </a:avLst>
            </a:prstGeom>
            <a:ln w="190500" cap="rnd">
              <a:gradFill>
                <a:gsLst>
                  <a:gs pos="0">
                    <a:schemeClr val="accent2"/>
                  </a:gs>
                  <a:gs pos="83000">
                    <a:schemeClr val="tx2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DB644810-9E82-43AC-BEC4-777CDE8E2547}"/>
              </a:ext>
            </a:extLst>
          </p:cNvPr>
          <p:cNvGrpSpPr/>
          <p:nvPr/>
        </p:nvGrpSpPr>
        <p:grpSpPr>
          <a:xfrm>
            <a:off x="950494" y="1635068"/>
            <a:ext cx="2118787" cy="2118787"/>
            <a:chOff x="691172" y="2069837"/>
            <a:chExt cx="2240332" cy="2240332"/>
          </a:xfrm>
        </p:grpSpPr>
        <p:sp>
          <p:nvSpPr>
            <p:cNvPr id="42" name="圆: 空心 41">
              <a:extLst>
                <a:ext uri="{FF2B5EF4-FFF2-40B4-BE49-F238E27FC236}">
                  <a16:creationId xmlns:a16="http://schemas.microsoft.com/office/drawing/2014/main" id="{913BDC45-279F-45FA-83E7-EC0292917F6A}"/>
                </a:ext>
              </a:extLst>
            </p:cNvPr>
            <p:cNvSpPr/>
            <p:nvPr/>
          </p:nvSpPr>
          <p:spPr>
            <a:xfrm>
              <a:off x="691172" y="2069837"/>
              <a:ext cx="2240332" cy="2240332"/>
            </a:xfrm>
            <a:prstGeom prst="donut">
              <a:avLst>
                <a:gd name="adj" fmla="val 185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3" name="弧形 42">
              <a:extLst>
                <a:ext uri="{FF2B5EF4-FFF2-40B4-BE49-F238E27FC236}">
                  <a16:creationId xmlns:a16="http://schemas.microsoft.com/office/drawing/2014/main" id="{AFB44FC2-9F85-4BBC-B0AA-FFBFBED74758}"/>
                </a:ext>
              </a:extLst>
            </p:cNvPr>
            <p:cNvSpPr/>
            <p:nvPr/>
          </p:nvSpPr>
          <p:spPr>
            <a:xfrm>
              <a:off x="691172" y="2069837"/>
              <a:ext cx="2240331" cy="2240332"/>
            </a:xfrm>
            <a:prstGeom prst="arc">
              <a:avLst>
                <a:gd name="adj1" fmla="val 16200000"/>
                <a:gd name="adj2" fmla="val 20044470"/>
              </a:avLst>
            </a:prstGeom>
            <a:ln w="190500" cap="rnd">
              <a:gradFill>
                <a:gsLst>
                  <a:gs pos="0">
                    <a:schemeClr val="accent2"/>
                  </a:gs>
                  <a:gs pos="83000">
                    <a:schemeClr val="tx2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7" name="组合 46">
            <a:extLst>
              <a:ext uri="{FF2B5EF4-FFF2-40B4-BE49-F238E27FC236}">
                <a16:creationId xmlns:a16="http://schemas.microsoft.com/office/drawing/2014/main" id="{9C06A345-F951-4C0A-B77D-1A609131EE6B}"/>
              </a:ext>
            </a:extLst>
          </p:cNvPr>
          <p:cNvGrpSpPr/>
          <p:nvPr/>
        </p:nvGrpSpPr>
        <p:grpSpPr>
          <a:xfrm>
            <a:off x="3679916" y="1635068"/>
            <a:ext cx="2118787" cy="2118787"/>
            <a:chOff x="691172" y="2069837"/>
            <a:chExt cx="2240332" cy="2240332"/>
          </a:xfrm>
        </p:grpSpPr>
        <p:sp>
          <p:nvSpPr>
            <p:cNvPr id="48" name="圆: 空心 47">
              <a:extLst>
                <a:ext uri="{FF2B5EF4-FFF2-40B4-BE49-F238E27FC236}">
                  <a16:creationId xmlns:a16="http://schemas.microsoft.com/office/drawing/2014/main" id="{E85BFDE2-0094-4431-997A-43DD0E149E8A}"/>
                </a:ext>
              </a:extLst>
            </p:cNvPr>
            <p:cNvSpPr/>
            <p:nvPr/>
          </p:nvSpPr>
          <p:spPr>
            <a:xfrm>
              <a:off x="691172" y="2069837"/>
              <a:ext cx="2240332" cy="2240332"/>
            </a:xfrm>
            <a:prstGeom prst="donut">
              <a:avLst>
                <a:gd name="adj" fmla="val 185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9" name="弧形 48">
              <a:extLst>
                <a:ext uri="{FF2B5EF4-FFF2-40B4-BE49-F238E27FC236}">
                  <a16:creationId xmlns:a16="http://schemas.microsoft.com/office/drawing/2014/main" id="{602B45CC-3D91-45C2-87DB-461AE2010254}"/>
                </a:ext>
              </a:extLst>
            </p:cNvPr>
            <p:cNvSpPr/>
            <p:nvPr/>
          </p:nvSpPr>
          <p:spPr>
            <a:xfrm>
              <a:off x="691172" y="2069837"/>
              <a:ext cx="2240332" cy="2240332"/>
            </a:xfrm>
            <a:prstGeom prst="arc">
              <a:avLst>
                <a:gd name="adj1" fmla="val 16200000"/>
                <a:gd name="adj2" fmla="val 1970326"/>
              </a:avLst>
            </a:prstGeom>
            <a:ln w="190500" cap="rnd">
              <a:gradFill>
                <a:gsLst>
                  <a:gs pos="0">
                    <a:schemeClr val="accent2"/>
                  </a:gs>
                  <a:gs pos="83000">
                    <a:schemeClr val="tx2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0" name="组合 49">
            <a:extLst>
              <a:ext uri="{FF2B5EF4-FFF2-40B4-BE49-F238E27FC236}">
                <a16:creationId xmlns:a16="http://schemas.microsoft.com/office/drawing/2014/main" id="{D8706F86-186A-4168-BA9C-990EF48F8E4D}"/>
              </a:ext>
            </a:extLst>
          </p:cNvPr>
          <p:cNvGrpSpPr/>
          <p:nvPr/>
        </p:nvGrpSpPr>
        <p:grpSpPr>
          <a:xfrm>
            <a:off x="6409338" y="1635068"/>
            <a:ext cx="2118787" cy="2118787"/>
            <a:chOff x="691172" y="2069837"/>
            <a:chExt cx="2240332" cy="2240332"/>
          </a:xfrm>
        </p:grpSpPr>
        <p:sp>
          <p:nvSpPr>
            <p:cNvPr id="51" name="圆: 空心 50">
              <a:extLst>
                <a:ext uri="{FF2B5EF4-FFF2-40B4-BE49-F238E27FC236}">
                  <a16:creationId xmlns:a16="http://schemas.microsoft.com/office/drawing/2014/main" id="{FFDDB9F6-2F6D-4CB8-87C4-BE4C53D4843B}"/>
                </a:ext>
              </a:extLst>
            </p:cNvPr>
            <p:cNvSpPr/>
            <p:nvPr/>
          </p:nvSpPr>
          <p:spPr>
            <a:xfrm>
              <a:off x="691172" y="2069837"/>
              <a:ext cx="2240332" cy="2240332"/>
            </a:xfrm>
            <a:prstGeom prst="donut">
              <a:avLst>
                <a:gd name="adj" fmla="val 185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52" name="弧形 51">
              <a:extLst>
                <a:ext uri="{FF2B5EF4-FFF2-40B4-BE49-F238E27FC236}">
                  <a16:creationId xmlns:a16="http://schemas.microsoft.com/office/drawing/2014/main" id="{9DF9A44C-36C0-4E61-9699-F88764F5A896}"/>
                </a:ext>
              </a:extLst>
            </p:cNvPr>
            <p:cNvSpPr/>
            <p:nvPr/>
          </p:nvSpPr>
          <p:spPr>
            <a:xfrm>
              <a:off x="691172" y="2069837"/>
              <a:ext cx="2240332" cy="2240332"/>
            </a:xfrm>
            <a:prstGeom prst="arc">
              <a:avLst>
                <a:gd name="adj1" fmla="val 16200000"/>
                <a:gd name="adj2" fmla="val 6915645"/>
              </a:avLst>
            </a:prstGeom>
            <a:ln w="190500" cap="rnd">
              <a:gradFill>
                <a:gsLst>
                  <a:gs pos="0">
                    <a:schemeClr val="accent2"/>
                  </a:gs>
                  <a:gs pos="83000">
                    <a:schemeClr val="tx2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2" name="文本框 21">
            <a:extLst>
              <a:ext uri="{FF2B5EF4-FFF2-40B4-BE49-F238E27FC236}">
                <a16:creationId xmlns:a16="http://schemas.microsoft.com/office/drawing/2014/main" id="{4A02FF47-00D5-4E70-8E60-6B7B702B1396}"/>
              </a:ext>
            </a:extLst>
          </p:cNvPr>
          <p:cNvSpPr txBox="1"/>
          <p:nvPr/>
        </p:nvSpPr>
        <p:spPr>
          <a:xfrm>
            <a:off x="1356506" y="2278963"/>
            <a:ext cx="1306763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5400" dirty="0">
                <a:latin typeface="+mj-lt"/>
              </a:rPr>
              <a:t>20</a:t>
            </a:r>
            <a:r>
              <a:rPr lang="en-US" altLang="zh-CN" sz="2800" dirty="0">
                <a:latin typeface="+mj-lt"/>
              </a:rPr>
              <a:t>%</a:t>
            </a:r>
            <a:endParaRPr lang="zh-CN" altLang="en-US" dirty="0">
              <a:latin typeface="+mj-lt"/>
            </a:endParaRP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55FF64D1-3A16-4D46-B6D5-F59282214A3F}"/>
              </a:ext>
            </a:extLst>
          </p:cNvPr>
          <p:cNvSpPr txBox="1"/>
          <p:nvPr/>
        </p:nvSpPr>
        <p:spPr>
          <a:xfrm>
            <a:off x="4085928" y="2278963"/>
            <a:ext cx="1306763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5400" dirty="0">
                <a:latin typeface="+mj-lt"/>
              </a:rPr>
              <a:t>35</a:t>
            </a:r>
            <a:r>
              <a:rPr lang="en-US" altLang="zh-CN" sz="2800" dirty="0">
                <a:latin typeface="+mj-lt"/>
              </a:rPr>
              <a:t>%</a:t>
            </a:r>
            <a:endParaRPr lang="zh-CN" altLang="en-US" dirty="0">
              <a:latin typeface="+mj-lt"/>
            </a:endParaRP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BB0DBF75-0617-46AE-BD8E-A37D1AFC1A06}"/>
              </a:ext>
            </a:extLst>
          </p:cNvPr>
          <p:cNvSpPr txBox="1"/>
          <p:nvPr/>
        </p:nvSpPr>
        <p:spPr>
          <a:xfrm>
            <a:off x="6815350" y="2278963"/>
            <a:ext cx="1306763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5400" dirty="0">
                <a:latin typeface="+mj-lt"/>
              </a:rPr>
              <a:t>60</a:t>
            </a:r>
            <a:r>
              <a:rPr lang="en-US" altLang="zh-CN" sz="2800" dirty="0">
                <a:latin typeface="+mj-lt"/>
              </a:rPr>
              <a:t>%</a:t>
            </a:r>
            <a:endParaRPr lang="zh-CN" altLang="en-US" dirty="0">
              <a:latin typeface="+mj-lt"/>
            </a:endParaRP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65564248-5AB0-4604-9765-7940EBEA5F11}"/>
              </a:ext>
            </a:extLst>
          </p:cNvPr>
          <p:cNvSpPr txBox="1"/>
          <p:nvPr/>
        </p:nvSpPr>
        <p:spPr>
          <a:xfrm>
            <a:off x="9544773" y="2278963"/>
            <a:ext cx="1306763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5400" dirty="0">
                <a:latin typeface="+mj-lt"/>
              </a:rPr>
              <a:t>75</a:t>
            </a:r>
            <a:r>
              <a:rPr lang="en-US" altLang="zh-CN" sz="2800" dirty="0">
                <a:latin typeface="+mj-lt"/>
              </a:rPr>
              <a:t>%</a:t>
            </a:r>
            <a:endParaRPr lang="zh-CN" altLang="en-US" dirty="0">
              <a:latin typeface="+mj-lt"/>
            </a:endParaRP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C87F46F0-486C-4043-B51B-7CB78C615825}"/>
              </a:ext>
            </a:extLst>
          </p:cNvPr>
          <p:cNvSpPr txBox="1"/>
          <p:nvPr/>
        </p:nvSpPr>
        <p:spPr>
          <a:xfrm>
            <a:off x="948881" y="4627855"/>
            <a:ext cx="2120400" cy="1250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+mn-ea"/>
              </a:rPr>
              <a:t>受传统金融业的影响，</a:t>
            </a:r>
            <a:r>
              <a:rPr lang="zh-CN" altLang="en-US" sz="1600" b="0" i="0" dirty="0">
                <a:solidFill>
                  <a:srgbClr val="434343"/>
                </a:solidFill>
                <a:effectLst/>
                <a:latin typeface="+mn-ea"/>
              </a:rPr>
              <a:t>个人信贷余额占中国整体信贷余额仅有</a:t>
            </a:r>
            <a:r>
              <a:rPr lang="en-US" altLang="zh-CN" sz="1600" b="0" i="0" dirty="0">
                <a:solidFill>
                  <a:srgbClr val="434343"/>
                </a:solidFill>
                <a:effectLst/>
                <a:latin typeface="+mn-ea"/>
              </a:rPr>
              <a:t>20%</a:t>
            </a:r>
            <a:endParaRPr kumimoji="0" lang="zh-CN" altLang="en-US" sz="1600" b="0" i="0" u="none" strike="noStrike" kern="1200" cap="none" normalizeH="0" baseline="0" noProof="0" dirty="0">
              <a:ln>
                <a:noFill/>
              </a:ln>
              <a:effectLst/>
              <a:uLnTx/>
              <a:uFillTx/>
              <a:latin typeface="+mn-ea"/>
            </a:endParaRPr>
          </a:p>
        </p:txBody>
      </p:sp>
      <p:sp>
        <p:nvSpPr>
          <p:cNvPr id="57" name="矩形: 圆角 56">
            <a:extLst>
              <a:ext uri="{FF2B5EF4-FFF2-40B4-BE49-F238E27FC236}">
                <a16:creationId xmlns:a16="http://schemas.microsoft.com/office/drawing/2014/main" id="{95BC7DAE-7C0F-4EAB-BC5E-852CD01806AD}"/>
              </a:ext>
            </a:extLst>
          </p:cNvPr>
          <p:cNvSpPr/>
          <p:nvPr/>
        </p:nvSpPr>
        <p:spPr>
          <a:xfrm>
            <a:off x="948881" y="4203069"/>
            <a:ext cx="2120400" cy="424786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2400" b="1" spc="300" dirty="0">
                <a:solidFill>
                  <a:schemeClr val="tx2"/>
                </a:solidFill>
                <a:latin typeface="+mj-ea"/>
                <a:ea typeface="+mj-ea"/>
              </a:rPr>
              <a:t>20XX</a:t>
            </a:r>
            <a:r>
              <a:rPr lang="zh-CN" altLang="en-US" sz="2400" b="1" spc="300" dirty="0">
                <a:solidFill>
                  <a:schemeClr val="tx2"/>
                </a:solidFill>
                <a:latin typeface="+mj-ea"/>
                <a:ea typeface="+mj-ea"/>
              </a:rPr>
              <a:t>年</a:t>
            </a:r>
          </a:p>
        </p:txBody>
      </p:sp>
      <p:sp>
        <p:nvSpPr>
          <p:cNvPr id="63" name="文本框 62">
            <a:extLst>
              <a:ext uri="{FF2B5EF4-FFF2-40B4-BE49-F238E27FC236}">
                <a16:creationId xmlns:a16="http://schemas.microsoft.com/office/drawing/2014/main" id="{C64846FE-8CAD-419E-A116-56C8AA1D9211}"/>
              </a:ext>
            </a:extLst>
          </p:cNvPr>
          <p:cNvSpPr txBox="1"/>
          <p:nvPr/>
        </p:nvSpPr>
        <p:spPr>
          <a:xfrm>
            <a:off x="3678303" y="4627855"/>
            <a:ext cx="2120400" cy="955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+mn-ea"/>
              </a:rPr>
              <a:t>资金端与资产端被点燃，互联网金融行业的兴起</a:t>
            </a:r>
          </a:p>
        </p:txBody>
      </p:sp>
      <p:sp>
        <p:nvSpPr>
          <p:cNvPr id="64" name="矩形: 圆角 63">
            <a:extLst>
              <a:ext uri="{FF2B5EF4-FFF2-40B4-BE49-F238E27FC236}">
                <a16:creationId xmlns:a16="http://schemas.microsoft.com/office/drawing/2014/main" id="{61B58AA2-B8C6-4052-BADB-6EC1F24BF555}"/>
              </a:ext>
            </a:extLst>
          </p:cNvPr>
          <p:cNvSpPr/>
          <p:nvPr/>
        </p:nvSpPr>
        <p:spPr>
          <a:xfrm>
            <a:off x="3678303" y="4203069"/>
            <a:ext cx="2120400" cy="424786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spc="300" dirty="0">
                <a:solidFill>
                  <a:schemeClr val="tx2"/>
                </a:solidFill>
                <a:latin typeface="+mj-ea"/>
                <a:ea typeface="+mj-ea"/>
              </a:rPr>
              <a:t>20XX</a:t>
            </a:r>
            <a:r>
              <a:rPr lang="zh-CN" altLang="en-US" sz="2400" b="1" spc="300" dirty="0">
                <a:solidFill>
                  <a:schemeClr val="tx2"/>
                </a:solidFill>
                <a:latin typeface="+mj-ea"/>
                <a:ea typeface="+mj-ea"/>
              </a:rPr>
              <a:t>年</a:t>
            </a:r>
          </a:p>
        </p:txBody>
      </p:sp>
      <p:sp>
        <p:nvSpPr>
          <p:cNvPr id="66" name="文本框 65">
            <a:extLst>
              <a:ext uri="{FF2B5EF4-FFF2-40B4-BE49-F238E27FC236}">
                <a16:creationId xmlns:a16="http://schemas.microsoft.com/office/drawing/2014/main" id="{F02757EC-AC9B-40AD-8D3B-67C47C2E1BA5}"/>
              </a:ext>
            </a:extLst>
          </p:cNvPr>
          <p:cNvSpPr txBox="1"/>
          <p:nvPr/>
        </p:nvSpPr>
        <p:spPr>
          <a:xfrm>
            <a:off x="6407725" y="4627855"/>
            <a:ext cx="2120400" cy="1250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20000"/>
              </a:lnSpc>
              <a:defRPr/>
            </a:pPr>
            <a:r>
              <a:rPr kumimoji="0" lang="zh-CN" altLang="en-US" sz="1600" b="0" i="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+mn-ea"/>
              </a:rPr>
              <a:t>作为被压抑多年的个人信贷需求有所释放，</a:t>
            </a:r>
            <a:r>
              <a:rPr lang="zh-CN" altLang="en-US" sz="1600" dirty="0">
                <a:latin typeface="+mn-ea"/>
              </a:rPr>
              <a:t>大量达成互</a:t>
            </a:r>
            <a:r>
              <a:rPr kumimoji="0" lang="zh-CN" altLang="en-US" sz="1600" b="0" i="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+mn-ea"/>
              </a:rPr>
              <a:t>金平台与传统金融融合</a:t>
            </a:r>
          </a:p>
        </p:txBody>
      </p:sp>
      <p:sp>
        <p:nvSpPr>
          <p:cNvPr id="67" name="矩形: 圆角 66">
            <a:extLst>
              <a:ext uri="{FF2B5EF4-FFF2-40B4-BE49-F238E27FC236}">
                <a16:creationId xmlns:a16="http://schemas.microsoft.com/office/drawing/2014/main" id="{F1FBF653-D4C2-469D-930A-781FF929814F}"/>
              </a:ext>
            </a:extLst>
          </p:cNvPr>
          <p:cNvSpPr/>
          <p:nvPr/>
        </p:nvSpPr>
        <p:spPr>
          <a:xfrm>
            <a:off x="6407725" y="4203069"/>
            <a:ext cx="2120400" cy="424786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30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20XX</a:t>
            </a:r>
            <a:r>
              <a:rPr kumimoji="0" lang="zh-CN" altLang="en-US" sz="2400" b="1" i="0" u="none" strike="noStrike" kern="1200" cap="none" spc="30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年</a:t>
            </a:r>
          </a:p>
        </p:txBody>
      </p:sp>
      <p:sp>
        <p:nvSpPr>
          <p:cNvPr id="69" name="文本框 68">
            <a:extLst>
              <a:ext uri="{FF2B5EF4-FFF2-40B4-BE49-F238E27FC236}">
                <a16:creationId xmlns:a16="http://schemas.microsoft.com/office/drawing/2014/main" id="{DB151F88-2386-4ACA-8759-7630D5134F5F}"/>
              </a:ext>
            </a:extLst>
          </p:cNvPr>
          <p:cNvSpPr txBox="1"/>
          <p:nvPr/>
        </p:nvSpPr>
        <p:spPr>
          <a:xfrm>
            <a:off x="9137148" y="4627855"/>
            <a:ext cx="2120400" cy="1250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+mn-ea"/>
              </a:rPr>
              <a:t>满足不断扩大的中产阶级的投资需求，提高了国内传统金融的风控精准</a:t>
            </a:r>
          </a:p>
        </p:txBody>
      </p:sp>
      <p:sp>
        <p:nvSpPr>
          <p:cNvPr id="70" name="矩形: 圆角 69">
            <a:extLst>
              <a:ext uri="{FF2B5EF4-FFF2-40B4-BE49-F238E27FC236}">
                <a16:creationId xmlns:a16="http://schemas.microsoft.com/office/drawing/2014/main" id="{F66232EC-849F-446E-88C9-BF6A7673BDBE}"/>
              </a:ext>
            </a:extLst>
          </p:cNvPr>
          <p:cNvSpPr/>
          <p:nvPr/>
        </p:nvSpPr>
        <p:spPr>
          <a:xfrm>
            <a:off x="9137148" y="4203069"/>
            <a:ext cx="2120400" cy="424786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30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20XX</a:t>
            </a:r>
            <a:r>
              <a:rPr kumimoji="0" lang="zh-CN" altLang="en-US" sz="2400" b="1" i="0" u="none" strike="noStrike" kern="1200" cap="none" spc="30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年</a:t>
            </a:r>
          </a:p>
        </p:txBody>
      </p: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9AB7D82B-CC54-4AFA-B290-414A864E7231}"/>
              </a:ext>
            </a:extLst>
          </p:cNvPr>
          <p:cNvGrpSpPr/>
          <p:nvPr/>
        </p:nvGrpSpPr>
        <p:grpSpPr>
          <a:xfrm>
            <a:off x="570987" y="599626"/>
            <a:ext cx="441297" cy="359054"/>
            <a:chOff x="-588270" y="414241"/>
            <a:chExt cx="841585" cy="684743"/>
          </a:xfrm>
        </p:grpSpPr>
        <p:sp>
          <p:nvSpPr>
            <p:cNvPr id="58" name="图文框 57">
              <a:extLst>
                <a:ext uri="{FF2B5EF4-FFF2-40B4-BE49-F238E27FC236}">
                  <a16:creationId xmlns:a16="http://schemas.microsoft.com/office/drawing/2014/main" id="{F36C0E39-C8B8-4DFD-8BA3-0E85787F03B2}"/>
                </a:ext>
              </a:extLst>
            </p:cNvPr>
            <p:cNvSpPr/>
            <p:nvPr/>
          </p:nvSpPr>
          <p:spPr>
            <a:xfrm rot="2700000">
              <a:off x="-588270" y="414241"/>
              <a:ext cx="684743" cy="684743"/>
            </a:xfrm>
            <a:prstGeom prst="frame">
              <a:avLst>
                <a:gd name="adj1" fmla="val 24641"/>
              </a:avLst>
            </a:prstGeom>
            <a:gradFill>
              <a:gsLst>
                <a:gs pos="0">
                  <a:schemeClr val="accent2">
                    <a:alpha val="65000"/>
                  </a:schemeClr>
                </a:gs>
                <a:gs pos="100000">
                  <a:schemeClr val="accent1">
                    <a:alpha val="6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图文框 58">
              <a:extLst>
                <a:ext uri="{FF2B5EF4-FFF2-40B4-BE49-F238E27FC236}">
                  <a16:creationId xmlns:a16="http://schemas.microsoft.com/office/drawing/2014/main" id="{6AABC16B-5743-44C0-9DB0-BC380516DACE}"/>
                </a:ext>
              </a:extLst>
            </p:cNvPr>
            <p:cNvSpPr/>
            <p:nvPr/>
          </p:nvSpPr>
          <p:spPr>
            <a:xfrm rot="2700000">
              <a:off x="-431428" y="414241"/>
              <a:ext cx="684743" cy="684743"/>
            </a:xfrm>
            <a:prstGeom prst="frame">
              <a:avLst>
                <a:gd name="adj1" fmla="val 24641"/>
              </a:avLst>
            </a:prstGeom>
            <a:gradFill>
              <a:gsLst>
                <a:gs pos="0">
                  <a:schemeClr val="accent2">
                    <a:alpha val="30000"/>
                  </a:schemeClr>
                </a:gs>
                <a:gs pos="100000">
                  <a:schemeClr val="accent1">
                    <a:alpha val="30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标题 1">
            <a:extLst>
              <a:ext uri="{FF2B5EF4-FFF2-40B4-BE49-F238E27FC236}">
                <a16:creationId xmlns:a16="http://schemas.microsoft.com/office/drawing/2014/main" id="{87385F51-CEF1-4999-A84E-165AEC92B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个人信贷余额占比</a:t>
            </a:r>
          </a:p>
        </p:txBody>
      </p:sp>
    </p:spTree>
    <p:extLst>
      <p:ext uri="{BB962C8B-B14F-4D97-AF65-F5344CB8AC3E}">
        <p14:creationId xmlns:p14="http://schemas.microsoft.com/office/powerpoint/2010/main" val="32744213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 descr="高楼大厦的景色&#10;&#10;描述已自动生成">
            <a:extLst>
              <a:ext uri="{FF2B5EF4-FFF2-40B4-BE49-F238E27FC236}">
                <a16:creationId xmlns:a16="http://schemas.microsoft.com/office/drawing/2014/main" id="{2B78E0AB-66B8-414D-AD1E-69843B01FF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769"/>
          <a:stretch/>
        </p:blipFill>
        <p:spPr>
          <a:xfrm>
            <a:off x="0" y="0"/>
            <a:ext cx="12212877" cy="6858000"/>
          </a:xfrm>
          <a:prstGeom prst="rect">
            <a:avLst/>
          </a:prstGeom>
        </p:spPr>
      </p:pic>
      <p:sp>
        <p:nvSpPr>
          <p:cNvPr id="37" name="矩形 36">
            <a:extLst>
              <a:ext uri="{FF2B5EF4-FFF2-40B4-BE49-F238E27FC236}">
                <a16:creationId xmlns:a16="http://schemas.microsoft.com/office/drawing/2014/main" id="{93680D62-5692-41EB-A367-AB1A51A23C8B}"/>
              </a:ext>
            </a:extLst>
          </p:cNvPr>
          <p:cNvSpPr/>
          <p:nvPr/>
        </p:nvSpPr>
        <p:spPr>
          <a:xfrm>
            <a:off x="304800" y="272717"/>
            <a:ext cx="11582400" cy="625642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26AEEC43-DE9A-44A1-A891-EF6BDD30E848}"/>
              </a:ext>
            </a:extLst>
          </p:cNvPr>
          <p:cNvSpPr/>
          <p:nvPr/>
        </p:nvSpPr>
        <p:spPr>
          <a:xfrm>
            <a:off x="11154571" y="0"/>
            <a:ext cx="1253329" cy="6858000"/>
          </a:xfrm>
          <a:prstGeom prst="rect">
            <a:avLst/>
          </a:prstGeom>
          <a:gradFill flip="none" rotWithShape="1">
            <a:gsLst>
              <a:gs pos="100000">
                <a:schemeClr val="accent1"/>
              </a:gs>
              <a:gs pos="0">
                <a:schemeClr val="accent2"/>
              </a:gs>
            </a:gsLst>
            <a:lin ang="2700000" scaled="0"/>
            <a:tileRect/>
          </a:gradFill>
          <a:ln>
            <a:noFill/>
          </a:ln>
          <a:effectLst>
            <a:outerShdw blurRad="508000" dist="63500" dir="5400000" algn="t" rotWithShape="0">
              <a:schemeClr val="accent1">
                <a:lumMod val="40000"/>
                <a:lumOff val="6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prstClr val="white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AFFC34F-0D79-48E2-B784-4CA1BF5554D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206"/>
          <a:stretch/>
        </p:blipFill>
        <p:spPr>
          <a:xfrm>
            <a:off x="6329627" y="0"/>
            <a:ext cx="4824944" cy="6858000"/>
          </a:xfrm>
          <a:prstGeom prst="rect">
            <a:avLst/>
          </a:prstGeom>
        </p:spPr>
      </p:pic>
      <p:sp>
        <p:nvSpPr>
          <p:cNvPr id="4" name="矩形: 圆角 3">
            <a:extLst>
              <a:ext uri="{FF2B5EF4-FFF2-40B4-BE49-F238E27FC236}">
                <a16:creationId xmlns:a16="http://schemas.microsoft.com/office/drawing/2014/main" id="{1464F062-7EA1-402E-9D0A-D816E32CB030}"/>
              </a:ext>
            </a:extLst>
          </p:cNvPr>
          <p:cNvSpPr/>
          <p:nvPr/>
        </p:nvSpPr>
        <p:spPr>
          <a:xfrm>
            <a:off x="839788" y="1801524"/>
            <a:ext cx="5976580" cy="1297173"/>
          </a:xfrm>
          <a:prstGeom prst="roundRect">
            <a:avLst>
              <a:gd name="adj" fmla="val 0"/>
            </a:avLst>
          </a:prstGeom>
          <a:gradFill flip="none" rotWithShape="1">
            <a:gsLst>
              <a:gs pos="100000">
                <a:schemeClr val="accent1">
                  <a:lumMod val="0"/>
                  <a:lumOff val="100000"/>
                </a:schemeClr>
              </a:gs>
              <a:gs pos="0">
                <a:schemeClr val="bg1"/>
              </a:gs>
            </a:gsLst>
            <a:lin ang="5400000" scaled="1"/>
            <a:tileRect/>
          </a:gradFill>
          <a:ln>
            <a:noFill/>
          </a:ln>
          <a:effectLst>
            <a:outerShdw blurRad="508000" dist="63500" dir="5400000" algn="t" rotWithShape="0">
              <a:schemeClr val="accent1">
                <a:lumMod val="40000"/>
                <a:lumOff val="6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prstClr val="white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929D979F-32F4-4904-A1FD-4FAC10965896}"/>
              </a:ext>
            </a:extLst>
          </p:cNvPr>
          <p:cNvSpPr/>
          <p:nvPr/>
        </p:nvSpPr>
        <p:spPr>
          <a:xfrm>
            <a:off x="1989241" y="1972447"/>
            <a:ext cx="4547132" cy="955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+mn-ea"/>
              </a:rPr>
              <a:t>打造</a:t>
            </a:r>
            <a:r>
              <a:rPr kumimoji="0" lang="en-US" altLang="zh-CN" sz="1600" b="0" i="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+mn-ea"/>
              </a:rPr>
              <a:t>XX</a:t>
            </a:r>
            <a:r>
              <a:rPr kumimoji="0" lang="zh-CN" altLang="en-US" sz="1600" b="0" i="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+mn-ea"/>
              </a:rPr>
              <a:t>地区金融市场服务业标杆企业为目标，以献身上海本土金融数据服务为基点，开始企业商务服务。</a:t>
            </a:r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8461FEF7-0247-48B4-8004-0E9DC89D671F}"/>
              </a:ext>
            </a:extLst>
          </p:cNvPr>
          <p:cNvSpPr/>
          <p:nvPr/>
        </p:nvSpPr>
        <p:spPr>
          <a:xfrm>
            <a:off x="839788" y="4791393"/>
            <a:ext cx="5976580" cy="1297173"/>
          </a:xfrm>
          <a:prstGeom prst="roundRect">
            <a:avLst>
              <a:gd name="adj" fmla="val 0"/>
            </a:avLst>
          </a:prstGeom>
          <a:gradFill flip="none" rotWithShape="1">
            <a:gsLst>
              <a:gs pos="100000">
                <a:schemeClr val="accent1">
                  <a:lumMod val="0"/>
                  <a:lumOff val="100000"/>
                </a:schemeClr>
              </a:gs>
              <a:gs pos="0">
                <a:schemeClr val="bg1"/>
              </a:gs>
            </a:gsLst>
            <a:lin ang="5400000" scaled="1"/>
            <a:tileRect/>
          </a:gradFill>
          <a:ln>
            <a:noFill/>
          </a:ln>
          <a:effectLst>
            <a:outerShdw blurRad="508000" dist="63500" dir="5400000" algn="t" rotWithShape="0">
              <a:schemeClr val="accent1">
                <a:lumMod val="40000"/>
                <a:lumOff val="6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prstClr val="white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1B387534-9B38-4F64-96F5-BE6865FBCA7E}"/>
              </a:ext>
            </a:extLst>
          </p:cNvPr>
          <p:cNvSpPr/>
          <p:nvPr/>
        </p:nvSpPr>
        <p:spPr>
          <a:xfrm>
            <a:off x="1989241" y="4962316"/>
            <a:ext cx="4547132" cy="955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+mn-ea"/>
              </a:rPr>
              <a:t>为银行、证券、期货、贵金属等金融相关企业及个人用户提供金融系统数据存储、及投资理财咨询相关服务。</a:t>
            </a:r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7B6F414B-6B9B-4511-9DDF-22E466906D02}"/>
              </a:ext>
            </a:extLst>
          </p:cNvPr>
          <p:cNvSpPr/>
          <p:nvPr/>
        </p:nvSpPr>
        <p:spPr>
          <a:xfrm>
            <a:off x="839788" y="3296459"/>
            <a:ext cx="5976580" cy="1297173"/>
          </a:xfrm>
          <a:prstGeom prst="roundRect">
            <a:avLst>
              <a:gd name="adj" fmla="val 0"/>
            </a:avLst>
          </a:prstGeom>
          <a:gradFill>
            <a:gsLst>
              <a:gs pos="99000">
                <a:schemeClr val="accent1"/>
              </a:gs>
              <a:gs pos="0">
                <a:schemeClr val="accent2"/>
              </a:gs>
            </a:gsLst>
            <a:lin ang="5400000" scaled="1"/>
          </a:gradFill>
          <a:ln>
            <a:noFill/>
          </a:ln>
          <a:effectLst>
            <a:outerShdw blurRad="508000" dist="63500" dir="5400000" algn="t" rotWithShape="0">
              <a:schemeClr val="accent1">
                <a:lumMod val="40000"/>
                <a:lumOff val="6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prstClr val="white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D5456EC2-F63F-48AE-B6EC-0C184BEC8A31}"/>
              </a:ext>
            </a:extLst>
          </p:cNvPr>
          <p:cNvSpPr/>
          <p:nvPr/>
        </p:nvSpPr>
        <p:spPr>
          <a:xfrm>
            <a:off x="1989241" y="3467382"/>
            <a:ext cx="4547132" cy="955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</a:rPr>
              <a:t>以最完整的金融数据创新模型，最优质的金融数据服务团队，为国内外高净值公司提供最全面的理财信息。</a:t>
            </a:r>
          </a:p>
        </p:txBody>
      </p:sp>
      <p:pic>
        <p:nvPicPr>
          <p:cNvPr id="21" name="图形 20" descr="算盘 轮廓">
            <a:extLst>
              <a:ext uri="{FF2B5EF4-FFF2-40B4-BE49-F238E27FC236}">
                <a16:creationId xmlns:a16="http://schemas.microsoft.com/office/drawing/2014/main" id="{DA012132-E811-4605-A69C-9978577018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037429" y="3588645"/>
            <a:ext cx="712800" cy="712800"/>
          </a:xfrm>
          <a:prstGeom prst="rect">
            <a:avLst/>
          </a:prstGeom>
        </p:spPr>
      </p:pic>
      <p:pic>
        <p:nvPicPr>
          <p:cNvPr id="23" name="图形 22" descr="剪贴板 轮廓">
            <a:extLst>
              <a:ext uri="{FF2B5EF4-FFF2-40B4-BE49-F238E27FC236}">
                <a16:creationId xmlns:a16="http://schemas.microsoft.com/office/drawing/2014/main" id="{B04B7AB0-3716-4BD2-80D9-B681FA7D94F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37429" y="2093710"/>
            <a:ext cx="712800" cy="712800"/>
          </a:xfrm>
          <a:prstGeom prst="rect">
            <a:avLst/>
          </a:prstGeom>
        </p:spPr>
      </p:pic>
      <p:pic>
        <p:nvPicPr>
          <p:cNvPr id="25" name="图形 24" descr="灯泡 轮廓">
            <a:extLst>
              <a:ext uri="{FF2B5EF4-FFF2-40B4-BE49-F238E27FC236}">
                <a16:creationId xmlns:a16="http://schemas.microsoft.com/office/drawing/2014/main" id="{668F6A56-CF58-4109-9BC4-907FA8DCB7D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37429" y="5083579"/>
            <a:ext cx="712800" cy="712800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7F536BDE-564D-44E4-91E0-2E678A413126}"/>
              </a:ext>
            </a:extLst>
          </p:cNvPr>
          <p:cNvGrpSpPr/>
          <p:nvPr/>
        </p:nvGrpSpPr>
        <p:grpSpPr>
          <a:xfrm>
            <a:off x="570987" y="599626"/>
            <a:ext cx="441297" cy="359054"/>
            <a:chOff x="-588270" y="414241"/>
            <a:chExt cx="841585" cy="684743"/>
          </a:xfrm>
        </p:grpSpPr>
        <p:sp>
          <p:nvSpPr>
            <p:cNvPr id="33" name="图文框 32">
              <a:extLst>
                <a:ext uri="{FF2B5EF4-FFF2-40B4-BE49-F238E27FC236}">
                  <a16:creationId xmlns:a16="http://schemas.microsoft.com/office/drawing/2014/main" id="{D0C476BB-1036-4B25-85FF-0C3F7E48445E}"/>
                </a:ext>
              </a:extLst>
            </p:cNvPr>
            <p:cNvSpPr/>
            <p:nvPr/>
          </p:nvSpPr>
          <p:spPr>
            <a:xfrm rot="2700000">
              <a:off x="-588270" y="414241"/>
              <a:ext cx="684743" cy="684743"/>
            </a:xfrm>
            <a:prstGeom prst="frame">
              <a:avLst>
                <a:gd name="adj1" fmla="val 24641"/>
              </a:avLst>
            </a:prstGeom>
            <a:gradFill>
              <a:gsLst>
                <a:gs pos="0">
                  <a:schemeClr val="accent2">
                    <a:alpha val="65000"/>
                  </a:schemeClr>
                </a:gs>
                <a:gs pos="100000">
                  <a:schemeClr val="accent1">
                    <a:alpha val="6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34" name="图文框 33">
              <a:extLst>
                <a:ext uri="{FF2B5EF4-FFF2-40B4-BE49-F238E27FC236}">
                  <a16:creationId xmlns:a16="http://schemas.microsoft.com/office/drawing/2014/main" id="{A4AF16C6-FCB7-4899-A7B2-2FB1011ACB31}"/>
                </a:ext>
              </a:extLst>
            </p:cNvPr>
            <p:cNvSpPr/>
            <p:nvPr/>
          </p:nvSpPr>
          <p:spPr>
            <a:xfrm rot="2700000">
              <a:off x="-431428" y="414241"/>
              <a:ext cx="684743" cy="684743"/>
            </a:xfrm>
            <a:prstGeom prst="frame">
              <a:avLst>
                <a:gd name="adj1" fmla="val 24641"/>
              </a:avLst>
            </a:prstGeom>
            <a:gradFill>
              <a:gsLst>
                <a:gs pos="0">
                  <a:schemeClr val="accent2">
                    <a:alpha val="30000"/>
                  </a:schemeClr>
                </a:gs>
                <a:gs pos="100000">
                  <a:schemeClr val="accent1">
                    <a:alpha val="30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标题 1">
            <a:extLst>
              <a:ext uri="{FF2B5EF4-FFF2-40B4-BE49-F238E27FC236}">
                <a16:creationId xmlns:a16="http://schemas.microsoft.com/office/drawing/2014/main" id="{7153B128-3951-4FBB-94D7-FC0C811BC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目标市场概括</a:t>
            </a:r>
          </a:p>
        </p:txBody>
      </p:sp>
      <p:sp>
        <p:nvSpPr>
          <p:cNvPr id="7" name="图片占位符 6" hidden="1">
            <a:extLst>
              <a:ext uri="{FF2B5EF4-FFF2-40B4-BE49-F238E27FC236}">
                <a16:creationId xmlns:a16="http://schemas.microsoft.com/office/drawing/2014/main" id="{83B13E4A-C70A-40DA-B964-3FE68811D351}"/>
              </a:ext>
            </a:extLst>
          </p:cNvPr>
          <p:cNvSpPr>
            <a:spLocks noGrp="1"/>
          </p:cNvSpPr>
          <p:nvPr>
            <p:ph type="pic" sz="quarter" idx="4294967295"/>
          </p:nvPr>
        </p:nvSpPr>
        <p:spPr>
          <a:xfrm>
            <a:off x="9377729" y="353649"/>
            <a:ext cx="2386012" cy="1012825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5193408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 descr="高楼大厦的景色&#10;&#10;描述已自动生成">
            <a:extLst>
              <a:ext uri="{FF2B5EF4-FFF2-40B4-BE49-F238E27FC236}">
                <a16:creationId xmlns:a16="http://schemas.microsoft.com/office/drawing/2014/main" id="{F63240D1-E56B-4275-BA82-DA1B884F52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769"/>
          <a:stretch/>
        </p:blipFill>
        <p:spPr>
          <a:xfrm>
            <a:off x="0" y="0"/>
            <a:ext cx="12212877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5FDA4003-6676-42B8-847A-7D46C496EAA6}"/>
              </a:ext>
            </a:extLst>
          </p:cNvPr>
          <p:cNvSpPr/>
          <p:nvPr/>
        </p:nvSpPr>
        <p:spPr>
          <a:xfrm>
            <a:off x="304800" y="272717"/>
            <a:ext cx="11582400" cy="625642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六边形 1">
            <a:extLst>
              <a:ext uri="{FF2B5EF4-FFF2-40B4-BE49-F238E27FC236}">
                <a16:creationId xmlns:a16="http://schemas.microsoft.com/office/drawing/2014/main" id="{37C4D4ED-D57F-483E-863D-21794921559F}"/>
              </a:ext>
            </a:extLst>
          </p:cNvPr>
          <p:cNvSpPr/>
          <p:nvPr/>
        </p:nvSpPr>
        <p:spPr>
          <a:xfrm rot="5400000">
            <a:off x="5118922" y="2021421"/>
            <a:ext cx="1947501" cy="1861200"/>
          </a:xfrm>
          <a:prstGeom prst="hexagon">
            <a:avLst>
              <a:gd name="adj" fmla="val 23949"/>
              <a:gd name="vf" fmla="val 115470"/>
            </a:avLst>
          </a:prstGeom>
          <a:gradFill>
            <a:gsLst>
              <a:gs pos="0">
                <a:schemeClr val="accent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8" name="六边形 37">
            <a:extLst>
              <a:ext uri="{FF2B5EF4-FFF2-40B4-BE49-F238E27FC236}">
                <a16:creationId xmlns:a16="http://schemas.microsoft.com/office/drawing/2014/main" id="{4CBA66C3-83A9-4367-8CF6-921C7B4715A0}"/>
              </a:ext>
            </a:extLst>
          </p:cNvPr>
          <p:cNvSpPr/>
          <p:nvPr/>
        </p:nvSpPr>
        <p:spPr>
          <a:xfrm rot="5400000">
            <a:off x="6112509" y="3575863"/>
            <a:ext cx="1947501" cy="1861200"/>
          </a:xfrm>
          <a:prstGeom prst="hexagon">
            <a:avLst>
              <a:gd name="adj" fmla="val 23949"/>
              <a:gd name="vf" fmla="val 11547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9" name="六边形 38">
            <a:extLst>
              <a:ext uri="{FF2B5EF4-FFF2-40B4-BE49-F238E27FC236}">
                <a16:creationId xmlns:a16="http://schemas.microsoft.com/office/drawing/2014/main" id="{BB16AA1D-2BAB-430A-8647-2316C2105A1F}"/>
              </a:ext>
            </a:extLst>
          </p:cNvPr>
          <p:cNvSpPr/>
          <p:nvPr/>
        </p:nvSpPr>
        <p:spPr>
          <a:xfrm rot="5400000">
            <a:off x="4161170" y="3575443"/>
            <a:ext cx="1947501" cy="1862038"/>
          </a:xfrm>
          <a:prstGeom prst="hexagon">
            <a:avLst>
              <a:gd name="adj" fmla="val 23949"/>
              <a:gd name="vf" fmla="val 11547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55E6C9E8-87E5-47DC-8E07-4D0045AE28F2}"/>
              </a:ext>
            </a:extLst>
          </p:cNvPr>
          <p:cNvSpPr txBox="1"/>
          <p:nvPr/>
        </p:nvSpPr>
        <p:spPr>
          <a:xfrm>
            <a:off x="7385461" y="2402729"/>
            <a:ext cx="3966752" cy="659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+mn-ea"/>
              </a:rPr>
              <a:t>融资难，且融资成本高，难以在短时间内筹集到产品所需的资金</a:t>
            </a:r>
          </a:p>
        </p:txBody>
      </p:sp>
      <p:sp>
        <p:nvSpPr>
          <p:cNvPr id="41" name="矩形: 圆角 40">
            <a:extLst>
              <a:ext uri="{FF2B5EF4-FFF2-40B4-BE49-F238E27FC236}">
                <a16:creationId xmlns:a16="http://schemas.microsoft.com/office/drawing/2014/main" id="{CAF658F8-9B65-41C3-8D72-0E72A230D6FB}"/>
              </a:ext>
            </a:extLst>
          </p:cNvPr>
          <p:cNvSpPr/>
          <p:nvPr/>
        </p:nvSpPr>
        <p:spPr>
          <a:xfrm>
            <a:off x="7439763" y="1977943"/>
            <a:ext cx="2481943" cy="423523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zh-CN" altLang="en-US" sz="2400" b="1" spc="300" dirty="0">
                <a:solidFill>
                  <a:schemeClr val="tx2"/>
                </a:solidFill>
                <a:latin typeface="+mj-ea"/>
                <a:ea typeface="+mj-ea"/>
              </a:rPr>
              <a:t>中小企业</a:t>
            </a: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F2A9CAF2-F578-4B9A-BB07-7606B5976DF0}"/>
              </a:ext>
            </a:extLst>
          </p:cNvPr>
          <p:cNvSpPr txBox="1"/>
          <p:nvPr/>
        </p:nvSpPr>
        <p:spPr>
          <a:xfrm>
            <a:off x="8276218" y="4113922"/>
            <a:ext cx="3075995" cy="659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+mn-ea"/>
              </a:rPr>
              <a:t>获得客户的成本较高，难以扩展自身客户来源</a:t>
            </a:r>
          </a:p>
        </p:txBody>
      </p:sp>
      <p:sp>
        <p:nvSpPr>
          <p:cNvPr id="43" name="矩形: 圆角 42">
            <a:extLst>
              <a:ext uri="{FF2B5EF4-FFF2-40B4-BE49-F238E27FC236}">
                <a16:creationId xmlns:a16="http://schemas.microsoft.com/office/drawing/2014/main" id="{952A88D8-B92C-414D-8209-51CB712F4757}"/>
              </a:ext>
            </a:extLst>
          </p:cNvPr>
          <p:cNvSpPr/>
          <p:nvPr/>
        </p:nvSpPr>
        <p:spPr>
          <a:xfrm>
            <a:off x="8330520" y="3689136"/>
            <a:ext cx="2481943" cy="423523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zh-CN" altLang="en-US" sz="2400" b="1" spc="300" dirty="0">
                <a:solidFill>
                  <a:schemeClr val="tx2"/>
                </a:solidFill>
                <a:latin typeface="+mj-ea"/>
                <a:ea typeface="+mj-ea"/>
              </a:rPr>
              <a:t>金融机构</a:t>
            </a: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01AEDEDE-609B-40DF-9157-0A1B95DBE9F1}"/>
              </a:ext>
            </a:extLst>
          </p:cNvPr>
          <p:cNvSpPr txBox="1"/>
          <p:nvPr/>
        </p:nvSpPr>
        <p:spPr>
          <a:xfrm>
            <a:off x="839787" y="4113922"/>
            <a:ext cx="3093194" cy="659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+mn-ea"/>
              </a:rPr>
              <a:t>采购信息不透明，难以以合理价格采购到企业自身需要的商品</a:t>
            </a:r>
          </a:p>
        </p:txBody>
      </p:sp>
      <p:sp>
        <p:nvSpPr>
          <p:cNvPr id="45" name="矩形: 圆角 44">
            <a:extLst>
              <a:ext uri="{FF2B5EF4-FFF2-40B4-BE49-F238E27FC236}">
                <a16:creationId xmlns:a16="http://schemas.microsoft.com/office/drawing/2014/main" id="{8B1D52C1-A193-4D50-8257-F810E69F37F6}"/>
              </a:ext>
            </a:extLst>
          </p:cNvPr>
          <p:cNvSpPr/>
          <p:nvPr/>
        </p:nvSpPr>
        <p:spPr>
          <a:xfrm>
            <a:off x="1451038" y="3689136"/>
            <a:ext cx="2481943" cy="423523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/>
            <a:r>
              <a:rPr lang="zh-CN" altLang="en-US" sz="2400" b="1" spc="300" dirty="0">
                <a:solidFill>
                  <a:schemeClr val="tx2"/>
                </a:solidFill>
                <a:latin typeface="+mj-ea"/>
                <a:ea typeface="+mj-ea"/>
              </a:rPr>
              <a:t>核心企业</a:t>
            </a:r>
          </a:p>
        </p:txBody>
      </p:sp>
      <p:pic>
        <p:nvPicPr>
          <p:cNvPr id="20" name="图形 19" descr="装修房子和火花 轮廓">
            <a:extLst>
              <a:ext uri="{FF2B5EF4-FFF2-40B4-BE49-F238E27FC236}">
                <a16:creationId xmlns:a16="http://schemas.microsoft.com/office/drawing/2014/main" id="{4CEFAD0E-6980-4A9F-8AB4-AD5A2574DC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35472" y="2494821"/>
            <a:ext cx="914400" cy="914400"/>
          </a:xfrm>
          <a:prstGeom prst="rect">
            <a:avLst/>
          </a:prstGeom>
        </p:spPr>
      </p:pic>
      <p:pic>
        <p:nvPicPr>
          <p:cNvPr id="28" name="图形 27" descr="城市 轮廓">
            <a:extLst>
              <a:ext uri="{FF2B5EF4-FFF2-40B4-BE49-F238E27FC236}">
                <a16:creationId xmlns:a16="http://schemas.microsoft.com/office/drawing/2014/main" id="{2B94D407-26DC-4F34-A842-65BE7BC5DE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77720" y="4049262"/>
            <a:ext cx="914400" cy="914400"/>
          </a:xfrm>
          <a:prstGeom prst="rect">
            <a:avLst/>
          </a:prstGeom>
        </p:spPr>
      </p:pic>
      <p:pic>
        <p:nvPicPr>
          <p:cNvPr id="47" name="图形 46" descr="保险箱 轮廓">
            <a:extLst>
              <a:ext uri="{FF2B5EF4-FFF2-40B4-BE49-F238E27FC236}">
                <a16:creationId xmlns:a16="http://schemas.microsoft.com/office/drawing/2014/main" id="{D8833454-947B-4DC7-B3C0-F548FA93C4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629059" y="4071641"/>
            <a:ext cx="914400" cy="914400"/>
          </a:xfrm>
          <a:prstGeom prst="rect">
            <a:avLst/>
          </a:prstGeom>
        </p:spPr>
      </p:pic>
      <p:sp>
        <p:nvSpPr>
          <p:cNvPr id="48" name="文本框 47">
            <a:extLst>
              <a:ext uri="{FF2B5EF4-FFF2-40B4-BE49-F238E27FC236}">
                <a16:creationId xmlns:a16="http://schemas.microsoft.com/office/drawing/2014/main" id="{E98578AF-9BF1-4413-A2B2-EAC1DD788D1F}"/>
              </a:ext>
            </a:extLst>
          </p:cNvPr>
          <p:cNvSpPr txBox="1"/>
          <p:nvPr/>
        </p:nvSpPr>
        <p:spPr>
          <a:xfrm>
            <a:off x="839787" y="1977943"/>
            <a:ext cx="3104756" cy="1551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defRPr/>
            </a:pPr>
            <a:r>
              <a:rPr lang="zh-CN" altLang="zh-CN" sz="1600" dirty="0">
                <a:latin typeface="+mn-ea"/>
              </a:rPr>
              <a:t>企业在市场细分之后的若干“子市场”中，所运用的企业营销活动之“矢”而瞄准的市场方向之“的”的优选过程。</a:t>
            </a:r>
          </a:p>
          <a:p>
            <a:endParaRPr lang="zh-CN" altLang="en-US" dirty="0"/>
          </a:p>
        </p:txBody>
      </p: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66C1272D-1180-4726-8068-D40B9E102251}"/>
              </a:ext>
            </a:extLst>
          </p:cNvPr>
          <p:cNvGrpSpPr/>
          <p:nvPr/>
        </p:nvGrpSpPr>
        <p:grpSpPr>
          <a:xfrm>
            <a:off x="570987" y="599626"/>
            <a:ext cx="441297" cy="359054"/>
            <a:chOff x="-588270" y="414241"/>
            <a:chExt cx="841585" cy="684743"/>
          </a:xfrm>
        </p:grpSpPr>
        <p:sp>
          <p:nvSpPr>
            <p:cNvPr id="46" name="图文框 45">
              <a:extLst>
                <a:ext uri="{FF2B5EF4-FFF2-40B4-BE49-F238E27FC236}">
                  <a16:creationId xmlns:a16="http://schemas.microsoft.com/office/drawing/2014/main" id="{A919B976-32F4-4264-9BCF-65F2D1427854}"/>
                </a:ext>
              </a:extLst>
            </p:cNvPr>
            <p:cNvSpPr/>
            <p:nvPr/>
          </p:nvSpPr>
          <p:spPr>
            <a:xfrm rot="2700000">
              <a:off x="-588270" y="414241"/>
              <a:ext cx="684743" cy="684743"/>
            </a:xfrm>
            <a:prstGeom prst="frame">
              <a:avLst>
                <a:gd name="adj1" fmla="val 24641"/>
              </a:avLst>
            </a:prstGeom>
            <a:gradFill>
              <a:gsLst>
                <a:gs pos="0">
                  <a:schemeClr val="accent2">
                    <a:alpha val="65000"/>
                  </a:schemeClr>
                </a:gs>
                <a:gs pos="100000">
                  <a:schemeClr val="accent1">
                    <a:alpha val="6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图文框 48">
              <a:extLst>
                <a:ext uri="{FF2B5EF4-FFF2-40B4-BE49-F238E27FC236}">
                  <a16:creationId xmlns:a16="http://schemas.microsoft.com/office/drawing/2014/main" id="{56863885-EFBE-4603-95F8-4CF19B294ADE}"/>
                </a:ext>
              </a:extLst>
            </p:cNvPr>
            <p:cNvSpPr/>
            <p:nvPr/>
          </p:nvSpPr>
          <p:spPr>
            <a:xfrm rot="2700000">
              <a:off x="-431428" y="414241"/>
              <a:ext cx="684743" cy="684743"/>
            </a:xfrm>
            <a:prstGeom prst="frame">
              <a:avLst>
                <a:gd name="adj1" fmla="val 24641"/>
              </a:avLst>
            </a:prstGeom>
            <a:gradFill>
              <a:gsLst>
                <a:gs pos="0">
                  <a:schemeClr val="accent2">
                    <a:alpha val="30000"/>
                  </a:schemeClr>
                </a:gs>
                <a:gs pos="100000">
                  <a:schemeClr val="accent1">
                    <a:alpha val="30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标题 3">
            <a:extLst>
              <a:ext uri="{FF2B5EF4-FFF2-40B4-BE49-F238E27FC236}">
                <a16:creationId xmlns:a16="http://schemas.microsoft.com/office/drawing/2014/main" id="{FDF9AF57-6FA4-43F3-9DC1-1665E7989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市场痛点</a:t>
            </a:r>
          </a:p>
        </p:txBody>
      </p:sp>
    </p:spTree>
    <p:extLst>
      <p:ext uri="{BB962C8B-B14F-4D97-AF65-F5344CB8AC3E}">
        <p14:creationId xmlns:p14="http://schemas.microsoft.com/office/powerpoint/2010/main" val="4873528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图片 54" descr="高楼大厦的景色&#10;&#10;描述已自动生成">
            <a:extLst>
              <a:ext uri="{FF2B5EF4-FFF2-40B4-BE49-F238E27FC236}">
                <a16:creationId xmlns:a16="http://schemas.microsoft.com/office/drawing/2014/main" id="{54295CF1-1BAE-4CDD-A1BB-DC13B331B6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769"/>
          <a:stretch/>
        </p:blipFill>
        <p:spPr>
          <a:xfrm>
            <a:off x="0" y="0"/>
            <a:ext cx="12212877" cy="6858000"/>
          </a:xfrm>
          <a:prstGeom prst="rect">
            <a:avLst/>
          </a:prstGeom>
        </p:spPr>
      </p:pic>
      <p:sp>
        <p:nvSpPr>
          <p:cNvPr id="57" name="矩形 56">
            <a:extLst>
              <a:ext uri="{FF2B5EF4-FFF2-40B4-BE49-F238E27FC236}">
                <a16:creationId xmlns:a16="http://schemas.microsoft.com/office/drawing/2014/main" id="{8A1504B4-35E7-4F57-945A-7BCD75A5642D}"/>
              </a:ext>
            </a:extLst>
          </p:cNvPr>
          <p:cNvSpPr/>
          <p:nvPr/>
        </p:nvSpPr>
        <p:spPr>
          <a:xfrm>
            <a:off x="304800" y="272717"/>
            <a:ext cx="11582400" cy="625642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2" name="图片 61">
            <a:extLst>
              <a:ext uri="{FF2B5EF4-FFF2-40B4-BE49-F238E27FC236}">
                <a16:creationId xmlns:a16="http://schemas.microsoft.com/office/drawing/2014/main" id="{975D774E-681D-41F9-B927-C09B97DB14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30" t="39151" r="70" b="15657"/>
          <a:stretch>
            <a:fillRect/>
          </a:stretch>
        </p:blipFill>
        <p:spPr>
          <a:xfrm>
            <a:off x="6131893" y="3463248"/>
            <a:ext cx="1794662" cy="1712337"/>
          </a:xfrm>
          <a:custGeom>
            <a:avLst/>
            <a:gdLst>
              <a:gd name="connsiteX0" fmla="*/ 0 w 1794662"/>
              <a:gd name="connsiteY0" fmla="*/ 0 h 1712337"/>
              <a:gd name="connsiteX1" fmla="*/ 1794662 w 1794662"/>
              <a:gd name="connsiteY1" fmla="*/ 0 h 1712337"/>
              <a:gd name="connsiteX2" fmla="*/ 1794662 w 1794662"/>
              <a:gd name="connsiteY2" fmla="*/ 1712337 h 1712337"/>
              <a:gd name="connsiteX3" fmla="*/ 0 w 1794662"/>
              <a:gd name="connsiteY3" fmla="*/ 1712337 h 1712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94662" h="1712337">
                <a:moveTo>
                  <a:pt x="0" y="0"/>
                </a:moveTo>
                <a:lnTo>
                  <a:pt x="1794662" y="0"/>
                </a:lnTo>
                <a:lnTo>
                  <a:pt x="1794662" y="1712337"/>
                </a:lnTo>
                <a:lnTo>
                  <a:pt x="0" y="1712337"/>
                </a:lnTo>
                <a:close/>
              </a:path>
            </a:pathLst>
          </a:custGeom>
        </p:spPr>
      </p:pic>
      <p:pic>
        <p:nvPicPr>
          <p:cNvPr id="59" name="图片 58">
            <a:extLst>
              <a:ext uri="{FF2B5EF4-FFF2-40B4-BE49-F238E27FC236}">
                <a16:creationId xmlns:a16="http://schemas.microsoft.com/office/drawing/2014/main" id="{CAACA87B-8593-4588-8697-0B7F786743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74" t="17582" r="9787" b="41849"/>
          <a:stretch>
            <a:fillRect/>
          </a:stretch>
        </p:blipFill>
        <p:spPr>
          <a:xfrm>
            <a:off x="4265445" y="3463248"/>
            <a:ext cx="1794662" cy="1712337"/>
          </a:xfrm>
          <a:custGeom>
            <a:avLst/>
            <a:gdLst>
              <a:gd name="connsiteX0" fmla="*/ 0 w 1794662"/>
              <a:gd name="connsiteY0" fmla="*/ 0 h 1712337"/>
              <a:gd name="connsiteX1" fmla="*/ 1794662 w 1794662"/>
              <a:gd name="connsiteY1" fmla="*/ 0 h 1712337"/>
              <a:gd name="connsiteX2" fmla="*/ 1794662 w 1794662"/>
              <a:gd name="connsiteY2" fmla="*/ 1712337 h 1712337"/>
              <a:gd name="connsiteX3" fmla="*/ 0 w 1794662"/>
              <a:gd name="connsiteY3" fmla="*/ 1712337 h 1712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94662" h="1712337">
                <a:moveTo>
                  <a:pt x="0" y="0"/>
                </a:moveTo>
                <a:lnTo>
                  <a:pt x="1794662" y="0"/>
                </a:lnTo>
                <a:lnTo>
                  <a:pt x="1794662" y="1712337"/>
                </a:lnTo>
                <a:lnTo>
                  <a:pt x="0" y="1712337"/>
                </a:lnTo>
                <a:close/>
              </a:path>
            </a:pathLst>
          </a:cu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C2690AE3-9340-4CBE-BE05-D52F8EEBF6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95" t="1500" r="15078" b="5676"/>
          <a:stretch>
            <a:fillRect/>
          </a:stretch>
        </p:blipFill>
        <p:spPr>
          <a:xfrm>
            <a:off x="6131893" y="1682417"/>
            <a:ext cx="1794662" cy="1712337"/>
          </a:xfrm>
          <a:custGeom>
            <a:avLst/>
            <a:gdLst>
              <a:gd name="connsiteX0" fmla="*/ 0 w 1794662"/>
              <a:gd name="connsiteY0" fmla="*/ 0 h 1712337"/>
              <a:gd name="connsiteX1" fmla="*/ 1794662 w 1794662"/>
              <a:gd name="connsiteY1" fmla="*/ 0 h 1712337"/>
              <a:gd name="connsiteX2" fmla="*/ 1794662 w 1794662"/>
              <a:gd name="connsiteY2" fmla="*/ 1712337 h 1712337"/>
              <a:gd name="connsiteX3" fmla="*/ 0 w 1794662"/>
              <a:gd name="connsiteY3" fmla="*/ 1712337 h 1712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94662" h="1712337">
                <a:moveTo>
                  <a:pt x="0" y="0"/>
                </a:moveTo>
                <a:lnTo>
                  <a:pt x="1794662" y="0"/>
                </a:lnTo>
                <a:lnTo>
                  <a:pt x="1794662" y="1712337"/>
                </a:lnTo>
                <a:lnTo>
                  <a:pt x="0" y="1712337"/>
                </a:lnTo>
                <a:close/>
              </a:path>
            </a:pathLst>
          </a:cu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5583D85D-AC35-4B79-A5AD-3D9CF3F9AF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1" t="249" r="10530" b="1956"/>
          <a:stretch>
            <a:fillRect/>
          </a:stretch>
        </p:blipFill>
        <p:spPr>
          <a:xfrm>
            <a:off x="4265445" y="1682417"/>
            <a:ext cx="1794662" cy="1712337"/>
          </a:xfrm>
          <a:custGeom>
            <a:avLst/>
            <a:gdLst>
              <a:gd name="connsiteX0" fmla="*/ 0 w 1794662"/>
              <a:gd name="connsiteY0" fmla="*/ 0 h 1712337"/>
              <a:gd name="connsiteX1" fmla="*/ 1794662 w 1794662"/>
              <a:gd name="connsiteY1" fmla="*/ 0 h 1712337"/>
              <a:gd name="connsiteX2" fmla="*/ 1794662 w 1794662"/>
              <a:gd name="connsiteY2" fmla="*/ 1712337 h 1712337"/>
              <a:gd name="connsiteX3" fmla="*/ 0 w 1794662"/>
              <a:gd name="connsiteY3" fmla="*/ 1712337 h 1712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94662" h="1712337">
                <a:moveTo>
                  <a:pt x="0" y="0"/>
                </a:moveTo>
                <a:lnTo>
                  <a:pt x="1794662" y="0"/>
                </a:lnTo>
                <a:lnTo>
                  <a:pt x="1794662" y="1712337"/>
                </a:lnTo>
                <a:lnTo>
                  <a:pt x="0" y="1712337"/>
                </a:lnTo>
                <a:close/>
              </a:path>
            </a:pathLst>
          </a:cu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BB4234FF-8824-4A5F-98DB-CC3720E0B7E0}"/>
              </a:ext>
            </a:extLst>
          </p:cNvPr>
          <p:cNvGrpSpPr/>
          <p:nvPr/>
        </p:nvGrpSpPr>
        <p:grpSpPr>
          <a:xfrm>
            <a:off x="7512391" y="2121490"/>
            <a:ext cx="971899" cy="834189"/>
            <a:chOff x="7509460" y="2177401"/>
            <a:chExt cx="971899" cy="834189"/>
          </a:xfrm>
        </p:grpSpPr>
        <p:sp>
          <p:nvSpPr>
            <p:cNvPr id="22" name="菱形 21">
              <a:extLst>
                <a:ext uri="{FF2B5EF4-FFF2-40B4-BE49-F238E27FC236}">
                  <a16:creationId xmlns:a16="http://schemas.microsoft.com/office/drawing/2014/main" id="{7BBDE46D-C0FF-4E58-A894-1EE56A0E1208}"/>
                </a:ext>
              </a:extLst>
            </p:cNvPr>
            <p:cNvSpPr/>
            <p:nvPr/>
          </p:nvSpPr>
          <p:spPr>
            <a:xfrm>
              <a:off x="7509460" y="2177401"/>
              <a:ext cx="834189" cy="834189"/>
            </a:xfrm>
            <a:prstGeom prst="diamond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菱形 22">
              <a:extLst>
                <a:ext uri="{FF2B5EF4-FFF2-40B4-BE49-F238E27FC236}">
                  <a16:creationId xmlns:a16="http://schemas.microsoft.com/office/drawing/2014/main" id="{F7552F89-3C73-4EA9-9C25-306EE6D4A7BA}"/>
                </a:ext>
              </a:extLst>
            </p:cNvPr>
            <p:cNvSpPr/>
            <p:nvPr/>
          </p:nvSpPr>
          <p:spPr>
            <a:xfrm>
              <a:off x="7647170" y="2177401"/>
              <a:ext cx="834189" cy="834189"/>
            </a:xfrm>
            <a:prstGeom prst="diamond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 dirty="0"/>
            </a:p>
          </p:txBody>
        </p: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F4E1D622-819A-4921-9D15-B0A84DC7ED9B}"/>
              </a:ext>
            </a:extLst>
          </p:cNvPr>
          <p:cNvGrpSpPr/>
          <p:nvPr/>
        </p:nvGrpSpPr>
        <p:grpSpPr>
          <a:xfrm>
            <a:off x="7512391" y="3902321"/>
            <a:ext cx="971899" cy="834189"/>
            <a:chOff x="7509460" y="2177401"/>
            <a:chExt cx="971899" cy="834189"/>
          </a:xfrm>
        </p:grpSpPr>
        <p:sp>
          <p:nvSpPr>
            <p:cNvPr id="27" name="菱形 26">
              <a:extLst>
                <a:ext uri="{FF2B5EF4-FFF2-40B4-BE49-F238E27FC236}">
                  <a16:creationId xmlns:a16="http://schemas.microsoft.com/office/drawing/2014/main" id="{2C8D95FD-130C-4060-8614-3F2CF8BFAA78}"/>
                </a:ext>
              </a:extLst>
            </p:cNvPr>
            <p:cNvSpPr/>
            <p:nvPr/>
          </p:nvSpPr>
          <p:spPr>
            <a:xfrm>
              <a:off x="7509460" y="2177401"/>
              <a:ext cx="834189" cy="834189"/>
            </a:xfrm>
            <a:prstGeom prst="diamond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菱形 27">
              <a:extLst>
                <a:ext uri="{FF2B5EF4-FFF2-40B4-BE49-F238E27FC236}">
                  <a16:creationId xmlns:a16="http://schemas.microsoft.com/office/drawing/2014/main" id="{BD164C5C-115C-434D-95B4-91FBBF7D339D}"/>
                </a:ext>
              </a:extLst>
            </p:cNvPr>
            <p:cNvSpPr/>
            <p:nvPr/>
          </p:nvSpPr>
          <p:spPr>
            <a:xfrm>
              <a:off x="7647170" y="2177401"/>
              <a:ext cx="834189" cy="834189"/>
            </a:xfrm>
            <a:prstGeom prst="diamond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2753940E-DD80-4F85-9D82-15FFFB17E0F2}"/>
              </a:ext>
            </a:extLst>
          </p:cNvPr>
          <p:cNvGrpSpPr/>
          <p:nvPr/>
        </p:nvGrpSpPr>
        <p:grpSpPr>
          <a:xfrm flipH="1">
            <a:off x="3731371" y="3902321"/>
            <a:ext cx="971899" cy="834189"/>
            <a:chOff x="7509460" y="2177401"/>
            <a:chExt cx="971899" cy="834189"/>
          </a:xfrm>
        </p:grpSpPr>
        <p:sp>
          <p:nvSpPr>
            <p:cNvPr id="30" name="菱形 29">
              <a:extLst>
                <a:ext uri="{FF2B5EF4-FFF2-40B4-BE49-F238E27FC236}">
                  <a16:creationId xmlns:a16="http://schemas.microsoft.com/office/drawing/2014/main" id="{7C9339A5-2069-48DA-8269-9C051C70B5D7}"/>
                </a:ext>
              </a:extLst>
            </p:cNvPr>
            <p:cNvSpPr/>
            <p:nvPr/>
          </p:nvSpPr>
          <p:spPr>
            <a:xfrm>
              <a:off x="7509460" y="2177401"/>
              <a:ext cx="834189" cy="834189"/>
            </a:xfrm>
            <a:prstGeom prst="diamond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菱形 30">
              <a:extLst>
                <a:ext uri="{FF2B5EF4-FFF2-40B4-BE49-F238E27FC236}">
                  <a16:creationId xmlns:a16="http://schemas.microsoft.com/office/drawing/2014/main" id="{FD8202D0-832B-4DF8-BD87-A207DF66C916}"/>
                </a:ext>
              </a:extLst>
            </p:cNvPr>
            <p:cNvSpPr/>
            <p:nvPr/>
          </p:nvSpPr>
          <p:spPr>
            <a:xfrm>
              <a:off x="7647170" y="2177401"/>
              <a:ext cx="834189" cy="834189"/>
            </a:xfrm>
            <a:prstGeom prst="diamond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F3A6E134-5CCE-47E8-94D4-0E34B27D9E48}"/>
              </a:ext>
            </a:extLst>
          </p:cNvPr>
          <p:cNvGrpSpPr/>
          <p:nvPr/>
        </p:nvGrpSpPr>
        <p:grpSpPr>
          <a:xfrm flipH="1">
            <a:off x="3731371" y="2061410"/>
            <a:ext cx="971899" cy="834189"/>
            <a:chOff x="7509460" y="2177401"/>
            <a:chExt cx="971899" cy="834189"/>
          </a:xfrm>
        </p:grpSpPr>
        <p:sp>
          <p:nvSpPr>
            <p:cNvPr id="33" name="菱形 32">
              <a:extLst>
                <a:ext uri="{FF2B5EF4-FFF2-40B4-BE49-F238E27FC236}">
                  <a16:creationId xmlns:a16="http://schemas.microsoft.com/office/drawing/2014/main" id="{EADC7B0D-6CAF-49AC-A56E-CC3EF0211BAD}"/>
                </a:ext>
              </a:extLst>
            </p:cNvPr>
            <p:cNvSpPr/>
            <p:nvPr/>
          </p:nvSpPr>
          <p:spPr>
            <a:xfrm>
              <a:off x="7509460" y="2177401"/>
              <a:ext cx="834189" cy="834189"/>
            </a:xfrm>
            <a:prstGeom prst="diamond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菱形 33">
              <a:extLst>
                <a:ext uri="{FF2B5EF4-FFF2-40B4-BE49-F238E27FC236}">
                  <a16:creationId xmlns:a16="http://schemas.microsoft.com/office/drawing/2014/main" id="{5E9E50A3-6775-4922-9799-EAA81E7AB618}"/>
                </a:ext>
              </a:extLst>
            </p:cNvPr>
            <p:cNvSpPr/>
            <p:nvPr/>
          </p:nvSpPr>
          <p:spPr>
            <a:xfrm>
              <a:off x="7647170" y="2177401"/>
              <a:ext cx="834189" cy="834189"/>
            </a:xfrm>
            <a:prstGeom prst="diamond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5" name="文本框 34">
            <a:extLst>
              <a:ext uri="{FF2B5EF4-FFF2-40B4-BE49-F238E27FC236}">
                <a16:creationId xmlns:a16="http://schemas.microsoft.com/office/drawing/2014/main" id="{609B1E42-2485-4D2E-B050-8F8CFD48F7EF}"/>
              </a:ext>
            </a:extLst>
          </p:cNvPr>
          <p:cNvSpPr txBox="1"/>
          <p:nvPr/>
        </p:nvSpPr>
        <p:spPr>
          <a:xfrm>
            <a:off x="7641965" y="2292362"/>
            <a:ext cx="56345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3200" dirty="0">
                <a:solidFill>
                  <a:schemeClr val="bg1"/>
                </a:solidFill>
                <a:latin typeface="+mj-lt"/>
              </a:rPr>
              <a:t>W</a:t>
            </a:r>
            <a:endParaRPr lang="zh-CN" altLang="en-US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44F0F9CF-9103-488E-AE4C-D8A775044170}"/>
              </a:ext>
            </a:extLst>
          </p:cNvPr>
          <p:cNvSpPr txBox="1"/>
          <p:nvPr/>
        </p:nvSpPr>
        <p:spPr>
          <a:xfrm>
            <a:off x="7639663" y="4073193"/>
            <a:ext cx="56345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3200" dirty="0">
                <a:solidFill>
                  <a:schemeClr val="bg1"/>
                </a:solidFill>
                <a:latin typeface="+mj-lt"/>
              </a:rPr>
              <a:t>T</a:t>
            </a:r>
            <a:endParaRPr lang="zh-CN" altLang="en-US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B83C9019-DDF8-462B-9DFE-0B44D094686E}"/>
              </a:ext>
            </a:extLst>
          </p:cNvPr>
          <p:cNvSpPr txBox="1"/>
          <p:nvPr/>
        </p:nvSpPr>
        <p:spPr>
          <a:xfrm>
            <a:off x="3983716" y="4073193"/>
            <a:ext cx="56345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3200" dirty="0">
                <a:solidFill>
                  <a:schemeClr val="bg1"/>
                </a:solidFill>
                <a:latin typeface="+mj-lt"/>
              </a:rPr>
              <a:t>O</a:t>
            </a:r>
            <a:endParaRPr lang="zh-CN" altLang="en-US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66E4A243-4A89-4466-AC57-F47669A49EE6}"/>
              </a:ext>
            </a:extLst>
          </p:cNvPr>
          <p:cNvSpPr txBox="1"/>
          <p:nvPr/>
        </p:nvSpPr>
        <p:spPr>
          <a:xfrm>
            <a:off x="3983716" y="2232282"/>
            <a:ext cx="56345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3200" dirty="0">
                <a:solidFill>
                  <a:schemeClr val="bg1"/>
                </a:solidFill>
                <a:latin typeface="+mj-lt"/>
              </a:rPr>
              <a:t>S</a:t>
            </a:r>
            <a:endParaRPr lang="zh-CN" altLang="en-US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DA6DC0E3-D6D9-47FB-9AF2-7DBA828C188F}"/>
              </a:ext>
            </a:extLst>
          </p:cNvPr>
          <p:cNvSpPr txBox="1"/>
          <p:nvPr/>
        </p:nvSpPr>
        <p:spPr>
          <a:xfrm>
            <a:off x="8628668" y="2180542"/>
            <a:ext cx="159537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400" b="1" dirty="0">
                <a:solidFill>
                  <a:schemeClr val="accent1"/>
                </a:solidFill>
                <a:latin typeface="+mj-ea"/>
                <a:ea typeface="+mj-ea"/>
              </a:rPr>
              <a:t>劣势</a:t>
            </a: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6E6D2CD9-26A8-45F6-A798-FF15D5FA06B7}"/>
              </a:ext>
            </a:extLst>
          </p:cNvPr>
          <p:cNvSpPr txBox="1"/>
          <p:nvPr/>
        </p:nvSpPr>
        <p:spPr>
          <a:xfrm>
            <a:off x="8628668" y="2642207"/>
            <a:ext cx="2723545" cy="11584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+mn-ea"/>
              </a:rPr>
              <a:t>需要强大的计算机为基础，需要企业花费更多精力去开发产品，同时法律更适用于传统金融行业。</a:t>
            </a: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FEAD405B-EC1B-4C1A-BF80-955C7F1AFFD9}"/>
              </a:ext>
            </a:extLst>
          </p:cNvPr>
          <p:cNvSpPr txBox="1"/>
          <p:nvPr/>
        </p:nvSpPr>
        <p:spPr>
          <a:xfrm>
            <a:off x="8628668" y="4034725"/>
            <a:ext cx="159537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400" b="1" dirty="0">
                <a:solidFill>
                  <a:schemeClr val="accent1"/>
                </a:solidFill>
                <a:latin typeface="+mj-ea"/>
                <a:ea typeface="+mj-ea"/>
              </a:rPr>
              <a:t>威胁</a:t>
            </a: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F21A15FD-4A7A-4539-9F6A-DD07DADB38D1}"/>
              </a:ext>
            </a:extLst>
          </p:cNvPr>
          <p:cNvSpPr txBox="1"/>
          <p:nvPr/>
        </p:nvSpPr>
        <p:spPr>
          <a:xfrm>
            <a:off x="8628668" y="4496390"/>
            <a:ext cx="2723545" cy="11584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+mn-ea"/>
              </a:rPr>
              <a:t>互联网技术使得金融业务成本大大降低，并催生其他新的业务，竞争加剧。征信体系尚不完备，发展风险凸显。</a:t>
            </a: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D9CC3F1C-C399-4A10-803A-752F8CC3EC76}"/>
              </a:ext>
            </a:extLst>
          </p:cNvPr>
          <p:cNvSpPr txBox="1"/>
          <p:nvPr/>
        </p:nvSpPr>
        <p:spPr>
          <a:xfrm>
            <a:off x="2176897" y="2180542"/>
            <a:ext cx="142514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zh-CN" altLang="en-US" sz="2400" b="1" dirty="0">
                <a:solidFill>
                  <a:schemeClr val="accent1"/>
                </a:solidFill>
                <a:latin typeface="+mj-ea"/>
                <a:ea typeface="+mj-ea"/>
              </a:rPr>
              <a:t>优势</a:t>
            </a: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5813CC2B-1530-4BA2-81CC-39C9DBAA166A}"/>
              </a:ext>
            </a:extLst>
          </p:cNvPr>
          <p:cNvSpPr txBox="1"/>
          <p:nvPr/>
        </p:nvSpPr>
        <p:spPr>
          <a:xfrm>
            <a:off x="839788" y="2642207"/>
            <a:ext cx="2762256" cy="862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600" dirty="0">
                <a:latin typeface="+mn-ea"/>
              </a:rPr>
              <a:t>互联网技术的发展，云数据的运用提高了数据的精确性，降低了信息的不对称性。</a:t>
            </a:r>
            <a:endParaRPr kumimoji="0" lang="zh-CN" altLang="en-US" sz="1600" b="0" i="0" u="none" strike="noStrike" kern="1200" cap="none" normalizeH="0" baseline="0" noProof="0" dirty="0">
              <a:ln>
                <a:noFill/>
              </a:ln>
              <a:effectLst/>
              <a:uLnTx/>
              <a:uFillTx/>
              <a:latin typeface="+mn-ea"/>
            </a:endParaRP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84735F34-A0B1-4126-883A-1F6F01711709}"/>
              </a:ext>
            </a:extLst>
          </p:cNvPr>
          <p:cNvSpPr txBox="1"/>
          <p:nvPr/>
        </p:nvSpPr>
        <p:spPr>
          <a:xfrm>
            <a:off x="2006669" y="4034725"/>
            <a:ext cx="159537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zh-CN" altLang="en-US" sz="2400" b="1" dirty="0">
                <a:solidFill>
                  <a:schemeClr val="accent1"/>
                </a:solidFill>
                <a:latin typeface="+mj-ea"/>
                <a:ea typeface="+mj-ea"/>
              </a:rPr>
              <a:t>机会</a:t>
            </a: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16B479D0-5AB8-4108-80E5-27EBC42F53BD}"/>
              </a:ext>
            </a:extLst>
          </p:cNvPr>
          <p:cNvSpPr txBox="1"/>
          <p:nvPr/>
        </p:nvSpPr>
        <p:spPr>
          <a:xfrm>
            <a:off x="839788" y="4496390"/>
            <a:ext cx="2762256" cy="11584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+mn-ea"/>
              </a:rPr>
              <a:t>融资投资市场潜力巨大，随着利率调整，大众对银行存款的兴趣日益降低。突破地域时间限制的互联网金融更受推崇。</a:t>
            </a:r>
          </a:p>
        </p:txBody>
      </p:sp>
      <p:grpSp>
        <p:nvGrpSpPr>
          <p:cNvPr id="58" name="组合 57">
            <a:extLst>
              <a:ext uri="{FF2B5EF4-FFF2-40B4-BE49-F238E27FC236}">
                <a16:creationId xmlns:a16="http://schemas.microsoft.com/office/drawing/2014/main" id="{52F56B51-88CA-4408-B3D0-F211C9B794C8}"/>
              </a:ext>
            </a:extLst>
          </p:cNvPr>
          <p:cNvGrpSpPr/>
          <p:nvPr/>
        </p:nvGrpSpPr>
        <p:grpSpPr>
          <a:xfrm>
            <a:off x="570987" y="599626"/>
            <a:ext cx="441297" cy="359054"/>
            <a:chOff x="-588270" y="414241"/>
            <a:chExt cx="841585" cy="684743"/>
          </a:xfrm>
        </p:grpSpPr>
        <p:sp>
          <p:nvSpPr>
            <p:cNvPr id="60" name="图文框 59">
              <a:extLst>
                <a:ext uri="{FF2B5EF4-FFF2-40B4-BE49-F238E27FC236}">
                  <a16:creationId xmlns:a16="http://schemas.microsoft.com/office/drawing/2014/main" id="{F9DF26E4-5173-4FC5-8926-921824F06DB7}"/>
                </a:ext>
              </a:extLst>
            </p:cNvPr>
            <p:cNvSpPr/>
            <p:nvPr/>
          </p:nvSpPr>
          <p:spPr>
            <a:xfrm rot="2700000">
              <a:off x="-588270" y="414241"/>
              <a:ext cx="684743" cy="684743"/>
            </a:xfrm>
            <a:prstGeom prst="frame">
              <a:avLst>
                <a:gd name="adj1" fmla="val 24641"/>
              </a:avLst>
            </a:prstGeom>
            <a:gradFill>
              <a:gsLst>
                <a:gs pos="0">
                  <a:schemeClr val="accent2">
                    <a:alpha val="65000"/>
                  </a:schemeClr>
                </a:gs>
                <a:gs pos="100000">
                  <a:schemeClr val="accent1">
                    <a:alpha val="6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61" name="图文框 60">
              <a:extLst>
                <a:ext uri="{FF2B5EF4-FFF2-40B4-BE49-F238E27FC236}">
                  <a16:creationId xmlns:a16="http://schemas.microsoft.com/office/drawing/2014/main" id="{50B2DA24-9554-4C70-96BC-97C00F5F587D}"/>
                </a:ext>
              </a:extLst>
            </p:cNvPr>
            <p:cNvSpPr/>
            <p:nvPr/>
          </p:nvSpPr>
          <p:spPr>
            <a:xfrm rot="2700000">
              <a:off x="-431428" y="414241"/>
              <a:ext cx="684743" cy="684743"/>
            </a:xfrm>
            <a:prstGeom prst="frame">
              <a:avLst>
                <a:gd name="adj1" fmla="val 24641"/>
              </a:avLst>
            </a:prstGeom>
            <a:gradFill>
              <a:gsLst>
                <a:gs pos="0">
                  <a:schemeClr val="accent2">
                    <a:alpha val="30000"/>
                  </a:schemeClr>
                </a:gs>
                <a:gs pos="100000">
                  <a:schemeClr val="accent1">
                    <a:alpha val="30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标题 1">
            <a:extLst>
              <a:ext uri="{FF2B5EF4-FFF2-40B4-BE49-F238E27FC236}">
                <a16:creationId xmlns:a16="http://schemas.microsoft.com/office/drawing/2014/main" id="{764E2378-8CEE-4983-9A00-F80CD3BAE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企业战略分析</a:t>
            </a:r>
          </a:p>
        </p:txBody>
      </p:sp>
    </p:spTree>
    <p:extLst>
      <p:ext uri="{BB962C8B-B14F-4D97-AF65-F5344CB8AC3E}">
        <p14:creationId xmlns:p14="http://schemas.microsoft.com/office/powerpoint/2010/main" val="2793976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高楼大厦的景色&#10;&#10;描述已自动生成">
            <a:extLst>
              <a:ext uri="{FF2B5EF4-FFF2-40B4-BE49-F238E27FC236}">
                <a16:creationId xmlns:a16="http://schemas.microsoft.com/office/drawing/2014/main" id="{616FCA97-ABF4-49B9-907A-9BC3933354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769"/>
          <a:stretch/>
        </p:blipFill>
        <p:spPr>
          <a:xfrm>
            <a:off x="0" y="0"/>
            <a:ext cx="12212877" cy="6858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FDDEA3D9-2584-4EBD-BEEA-AE9FB6968055}"/>
              </a:ext>
            </a:extLst>
          </p:cNvPr>
          <p:cNvSpPr/>
          <p:nvPr/>
        </p:nvSpPr>
        <p:spPr>
          <a:xfrm rot="2700000">
            <a:off x="3759413" y="1080159"/>
            <a:ext cx="4697678" cy="4697676"/>
          </a:xfrm>
          <a:prstGeom prst="rect">
            <a:avLst/>
          </a:prstGeom>
          <a:gradFill>
            <a:gsLst>
              <a:gs pos="0">
                <a:schemeClr val="accent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6" name="半闭框 15">
            <a:extLst>
              <a:ext uri="{FF2B5EF4-FFF2-40B4-BE49-F238E27FC236}">
                <a16:creationId xmlns:a16="http://schemas.microsoft.com/office/drawing/2014/main" id="{DE64D5EA-6D43-4D0A-9A2B-64A387E6EE54}"/>
              </a:ext>
            </a:extLst>
          </p:cNvPr>
          <p:cNvSpPr/>
          <p:nvPr/>
        </p:nvSpPr>
        <p:spPr>
          <a:xfrm rot="8100000">
            <a:off x="9233985" y="3077990"/>
            <a:ext cx="702019" cy="702019"/>
          </a:xfrm>
          <a:prstGeom prst="halfFrame">
            <a:avLst>
              <a:gd name="adj1" fmla="val 17603"/>
              <a:gd name="adj2" fmla="val 16479"/>
            </a:avLst>
          </a:prstGeom>
          <a:gradFill>
            <a:gsLst>
              <a:gs pos="0">
                <a:schemeClr val="accent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7" name="半闭框 16">
            <a:extLst>
              <a:ext uri="{FF2B5EF4-FFF2-40B4-BE49-F238E27FC236}">
                <a16:creationId xmlns:a16="http://schemas.microsoft.com/office/drawing/2014/main" id="{8922FDC8-0129-492A-85FB-3C647AD6516C}"/>
              </a:ext>
            </a:extLst>
          </p:cNvPr>
          <p:cNvSpPr/>
          <p:nvPr/>
        </p:nvSpPr>
        <p:spPr>
          <a:xfrm rot="18900000">
            <a:off x="2280501" y="3077987"/>
            <a:ext cx="702019" cy="702019"/>
          </a:xfrm>
          <a:prstGeom prst="halfFrame">
            <a:avLst>
              <a:gd name="adj1" fmla="val 17603"/>
              <a:gd name="adj2" fmla="val 16479"/>
            </a:avLst>
          </a:prstGeom>
          <a:gradFill>
            <a:gsLst>
              <a:gs pos="0">
                <a:schemeClr val="accent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EF920700-9736-4FE6-9304-077057DD275D}"/>
              </a:ext>
            </a:extLst>
          </p:cNvPr>
          <p:cNvSpPr/>
          <p:nvPr/>
        </p:nvSpPr>
        <p:spPr>
          <a:xfrm rot="2700000">
            <a:off x="12189174" y="1080160"/>
            <a:ext cx="4697678" cy="4697676"/>
          </a:xfrm>
          <a:prstGeom prst="rect">
            <a:avLst/>
          </a:prstGeom>
          <a:gradFill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360F9DB7-B315-4ACE-987B-8DFC7E79E67C}"/>
              </a:ext>
            </a:extLst>
          </p:cNvPr>
          <p:cNvSpPr/>
          <p:nvPr/>
        </p:nvSpPr>
        <p:spPr>
          <a:xfrm rot="2700000">
            <a:off x="-4669802" y="1080160"/>
            <a:ext cx="4697678" cy="4697676"/>
          </a:xfrm>
          <a:prstGeom prst="rect">
            <a:avLst/>
          </a:prstGeom>
          <a:gradFill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6C8F2C36-F732-42F4-8AC4-48A64E210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zh-CN" altLang="en-US" sz="6000" b="1" i="0" u="none" strike="noStrike" kern="1200" cap="none" spc="4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业务计划</a:t>
            </a:r>
            <a:endParaRPr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D90B227-3C96-4575-B201-1DAD1099A1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03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057048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图片 58" descr="高楼大厦的景色&#10;&#10;描述已自动生成">
            <a:extLst>
              <a:ext uri="{FF2B5EF4-FFF2-40B4-BE49-F238E27FC236}">
                <a16:creationId xmlns:a16="http://schemas.microsoft.com/office/drawing/2014/main" id="{1367CB6E-6517-4DEE-8001-AAD9434D2E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769"/>
          <a:stretch/>
        </p:blipFill>
        <p:spPr>
          <a:xfrm>
            <a:off x="0" y="0"/>
            <a:ext cx="12212877" cy="6858000"/>
          </a:xfrm>
          <a:prstGeom prst="rect">
            <a:avLst/>
          </a:prstGeom>
        </p:spPr>
      </p:pic>
      <p:sp>
        <p:nvSpPr>
          <p:cNvPr id="60" name="矩形 59">
            <a:extLst>
              <a:ext uri="{FF2B5EF4-FFF2-40B4-BE49-F238E27FC236}">
                <a16:creationId xmlns:a16="http://schemas.microsoft.com/office/drawing/2014/main" id="{97739057-948D-4555-B7D4-E2908664B321}"/>
              </a:ext>
            </a:extLst>
          </p:cNvPr>
          <p:cNvSpPr/>
          <p:nvPr/>
        </p:nvSpPr>
        <p:spPr>
          <a:xfrm>
            <a:off x="304800" y="272717"/>
            <a:ext cx="11582400" cy="625642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菱形 6">
            <a:extLst>
              <a:ext uri="{FF2B5EF4-FFF2-40B4-BE49-F238E27FC236}">
                <a16:creationId xmlns:a16="http://schemas.microsoft.com/office/drawing/2014/main" id="{2F68A95E-078C-4A53-942A-E5387AA5947B}"/>
              </a:ext>
            </a:extLst>
          </p:cNvPr>
          <p:cNvSpPr/>
          <p:nvPr/>
        </p:nvSpPr>
        <p:spPr>
          <a:xfrm>
            <a:off x="3250613" y="607126"/>
            <a:ext cx="5690775" cy="5643748"/>
          </a:xfrm>
          <a:prstGeom prst="diamond">
            <a:avLst/>
          </a:prstGeom>
          <a:noFill/>
          <a:ln>
            <a:gradFill>
              <a:gsLst>
                <a:gs pos="10000">
                  <a:schemeClr val="bg1">
                    <a:alpha val="0"/>
                  </a:schemeClr>
                </a:gs>
                <a:gs pos="30000">
                  <a:schemeClr val="accent1"/>
                </a:gs>
                <a:gs pos="75000">
                  <a:schemeClr val="accent1"/>
                </a:gs>
                <a:gs pos="9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1" name="菱形 10">
            <a:extLst>
              <a:ext uri="{FF2B5EF4-FFF2-40B4-BE49-F238E27FC236}">
                <a16:creationId xmlns:a16="http://schemas.microsoft.com/office/drawing/2014/main" id="{86242DDA-AD00-4AF0-B5B7-348654FDEAF1}"/>
              </a:ext>
            </a:extLst>
          </p:cNvPr>
          <p:cNvSpPr/>
          <p:nvPr/>
        </p:nvSpPr>
        <p:spPr>
          <a:xfrm>
            <a:off x="3565901" y="898901"/>
            <a:ext cx="5060199" cy="5060199"/>
          </a:xfrm>
          <a:prstGeom prst="diamond">
            <a:avLst/>
          </a:prstGeom>
          <a:noFill/>
          <a:ln>
            <a:gradFill flip="none" rotWithShape="1">
              <a:gsLst>
                <a:gs pos="30000">
                  <a:schemeClr val="accent1"/>
                </a:gs>
                <a:gs pos="10000">
                  <a:schemeClr val="bg1">
                    <a:alpha val="0"/>
                  </a:schemeClr>
                </a:gs>
                <a:gs pos="75000">
                  <a:schemeClr val="accent1"/>
                </a:gs>
                <a:gs pos="90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5" name="平行四边形 14">
            <a:extLst>
              <a:ext uri="{FF2B5EF4-FFF2-40B4-BE49-F238E27FC236}">
                <a16:creationId xmlns:a16="http://schemas.microsoft.com/office/drawing/2014/main" id="{ACF07151-97BD-40EC-A9A2-748CEBDCE07C}"/>
              </a:ext>
            </a:extLst>
          </p:cNvPr>
          <p:cNvSpPr/>
          <p:nvPr/>
        </p:nvSpPr>
        <p:spPr>
          <a:xfrm rot="10800000">
            <a:off x="7228529" y="1443422"/>
            <a:ext cx="4079739" cy="689531"/>
          </a:xfrm>
          <a:prstGeom prst="parallelogram">
            <a:avLst>
              <a:gd name="adj" fmla="val 25908"/>
            </a:avLst>
          </a:prstGeom>
          <a:noFill/>
          <a:ln w="12700" cap="flat" cmpd="sng">
            <a:gradFill flip="none" rotWithShape="1">
              <a:gsLst>
                <a:gs pos="10000">
                  <a:schemeClr val="accent3">
                    <a:lumMod val="60000"/>
                    <a:lumOff val="40000"/>
                    <a:alpha val="0"/>
                  </a:schemeClr>
                </a:gs>
                <a:gs pos="100000">
                  <a:schemeClr val="accent3">
                    <a:lumMod val="60000"/>
                    <a:lumOff val="40000"/>
                    <a:alpha val="38000"/>
                  </a:schemeClr>
                </a:gs>
              </a:gsLst>
              <a:lin ang="10800000" scaled="1"/>
              <a:tileRect/>
            </a:gradFill>
            <a:prstDash val="solid"/>
            <a:miter/>
            <a:headEnd type="none" w="med" len="med"/>
            <a:tailEnd type="none" w="med" len="med"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21" name="平行四边形 20">
            <a:extLst>
              <a:ext uri="{FF2B5EF4-FFF2-40B4-BE49-F238E27FC236}">
                <a16:creationId xmlns:a16="http://schemas.microsoft.com/office/drawing/2014/main" id="{15C5E579-8800-45D3-A188-722087A4908F}"/>
              </a:ext>
            </a:extLst>
          </p:cNvPr>
          <p:cNvSpPr/>
          <p:nvPr/>
        </p:nvSpPr>
        <p:spPr>
          <a:xfrm rot="10800000">
            <a:off x="7300920" y="1503130"/>
            <a:ext cx="4079739" cy="689531"/>
          </a:xfrm>
          <a:prstGeom prst="parallelogram">
            <a:avLst>
              <a:gd name="adj" fmla="val 25908"/>
            </a:avLst>
          </a:prstGeom>
          <a:noFill/>
          <a:ln w="12700" cap="flat" cmpd="sng">
            <a:gradFill flip="none" rotWithShape="1">
              <a:gsLst>
                <a:gs pos="0">
                  <a:schemeClr val="accent3">
                    <a:lumMod val="60000"/>
                    <a:lumOff val="40000"/>
                  </a:schemeClr>
                </a:gs>
                <a:gs pos="80000">
                  <a:schemeClr val="accent3">
                    <a:lumMod val="60000"/>
                    <a:lumOff val="40000"/>
                    <a:alpha val="0"/>
                  </a:schemeClr>
                </a:gs>
              </a:gsLst>
              <a:lin ang="0" scaled="1"/>
              <a:tileRect/>
            </a:gradFill>
            <a:prstDash val="solid"/>
            <a:miter/>
            <a:headEnd type="none" w="med" len="med"/>
            <a:tailEnd type="none" w="med" len="med"/>
          </a:ln>
        </p:spPr>
        <p:txBody>
          <a:bodyPr rtlCol="0" anchor="ctr"/>
          <a:lstStyle/>
          <a:p>
            <a:pPr algn="ctr"/>
            <a:endParaRPr lang="zh-CN" altLang="en-US" dirty="0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8F848647-D129-41D0-8C5A-193FAF28676A}"/>
              </a:ext>
            </a:extLst>
          </p:cNvPr>
          <p:cNvSpPr txBox="1"/>
          <p:nvPr/>
        </p:nvSpPr>
        <p:spPr>
          <a:xfrm>
            <a:off x="8647281" y="1603522"/>
            <a:ext cx="243199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r"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ea"/>
                <a:ea typeface="+mj-ea"/>
                <a:cs typeface="+mn-cs"/>
              </a:rPr>
              <a:t>一站式管理平台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ea"/>
              <a:ea typeface="+mj-ea"/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D2116EDA-5CEB-4247-A6B8-9239C265F94C}"/>
              </a:ext>
            </a:extLst>
          </p:cNvPr>
          <p:cNvGrpSpPr/>
          <p:nvPr/>
        </p:nvGrpSpPr>
        <p:grpSpPr>
          <a:xfrm>
            <a:off x="1063369" y="4995293"/>
            <a:ext cx="4134507" cy="758877"/>
            <a:chOff x="1216820" y="4686832"/>
            <a:chExt cx="4134507" cy="758877"/>
          </a:xfrm>
        </p:grpSpPr>
        <p:sp>
          <p:nvSpPr>
            <p:cNvPr id="13" name="平行四边形 12">
              <a:extLst>
                <a:ext uri="{FF2B5EF4-FFF2-40B4-BE49-F238E27FC236}">
                  <a16:creationId xmlns:a16="http://schemas.microsoft.com/office/drawing/2014/main" id="{5899FD22-F3B1-435D-B0C4-ADB907A6C976}"/>
                </a:ext>
              </a:extLst>
            </p:cNvPr>
            <p:cNvSpPr/>
            <p:nvPr/>
          </p:nvSpPr>
          <p:spPr>
            <a:xfrm>
              <a:off x="1271588" y="4767795"/>
              <a:ext cx="4079739" cy="677914"/>
            </a:xfrm>
            <a:prstGeom prst="parallelogram">
              <a:avLst>
                <a:gd name="adj" fmla="val 25908"/>
              </a:avLst>
            </a:prstGeom>
            <a:noFill/>
            <a:ln w="12700" cap="flat" cmpd="sng">
              <a:gradFill flip="none" rotWithShape="1">
                <a:gsLst>
                  <a:gs pos="0">
                    <a:schemeClr val="accent3">
                      <a:lumMod val="60000"/>
                      <a:lumOff val="40000"/>
                    </a:schemeClr>
                  </a:gs>
                  <a:gs pos="80000">
                    <a:schemeClr val="accent3">
                      <a:lumMod val="60000"/>
                      <a:lumOff val="40000"/>
                      <a:alpha val="0"/>
                    </a:schemeClr>
                  </a:gs>
                </a:gsLst>
                <a:lin ang="0" scaled="1"/>
                <a:tileRect/>
              </a:gradFill>
              <a:prstDash val="solid"/>
              <a:miter/>
              <a:headEnd type="none" w="med" len="med"/>
              <a:tailEnd type="none" w="med" len="med"/>
            </a:ln>
          </p:spPr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black"/>
                </a:solidFill>
                <a:latin typeface="Arial"/>
                <a:ea typeface="微软雅黑"/>
              </a:endParaRPr>
            </a:p>
          </p:txBody>
        </p:sp>
        <p:sp>
          <p:nvSpPr>
            <p:cNvPr id="19" name="平行四边形 18">
              <a:extLst>
                <a:ext uri="{FF2B5EF4-FFF2-40B4-BE49-F238E27FC236}">
                  <a16:creationId xmlns:a16="http://schemas.microsoft.com/office/drawing/2014/main" id="{8AD90002-37AB-47BC-AE3B-E0E76C6B8A0E}"/>
                </a:ext>
              </a:extLst>
            </p:cNvPr>
            <p:cNvSpPr/>
            <p:nvPr/>
          </p:nvSpPr>
          <p:spPr>
            <a:xfrm>
              <a:off x="1216820" y="4686832"/>
              <a:ext cx="4079739" cy="677914"/>
            </a:xfrm>
            <a:prstGeom prst="parallelogram">
              <a:avLst>
                <a:gd name="adj" fmla="val 25908"/>
              </a:avLst>
            </a:prstGeom>
            <a:noFill/>
            <a:ln w="12700" cap="flat" cmpd="sng">
              <a:gradFill flip="none" rotWithShape="1">
                <a:gsLst>
                  <a:gs pos="10000">
                    <a:schemeClr val="accent3">
                      <a:lumMod val="60000"/>
                      <a:lumOff val="40000"/>
                      <a:alpha val="0"/>
                    </a:schemeClr>
                  </a:gs>
                  <a:gs pos="100000">
                    <a:schemeClr val="accent3">
                      <a:lumMod val="60000"/>
                      <a:lumOff val="40000"/>
                      <a:alpha val="38000"/>
                    </a:schemeClr>
                  </a:gs>
                </a:gsLst>
                <a:lin ang="10800000" scaled="1"/>
                <a:tileRect/>
              </a:gradFill>
              <a:prstDash val="solid"/>
              <a:miter/>
              <a:headEnd type="none" w="med" len="med"/>
              <a:tailEnd type="none" w="med" len="med"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39F7F4C4-4EB4-442E-941D-FFAB4AAC7BB5}"/>
                </a:ext>
              </a:extLst>
            </p:cNvPr>
            <p:cNvSpPr txBox="1"/>
            <p:nvPr/>
          </p:nvSpPr>
          <p:spPr>
            <a:xfrm>
              <a:off x="1563559" y="4909578"/>
              <a:ext cx="2681228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ea"/>
                  <a:ea typeface="+mj-ea"/>
                  <a:cs typeface="+mn-cs"/>
                </a:rPr>
                <a:t>基于支付</a:t>
              </a:r>
            </a:p>
          </p:txBody>
        </p:sp>
      </p:grp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83FF4ABA-793B-4AD4-8D18-D9F1F9A77E6A}"/>
              </a:ext>
            </a:extLst>
          </p:cNvPr>
          <p:cNvGrpSpPr/>
          <p:nvPr/>
        </p:nvGrpSpPr>
        <p:grpSpPr>
          <a:xfrm>
            <a:off x="665269" y="3808124"/>
            <a:ext cx="4134507" cy="758877"/>
            <a:chOff x="1216820" y="4686832"/>
            <a:chExt cx="4134507" cy="758877"/>
          </a:xfrm>
        </p:grpSpPr>
        <p:sp>
          <p:nvSpPr>
            <p:cNvPr id="42" name="平行四边形 41">
              <a:extLst>
                <a:ext uri="{FF2B5EF4-FFF2-40B4-BE49-F238E27FC236}">
                  <a16:creationId xmlns:a16="http://schemas.microsoft.com/office/drawing/2014/main" id="{C7E412B0-5B5E-4B3F-8E0A-A07A7F04E80A}"/>
                </a:ext>
              </a:extLst>
            </p:cNvPr>
            <p:cNvSpPr/>
            <p:nvPr/>
          </p:nvSpPr>
          <p:spPr>
            <a:xfrm>
              <a:off x="1271588" y="4767795"/>
              <a:ext cx="4079739" cy="677914"/>
            </a:xfrm>
            <a:prstGeom prst="parallelogram">
              <a:avLst>
                <a:gd name="adj" fmla="val 25908"/>
              </a:avLst>
            </a:prstGeom>
            <a:noFill/>
            <a:ln w="12700" cap="flat" cmpd="sng">
              <a:gradFill flip="none" rotWithShape="1">
                <a:gsLst>
                  <a:gs pos="0">
                    <a:schemeClr val="accent3">
                      <a:lumMod val="60000"/>
                      <a:lumOff val="40000"/>
                    </a:schemeClr>
                  </a:gs>
                  <a:gs pos="80000">
                    <a:schemeClr val="accent3">
                      <a:lumMod val="60000"/>
                      <a:lumOff val="40000"/>
                      <a:alpha val="0"/>
                    </a:schemeClr>
                  </a:gs>
                </a:gsLst>
                <a:lin ang="0" scaled="1"/>
                <a:tileRect/>
              </a:gradFill>
              <a:prstDash val="solid"/>
              <a:miter/>
              <a:headEnd type="none" w="med" len="med"/>
              <a:tailEnd type="none" w="med" len="med"/>
            </a:ln>
          </p:spPr>
          <p:txBody>
            <a:bodyPr rtlCol="0" anchor="ctr"/>
            <a:lstStyle/>
            <a:p>
              <a:pPr algn="ctr"/>
              <a:endParaRPr lang="zh-CN" altLang="en-US">
                <a:solidFill>
                  <a:prstClr val="black"/>
                </a:solidFill>
                <a:latin typeface="Arial"/>
                <a:ea typeface="微软雅黑"/>
              </a:endParaRPr>
            </a:p>
          </p:txBody>
        </p:sp>
        <p:sp>
          <p:nvSpPr>
            <p:cNvPr id="43" name="平行四边形 42">
              <a:extLst>
                <a:ext uri="{FF2B5EF4-FFF2-40B4-BE49-F238E27FC236}">
                  <a16:creationId xmlns:a16="http://schemas.microsoft.com/office/drawing/2014/main" id="{D45D2D77-14FA-49CE-9B41-1DD77B239CE8}"/>
                </a:ext>
              </a:extLst>
            </p:cNvPr>
            <p:cNvSpPr/>
            <p:nvPr/>
          </p:nvSpPr>
          <p:spPr>
            <a:xfrm>
              <a:off x="1216820" y="4686832"/>
              <a:ext cx="4079739" cy="677914"/>
            </a:xfrm>
            <a:prstGeom prst="parallelogram">
              <a:avLst>
                <a:gd name="adj" fmla="val 25908"/>
              </a:avLst>
            </a:prstGeom>
            <a:noFill/>
            <a:ln w="12700" cap="flat" cmpd="sng">
              <a:gradFill flip="none" rotWithShape="1">
                <a:gsLst>
                  <a:gs pos="10000">
                    <a:schemeClr val="accent3">
                      <a:lumMod val="60000"/>
                      <a:lumOff val="40000"/>
                      <a:alpha val="0"/>
                    </a:schemeClr>
                  </a:gs>
                  <a:gs pos="100000">
                    <a:schemeClr val="accent3">
                      <a:lumMod val="60000"/>
                      <a:lumOff val="40000"/>
                      <a:alpha val="38000"/>
                    </a:schemeClr>
                  </a:gs>
                </a:gsLst>
                <a:lin ang="10800000" scaled="1"/>
                <a:tileRect/>
              </a:gradFill>
              <a:prstDash val="solid"/>
              <a:miter/>
              <a:headEnd type="none" w="med" len="med"/>
              <a:tailEnd type="none" w="med" len="med"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4" name="文本框 43">
              <a:extLst>
                <a:ext uri="{FF2B5EF4-FFF2-40B4-BE49-F238E27FC236}">
                  <a16:creationId xmlns:a16="http://schemas.microsoft.com/office/drawing/2014/main" id="{948EF4D2-679A-4902-9B2B-FF9CF44F385A}"/>
                </a:ext>
              </a:extLst>
            </p:cNvPr>
            <p:cNvSpPr txBox="1"/>
            <p:nvPr/>
          </p:nvSpPr>
          <p:spPr>
            <a:xfrm>
              <a:off x="1563559" y="4909578"/>
              <a:ext cx="2681228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400" dirty="0">
                  <a:latin typeface="+mj-ea"/>
                  <a:ea typeface="+mj-ea"/>
                </a:rPr>
                <a:t>ERP</a:t>
              </a:r>
              <a:r>
                <a:rPr lang="zh-CN" altLang="en-US" sz="2400" dirty="0">
                  <a:latin typeface="+mj-ea"/>
                  <a:ea typeface="+mj-ea"/>
                </a:rPr>
                <a:t>系统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ea"/>
                <a:ea typeface="+mj-ea"/>
                <a:cs typeface="+mn-cs"/>
              </a:endParaRPr>
            </a:p>
          </p:txBody>
        </p:sp>
      </p:grp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F57DE324-D5B6-4092-A442-108F5AE494D6}"/>
              </a:ext>
            </a:extLst>
          </p:cNvPr>
          <p:cNvGrpSpPr/>
          <p:nvPr/>
        </p:nvGrpSpPr>
        <p:grpSpPr>
          <a:xfrm>
            <a:off x="567660" y="2620954"/>
            <a:ext cx="4134507" cy="758877"/>
            <a:chOff x="1216820" y="4686832"/>
            <a:chExt cx="4134507" cy="758877"/>
          </a:xfrm>
        </p:grpSpPr>
        <p:sp>
          <p:nvSpPr>
            <p:cNvPr id="46" name="平行四边形 45">
              <a:extLst>
                <a:ext uri="{FF2B5EF4-FFF2-40B4-BE49-F238E27FC236}">
                  <a16:creationId xmlns:a16="http://schemas.microsoft.com/office/drawing/2014/main" id="{743D0468-AD0C-4BC6-AFE0-AA5AC33D392F}"/>
                </a:ext>
              </a:extLst>
            </p:cNvPr>
            <p:cNvSpPr/>
            <p:nvPr/>
          </p:nvSpPr>
          <p:spPr>
            <a:xfrm>
              <a:off x="1271588" y="4767795"/>
              <a:ext cx="4079739" cy="677914"/>
            </a:xfrm>
            <a:prstGeom prst="parallelogram">
              <a:avLst>
                <a:gd name="adj" fmla="val 25908"/>
              </a:avLst>
            </a:prstGeom>
            <a:noFill/>
            <a:ln w="12700" cap="flat" cmpd="sng">
              <a:gradFill flip="none" rotWithShape="1">
                <a:gsLst>
                  <a:gs pos="0">
                    <a:schemeClr val="accent3">
                      <a:lumMod val="60000"/>
                      <a:lumOff val="40000"/>
                    </a:schemeClr>
                  </a:gs>
                  <a:gs pos="80000">
                    <a:schemeClr val="accent3">
                      <a:lumMod val="60000"/>
                      <a:lumOff val="40000"/>
                      <a:alpha val="0"/>
                    </a:schemeClr>
                  </a:gs>
                </a:gsLst>
                <a:lin ang="0" scaled="1"/>
                <a:tileRect/>
              </a:gradFill>
              <a:prstDash val="solid"/>
              <a:miter/>
              <a:headEnd type="none" w="med" len="med"/>
              <a:tailEnd type="none" w="med" len="med"/>
            </a:ln>
          </p:spPr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black"/>
                </a:solidFill>
                <a:latin typeface="Arial"/>
                <a:ea typeface="微软雅黑"/>
              </a:endParaRPr>
            </a:p>
          </p:txBody>
        </p:sp>
        <p:sp>
          <p:nvSpPr>
            <p:cNvPr id="47" name="平行四边形 46">
              <a:extLst>
                <a:ext uri="{FF2B5EF4-FFF2-40B4-BE49-F238E27FC236}">
                  <a16:creationId xmlns:a16="http://schemas.microsoft.com/office/drawing/2014/main" id="{713ADA0D-0AA9-48B3-BBB6-EA3F31C4DF1B}"/>
                </a:ext>
              </a:extLst>
            </p:cNvPr>
            <p:cNvSpPr/>
            <p:nvPr/>
          </p:nvSpPr>
          <p:spPr>
            <a:xfrm>
              <a:off x="1216820" y="4686832"/>
              <a:ext cx="4079739" cy="677914"/>
            </a:xfrm>
            <a:prstGeom prst="parallelogram">
              <a:avLst>
                <a:gd name="adj" fmla="val 25908"/>
              </a:avLst>
            </a:prstGeom>
            <a:noFill/>
            <a:ln w="12700" cap="flat" cmpd="sng">
              <a:gradFill flip="none" rotWithShape="1">
                <a:gsLst>
                  <a:gs pos="10000">
                    <a:schemeClr val="accent3">
                      <a:lumMod val="60000"/>
                      <a:lumOff val="40000"/>
                      <a:alpha val="0"/>
                    </a:schemeClr>
                  </a:gs>
                  <a:gs pos="100000">
                    <a:schemeClr val="accent3">
                      <a:lumMod val="60000"/>
                      <a:lumOff val="40000"/>
                      <a:alpha val="38000"/>
                    </a:schemeClr>
                  </a:gs>
                </a:gsLst>
                <a:lin ang="10800000" scaled="1"/>
                <a:tileRect/>
              </a:gradFill>
              <a:prstDash val="solid"/>
              <a:miter/>
              <a:headEnd type="none" w="med" len="med"/>
              <a:tailEnd type="none" w="med" len="med"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8" name="文本框 47">
              <a:extLst>
                <a:ext uri="{FF2B5EF4-FFF2-40B4-BE49-F238E27FC236}">
                  <a16:creationId xmlns:a16="http://schemas.microsoft.com/office/drawing/2014/main" id="{8711E58C-0146-4E29-A151-EBAD55354C11}"/>
                </a:ext>
              </a:extLst>
            </p:cNvPr>
            <p:cNvSpPr txBox="1"/>
            <p:nvPr/>
          </p:nvSpPr>
          <p:spPr>
            <a:xfrm>
              <a:off x="1563559" y="4909578"/>
              <a:ext cx="2681228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ea"/>
                  <a:ea typeface="+mj-ea"/>
                  <a:cs typeface="+mn-cs"/>
                </a:rPr>
                <a:t>B2C</a:t>
              </a: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ea"/>
                  <a:ea typeface="+mj-ea"/>
                  <a:cs typeface="+mn-cs"/>
                </a:rPr>
                <a:t>电商平台</a:t>
              </a:r>
            </a:p>
          </p:txBody>
        </p:sp>
      </p:grpSp>
      <p:grpSp>
        <p:nvGrpSpPr>
          <p:cNvPr id="49" name="组合 48">
            <a:extLst>
              <a:ext uri="{FF2B5EF4-FFF2-40B4-BE49-F238E27FC236}">
                <a16:creationId xmlns:a16="http://schemas.microsoft.com/office/drawing/2014/main" id="{F637C08B-809C-46B3-8EEC-0464B3A28204}"/>
              </a:ext>
            </a:extLst>
          </p:cNvPr>
          <p:cNvGrpSpPr/>
          <p:nvPr/>
        </p:nvGrpSpPr>
        <p:grpSpPr>
          <a:xfrm>
            <a:off x="878560" y="1433784"/>
            <a:ext cx="4134507" cy="758877"/>
            <a:chOff x="1216820" y="4686832"/>
            <a:chExt cx="4134507" cy="758877"/>
          </a:xfrm>
        </p:grpSpPr>
        <p:sp>
          <p:nvSpPr>
            <p:cNvPr id="50" name="平行四边形 49">
              <a:extLst>
                <a:ext uri="{FF2B5EF4-FFF2-40B4-BE49-F238E27FC236}">
                  <a16:creationId xmlns:a16="http://schemas.microsoft.com/office/drawing/2014/main" id="{8CF4E19A-3093-49A4-8826-780331D077FF}"/>
                </a:ext>
              </a:extLst>
            </p:cNvPr>
            <p:cNvSpPr/>
            <p:nvPr/>
          </p:nvSpPr>
          <p:spPr>
            <a:xfrm>
              <a:off x="1271588" y="4767795"/>
              <a:ext cx="4079739" cy="677914"/>
            </a:xfrm>
            <a:prstGeom prst="parallelogram">
              <a:avLst>
                <a:gd name="adj" fmla="val 25908"/>
              </a:avLst>
            </a:prstGeom>
            <a:noFill/>
            <a:ln w="12700" cap="flat" cmpd="sng">
              <a:gradFill flip="none" rotWithShape="1">
                <a:gsLst>
                  <a:gs pos="0">
                    <a:schemeClr val="accent3">
                      <a:lumMod val="60000"/>
                      <a:lumOff val="40000"/>
                    </a:schemeClr>
                  </a:gs>
                  <a:gs pos="80000">
                    <a:schemeClr val="accent3">
                      <a:lumMod val="60000"/>
                      <a:lumOff val="40000"/>
                      <a:alpha val="0"/>
                    </a:schemeClr>
                  </a:gs>
                </a:gsLst>
                <a:lin ang="0" scaled="1"/>
                <a:tileRect/>
              </a:gradFill>
              <a:prstDash val="solid"/>
              <a:miter/>
              <a:headEnd type="none" w="med" len="med"/>
              <a:tailEnd type="none" w="med" len="med"/>
            </a:ln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1" name="平行四边形 50">
              <a:extLst>
                <a:ext uri="{FF2B5EF4-FFF2-40B4-BE49-F238E27FC236}">
                  <a16:creationId xmlns:a16="http://schemas.microsoft.com/office/drawing/2014/main" id="{0A00BB43-9731-4AA0-985B-1AFF652D3DE3}"/>
                </a:ext>
              </a:extLst>
            </p:cNvPr>
            <p:cNvSpPr/>
            <p:nvPr/>
          </p:nvSpPr>
          <p:spPr>
            <a:xfrm>
              <a:off x="1216820" y="4686832"/>
              <a:ext cx="4079739" cy="677914"/>
            </a:xfrm>
            <a:prstGeom prst="parallelogram">
              <a:avLst>
                <a:gd name="adj" fmla="val 25908"/>
              </a:avLst>
            </a:prstGeom>
            <a:noFill/>
            <a:ln w="12700" cap="flat" cmpd="sng">
              <a:gradFill flip="none" rotWithShape="1">
                <a:gsLst>
                  <a:gs pos="10000">
                    <a:schemeClr val="accent3">
                      <a:lumMod val="60000"/>
                      <a:lumOff val="40000"/>
                      <a:alpha val="0"/>
                    </a:schemeClr>
                  </a:gs>
                  <a:gs pos="100000">
                    <a:schemeClr val="accent3">
                      <a:lumMod val="60000"/>
                      <a:lumOff val="40000"/>
                      <a:alpha val="38000"/>
                    </a:schemeClr>
                  </a:gs>
                </a:gsLst>
                <a:lin ang="10800000" scaled="1"/>
                <a:tileRect/>
              </a:gradFill>
              <a:prstDash val="solid"/>
              <a:miter/>
              <a:headEnd type="none" w="med" len="med"/>
              <a:tailEnd type="none" w="med" len="med"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2" name="文本框 51">
              <a:extLst>
                <a:ext uri="{FF2B5EF4-FFF2-40B4-BE49-F238E27FC236}">
                  <a16:creationId xmlns:a16="http://schemas.microsoft.com/office/drawing/2014/main" id="{FA7F65C1-A99B-4F34-B1E0-FCB11E8F8685}"/>
                </a:ext>
              </a:extLst>
            </p:cNvPr>
            <p:cNvSpPr txBox="1"/>
            <p:nvPr/>
          </p:nvSpPr>
          <p:spPr>
            <a:xfrm>
              <a:off x="1563559" y="4909578"/>
              <a:ext cx="2681228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ea"/>
                  <a:ea typeface="+mj-ea"/>
                  <a:cs typeface="+mn-cs"/>
                </a:rPr>
                <a:t>B2B</a:t>
              </a: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ea"/>
                  <a:ea typeface="+mj-ea"/>
                  <a:cs typeface="+mn-cs"/>
                </a:rPr>
                <a:t>电商平台</a:t>
              </a:r>
            </a:p>
          </p:txBody>
        </p:sp>
      </p:grpSp>
      <p:sp>
        <p:nvSpPr>
          <p:cNvPr id="75" name="平行四边形 74">
            <a:extLst>
              <a:ext uri="{FF2B5EF4-FFF2-40B4-BE49-F238E27FC236}">
                <a16:creationId xmlns:a16="http://schemas.microsoft.com/office/drawing/2014/main" id="{BC7F96FE-0CD8-473E-93D1-5B9D1429CE6C}"/>
              </a:ext>
            </a:extLst>
          </p:cNvPr>
          <p:cNvSpPr/>
          <p:nvPr/>
        </p:nvSpPr>
        <p:spPr>
          <a:xfrm rot="10800000">
            <a:off x="6633109" y="5016561"/>
            <a:ext cx="4079739" cy="689531"/>
          </a:xfrm>
          <a:prstGeom prst="parallelogram">
            <a:avLst>
              <a:gd name="adj" fmla="val 25908"/>
            </a:avLst>
          </a:prstGeom>
          <a:noFill/>
          <a:ln w="12700" cap="flat" cmpd="sng">
            <a:gradFill flip="none" rotWithShape="1">
              <a:gsLst>
                <a:gs pos="10000">
                  <a:schemeClr val="accent3">
                    <a:lumMod val="60000"/>
                    <a:lumOff val="40000"/>
                    <a:alpha val="0"/>
                  </a:schemeClr>
                </a:gs>
                <a:gs pos="100000">
                  <a:schemeClr val="accent3">
                    <a:lumMod val="60000"/>
                    <a:lumOff val="40000"/>
                    <a:alpha val="38000"/>
                  </a:schemeClr>
                </a:gs>
              </a:gsLst>
              <a:lin ang="10800000" scaled="1"/>
              <a:tileRect/>
            </a:gradFill>
            <a:prstDash val="solid"/>
            <a:miter/>
            <a:headEnd type="none" w="med" len="med"/>
            <a:tailEnd type="none" w="med" len="med"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76" name="平行四边形 75">
            <a:extLst>
              <a:ext uri="{FF2B5EF4-FFF2-40B4-BE49-F238E27FC236}">
                <a16:creationId xmlns:a16="http://schemas.microsoft.com/office/drawing/2014/main" id="{C787B42D-B9CB-4F9D-A20C-018938CDAB76}"/>
              </a:ext>
            </a:extLst>
          </p:cNvPr>
          <p:cNvSpPr/>
          <p:nvPr/>
        </p:nvSpPr>
        <p:spPr>
          <a:xfrm rot="10800000">
            <a:off x="6705500" y="5076269"/>
            <a:ext cx="4079739" cy="689531"/>
          </a:xfrm>
          <a:prstGeom prst="parallelogram">
            <a:avLst>
              <a:gd name="adj" fmla="val 25908"/>
            </a:avLst>
          </a:prstGeom>
          <a:noFill/>
          <a:ln w="12700" cap="flat" cmpd="sng">
            <a:gradFill flip="none" rotWithShape="1">
              <a:gsLst>
                <a:gs pos="0">
                  <a:schemeClr val="accent3">
                    <a:lumMod val="60000"/>
                    <a:lumOff val="40000"/>
                  </a:schemeClr>
                </a:gs>
                <a:gs pos="80000">
                  <a:schemeClr val="accent3">
                    <a:lumMod val="60000"/>
                    <a:lumOff val="40000"/>
                    <a:alpha val="0"/>
                  </a:schemeClr>
                </a:gs>
              </a:gsLst>
              <a:lin ang="0" scaled="1"/>
              <a:tileRect/>
            </a:gradFill>
            <a:prstDash val="solid"/>
            <a:miter/>
            <a:headEnd type="none" w="med" len="med"/>
            <a:tailEnd type="none" w="med" len="med"/>
          </a:ln>
        </p:spPr>
        <p:txBody>
          <a:bodyPr rtlCol="0" anchor="ctr"/>
          <a:lstStyle/>
          <a:p>
            <a:pPr algn="ctr"/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77" name="文本框 76">
            <a:extLst>
              <a:ext uri="{FF2B5EF4-FFF2-40B4-BE49-F238E27FC236}">
                <a16:creationId xmlns:a16="http://schemas.microsoft.com/office/drawing/2014/main" id="{8A6E2AB9-F544-4989-A091-B4F82EA87DBF}"/>
              </a:ext>
            </a:extLst>
          </p:cNvPr>
          <p:cNvSpPr txBox="1"/>
          <p:nvPr/>
        </p:nvSpPr>
        <p:spPr>
          <a:xfrm>
            <a:off x="8051861" y="5176661"/>
            <a:ext cx="243199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r"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ea"/>
                <a:ea typeface="+mj-ea"/>
                <a:cs typeface="+mn-cs"/>
              </a:rPr>
              <a:t>大型物流企业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ea"/>
              <a:ea typeface="+mj-ea"/>
            </a:endParaRPr>
          </a:p>
        </p:txBody>
      </p:sp>
      <p:sp>
        <p:nvSpPr>
          <p:cNvPr id="79" name="平行四边形 78">
            <a:extLst>
              <a:ext uri="{FF2B5EF4-FFF2-40B4-BE49-F238E27FC236}">
                <a16:creationId xmlns:a16="http://schemas.microsoft.com/office/drawing/2014/main" id="{A6CEE15F-6C8E-4E04-BD9E-9DB1B5AE3714}"/>
              </a:ext>
            </a:extLst>
          </p:cNvPr>
          <p:cNvSpPr/>
          <p:nvPr/>
        </p:nvSpPr>
        <p:spPr>
          <a:xfrm rot="10800000">
            <a:off x="7143469" y="3825514"/>
            <a:ext cx="4079739" cy="689531"/>
          </a:xfrm>
          <a:prstGeom prst="parallelogram">
            <a:avLst>
              <a:gd name="adj" fmla="val 25908"/>
            </a:avLst>
          </a:prstGeom>
          <a:noFill/>
          <a:ln w="12700" cap="flat" cmpd="sng">
            <a:gradFill flip="none" rotWithShape="1">
              <a:gsLst>
                <a:gs pos="10000">
                  <a:schemeClr val="accent3">
                    <a:lumMod val="60000"/>
                    <a:lumOff val="40000"/>
                    <a:alpha val="0"/>
                  </a:schemeClr>
                </a:gs>
                <a:gs pos="100000">
                  <a:schemeClr val="accent3">
                    <a:lumMod val="60000"/>
                    <a:lumOff val="40000"/>
                    <a:alpha val="38000"/>
                  </a:schemeClr>
                </a:gs>
              </a:gsLst>
              <a:lin ang="10800000" scaled="1"/>
              <a:tileRect/>
            </a:gradFill>
            <a:prstDash val="solid"/>
            <a:miter/>
            <a:headEnd type="none" w="med" len="med"/>
            <a:tailEnd type="none" w="med" len="med"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80" name="平行四边形 79">
            <a:extLst>
              <a:ext uri="{FF2B5EF4-FFF2-40B4-BE49-F238E27FC236}">
                <a16:creationId xmlns:a16="http://schemas.microsoft.com/office/drawing/2014/main" id="{A9382E44-30B8-4EF1-AB86-A72299493966}"/>
              </a:ext>
            </a:extLst>
          </p:cNvPr>
          <p:cNvSpPr/>
          <p:nvPr/>
        </p:nvSpPr>
        <p:spPr>
          <a:xfrm rot="10800000">
            <a:off x="7215860" y="3885222"/>
            <a:ext cx="4079739" cy="689531"/>
          </a:xfrm>
          <a:prstGeom prst="parallelogram">
            <a:avLst>
              <a:gd name="adj" fmla="val 25908"/>
            </a:avLst>
          </a:prstGeom>
          <a:noFill/>
          <a:ln w="12700" cap="flat" cmpd="sng">
            <a:gradFill flip="none" rotWithShape="1">
              <a:gsLst>
                <a:gs pos="0">
                  <a:schemeClr val="accent3">
                    <a:lumMod val="60000"/>
                    <a:lumOff val="40000"/>
                  </a:schemeClr>
                </a:gs>
                <a:gs pos="80000">
                  <a:schemeClr val="accent3">
                    <a:lumMod val="60000"/>
                    <a:lumOff val="40000"/>
                    <a:alpha val="0"/>
                  </a:schemeClr>
                </a:gs>
              </a:gsLst>
              <a:lin ang="0" scaled="1"/>
              <a:tileRect/>
            </a:gradFill>
            <a:prstDash val="solid"/>
            <a:miter/>
            <a:headEnd type="none" w="med" len="med"/>
            <a:tailEnd type="none" w="med" len="med"/>
          </a:ln>
        </p:spPr>
        <p:txBody>
          <a:bodyPr rtlCol="0" anchor="ctr"/>
          <a:lstStyle/>
          <a:p>
            <a:pPr algn="ctr"/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81" name="文本框 80">
            <a:extLst>
              <a:ext uri="{FF2B5EF4-FFF2-40B4-BE49-F238E27FC236}">
                <a16:creationId xmlns:a16="http://schemas.microsoft.com/office/drawing/2014/main" id="{DC2165A5-0C8D-40C0-8C47-821FA0391CBB}"/>
              </a:ext>
            </a:extLst>
          </p:cNvPr>
          <p:cNvSpPr txBox="1"/>
          <p:nvPr/>
        </p:nvSpPr>
        <p:spPr>
          <a:xfrm>
            <a:off x="8562221" y="3985613"/>
            <a:ext cx="243199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r"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ea"/>
                <a:ea typeface="+mj-ea"/>
                <a:cs typeface="+mn-cs"/>
              </a:rPr>
              <a:t>商贸与物流园区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ea"/>
              <a:ea typeface="+mj-ea"/>
            </a:endParaRPr>
          </a:p>
        </p:txBody>
      </p:sp>
      <p:sp>
        <p:nvSpPr>
          <p:cNvPr id="83" name="平行四边形 82">
            <a:extLst>
              <a:ext uri="{FF2B5EF4-FFF2-40B4-BE49-F238E27FC236}">
                <a16:creationId xmlns:a16="http://schemas.microsoft.com/office/drawing/2014/main" id="{490F162B-1E1C-47ED-9C59-C3FC4D4817BA}"/>
              </a:ext>
            </a:extLst>
          </p:cNvPr>
          <p:cNvSpPr/>
          <p:nvPr/>
        </p:nvSpPr>
        <p:spPr>
          <a:xfrm rot="10800000">
            <a:off x="7462444" y="2634468"/>
            <a:ext cx="4079739" cy="689531"/>
          </a:xfrm>
          <a:prstGeom prst="parallelogram">
            <a:avLst>
              <a:gd name="adj" fmla="val 25908"/>
            </a:avLst>
          </a:prstGeom>
          <a:noFill/>
          <a:ln w="12700" cap="flat" cmpd="sng">
            <a:gradFill flip="none" rotWithShape="1">
              <a:gsLst>
                <a:gs pos="10000">
                  <a:schemeClr val="accent3">
                    <a:lumMod val="60000"/>
                    <a:lumOff val="40000"/>
                    <a:alpha val="0"/>
                  </a:schemeClr>
                </a:gs>
                <a:gs pos="100000">
                  <a:schemeClr val="accent3">
                    <a:lumMod val="60000"/>
                    <a:lumOff val="40000"/>
                    <a:alpha val="38000"/>
                  </a:schemeClr>
                </a:gs>
              </a:gsLst>
              <a:lin ang="10800000" scaled="1"/>
              <a:tileRect/>
            </a:gradFill>
            <a:prstDash val="solid"/>
            <a:miter/>
            <a:headEnd type="none" w="med" len="med"/>
            <a:tailEnd type="none" w="med" len="med"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84" name="平行四边形 83">
            <a:extLst>
              <a:ext uri="{FF2B5EF4-FFF2-40B4-BE49-F238E27FC236}">
                <a16:creationId xmlns:a16="http://schemas.microsoft.com/office/drawing/2014/main" id="{738F441F-C39F-4E79-9BE4-0C5DDCB16F14}"/>
              </a:ext>
            </a:extLst>
          </p:cNvPr>
          <p:cNvSpPr/>
          <p:nvPr/>
        </p:nvSpPr>
        <p:spPr>
          <a:xfrm rot="10800000">
            <a:off x="7534835" y="2694176"/>
            <a:ext cx="4079739" cy="689531"/>
          </a:xfrm>
          <a:prstGeom prst="parallelogram">
            <a:avLst>
              <a:gd name="adj" fmla="val 25908"/>
            </a:avLst>
          </a:prstGeom>
          <a:noFill/>
          <a:ln w="12700" cap="flat" cmpd="sng">
            <a:gradFill flip="none" rotWithShape="1">
              <a:gsLst>
                <a:gs pos="0">
                  <a:schemeClr val="accent3">
                    <a:lumMod val="60000"/>
                    <a:lumOff val="40000"/>
                  </a:schemeClr>
                </a:gs>
                <a:gs pos="80000">
                  <a:schemeClr val="accent3">
                    <a:lumMod val="60000"/>
                    <a:lumOff val="40000"/>
                    <a:alpha val="0"/>
                  </a:schemeClr>
                </a:gs>
              </a:gsLst>
              <a:lin ang="0" scaled="1"/>
              <a:tileRect/>
            </a:gradFill>
            <a:prstDash val="solid"/>
            <a:miter/>
            <a:headEnd type="none" w="med" len="med"/>
            <a:tailEnd type="none" w="med" len="med"/>
          </a:ln>
        </p:spPr>
        <p:txBody>
          <a:bodyPr rtlCol="0" anchor="ctr"/>
          <a:lstStyle/>
          <a:p>
            <a:pPr algn="ctr"/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85" name="文本框 84">
            <a:extLst>
              <a:ext uri="{FF2B5EF4-FFF2-40B4-BE49-F238E27FC236}">
                <a16:creationId xmlns:a16="http://schemas.microsoft.com/office/drawing/2014/main" id="{043069DA-7951-4C8E-9A76-DDE75EB4E361}"/>
              </a:ext>
            </a:extLst>
          </p:cNvPr>
          <p:cNvSpPr txBox="1"/>
          <p:nvPr/>
        </p:nvSpPr>
        <p:spPr>
          <a:xfrm>
            <a:off x="8109583" y="2794567"/>
            <a:ext cx="320361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r"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ea"/>
                <a:ea typeface="+mj-ea"/>
                <a:cs typeface="+mn-cs"/>
              </a:rPr>
              <a:t>SaaS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ea"/>
                <a:ea typeface="+mj-ea"/>
                <a:cs typeface="+mn-cs"/>
              </a:rPr>
              <a:t>模式解决方案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ea"/>
              <a:ea typeface="+mj-ea"/>
            </a:endParaRPr>
          </a:p>
        </p:txBody>
      </p:sp>
      <p:sp>
        <p:nvSpPr>
          <p:cNvPr id="67" name="任意多边形: 形状 66">
            <a:extLst>
              <a:ext uri="{FF2B5EF4-FFF2-40B4-BE49-F238E27FC236}">
                <a16:creationId xmlns:a16="http://schemas.microsoft.com/office/drawing/2014/main" id="{8FC2E687-C3B0-4107-81DD-713D72A8EF46}"/>
              </a:ext>
            </a:extLst>
          </p:cNvPr>
          <p:cNvSpPr/>
          <p:nvPr/>
        </p:nvSpPr>
        <p:spPr>
          <a:xfrm>
            <a:off x="4350304" y="2462552"/>
            <a:ext cx="3407310" cy="1932897"/>
          </a:xfrm>
          <a:custGeom>
            <a:avLst/>
            <a:gdLst>
              <a:gd name="connsiteX0" fmla="*/ 966449 w 3407310"/>
              <a:gd name="connsiteY0" fmla="*/ 0 h 1932897"/>
              <a:gd name="connsiteX1" fmla="*/ 1703655 w 3407310"/>
              <a:gd name="connsiteY1" fmla="*/ 737207 h 1932897"/>
              <a:gd name="connsiteX2" fmla="*/ 2440862 w 3407310"/>
              <a:gd name="connsiteY2" fmla="*/ 0 h 1932897"/>
              <a:gd name="connsiteX3" fmla="*/ 3407310 w 3407310"/>
              <a:gd name="connsiteY3" fmla="*/ 966449 h 1932897"/>
              <a:gd name="connsiteX4" fmla="*/ 2440862 w 3407310"/>
              <a:gd name="connsiteY4" fmla="*/ 1932897 h 1932897"/>
              <a:gd name="connsiteX5" fmla="*/ 1703655 w 3407310"/>
              <a:gd name="connsiteY5" fmla="*/ 1195691 h 1932897"/>
              <a:gd name="connsiteX6" fmla="*/ 966449 w 3407310"/>
              <a:gd name="connsiteY6" fmla="*/ 1932897 h 1932897"/>
              <a:gd name="connsiteX7" fmla="*/ 0 w 3407310"/>
              <a:gd name="connsiteY7" fmla="*/ 966449 h 1932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07310" h="1932897">
                <a:moveTo>
                  <a:pt x="966449" y="0"/>
                </a:moveTo>
                <a:lnTo>
                  <a:pt x="1703655" y="737207"/>
                </a:lnTo>
                <a:lnTo>
                  <a:pt x="2440862" y="0"/>
                </a:lnTo>
                <a:lnTo>
                  <a:pt x="3407310" y="966449"/>
                </a:lnTo>
                <a:lnTo>
                  <a:pt x="2440862" y="1932897"/>
                </a:lnTo>
                <a:lnTo>
                  <a:pt x="1703655" y="1195691"/>
                </a:lnTo>
                <a:lnTo>
                  <a:pt x="966449" y="1932897"/>
                </a:lnTo>
                <a:lnTo>
                  <a:pt x="0" y="966449"/>
                </a:lnTo>
                <a:close/>
              </a:path>
            </a:pathLst>
          </a:custGeom>
          <a:gradFill>
            <a:gsLst>
              <a:gs pos="100000">
                <a:schemeClr val="accent1"/>
              </a:gs>
              <a:gs pos="50000">
                <a:schemeClr val="accent2"/>
              </a:gs>
              <a:gs pos="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92" name="文本框 91">
            <a:extLst>
              <a:ext uri="{FF2B5EF4-FFF2-40B4-BE49-F238E27FC236}">
                <a16:creationId xmlns:a16="http://schemas.microsoft.com/office/drawing/2014/main" id="{C80B2E97-E3B7-4C06-B2FB-6E94E4584FE5}"/>
              </a:ext>
            </a:extLst>
          </p:cNvPr>
          <p:cNvSpPr txBox="1"/>
          <p:nvPr/>
        </p:nvSpPr>
        <p:spPr>
          <a:xfrm>
            <a:off x="4795209" y="3167390"/>
            <a:ext cx="10430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+mj-ea"/>
                <a:ea typeface="+mj-ea"/>
              </a:rPr>
              <a:t>金融</a:t>
            </a:r>
            <a:endParaRPr lang="zh-CN" altLang="en-US" sz="28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93" name="文本框 92">
            <a:extLst>
              <a:ext uri="{FF2B5EF4-FFF2-40B4-BE49-F238E27FC236}">
                <a16:creationId xmlns:a16="http://schemas.microsoft.com/office/drawing/2014/main" id="{0B73402E-204D-420F-864B-9E6042787F2C}"/>
              </a:ext>
            </a:extLst>
          </p:cNvPr>
          <p:cNvSpPr txBox="1"/>
          <p:nvPr/>
        </p:nvSpPr>
        <p:spPr>
          <a:xfrm>
            <a:off x="6269622" y="3167390"/>
            <a:ext cx="10430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+mj-ea"/>
                <a:ea typeface="+mj-ea"/>
              </a:rPr>
              <a:t>科技</a:t>
            </a:r>
          </a:p>
        </p:txBody>
      </p:sp>
      <p:grpSp>
        <p:nvGrpSpPr>
          <p:cNvPr id="61" name="组合 60">
            <a:extLst>
              <a:ext uri="{FF2B5EF4-FFF2-40B4-BE49-F238E27FC236}">
                <a16:creationId xmlns:a16="http://schemas.microsoft.com/office/drawing/2014/main" id="{6DB2D046-3E49-42E5-9ABD-AD029AD5DC8D}"/>
              </a:ext>
            </a:extLst>
          </p:cNvPr>
          <p:cNvGrpSpPr/>
          <p:nvPr/>
        </p:nvGrpSpPr>
        <p:grpSpPr>
          <a:xfrm>
            <a:off x="570987" y="599626"/>
            <a:ext cx="441297" cy="359054"/>
            <a:chOff x="-588270" y="414241"/>
            <a:chExt cx="841585" cy="684743"/>
          </a:xfrm>
        </p:grpSpPr>
        <p:sp>
          <p:nvSpPr>
            <p:cNvPr id="62" name="图文框 61">
              <a:extLst>
                <a:ext uri="{FF2B5EF4-FFF2-40B4-BE49-F238E27FC236}">
                  <a16:creationId xmlns:a16="http://schemas.microsoft.com/office/drawing/2014/main" id="{366EF68D-7973-4C72-A642-155B019EC027}"/>
                </a:ext>
              </a:extLst>
            </p:cNvPr>
            <p:cNvSpPr/>
            <p:nvPr/>
          </p:nvSpPr>
          <p:spPr>
            <a:xfrm rot="2700000">
              <a:off x="-588270" y="414241"/>
              <a:ext cx="684743" cy="684743"/>
            </a:xfrm>
            <a:prstGeom prst="frame">
              <a:avLst>
                <a:gd name="adj1" fmla="val 24641"/>
              </a:avLst>
            </a:prstGeom>
            <a:gradFill>
              <a:gsLst>
                <a:gs pos="0">
                  <a:schemeClr val="accent2">
                    <a:alpha val="65000"/>
                  </a:schemeClr>
                </a:gs>
                <a:gs pos="100000">
                  <a:schemeClr val="accent1">
                    <a:alpha val="6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63" name="图文框 62">
              <a:extLst>
                <a:ext uri="{FF2B5EF4-FFF2-40B4-BE49-F238E27FC236}">
                  <a16:creationId xmlns:a16="http://schemas.microsoft.com/office/drawing/2014/main" id="{C5DC2B2D-6ECF-49C9-93D3-C407422B23F8}"/>
                </a:ext>
              </a:extLst>
            </p:cNvPr>
            <p:cNvSpPr/>
            <p:nvPr/>
          </p:nvSpPr>
          <p:spPr>
            <a:xfrm rot="2700000">
              <a:off x="-431428" y="414241"/>
              <a:ext cx="684743" cy="684743"/>
            </a:xfrm>
            <a:prstGeom prst="frame">
              <a:avLst>
                <a:gd name="adj1" fmla="val 24641"/>
              </a:avLst>
            </a:prstGeom>
            <a:gradFill>
              <a:gsLst>
                <a:gs pos="0">
                  <a:schemeClr val="accent2">
                    <a:alpha val="30000"/>
                  </a:schemeClr>
                </a:gs>
                <a:gs pos="100000">
                  <a:schemeClr val="accent1">
                    <a:alpha val="30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标题 1">
            <a:extLst>
              <a:ext uri="{FF2B5EF4-FFF2-40B4-BE49-F238E27FC236}">
                <a16:creationId xmlns:a16="http://schemas.microsoft.com/office/drawing/2014/main" id="{BDF60F39-904B-432A-AF73-F2D99D7B9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项目简介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448594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 descr="高楼大厦的景色&#10;&#10;描述已自动生成">
            <a:extLst>
              <a:ext uri="{FF2B5EF4-FFF2-40B4-BE49-F238E27FC236}">
                <a16:creationId xmlns:a16="http://schemas.microsoft.com/office/drawing/2014/main" id="{CA809ADC-4B4A-4863-ACAB-F53243E564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769"/>
          <a:stretch/>
        </p:blipFill>
        <p:spPr>
          <a:xfrm>
            <a:off x="0" y="0"/>
            <a:ext cx="12212877" cy="6858000"/>
          </a:xfrm>
          <a:prstGeom prst="rect">
            <a:avLst/>
          </a:prstGeom>
        </p:spPr>
      </p:pic>
      <p:sp>
        <p:nvSpPr>
          <p:cNvPr id="29" name="矩形 28">
            <a:extLst>
              <a:ext uri="{FF2B5EF4-FFF2-40B4-BE49-F238E27FC236}">
                <a16:creationId xmlns:a16="http://schemas.microsoft.com/office/drawing/2014/main" id="{B6B8A6E5-E18B-4063-81B4-FD998E49B1D7}"/>
              </a:ext>
            </a:extLst>
          </p:cNvPr>
          <p:cNvSpPr/>
          <p:nvPr/>
        </p:nvSpPr>
        <p:spPr>
          <a:xfrm>
            <a:off x="304800" y="272717"/>
            <a:ext cx="11582400" cy="625642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6BA5FA7B-DB81-4479-B9CC-6E9875AB71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" t="11645" r="785" b="21137"/>
          <a:stretch>
            <a:fillRect/>
          </a:stretch>
        </p:blipFill>
        <p:spPr>
          <a:xfrm>
            <a:off x="6438562" y="1179609"/>
            <a:ext cx="5188953" cy="2550695"/>
          </a:xfrm>
          <a:custGeom>
            <a:avLst/>
            <a:gdLst>
              <a:gd name="connsiteX0" fmla="*/ 0 w 5188953"/>
              <a:gd name="connsiteY0" fmla="*/ 0 h 2550695"/>
              <a:gd name="connsiteX1" fmla="*/ 5188953 w 5188953"/>
              <a:gd name="connsiteY1" fmla="*/ 0 h 2550695"/>
              <a:gd name="connsiteX2" fmla="*/ 5188953 w 5188953"/>
              <a:gd name="connsiteY2" fmla="*/ 2550695 h 2550695"/>
              <a:gd name="connsiteX3" fmla="*/ 0 w 5188953"/>
              <a:gd name="connsiteY3" fmla="*/ 2550695 h 2550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88953" h="2550695">
                <a:moveTo>
                  <a:pt x="0" y="0"/>
                </a:moveTo>
                <a:lnTo>
                  <a:pt x="5188953" y="0"/>
                </a:lnTo>
                <a:lnTo>
                  <a:pt x="5188953" y="2550695"/>
                </a:lnTo>
                <a:lnTo>
                  <a:pt x="0" y="2550695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FA4D0E1-85C6-4A6D-B2F7-692FC31945E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9" t="17150" r="5039" b="16529"/>
          <a:stretch/>
        </p:blipFill>
        <p:spPr>
          <a:xfrm>
            <a:off x="567660" y="1179609"/>
            <a:ext cx="5188953" cy="2550695"/>
          </a:xfrm>
          <a:custGeom>
            <a:avLst/>
            <a:gdLst>
              <a:gd name="connsiteX0" fmla="*/ 0 w 5188953"/>
              <a:gd name="connsiteY0" fmla="*/ 0 h 2550695"/>
              <a:gd name="connsiteX1" fmla="*/ 5188953 w 5188953"/>
              <a:gd name="connsiteY1" fmla="*/ 0 h 2550695"/>
              <a:gd name="connsiteX2" fmla="*/ 5188953 w 5188953"/>
              <a:gd name="connsiteY2" fmla="*/ 2550695 h 2550695"/>
              <a:gd name="connsiteX3" fmla="*/ 0 w 5188953"/>
              <a:gd name="connsiteY3" fmla="*/ 2550695 h 2550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88953" h="2550695">
                <a:moveTo>
                  <a:pt x="0" y="0"/>
                </a:moveTo>
                <a:lnTo>
                  <a:pt x="5188953" y="0"/>
                </a:lnTo>
                <a:lnTo>
                  <a:pt x="5188953" y="2550695"/>
                </a:lnTo>
                <a:lnTo>
                  <a:pt x="0" y="2550695"/>
                </a:lnTo>
                <a:close/>
              </a:path>
            </a:pathLst>
          </a:custGeom>
        </p:spPr>
      </p:pic>
      <p:sp>
        <p:nvSpPr>
          <p:cNvPr id="19" name="菱形 18">
            <a:extLst>
              <a:ext uri="{FF2B5EF4-FFF2-40B4-BE49-F238E27FC236}">
                <a16:creationId xmlns:a16="http://schemas.microsoft.com/office/drawing/2014/main" id="{387C5BC6-A31D-4581-870A-BD5FA72FF771}"/>
              </a:ext>
            </a:extLst>
          </p:cNvPr>
          <p:cNvSpPr/>
          <p:nvPr/>
        </p:nvSpPr>
        <p:spPr>
          <a:xfrm>
            <a:off x="2730804" y="3298972"/>
            <a:ext cx="862664" cy="862664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菱形 19">
            <a:extLst>
              <a:ext uri="{FF2B5EF4-FFF2-40B4-BE49-F238E27FC236}">
                <a16:creationId xmlns:a16="http://schemas.microsoft.com/office/drawing/2014/main" id="{7F85899B-1F1F-476B-884F-0623C9AE8A11}"/>
              </a:ext>
            </a:extLst>
          </p:cNvPr>
          <p:cNvSpPr/>
          <p:nvPr/>
        </p:nvSpPr>
        <p:spPr>
          <a:xfrm>
            <a:off x="8598532" y="3298972"/>
            <a:ext cx="862664" cy="862664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537E030E-4A09-4CD5-BC7E-686B1029F674}"/>
              </a:ext>
            </a:extLst>
          </p:cNvPr>
          <p:cNvSpPr txBox="1"/>
          <p:nvPr/>
        </p:nvSpPr>
        <p:spPr>
          <a:xfrm>
            <a:off x="2313601" y="4259693"/>
            <a:ext cx="16970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accent1"/>
                </a:solidFill>
                <a:latin typeface="+mj-ea"/>
                <a:ea typeface="+mj-ea"/>
              </a:rPr>
              <a:t>金服产品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43A4E55E-CB96-4008-904B-FA3074B0257D}"/>
              </a:ext>
            </a:extLst>
          </p:cNvPr>
          <p:cNvSpPr txBox="1"/>
          <p:nvPr/>
        </p:nvSpPr>
        <p:spPr>
          <a:xfrm>
            <a:off x="8181329" y="4259693"/>
            <a:ext cx="16970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accent1"/>
                </a:solidFill>
                <a:latin typeface="+mj-ea"/>
                <a:ea typeface="+mj-ea"/>
              </a:rPr>
              <a:t>投资宝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53E49103-0095-461C-A123-ACF5683DC28B}"/>
              </a:ext>
            </a:extLst>
          </p:cNvPr>
          <p:cNvSpPr txBox="1"/>
          <p:nvPr/>
        </p:nvSpPr>
        <p:spPr>
          <a:xfrm>
            <a:off x="509648" y="4759808"/>
            <a:ext cx="5246965" cy="955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defRPr/>
            </a:pPr>
            <a:r>
              <a:rPr kumimoji="0" lang="zh-CN" altLang="en-US" sz="1600" b="0" i="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+mn-ea"/>
              </a:rPr>
              <a:t>通过金服平台实现基金、余额宝等各类理财产品的交易，门槛低，操作简单，用户还可以获得财经资讯、市场行情、社区交流、智能理财顾问等服务。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D5834C6E-0547-474A-BD31-FADAD249374F}"/>
              </a:ext>
            </a:extLst>
          </p:cNvPr>
          <p:cNvSpPr txBox="1"/>
          <p:nvPr/>
        </p:nvSpPr>
        <p:spPr>
          <a:xfrm>
            <a:off x="6380550" y="4743766"/>
            <a:ext cx="5246965" cy="1250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defRPr/>
            </a:pPr>
            <a:r>
              <a:rPr kumimoji="0" lang="zh-CN" altLang="en-US" sz="1600" b="0" i="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+mn-ea"/>
              </a:rPr>
              <a:t>基于大数据、云计算的优势能力，连接了个人投资者与中心企业和个人融资者，为投资融资双方提供居间金融信息服务，同时也与银行和担保公司合作，提供专业的风险管控和增信措施服务。</a:t>
            </a:r>
          </a:p>
        </p:txBody>
      </p:sp>
      <p:pic>
        <p:nvPicPr>
          <p:cNvPr id="28" name="图形 27" descr="展台 轮廓">
            <a:extLst>
              <a:ext uri="{FF2B5EF4-FFF2-40B4-BE49-F238E27FC236}">
                <a16:creationId xmlns:a16="http://schemas.microsoft.com/office/drawing/2014/main" id="{B28F3F8A-DEA6-4CC7-8364-5C31959775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759864" y="3471508"/>
            <a:ext cx="540000" cy="540000"/>
          </a:xfrm>
          <a:prstGeom prst="rect">
            <a:avLst/>
          </a:prstGeom>
        </p:spPr>
      </p:pic>
      <p:pic>
        <p:nvPicPr>
          <p:cNvPr id="30" name="图形 29" descr="档案盒存档 轮廓">
            <a:extLst>
              <a:ext uri="{FF2B5EF4-FFF2-40B4-BE49-F238E27FC236}">
                <a16:creationId xmlns:a16="http://schemas.microsoft.com/office/drawing/2014/main" id="{D2E03E3C-1F1B-45B8-97B4-E02FB0D917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892136" y="3460304"/>
            <a:ext cx="540000" cy="540000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F7BBB67C-583B-4CC4-8229-AA39BC2477C1}"/>
              </a:ext>
            </a:extLst>
          </p:cNvPr>
          <p:cNvGrpSpPr/>
          <p:nvPr/>
        </p:nvGrpSpPr>
        <p:grpSpPr>
          <a:xfrm>
            <a:off x="570987" y="599626"/>
            <a:ext cx="441297" cy="359054"/>
            <a:chOff x="-588270" y="414241"/>
            <a:chExt cx="841585" cy="684743"/>
          </a:xfrm>
        </p:grpSpPr>
        <p:sp>
          <p:nvSpPr>
            <p:cNvPr id="33" name="图文框 32">
              <a:extLst>
                <a:ext uri="{FF2B5EF4-FFF2-40B4-BE49-F238E27FC236}">
                  <a16:creationId xmlns:a16="http://schemas.microsoft.com/office/drawing/2014/main" id="{9F90169A-F18F-4C4E-BD75-35BBEFF2CEAA}"/>
                </a:ext>
              </a:extLst>
            </p:cNvPr>
            <p:cNvSpPr/>
            <p:nvPr/>
          </p:nvSpPr>
          <p:spPr>
            <a:xfrm rot="2700000">
              <a:off x="-588270" y="414241"/>
              <a:ext cx="684743" cy="684743"/>
            </a:xfrm>
            <a:prstGeom prst="frame">
              <a:avLst>
                <a:gd name="adj1" fmla="val 24641"/>
              </a:avLst>
            </a:prstGeom>
            <a:gradFill>
              <a:gsLst>
                <a:gs pos="0">
                  <a:schemeClr val="accent2">
                    <a:alpha val="65000"/>
                  </a:schemeClr>
                </a:gs>
                <a:gs pos="100000">
                  <a:schemeClr val="accent1">
                    <a:alpha val="6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34" name="图文框 33">
              <a:extLst>
                <a:ext uri="{FF2B5EF4-FFF2-40B4-BE49-F238E27FC236}">
                  <a16:creationId xmlns:a16="http://schemas.microsoft.com/office/drawing/2014/main" id="{3DCF921A-9D4B-4222-B371-251D960CF84C}"/>
                </a:ext>
              </a:extLst>
            </p:cNvPr>
            <p:cNvSpPr/>
            <p:nvPr/>
          </p:nvSpPr>
          <p:spPr>
            <a:xfrm rot="2700000">
              <a:off x="-431428" y="414241"/>
              <a:ext cx="684743" cy="684743"/>
            </a:xfrm>
            <a:prstGeom prst="frame">
              <a:avLst>
                <a:gd name="adj1" fmla="val 24641"/>
              </a:avLst>
            </a:prstGeom>
            <a:gradFill>
              <a:gsLst>
                <a:gs pos="0">
                  <a:schemeClr val="accent2">
                    <a:alpha val="30000"/>
                  </a:schemeClr>
                </a:gs>
                <a:gs pos="100000">
                  <a:schemeClr val="accent1">
                    <a:alpha val="30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标题 1">
            <a:extLst>
              <a:ext uri="{FF2B5EF4-FFF2-40B4-BE49-F238E27FC236}">
                <a16:creationId xmlns:a16="http://schemas.microsoft.com/office/drawing/2014/main" id="{634B6EE6-29DC-4304-8BE7-8986FD50A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产品介绍</a:t>
            </a:r>
          </a:p>
        </p:txBody>
      </p:sp>
    </p:spTree>
    <p:extLst>
      <p:ext uri="{BB962C8B-B14F-4D97-AF65-F5344CB8AC3E}">
        <p14:creationId xmlns:p14="http://schemas.microsoft.com/office/powerpoint/2010/main" val="17734107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图片 45" descr="高楼大厦的景色&#10;&#10;描述已自动生成">
            <a:extLst>
              <a:ext uri="{FF2B5EF4-FFF2-40B4-BE49-F238E27FC236}">
                <a16:creationId xmlns:a16="http://schemas.microsoft.com/office/drawing/2014/main" id="{DBEE86C1-8C22-40E3-89A2-78CDEBFF4D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769"/>
          <a:stretch/>
        </p:blipFill>
        <p:spPr>
          <a:xfrm>
            <a:off x="0" y="0"/>
            <a:ext cx="12212877" cy="6858000"/>
          </a:xfrm>
          <a:prstGeom prst="rect">
            <a:avLst/>
          </a:prstGeom>
        </p:spPr>
      </p:pic>
      <p:sp>
        <p:nvSpPr>
          <p:cNvPr id="47" name="矩形 46">
            <a:extLst>
              <a:ext uri="{FF2B5EF4-FFF2-40B4-BE49-F238E27FC236}">
                <a16:creationId xmlns:a16="http://schemas.microsoft.com/office/drawing/2014/main" id="{77688765-0E4F-4239-BBC5-F3DEE67192A0}"/>
              </a:ext>
            </a:extLst>
          </p:cNvPr>
          <p:cNvSpPr/>
          <p:nvPr/>
        </p:nvSpPr>
        <p:spPr>
          <a:xfrm>
            <a:off x="304800" y="272717"/>
            <a:ext cx="11582400" cy="625642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AE2F66EE-2508-43EB-B81E-9B70EA50AF74}"/>
              </a:ext>
            </a:extLst>
          </p:cNvPr>
          <p:cNvSpPr txBox="1"/>
          <p:nvPr/>
        </p:nvSpPr>
        <p:spPr>
          <a:xfrm>
            <a:off x="653748" y="4433812"/>
            <a:ext cx="166573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2400" b="1" dirty="0">
                <a:latin typeface="+mj-ea"/>
                <a:ea typeface="+mj-ea"/>
              </a:rPr>
              <a:t>二级供应商</a:t>
            </a:r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3E82B93B-E685-4573-91D8-402647D53FBB}"/>
              </a:ext>
            </a:extLst>
          </p:cNvPr>
          <p:cNvSpPr txBox="1"/>
          <p:nvPr/>
        </p:nvSpPr>
        <p:spPr>
          <a:xfrm>
            <a:off x="850181" y="5134104"/>
            <a:ext cx="3374318" cy="5675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20000"/>
              </a:lnSpc>
              <a:defRPr/>
            </a:pPr>
            <a:r>
              <a:rPr kumimoji="0" lang="zh-CN" altLang="en-US" sz="1600" b="0" i="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+mn-ea"/>
              </a:rPr>
              <a:t>在供应商中，竞争力较强、规模较为庞大的</a:t>
            </a:r>
            <a:r>
              <a:rPr kumimoji="0" lang="zh-CN" altLang="en-US" sz="1600" b="1" i="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+mn-ea"/>
              </a:rPr>
              <a:t>核心企业地位强势</a:t>
            </a:r>
          </a:p>
        </p:txBody>
      </p:sp>
      <p:sp>
        <p:nvSpPr>
          <p:cNvPr id="2" name="菱形 1">
            <a:extLst>
              <a:ext uri="{FF2B5EF4-FFF2-40B4-BE49-F238E27FC236}">
                <a16:creationId xmlns:a16="http://schemas.microsoft.com/office/drawing/2014/main" id="{3935A70D-71B9-43B0-855A-87E70FD3111A}"/>
              </a:ext>
            </a:extLst>
          </p:cNvPr>
          <p:cNvSpPr/>
          <p:nvPr/>
        </p:nvSpPr>
        <p:spPr>
          <a:xfrm>
            <a:off x="5060256" y="1538548"/>
            <a:ext cx="2071489" cy="2071489"/>
          </a:xfrm>
          <a:prstGeom prst="diamond">
            <a:avLst/>
          </a:prstGeom>
          <a:gradFill>
            <a:gsLst>
              <a:gs pos="0">
                <a:schemeClr val="accent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" name="菱形 2">
            <a:extLst>
              <a:ext uri="{FF2B5EF4-FFF2-40B4-BE49-F238E27FC236}">
                <a16:creationId xmlns:a16="http://schemas.microsoft.com/office/drawing/2014/main" id="{69AB6629-4C3B-4021-BAF0-7C94AB664E50}"/>
              </a:ext>
            </a:extLst>
          </p:cNvPr>
          <p:cNvSpPr/>
          <p:nvPr/>
        </p:nvSpPr>
        <p:spPr>
          <a:xfrm>
            <a:off x="850181" y="1962292"/>
            <a:ext cx="1222916" cy="1224000"/>
          </a:xfrm>
          <a:prstGeom prst="diamond">
            <a:avLst/>
          </a:prstGeom>
          <a:noFill/>
          <a:ln>
            <a:gradFill>
              <a:gsLst>
                <a:gs pos="12000">
                  <a:schemeClr val="accent1"/>
                </a:gs>
                <a:gs pos="88000">
                  <a:schemeClr val="accent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菱形 23">
            <a:extLst>
              <a:ext uri="{FF2B5EF4-FFF2-40B4-BE49-F238E27FC236}">
                <a16:creationId xmlns:a16="http://schemas.microsoft.com/office/drawing/2014/main" id="{CD7CA96C-C316-43DA-BCB4-15C467466AB1}"/>
              </a:ext>
            </a:extLst>
          </p:cNvPr>
          <p:cNvSpPr/>
          <p:nvPr/>
        </p:nvSpPr>
        <p:spPr>
          <a:xfrm>
            <a:off x="3041038" y="1962292"/>
            <a:ext cx="1222916" cy="1224000"/>
          </a:xfrm>
          <a:prstGeom prst="diamond">
            <a:avLst/>
          </a:prstGeom>
          <a:noFill/>
          <a:ln>
            <a:gradFill>
              <a:gsLst>
                <a:gs pos="12000">
                  <a:schemeClr val="accent1"/>
                </a:gs>
                <a:gs pos="88000">
                  <a:schemeClr val="accent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菱形 24">
            <a:extLst>
              <a:ext uri="{FF2B5EF4-FFF2-40B4-BE49-F238E27FC236}">
                <a16:creationId xmlns:a16="http://schemas.microsoft.com/office/drawing/2014/main" id="{F43A2953-F744-47B3-AF80-F3661FE6DAB9}"/>
              </a:ext>
            </a:extLst>
          </p:cNvPr>
          <p:cNvSpPr/>
          <p:nvPr/>
        </p:nvSpPr>
        <p:spPr>
          <a:xfrm>
            <a:off x="10053589" y="1962292"/>
            <a:ext cx="1222916" cy="1224000"/>
          </a:xfrm>
          <a:prstGeom prst="diamond">
            <a:avLst/>
          </a:prstGeom>
          <a:noFill/>
          <a:ln>
            <a:gradFill>
              <a:gsLst>
                <a:gs pos="12000">
                  <a:schemeClr val="accent1"/>
                </a:gs>
                <a:gs pos="88000">
                  <a:schemeClr val="accent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菱形 25">
            <a:extLst>
              <a:ext uri="{FF2B5EF4-FFF2-40B4-BE49-F238E27FC236}">
                <a16:creationId xmlns:a16="http://schemas.microsoft.com/office/drawing/2014/main" id="{4DB38F7E-EE87-4DB3-90AB-6CD67BDEED04}"/>
              </a:ext>
            </a:extLst>
          </p:cNvPr>
          <p:cNvSpPr/>
          <p:nvPr/>
        </p:nvSpPr>
        <p:spPr>
          <a:xfrm>
            <a:off x="7928047" y="1962292"/>
            <a:ext cx="1222916" cy="1224000"/>
          </a:xfrm>
          <a:prstGeom prst="diamond">
            <a:avLst/>
          </a:prstGeom>
          <a:noFill/>
          <a:ln>
            <a:gradFill>
              <a:gsLst>
                <a:gs pos="12000">
                  <a:schemeClr val="accent1"/>
                </a:gs>
                <a:gs pos="88000">
                  <a:schemeClr val="accent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897C31EE-F185-46A6-8CCB-C54C9EC33850}"/>
              </a:ext>
            </a:extLst>
          </p:cNvPr>
          <p:cNvSpPr txBox="1"/>
          <p:nvPr/>
        </p:nvSpPr>
        <p:spPr>
          <a:xfrm>
            <a:off x="2802397" y="4433812"/>
            <a:ext cx="170428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2400" b="1" dirty="0">
                <a:latin typeface="+mj-ea"/>
                <a:ea typeface="+mj-ea"/>
              </a:rPr>
              <a:t>一级商供应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9FE220B1-37D9-4686-BC79-5E9CACE180A0}"/>
              </a:ext>
            </a:extLst>
          </p:cNvPr>
          <p:cNvSpPr txBox="1"/>
          <p:nvPr/>
        </p:nvSpPr>
        <p:spPr>
          <a:xfrm>
            <a:off x="7732799" y="4433812"/>
            <a:ext cx="160684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2400" b="1" dirty="0">
                <a:latin typeface="+mj-ea"/>
                <a:ea typeface="+mj-ea"/>
              </a:rPr>
              <a:t>一级经销商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872429F8-0C6A-4D23-BD8A-0EB180233967}"/>
              </a:ext>
            </a:extLst>
          </p:cNvPr>
          <p:cNvSpPr txBox="1"/>
          <p:nvPr/>
        </p:nvSpPr>
        <p:spPr>
          <a:xfrm>
            <a:off x="9802404" y="4433812"/>
            <a:ext cx="170428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2400" b="1" dirty="0">
                <a:latin typeface="+mj-ea"/>
                <a:ea typeface="+mj-ea"/>
              </a:rPr>
              <a:t>二级经销商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201CCF22-B720-4C27-81B4-362BA7E9B15A}"/>
              </a:ext>
            </a:extLst>
          </p:cNvPr>
          <p:cNvSpPr txBox="1"/>
          <p:nvPr/>
        </p:nvSpPr>
        <p:spPr>
          <a:xfrm>
            <a:off x="7834857" y="5160151"/>
            <a:ext cx="3517356" cy="5675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kumimoji="0" lang="zh-CN" altLang="en-US" sz="1600" b="0" i="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+mn-ea"/>
              </a:rPr>
              <a:t>上下游配合企业多为</a:t>
            </a:r>
            <a:r>
              <a:rPr lang="zh-CN" altLang="en-US" sz="1600" b="1" dirty="0">
                <a:latin typeface="+mn-ea"/>
              </a:rPr>
              <a:t>中心</a:t>
            </a:r>
            <a:r>
              <a:rPr kumimoji="0" lang="zh-CN" altLang="en-US" sz="1600" b="1" i="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+mn-ea"/>
              </a:rPr>
              <a:t>企业</a:t>
            </a:r>
            <a:r>
              <a:rPr lang="zh-CN" altLang="en-US" sz="1600" dirty="0">
                <a:latin typeface="+mn-ea"/>
              </a:rPr>
              <a:t>，融资困难，常常资金链紧张</a:t>
            </a:r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C18912A7-1F7D-48C5-A59E-E55FC6C61674}"/>
              </a:ext>
            </a:extLst>
          </p:cNvPr>
          <p:cNvCxnSpPr>
            <a:cxnSpLocks/>
          </p:cNvCxnSpPr>
          <p:nvPr/>
        </p:nvCxnSpPr>
        <p:spPr>
          <a:xfrm>
            <a:off x="7213261" y="2574292"/>
            <a:ext cx="690230" cy="0"/>
          </a:xfrm>
          <a:prstGeom prst="line">
            <a:avLst/>
          </a:prstGeom>
          <a:ln w="444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连接符 35">
            <a:extLst>
              <a:ext uri="{FF2B5EF4-FFF2-40B4-BE49-F238E27FC236}">
                <a16:creationId xmlns:a16="http://schemas.microsoft.com/office/drawing/2014/main" id="{35F0481C-6021-43C4-8BD0-934F3B003D08}"/>
              </a:ext>
            </a:extLst>
          </p:cNvPr>
          <p:cNvCxnSpPr>
            <a:cxnSpLocks/>
          </p:cNvCxnSpPr>
          <p:nvPr/>
        </p:nvCxnSpPr>
        <p:spPr>
          <a:xfrm>
            <a:off x="9286188" y="2574292"/>
            <a:ext cx="690230" cy="0"/>
          </a:xfrm>
          <a:prstGeom prst="line">
            <a:avLst/>
          </a:prstGeom>
          <a:ln w="444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连接符 36">
            <a:extLst>
              <a:ext uri="{FF2B5EF4-FFF2-40B4-BE49-F238E27FC236}">
                <a16:creationId xmlns:a16="http://schemas.microsoft.com/office/drawing/2014/main" id="{BF2DAF7F-AB43-4A25-831D-55CD63C27089}"/>
              </a:ext>
            </a:extLst>
          </p:cNvPr>
          <p:cNvCxnSpPr>
            <a:cxnSpLocks/>
          </p:cNvCxnSpPr>
          <p:nvPr/>
        </p:nvCxnSpPr>
        <p:spPr>
          <a:xfrm>
            <a:off x="4451795" y="2574292"/>
            <a:ext cx="690230" cy="0"/>
          </a:xfrm>
          <a:prstGeom prst="line">
            <a:avLst/>
          </a:prstGeom>
          <a:ln w="444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连接符 37">
            <a:extLst>
              <a:ext uri="{FF2B5EF4-FFF2-40B4-BE49-F238E27FC236}">
                <a16:creationId xmlns:a16="http://schemas.microsoft.com/office/drawing/2014/main" id="{A69A5F5F-6054-4FDE-9A5D-49ED1B2293D3}"/>
              </a:ext>
            </a:extLst>
          </p:cNvPr>
          <p:cNvCxnSpPr>
            <a:cxnSpLocks/>
          </p:cNvCxnSpPr>
          <p:nvPr/>
        </p:nvCxnSpPr>
        <p:spPr>
          <a:xfrm>
            <a:off x="2215582" y="2574292"/>
            <a:ext cx="690230" cy="0"/>
          </a:xfrm>
          <a:prstGeom prst="line">
            <a:avLst/>
          </a:prstGeom>
          <a:ln w="444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614BA0F1-FF5B-4BFC-92DA-47F132C6E00A}"/>
              </a:ext>
            </a:extLst>
          </p:cNvPr>
          <p:cNvCxnSpPr>
            <a:cxnSpLocks/>
          </p:cNvCxnSpPr>
          <p:nvPr/>
        </p:nvCxnSpPr>
        <p:spPr>
          <a:xfrm>
            <a:off x="8536223" y="2942387"/>
            <a:ext cx="0" cy="1219200"/>
          </a:xfrm>
          <a:prstGeom prst="line">
            <a:avLst/>
          </a:prstGeom>
          <a:ln>
            <a:head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连接符 40">
            <a:extLst>
              <a:ext uri="{FF2B5EF4-FFF2-40B4-BE49-F238E27FC236}">
                <a16:creationId xmlns:a16="http://schemas.microsoft.com/office/drawing/2014/main" id="{5512F875-8A5A-4982-B9BB-0114B7BD480F}"/>
              </a:ext>
            </a:extLst>
          </p:cNvPr>
          <p:cNvCxnSpPr>
            <a:cxnSpLocks/>
          </p:cNvCxnSpPr>
          <p:nvPr/>
        </p:nvCxnSpPr>
        <p:spPr>
          <a:xfrm>
            <a:off x="10654546" y="2942387"/>
            <a:ext cx="0" cy="1219200"/>
          </a:xfrm>
          <a:prstGeom prst="line">
            <a:avLst/>
          </a:prstGeom>
          <a:ln>
            <a:head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连接符 41">
            <a:extLst>
              <a:ext uri="{FF2B5EF4-FFF2-40B4-BE49-F238E27FC236}">
                <a16:creationId xmlns:a16="http://schemas.microsoft.com/office/drawing/2014/main" id="{E584B4C7-3B08-4CC7-9F43-A2CE98DC9761}"/>
              </a:ext>
            </a:extLst>
          </p:cNvPr>
          <p:cNvCxnSpPr>
            <a:cxnSpLocks/>
          </p:cNvCxnSpPr>
          <p:nvPr/>
        </p:nvCxnSpPr>
        <p:spPr>
          <a:xfrm>
            <a:off x="3654539" y="2942387"/>
            <a:ext cx="0" cy="1219200"/>
          </a:xfrm>
          <a:prstGeom prst="line">
            <a:avLst/>
          </a:prstGeom>
          <a:ln>
            <a:head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连接符 42">
            <a:extLst>
              <a:ext uri="{FF2B5EF4-FFF2-40B4-BE49-F238E27FC236}">
                <a16:creationId xmlns:a16="http://schemas.microsoft.com/office/drawing/2014/main" id="{FA39201E-2B3E-4B1F-BB46-985979775F1C}"/>
              </a:ext>
            </a:extLst>
          </p:cNvPr>
          <p:cNvCxnSpPr>
            <a:cxnSpLocks/>
          </p:cNvCxnSpPr>
          <p:nvPr/>
        </p:nvCxnSpPr>
        <p:spPr>
          <a:xfrm>
            <a:off x="1457172" y="2942387"/>
            <a:ext cx="0" cy="1219200"/>
          </a:xfrm>
          <a:prstGeom prst="line">
            <a:avLst/>
          </a:prstGeom>
          <a:ln>
            <a:head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形 11" descr="用户 纯色填充">
            <a:extLst>
              <a:ext uri="{FF2B5EF4-FFF2-40B4-BE49-F238E27FC236}">
                <a16:creationId xmlns:a16="http://schemas.microsoft.com/office/drawing/2014/main" id="{318CE478-B20F-48A0-9711-3BA125E590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38800" y="1845032"/>
            <a:ext cx="914400" cy="914400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CE4BB7DF-7C80-42B2-A61F-99549E395992}"/>
              </a:ext>
            </a:extLst>
          </p:cNvPr>
          <p:cNvSpPr txBox="1"/>
          <p:nvPr/>
        </p:nvSpPr>
        <p:spPr>
          <a:xfrm>
            <a:off x="5340763" y="2620659"/>
            <a:ext cx="1510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+mj-ea"/>
                <a:ea typeface="+mj-ea"/>
              </a:rPr>
              <a:t>核心企业</a:t>
            </a:r>
          </a:p>
        </p:txBody>
      </p:sp>
      <p:pic>
        <p:nvPicPr>
          <p:cNvPr id="15" name="图形 14" descr="建筑物 纯色填充">
            <a:extLst>
              <a:ext uri="{FF2B5EF4-FFF2-40B4-BE49-F238E27FC236}">
                <a16:creationId xmlns:a16="http://schemas.microsoft.com/office/drawing/2014/main" id="{CFBC82B1-A27D-4D9E-ADFF-391D896093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75296" y="2297092"/>
            <a:ext cx="554400" cy="554400"/>
          </a:xfrm>
          <a:prstGeom prst="rect">
            <a:avLst/>
          </a:prstGeom>
        </p:spPr>
      </p:pic>
      <p:pic>
        <p:nvPicPr>
          <p:cNvPr id="52" name="图形 51" descr="建筑物 纯色填充">
            <a:extLst>
              <a:ext uri="{FF2B5EF4-FFF2-40B4-BE49-F238E27FC236}">
                <a16:creationId xmlns:a16="http://schemas.microsoft.com/office/drawing/2014/main" id="{95340F8D-7E33-4D45-816C-0430C83078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262305" y="2297092"/>
            <a:ext cx="554400" cy="554400"/>
          </a:xfrm>
          <a:prstGeom prst="rect">
            <a:avLst/>
          </a:prstGeom>
        </p:spPr>
      </p:pic>
      <p:pic>
        <p:nvPicPr>
          <p:cNvPr id="17" name="图形 16" descr="主页 纯色填充">
            <a:extLst>
              <a:ext uri="{FF2B5EF4-FFF2-40B4-BE49-F238E27FC236}">
                <a16:creationId xmlns:a16="http://schemas.microsoft.com/office/drawing/2014/main" id="{57E1D632-B2D2-495C-BA4A-F5BF6D8965E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84439" y="2297092"/>
            <a:ext cx="554400" cy="554400"/>
          </a:xfrm>
          <a:prstGeom prst="rect">
            <a:avLst/>
          </a:prstGeom>
        </p:spPr>
      </p:pic>
      <p:pic>
        <p:nvPicPr>
          <p:cNvPr id="63" name="图形 62" descr="主页 纯色填充">
            <a:extLst>
              <a:ext uri="{FF2B5EF4-FFF2-40B4-BE49-F238E27FC236}">
                <a16:creationId xmlns:a16="http://schemas.microsoft.com/office/drawing/2014/main" id="{1ADEEF90-5994-46BC-9379-E814D37341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387847" y="2297092"/>
            <a:ext cx="554400" cy="554400"/>
          </a:xfrm>
          <a:prstGeom prst="rect">
            <a:avLst/>
          </a:prstGeom>
        </p:spPr>
      </p:pic>
      <p:sp>
        <p:nvSpPr>
          <p:cNvPr id="66" name="半闭框 65">
            <a:extLst>
              <a:ext uri="{FF2B5EF4-FFF2-40B4-BE49-F238E27FC236}">
                <a16:creationId xmlns:a16="http://schemas.microsoft.com/office/drawing/2014/main" id="{D5E9D010-8139-46B5-9940-6AD9141B5E7C}"/>
              </a:ext>
            </a:extLst>
          </p:cNvPr>
          <p:cNvSpPr/>
          <p:nvPr/>
        </p:nvSpPr>
        <p:spPr>
          <a:xfrm rot="18900000">
            <a:off x="2967004" y="2482978"/>
            <a:ext cx="182628" cy="182628"/>
          </a:xfrm>
          <a:prstGeom prst="halfFrame">
            <a:avLst>
              <a:gd name="adj1" fmla="val 17603"/>
              <a:gd name="adj2" fmla="val 16479"/>
            </a:avLst>
          </a:prstGeom>
          <a:gradFill>
            <a:gsLst>
              <a:gs pos="0">
                <a:schemeClr val="accent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99" name="半闭框 98">
            <a:extLst>
              <a:ext uri="{FF2B5EF4-FFF2-40B4-BE49-F238E27FC236}">
                <a16:creationId xmlns:a16="http://schemas.microsoft.com/office/drawing/2014/main" id="{523A5B94-4707-42D0-A741-4593CC8CC136}"/>
              </a:ext>
            </a:extLst>
          </p:cNvPr>
          <p:cNvSpPr/>
          <p:nvPr/>
        </p:nvSpPr>
        <p:spPr>
          <a:xfrm rot="18900000">
            <a:off x="772891" y="2482977"/>
            <a:ext cx="182628" cy="182628"/>
          </a:xfrm>
          <a:prstGeom prst="halfFrame">
            <a:avLst>
              <a:gd name="adj1" fmla="val 17603"/>
              <a:gd name="adj2" fmla="val 16479"/>
            </a:avLst>
          </a:prstGeom>
          <a:gradFill>
            <a:gsLst>
              <a:gs pos="0">
                <a:schemeClr val="accent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00" name="半闭框 99">
            <a:extLst>
              <a:ext uri="{FF2B5EF4-FFF2-40B4-BE49-F238E27FC236}">
                <a16:creationId xmlns:a16="http://schemas.microsoft.com/office/drawing/2014/main" id="{3A43B88A-B896-4987-A780-E46E5FACA68B}"/>
              </a:ext>
            </a:extLst>
          </p:cNvPr>
          <p:cNvSpPr/>
          <p:nvPr/>
        </p:nvSpPr>
        <p:spPr>
          <a:xfrm rot="18900000">
            <a:off x="7854013" y="2482978"/>
            <a:ext cx="182628" cy="182628"/>
          </a:xfrm>
          <a:prstGeom prst="halfFrame">
            <a:avLst>
              <a:gd name="adj1" fmla="val 17603"/>
              <a:gd name="adj2" fmla="val 16479"/>
            </a:avLst>
          </a:prstGeom>
          <a:gradFill>
            <a:gsLst>
              <a:gs pos="0">
                <a:schemeClr val="accent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05" name="半闭框 104">
            <a:extLst>
              <a:ext uri="{FF2B5EF4-FFF2-40B4-BE49-F238E27FC236}">
                <a16:creationId xmlns:a16="http://schemas.microsoft.com/office/drawing/2014/main" id="{6421A185-46F4-4149-B878-8DA67F814D61}"/>
              </a:ext>
            </a:extLst>
          </p:cNvPr>
          <p:cNvSpPr/>
          <p:nvPr/>
        </p:nvSpPr>
        <p:spPr>
          <a:xfrm rot="18900000">
            <a:off x="9979555" y="2482978"/>
            <a:ext cx="182628" cy="182628"/>
          </a:xfrm>
          <a:prstGeom prst="halfFrame">
            <a:avLst>
              <a:gd name="adj1" fmla="val 17603"/>
              <a:gd name="adj2" fmla="val 16479"/>
            </a:avLst>
          </a:prstGeom>
          <a:gradFill>
            <a:gsLst>
              <a:gs pos="0">
                <a:schemeClr val="accent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06" name="半闭框 105">
            <a:extLst>
              <a:ext uri="{FF2B5EF4-FFF2-40B4-BE49-F238E27FC236}">
                <a16:creationId xmlns:a16="http://schemas.microsoft.com/office/drawing/2014/main" id="{24DACD88-417D-44CA-96B2-A86CE8A905D1}"/>
              </a:ext>
            </a:extLst>
          </p:cNvPr>
          <p:cNvSpPr/>
          <p:nvPr/>
        </p:nvSpPr>
        <p:spPr>
          <a:xfrm rot="2700000" flipH="1">
            <a:off x="9038930" y="2486785"/>
            <a:ext cx="182628" cy="182628"/>
          </a:xfrm>
          <a:prstGeom prst="halfFrame">
            <a:avLst>
              <a:gd name="adj1" fmla="val 17603"/>
              <a:gd name="adj2" fmla="val 16479"/>
            </a:avLst>
          </a:prstGeom>
          <a:gradFill>
            <a:gsLst>
              <a:gs pos="0">
                <a:schemeClr val="accent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07" name="半闭框 106">
            <a:extLst>
              <a:ext uri="{FF2B5EF4-FFF2-40B4-BE49-F238E27FC236}">
                <a16:creationId xmlns:a16="http://schemas.microsoft.com/office/drawing/2014/main" id="{E3EC9A82-3DA8-4F26-A73F-E6FB14C69067}"/>
              </a:ext>
            </a:extLst>
          </p:cNvPr>
          <p:cNvSpPr/>
          <p:nvPr/>
        </p:nvSpPr>
        <p:spPr>
          <a:xfrm rot="2700000" flipH="1">
            <a:off x="11167910" y="2486785"/>
            <a:ext cx="182628" cy="182628"/>
          </a:xfrm>
          <a:prstGeom prst="halfFrame">
            <a:avLst>
              <a:gd name="adj1" fmla="val 17603"/>
              <a:gd name="adj2" fmla="val 16479"/>
            </a:avLst>
          </a:prstGeom>
          <a:gradFill>
            <a:gsLst>
              <a:gs pos="0">
                <a:schemeClr val="accent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08" name="半闭框 107">
            <a:extLst>
              <a:ext uri="{FF2B5EF4-FFF2-40B4-BE49-F238E27FC236}">
                <a16:creationId xmlns:a16="http://schemas.microsoft.com/office/drawing/2014/main" id="{7501725C-28B6-4BD6-9EE0-C08085EF3A9D}"/>
              </a:ext>
            </a:extLst>
          </p:cNvPr>
          <p:cNvSpPr/>
          <p:nvPr/>
        </p:nvSpPr>
        <p:spPr>
          <a:xfrm rot="2700000" flipH="1">
            <a:off x="4172640" y="2486785"/>
            <a:ext cx="182628" cy="182628"/>
          </a:xfrm>
          <a:prstGeom prst="halfFrame">
            <a:avLst>
              <a:gd name="adj1" fmla="val 17603"/>
              <a:gd name="adj2" fmla="val 16479"/>
            </a:avLst>
          </a:prstGeom>
          <a:gradFill>
            <a:gsLst>
              <a:gs pos="0">
                <a:schemeClr val="accent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09" name="半闭框 108">
            <a:extLst>
              <a:ext uri="{FF2B5EF4-FFF2-40B4-BE49-F238E27FC236}">
                <a16:creationId xmlns:a16="http://schemas.microsoft.com/office/drawing/2014/main" id="{CBB807D9-E8A7-46D3-9717-5482CD094CEC}"/>
              </a:ext>
            </a:extLst>
          </p:cNvPr>
          <p:cNvSpPr/>
          <p:nvPr/>
        </p:nvSpPr>
        <p:spPr>
          <a:xfrm rot="2700000" flipH="1">
            <a:off x="1978345" y="2486785"/>
            <a:ext cx="182628" cy="182628"/>
          </a:xfrm>
          <a:prstGeom prst="halfFrame">
            <a:avLst>
              <a:gd name="adj1" fmla="val 17603"/>
              <a:gd name="adj2" fmla="val 16479"/>
            </a:avLst>
          </a:prstGeom>
          <a:gradFill>
            <a:gsLst>
              <a:gs pos="0">
                <a:schemeClr val="accent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grpSp>
        <p:nvGrpSpPr>
          <p:cNvPr id="48" name="组合 47">
            <a:extLst>
              <a:ext uri="{FF2B5EF4-FFF2-40B4-BE49-F238E27FC236}">
                <a16:creationId xmlns:a16="http://schemas.microsoft.com/office/drawing/2014/main" id="{A7B88700-E7C9-4536-A5F2-CF29DB7B40D9}"/>
              </a:ext>
            </a:extLst>
          </p:cNvPr>
          <p:cNvGrpSpPr/>
          <p:nvPr/>
        </p:nvGrpSpPr>
        <p:grpSpPr>
          <a:xfrm>
            <a:off x="570987" y="599626"/>
            <a:ext cx="441297" cy="359054"/>
            <a:chOff x="-588270" y="414241"/>
            <a:chExt cx="841585" cy="684743"/>
          </a:xfrm>
        </p:grpSpPr>
        <p:sp>
          <p:nvSpPr>
            <p:cNvPr id="49" name="图文框 48">
              <a:extLst>
                <a:ext uri="{FF2B5EF4-FFF2-40B4-BE49-F238E27FC236}">
                  <a16:creationId xmlns:a16="http://schemas.microsoft.com/office/drawing/2014/main" id="{347C1096-1ADD-413E-85A1-BE0655DFD091}"/>
                </a:ext>
              </a:extLst>
            </p:cNvPr>
            <p:cNvSpPr/>
            <p:nvPr/>
          </p:nvSpPr>
          <p:spPr>
            <a:xfrm rot="2700000">
              <a:off x="-588270" y="414241"/>
              <a:ext cx="684743" cy="684743"/>
            </a:xfrm>
            <a:prstGeom prst="frame">
              <a:avLst>
                <a:gd name="adj1" fmla="val 24641"/>
              </a:avLst>
            </a:prstGeom>
            <a:gradFill>
              <a:gsLst>
                <a:gs pos="0">
                  <a:schemeClr val="accent2">
                    <a:alpha val="65000"/>
                  </a:schemeClr>
                </a:gs>
                <a:gs pos="100000">
                  <a:schemeClr val="accent1">
                    <a:alpha val="6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图文框 49">
              <a:extLst>
                <a:ext uri="{FF2B5EF4-FFF2-40B4-BE49-F238E27FC236}">
                  <a16:creationId xmlns:a16="http://schemas.microsoft.com/office/drawing/2014/main" id="{F362641F-8FC9-43DF-A568-9A83835F3346}"/>
                </a:ext>
              </a:extLst>
            </p:cNvPr>
            <p:cNvSpPr/>
            <p:nvPr/>
          </p:nvSpPr>
          <p:spPr>
            <a:xfrm rot="2700000">
              <a:off x="-431428" y="414241"/>
              <a:ext cx="684743" cy="684743"/>
            </a:xfrm>
            <a:prstGeom prst="frame">
              <a:avLst>
                <a:gd name="adj1" fmla="val 24641"/>
              </a:avLst>
            </a:prstGeom>
            <a:gradFill>
              <a:gsLst>
                <a:gs pos="0">
                  <a:schemeClr val="accent2">
                    <a:alpha val="30000"/>
                  </a:schemeClr>
                </a:gs>
                <a:gs pos="100000">
                  <a:schemeClr val="accent1">
                    <a:alpha val="30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标题 3">
            <a:extLst>
              <a:ext uri="{FF2B5EF4-FFF2-40B4-BE49-F238E27FC236}">
                <a16:creationId xmlns:a16="http://schemas.microsoft.com/office/drawing/2014/main" id="{0AC70A39-5799-4374-B83F-4FA53E2B8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产业链结构</a:t>
            </a: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866635E8-AE66-40A3-85BA-0B6EBA6EC58B}"/>
              </a:ext>
            </a:extLst>
          </p:cNvPr>
          <p:cNvGrpSpPr/>
          <p:nvPr/>
        </p:nvGrpSpPr>
        <p:grpSpPr>
          <a:xfrm>
            <a:off x="653747" y="5088921"/>
            <a:ext cx="3852933" cy="700985"/>
            <a:chOff x="679622" y="5088920"/>
            <a:chExt cx="3716728" cy="708066"/>
          </a:xfrm>
        </p:grpSpPr>
        <p:sp>
          <p:nvSpPr>
            <p:cNvPr id="5" name="半闭框 4">
              <a:extLst>
                <a:ext uri="{FF2B5EF4-FFF2-40B4-BE49-F238E27FC236}">
                  <a16:creationId xmlns:a16="http://schemas.microsoft.com/office/drawing/2014/main" id="{73570DDC-8692-46D9-8020-946D8239E2CC}"/>
                </a:ext>
              </a:extLst>
            </p:cNvPr>
            <p:cNvSpPr/>
            <p:nvPr/>
          </p:nvSpPr>
          <p:spPr>
            <a:xfrm>
              <a:off x="679622" y="5088920"/>
              <a:ext cx="234000" cy="234000"/>
            </a:xfrm>
            <a:prstGeom prst="halfFrame">
              <a:avLst>
                <a:gd name="adj1" fmla="val 16829"/>
                <a:gd name="adj2" fmla="val 18630"/>
              </a:avLst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11224971-6593-4E0D-8373-A9BD07C5EBF3}"/>
                </a:ext>
              </a:extLst>
            </p:cNvPr>
            <p:cNvGrpSpPr/>
            <p:nvPr/>
          </p:nvGrpSpPr>
          <p:grpSpPr>
            <a:xfrm>
              <a:off x="679622" y="5088920"/>
              <a:ext cx="3716728" cy="708066"/>
              <a:chOff x="679622" y="5088920"/>
              <a:chExt cx="3716728" cy="708066"/>
            </a:xfrm>
          </p:grpSpPr>
          <p:sp>
            <p:nvSpPr>
              <p:cNvPr id="44" name="半闭框 43">
                <a:extLst>
                  <a:ext uri="{FF2B5EF4-FFF2-40B4-BE49-F238E27FC236}">
                    <a16:creationId xmlns:a16="http://schemas.microsoft.com/office/drawing/2014/main" id="{336FE71A-FF03-4DAA-BC0D-359E1D44D23C}"/>
                  </a:ext>
                </a:extLst>
              </p:cNvPr>
              <p:cNvSpPr/>
              <p:nvPr/>
            </p:nvSpPr>
            <p:spPr>
              <a:xfrm rot="10800000">
                <a:off x="4162350" y="5562985"/>
                <a:ext cx="234000" cy="234000"/>
              </a:xfrm>
              <a:prstGeom prst="halfFrame">
                <a:avLst>
                  <a:gd name="adj1" fmla="val 16829"/>
                  <a:gd name="adj2" fmla="val 18630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" name="矩形 5" hidden="1">
                <a:extLst>
                  <a:ext uri="{FF2B5EF4-FFF2-40B4-BE49-F238E27FC236}">
                    <a16:creationId xmlns:a16="http://schemas.microsoft.com/office/drawing/2014/main" id="{26D3493F-B894-4597-B704-3A5F17307252}"/>
                  </a:ext>
                </a:extLst>
              </p:cNvPr>
              <p:cNvSpPr/>
              <p:nvPr/>
            </p:nvSpPr>
            <p:spPr>
              <a:xfrm>
                <a:off x="679622" y="5088920"/>
                <a:ext cx="3716728" cy="70806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51" name="组合 50">
            <a:extLst>
              <a:ext uri="{FF2B5EF4-FFF2-40B4-BE49-F238E27FC236}">
                <a16:creationId xmlns:a16="http://schemas.microsoft.com/office/drawing/2014/main" id="{9E195BD1-B7EF-4485-9928-CAAC3727F9B6}"/>
              </a:ext>
            </a:extLst>
          </p:cNvPr>
          <p:cNvGrpSpPr/>
          <p:nvPr/>
        </p:nvGrpSpPr>
        <p:grpSpPr>
          <a:xfrm flipH="1">
            <a:off x="7653756" y="5114967"/>
            <a:ext cx="3852933" cy="700985"/>
            <a:chOff x="679622" y="5088920"/>
            <a:chExt cx="3716728" cy="708066"/>
          </a:xfrm>
        </p:grpSpPr>
        <p:sp>
          <p:nvSpPr>
            <p:cNvPr id="53" name="半闭框 52">
              <a:extLst>
                <a:ext uri="{FF2B5EF4-FFF2-40B4-BE49-F238E27FC236}">
                  <a16:creationId xmlns:a16="http://schemas.microsoft.com/office/drawing/2014/main" id="{306ECB71-2A61-499F-AF4A-EC48EC88D277}"/>
                </a:ext>
              </a:extLst>
            </p:cNvPr>
            <p:cNvSpPr/>
            <p:nvPr/>
          </p:nvSpPr>
          <p:spPr>
            <a:xfrm>
              <a:off x="679622" y="5088920"/>
              <a:ext cx="234000" cy="234000"/>
            </a:xfrm>
            <a:prstGeom prst="halfFrame">
              <a:avLst>
                <a:gd name="adj1" fmla="val 16829"/>
                <a:gd name="adj2" fmla="val 18630"/>
              </a:avLst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54" name="组合 53">
              <a:extLst>
                <a:ext uri="{FF2B5EF4-FFF2-40B4-BE49-F238E27FC236}">
                  <a16:creationId xmlns:a16="http://schemas.microsoft.com/office/drawing/2014/main" id="{930CC65C-2591-4B99-913F-403836AEBE9D}"/>
                </a:ext>
              </a:extLst>
            </p:cNvPr>
            <p:cNvGrpSpPr/>
            <p:nvPr/>
          </p:nvGrpSpPr>
          <p:grpSpPr>
            <a:xfrm>
              <a:off x="679622" y="5088920"/>
              <a:ext cx="3716728" cy="708066"/>
              <a:chOff x="679622" y="5088920"/>
              <a:chExt cx="3716728" cy="708066"/>
            </a:xfrm>
          </p:grpSpPr>
          <p:sp>
            <p:nvSpPr>
              <p:cNvPr id="55" name="半闭框 54">
                <a:extLst>
                  <a:ext uri="{FF2B5EF4-FFF2-40B4-BE49-F238E27FC236}">
                    <a16:creationId xmlns:a16="http://schemas.microsoft.com/office/drawing/2014/main" id="{C814A6B7-6622-4245-A916-A2CA09447970}"/>
                  </a:ext>
                </a:extLst>
              </p:cNvPr>
              <p:cNvSpPr/>
              <p:nvPr/>
            </p:nvSpPr>
            <p:spPr>
              <a:xfrm rot="10800000">
                <a:off x="4162350" y="5562985"/>
                <a:ext cx="234000" cy="234000"/>
              </a:xfrm>
              <a:prstGeom prst="halfFrame">
                <a:avLst>
                  <a:gd name="adj1" fmla="val 16829"/>
                  <a:gd name="adj2" fmla="val 18630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" name="矩形 56" hidden="1">
                <a:extLst>
                  <a:ext uri="{FF2B5EF4-FFF2-40B4-BE49-F238E27FC236}">
                    <a16:creationId xmlns:a16="http://schemas.microsoft.com/office/drawing/2014/main" id="{8CA7E87B-A240-4667-8A1C-4942C83D47EF}"/>
                  </a:ext>
                </a:extLst>
              </p:cNvPr>
              <p:cNvSpPr/>
              <p:nvPr/>
            </p:nvSpPr>
            <p:spPr>
              <a:xfrm>
                <a:off x="679622" y="5088920"/>
                <a:ext cx="3716728" cy="70806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119843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F6079F15-BCF0-4976-88EC-4F63370798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8" b="329"/>
          <a:stretch/>
        </p:blipFill>
        <p:spPr>
          <a:xfrm>
            <a:off x="-611" y="-952578"/>
            <a:ext cx="12212877" cy="4122442"/>
          </a:xfrm>
          <a:custGeom>
            <a:avLst/>
            <a:gdLst>
              <a:gd name="connsiteX0" fmla="*/ 0 w 12212877"/>
              <a:gd name="connsiteY0" fmla="*/ 0 h 4122442"/>
              <a:gd name="connsiteX1" fmla="*/ 12212877 w 12212877"/>
              <a:gd name="connsiteY1" fmla="*/ 0 h 4122442"/>
              <a:gd name="connsiteX2" fmla="*/ 12212877 w 12212877"/>
              <a:gd name="connsiteY2" fmla="*/ 3364859 h 4122442"/>
              <a:gd name="connsiteX3" fmla="*/ 6106438 w 12212877"/>
              <a:gd name="connsiteY3" fmla="*/ 4122442 h 4122442"/>
              <a:gd name="connsiteX4" fmla="*/ 0 w 12212877"/>
              <a:gd name="connsiteY4" fmla="*/ 3364860 h 4122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2877" h="4122442">
                <a:moveTo>
                  <a:pt x="0" y="0"/>
                </a:moveTo>
                <a:lnTo>
                  <a:pt x="12212877" y="0"/>
                </a:lnTo>
                <a:lnTo>
                  <a:pt x="12212877" y="3364859"/>
                </a:lnTo>
                <a:lnTo>
                  <a:pt x="6106438" y="4122442"/>
                </a:lnTo>
                <a:lnTo>
                  <a:pt x="0" y="3364860"/>
                </a:lnTo>
                <a:close/>
              </a:path>
            </a:pathLst>
          </a:custGeom>
        </p:spPr>
      </p:pic>
      <p:sp>
        <p:nvSpPr>
          <p:cNvPr id="2" name="流程图: 离页连接符 1">
            <a:extLst>
              <a:ext uri="{FF2B5EF4-FFF2-40B4-BE49-F238E27FC236}">
                <a16:creationId xmlns:a16="http://schemas.microsoft.com/office/drawing/2014/main" id="{3B6A7CE8-BAF1-430C-9A35-B191C2D81DF7}"/>
              </a:ext>
            </a:extLst>
          </p:cNvPr>
          <p:cNvSpPr/>
          <p:nvPr/>
        </p:nvSpPr>
        <p:spPr>
          <a:xfrm>
            <a:off x="-539902" y="-952578"/>
            <a:ext cx="13291457" cy="4122442"/>
          </a:xfrm>
          <a:prstGeom prst="flowChartOffpageConnector">
            <a:avLst/>
          </a:prstGeom>
          <a:gradFill>
            <a:gsLst>
              <a:gs pos="0">
                <a:schemeClr val="accent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3512D5AE-3B98-4D83-AB48-1406C76489B7}"/>
              </a:ext>
            </a:extLst>
          </p:cNvPr>
          <p:cNvGrpSpPr/>
          <p:nvPr/>
        </p:nvGrpSpPr>
        <p:grpSpPr>
          <a:xfrm>
            <a:off x="953742" y="1862817"/>
            <a:ext cx="10291078" cy="4332963"/>
            <a:chOff x="953742" y="1661436"/>
            <a:chExt cx="10291078" cy="4332963"/>
          </a:xfrm>
        </p:grpSpPr>
        <p:sp>
          <p:nvSpPr>
            <p:cNvPr id="4" name="矩形: 圆角 16">
              <a:extLst>
                <a:ext uri="{FF2B5EF4-FFF2-40B4-BE49-F238E27FC236}">
                  <a16:creationId xmlns:a16="http://schemas.microsoft.com/office/drawing/2014/main" id="{04BACF7C-B824-4438-AD12-947EA5603923}"/>
                </a:ext>
              </a:extLst>
            </p:cNvPr>
            <p:cNvSpPr/>
            <p:nvPr/>
          </p:nvSpPr>
          <p:spPr>
            <a:xfrm>
              <a:off x="953742" y="1661436"/>
              <a:ext cx="3146156" cy="4332963"/>
            </a:xfrm>
            <a:prstGeom prst="roundRect">
              <a:avLst>
                <a:gd name="adj" fmla="val 1226"/>
              </a:avLst>
            </a:prstGeom>
            <a:solidFill>
              <a:schemeClr val="bg1"/>
            </a:solidFill>
            <a:ln>
              <a:noFill/>
            </a:ln>
            <a:effectLst>
              <a:outerShdw blurRad="342900" dist="50800" sx="102000" sy="102000" algn="ctr" rotWithShape="0">
                <a:schemeClr val="accent1">
                  <a:alpha val="4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4521FB60-16B3-4824-8ED9-43A33930B178}"/>
                </a:ext>
              </a:extLst>
            </p:cNvPr>
            <p:cNvSpPr txBox="1"/>
            <p:nvPr/>
          </p:nvSpPr>
          <p:spPr>
            <a:xfrm>
              <a:off x="1242604" y="2632864"/>
              <a:ext cx="2622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1200" cap="none" spc="400" normalizeH="0" baseline="0" noProof="0" dirty="0">
                  <a:ln>
                    <a:noFill/>
                  </a:ln>
                  <a:gradFill>
                    <a:gsLst>
                      <a:gs pos="0">
                        <a:schemeClr val="accent1"/>
                      </a:gs>
                      <a:gs pos="100000">
                        <a:schemeClr val="accent2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+mj-ea"/>
                  <a:ea typeface="+mj-ea"/>
                  <a:cs typeface="+mn-cs"/>
                </a:rPr>
                <a:t>从业经验</a:t>
              </a:r>
              <a:endParaRPr kumimoji="0" lang="zh-CN" altLang="en-US" sz="3200" b="1" i="0" u="none" strike="noStrike" kern="1200" cap="none" spc="400" normalizeH="0" baseline="0" noProof="0" dirty="0">
                <a:ln>
                  <a:noFill/>
                </a:ln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effectLst/>
                <a:uLnTx/>
                <a:uFillTx/>
                <a:latin typeface="+mj-ea"/>
                <a:ea typeface="+mj-ea"/>
                <a:cs typeface="+mn-cs"/>
              </a:endParaRPr>
            </a:p>
          </p:txBody>
        </p:sp>
        <p:sp>
          <p:nvSpPr>
            <p:cNvPr id="6" name="菱形 5">
              <a:extLst>
                <a:ext uri="{FF2B5EF4-FFF2-40B4-BE49-F238E27FC236}">
                  <a16:creationId xmlns:a16="http://schemas.microsoft.com/office/drawing/2014/main" id="{5514A6B5-F7A7-425A-8E05-55EEA323AEBF}"/>
                </a:ext>
              </a:extLst>
            </p:cNvPr>
            <p:cNvSpPr/>
            <p:nvPr/>
          </p:nvSpPr>
          <p:spPr>
            <a:xfrm>
              <a:off x="2246941" y="1888850"/>
              <a:ext cx="559760" cy="559758"/>
            </a:xfrm>
            <a:prstGeom prst="diamond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0" scaled="0"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</a:rPr>
                <a:t>1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方正兰亭黑简体" panose="020000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" name="矩形: 圆角 32">
              <a:extLst>
                <a:ext uri="{FF2B5EF4-FFF2-40B4-BE49-F238E27FC236}">
                  <a16:creationId xmlns:a16="http://schemas.microsoft.com/office/drawing/2014/main" id="{62C19CE7-AA11-410F-AA09-7E5EB93E9170}"/>
                </a:ext>
              </a:extLst>
            </p:cNvPr>
            <p:cNvSpPr/>
            <p:nvPr/>
          </p:nvSpPr>
          <p:spPr>
            <a:xfrm>
              <a:off x="4526203" y="1661436"/>
              <a:ext cx="3146156" cy="4332963"/>
            </a:xfrm>
            <a:prstGeom prst="roundRect">
              <a:avLst>
                <a:gd name="adj" fmla="val 1694"/>
              </a:avLst>
            </a:prstGeom>
            <a:solidFill>
              <a:schemeClr val="bg1"/>
            </a:solidFill>
            <a:ln>
              <a:noFill/>
            </a:ln>
            <a:effectLst>
              <a:outerShdw blurRad="342900" dist="50800" sx="102000" sy="102000" algn="ctr" rotWithShape="0">
                <a:schemeClr val="accent1">
                  <a:alpha val="4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8" name="菱形 7">
              <a:extLst>
                <a:ext uri="{FF2B5EF4-FFF2-40B4-BE49-F238E27FC236}">
                  <a16:creationId xmlns:a16="http://schemas.microsoft.com/office/drawing/2014/main" id="{436325EF-FCCF-4275-AD0C-61E5AEDF2BAB}"/>
                </a:ext>
              </a:extLst>
            </p:cNvPr>
            <p:cNvSpPr/>
            <p:nvPr/>
          </p:nvSpPr>
          <p:spPr>
            <a:xfrm>
              <a:off x="5816121" y="1888850"/>
              <a:ext cx="559760" cy="559758"/>
            </a:xfrm>
            <a:prstGeom prst="diamond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0" scaled="0"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</a:rPr>
                <a:t>2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方正兰亭黑简体" panose="020000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9" name="矩形: 圆角 38">
              <a:extLst>
                <a:ext uri="{FF2B5EF4-FFF2-40B4-BE49-F238E27FC236}">
                  <a16:creationId xmlns:a16="http://schemas.microsoft.com/office/drawing/2014/main" id="{CA4E8180-4D52-4675-91FD-7DCA9A1228DC}"/>
                </a:ext>
              </a:extLst>
            </p:cNvPr>
            <p:cNvSpPr/>
            <p:nvPr/>
          </p:nvSpPr>
          <p:spPr>
            <a:xfrm>
              <a:off x="8098664" y="1661436"/>
              <a:ext cx="3146156" cy="4332963"/>
            </a:xfrm>
            <a:prstGeom prst="roundRect">
              <a:avLst>
                <a:gd name="adj" fmla="val 1226"/>
              </a:avLst>
            </a:prstGeom>
            <a:solidFill>
              <a:schemeClr val="bg1"/>
            </a:solidFill>
            <a:ln>
              <a:noFill/>
            </a:ln>
            <a:effectLst>
              <a:outerShdw blurRad="342900" dist="50800" sx="102000" sy="102000" algn="ctr" rotWithShape="0">
                <a:schemeClr val="accent1">
                  <a:alpha val="4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10" name="菱形 9">
              <a:extLst>
                <a:ext uri="{FF2B5EF4-FFF2-40B4-BE49-F238E27FC236}">
                  <a16:creationId xmlns:a16="http://schemas.microsoft.com/office/drawing/2014/main" id="{4579596A-3220-4A9C-B7E8-738F8435C60C}"/>
                </a:ext>
              </a:extLst>
            </p:cNvPr>
            <p:cNvSpPr/>
            <p:nvPr/>
          </p:nvSpPr>
          <p:spPr>
            <a:xfrm>
              <a:off x="9391863" y="1888850"/>
              <a:ext cx="559760" cy="559758"/>
            </a:xfrm>
            <a:prstGeom prst="diamond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0" scaled="0"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</a:rPr>
                <a:t>3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方正兰亭黑简体" panose="020000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98D48CC9-00F7-4615-94F7-741F3203B8C1}"/>
                </a:ext>
              </a:extLst>
            </p:cNvPr>
            <p:cNvSpPr/>
            <p:nvPr/>
          </p:nvSpPr>
          <p:spPr>
            <a:xfrm>
              <a:off x="5190166" y="2632864"/>
              <a:ext cx="18116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 spc="400" dirty="0">
                  <a:gradFill>
                    <a:gsLst>
                      <a:gs pos="0">
                        <a:schemeClr val="accent1"/>
                      </a:gs>
                      <a:gs pos="100000">
                        <a:schemeClr val="accent2"/>
                      </a:gs>
                    </a:gsLst>
                  </a:gradFill>
                  <a:latin typeface="+mj-ea"/>
                  <a:ea typeface="+mj-ea"/>
                </a:rPr>
                <a:t>团队优势</a:t>
              </a: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D363687D-ECCE-4F65-8CC0-DF118B36972E}"/>
                </a:ext>
              </a:extLst>
            </p:cNvPr>
            <p:cNvSpPr/>
            <p:nvPr/>
          </p:nvSpPr>
          <p:spPr>
            <a:xfrm>
              <a:off x="8675171" y="2632864"/>
              <a:ext cx="19931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 spc="400" dirty="0">
                  <a:gradFill>
                    <a:gsLst>
                      <a:gs pos="0">
                        <a:schemeClr val="accent1"/>
                      </a:gs>
                      <a:gs pos="100000">
                        <a:schemeClr val="accent2"/>
                      </a:gs>
                    </a:gsLst>
                  </a:gradFill>
                  <a:latin typeface="+mj-ea"/>
                  <a:ea typeface="+mj-ea"/>
                </a:rPr>
                <a:t>技术领先</a:t>
              </a:r>
            </a:p>
          </p:txBody>
        </p:sp>
        <p:sp>
          <p:nvSpPr>
            <p:cNvPr id="13" name="文本占位符 11">
              <a:extLst>
                <a:ext uri="{FF2B5EF4-FFF2-40B4-BE49-F238E27FC236}">
                  <a16:creationId xmlns:a16="http://schemas.microsoft.com/office/drawing/2014/main" id="{7DD17571-6E69-4D29-AED8-C5B4D83D8202}"/>
                </a:ext>
              </a:extLst>
            </p:cNvPr>
            <p:cNvSpPr txBox="1">
              <a:spLocks/>
            </p:cNvSpPr>
            <p:nvPr/>
          </p:nvSpPr>
          <p:spPr>
            <a:xfrm>
              <a:off x="1214030" y="3488733"/>
              <a:ext cx="2594049" cy="133575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13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65000"/>
                      <a:lumOff val="35000"/>
                    </a:sysClr>
                  </a:solidFill>
                  <a:effectLst/>
                  <a:uLnTx/>
                  <a:uFillTx/>
                  <a:latin typeface="+mn-ea"/>
                  <a:cs typeface="+mn-cs"/>
                </a:rPr>
                <a:t>金融行业、</a:t>
              </a: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65000"/>
                      <a:lumOff val="35000"/>
                    </a:sysClr>
                  </a:solidFill>
                  <a:effectLst/>
                  <a:uLnTx/>
                  <a:uFillTx/>
                  <a:latin typeface="+mn-ea"/>
                  <a:cs typeface="+mn-cs"/>
                </a:rPr>
                <a:t>IT</a:t>
              </a: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65000"/>
                      <a:lumOff val="35000"/>
                    </a:sysClr>
                  </a:solidFill>
                  <a:effectLst/>
                  <a:uLnTx/>
                  <a:uFillTx/>
                  <a:latin typeface="+mn-ea"/>
                  <a:cs typeface="+mn-cs"/>
                </a:rPr>
                <a:t>行业投资经验丰富</a:t>
              </a:r>
              <a:endPara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+mn-ea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zh-CN" altLang="en-US" sz="1600" dirty="0">
                  <a:solidFill>
                    <a:sysClr val="windowText" lastClr="000000">
                      <a:lumMod val="65000"/>
                      <a:lumOff val="35000"/>
                    </a:sysClr>
                  </a:solidFill>
                  <a:latin typeface="+mn-ea"/>
                </a:rPr>
                <a:t>有大型国企从业经验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14" name="文本占位符 13">
              <a:extLst>
                <a:ext uri="{FF2B5EF4-FFF2-40B4-BE49-F238E27FC236}">
                  <a16:creationId xmlns:a16="http://schemas.microsoft.com/office/drawing/2014/main" id="{D60EBD92-47F6-4B6B-98AE-37BDA8A99B7B}"/>
                </a:ext>
              </a:extLst>
            </p:cNvPr>
            <p:cNvSpPr txBox="1">
              <a:spLocks/>
            </p:cNvSpPr>
            <p:nvPr/>
          </p:nvSpPr>
          <p:spPr>
            <a:xfrm>
              <a:off x="4723427" y="3494138"/>
              <a:ext cx="2751709" cy="167858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13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20000"/>
                </a:lnSpc>
                <a:defRPr/>
              </a:pPr>
              <a:r>
                <a:rPr lang="zh-CN" altLang="en-US" sz="1600" dirty="0">
                  <a:solidFill>
                    <a:sysClr val="windowText" lastClr="000000">
                      <a:lumMod val="65000"/>
                      <a:lumOff val="35000"/>
                    </a:sysClr>
                  </a:solidFill>
                  <a:latin typeface="+mn-ea"/>
                </a:rPr>
                <a:t>行业内部资源丰富</a:t>
              </a:r>
              <a:endParaRPr lang="en-US" altLang="zh-CN" sz="160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ea"/>
              </a:endParaRPr>
            </a:p>
            <a:p>
              <a:pPr algn="just">
                <a:lnSpc>
                  <a:spcPct val="120000"/>
                </a:lnSpc>
                <a:defRPr/>
              </a:pPr>
              <a:r>
                <a:rPr lang="zh-CN" altLang="en-US" sz="1600" dirty="0">
                  <a:solidFill>
                    <a:sysClr val="windowText" lastClr="000000">
                      <a:lumMod val="65000"/>
                      <a:lumOff val="35000"/>
                    </a:sysClr>
                  </a:solidFill>
                  <a:latin typeface="+mn-ea"/>
                </a:rPr>
                <a:t>可支持项目初期快速发展</a:t>
              </a:r>
              <a:endParaRPr lang="en-US" altLang="zh-CN" sz="160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ea"/>
              </a:endParaRPr>
            </a:p>
            <a:p>
              <a:pPr algn="just">
                <a:lnSpc>
                  <a:spcPct val="120000"/>
                </a:lnSpc>
                <a:defRPr/>
              </a:pPr>
              <a:r>
                <a:rPr lang="zh-CN" altLang="en-US" sz="1600" dirty="0">
                  <a:solidFill>
                    <a:sysClr val="windowText" lastClr="000000">
                      <a:lumMod val="65000"/>
                      <a:lumOff val="35000"/>
                    </a:sysClr>
                  </a:solidFill>
                  <a:latin typeface="+mn-ea"/>
                </a:rPr>
                <a:t>可提供线下服务指导</a:t>
              </a:r>
            </a:p>
          </p:txBody>
        </p:sp>
        <p:sp>
          <p:nvSpPr>
            <p:cNvPr id="15" name="文本占位符 15">
              <a:extLst>
                <a:ext uri="{FF2B5EF4-FFF2-40B4-BE49-F238E27FC236}">
                  <a16:creationId xmlns:a16="http://schemas.microsoft.com/office/drawing/2014/main" id="{7A4514D1-0D73-452A-93C9-D0812740B591}"/>
                </a:ext>
              </a:extLst>
            </p:cNvPr>
            <p:cNvSpPr txBox="1">
              <a:spLocks/>
            </p:cNvSpPr>
            <p:nvPr/>
          </p:nvSpPr>
          <p:spPr>
            <a:xfrm>
              <a:off x="8303199" y="3488732"/>
              <a:ext cx="2737086" cy="229359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13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R="0" lvl="0" algn="just" fontAlgn="auto">
                <a:lnSpc>
                  <a:spcPct val="120000"/>
                </a:lnSpc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zh-CN" altLang="en-US" sz="1600" dirty="0">
                  <a:solidFill>
                    <a:sysClr val="windowText" lastClr="000000">
                      <a:lumMod val="65000"/>
                      <a:lumOff val="35000"/>
                    </a:sysClr>
                  </a:solidFill>
                  <a:latin typeface="+mn-ea"/>
                </a:rPr>
                <a:t>应用国内先进区块链技术</a:t>
              </a:r>
              <a:endParaRPr lang="en-US" altLang="zh-CN" sz="160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ea"/>
              </a:endParaRPr>
            </a:p>
            <a:p>
              <a:pPr marR="0" lvl="0" algn="just" fontAlgn="auto">
                <a:lnSpc>
                  <a:spcPct val="120000"/>
                </a:lnSpc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zh-CN" altLang="en-US" sz="1600" dirty="0">
                  <a:solidFill>
                    <a:sysClr val="windowText" lastClr="000000">
                      <a:lumMod val="65000"/>
                      <a:lumOff val="35000"/>
                    </a:sysClr>
                  </a:solidFill>
                  <a:latin typeface="+mn-ea"/>
                </a:rPr>
                <a:t>拥有自身开发的</a:t>
              </a:r>
              <a:r>
                <a:rPr lang="en-US" altLang="zh-CN" sz="1600" dirty="0">
                  <a:solidFill>
                    <a:sysClr val="windowText" lastClr="000000">
                      <a:lumMod val="65000"/>
                      <a:lumOff val="35000"/>
                    </a:sysClr>
                  </a:solidFill>
                  <a:latin typeface="+mn-ea"/>
                </a:rPr>
                <a:t>APP</a:t>
              </a:r>
              <a:r>
                <a:rPr lang="zh-CN" altLang="en-US" sz="1600" dirty="0">
                  <a:solidFill>
                    <a:sysClr val="windowText" lastClr="000000">
                      <a:lumMod val="65000"/>
                      <a:lumOff val="35000"/>
                    </a:sysClr>
                  </a:solidFill>
                  <a:latin typeface="+mn-ea"/>
                </a:rPr>
                <a:t>软件</a:t>
              </a:r>
              <a:endParaRPr lang="en-US" altLang="zh-CN" sz="160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ea"/>
              </a:endParaRPr>
            </a:p>
            <a:p>
              <a:pPr marR="0" lvl="0" algn="just" fontAlgn="auto">
                <a:lnSpc>
                  <a:spcPct val="120000"/>
                </a:lnSpc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zh-CN" altLang="en-US" sz="1600" dirty="0">
                  <a:solidFill>
                    <a:sysClr val="windowText" lastClr="000000">
                      <a:lumMod val="65000"/>
                      <a:lumOff val="35000"/>
                    </a:sysClr>
                  </a:solidFill>
                  <a:latin typeface="+mn-ea"/>
                </a:rPr>
                <a:t>拥有</a:t>
              </a:r>
              <a:r>
                <a:rPr lang="en-US" altLang="zh-CN" sz="1600" dirty="0">
                  <a:solidFill>
                    <a:sysClr val="windowText" lastClr="000000">
                      <a:lumMod val="65000"/>
                      <a:lumOff val="35000"/>
                    </a:sysClr>
                  </a:solidFill>
                  <a:latin typeface="+mn-ea"/>
                </a:rPr>
                <a:t>AI</a:t>
              </a:r>
              <a:r>
                <a:rPr lang="zh-CN" altLang="en-US" sz="1600" dirty="0">
                  <a:solidFill>
                    <a:sysClr val="windowText" lastClr="000000">
                      <a:lumMod val="65000"/>
                      <a:lumOff val="35000"/>
                    </a:sysClr>
                  </a:solidFill>
                  <a:latin typeface="+mn-ea"/>
                </a:rPr>
                <a:t>金融技术</a:t>
              </a:r>
            </a:p>
          </p:txBody>
        </p:sp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FDDA7828-803E-4681-8D8B-CFDDE59CA293}"/>
              </a:ext>
            </a:extLst>
          </p:cNvPr>
          <p:cNvGrpSpPr/>
          <p:nvPr/>
        </p:nvGrpSpPr>
        <p:grpSpPr>
          <a:xfrm>
            <a:off x="570987" y="623125"/>
            <a:ext cx="441297" cy="359054"/>
            <a:chOff x="-588270" y="414241"/>
            <a:chExt cx="841585" cy="684743"/>
          </a:xfrm>
          <a:solidFill>
            <a:schemeClr val="bg1"/>
          </a:solidFill>
        </p:grpSpPr>
        <p:sp>
          <p:nvSpPr>
            <p:cNvPr id="22" name="图文框 21">
              <a:extLst>
                <a:ext uri="{FF2B5EF4-FFF2-40B4-BE49-F238E27FC236}">
                  <a16:creationId xmlns:a16="http://schemas.microsoft.com/office/drawing/2014/main" id="{13321BC9-59B0-4AB4-9078-0447566F612D}"/>
                </a:ext>
              </a:extLst>
            </p:cNvPr>
            <p:cNvSpPr/>
            <p:nvPr/>
          </p:nvSpPr>
          <p:spPr>
            <a:xfrm rot="2700000">
              <a:off x="-588270" y="414241"/>
              <a:ext cx="684743" cy="684743"/>
            </a:xfrm>
            <a:prstGeom prst="frame">
              <a:avLst>
                <a:gd name="adj1" fmla="val 24641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23" name="图文框 22">
              <a:extLst>
                <a:ext uri="{FF2B5EF4-FFF2-40B4-BE49-F238E27FC236}">
                  <a16:creationId xmlns:a16="http://schemas.microsoft.com/office/drawing/2014/main" id="{366D7C8E-6132-437D-AFCD-6166B850400A}"/>
                </a:ext>
              </a:extLst>
            </p:cNvPr>
            <p:cNvSpPr/>
            <p:nvPr/>
          </p:nvSpPr>
          <p:spPr>
            <a:xfrm rot="2700000">
              <a:off x="-431428" y="414241"/>
              <a:ext cx="684743" cy="684743"/>
            </a:xfrm>
            <a:prstGeom prst="frame">
              <a:avLst>
                <a:gd name="adj1" fmla="val 24641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16" name="标题 15">
            <a:extLst>
              <a:ext uri="{FF2B5EF4-FFF2-40B4-BE49-F238E27FC236}">
                <a16:creationId xmlns:a16="http://schemas.microsoft.com/office/drawing/2014/main" id="{88E35DD1-D439-4627-A804-1389F24C3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投资亮点</a:t>
            </a:r>
          </a:p>
        </p:txBody>
      </p:sp>
    </p:spTree>
    <p:extLst>
      <p:ext uri="{BB962C8B-B14F-4D97-AF65-F5344CB8AC3E}">
        <p14:creationId xmlns:p14="http://schemas.microsoft.com/office/powerpoint/2010/main" val="18040895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6">
            <a:extLst>
              <a:ext uri="{FF2B5EF4-FFF2-40B4-BE49-F238E27FC236}">
                <a16:creationId xmlns:a16="http://schemas.microsoft.com/office/drawing/2014/main" id="{221C0360-53A0-4570-AA76-12DE41FDE2E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45817" y="1109463"/>
            <a:ext cx="1454533" cy="160049"/>
          </a:xfrm>
        </p:spPr>
        <p:txBody>
          <a:bodyPr/>
          <a:lstStyle/>
          <a:p>
            <a:pPr algn="dist"/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CONTENTS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A15B1A9A-3A62-4A53-87CB-7AE7B06B1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目 录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4D93680-61DA-4A9B-9850-825EAB51183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0" lang="zh-CN" altLang="en-US" sz="2400" b="1" i="0" u="none" strike="noStrike" kern="1200" cap="none" spc="4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经营管理</a:t>
            </a:r>
          </a:p>
          <a:p>
            <a:endParaRPr lang="zh-CN" altLang="en-US" dirty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893397A-94BE-4A34-941E-BA5560C6D8F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zh-CN" altLang="en-US" sz="2400" b="1" spc="400" dirty="0">
                <a:solidFill>
                  <a:prstClr val="white"/>
                </a:solidFill>
                <a:latin typeface="+mj-ea"/>
                <a:ea typeface="+mj-ea"/>
              </a:rPr>
              <a:t>公司简介</a:t>
            </a:r>
            <a:endParaRPr kumimoji="0" lang="zh-CN" altLang="en-US" sz="2400" b="1" i="0" u="none" strike="noStrike" kern="1200" cap="none" spc="4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</a:endParaRPr>
          </a:p>
          <a:p>
            <a:endParaRPr lang="zh-CN" altLang="en-US" dirty="0">
              <a:latin typeface="+mj-ea"/>
              <a:ea typeface="+mj-ea"/>
            </a:endParaRP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C20B387-4E20-46B8-90A6-04B32A4A20A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0" lang="zh-CN" altLang="en-US" sz="2400" b="1" i="0" u="none" strike="noStrike" kern="1200" cap="none" spc="4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业务计划</a:t>
            </a:r>
          </a:p>
          <a:p>
            <a:endParaRPr lang="zh-CN" altLang="en-US" dirty="0"/>
          </a:p>
        </p:txBody>
      </p:sp>
      <p:pic>
        <p:nvPicPr>
          <p:cNvPr id="13" name="图片占位符 12">
            <a:extLst>
              <a:ext uri="{FF2B5EF4-FFF2-40B4-BE49-F238E27FC236}">
                <a16:creationId xmlns:a16="http://schemas.microsoft.com/office/drawing/2014/main" id="{C783DD59-78F3-4BEC-93F5-E5CD4C602264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5" r="5905"/>
          <a:stretch/>
        </p:blipFill>
        <p:spPr/>
      </p:pic>
      <p:sp>
        <p:nvSpPr>
          <p:cNvPr id="6" name="文本占位符 5">
            <a:extLst>
              <a:ext uri="{FF2B5EF4-FFF2-40B4-BE49-F238E27FC236}">
                <a16:creationId xmlns:a16="http://schemas.microsoft.com/office/drawing/2014/main" id="{5445D43D-55D5-446D-8C41-5FA45DF437B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kumimoji="0" lang="zh-CN" altLang="en-US" sz="2400" b="1" i="0" u="none" strike="noStrike" kern="1200" cap="none" spc="4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财务融资</a:t>
            </a:r>
          </a:p>
          <a:p>
            <a:endParaRPr lang="zh-CN" altLang="en-US" dirty="0"/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D07094C8-865D-4097-AE0A-D347420C275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kumimoji="0" lang="zh-CN" altLang="en-US" sz="2400" b="1" i="0" u="none" strike="noStrike" kern="1200" cap="none" spc="4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市场研究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402923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高楼大厦的景色&#10;&#10;描述已自动生成">
            <a:extLst>
              <a:ext uri="{FF2B5EF4-FFF2-40B4-BE49-F238E27FC236}">
                <a16:creationId xmlns:a16="http://schemas.microsoft.com/office/drawing/2014/main" id="{616FCA97-ABF4-49B9-907A-9BC3933354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769"/>
          <a:stretch/>
        </p:blipFill>
        <p:spPr>
          <a:xfrm>
            <a:off x="0" y="0"/>
            <a:ext cx="12212877" cy="6858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FDDEA3D9-2584-4EBD-BEEA-AE9FB6968055}"/>
              </a:ext>
            </a:extLst>
          </p:cNvPr>
          <p:cNvSpPr/>
          <p:nvPr/>
        </p:nvSpPr>
        <p:spPr>
          <a:xfrm rot="2700000">
            <a:off x="3759413" y="1080159"/>
            <a:ext cx="4697678" cy="4697676"/>
          </a:xfrm>
          <a:prstGeom prst="rect">
            <a:avLst/>
          </a:prstGeom>
          <a:gradFill>
            <a:gsLst>
              <a:gs pos="0">
                <a:schemeClr val="accent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6" name="半闭框 15">
            <a:extLst>
              <a:ext uri="{FF2B5EF4-FFF2-40B4-BE49-F238E27FC236}">
                <a16:creationId xmlns:a16="http://schemas.microsoft.com/office/drawing/2014/main" id="{DE64D5EA-6D43-4D0A-9A2B-64A387E6EE54}"/>
              </a:ext>
            </a:extLst>
          </p:cNvPr>
          <p:cNvSpPr/>
          <p:nvPr/>
        </p:nvSpPr>
        <p:spPr>
          <a:xfrm rot="8100000">
            <a:off x="9233985" y="3077990"/>
            <a:ext cx="702019" cy="702019"/>
          </a:xfrm>
          <a:prstGeom prst="halfFrame">
            <a:avLst>
              <a:gd name="adj1" fmla="val 17603"/>
              <a:gd name="adj2" fmla="val 16479"/>
            </a:avLst>
          </a:prstGeom>
          <a:gradFill>
            <a:gsLst>
              <a:gs pos="0">
                <a:schemeClr val="accent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7" name="半闭框 16">
            <a:extLst>
              <a:ext uri="{FF2B5EF4-FFF2-40B4-BE49-F238E27FC236}">
                <a16:creationId xmlns:a16="http://schemas.microsoft.com/office/drawing/2014/main" id="{8922FDC8-0129-492A-85FB-3C647AD6516C}"/>
              </a:ext>
            </a:extLst>
          </p:cNvPr>
          <p:cNvSpPr/>
          <p:nvPr/>
        </p:nvSpPr>
        <p:spPr>
          <a:xfrm rot="18900000">
            <a:off x="2280501" y="3077987"/>
            <a:ext cx="702019" cy="702019"/>
          </a:xfrm>
          <a:prstGeom prst="halfFrame">
            <a:avLst>
              <a:gd name="adj1" fmla="val 17603"/>
              <a:gd name="adj2" fmla="val 16479"/>
            </a:avLst>
          </a:prstGeom>
          <a:gradFill>
            <a:gsLst>
              <a:gs pos="0">
                <a:schemeClr val="accent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EF920700-9736-4FE6-9304-077057DD275D}"/>
              </a:ext>
            </a:extLst>
          </p:cNvPr>
          <p:cNvSpPr/>
          <p:nvPr/>
        </p:nvSpPr>
        <p:spPr>
          <a:xfrm rot="2700000">
            <a:off x="12189174" y="1080160"/>
            <a:ext cx="4697678" cy="4697676"/>
          </a:xfrm>
          <a:prstGeom prst="rect">
            <a:avLst/>
          </a:prstGeom>
          <a:gradFill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360F9DB7-B315-4ACE-987B-8DFC7E79E67C}"/>
              </a:ext>
            </a:extLst>
          </p:cNvPr>
          <p:cNvSpPr/>
          <p:nvPr/>
        </p:nvSpPr>
        <p:spPr>
          <a:xfrm rot="2700000">
            <a:off x="-4669802" y="1080160"/>
            <a:ext cx="4697678" cy="4697676"/>
          </a:xfrm>
          <a:prstGeom prst="rect">
            <a:avLst/>
          </a:prstGeom>
          <a:gradFill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F3FF70A6-5A5D-4AC2-8C2C-5F99CBEF5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zh-CN" altLang="en-US" sz="6000" b="1" i="0" u="none" strike="noStrike" kern="1200" cap="none" spc="4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经营管理</a:t>
            </a:r>
            <a:endParaRPr lang="zh-CN" altLang="en-US" dirty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AB4364C-1033-4598-8D73-0AD5807B81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04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772656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图片 59" descr="高楼大厦的景色&#10;&#10;描述已自动生成">
            <a:extLst>
              <a:ext uri="{FF2B5EF4-FFF2-40B4-BE49-F238E27FC236}">
                <a16:creationId xmlns:a16="http://schemas.microsoft.com/office/drawing/2014/main" id="{7AB49DF4-2F28-499D-AD19-F5F05C62D6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769"/>
          <a:stretch/>
        </p:blipFill>
        <p:spPr>
          <a:xfrm>
            <a:off x="0" y="0"/>
            <a:ext cx="12212877" cy="6858000"/>
          </a:xfrm>
          <a:prstGeom prst="rect">
            <a:avLst/>
          </a:prstGeom>
        </p:spPr>
      </p:pic>
      <p:sp>
        <p:nvSpPr>
          <p:cNvPr id="61" name="矩形 60">
            <a:extLst>
              <a:ext uri="{FF2B5EF4-FFF2-40B4-BE49-F238E27FC236}">
                <a16:creationId xmlns:a16="http://schemas.microsoft.com/office/drawing/2014/main" id="{1C54FA08-800B-4430-8372-61E6F24AD2F1}"/>
              </a:ext>
            </a:extLst>
          </p:cNvPr>
          <p:cNvSpPr/>
          <p:nvPr/>
        </p:nvSpPr>
        <p:spPr>
          <a:xfrm>
            <a:off x="304800" y="272717"/>
            <a:ext cx="11582400" cy="625642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菱形 8">
            <a:extLst>
              <a:ext uri="{FF2B5EF4-FFF2-40B4-BE49-F238E27FC236}">
                <a16:creationId xmlns:a16="http://schemas.microsoft.com/office/drawing/2014/main" id="{A9512A81-0A3F-4130-812D-3AB42D8E4E12}"/>
              </a:ext>
            </a:extLst>
          </p:cNvPr>
          <p:cNvSpPr/>
          <p:nvPr/>
        </p:nvSpPr>
        <p:spPr>
          <a:xfrm>
            <a:off x="750514" y="1621199"/>
            <a:ext cx="994611" cy="994611"/>
          </a:xfrm>
          <a:prstGeom prst="diamond">
            <a:avLst/>
          </a:prstGeom>
          <a:gradFill>
            <a:gsLst>
              <a:gs pos="100000">
                <a:schemeClr val="accent2"/>
              </a:gs>
              <a:gs pos="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44B18C2E-300B-49B3-BCE3-9B696DEF0B97}"/>
              </a:ext>
            </a:extLst>
          </p:cNvPr>
          <p:cNvSpPr txBox="1"/>
          <p:nvPr/>
        </p:nvSpPr>
        <p:spPr>
          <a:xfrm>
            <a:off x="1967442" y="2047133"/>
            <a:ext cx="3801557" cy="5675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+mn-ea"/>
              </a:rPr>
              <a:t>成为</a:t>
            </a:r>
            <a:r>
              <a:rPr kumimoji="0" lang="en-US" altLang="zh-CN" sz="1600" b="0" i="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+mn-ea"/>
              </a:rPr>
              <a:t>XX</a:t>
            </a:r>
            <a:r>
              <a:rPr kumimoji="0" lang="zh-CN" altLang="en-US" sz="1600" b="0" i="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+mn-ea"/>
              </a:rPr>
              <a:t>一流并且在中国领先的金融数据服务商。</a:t>
            </a:r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B381C244-92FF-4168-9F56-A1079C138B1D}"/>
              </a:ext>
            </a:extLst>
          </p:cNvPr>
          <p:cNvSpPr/>
          <p:nvPr/>
        </p:nvSpPr>
        <p:spPr>
          <a:xfrm>
            <a:off x="1967442" y="1622347"/>
            <a:ext cx="3735414" cy="424786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zh-CN" altLang="en-US" sz="2400" b="1" spc="300" dirty="0">
                <a:solidFill>
                  <a:schemeClr val="tx2"/>
                </a:solidFill>
                <a:latin typeface="+mj-ea"/>
                <a:ea typeface="+mj-ea"/>
              </a:rPr>
              <a:t>技术领先</a:t>
            </a:r>
          </a:p>
        </p:txBody>
      </p:sp>
      <p:sp>
        <p:nvSpPr>
          <p:cNvPr id="25" name="菱形 24">
            <a:extLst>
              <a:ext uri="{FF2B5EF4-FFF2-40B4-BE49-F238E27FC236}">
                <a16:creationId xmlns:a16="http://schemas.microsoft.com/office/drawing/2014/main" id="{ECFDD4D2-5C91-4356-8BC5-284944AAABFF}"/>
              </a:ext>
            </a:extLst>
          </p:cNvPr>
          <p:cNvSpPr/>
          <p:nvPr/>
        </p:nvSpPr>
        <p:spPr>
          <a:xfrm>
            <a:off x="750514" y="3196194"/>
            <a:ext cx="994611" cy="994611"/>
          </a:xfrm>
          <a:prstGeom prst="diamond">
            <a:avLst/>
          </a:prstGeom>
          <a:gradFill>
            <a:gsLst>
              <a:gs pos="100000">
                <a:schemeClr val="accent2"/>
              </a:gs>
              <a:gs pos="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A3C609AB-32F6-4C7A-8A6E-F4F26C222007}"/>
              </a:ext>
            </a:extLst>
          </p:cNvPr>
          <p:cNvSpPr txBox="1"/>
          <p:nvPr/>
        </p:nvSpPr>
        <p:spPr>
          <a:xfrm>
            <a:off x="1967442" y="3622128"/>
            <a:ext cx="3801557" cy="5675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+mn-ea"/>
              </a:rPr>
              <a:t>我们将以长远的目光、诚信的原则、成长的理念，积极推进金融服务事业。</a:t>
            </a:r>
          </a:p>
        </p:txBody>
      </p:sp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C2D84A19-DC82-4D7C-917F-B6CA24884407}"/>
              </a:ext>
            </a:extLst>
          </p:cNvPr>
          <p:cNvSpPr/>
          <p:nvPr/>
        </p:nvSpPr>
        <p:spPr>
          <a:xfrm>
            <a:off x="1967442" y="3197342"/>
            <a:ext cx="3735414" cy="424786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zh-CN" altLang="en-US" sz="2400" b="1" spc="300" dirty="0">
                <a:solidFill>
                  <a:schemeClr val="tx2"/>
                </a:solidFill>
                <a:latin typeface="+mj-ea"/>
                <a:ea typeface="+mj-ea"/>
              </a:rPr>
              <a:t>助推发展</a:t>
            </a:r>
          </a:p>
        </p:txBody>
      </p:sp>
      <p:sp>
        <p:nvSpPr>
          <p:cNvPr id="30" name="菱形 29">
            <a:extLst>
              <a:ext uri="{FF2B5EF4-FFF2-40B4-BE49-F238E27FC236}">
                <a16:creationId xmlns:a16="http://schemas.microsoft.com/office/drawing/2014/main" id="{8C4B2FD9-B63E-4DDC-91AB-5B999C623417}"/>
              </a:ext>
            </a:extLst>
          </p:cNvPr>
          <p:cNvSpPr/>
          <p:nvPr/>
        </p:nvSpPr>
        <p:spPr>
          <a:xfrm>
            <a:off x="832757" y="4771189"/>
            <a:ext cx="994611" cy="994611"/>
          </a:xfrm>
          <a:prstGeom prst="diamond">
            <a:avLst/>
          </a:prstGeom>
          <a:gradFill>
            <a:gsLst>
              <a:gs pos="100000">
                <a:schemeClr val="accent2"/>
              </a:gs>
              <a:gs pos="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F1DAFE1C-FC14-4907-8805-77BD8CD00DA3}"/>
              </a:ext>
            </a:extLst>
          </p:cNvPr>
          <p:cNvSpPr txBox="1"/>
          <p:nvPr/>
        </p:nvSpPr>
        <p:spPr>
          <a:xfrm>
            <a:off x="2049685" y="5197123"/>
            <a:ext cx="3801557" cy="5675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600" dirty="0">
                <a:latin typeface="+mn-ea"/>
              </a:rPr>
              <a:t>我坚持全心全意，为客户创造价值，为员工创造未来。</a:t>
            </a:r>
            <a:endParaRPr kumimoji="0" lang="zh-CN" altLang="en-US" sz="1600" b="0" i="0" u="none" strike="noStrike" kern="1200" cap="none" normalizeH="0" baseline="0" noProof="0" dirty="0">
              <a:ln>
                <a:noFill/>
              </a:ln>
              <a:effectLst/>
              <a:uLnTx/>
              <a:uFillTx/>
              <a:latin typeface="+mn-ea"/>
            </a:endParaRPr>
          </a:p>
        </p:txBody>
      </p:sp>
      <p:sp>
        <p:nvSpPr>
          <p:cNvPr id="33" name="矩形: 圆角 32">
            <a:extLst>
              <a:ext uri="{FF2B5EF4-FFF2-40B4-BE49-F238E27FC236}">
                <a16:creationId xmlns:a16="http://schemas.microsoft.com/office/drawing/2014/main" id="{E265C27E-CAC9-4501-BFF1-D78ED13F17A5}"/>
              </a:ext>
            </a:extLst>
          </p:cNvPr>
          <p:cNvSpPr/>
          <p:nvPr/>
        </p:nvSpPr>
        <p:spPr>
          <a:xfrm>
            <a:off x="2049685" y="4772337"/>
            <a:ext cx="3735414" cy="424786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zh-CN" altLang="en-US" sz="2400" b="1" spc="300" dirty="0">
                <a:solidFill>
                  <a:schemeClr val="tx2"/>
                </a:solidFill>
                <a:latin typeface="+mj-ea"/>
                <a:ea typeface="+mj-ea"/>
              </a:rPr>
              <a:t>创造价值</a:t>
            </a:r>
          </a:p>
        </p:txBody>
      </p:sp>
      <p:sp>
        <p:nvSpPr>
          <p:cNvPr id="47" name="菱形 46">
            <a:extLst>
              <a:ext uri="{FF2B5EF4-FFF2-40B4-BE49-F238E27FC236}">
                <a16:creationId xmlns:a16="http://schemas.microsoft.com/office/drawing/2014/main" id="{8C81D91B-44F5-4D66-95C6-EFB2B09208AC}"/>
              </a:ext>
            </a:extLst>
          </p:cNvPr>
          <p:cNvSpPr/>
          <p:nvPr/>
        </p:nvSpPr>
        <p:spPr>
          <a:xfrm>
            <a:off x="6339293" y="1621199"/>
            <a:ext cx="994611" cy="994611"/>
          </a:xfrm>
          <a:prstGeom prst="diamond">
            <a:avLst/>
          </a:prstGeom>
          <a:gradFill>
            <a:gsLst>
              <a:gs pos="100000">
                <a:schemeClr val="accent2"/>
              </a:gs>
              <a:gs pos="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981E26A7-16BB-437C-84D5-2CAC912E9DD4}"/>
              </a:ext>
            </a:extLst>
          </p:cNvPr>
          <p:cNvSpPr txBox="1"/>
          <p:nvPr/>
        </p:nvSpPr>
        <p:spPr>
          <a:xfrm>
            <a:off x="7556221" y="2047133"/>
            <a:ext cx="3801557" cy="5675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+mn-ea"/>
              </a:rPr>
              <a:t>我们崇尚知识、科技和创新的力量，锐意进取，不断推动知识进步</a:t>
            </a:r>
          </a:p>
        </p:txBody>
      </p:sp>
      <p:sp>
        <p:nvSpPr>
          <p:cNvPr id="50" name="矩形: 圆角 49">
            <a:extLst>
              <a:ext uri="{FF2B5EF4-FFF2-40B4-BE49-F238E27FC236}">
                <a16:creationId xmlns:a16="http://schemas.microsoft.com/office/drawing/2014/main" id="{DB8C0591-05E6-4971-A392-DE4E6CD17B11}"/>
              </a:ext>
            </a:extLst>
          </p:cNvPr>
          <p:cNvSpPr/>
          <p:nvPr/>
        </p:nvSpPr>
        <p:spPr>
          <a:xfrm>
            <a:off x="7556221" y="1622347"/>
            <a:ext cx="3735414" cy="424786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b="1" spc="300" dirty="0">
                <a:solidFill>
                  <a:schemeClr val="tx2"/>
                </a:solidFill>
                <a:latin typeface="+mj-ea"/>
                <a:ea typeface="+mj-ea"/>
              </a:rPr>
              <a:t>知识创新</a:t>
            </a:r>
          </a:p>
        </p:txBody>
      </p:sp>
      <p:sp>
        <p:nvSpPr>
          <p:cNvPr id="43" name="菱形 42">
            <a:extLst>
              <a:ext uri="{FF2B5EF4-FFF2-40B4-BE49-F238E27FC236}">
                <a16:creationId xmlns:a16="http://schemas.microsoft.com/office/drawing/2014/main" id="{07A23D88-B74E-4284-B2DB-F9A6D23FE278}"/>
              </a:ext>
            </a:extLst>
          </p:cNvPr>
          <p:cNvSpPr/>
          <p:nvPr/>
        </p:nvSpPr>
        <p:spPr>
          <a:xfrm>
            <a:off x="6339293" y="3196194"/>
            <a:ext cx="994611" cy="994611"/>
          </a:xfrm>
          <a:prstGeom prst="diamond">
            <a:avLst/>
          </a:prstGeom>
          <a:gradFill>
            <a:gsLst>
              <a:gs pos="100000">
                <a:schemeClr val="accent2"/>
              </a:gs>
              <a:gs pos="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6FB8BC91-D5E3-4314-B3B4-7484A31B5994}"/>
              </a:ext>
            </a:extLst>
          </p:cNvPr>
          <p:cNvSpPr txBox="1"/>
          <p:nvPr/>
        </p:nvSpPr>
        <p:spPr>
          <a:xfrm>
            <a:off x="7556221" y="3622128"/>
            <a:ext cx="3801557" cy="5675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+mn-ea"/>
              </a:rPr>
              <a:t>我们积极关注投资者需求，持续创新金融产品，满足投资人不断增长的体验需求。</a:t>
            </a:r>
          </a:p>
        </p:txBody>
      </p:sp>
      <p:sp>
        <p:nvSpPr>
          <p:cNvPr id="46" name="矩形: 圆角 45">
            <a:extLst>
              <a:ext uri="{FF2B5EF4-FFF2-40B4-BE49-F238E27FC236}">
                <a16:creationId xmlns:a16="http://schemas.microsoft.com/office/drawing/2014/main" id="{13E10DFE-170C-47C3-B9FC-6EDB2A6090ED}"/>
              </a:ext>
            </a:extLst>
          </p:cNvPr>
          <p:cNvSpPr/>
          <p:nvPr/>
        </p:nvSpPr>
        <p:spPr>
          <a:xfrm>
            <a:off x="7556221" y="3197342"/>
            <a:ext cx="3735414" cy="424786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zh-CN" altLang="en-US" sz="2400" b="1" spc="300" dirty="0">
                <a:solidFill>
                  <a:schemeClr val="tx2"/>
                </a:solidFill>
                <a:latin typeface="+mj-ea"/>
                <a:ea typeface="+mj-ea"/>
              </a:rPr>
              <a:t>不断进取</a:t>
            </a:r>
          </a:p>
        </p:txBody>
      </p:sp>
      <p:sp>
        <p:nvSpPr>
          <p:cNvPr id="39" name="菱形 38">
            <a:extLst>
              <a:ext uri="{FF2B5EF4-FFF2-40B4-BE49-F238E27FC236}">
                <a16:creationId xmlns:a16="http://schemas.microsoft.com/office/drawing/2014/main" id="{0653D262-57BF-4BB3-8471-3441E9DC6A4A}"/>
              </a:ext>
            </a:extLst>
          </p:cNvPr>
          <p:cNvSpPr/>
          <p:nvPr/>
        </p:nvSpPr>
        <p:spPr>
          <a:xfrm>
            <a:off x="6421536" y="4771189"/>
            <a:ext cx="994611" cy="994611"/>
          </a:xfrm>
          <a:prstGeom prst="diamond">
            <a:avLst/>
          </a:prstGeom>
          <a:gradFill>
            <a:gsLst>
              <a:gs pos="100000">
                <a:schemeClr val="accent2"/>
              </a:gs>
              <a:gs pos="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F6613496-4767-443E-A633-74CBF92C5F01}"/>
              </a:ext>
            </a:extLst>
          </p:cNvPr>
          <p:cNvSpPr txBox="1"/>
          <p:nvPr/>
        </p:nvSpPr>
        <p:spPr>
          <a:xfrm>
            <a:off x="7638464" y="5197123"/>
            <a:ext cx="3801557" cy="5675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+mn-ea"/>
              </a:rPr>
              <a:t>我们秉承复杂的事情简单做，简单的事情做到位。</a:t>
            </a:r>
          </a:p>
        </p:txBody>
      </p:sp>
      <p:sp>
        <p:nvSpPr>
          <p:cNvPr id="42" name="矩形: 圆角 41">
            <a:extLst>
              <a:ext uri="{FF2B5EF4-FFF2-40B4-BE49-F238E27FC236}">
                <a16:creationId xmlns:a16="http://schemas.microsoft.com/office/drawing/2014/main" id="{1765910E-D65E-4C92-9D3F-4DDE7B793B3D}"/>
              </a:ext>
            </a:extLst>
          </p:cNvPr>
          <p:cNvSpPr/>
          <p:nvPr/>
        </p:nvSpPr>
        <p:spPr>
          <a:xfrm>
            <a:off x="7638464" y="4772337"/>
            <a:ext cx="3735414" cy="424786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zh-CN" altLang="en-US" sz="2400" b="1" spc="300" dirty="0">
                <a:solidFill>
                  <a:schemeClr val="tx2"/>
                </a:solidFill>
                <a:latin typeface="+mj-ea"/>
                <a:ea typeface="+mj-ea"/>
              </a:rPr>
              <a:t>求真务实</a:t>
            </a:r>
          </a:p>
        </p:txBody>
      </p:sp>
      <p:pic>
        <p:nvPicPr>
          <p:cNvPr id="52" name="图形 51" descr="Internet 轮廓">
            <a:extLst>
              <a:ext uri="{FF2B5EF4-FFF2-40B4-BE49-F238E27FC236}">
                <a16:creationId xmlns:a16="http://schemas.microsoft.com/office/drawing/2014/main" id="{468A8A4B-CE8C-47B0-9F52-EED53315E2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77819" y="1848504"/>
            <a:ext cx="540000" cy="540000"/>
          </a:xfrm>
          <a:prstGeom prst="rect">
            <a:avLst/>
          </a:prstGeom>
        </p:spPr>
      </p:pic>
      <p:pic>
        <p:nvPicPr>
          <p:cNvPr id="54" name="图形 53" descr="董事会 纯色填充">
            <a:extLst>
              <a:ext uri="{FF2B5EF4-FFF2-40B4-BE49-F238E27FC236}">
                <a16:creationId xmlns:a16="http://schemas.microsoft.com/office/drawing/2014/main" id="{89907BBA-0F9D-4690-BD84-7818001599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77819" y="3423499"/>
            <a:ext cx="540000" cy="540000"/>
          </a:xfrm>
          <a:prstGeom prst="rect">
            <a:avLst/>
          </a:prstGeom>
        </p:spPr>
      </p:pic>
      <p:pic>
        <p:nvPicPr>
          <p:cNvPr id="56" name="图形 55" descr="菱形 轮廓">
            <a:extLst>
              <a:ext uri="{FF2B5EF4-FFF2-40B4-BE49-F238E27FC236}">
                <a16:creationId xmlns:a16="http://schemas.microsoft.com/office/drawing/2014/main" id="{2DC25474-7855-4901-9EAD-4DD52A798BF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6648841" y="4998494"/>
            <a:ext cx="540000" cy="540000"/>
          </a:xfrm>
          <a:prstGeom prst="rect">
            <a:avLst/>
          </a:prstGeom>
        </p:spPr>
      </p:pic>
      <p:pic>
        <p:nvPicPr>
          <p:cNvPr id="58" name="图形 57" descr="拼图 轮廓">
            <a:extLst>
              <a:ext uri="{FF2B5EF4-FFF2-40B4-BE49-F238E27FC236}">
                <a16:creationId xmlns:a16="http://schemas.microsoft.com/office/drawing/2014/main" id="{DB8D7667-2E61-4D34-BB21-182F386123E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6566598" y="1848504"/>
            <a:ext cx="540000" cy="540000"/>
          </a:xfrm>
          <a:prstGeom prst="rect">
            <a:avLst/>
          </a:prstGeom>
        </p:spPr>
      </p:pic>
      <p:pic>
        <p:nvPicPr>
          <p:cNvPr id="62" name="图形 61" descr="部分打叉的剪贴板 纯色填充">
            <a:extLst>
              <a:ext uri="{FF2B5EF4-FFF2-40B4-BE49-F238E27FC236}">
                <a16:creationId xmlns:a16="http://schemas.microsoft.com/office/drawing/2014/main" id="{7EC4F783-7E9C-4B64-ACAD-52A6E9F0A26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566598" y="3423499"/>
            <a:ext cx="540000" cy="540000"/>
          </a:xfrm>
          <a:prstGeom prst="rect">
            <a:avLst/>
          </a:prstGeom>
        </p:spPr>
      </p:pic>
      <p:pic>
        <p:nvPicPr>
          <p:cNvPr id="64" name="图形 63" descr="客户评价 纯色填充">
            <a:extLst>
              <a:ext uri="{FF2B5EF4-FFF2-40B4-BE49-F238E27FC236}">
                <a16:creationId xmlns:a16="http://schemas.microsoft.com/office/drawing/2014/main" id="{B2D2F616-0B53-4AF0-BF02-C33A98D65A7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38100" y="4998494"/>
            <a:ext cx="540000" cy="540000"/>
          </a:xfrm>
          <a:prstGeom prst="rect">
            <a:avLst/>
          </a:prstGeom>
        </p:spPr>
      </p:pic>
      <p:grpSp>
        <p:nvGrpSpPr>
          <p:cNvPr id="55" name="组合 54">
            <a:extLst>
              <a:ext uri="{FF2B5EF4-FFF2-40B4-BE49-F238E27FC236}">
                <a16:creationId xmlns:a16="http://schemas.microsoft.com/office/drawing/2014/main" id="{0F1E13B7-C291-4D9E-A022-0E3F9413ECB1}"/>
              </a:ext>
            </a:extLst>
          </p:cNvPr>
          <p:cNvGrpSpPr/>
          <p:nvPr/>
        </p:nvGrpSpPr>
        <p:grpSpPr>
          <a:xfrm>
            <a:off x="570987" y="535458"/>
            <a:ext cx="441297" cy="359054"/>
            <a:chOff x="-588270" y="414241"/>
            <a:chExt cx="841585" cy="684743"/>
          </a:xfrm>
        </p:grpSpPr>
        <p:sp>
          <p:nvSpPr>
            <p:cNvPr id="57" name="图文框 56">
              <a:extLst>
                <a:ext uri="{FF2B5EF4-FFF2-40B4-BE49-F238E27FC236}">
                  <a16:creationId xmlns:a16="http://schemas.microsoft.com/office/drawing/2014/main" id="{861A99C2-B479-462F-9F53-12FFDABEA9D3}"/>
                </a:ext>
              </a:extLst>
            </p:cNvPr>
            <p:cNvSpPr/>
            <p:nvPr/>
          </p:nvSpPr>
          <p:spPr>
            <a:xfrm rot="2700000">
              <a:off x="-588270" y="414241"/>
              <a:ext cx="684743" cy="684743"/>
            </a:xfrm>
            <a:prstGeom prst="frame">
              <a:avLst>
                <a:gd name="adj1" fmla="val 24641"/>
              </a:avLst>
            </a:prstGeom>
            <a:gradFill>
              <a:gsLst>
                <a:gs pos="0">
                  <a:schemeClr val="accent2">
                    <a:alpha val="65000"/>
                  </a:schemeClr>
                </a:gs>
                <a:gs pos="100000">
                  <a:schemeClr val="accent1">
                    <a:alpha val="6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图文框 58">
              <a:extLst>
                <a:ext uri="{FF2B5EF4-FFF2-40B4-BE49-F238E27FC236}">
                  <a16:creationId xmlns:a16="http://schemas.microsoft.com/office/drawing/2014/main" id="{8724E1DB-A7A0-4CA0-8BC5-EBB4DCED0D99}"/>
                </a:ext>
              </a:extLst>
            </p:cNvPr>
            <p:cNvSpPr/>
            <p:nvPr/>
          </p:nvSpPr>
          <p:spPr>
            <a:xfrm rot="2700000">
              <a:off x="-431428" y="414241"/>
              <a:ext cx="684743" cy="684743"/>
            </a:xfrm>
            <a:prstGeom prst="frame">
              <a:avLst>
                <a:gd name="adj1" fmla="val 24641"/>
              </a:avLst>
            </a:prstGeom>
            <a:gradFill>
              <a:gsLst>
                <a:gs pos="0">
                  <a:schemeClr val="accent2">
                    <a:alpha val="30000"/>
                  </a:schemeClr>
                </a:gs>
                <a:gs pos="100000">
                  <a:schemeClr val="accent1">
                    <a:alpha val="30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标题 1">
            <a:extLst>
              <a:ext uri="{FF2B5EF4-FFF2-40B4-BE49-F238E27FC236}">
                <a16:creationId xmlns:a16="http://schemas.microsoft.com/office/drawing/2014/main" id="{B9D7AFBB-7395-4905-B90A-44A35E703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企业愿景</a:t>
            </a:r>
          </a:p>
        </p:txBody>
      </p:sp>
      <p:sp>
        <p:nvSpPr>
          <p:cNvPr id="3" name="图片占位符 2" hidden="1">
            <a:extLst>
              <a:ext uri="{FF2B5EF4-FFF2-40B4-BE49-F238E27FC236}">
                <a16:creationId xmlns:a16="http://schemas.microsoft.com/office/drawing/2014/main" id="{FA37D5E2-A255-4659-9D65-30AC546E22BF}"/>
              </a:ext>
            </a:extLst>
          </p:cNvPr>
          <p:cNvSpPr>
            <a:spLocks noGrp="1"/>
          </p:cNvSpPr>
          <p:nvPr>
            <p:ph type="pic" sz="quarter" idx="4294967295"/>
          </p:nvPr>
        </p:nvSpPr>
        <p:spPr>
          <a:xfrm>
            <a:off x="9377729" y="353649"/>
            <a:ext cx="2386012" cy="1012825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6675562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48">
            <a:extLst>
              <a:ext uri="{FF2B5EF4-FFF2-40B4-BE49-F238E27FC236}">
                <a16:creationId xmlns:a16="http://schemas.microsoft.com/office/drawing/2014/main" id="{F6D5ED10-8430-4D4B-B8F5-846D201B0492}"/>
              </a:ext>
            </a:extLst>
          </p:cNvPr>
          <p:cNvSpPr/>
          <p:nvPr/>
        </p:nvSpPr>
        <p:spPr>
          <a:xfrm>
            <a:off x="8162817" y="3972579"/>
            <a:ext cx="3394183" cy="8186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numCol="1" anchor="t">
            <a:noAutofit/>
          </a:bodyPr>
          <a:lstStyle/>
          <a:p>
            <a:pPr algn="just"/>
            <a:endParaRPr sz="11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Black" panose="020F050202020403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0A393B2-316F-452F-B3DB-B9F2D4E26EC1}"/>
              </a:ext>
            </a:extLst>
          </p:cNvPr>
          <p:cNvSpPr txBox="1"/>
          <p:nvPr/>
        </p:nvSpPr>
        <p:spPr>
          <a:xfrm>
            <a:off x="8290457" y="4066859"/>
            <a:ext cx="2269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accent1"/>
                </a:solidFill>
                <a:latin typeface="+mj-ea"/>
                <a:ea typeface="+mj-ea"/>
                <a:cs typeface="Lato" panose="020F0502020204030203" pitchFamily="34" charset="0"/>
              </a:rPr>
              <a:t>劣势</a:t>
            </a:r>
            <a:endParaRPr lang="en-US" sz="2800" b="1" dirty="0">
              <a:solidFill>
                <a:schemeClr val="accent1"/>
              </a:solidFill>
              <a:latin typeface="+mj-ea"/>
              <a:ea typeface="+mj-ea"/>
              <a:cs typeface="Lato" panose="020F0502020204030203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1FA2B8F-4883-4170-AA88-E1E34AF0D9FC}"/>
              </a:ext>
            </a:extLst>
          </p:cNvPr>
          <p:cNvSpPr txBox="1"/>
          <p:nvPr/>
        </p:nvSpPr>
        <p:spPr>
          <a:xfrm>
            <a:off x="7534958" y="4720707"/>
            <a:ext cx="3780000" cy="8969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  <a:defRPr/>
            </a:pPr>
            <a:r>
              <a:rPr lang="zh-CN" altLang="en-US" sz="1600" dirty="0">
                <a:latin typeface="+mn-ea"/>
              </a:rPr>
              <a:t>竞争对手于规模较大，实力更加雄厚，市场占有率更高</a:t>
            </a:r>
            <a:endParaRPr lang="en-US" altLang="zh-CN" sz="1600" dirty="0">
              <a:latin typeface="+mn-ea"/>
            </a:endParaRPr>
          </a:p>
          <a:p>
            <a:pPr algn="just">
              <a:lnSpc>
                <a:spcPct val="120000"/>
              </a:lnSpc>
              <a:defRPr/>
            </a:pPr>
            <a:r>
              <a:rPr lang="zh-CN" altLang="en-US" sz="1600" dirty="0">
                <a:latin typeface="+mn-ea"/>
              </a:rPr>
              <a:t>竞争对手目前拥有更多业内资源</a:t>
            </a:r>
          </a:p>
        </p:txBody>
      </p:sp>
      <p:sp>
        <p:nvSpPr>
          <p:cNvPr id="19" name="Shape 48">
            <a:extLst>
              <a:ext uri="{FF2B5EF4-FFF2-40B4-BE49-F238E27FC236}">
                <a16:creationId xmlns:a16="http://schemas.microsoft.com/office/drawing/2014/main" id="{B4BAA4C5-2997-475D-BB25-C942F1178174}"/>
              </a:ext>
            </a:extLst>
          </p:cNvPr>
          <p:cNvSpPr/>
          <p:nvPr/>
        </p:nvSpPr>
        <p:spPr>
          <a:xfrm>
            <a:off x="1308100" y="4720707"/>
            <a:ext cx="3780000" cy="147317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numCol="1" anchor="t">
            <a:noAutofit/>
          </a:bodyPr>
          <a:lstStyle/>
          <a:p>
            <a:pPr marR="0" lvl="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ea"/>
                <a:cs typeface="Lato Black" panose="020F0502020204030203" pitchFamily="34" charset="0"/>
              </a:rPr>
              <a:t>线上操作，实时响应，各方效率更高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ea"/>
              <a:cs typeface="Lato Black" panose="020F0502020204030203" pitchFamily="34" charset="0"/>
            </a:endParaRPr>
          </a:p>
          <a:p>
            <a:pPr marR="0" lvl="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ea"/>
                <a:cs typeface="Lato Black" panose="020F0502020204030203" pitchFamily="34" charset="0"/>
              </a:rPr>
              <a:t>在线产生数据表，信息清晰更为透明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ea"/>
              <a:cs typeface="Lato Black" panose="020F0502020204030203" pitchFamily="34" charset="0"/>
            </a:endParaRPr>
          </a:p>
          <a:p>
            <a:pPr marR="0" lvl="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zh-CN" altLang="en-US" sz="1600" dirty="0">
                <a:latin typeface="+mn-ea"/>
                <a:cs typeface="Lato Black" panose="020F0502020204030203" pitchFamily="34" charset="0"/>
              </a:rPr>
              <a:t>支持小额融资，极大节省财务费用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ea"/>
              <a:cs typeface="Lato Black" panose="020F0502020204030203" pitchFamily="34" charset="0"/>
            </a:endParaRPr>
          </a:p>
        </p:txBody>
      </p:sp>
      <p:sp>
        <p:nvSpPr>
          <p:cNvPr id="32" name="TextBox 13">
            <a:extLst>
              <a:ext uri="{FF2B5EF4-FFF2-40B4-BE49-F238E27FC236}">
                <a16:creationId xmlns:a16="http://schemas.microsoft.com/office/drawing/2014/main" id="{0D3A4AD8-7386-4C71-9364-F903C81BC743}"/>
              </a:ext>
            </a:extLst>
          </p:cNvPr>
          <p:cNvSpPr txBox="1"/>
          <p:nvPr/>
        </p:nvSpPr>
        <p:spPr>
          <a:xfrm>
            <a:off x="2155718" y="4197487"/>
            <a:ext cx="2269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accent2"/>
                </a:solidFill>
                <a:latin typeface="+mj-ea"/>
                <a:ea typeface="+mj-ea"/>
                <a:cs typeface="Lato" panose="020F0502020204030203" pitchFamily="34" charset="0"/>
              </a:rPr>
              <a:t>优势</a:t>
            </a:r>
            <a:endParaRPr lang="en-US" sz="2800" b="1" dirty="0">
              <a:solidFill>
                <a:schemeClr val="accent2"/>
              </a:solidFill>
              <a:latin typeface="+mj-ea"/>
              <a:ea typeface="+mj-ea"/>
              <a:cs typeface="Lato" panose="020F0502020204030203" pitchFamily="34" charset="0"/>
            </a:endParaRPr>
          </a:p>
        </p:txBody>
      </p:sp>
      <p:pic>
        <p:nvPicPr>
          <p:cNvPr id="37" name="图片 36" descr="人在玩电脑&#10;&#10;中度可信度描述已自动生成">
            <a:extLst>
              <a:ext uri="{FF2B5EF4-FFF2-40B4-BE49-F238E27FC236}">
                <a16:creationId xmlns:a16="http://schemas.microsoft.com/office/drawing/2014/main" id="{AA47DE7D-8E51-4F78-B913-516FB9F98D15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27" r="1236" b="44094"/>
          <a:stretch>
            <a:fillRect/>
          </a:stretch>
        </p:blipFill>
        <p:spPr>
          <a:xfrm>
            <a:off x="0" y="1282350"/>
            <a:ext cx="5740854" cy="2465656"/>
          </a:xfrm>
          <a:custGeom>
            <a:avLst/>
            <a:gdLst>
              <a:gd name="connsiteX0" fmla="*/ 0 w 5740854"/>
              <a:gd name="connsiteY0" fmla="*/ 0 h 2465656"/>
              <a:gd name="connsiteX1" fmla="*/ 4652415 w 5740854"/>
              <a:gd name="connsiteY1" fmla="*/ 0 h 2465656"/>
              <a:gd name="connsiteX2" fmla="*/ 5740854 w 5740854"/>
              <a:gd name="connsiteY2" fmla="*/ 1232828 h 2465656"/>
              <a:gd name="connsiteX3" fmla="*/ 4652415 w 5740854"/>
              <a:gd name="connsiteY3" fmla="*/ 2465656 h 2465656"/>
              <a:gd name="connsiteX4" fmla="*/ 0 w 5740854"/>
              <a:gd name="connsiteY4" fmla="*/ 2465656 h 2465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40854" h="2465656">
                <a:moveTo>
                  <a:pt x="0" y="0"/>
                </a:moveTo>
                <a:lnTo>
                  <a:pt x="4652415" y="0"/>
                </a:lnTo>
                <a:lnTo>
                  <a:pt x="5740854" y="1232828"/>
                </a:lnTo>
                <a:lnTo>
                  <a:pt x="4652415" y="2465656"/>
                </a:lnTo>
                <a:lnTo>
                  <a:pt x="0" y="2465656"/>
                </a:lnTo>
                <a:close/>
              </a:path>
            </a:pathLst>
          </a:custGeom>
        </p:spPr>
      </p:pic>
      <p:sp>
        <p:nvSpPr>
          <p:cNvPr id="28" name="箭头: 五边形 27">
            <a:extLst>
              <a:ext uri="{FF2B5EF4-FFF2-40B4-BE49-F238E27FC236}">
                <a16:creationId xmlns:a16="http://schemas.microsoft.com/office/drawing/2014/main" id="{B98E4E60-3CD5-4FCA-A15A-2EA2CD4358B7}"/>
              </a:ext>
            </a:extLst>
          </p:cNvPr>
          <p:cNvSpPr/>
          <p:nvPr/>
        </p:nvSpPr>
        <p:spPr>
          <a:xfrm flipH="1">
            <a:off x="6432886" y="1290525"/>
            <a:ext cx="5759116" cy="2465656"/>
          </a:xfrm>
          <a:prstGeom prst="homePlate">
            <a:avLst>
              <a:gd name="adj" fmla="val 44144"/>
            </a:avLst>
          </a:prstGeom>
          <a:gradFill>
            <a:gsLst>
              <a:gs pos="0">
                <a:schemeClr val="accent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34" name="图片 33" descr="桌子上有许多纸钞&#10;&#10;低可信度描述已自动生成">
            <a:extLst>
              <a:ext uri="{FF2B5EF4-FFF2-40B4-BE49-F238E27FC236}">
                <a16:creationId xmlns:a16="http://schemas.microsoft.com/office/drawing/2014/main" id="{B03DD225-CBD3-4650-A622-819BB3012A0E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0" r="3503" b="22302"/>
          <a:stretch>
            <a:fillRect/>
          </a:stretch>
        </p:blipFill>
        <p:spPr>
          <a:xfrm>
            <a:off x="6449472" y="1290525"/>
            <a:ext cx="5742528" cy="2465656"/>
          </a:xfrm>
          <a:custGeom>
            <a:avLst/>
            <a:gdLst>
              <a:gd name="connsiteX0" fmla="*/ 1071851 w 5742528"/>
              <a:gd name="connsiteY0" fmla="*/ 0 h 2465656"/>
              <a:gd name="connsiteX1" fmla="*/ 5742528 w 5742528"/>
              <a:gd name="connsiteY1" fmla="*/ 0 h 2465656"/>
              <a:gd name="connsiteX2" fmla="*/ 5742528 w 5742528"/>
              <a:gd name="connsiteY2" fmla="*/ 2465656 h 2465656"/>
              <a:gd name="connsiteX3" fmla="*/ 1071851 w 5742528"/>
              <a:gd name="connsiteY3" fmla="*/ 2465656 h 2465656"/>
              <a:gd name="connsiteX4" fmla="*/ 0 w 5742528"/>
              <a:gd name="connsiteY4" fmla="*/ 1251617 h 2465656"/>
              <a:gd name="connsiteX5" fmla="*/ 0 w 5742528"/>
              <a:gd name="connsiteY5" fmla="*/ 1214040 h 2465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42528" h="2465656">
                <a:moveTo>
                  <a:pt x="1071851" y="0"/>
                </a:moveTo>
                <a:lnTo>
                  <a:pt x="5742528" y="0"/>
                </a:lnTo>
                <a:lnTo>
                  <a:pt x="5742528" y="2465656"/>
                </a:lnTo>
                <a:lnTo>
                  <a:pt x="1071851" y="2465656"/>
                </a:lnTo>
                <a:lnTo>
                  <a:pt x="0" y="1251617"/>
                </a:lnTo>
                <a:lnTo>
                  <a:pt x="0" y="1214040"/>
                </a:lnTo>
                <a:close/>
              </a:path>
            </a:pathLst>
          </a:custGeom>
        </p:spPr>
      </p:pic>
      <p:sp>
        <p:nvSpPr>
          <p:cNvPr id="33" name="箭头: 五边形 32">
            <a:extLst>
              <a:ext uri="{FF2B5EF4-FFF2-40B4-BE49-F238E27FC236}">
                <a16:creationId xmlns:a16="http://schemas.microsoft.com/office/drawing/2014/main" id="{48F1E533-10A8-446F-B3C9-624CC2A1D29C}"/>
              </a:ext>
            </a:extLst>
          </p:cNvPr>
          <p:cNvSpPr/>
          <p:nvPr/>
        </p:nvSpPr>
        <p:spPr>
          <a:xfrm flipH="1">
            <a:off x="6411618" y="1290525"/>
            <a:ext cx="5780381" cy="2465656"/>
          </a:xfrm>
          <a:prstGeom prst="homePlate">
            <a:avLst>
              <a:gd name="adj" fmla="val 44144"/>
            </a:avLst>
          </a:prstGeom>
          <a:gradFill>
            <a:gsLst>
              <a:gs pos="0">
                <a:schemeClr val="accent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5" name="箭头: 五边形 34">
            <a:extLst>
              <a:ext uri="{FF2B5EF4-FFF2-40B4-BE49-F238E27FC236}">
                <a16:creationId xmlns:a16="http://schemas.microsoft.com/office/drawing/2014/main" id="{52789EBA-508F-4BF6-B6DF-8D68C8E429AA}"/>
              </a:ext>
            </a:extLst>
          </p:cNvPr>
          <p:cNvSpPr/>
          <p:nvPr/>
        </p:nvSpPr>
        <p:spPr>
          <a:xfrm>
            <a:off x="0" y="1282350"/>
            <a:ext cx="5759116" cy="2465656"/>
          </a:xfrm>
          <a:prstGeom prst="homePlate">
            <a:avLst>
              <a:gd name="adj" fmla="val 44144"/>
            </a:avLst>
          </a:prstGeom>
          <a:gradFill>
            <a:gsLst>
              <a:gs pos="0">
                <a:schemeClr val="accent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9E112018-BC47-41D8-9ADD-74ABE94CA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竞赛分析</a:t>
            </a:r>
          </a:p>
        </p:txBody>
      </p:sp>
    </p:spTree>
    <p:extLst>
      <p:ext uri="{BB962C8B-B14F-4D97-AF65-F5344CB8AC3E}">
        <p14:creationId xmlns:p14="http://schemas.microsoft.com/office/powerpoint/2010/main" val="9363714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 descr="高楼大厦的景色&#10;&#10;描述已自动生成">
            <a:extLst>
              <a:ext uri="{FF2B5EF4-FFF2-40B4-BE49-F238E27FC236}">
                <a16:creationId xmlns:a16="http://schemas.microsoft.com/office/drawing/2014/main" id="{F7B125F4-E121-4B84-A553-648A81A1D0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769"/>
          <a:stretch/>
        </p:blipFill>
        <p:spPr>
          <a:xfrm>
            <a:off x="0" y="0"/>
            <a:ext cx="12212877" cy="6858000"/>
          </a:xfrm>
          <a:prstGeom prst="rect">
            <a:avLst/>
          </a:prstGeom>
        </p:spPr>
      </p:pic>
      <p:sp>
        <p:nvSpPr>
          <p:cNvPr id="36" name="矩形 35">
            <a:extLst>
              <a:ext uri="{FF2B5EF4-FFF2-40B4-BE49-F238E27FC236}">
                <a16:creationId xmlns:a16="http://schemas.microsoft.com/office/drawing/2014/main" id="{73B3473E-161D-4E0A-B018-386F92C160C7}"/>
              </a:ext>
            </a:extLst>
          </p:cNvPr>
          <p:cNvSpPr/>
          <p:nvPr/>
        </p:nvSpPr>
        <p:spPr>
          <a:xfrm>
            <a:off x="304800" y="272717"/>
            <a:ext cx="11582400" cy="625642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5" name="图片 74" descr="日历&#10;&#10;描述已自动生成">
            <a:extLst>
              <a:ext uri="{FF2B5EF4-FFF2-40B4-BE49-F238E27FC236}">
                <a16:creationId xmlns:a16="http://schemas.microsoft.com/office/drawing/2014/main" id="{3C2A3B05-3B7F-4391-81BD-D3147CA98E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56" t="11103" r="23304" b="13348"/>
          <a:stretch>
            <a:fillRect/>
          </a:stretch>
        </p:blipFill>
        <p:spPr>
          <a:xfrm>
            <a:off x="8835190" y="1384723"/>
            <a:ext cx="2739189" cy="2739189"/>
          </a:xfrm>
          <a:custGeom>
            <a:avLst/>
            <a:gdLst>
              <a:gd name="connsiteX0" fmla="*/ 1369595 w 2739189"/>
              <a:gd name="connsiteY0" fmla="*/ 0 h 2739189"/>
              <a:gd name="connsiteX1" fmla="*/ 2739189 w 2739189"/>
              <a:gd name="connsiteY1" fmla="*/ 1369595 h 2739189"/>
              <a:gd name="connsiteX2" fmla="*/ 1369595 w 2739189"/>
              <a:gd name="connsiteY2" fmla="*/ 2739189 h 2739189"/>
              <a:gd name="connsiteX3" fmla="*/ 0 w 2739189"/>
              <a:gd name="connsiteY3" fmla="*/ 1369595 h 2739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9189" h="2739189">
                <a:moveTo>
                  <a:pt x="1369595" y="0"/>
                </a:moveTo>
                <a:lnTo>
                  <a:pt x="2739189" y="1369595"/>
                </a:lnTo>
                <a:lnTo>
                  <a:pt x="1369595" y="2739189"/>
                </a:lnTo>
                <a:lnTo>
                  <a:pt x="0" y="1369595"/>
                </a:lnTo>
                <a:close/>
              </a:path>
            </a:pathLst>
          </a:custGeom>
        </p:spPr>
      </p:pic>
      <p:pic>
        <p:nvPicPr>
          <p:cNvPr id="74" name="图片 73" descr="钟表的特写&#10;&#10;描述已自动生成">
            <a:extLst>
              <a:ext uri="{FF2B5EF4-FFF2-40B4-BE49-F238E27FC236}">
                <a16:creationId xmlns:a16="http://schemas.microsoft.com/office/drawing/2014/main" id="{2F221522-0A1F-4391-AB26-6FCBF28194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8" t="3049" r="32915" b="4630"/>
          <a:stretch>
            <a:fillRect/>
          </a:stretch>
        </p:blipFill>
        <p:spPr>
          <a:xfrm>
            <a:off x="6096001" y="1384722"/>
            <a:ext cx="2739189" cy="2739189"/>
          </a:xfrm>
          <a:custGeom>
            <a:avLst/>
            <a:gdLst>
              <a:gd name="connsiteX0" fmla="*/ 1369595 w 2739189"/>
              <a:gd name="connsiteY0" fmla="*/ 0 h 2739189"/>
              <a:gd name="connsiteX1" fmla="*/ 2739189 w 2739189"/>
              <a:gd name="connsiteY1" fmla="*/ 1369595 h 2739189"/>
              <a:gd name="connsiteX2" fmla="*/ 1369595 w 2739189"/>
              <a:gd name="connsiteY2" fmla="*/ 2739189 h 2739189"/>
              <a:gd name="connsiteX3" fmla="*/ 0 w 2739189"/>
              <a:gd name="connsiteY3" fmla="*/ 1369595 h 2739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9189" h="2739189">
                <a:moveTo>
                  <a:pt x="1369595" y="0"/>
                </a:moveTo>
                <a:lnTo>
                  <a:pt x="2739189" y="1369595"/>
                </a:lnTo>
                <a:lnTo>
                  <a:pt x="1369595" y="2739189"/>
                </a:lnTo>
                <a:lnTo>
                  <a:pt x="0" y="1369595"/>
                </a:lnTo>
                <a:close/>
              </a:path>
            </a:pathLst>
          </a:custGeom>
        </p:spPr>
      </p:pic>
      <p:pic>
        <p:nvPicPr>
          <p:cNvPr id="73" name="图片 72" descr="日历&#10;&#10;描述已自动生成">
            <a:extLst>
              <a:ext uri="{FF2B5EF4-FFF2-40B4-BE49-F238E27FC236}">
                <a16:creationId xmlns:a16="http://schemas.microsoft.com/office/drawing/2014/main" id="{4AC3BA5E-E640-4D87-97BF-27DCA886E7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82" t="14340" r="8066" b="2182"/>
          <a:stretch>
            <a:fillRect/>
          </a:stretch>
        </p:blipFill>
        <p:spPr>
          <a:xfrm>
            <a:off x="3356811" y="1384723"/>
            <a:ext cx="2739189" cy="2739189"/>
          </a:xfrm>
          <a:custGeom>
            <a:avLst/>
            <a:gdLst>
              <a:gd name="connsiteX0" fmla="*/ 1369595 w 2739189"/>
              <a:gd name="connsiteY0" fmla="*/ 0 h 2739189"/>
              <a:gd name="connsiteX1" fmla="*/ 2739189 w 2739189"/>
              <a:gd name="connsiteY1" fmla="*/ 1369595 h 2739189"/>
              <a:gd name="connsiteX2" fmla="*/ 1369595 w 2739189"/>
              <a:gd name="connsiteY2" fmla="*/ 2739189 h 2739189"/>
              <a:gd name="connsiteX3" fmla="*/ 0 w 2739189"/>
              <a:gd name="connsiteY3" fmla="*/ 1369595 h 2739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9189" h="2739189">
                <a:moveTo>
                  <a:pt x="1369595" y="0"/>
                </a:moveTo>
                <a:lnTo>
                  <a:pt x="2739189" y="1369595"/>
                </a:lnTo>
                <a:lnTo>
                  <a:pt x="1369595" y="2739189"/>
                </a:lnTo>
                <a:lnTo>
                  <a:pt x="0" y="1369595"/>
                </a:lnTo>
                <a:close/>
              </a:path>
            </a:pathLst>
          </a:custGeom>
        </p:spPr>
      </p:pic>
      <p:pic>
        <p:nvPicPr>
          <p:cNvPr id="72" name="图片 71" descr="图片包含 文本&#10;&#10;描述已自动生成">
            <a:extLst>
              <a:ext uri="{FF2B5EF4-FFF2-40B4-BE49-F238E27FC236}">
                <a16:creationId xmlns:a16="http://schemas.microsoft.com/office/drawing/2014/main" id="{32A632F5-8D3E-47A9-950D-1602750C3A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64" t="1570" r="23759" b="640"/>
          <a:stretch>
            <a:fillRect/>
          </a:stretch>
        </p:blipFill>
        <p:spPr>
          <a:xfrm>
            <a:off x="617622" y="1384722"/>
            <a:ext cx="2739189" cy="2739189"/>
          </a:xfrm>
          <a:custGeom>
            <a:avLst/>
            <a:gdLst>
              <a:gd name="connsiteX0" fmla="*/ 1369595 w 2739189"/>
              <a:gd name="connsiteY0" fmla="*/ 0 h 2739189"/>
              <a:gd name="connsiteX1" fmla="*/ 2739189 w 2739189"/>
              <a:gd name="connsiteY1" fmla="*/ 1369595 h 2739189"/>
              <a:gd name="connsiteX2" fmla="*/ 1369595 w 2739189"/>
              <a:gd name="connsiteY2" fmla="*/ 2739189 h 2739189"/>
              <a:gd name="connsiteX3" fmla="*/ 0 w 2739189"/>
              <a:gd name="connsiteY3" fmla="*/ 1369595 h 2739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9189" h="2739189">
                <a:moveTo>
                  <a:pt x="1369595" y="0"/>
                </a:moveTo>
                <a:lnTo>
                  <a:pt x="2739189" y="1369595"/>
                </a:lnTo>
                <a:lnTo>
                  <a:pt x="1369595" y="2739189"/>
                </a:lnTo>
                <a:lnTo>
                  <a:pt x="0" y="1369595"/>
                </a:lnTo>
                <a:close/>
              </a:path>
            </a:pathLst>
          </a:custGeom>
        </p:spPr>
      </p:pic>
      <p:grpSp>
        <p:nvGrpSpPr>
          <p:cNvPr id="46" name="组合 45">
            <a:extLst>
              <a:ext uri="{FF2B5EF4-FFF2-40B4-BE49-F238E27FC236}">
                <a16:creationId xmlns:a16="http://schemas.microsoft.com/office/drawing/2014/main" id="{BEC578F1-603F-4EF4-9950-1CFC3994E076}"/>
              </a:ext>
            </a:extLst>
          </p:cNvPr>
          <p:cNvGrpSpPr/>
          <p:nvPr/>
        </p:nvGrpSpPr>
        <p:grpSpPr>
          <a:xfrm>
            <a:off x="3136162" y="2114690"/>
            <a:ext cx="441297" cy="359054"/>
            <a:chOff x="-588270" y="414241"/>
            <a:chExt cx="841585" cy="684743"/>
          </a:xfrm>
        </p:grpSpPr>
        <p:sp>
          <p:nvSpPr>
            <p:cNvPr id="47" name="图文框 46">
              <a:extLst>
                <a:ext uri="{FF2B5EF4-FFF2-40B4-BE49-F238E27FC236}">
                  <a16:creationId xmlns:a16="http://schemas.microsoft.com/office/drawing/2014/main" id="{CC8CF5E1-A722-4AED-828A-BD297A1F9711}"/>
                </a:ext>
              </a:extLst>
            </p:cNvPr>
            <p:cNvSpPr/>
            <p:nvPr/>
          </p:nvSpPr>
          <p:spPr>
            <a:xfrm rot="2700000">
              <a:off x="-588270" y="414241"/>
              <a:ext cx="684743" cy="684743"/>
            </a:xfrm>
            <a:prstGeom prst="frame">
              <a:avLst>
                <a:gd name="adj1" fmla="val 24641"/>
              </a:avLst>
            </a:prstGeom>
            <a:gradFill>
              <a:gsLst>
                <a:gs pos="0">
                  <a:schemeClr val="accent2">
                    <a:alpha val="65000"/>
                  </a:schemeClr>
                </a:gs>
                <a:gs pos="100000">
                  <a:schemeClr val="accent1">
                    <a:alpha val="6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图文框 47">
              <a:extLst>
                <a:ext uri="{FF2B5EF4-FFF2-40B4-BE49-F238E27FC236}">
                  <a16:creationId xmlns:a16="http://schemas.microsoft.com/office/drawing/2014/main" id="{2D90965A-1E4A-4B7C-A1AF-022373C7D38D}"/>
                </a:ext>
              </a:extLst>
            </p:cNvPr>
            <p:cNvSpPr/>
            <p:nvPr/>
          </p:nvSpPr>
          <p:spPr>
            <a:xfrm rot="2700000">
              <a:off x="-431428" y="414241"/>
              <a:ext cx="684743" cy="684743"/>
            </a:xfrm>
            <a:prstGeom prst="frame">
              <a:avLst>
                <a:gd name="adj1" fmla="val 24641"/>
              </a:avLst>
            </a:prstGeom>
            <a:gradFill>
              <a:gsLst>
                <a:gs pos="0">
                  <a:schemeClr val="accent2">
                    <a:alpha val="30000"/>
                  </a:schemeClr>
                </a:gs>
                <a:gs pos="100000">
                  <a:schemeClr val="accent1">
                    <a:alpha val="30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9" name="组合 48">
            <a:extLst>
              <a:ext uri="{FF2B5EF4-FFF2-40B4-BE49-F238E27FC236}">
                <a16:creationId xmlns:a16="http://schemas.microsoft.com/office/drawing/2014/main" id="{07EE63D8-5E86-426F-80FC-58F3B8C1BE53}"/>
              </a:ext>
            </a:extLst>
          </p:cNvPr>
          <p:cNvGrpSpPr/>
          <p:nvPr/>
        </p:nvGrpSpPr>
        <p:grpSpPr>
          <a:xfrm>
            <a:off x="5911864" y="2997006"/>
            <a:ext cx="441297" cy="359054"/>
            <a:chOff x="-588270" y="414241"/>
            <a:chExt cx="841585" cy="684743"/>
          </a:xfrm>
        </p:grpSpPr>
        <p:sp>
          <p:nvSpPr>
            <p:cNvPr id="50" name="图文框 49">
              <a:extLst>
                <a:ext uri="{FF2B5EF4-FFF2-40B4-BE49-F238E27FC236}">
                  <a16:creationId xmlns:a16="http://schemas.microsoft.com/office/drawing/2014/main" id="{8C332084-A6FA-4457-AA3A-C7A5D82517EC}"/>
                </a:ext>
              </a:extLst>
            </p:cNvPr>
            <p:cNvSpPr/>
            <p:nvPr/>
          </p:nvSpPr>
          <p:spPr>
            <a:xfrm rot="2700000">
              <a:off x="-588270" y="414241"/>
              <a:ext cx="684743" cy="684743"/>
            </a:xfrm>
            <a:prstGeom prst="frame">
              <a:avLst>
                <a:gd name="adj1" fmla="val 24641"/>
              </a:avLst>
            </a:prstGeom>
            <a:gradFill>
              <a:gsLst>
                <a:gs pos="0">
                  <a:schemeClr val="accent2">
                    <a:alpha val="65000"/>
                  </a:schemeClr>
                </a:gs>
                <a:gs pos="100000">
                  <a:schemeClr val="accent1">
                    <a:alpha val="6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图文框 50">
              <a:extLst>
                <a:ext uri="{FF2B5EF4-FFF2-40B4-BE49-F238E27FC236}">
                  <a16:creationId xmlns:a16="http://schemas.microsoft.com/office/drawing/2014/main" id="{8345C363-4314-41FA-9B19-BB45CD851986}"/>
                </a:ext>
              </a:extLst>
            </p:cNvPr>
            <p:cNvSpPr/>
            <p:nvPr/>
          </p:nvSpPr>
          <p:spPr>
            <a:xfrm rot="2700000">
              <a:off x="-431428" y="414241"/>
              <a:ext cx="684743" cy="684743"/>
            </a:xfrm>
            <a:prstGeom prst="frame">
              <a:avLst>
                <a:gd name="adj1" fmla="val 24641"/>
              </a:avLst>
            </a:prstGeom>
            <a:gradFill>
              <a:gsLst>
                <a:gs pos="0">
                  <a:schemeClr val="accent2">
                    <a:alpha val="30000"/>
                  </a:schemeClr>
                </a:gs>
                <a:gs pos="100000">
                  <a:schemeClr val="accent1">
                    <a:alpha val="30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E24AEC37-4F01-49C4-A4A1-E80C17A1CCF7}"/>
              </a:ext>
            </a:extLst>
          </p:cNvPr>
          <p:cNvGrpSpPr/>
          <p:nvPr/>
        </p:nvGrpSpPr>
        <p:grpSpPr>
          <a:xfrm>
            <a:off x="8624610" y="2114690"/>
            <a:ext cx="441297" cy="359054"/>
            <a:chOff x="-588270" y="414241"/>
            <a:chExt cx="841585" cy="684743"/>
          </a:xfrm>
        </p:grpSpPr>
        <p:sp>
          <p:nvSpPr>
            <p:cNvPr id="54" name="图文框 53">
              <a:extLst>
                <a:ext uri="{FF2B5EF4-FFF2-40B4-BE49-F238E27FC236}">
                  <a16:creationId xmlns:a16="http://schemas.microsoft.com/office/drawing/2014/main" id="{3A0F68E2-E732-46F4-B505-8DC70FB865F5}"/>
                </a:ext>
              </a:extLst>
            </p:cNvPr>
            <p:cNvSpPr/>
            <p:nvPr/>
          </p:nvSpPr>
          <p:spPr>
            <a:xfrm rot="2700000">
              <a:off x="-588270" y="414241"/>
              <a:ext cx="684743" cy="684743"/>
            </a:xfrm>
            <a:prstGeom prst="frame">
              <a:avLst>
                <a:gd name="adj1" fmla="val 24641"/>
              </a:avLst>
            </a:prstGeom>
            <a:gradFill>
              <a:gsLst>
                <a:gs pos="0">
                  <a:schemeClr val="accent2"/>
                </a:gs>
                <a:gs pos="100000">
                  <a:schemeClr val="accent1">
                    <a:alpha val="6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图文框 54">
              <a:extLst>
                <a:ext uri="{FF2B5EF4-FFF2-40B4-BE49-F238E27FC236}">
                  <a16:creationId xmlns:a16="http://schemas.microsoft.com/office/drawing/2014/main" id="{47F3B532-B1BA-4832-AFF5-9B79A0730A3C}"/>
                </a:ext>
              </a:extLst>
            </p:cNvPr>
            <p:cNvSpPr/>
            <p:nvPr/>
          </p:nvSpPr>
          <p:spPr>
            <a:xfrm rot="2700000">
              <a:off x="-431428" y="414241"/>
              <a:ext cx="684743" cy="684743"/>
            </a:xfrm>
            <a:prstGeom prst="frame">
              <a:avLst>
                <a:gd name="adj1" fmla="val 24641"/>
              </a:avLst>
            </a:prstGeom>
            <a:gradFill>
              <a:gsLst>
                <a:gs pos="0">
                  <a:schemeClr val="accent2">
                    <a:alpha val="30000"/>
                  </a:schemeClr>
                </a:gs>
                <a:gs pos="100000">
                  <a:schemeClr val="accent1">
                    <a:alpha val="30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76" name="文本框 75">
            <a:extLst>
              <a:ext uri="{FF2B5EF4-FFF2-40B4-BE49-F238E27FC236}">
                <a16:creationId xmlns:a16="http://schemas.microsoft.com/office/drawing/2014/main" id="{ABE8E633-85DD-4E3E-9602-D92A07661F00}"/>
              </a:ext>
            </a:extLst>
          </p:cNvPr>
          <p:cNvSpPr txBox="1"/>
          <p:nvPr/>
        </p:nvSpPr>
        <p:spPr>
          <a:xfrm>
            <a:off x="1010705" y="4326224"/>
            <a:ext cx="16970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accent1"/>
                </a:solidFill>
                <a:latin typeface="+mj-ea"/>
                <a:ea typeface="+mj-ea"/>
              </a:rPr>
              <a:t>系统开发</a:t>
            </a:r>
          </a:p>
        </p:txBody>
      </p:sp>
      <p:sp>
        <p:nvSpPr>
          <p:cNvPr id="77" name="文本框 76">
            <a:extLst>
              <a:ext uri="{FF2B5EF4-FFF2-40B4-BE49-F238E27FC236}">
                <a16:creationId xmlns:a16="http://schemas.microsoft.com/office/drawing/2014/main" id="{507D65AC-CE01-4B1B-A161-A3EA1DCFB6D6}"/>
              </a:ext>
            </a:extLst>
          </p:cNvPr>
          <p:cNvSpPr txBox="1"/>
          <p:nvPr/>
        </p:nvSpPr>
        <p:spPr>
          <a:xfrm>
            <a:off x="578867" y="4760784"/>
            <a:ext cx="2560747" cy="955326"/>
          </a:xfrm>
          <a:prstGeom prst="rect">
            <a:avLst/>
          </a:prstGeom>
          <a:noFill/>
        </p:spPr>
        <p:txBody>
          <a:bodyPr wrap="square" lIns="108000" tIns="45720" rIns="108000" bIns="45720" rtlCol="0">
            <a:spAutoFit/>
          </a:bodyPr>
          <a:lstStyle/>
          <a:p>
            <a:pPr algn="just">
              <a:lnSpc>
                <a:spcPct val="120000"/>
              </a:lnSpc>
              <a:defRPr/>
            </a:pPr>
            <a:r>
              <a:rPr kumimoji="0" lang="zh-CN" altLang="en-US" sz="1600" b="0" i="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+mn-ea"/>
              </a:rPr>
              <a:t>提供</a:t>
            </a:r>
            <a:r>
              <a:rPr lang="zh-CN" altLang="en-US" sz="1600" dirty="0">
                <a:latin typeface="+mn-ea"/>
              </a:rPr>
              <a:t>期货、重金属行业信息系统开发及运行维护，后期管理咨询</a:t>
            </a:r>
            <a:endParaRPr kumimoji="0" lang="zh-CN" altLang="en-US" sz="1600" b="0" i="0" u="none" strike="noStrike" kern="1200" cap="none" normalizeH="0" baseline="0" noProof="0" dirty="0">
              <a:ln>
                <a:noFill/>
              </a:ln>
              <a:effectLst/>
              <a:uLnTx/>
              <a:uFillTx/>
              <a:latin typeface="+mn-ea"/>
            </a:endParaRPr>
          </a:p>
        </p:txBody>
      </p:sp>
      <p:sp>
        <p:nvSpPr>
          <p:cNvPr id="89" name="文本框 88">
            <a:extLst>
              <a:ext uri="{FF2B5EF4-FFF2-40B4-BE49-F238E27FC236}">
                <a16:creationId xmlns:a16="http://schemas.microsoft.com/office/drawing/2014/main" id="{3A47A569-2119-4BD7-A904-49E59FD0313F}"/>
              </a:ext>
            </a:extLst>
          </p:cNvPr>
          <p:cNvSpPr txBox="1"/>
          <p:nvPr/>
        </p:nvSpPr>
        <p:spPr>
          <a:xfrm>
            <a:off x="9445470" y="4326224"/>
            <a:ext cx="16970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accent1"/>
                </a:solidFill>
                <a:latin typeface="+mj-ea"/>
                <a:ea typeface="+mj-ea"/>
              </a:rPr>
              <a:t>数据分析</a:t>
            </a:r>
          </a:p>
        </p:txBody>
      </p:sp>
      <p:sp>
        <p:nvSpPr>
          <p:cNvPr id="90" name="文本框 89">
            <a:extLst>
              <a:ext uri="{FF2B5EF4-FFF2-40B4-BE49-F238E27FC236}">
                <a16:creationId xmlns:a16="http://schemas.microsoft.com/office/drawing/2014/main" id="{10C0AB27-90E7-41FC-A0CE-34C174282803}"/>
              </a:ext>
            </a:extLst>
          </p:cNvPr>
          <p:cNvSpPr txBox="1"/>
          <p:nvPr/>
        </p:nvSpPr>
        <p:spPr>
          <a:xfrm>
            <a:off x="9013632" y="4760784"/>
            <a:ext cx="2560747" cy="955326"/>
          </a:xfrm>
          <a:prstGeom prst="rect">
            <a:avLst/>
          </a:prstGeom>
          <a:noFill/>
        </p:spPr>
        <p:txBody>
          <a:bodyPr wrap="square" lIns="108000" tIns="45720" rIns="108000" bIns="45720" rtlCol="0">
            <a:spAutoFit/>
          </a:bodyPr>
          <a:lstStyle/>
          <a:p>
            <a:pPr algn="just">
              <a:lnSpc>
                <a:spcPct val="120000"/>
              </a:lnSpc>
              <a:defRPr/>
            </a:pPr>
            <a:r>
              <a:rPr kumimoji="0" lang="zh-CN" altLang="en-US" sz="1600" b="0" i="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+mn-ea"/>
              </a:rPr>
              <a:t>依托上游供应商提供原始数据进行信息采集、资源整合、数据分析</a:t>
            </a:r>
            <a:endParaRPr kumimoji="0" lang="zh-CN" altLang="en-US" sz="1800" b="0" i="0" u="none" strike="noStrike" kern="1200" cap="none" normalizeH="0" baseline="0" noProof="0" dirty="0">
              <a:ln>
                <a:noFill/>
              </a:ln>
              <a:effectLst/>
              <a:uLnTx/>
              <a:uFillTx/>
              <a:latin typeface="+mn-ea"/>
            </a:endParaRPr>
          </a:p>
        </p:txBody>
      </p:sp>
      <p:sp>
        <p:nvSpPr>
          <p:cNvPr id="92" name="文本框 91">
            <a:extLst>
              <a:ext uri="{FF2B5EF4-FFF2-40B4-BE49-F238E27FC236}">
                <a16:creationId xmlns:a16="http://schemas.microsoft.com/office/drawing/2014/main" id="{173806AC-9C2D-45CC-83F0-EC5BCFE6759F}"/>
              </a:ext>
            </a:extLst>
          </p:cNvPr>
          <p:cNvSpPr txBox="1"/>
          <p:nvPr/>
        </p:nvSpPr>
        <p:spPr>
          <a:xfrm>
            <a:off x="6633881" y="4326224"/>
            <a:ext cx="16970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accent1"/>
                </a:solidFill>
                <a:latin typeface="+mj-ea"/>
                <a:ea typeface="+mj-ea"/>
              </a:rPr>
              <a:t>数据存储</a:t>
            </a:r>
          </a:p>
        </p:txBody>
      </p:sp>
      <p:sp>
        <p:nvSpPr>
          <p:cNvPr id="93" name="文本框 92">
            <a:extLst>
              <a:ext uri="{FF2B5EF4-FFF2-40B4-BE49-F238E27FC236}">
                <a16:creationId xmlns:a16="http://schemas.microsoft.com/office/drawing/2014/main" id="{96DD3BFA-6AB7-47E7-B8A9-FD11AF491BAD}"/>
              </a:ext>
            </a:extLst>
          </p:cNvPr>
          <p:cNvSpPr txBox="1"/>
          <p:nvPr/>
        </p:nvSpPr>
        <p:spPr>
          <a:xfrm>
            <a:off x="6202043" y="4760784"/>
            <a:ext cx="2560747" cy="955326"/>
          </a:xfrm>
          <a:prstGeom prst="rect">
            <a:avLst/>
          </a:prstGeom>
          <a:noFill/>
        </p:spPr>
        <p:txBody>
          <a:bodyPr wrap="square" lIns="108000" tIns="45720" rIns="108000" bIns="45720" rtlCol="0">
            <a:spAutoFit/>
          </a:bodyPr>
          <a:lstStyle/>
          <a:p>
            <a:pPr algn="just">
              <a:lnSpc>
                <a:spcPct val="120000"/>
              </a:lnSpc>
              <a:defRPr/>
            </a:pPr>
            <a:r>
              <a:rPr kumimoji="0" lang="zh-CN" altLang="en-US" sz="1600" b="0" i="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+mn-ea"/>
              </a:rPr>
              <a:t>提供银行、证券</a:t>
            </a:r>
            <a:r>
              <a:rPr kumimoji="0" lang="en-US" altLang="zh-CN" sz="1600" b="0" i="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+mn-ea"/>
              </a:rPr>
              <a:t>IT</a:t>
            </a:r>
            <a:r>
              <a:rPr kumimoji="0" lang="zh-CN" altLang="en-US" sz="1600" b="0" i="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+mn-ea"/>
              </a:rPr>
              <a:t>、</a:t>
            </a:r>
            <a:r>
              <a:rPr lang="zh-CN" altLang="en-US" sz="1600" dirty="0">
                <a:latin typeface="+mn-ea"/>
              </a:rPr>
              <a:t>期货、重金属行业数据存储及数据备份服务</a:t>
            </a:r>
            <a:endParaRPr kumimoji="0" lang="zh-CN" altLang="en-US" sz="1600" b="0" i="0" u="none" strike="noStrike" kern="1200" cap="none" normalizeH="0" baseline="0" noProof="0" dirty="0">
              <a:ln>
                <a:noFill/>
              </a:ln>
              <a:effectLst/>
              <a:uLnTx/>
              <a:uFillTx/>
              <a:latin typeface="+mn-ea"/>
            </a:endParaRPr>
          </a:p>
        </p:txBody>
      </p:sp>
      <p:sp>
        <p:nvSpPr>
          <p:cNvPr id="95" name="文本框 94">
            <a:extLst>
              <a:ext uri="{FF2B5EF4-FFF2-40B4-BE49-F238E27FC236}">
                <a16:creationId xmlns:a16="http://schemas.microsoft.com/office/drawing/2014/main" id="{88AB9B7A-EA03-4C92-BEB8-D0B3F8252145}"/>
              </a:ext>
            </a:extLst>
          </p:cNvPr>
          <p:cNvSpPr txBox="1"/>
          <p:nvPr/>
        </p:nvSpPr>
        <p:spPr>
          <a:xfrm>
            <a:off x="3822293" y="4326224"/>
            <a:ext cx="16970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accent1"/>
                </a:solidFill>
                <a:latin typeface="+mj-ea"/>
                <a:ea typeface="+mj-ea"/>
              </a:rPr>
              <a:t>平台运营</a:t>
            </a:r>
          </a:p>
        </p:txBody>
      </p:sp>
      <p:sp>
        <p:nvSpPr>
          <p:cNvPr id="96" name="文本框 95">
            <a:extLst>
              <a:ext uri="{FF2B5EF4-FFF2-40B4-BE49-F238E27FC236}">
                <a16:creationId xmlns:a16="http://schemas.microsoft.com/office/drawing/2014/main" id="{01B3E974-EE4D-46E5-90D9-E987CC8299F5}"/>
              </a:ext>
            </a:extLst>
          </p:cNvPr>
          <p:cNvSpPr txBox="1"/>
          <p:nvPr/>
        </p:nvSpPr>
        <p:spPr>
          <a:xfrm>
            <a:off x="3390455" y="4760784"/>
            <a:ext cx="2560747" cy="955326"/>
          </a:xfrm>
          <a:prstGeom prst="rect">
            <a:avLst/>
          </a:prstGeom>
          <a:noFill/>
        </p:spPr>
        <p:txBody>
          <a:bodyPr wrap="square" lIns="108000" tIns="45720" rIns="108000" bIns="45720" rtlCol="0">
            <a:spAutoFit/>
          </a:bodyPr>
          <a:lstStyle/>
          <a:p>
            <a:pPr algn="just">
              <a:lnSpc>
                <a:spcPct val="120000"/>
              </a:lnSpc>
              <a:defRPr/>
            </a:pPr>
            <a:r>
              <a:rPr lang="zh-CN" altLang="en-US" sz="1600" dirty="0">
                <a:latin typeface="+mn-ea"/>
              </a:rPr>
              <a:t>“云数据“金融模型搭建，提供平台运营服务，</a:t>
            </a:r>
            <a:r>
              <a:rPr lang="en-US" altLang="zh-CN" sz="1600" dirty="0">
                <a:latin typeface="+mn-ea"/>
              </a:rPr>
              <a:t>24</a:t>
            </a:r>
            <a:r>
              <a:rPr lang="zh-CN" altLang="en-US" sz="1600" dirty="0">
                <a:latin typeface="+mn-ea"/>
              </a:rPr>
              <a:t>小时响应</a:t>
            </a:r>
          </a:p>
        </p:txBody>
      </p: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2CEA0D9A-0ED3-4B53-B220-B99A16563237}"/>
              </a:ext>
            </a:extLst>
          </p:cNvPr>
          <p:cNvGrpSpPr/>
          <p:nvPr/>
        </p:nvGrpSpPr>
        <p:grpSpPr>
          <a:xfrm>
            <a:off x="570987" y="599626"/>
            <a:ext cx="441297" cy="359054"/>
            <a:chOff x="-588270" y="414241"/>
            <a:chExt cx="841585" cy="684743"/>
          </a:xfrm>
        </p:grpSpPr>
        <p:sp>
          <p:nvSpPr>
            <p:cNvPr id="38" name="图文框 37">
              <a:extLst>
                <a:ext uri="{FF2B5EF4-FFF2-40B4-BE49-F238E27FC236}">
                  <a16:creationId xmlns:a16="http://schemas.microsoft.com/office/drawing/2014/main" id="{0FEF8B5F-82D8-4426-ACE8-DDB90B906571}"/>
                </a:ext>
              </a:extLst>
            </p:cNvPr>
            <p:cNvSpPr/>
            <p:nvPr/>
          </p:nvSpPr>
          <p:spPr>
            <a:xfrm rot="2700000">
              <a:off x="-588270" y="414241"/>
              <a:ext cx="684743" cy="684743"/>
            </a:xfrm>
            <a:prstGeom prst="frame">
              <a:avLst>
                <a:gd name="adj1" fmla="val 24641"/>
              </a:avLst>
            </a:prstGeom>
            <a:gradFill>
              <a:gsLst>
                <a:gs pos="0">
                  <a:schemeClr val="accent2">
                    <a:alpha val="65000"/>
                  </a:schemeClr>
                </a:gs>
                <a:gs pos="100000">
                  <a:schemeClr val="accent1">
                    <a:alpha val="6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39" name="图文框 38">
              <a:extLst>
                <a:ext uri="{FF2B5EF4-FFF2-40B4-BE49-F238E27FC236}">
                  <a16:creationId xmlns:a16="http://schemas.microsoft.com/office/drawing/2014/main" id="{28B435FB-EE40-4100-BA4C-67E1E27235F9}"/>
                </a:ext>
              </a:extLst>
            </p:cNvPr>
            <p:cNvSpPr/>
            <p:nvPr/>
          </p:nvSpPr>
          <p:spPr>
            <a:xfrm rot="2700000">
              <a:off x="-431428" y="414241"/>
              <a:ext cx="684743" cy="684743"/>
            </a:xfrm>
            <a:prstGeom prst="frame">
              <a:avLst>
                <a:gd name="adj1" fmla="val 24641"/>
              </a:avLst>
            </a:prstGeom>
            <a:gradFill>
              <a:gsLst>
                <a:gs pos="0">
                  <a:schemeClr val="accent2">
                    <a:alpha val="30000"/>
                  </a:schemeClr>
                </a:gs>
                <a:gs pos="100000">
                  <a:schemeClr val="accent1">
                    <a:alpha val="30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标题 1">
            <a:extLst>
              <a:ext uri="{FF2B5EF4-FFF2-40B4-BE49-F238E27FC236}">
                <a16:creationId xmlns:a16="http://schemas.microsoft.com/office/drawing/2014/main" id="{C592C4CE-5C42-4B8B-8DC7-2498FEA5B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业务介绍</a:t>
            </a:r>
          </a:p>
        </p:txBody>
      </p:sp>
    </p:spTree>
    <p:extLst>
      <p:ext uri="{BB962C8B-B14F-4D97-AF65-F5344CB8AC3E}">
        <p14:creationId xmlns:p14="http://schemas.microsoft.com/office/powerpoint/2010/main" val="20843845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 descr="高楼大厦的景色&#10;&#10;描述已自动生成">
            <a:extLst>
              <a:ext uri="{FF2B5EF4-FFF2-40B4-BE49-F238E27FC236}">
                <a16:creationId xmlns:a16="http://schemas.microsoft.com/office/drawing/2014/main" id="{7B33EBAC-6EFD-4B83-9CEA-FDE0598B3A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769"/>
          <a:stretch/>
        </p:blipFill>
        <p:spPr>
          <a:xfrm>
            <a:off x="0" y="0"/>
            <a:ext cx="12212877" cy="6858000"/>
          </a:xfrm>
          <a:prstGeom prst="rect">
            <a:avLst/>
          </a:prstGeom>
        </p:spPr>
      </p:pic>
      <p:sp>
        <p:nvSpPr>
          <p:cNvPr id="44" name="矩形 43">
            <a:extLst>
              <a:ext uri="{FF2B5EF4-FFF2-40B4-BE49-F238E27FC236}">
                <a16:creationId xmlns:a16="http://schemas.microsoft.com/office/drawing/2014/main" id="{A1ABBA04-4763-4843-A0D0-9CF8A3C08AE3}"/>
              </a:ext>
            </a:extLst>
          </p:cNvPr>
          <p:cNvSpPr/>
          <p:nvPr/>
        </p:nvSpPr>
        <p:spPr>
          <a:xfrm>
            <a:off x="304800" y="272717"/>
            <a:ext cx="11582400" cy="625642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2" name="组合 51">
            <a:extLst>
              <a:ext uri="{FF2B5EF4-FFF2-40B4-BE49-F238E27FC236}">
                <a16:creationId xmlns:a16="http://schemas.microsoft.com/office/drawing/2014/main" id="{D64EF251-DCDB-4A97-A55C-47607FAFD12E}"/>
              </a:ext>
            </a:extLst>
          </p:cNvPr>
          <p:cNvGrpSpPr/>
          <p:nvPr/>
        </p:nvGrpSpPr>
        <p:grpSpPr>
          <a:xfrm>
            <a:off x="480162" y="1720471"/>
            <a:ext cx="3079262" cy="2710557"/>
            <a:chOff x="660400" y="2508262"/>
            <a:chExt cx="2863014" cy="2067171"/>
          </a:xfrm>
        </p:grpSpPr>
        <p:sp>
          <p:nvSpPr>
            <p:cNvPr id="5" name="平行四边形 4">
              <a:extLst>
                <a:ext uri="{FF2B5EF4-FFF2-40B4-BE49-F238E27FC236}">
                  <a16:creationId xmlns:a16="http://schemas.microsoft.com/office/drawing/2014/main" id="{887FD0C4-C8EF-4584-AD3D-37C556633884}"/>
                </a:ext>
              </a:extLst>
            </p:cNvPr>
            <p:cNvSpPr/>
            <p:nvPr/>
          </p:nvSpPr>
          <p:spPr>
            <a:xfrm flipH="1" flipV="1">
              <a:off x="660400" y="2589013"/>
              <a:ext cx="2586861" cy="1986420"/>
            </a:xfrm>
            <a:prstGeom prst="parallelogram">
              <a:avLst>
                <a:gd name="adj" fmla="val 22352"/>
              </a:avLst>
            </a:prstGeom>
            <a:solidFill>
              <a:schemeClr val="accent1"/>
            </a:solidFill>
            <a:ln w="12700">
              <a:gradFill>
                <a:gsLst>
                  <a:gs pos="37000">
                    <a:schemeClr val="bg1"/>
                  </a:gs>
                  <a:gs pos="68000">
                    <a:schemeClr val="bg1">
                      <a:alpha val="0"/>
                    </a:schemeClr>
                  </a:gs>
                </a:gsLst>
                <a:lin ang="108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0956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81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阿里巴巴普惠体 L"/>
                <a:cs typeface="+mn-cs"/>
              </a:endParaRPr>
            </a:p>
          </p:txBody>
        </p:sp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A10DDCE0-2052-4787-88D9-476E1BF419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07" r="11707"/>
            <a:stretch/>
          </p:blipFill>
          <p:spPr>
            <a:xfrm>
              <a:off x="834393" y="2508262"/>
              <a:ext cx="2689021" cy="1919700"/>
            </a:xfrm>
            <a:prstGeom prst="parallelogram">
              <a:avLst/>
            </a:prstGeom>
            <a:solidFill>
              <a:schemeClr val="accent1"/>
            </a:solidFill>
          </p:spPr>
        </p:pic>
      </p:grp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AB4FB4A4-5F37-4EB3-98C8-5EA05BCCD3AB}"/>
              </a:ext>
            </a:extLst>
          </p:cNvPr>
          <p:cNvGrpSpPr/>
          <p:nvPr/>
        </p:nvGrpSpPr>
        <p:grpSpPr>
          <a:xfrm>
            <a:off x="2913949" y="3212139"/>
            <a:ext cx="3079262" cy="2710557"/>
            <a:chOff x="660400" y="2508262"/>
            <a:chExt cx="2863014" cy="2067171"/>
          </a:xfrm>
        </p:grpSpPr>
        <p:sp>
          <p:nvSpPr>
            <p:cNvPr id="36" name="平行四边形 35">
              <a:extLst>
                <a:ext uri="{FF2B5EF4-FFF2-40B4-BE49-F238E27FC236}">
                  <a16:creationId xmlns:a16="http://schemas.microsoft.com/office/drawing/2014/main" id="{0797D722-4A3C-47B0-934E-97332F8B8CD3}"/>
                </a:ext>
              </a:extLst>
            </p:cNvPr>
            <p:cNvSpPr/>
            <p:nvPr/>
          </p:nvSpPr>
          <p:spPr>
            <a:xfrm flipH="1" flipV="1">
              <a:off x="660400" y="2589013"/>
              <a:ext cx="2586861" cy="1986420"/>
            </a:xfrm>
            <a:prstGeom prst="parallelogram">
              <a:avLst>
                <a:gd name="adj" fmla="val 22352"/>
              </a:avLst>
            </a:prstGeom>
            <a:solidFill>
              <a:schemeClr val="accent1"/>
            </a:solidFill>
            <a:ln w="12700">
              <a:gradFill>
                <a:gsLst>
                  <a:gs pos="37000">
                    <a:schemeClr val="bg1"/>
                  </a:gs>
                  <a:gs pos="68000">
                    <a:schemeClr val="bg1">
                      <a:alpha val="0"/>
                    </a:schemeClr>
                  </a:gs>
                </a:gsLst>
                <a:lin ang="108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0956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81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阿里巴巴普惠体 L"/>
                <a:cs typeface="+mn-cs"/>
              </a:endParaRPr>
            </a:p>
          </p:txBody>
        </p:sp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D7607CC0-DE34-478A-A9A4-EBF5BB8F50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56" r="11956"/>
            <a:stretch/>
          </p:blipFill>
          <p:spPr>
            <a:xfrm>
              <a:off x="834393" y="2508262"/>
              <a:ext cx="2689021" cy="1919700"/>
            </a:xfrm>
            <a:prstGeom prst="parallelogram">
              <a:avLst>
                <a:gd name="adj" fmla="val 24368"/>
              </a:avLst>
            </a:prstGeom>
            <a:solidFill>
              <a:schemeClr val="accent1"/>
            </a:solidFill>
          </p:spPr>
        </p:pic>
      </p:grp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2F53250E-B984-4B1B-B953-E481DDC903DD}"/>
              </a:ext>
            </a:extLst>
          </p:cNvPr>
          <p:cNvGrpSpPr/>
          <p:nvPr/>
        </p:nvGrpSpPr>
        <p:grpSpPr>
          <a:xfrm>
            <a:off x="8592056" y="3212139"/>
            <a:ext cx="3079262" cy="2710557"/>
            <a:chOff x="660400" y="2508262"/>
            <a:chExt cx="2863014" cy="2067171"/>
          </a:xfrm>
        </p:grpSpPr>
        <p:sp>
          <p:nvSpPr>
            <p:cNvPr id="39" name="平行四边形 38">
              <a:extLst>
                <a:ext uri="{FF2B5EF4-FFF2-40B4-BE49-F238E27FC236}">
                  <a16:creationId xmlns:a16="http://schemas.microsoft.com/office/drawing/2014/main" id="{CDF00CB0-CFFF-431D-993E-C0E284214E2B}"/>
                </a:ext>
              </a:extLst>
            </p:cNvPr>
            <p:cNvSpPr/>
            <p:nvPr/>
          </p:nvSpPr>
          <p:spPr>
            <a:xfrm flipH="1" flipV="1">
              <a:off x="660400" y="2589013"/>
              <a:ext cx="2586861" cy="1986420"/>
            </a:xfrm>
            <a:prstGeom prst="parallelogram">
              <a:avLst>
                <a:gd name="adj" fmla="val 22352"/>
              </a:avLst>
            </a:prstGeom>
            <a:solidFill>
              <a:schemeClr val="accent1"/>
            </a:solidFill>
            <a:ln w="12700">
              <a:gradFill>
                <a:gsLst>
                  <a:gs pos="37000">
                    <a:schemeClr val="bg1"/>
                  </a:gs>
                  <a:gs pos="68000">
                    <a:schemeClr val="bg1">
                      <a:alpha val="0"/>
                    </a:schemeClr>
                  </a:gs>
                </a:gsLst>
                <a:lin ang="108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0956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81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阿里巴巴普惠体 L"/>
                <a:cs typeface="+mn-cs"/>
              </a:endParaRPr>
            </a:p>
          </p:txBody>
        </p:sp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F40B5A1E-5A48-43AF-919D-04BC3208A35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12" r="11712"/>
            <a:stretch/>
          </p:blipFill>
          <p:spPr>
            <a:xfrm>
              <a:off x="834393" y="2508262"/>
              <a:ext cx="2689021" cy="1919700"/>
            </a:xfrm>
            <a:prstGeom prst="parallelogram">
              <a:avLst>
                <a:gd name="adj" fmla="val 22473"/>
              </a:avLst>
            </a:prstGeom>
            <a:solidFill>
              <a:schemeClr val="accent1"/>
            </a:solidFill>
          </p:spPr>
        </p:pic>
      </p:grp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68D88B5E-A8C4-418D-B112-137304D64A93}"/>
              </a:ext>
            </a:extLst>
          </p:cNvPr>
          <p:cNvGrpSpPr/>
          <p:nvPr/>
        </p:nvGrpSpPr>
        <p:grpSpPr>
          <a:xfrm>
            <a:off x="6096000" y="1720471"/>
            <a:ext cx="3079262" cy="2710557"/>
            <a:chOff x="660400" y="2508262"/>
            <a:chExt cx="2863014" cy="2067171"/>
          </a:xfrm>
        </p:grpSpPr>
        <p:sp>
          <p:nvSpPr>
            <p:cNvPr id="42" name="平行四边形 41">
              <a:extLst>
                <a:ext uri="{FF2B5EF4-FFF2-40B4-BE49-F238E27FC236}">
                  <a16:creationId xmlns:a16="http://schemas.microsoft.com/office/drawing/2014/main" id="{AE44B267-A82C-4738-85E4-1101A84A72E5}"/>
                </a:ext>
              </a:extLst>
            </p:cNvPr>
            <p:cNvSpPr/>
            <p:nvPr/>
          </p:nvSpPr>
          <p:spPr>
            <a:xfrm flipH="1" flipV="1">
              <a:off x="660400" y="2589013"/>
              <a:ext cx="2586861" cy="1986420"/>
            </a:xfrm>
            <a:prstGeom prst="parallelogram">
              <a:avLst>
                <a:gd name="adj" fmla="val 22352"/>
              </a:avLst>
            </a:prstGeom>
            <a:solidFill>
              <a:schemeClr val="accent1"/>
            </a:solidFill>
            <a:ln w="12700">
              <a:gradFill>
                <a:gsLst>
                  <a:gs pos="37000">
                    <a:schemeClr val="bg1"/>
                  </a:gs>
                  <a:gs pos="68000">
                    <a:schemeClr val="bg1">
                      <a:alpha val="0"/>
                    </a:schemeClr>
                  </a:gs>
                </a:gsLst>
                <a:lin ang="108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0956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81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阿里巴巴普惠体 L"/>
                <a:cs typeface="+mn-cs"/>
              </a:endParaRPr>
            </a:p>
          </p:txBody>
        </p:sp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A1CB4119-88E0-4015-A450-8C746E90A9F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48" r="8648"/>
            <a:stretch/>
          </p:blipFill>
          <p:spPr>
            <a:xfrm>
              <a:off x="834393" y="2508262"/>
              <a:ext cx="2689021" cy="1919700"/>
            </a:xfrm>
            <a:prstGeom prst="parallelogram">
              <a:avLst>
                <a:gd name="adj" fmla="val 23105"/>
              </a:avLst>
            </a:prstGeom>
            <a:solidFill>
              <a:schemeClr val="accent1"/>
            </a:solidFill>
          </p:spPr>
        </p:pic>
      </p:grpSp>
      <p:sp>
        <p:nvSpPr>
          <p:cNvPr id="28" name="文本框 27">
            <a:extLst>
              <a:ext uri="{FF2B5EF4-FFF2-40B4-BE49-F238E27FC236}">
                <a16:creationId xmlns:a16="http://schemas.microsoft.com/office/drawing/2014/main" id="{435AA0BB-FA1E-4461-A5AF-D636D4C10386}"/>
              </a:ext>
            </a:extLst>
          </p:cNvPr>
          <p:cNvSpPr txBox="1"/>
          <p:nvPr/>
        </p:nvSpPr>
        <p:spPr>
          <a:xfrm>
            <a:off x="3813790" y="2152900"/>
            <a:ext cx="2505454" cy="659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zh-CN" altLang="en-US" sz="1600" dirty="0">
                <a:latin typeface="+mn-ea"/>
              </a:rPr>
              <a:t>提供</a:t>
            </a:r>
            <a:r>
              <a:rPr lang="en-US" altLang="zh-CN" sz="1600" dirty="0">
                <a:latin typeface="+mn-ea"/>
              </a:rPr>
              <a:t>IT</a:t>
            </a:r>
            <a:r>
              <a:rPr lang="zh-CN" altLang="en-US" sz="1600" dirty="0">
                <a:latin typeface="+mn-ea"/>
              </a:rPr>
              <a:t>类、期货、重金属行业企业商务咨询服务</a:t>
            </a:r>
            <a:endParaRPr lang="en-US" altLang="zh-CN" sz="1600" dirty="0">
              <a:latin typeface="+mn-ea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53E9333F-0A8D-4903-B873-B35B8E8F33FC}"/>
              </a:ext>
            </a:extLst>
          </p:cNvPr>
          <p:cNvSpPr/>
          <p:nvPr/>
        </p:nvSpPr>
        <p:spPr>
          <a:xfrm>
            <a:off x="3813790" y="1681475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0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ea"/>
                <a:ea typeface="+mj-ea"/>
              </a:rPr>
              <a:t>商务咨询</a:t>
            </a:r>
          </a:p>
        </p:txBody>
      </p:sp>
      <p:sp>
        <p:nvSpPr>
          <p:cNvPr id="63" name="文本框 62">
            <a:extLst>
              <a:ext uri="{FF2B5EF4-FFF2-40B4-BE49-F238E27FC236}">
                <a16:creationId xmlns:a16="http://schemas.microsoft.com/office/drawing/2014/main" id="{DED04794-F875-4742-B115-C645782F6A50}"/>
              </a:ext>
            </a:extLst>
          </p:cNvPr>
          <p:cNvSpPr txBox="1"/>
          <p:nvPr/>
        </p:nvSpPr>
        <p:spPr>
          <a:xfrm>
            <a:off x="9266373" y="2152900"/>
            <a:ext cx="2445465" cy="659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zh-CN" altLang="en-US" sz="1600" dirty="0">
                <a:latin typeface="+mn-ea"/>
              </a:rPr>
              <a:t>提供金融企业理财产品的营销策划</a:t>
            </a:r>
            <a:endParaRPr lang="en-US" altLang="zh-CN" sz="1600" dirty="0">
              <a:latin typeface="+mn-ea"/>
            </a:endParaRPr>
          </a:p>
        </p:txBody>
      </p:sp>
      <p:sp>
        <p:nvSpPr>
          <p:cNvPr id="64" name="矩形 63">
            <a:extLst>
              <a:ext uri="{FF2B5EF4-FFF2-40B4-BE49-F238E27FC236}">
                <a16:creationId xmlns:a16="http://schemas.microsoft.com/office/drawing/2014/main" id="{3B0D41C1-5CF2-438F-8E60-7303D40CAD8C}"/>
              </a:ext>
            </a:extLst>
          </p:cNvPr>
          <p:cNvSpPr/>
          <p:nvPr/>
        </p:nvSpPr>
        <p:spPr>
          <a:xfrm>
            <a:off x="9266373" y="1681475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0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ea"/>
                <a:ea typeface="+mj-ea"/>
              </a:rPr>
              <a:t>营销策划</a:t>
            </a:r>
          </a:p>
        </p:txBody>
      </p:sp>
      <p:sp>
        <p:nvSpPr>
          <p:cNvPr id="66" name="文本框 65">
            <a:extLst>
              <a:ext uri="{FF2B5EF4-FFF2-40B4-BE49-F238E27FC236}">
                <a16:creationId xmlns:a16="http://schemas.microsoft.com/office/drawing/2014/main" id="{F7E8B34A-5D2F-4BD0-B8C3-1E64EECD7EE4}"/>
              </a:ext>
            </a:extLst>
          </p:cNvPr>
          <p:cNvSpPr txBox="1"/>
          <p:nvPr/>
        </p:nvSpPr>
        <p:spPr>
          <a:xfrm>
            <a:off x="5891401" y="5239753"/>
            <a:ext cx="2505454" cy="659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zh-CN" altLang="en-US" sz="1600" dirty="0">
                <a:latin typeface="+mn-ea"/>
              </a:rPr>
              <a:t>提供行业经济咨询及数据采集信息和金融理财工具</a:t>
            </a:r>
            <a:endParaRPr lang="en-US" altLang="zh-CN" sz="1600" dirty="0">
              <a:latin typeface="+mn-ea"/>
            </a:endParaRPr>
          </a:p>
        </p:txBody>
      </p:sp>
      <p:sp>
        <p:nvSpPr>
          <p:cNvPr id="67" name="矩形 66">
            <a:extLst>
              <a:ext uri="{FF2B5EF4-FFF2-40B4-BE49-F238E27FC236}">
                <a16:creationId xmlns:a16="http://schemas.microsoft.com/office/drawing/2014/main" id="{7A726E4F-19B5-4B01-BC8D-51D4F102985D}"/>
              </a:ext>
            </a:extLst>
          </p:cNvPr>
          <p:cNvSpPr/>
          <p:nvPr/>
        </p:nvSpPr>
        <p:spPr>
          <a:xfrm>
            <a:off x="5891401" y="4768328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0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b="1" dirty="0">
                <a:solidFill>
                  <a:schemeClr val="accent1"/>
                </a:solidFill>
                <a:latin typeface="+mj-ea"/>
                <a:ea typeface="+mj-ea"/>
              </a:rPr>
              <a:t>投资咨询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ea"/>
              <a:ea typeface="+mj-ea"/>
            </a:endParaRPr>
          </a:p>
        </p:txBody>
      </p:sp>
      <p:sp>
        <p:nvSpPr>
          <p:cNvPr id="69" name="文本框 68">
            <a:extLst>
              <a:ext uri="{FF2B5EF4-FFF2-40B4-BE49-F238E27FC236}">
                <a16:creationId xmlns:a16="http://schemas.microsoft.com/office/drawing/2014/main" id="{DE46756E-C14D-4314-BA7D-FF7287053759}"/>
              </a:ext>
            </a:extLst>
          </p:cNvPr>
          <p:cNvSpPr txBox="1"/>
          <p:nvPr/>
        </p:nvSpPr>
        <p:spPr>
          <a:xfrm>
            <a:off x="381233" y="5239753"/>
            <a:ext cx="2505454" cy="659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zh-CN" altLang="en-US" sz="1600" dirty="0">
                <a:latin typeface="+mn-ea"/>
              </a:rPr>
              <a:t>接受呼叫中心、金融中心、档案中心业务流程外包</a:t>
            </a:r>
            <a:endParaRPr lang="en-US" altLang="zh-CN" sz="1600" dirty="0">
              <a:latin typeface="+mn-ea"/>
            </a:endParaRPr>
          </a:p>
        </p:txBody>
      </p:sp>
      <p:sp>
        <p:nvSpPr>
          <p:cNvPr id="70" name="矩形 69">
            <a:extLst>
              <a:ext uri="{FF2B5EF4-FFF2-40B4-BE49-F238E27FC236}">
                <a16:creationId xmlns:a16="http://schemas.microsoft.com/office/drawing/2014/main" id="{31AF62C8-E1AD-4A79-AB43-8923DBD7B78A}"/>
              </a:ext>
            </a:extLst>
          </p:cNvPr>
          <p:cNvSpPr/>
          <p:nvPr/>
        </p:nvSpPr>
        <p:spPr>
          <a:xfrm>
            <a:off x="381233" y="4768328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0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b="1" dirty="0">
                <a:solidFill>
                  <a:schemeClr val="accent1"/>
                </a:solidFill>
                <a:latin typeface="+mj-ea"/>
                <a:ea typeface="+mj-ea"/>
              </a:rPr>
              <a:t>流程外包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ea"/>
              <a:ea typeface="+mj-ea"/>
            </a:endParaRPr>
          </a:p>
        </p:txBody>
      </p: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8BEBEFC2-1E07-45A4-96E6-FC1BFC3BB9DD}"/>
              </a:ext>
            </a:extLst>
          </p:cNvPr>
          <p:cNvGrpSpPr/>
          <p:nvPr/>
        </p:nvGrpSpPr>
        <p:grpSpPr>
          <a:xfrm>
            <a:off x="570987" y="599626"/>
            <a:ext cx="441297" cy="359054"/>
            <a:chOff x="-588270" y="414241"/>
            <a:chExt cx="841585" cy="684743"/>
          </a:xfrm>
        </p:grpSpPr>
        <p:sp>
          <p:nvSpPr>
            <p:cNvPr id="46" name="图文框 45">
              <a:extLst>
                <a:ext uri="{FF2B5EF4-FFF2-40B4-BE49-F238E27FC236}">
                  <a16:creationId xmlns:a16="http://schemas.microsoft.com/office/drawing/2014/main" id="{87FC5EFB-A10A-4930-9B13-B43C347FB5F6}"/>
                </a:ext>
              </a:extLst>
            </p:cNvPr>
            <p:cNvSpPr/>
            <p:nvPr/>
          </p:nvSpPr>
          <p:spPr>
            <a:xfrm rot="2700000">
              <a:off x="-588270" y="414241"/>
              <a:ext cx="684743" cy="684743"/>
            </a:xfrm>
            <a:prstGeom prst="frame">
              <a:avLst>
                <a:gd name="adj1" fmla="val 24641"/>
              </a:avLst>
            </a:prstGeom>
            <a:gradFill>
              <a:gsLst>
                <a:gs pos="0">
                  <a:schemeClr val="accent2">
                    <a:alpha val="65000"/>
                  </a:schemeClr>
                </a:gs>
                <a:gs pos="100000">
                  <a:schemeClr val="accent1">
                    <a:alpha val="6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图文框 46">
              <a:extLst>
                <a:ext uri="{FF2B5EF4-FFF2-40B4-BE49-F238E27FC236}">
                  <a16:creationId xmlns:a16="http://schemas.microsoft.com/office/drawing/2014/main" id="{9B318068-A7AE-4C0B-A48A-A9676C5D3344}"/>
                </a:ext>
              </a:extLst>
            </p:cNvPr>
            <p:cNvSpPr/>
            <p:nvPr/>
          </p:nvSpPr>
          <p:spPr>
            <a:xfrm rot="2700000">
              <a:off x="-431428" y="414241"/>
              <a:ext cx="684743" cy="684743"/>
            </a:xfrm>
            <a:prstGeom prst="frame">
              <a:avLst>
                <a:gd name="adj1" fmla="val 24641"/>
              </a:avLst>
            </a:prstGeom>
            <a:gradFill>
              <a:gsLst>
                <a:gs pos="0">
                  <a:schemeClr val="accent2">
                    <a:alpha val="30000"/>
                  </a:schemeClr>
                </a:gs>
                <a:gs pos="100000">
                  <a:schemeClr val="accent1">
                    <a:alpha val="30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标题 1">
            <a:extLst>
              <a:ext uri="{FF2B5EF4-FFF2-40B4-BE49-F238E27FC236}">
                <a16:creationId xmlns:a16="http://schemas.microsoft.com/office/drawing/2014/main" id="{2383D0F4-0E3B-4B68-ADEA-EF2005FC7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业务介绍</a:t>
            </a:r>
          </a:p>
        </p:txBody>
      </p:sp>
    </p:spTree>
    <p:extLst>
      <p:ext uri="{BB962C8B-B14F-4D97-AF65-F5344CB8AC3E}">
        <p14:creationId xmlns:p14="http://schemas.microsoft.com/office/powerpoint/2010/main" val="18725977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EE6C7A50-BA52-484A-9C3B-9AC74D74F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zh-CN" altLang="en-US" sz="6000" b="1" i="0" u="none" strike="noStrike" kern="1200" cap="none" spc="4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财务融资</a:t>
            </a:r>
            <a:endParaRPr lang="zh-CN" altLang="en-US" dirty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F3C1273-7B1C-4FA1-892F-EB8FF2528D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05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546113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 descr="高楼大厦的景色&#10;&#10;描述已自动生成">
            <a:extLst>
              <a:ext uri="{FF2B5EF4-FFF2-40B4-BE49-F238E27FC236}">
                <a16:creationId xmlns:a16="http://schemas.microsoft.com/office/drawing/2014/main" id="{5DA65EDF-0188-4692-B0E7-C58D03C8C4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769"/>
          <a:stretch/>
        </p:blipFill>
        <p:spPr>
          <a:xfrm>
            <a:off x="0" y="0"/>
            <a:ext cx="12212877" cy="6858000"/>
          </a:xfrm>
          <a:prstGeom prst="rect">
            <a:avLst/>
          </a:prstGeom>
        </p:spPr>
      </p:pic>
      <p:sp>
        <p:nvSpPr>
          <p:cNvPr id="33" name="矩形 32">
            <a:extLst>
              <a:ext uri="{FF2B5EF4-FFF2-40B4-BE49-F238E27FC236}">
                <a16:creationId xmlns:a16="http://schemas.microsoft.com/office/drawing/2014/main" id="{8E8B26FD-2A47-4AEC-81BB-4513017D86BF}"/>
              </a:ext>
            </a:extLst>
          </p:cNvPr>
          <p:cNvSpPr/>
          <p:nvPr/>
        </p:nvSpPr>
        <p:spPr>
          <a:xfrm>
            <a:off x="304800" y="272717"/>
            <a:ext cx="11582400" cy="625642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2" name="图片 31">
            <a:extLst>
              <a:ext uri="{FF2B5EF4-FFF2-40B4-BE49-F238E27FC236}">
                <a16:creationId xmlns:a16="http://schemas.microsoft.com/office/drawing/2014/main" id="{274C9E87-226A-4AB1-88E1-893EDD3381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69"/>
          <a:stretch>
            <a:fillRect/>
          </a:stretch>
        </p:blipFill>
        <p:spPr>
          <a:xfrm>
            <a:off x="8946627" y="-23297"/>
            <a:ext cx="3266250" cy="6904593"/>
          </a:xfrm>
          <a:custGeom>
            <a:avLst/>
            <a:gdLst>
              <a:gd name="connsiteX0" fmla="*/ 0 w 3266250"/>
              <a:gd name="connsiteY0" fmla="*/ 0 h 6904593"/>
              <a:gd name="connsiteX1" fmla="*/ 3266250 w 3266250"/>
              <a:gd name="connsiteY1" fmla="*/ 0 h 6904593"/>
              <a:gd name="connsiteX2" fmla="*/ 3266250 w 3266250"/>
              <a:gd name="connsiteY2" fmla="*/ 6904593 h 6904593"/>
              <a:gd name="connsiteX3" fmla="*/ 0 w 3266250"/>
              <a:gd name="connsiteY3" fmla="*/ 6904593 h 6904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6250" h="6904593">
                <a:moveTo>
                  <a:pt x="0" y="0"/>
                </a:moveTo>
                <a:lnTo>
                  <a:pt x="3266250" y="0"/>
                </a:lnTo>
                <a:lnTo>
                  <a:pt x="3266250" y="6904593"/>
                </a:lnTo>
                <a:lnTo>
                  <a:pt x="0" y="6904593"/>
                </a:lnTo>
                <a:close/>
              </a:path>
            </a:pathLst>
          </a:cu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99E2ADCA-A681-467A-9D7F-155FBCB8957A}"/>
              </a:ext>
            </a:extLst>
          </p:cNvPr>
          <p:cNvSpPr/>
          <p:nvPr/>
        </p:nvSpPr>
        <p:spPr>
          <a:xfrm>
            <a:off x="5567620" y="-23297"/>
            <a:ext cx="3379007" cy="6897938"/>
          </a:xfrm>
          <a:prstGeom prst="rect">
            <a:avLst/>
          </a:prstGeom>
          <a:gradFill>
            <a:gsLst>
              <a:gs pos="0">
                <a:schemeClr val="accent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93257927-8032-4064-A3A4-796AD80B8982}"/>
              </a:ext>
            </a:extLst>
          </p:cNvPr>
          <p:cNvSpPr/>
          <p:nvPr/>
        </p:nvSpPr>
        <p:spPr>
          <a:xfrm>
            <a:off x="692074" y="1475875"/>
            <a:ext cx="5616575" cy="4258176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31750">
            <a:noFill/>
          </a:ln>
          <a:effectLst>
            <a:outerShdw blurRad="152400" dist="38100" dir="5400000" algn="t" rotWithShape="0">
              <a:schemeClr val="accent1">
                <a:alpha val="6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prstClr val="white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36B61D9A-F758-427F-B937-2C36BA203C3D}"/>
              </a:ext>
            </a:extLst>
          </p:cNvPr>
          <p:cNvSpPr txBox="1"/>
          <p:nvPr/>
        </p:nvSpPr>
        <p:spPr>
          <a:xfrm>
            <a:off x="6501154" y="1008915"/>
            <a:ext cx="2343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FE9B33"/>
                    </a:gs>
                    <a:gs pos="100000">
                      <a:srgbClr val="F15C44"/>
                    </a:gs>
                  </a:gsLst>
                  <a:lin ang="5400000" scaled="1"/>
                </a:gradFill>
                <a:effectLst>
                  <a:outerShdw dist="63500" dir="5400000" algn="t" rotWithShape="0">
                    <a:prstClr val="black">
                      <a:alpha val="10000"/>
                    </a:prstClr>
                  </a:outerShdw>
                </a:effectLst>
                <a:uLnTx/>
                <a:uFillTx/>
                <a:latin typeface="汉仪雅酷黑 85W" panose="020B0904020202020204" pitchFamily="34" charset="-122"/>
                <a:ea typeface="汉仪雅酷黑 85W" panose="020B0904020202020204" pitchFamily="34" charset="-122"/>
              </a:defRPr>
            </a:lvl1pPr>
          </a:lstStyle>
          <a:p>
            <a:r>
              <a:rPr lang="en-US" altLang="zh-CN" sz="3200" dirty="0">
                <a:solidFill>
                  <a:schemeClr val="bg1"/>
                </a:solidFill>
                <a:latin typeface="+mj-lt"/>
              </a:rPr>
              <a:t>15 </a:t>
            </a:r>
            <a:r>
              <a:rPr lang="zh-CN" altLang="en-US" sz="2400" dirty="0">
                <a:solidFill>
                  <a:schemeClr val="bg1"/>
                </a:solidFill>
                <a:latin typeface="+mj-ea"/>
                <a:ea typeface="+mj-ea"/>
              </a:rPr>
              <a:t>万亿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54600E29-416A-4A94-83F7-216A4AEE42B6}"/>
              </a:ext>
            </a:extLst>
          </p:cNvPr>
          <p:cNvSpPr/>
          <p:nvPr/>
        </p:nvSpPr>
        <p:spPr>
          <a:xfrm>
            <a:off x="6501154" y="1778356"/>
            <a:ext cx="2119796" cy="6598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预计</a:t>
            </a:r>
            <a:r>
              <a:rPr lang="en-US" altLang="zh-CN" sz="1600" dirty="0">
                <a:solidFill>
                  <a:schemeClr val="bg1"/>
                </a:solidFill>
                <a:latin typeface="+mn-ea"/>
              </a:rPr>
              <a:t>20XX</a:t>
            </a:r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年我国供应商链金融市场规模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0590FF30-F79C-4E07-B10E-6D915B7CF2EB}"/>
              </a:ext>
            </a:extLst>
          </p:cNvPr>
          <p:cNvSpPr txBox="1"/>
          <p:nvPr/>
        </p:nvSpPr>
        <p:spPr>
          <a:xfrm>
            <a:off x="6501153" y="2795078"/>
            <a:ext cx="24210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FE9B33"/>
                    </a:gs>
                    <a:gs pos="100000">
                      <a:srgbClr val="F15C44"/>
                    </a:gs>
                  </a:gsLst>
                  <a:lin ang="5400000" scaled="1"/>
                </a:gradFill>
                <a:effectLst>
                  <a:outerShdw dist="63500" dir="5400000" algn="t" rotWithShape="0">
                    <a:prstClr val="black">
                      <a:alpha val="10000"/>
                    </a:prstClr>
                  </a:outerShdw>
                </a:effectLst>
                <a:uLnTx/>
                <a:uFillTx/>
                <a:latin typeface="汉仪雅酷黑 85W" panose="020B0904020202020204" pitchFamily="34" charset="-122"/>
                <a:ea typeface="汉仪雅酷黑 85W" panose="020B0904020202020204" pitchFamily="34" charset="-122"/>
              </a:defRPr>
            </a:lvl1pPr>
          </a:lstStyle>
          <a:p>
            <a:r>
              <a:rPr lang="en-US" altLang="zh-CN" sz="3200" dirty="0">
                <a:solidFill>
                  <a:schemeClr val="bg1"/>
                </a:solidFill>
                <a:latin typeface="+mj-lt"/>
              </a:rPr>
              <a:t>13.5 </a:t>
            </a:r>
            <a:r>
              <a:rPr lang="zh-CN" altLang="en-US" sz="2400" dirty="0">
                <a:solidFill>
                  <a:schemeClr val="bg1"/>
                </a:solidFill>
                <a:latin typeface="+mj-ea"/>
                <a:ea typeface="+mj-ea"/>
              </a:rPr>
              <a:t>万亿</a:t>
            </a:r>
            <a:endParaRPr lang="zh-CN" altLang="en-US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2D9C5277-E765-4B74-B18C-2E242C968951}"/>
              </a:ext>
            </a:extLst>
          </p:cNvPr>
          <p:cNvSpPr/>
          <p:nvPr/>
        </p:nvSpPr>
        <p:spPr>
          <a:xfrm>
            <a:off x="6501154" y="3564519"/>
            <a:ext cx="2119796" cy="6598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1600" dirty="0">
                <a:solidFill>
                  <a:schemeClr val="bg1"/>
                </a:solidFill>
                <a:latin typeface="+mn-ea"/>
              </a:rPr>
              <a:t>20XX</a:t>
            </a:r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年全国工业企业应收账款余额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B9100AEC-543D-450A-9123-E887F0F0F057}"/>
              </a:ext>
            </a:extLst>
          </p:cNvPr>
          <p:cNvSpPr txBox="1"/>
          <p:nvPr/>
        </p:nvSpPr>
        <p:spPr>
          <a:xfrm>
            <a:off x="6501154" y="4581241"/>
            <a:ext cx="2343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FE9B33"/>
                    </a:gs>
                    <a:gs pos="100000">
                      <a:srgbClr val="F15C44"/>
                    </a:gs>
                  </a:gsLst>
                  <a:lin ang="5400000" scaled="1"/>
                </a:gradFill>
                <a:effectLst>
                  <a:outerShdw dist="63500" dir="5400000" algn="t" rotWithShape="0">
                    <a:prstClr val="black">
                      <a:alpha val="10000"/>
                    </a:prstClr>
                  </a:outerShdw>
                </a:effectLst>
                <a:uLnTx/>
                <a:uFillTx/>
                <a:latin typeface="汉仪雅酷黑 85W" panose="020B0904020202020204" pitchFamily="34" charset="-122"/>
                <a:ea typeface="汉仪雅酷黑 85W" panose="020B0904020202020204" pitchFamily="34" charset="-122"/>
              </a:defRPr>
            </a:lvl1pPr>
          </a:lstStyle>
          <a:p>
            <a:r>
              <a:rPr lang="en-US" altLang="zh-CN" sz="3200" dirty="0">
                <a:solidFill>
                  <a:schemeClr val="bg1"/>
                </a:solidFill>
                <a:latin typeface="+mj-lt"/>
              </a:rPr>
              <a:t>4</a:t>
            </a:r>
            <a:r>
              <a:rPr lang="en-US" altLang="zh-CN" sz="2400" dirty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r>
              <a:rPr lang="zh-CN" altLang="en-US" sz="2400" dirty="0">
                <a:solidFill>
                  <a:schemeClr val="bg1"/>
                </a:solidFill>
                <a:latin typeface="+mj-ea"/>
                <a:ea typeface="+mj-ea"/>
              </a:rPr>
              <a:t>倍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1D284D50-9B64-4828-89D5-801ABB172488}"/>
              </a:ext>
            </a:extLst>
          </p:cNvPr>
          <p:cNvSpPr/>
          <p:nvPr/>
        </p:nvSpPr>
        <p:spPr>
          <a:xfrm>
            <a:off x="6501154" y="5350682"/>
            <a:ext cx="2119796" cy="6598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1600" dirty="0">
                <a:solidFill>
                  <a:schemeClr val="bg1"/>
                </a:solidFill>
                <a:latin typeface="+mn-ea"/>
              </a:rPr>
              <a:t>20XX</a:t>
            </a:r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年至</a:t>
            </a:r>
            <a:r>
              <a:rPr lang="en-US" altLang="zh-CN" sz="1600" dirty="0">
                <a:solidFill>
                  <a:schemeClr val="bg1"/>
                </a:solidFill>
                <a:latin typeface="+mn-ea"/>
              </a:rPr>
              <a:t>20XX</a:t>
            </a:r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年我国保理业务量增长量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8C3ABEA4-C3A7-4F72-9742-BE24FACE1A54}"/>
              </a:ext>
            </a:extLst>
          </p:cNvPr>
          <p:cNvSpPr/>
          <p:nvPr/>
        </p:nvSpPr>
        <p:spPr>
          <a:xfrm>
            <a:off x="692074" y="1472867"/>
            <a:ext cx="5620252" cy="7237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11" name="图表 10">
            <a:extLst>
              <a:ext uri="{FF2B5EF4-FFF2-40B4-BE49-F238E27FC236}">
                <a16:creationId xmlns:a16="http://schemas.microsoft.com/office/drawing/2014/main" id="{A79FA6C4-073C-45C8-9EAE-D01128090B4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6373050"/>
              </p:ext>
            </p:extLst>
          </p:nvPr>
        </p:nvGraphicFramePr>
        <p:xfrm>
          <a:off x="692075" y="2094614"/>
          <a:ext cx="5584490" cy="34559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pSp>
        <p:nvGrpSpPr>
          <p:cNvPr id="27" name="组合 26">
            <a:extLst>
              <a:ext uri="{FF2B5EF4-FFF2-40B4-BE49-F238E27FC236}">
                <a16:creationId xmlns:a16="http://schemas.microsoft.com/office/drawing/2014/main" id="{EE1E682E-F8A8-4ACA-84EB-CABA05FE8262}"/>
              </a:ext>
            </a:extLst>
          </p:cNvPr>
          <p:cNvGrpSpPr/>
          <p:nvPr/>
        </p:nvGrpSpPr>
        <p:grpSpPr>
          <a:xfrm>
            <a:off x="570987" y="599626"/>
            <a:ext cx="441297" cy="359054"/>
            <a:chOff x="-588270" y="414241"/>
            <a:chExt cx="841585" cy="684743"/>
          </a:xfrm>
        </p:grpSpPr>
        <p:sp>
          <p:nvSpPr>
            <p:cNvPr id="28" name="图文框 27">
              <a:extLst>
                <a:ext uri="{FF2B5EF4-FFF2-40B4-BE49-F238E27FC236}">
                  <a16:creationId xmlns:a16="http://schemas.microsoft.com/office/drawing/2014/main" id="{1139C144-47B5-4064-802F-2AA0D8019D32}"/>
                </a:ext>
              </a:extLst>
            </p:cNvPr>
            <p:cNvSpPr/>
            <p:nvPr/>
          </p:nvSpPr>
          <p:spPr>
            <a:xfrm rot="2700000">
              <a:off x="-588270" y="414241"/>
              <a:ext cx="684743" cy="684743"/>
            </a:xfrm>
            <a:prstGeom prst="frame">
              <a:avLst>
                <a:gd name="adj1" fmla="val 24641"/>
              </a:avLst>
            </a:prstGeom>
            <a:gradFill>
              <a:gsLst>
                <a:gs pos="0">
                  <a:schemeClr val="accent2">
                    <a:alpha val="65000"/>
                  </a:schemeClr>
                </a:gs>
                <a:gs pos="100000">
                  <a:schemeClr val="accent1">
                    <a:alpha val="6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29" name="图文框 28">
              <a:extLst>
                <a:ext uri="{FF2B5EF4-FFF2-40B4-BE49-F238E27FC236}">
                  <a16:creationId xmlns:a16="http://schemas.microsoft.com/office/drawing/2014/main" id="{171C75B8-C23F-4D83-92E7-A3B687F6CBB4}"/>
                </a:ext>
              </a:extLst>
            </p:cNvPr>
            <p:cNvSpPr/>
            <p:nvPr/>
          </p:nvSpPr>
          <p:spPr>
            <a:xfrm rot="2700000">
              <a:off x="-431428" y="414241"/>
              <a:ext cx="684743" cy="684743"/>
            </a:xfrm>
            <a:prstGeom prst="frame">
              <a:avLst>
                <a:gd name="adj1" fmla="val 24641"/>
              </a:avLst>
            </a:prstGeom>
            <a:gradFill>
              <a:gsLst>
                <a:gs pos="0">
                  <a:schemeClr val="accent2">
                    <a:alpha val="30000"/>
                  </a:schemeClr>
                </a:gs>
                <a:gs pos="100000">
                  <a:schemeClr val="accent1">
                    <a:alpha val="30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3" name="标题 2">
            <a:extLst>
              <a:ext uri="{FF2B5EF4-FFF2-40B4-BE49-F238E27FC236}">
                <a16:creationId xmlns:a16="http://schemas.microsoft.com/office/drawing/2014/main" id="{A1BF4DDD-124D-402C-A7F1-72A7FBB44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市场分析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A7BB6257-6612-42EB-A9EA-3B212E183AD1}"/>
              </a:ext>
            </a:extLst>
          </p:cNvPr>
          <p:cNvSpPr txBox="1"/>
          <p:nvPr/>
        </p:nvSpPr>
        <p:spPr>
          <a:xfrm>
            <a:off x="1526465" y="1661796"/>
            <a:ext cx="39514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+mj-ea"/>
                <a:ea typeface="+mj-ea"/>
              </a:rPr>
              <a:t>IT</a:t>
            </a:r>
            <a:r>
              <a:rPr lang="zh-CN" altLang="en-US" sz="2400" b="1" dirty="0">
                <a:solidFill>
                  <a:schemeClr val="bg1"/>
                </a:solidFill>
                <a:latin typeface="+mj-ea"/>
                <a:ea typeface="+mj-ea"/>
              </a:rPr>
              <a:t>业应收账款余额（亿元）</a:t>
            </a:r>
          </a:p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781102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40" descr="高楼大厦的景色&#10;&#10;描述已自动生成">
            <a:extLst>
              <a:ext uri="{FF2B5EF4-FFF2-40B4-BE49-F238E27FC236}">
                <a16:creationId xmlns:a16="http://schemas.microsoft.com/office/drawing/2014/main" id="{C0CD52CD-793C-4C1B-8BE2-70E80E3F9B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769"/>
          <a:stretch/>
        </p:blipFill>
        <p:spPr>
          <a:xfrm>
            <a:off x="0" y="0"/>
            <a:ext cx="12212877" cy="6858000"/>
          </a:xfrm>
          <a:prstGeom prst="rect">
            <a:avLst/>
          </a:prstGeom>
        </p:spPr>
      </p:pic>
      <p:sp>
        <p:nvSpPr>
          <p:cNvPr id="42" name="矩形 41">
            <a:extLst>
              <a:ext uri="{FF2B5EF4-FFF2-40B4-BE49-F238E27FC236}">
                <a16:creationId xmlns:a16="http://schemas.microsoft.com/office/drawing/2014/main" id="{A216D428-6063-4E68-B2D0-A9F23B58AC60}"/>
              </a:ext>
            </a:extLst>
          </p:cNvPr>
          <p:cNvSpPr/>
          <p:nvPr/>
        </p:nvSpPr>
        <p:spPr>
          <a:xfrm>
            <a:off x="304800" y="272717"/>
            <a:ext cx="11582400" cy="625642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208FAAEC-E709-49A3-AE3A-1BB58DF4BBBB}"/>
              </a:ext>
            </a:extLst>
          </p:cNvPr>
          <p:cNvGrpSpPr/>
          <p:nvPr/>
        </p:nvGrpSpPr>
        <p:grpSpPr>
          <a:xfrm>
            <a:off x="673985" y="1407158"/>
            <a:ext cx="6206874" cy="4781875"/>
            <a:chOff x="5572643" y="1492413"/>
            <a:chExt cx="6206874" cy="4781875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CF45ACD3-D4A5-4BA6-8D7A-3E10564E07D6}"/>
                </a:ext>
              </a:extLst>
            </p:cNvPr>
            <p:cNvSpPr/>
            <p:nvPr/>
          </p:nvSpPr>
          <p:spPr>
            <a:xfrm>
              <a:off x="5581900" y="1492413"/>
              <a:ext cx="6130674" cy="4740559"/>
            </a:xfrm>
            <a:prstGeom prst="rect">
              <a:avLst/>
            </a:prstGeom>
            <a:solidFill>
              <a:schemeClr val="bg1"/>
            </a:solidFill>
            <a:ln w="31750">
              <a:noFill/>
            </a:ln>
            <a:effectLst>
              <a:outerShdw blurRad="152400" dist="38100" dir="5400000" algn="t" rotWithShape="0">
                <a:schemeClr val="accent1">
                  <a:alpha val="61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dirty="0">
                <a:solidFill>
                  <a:prstClr val="white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21" name="矩形: 圆角 20">
              <a:extLst>
                <a:ext uri="{FF2B5EF4-FFF2-40B4-BE49-F238E27FC236}">
                  <a16:creationId xmlns:a16="http://schemas.microsoft.com/office/drawing/2014/main" id="{ECF2CF15-A550-44D1-B76E-86CA8023C5BD}"/>
                </a:ext>
              </a:extLst>
            </p:cNvPr>
            <p:cNvSpPr/>
            <p:nvPr/>
          </p:nvSpPr>
          <p:spPr>
            <a:xfrm>
              <a:off x="5572643" y="1492413"/>
              <a:ext cx="6139932" cy="641327"/>
            </a:xfrm>
            <a:prstGeom prst="roundRect">
              <a:avLst>
                <a:gd name="adj" fmla="val 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spc="300" dirty="0">
                <a:solidFill>
                  <a:schemeClr val="bg1"/>
                </a:solidFill>
              </a:endParaRPr>
            </a:p>
          </p:txBody>
        </p:sp>
        <p:graphicFrame>
          <p:nvGraphicFramePr>
            <p:cNvPr id="5" name="图表 4"/>
            <p:cNvGraphicFramePr/>
            <p:nvPr>
              <p:extLst>
                <p:ext uri="{D42A27DB-BD31-4B8C-83A1-F6EECF244321}">
                  <p14:modId xmlns:p14="http://schemas.microsoft.com/office/powerpoint/2010/main" val="878291719"/>
                </p:ext>
              </p:extLst>
            </p:nvPr>
          </p:nvGraphicFramePr>
          <p:xfrm>
            <a:off x="5648843" y="2133739"/>
            <a:ext cx="6130674" cy="414054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</p:grpSp>
      <p:sp>
        <p:nvSpPr>
          <p:cNvPr id="8" name="文本框 7"/>
          <p:cNvSpPr txBox="1"/>
          <p:nvPr/>
        </p:nvSpPr>
        <p:spPr>
          <a:xfrm>
            <a:off x="7378160" y="2002269"/>
            <a:ext cx="4139855" cy="659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+mn-ea"/>
              </a:rPr>
              <a:t>尤其注重在</a:t>
            </a:r>
            <a:r>
              <a:rPr kumimoji="0" lang="en-US" altLang="zh-CN" sz="1600" b="0" i="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+mn-ea"/>
              </a:rPr>
              <a:t>IT</a:t>
            </a:r>
            <a:r>
              <a:rPr kumimoji="0" lang="zh-CN" altLang="en-US" sz="1600" b="0" i="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+mn-ea"/>
              </a:rPr>
              <a:t>产品领域实现可持续的盈利增长，以巩固其在</a:t>
            </a:r>
            <a:r>
              <a:rPr kumimoji="0" lang="en-US" altLang="zh-CN" sz="1600" b="0" i="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+mn-ea"/>
              </a:rPr>
              <a:t>IT</a:t>
            </a:r>
            <a:r>
              <a:rPr kumimoji="0" lang="zh-CN" altLang="en-US" sz="1600" b="0" i="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+mn-ea"/>
              </a:rPr>
              <a:t>行业的领先地位</a:t>
            </a:r>
          </a:p>
        </p:txBody>
      </p:sp>
      <p:sp>
        <p:nvSpPr>
          <p:cNvPr id="9" name="矩形: 圆角 8"/>
          <p:cNvSpPr/>
          <p:nvPr/>
        </p:nvSpPr>
        <p:spPr>
          <a:xfrm>
            <a:off x="7431083" y="1577483"/>
            <a:ext cx="2418907" cy="423523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zh-CN" altLang="en-US" sz="2400" b="1" spc="300" dirty="0">
                <a:solidFill>
                  <a:schemeClr val="tx2"/>
                </a:solidFill>
                <a:latin typeface="+mj-ea"/>
                <a:ea typeface="+mj-ea"/>
              </a:rPr>
              <a:t>注重</a:t>
            </a:r>
            <a:r>
              <a:rPr lang="en-US" altLang="zh-CN" sz="2400" b="1" spc="300" dirty="0">
                <a:solidFill>
                  <a:schemeClr val="tx2"/>
                </a:solidFill>
                <a:latin typeface="+mj-ea"/>
                <a:ea typeface="+mj-ea"/>
              </a:rPr>
              <a:t>IT</a:t>
            </a:r>
            <a:r>
              <a:rPr lang="zh-CN" altLang="en-US" sz="2400" b="1" spc="300" dirty="0">
                <a:solidFill>
                  <a:schemeClr val="tx2"/>
                </a:solidFill>
                <a:latin typeface="+mj-ea"/>
                <a:ea typeface="+mj-ea"/>
              </a:rPr>
              <a:t>领域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7378160" y="3677953"/>
            <a:ext cx="4139855" cy="659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+mn-ea"/>
              </a:rPr>
              <a:t>同时</a:t>
            </a:r>
            <a:r>
              <a:rPr kumimoji="0" lang="en-US" altLang="zh-CN" sz="1600" b="0" i="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+mn-ea"/>
              </a:rPr>
              <a:t>Microsoft</a:t>
            </a:r>
            <a:r>
              <a:rPr kumimoji="0" lang="zh-CN" altLang="en-US" sz="1600" b="0" i="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+mn-ea"/>
              </a:rPr>
              <a:t>也将会提高金融、期货、重金属解决方案的市场占有率。</a:t>
            </a:r>
          </a:p>
        </p:txBody>
      </p:sp>
      <p:sp>
        <p:nvSpPr>
          <p:cNvPr id="13" name="矩形: 圆角 12"/>
          <p:cNvSpPr/>
          <p:nvPr/>
        </p:nvSpPr>
        <p:spPr>
          <a:xfrm>
            <a:off x="7431083" y="3262374"/>
            <a:ext cx="2216802" cy="456768"/>
          </a:xfrm>
          <a:prstGeom prst="roundRect">
            <a:avLst>
              <a:gd name="adj" fmla="val 3701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zh-CN" altLang="en-US" sz="2400" b="1" spc="300" dirty="0">
                <a:solidFill>
                  <a:schemeClr val="tx2"/>
                </a:solidFill>
                <a:latin typeface="+mj-ea"/>
                <a:ea typeface="+mj-ea"/>
              </a:rPr>
              <a:t>关注金融发展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7378160" y="5360731"/>
            <a:ext cx="4139855" cy="3643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+mn-ea"/>
              </a:rPr>
              <a:t>未来，</a:t>
            </a:r>
            <a:r>
              <a:rPr kumimoji="0" lang="en-US" altLang="zh-CN" sz="1600" b="0" i="0" u="none" strike="noStrike" kern="1200" cap="none" normalizeH="0" baseline="0" noProof="0" dirty="0" err="1">
                <a:ln>
                  <a:noFill/>
                </a:ln>
                <a:effectLst/>
                <a:uLnTx/>
                <a:uFillTx/>
                <a:latin typeface="+mn-ea"/>
              </a:rPr>
              <a:t>Micosoft</a:t>
            </a:r>
            <a:r>
              <a:rPr kumimoji="0" lang="zh-CN" altLang="en-US" sz="1600" b="0" i="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+mn-ea"/>
              </a:rPr>
              <a:t>发展空间较大。</a:t>
            </a:r>
          </a:p>
        </p:txBody>
      </p:sp>
      <p:sp>
        <p:nvSpPr>
          <p:cNvPr id="15" name="矩形: 圆角 14"/>
          <p:cNvSpPr/>
          <p:nvPr/>
        </p:nvSpPr>
        <p:spPr>
          <a:xfrm>
            <a:off x="7431083" y="4960666"/>
            <a:ext cx="2216802" cy="456768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zh-CN" altLang="en-US" sz="2400" b="1" spc="300" dirty="0">
                <a:solidFill>
                  <a:schemeClr val="tx2"/>
                </a:solidFill>
                <a:latin typeface="+mj-ea"/>
                <a:ea typeface="+mj-ea"/>
              </a:rPr>
              <a:t>发展空间较大</a:t>
            </a: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209CA25F-B8E2-4A7C-A092-9676F9ACDC5B}"/>
              </a:ext>
            </a:extLst>
          </p:cNvPr>
          <p:cNvGrpSpPr/>
          <p:nvPr/>
        </p:nvGrpSpPr>
        <p:grpSpPr>
          <a:xfrm>
            <a:off x="7098000" y="1661812"/>
            <a:ext cx="237795" cy="254866"/>
            <a:chOff x="496624" y="1583033"/>
            <a:chExt cx="243992" cy="254866"/>
          </a:xfrm>
        </p:grpSpPr>
        <p:sp>
          <p:nvSpPr>
            <p:cNvPr id="10" name="菱形 9">
              <a:extLst>
                <a:ext uri="{FF2B5EF4-FFF2-40B4-BE49-F238E27FC236}">
                  <a16:creationId xmlns:a16="http://schemas.microsoft.com/office/drawing/2014/main" id="{F9936845-D17D-4AAC-A0E1-740241182BAE}"/>
                </a:ext>
              </a:extLst>
            </p:cNvPr>
            <p:cNvSpPr/>
            <p:nvPr/>
          </p:nvSpPr>
          <p:spPr>
            <a:xfrm>
              <a:off x="496624" y="1583033"/>
              <a:ext cx="208510" cy="254866"/>
            </a:xfrm>
            <a:prstGeom prst="diamond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菱形 28">
              <a:extLst>
                <a:ext uri="{FF2B5EF4-FFF2-40B4-BE49-F238E27FC236}">
                  <a16:creationId xmlns:a16="http://schemas.microsoft.com/office/drawing/2014/main" id="{FE835E74-7F3E-41B0-8568-B2FFB86171E5}"/>
                </a:ext>
              </a:extLst>
            </p:cNvPr>
            <p:cNvSpPr/>
            <p:nvPr/>
          </p:nvSpPr>
          <p:spPr>
            <a:xfrm>
              <a:off x="532106" y="1583033"/>
              <a:ext cx="208510" cy="254866"/>
            </a:xfrm>
            <a:prstGeom prst="diamond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C9FE5495-F13E-44ED-98EA-06E5C9DCE755}"/>
              </a:ext>
            </a:extLst>
          </p:cNvPr>
          <p:cNvGrpSpPr/>
          <p:nvPr/>
        </p:nvGrpSpPr>
        <p:grpSpPr>
          <a:xfrm>
            <a:off x="7098000" y="3363326"/>
            <a:ext cx="237795" cy="254866"/>
            <a:chOff x="496624" y="1583033"/>
            <a:chExt cx="243992" cy="254866"/>
          </a:xfrm>
        </p:grpSpPr>
        <p:sp>
          <p:nvSpPr>
            <p:cNvPr id="31" name="菱形 30">
              <a:extLst>
                <a:ext uri="{FF2B5EF4-FFF2-40B4-BE49-F238E27FC236}">
                  <a16:creationId xmlns:a16="http://schemas.microsoft.com/office/drawing/2014/main" id="{48B758DF-FD18-4D3C-A403-71A10ABC64A0}"/>
                </a:ext>
              </a:extLst>
            </p:cNvPr>
            <p:cNvSpPr/>
            <p:nvPr/>
          </p:nvSpPr>
          <p:spPr>
            <a:xfrm>
              <a:off x="496624" y="1583033"/>
              <a:ext cx="208510" cy="254866"/>
            </a:xfrm>
            <a:prstGeom prst="diamond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菱形 31">
              <a:extLst>
                <a:ext uri="{FF2B5EF4-FFF2-40B4-BE49-F238E27FC236}">
                  <a16:creationId xmlns:a16="http://schemas.microsoft.com/office/drawing/2014/main" id="{26E3079E-EC86-4785-9E8A-624230F14ECD}"/>
                </a:ext>
              </a:extLst>
            </p:cNvPr>
            <p:cNvSpPr/>
            <p:nvPr/>
          </p:nvSpPr>
          <p:spPr>
            <a:xfrm>
              <a:off x="532106" y="1583033"/>
              <a:ext cx="208510" cy="254866"/>
            </a:xfrm>
            <a:prstGeom prst="diamond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1AA8E38C-FDA8-4E47-8B52-EC8C42B48EFA}"/>
              </a:ext>
            </a:extLst>
          </p:cNvPr>
          <p:cNvGrpSpPr/>
          <p:nvPr/>
        </p:nvGrpSpPr>
        <p:grpSpPr>
          <a:xfrm>
            <a:off x="7098000" y="5061622"/>
            <a:ext cx="237795" cy="254866"/>
            <a:chOff x="496624" y="1583033"/>
            <a:chExt cx="243992" cy="254866"/>
          </a:xfrm>
        </p:grpSpPr>
        <p:sp>
          <p:nvSpPr>
            <p:cNvPr id="34" name="菱形 33">
              <a:extLst>
                <a:ext uri="{FF2B5EF4-FFF2-40B4-BE49-F238E27FC236}">
                  <a16:creationId xmlns:a16="http://schemas.microsoft.com/office/drawing/2014/main" id="{28DC809E-0037-4186-8D4F-8EA36287865F}"/>
                </a:ext>
              </a:extLst>
            </p:cNvPr>
            <p:cNvSpPr/>
            <p:nvPr/>
          </p:nvSpPr>
          <p:spPr>
            <a:xfrm>
              <a:off x="496624" y="1583033"/>
              <a:ext cx="208510" cy="254866"/>
            </a:xfrm>
            <a:prstGeom prst="diamond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菱形 34">
              <a:extLst>
                <a:ext uri="{FF2B5EF4-FFF2-40B4-BE49-F238E27FC236}">
                  <a16:creationId xmlns:a16="http://schemas.microsoft.com/office/drawing/2014/main" id="{823AB7AA-EA78-4EAA-A3E7-03762AB37A52}"/>
                </a:ext>
              </a:extLst>
            </p:cNvPr>
            <p:cNvSpPr/>
            <p:nvPr/>
          </p:nvSpPr>
          <p:spPr>
            <a:xfrm>
              <a:off x="532106" y="1583033"/>
              <a:ext cx="208510" cy="254866"/>
            </a:xfrm>
            <a:prstGeom prst="diamond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3" name="组合 42">
            <a:extLst>
              <a:ext uri="{FF2B5EF4-FFF2-40B4-BE49-F238E27FC236}">
                <a16:creationId xmlns:a16="http://schemas.microsoft.com/office/drawing/2014/main" id="{D048C4C1-AF84-4DCC-AB51-7A27A1BF1F37}"/>
              </a:ext>
            </a:extLst>
          </p:cNvPr>
          <p:cNvGrpSpPr/>
          <p:nvPr/>
        </p:nvGrpSpPr>
        <p:grpSpPr>
          <a:xfrm>
            <a:off x="570987" y="599626"/>
            <a:ext cx="441297" cy="359054"/>
            <a:chOff x="-588270" y="414241"/>
            <a:chExt cx="841585" cy="684743"/>
          </a:xfrm>
        </p:grpSpPr>
        <p:sp>
          <p:nvSpPr>
            <p:cNvPr id="44" name="图文框 43">
              <a:extLst>
                <a:ext uri="{FF2B5EF4-FFF2-40B4-BE49-F238E27FC236}">
                  <a16:creationId xmlns:a16="http://schemas.microsoft.com/office/drawing/2014/main" id="{118B4203-46A4-46D6-8EF7-82BB69CBE131}"/>
                </a:ext>
              </a:extLst>
            </p:cNvPr>
            <p:cNvSpPr/>
            <p:nvPr/>
          </p:nvSpPr>
          <p:spPr>
            <a:xfrm rot="2700000">
              <a:off x="-588270" y="414241"/>
              <a:ext cx="684743" cy="684743"/>
            </a:xfrm>
            <a:prstGeom prst="frame">
              <a:avLst>
                <a:gd name="adj1" fmla="val 24641"/>
              </a:avLst>
            </a:prstGeom>
            <a:gradFill>
              <a:gsLst>
                <a:gs pos="0">
                  <a:schemeClr val="accent2">
                    <a:alpha val="65000"/>
                  </a:schemeClr>
                </a:gs>
                <a:gs pos="100000">
                  <a:schemeClr val="accent1">
                    <a:alpha val="6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图文框 44">
              <a:extLst>
                <a:ext uri="{FF2B5EF4-FFF2-40B4-BE49-F238E27FC236}">
                  <a16:creationId xmlns:a16="http://schemas.microsoft.com/office/drawing/2014/main" id="{46D587EA-455D-45DA-8ADE-5530684B8E70}"/>
                </a:ext>
              </a:extLst>
            </p:cNvPr>
            <p:cNvSpPr/>
            <p:nvPr/>
          </p:nvSpPr>
          <p:spPr>
            <a:xfrm rot="2700000">
              <a:off x="-431428" y="414241"/>
              <a:ext cx="684743" cy="684743"/>
            </a:xfrm>
            <a:prstGeom prst="frame">
              <a:avLst>
                <a:gd name="adj1" fmla="val 24641"/>
              </a:avLst>
            </a:prstGeom>
            <a:gradFill>
              <a:gsLst>
                <a:gs pos="0">
                  <a:schemeClr val="accent2">
                    <a:alpha val="30000"/>
                  </a:schemeClr>
                </a:gs>
                <a:gs pos="100000">
                  <a:schemeClr val="accent1">
                    <a:alpha val="30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标题 1">
            <a:extLst>
              <a:ext uri="{FF2B5EF4-FFF2-40B4-BE49-F238E27FC236}">
                <a16:creationId xmlns:a16="http://schemas.microsoft.com/office/drawing/2014/main" id="{143C275C-D41B-4300-8561-6CA49B79D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营收趋势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AD86309-9F3C-4B0F-B42E-3FFBD9E73809}"/>
              </a:ext>
            </a:extLst>
          </p:cNvPr>
          <p:cNvSpPr txBox="1"/>
          <p:nvPr/>
        </p:nvSpPr>
        <p:spPr>
          <a:xfrm>
            <a:off x="2512302" y="1520419"/>
            <a:ext cx="25302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+mj-ea"/>
                <a:ea typeface="+mj-ea"/>
              </a:rPr>
              <a:t>20XX</a:t>
            </a:r>
            <a:r>
              <a:rPr lang="zh-CN" altLang="en-US" sz="2400" b="1" dirty="0">
                <a:solidFill>
                  <a:schemeClr val="bg1"/>
                </a:solidFill>
                <a:latin typeface="+mj-ea"/>
                <a:ea typeface="+mj-ea"/>
              </a:rPr>
              <a:t>年营收趋势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id="{03E419D5-7A5B-4688-A59D-7AB9FDCE8D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47" b="30390"/>
          <a:stretch/>
        </p:blipFill>
        <p:spPr>
          <a:xfrm>
            <a:off x="0" y="-263003"/>
            <a:ext cx="12234904" cy="4245429"/>
          </a:xfrm>
          <a:prstGeom prst="rect">
            <a:avLst/>
          </a:prstGeom>
        </p:spPr>
      </p:pic>
      <p:sp>
        <p:nvSpPr>
          <p:cNvPr id="30" name="矩形 29">
            <a:extLst>
              <a:ext uri="{FF2B5EF4-FFF2-40B4-BE49-F238E27FC236}">
                <a16:creationId xmlns:a16="http://schemas.microsoft.com/office/drawing/2014/main" id="{669F7F87-D4F2-45F8-BD0D-5E582B8322B0}"/>
              </a:ext>
            </a:extLst>
          </p:cNvPr>
          <p:cNvSpPr/>
          <p:nvPr/>
        </p:nvSpPr>
        <p:spPr>
          <a:xfrm>
            <a:off x="-340242" y="-263003"/>
            <a:ext cx="12737805" cy="4245429"/>
          </a:xfrm>
          <a:prstGeom prst="rect">
            <a:avLst/>
          </a:prstGeom>
          <a:gradFill>
            <a:gsLst>
              <a:gs pos="0">
                <a:schemeClr val="accent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6000" dirty="0">
              <a:solidFill>
                <a:schemeClr val="tx1"/>
              </a:solidFill>
            </a:endParaRPr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1F95199A-CE6A-4E69-9D77-F9AB06610975}"/>
              </a:ext>
            </a:extLst>
          </p:cNvPr>
          <p:cNvGrpSpPr/>
          <p:nvPr/>
        </p:nvGrpSpPr>
        <p:grpSpPr>
          <a:xfrm>
            <a:off x="570987" y="607379"/>
            <a:ext cx="441297" cy="359054"/>
            <a:chOff x="-588270" y="414241"/>
            <a:chExt cx="841585" cy="684743"/>
          </a:xfrm>
          <a:solidFill>
            <a:schemeClr val="bg1"/>
          </a:solidFill>
        </p:grpSpPr>
        <p:sp>
          <p:nvSpPr>
            <p:cNvPr id="26" name="图文框 25">
              <a:extLst>
                <a:ext uri="{FF2B5EF4-FFF2-40B4-BE49-F238E27FC236}">
                  <a16:creationId xmlns:a16="http://schemas.microsoft.com/office/drawing/2014/main" id="{1308A1E1-9F44-43D4-9E84-A3FC925E24F8}"/>
                </a:ext>
              </a:extLst>
            </p:cNvPr>
            <p:cNvSpPr/>
            <p:nvPr/>
          </p:nvSpPr>
          <p:spPr>
            <a:xfrm rot="2700000">
              <a:off x="-588270" y="414241"/>
              <a:ext cx="684743" cy="684743"/>
            </a:xfrm>
            <a:prstGeom prst="frame">
              <a:avLst>
                <a:gd name="adj1" fmla="val 24641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27" name="图文框 26">
              <a:extLst>
                <a:ext uri="{FF2B5EF4-FFF2-40B4-BE49-F238E27FC236}">
                  <a16:creationId xmlns:a16="http://schemas.microsoft.com/office/drawing/2014/main" id="{E6BCDF8B-D1D3-477A-A009-6B1F70F8BE88}"/>
                </a:ext>
              </a:extLst>
            </p:cNvPr>
            <p:cNvSpPr/>
            <p:nvPr/>
          </p:nvSpPr>
          <p:spPr>
            <a:xfrm rot="2700000">
              <a:off x="-431428" y="414241"/>
              <a:ext cx="684743" cy="684743"/>
            </a:xfrm>
            <a:prstGeom prst="frame">
              <a:avLst>
                <a:gd name="adj1" fmla="val 24641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32" name="菱形 31">
            <a:extLst>
              <a:ext uri="{FF2B5EF4-FFF2-40B4-BE49-F238E27FC236}">
                <a16:creationId xmlns:a16="http://schemas.microsoft.com/office/drawing/2014/main" id="{ABA66236-23B7-4651-96EC-BA0EE76EEDC5}"/>
              </a:ext>
            </a:extLst>
          </p:cNvPr>
          <p:cNvSpPr/>
          <p:nvPr/>
        </p:nvSpPr>
        <p:spPr>
          <a:xfrm>
            <a:off x="858978" y="3283789"/>
            <a:ext cx="1936824" cy="1923280"/>
          </a:xfrm>
          <a:prstGeom prst="diamond">
            <a:avLst/>
          </a:prstGeom>
          <a:solidFill>
            <a:schemeClr val="bg1"/>
          </a:solidFill>
          <a:ln>
            <a:noFill/>
          </a:ln>
          <a:effectLst>
            <a:outerShdw blurRad="304800" dist="38100" dir="5400000" algn="t" rotWithShape="0">
              <a:schemeClr val="tx2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菱形 35">
            <a:extLst>
              <a:ext uri="{FF2B5EF4-FFF2-40B4-BE49-F238E27FC236}">
                <a16:creationId xmlns:a16="http://schemas.microsoft.com/office/drawing/2014/main" id="{736FF609-9AD4-4ABE-AED3-A3D6FB1E278D}"/>
              </a:ext>
            </a:extLst>
          </p:cNvPr>
          <p:cNvSpPr/>
          <p:nvPr/>
        </p:nvSpPr>
        <p:spPr>
          <a:xfrm>
            <a:off x="9439102" y="3283789"/>
            <a:ext cx="1936824" cy="1923280"/>
          </a:xfrm>
          <a:prstGeom prst="diamond">
            <a:avLst/>
          </a:prstGeom>
          <a:solidFill>
            <a:schemeClr val="bg1"/>
          </a:solidFill>
          <a:ln>
            <a:noFill/>
          </a:ln>
          <a:effectLst>
            <a:outerShdw blurRad="304800" dist="38100" dir="5400000" algn="t" rotWithShape="0">
              <a:schemeClr val="tx2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菱形 36">
            <a:extLst>
              <a:ext uri="{FF2B5EF4-FFF2-40B4-BE49-F238E27FC236}">
                <a16:creationId xmlns:a16="http://schemas.microsoft.com/office/drawing/2014/main" id="{A1684403-E54F-4A4C-B92B-42525F6F6CD5}"/>
              </a:ext>
            </a:extLst>
          </p:cNvPr>
          <p:cNvSpPr/>
          <p:nvPr/>
        </p:nvSpPr>
        <p:spPr>
          <a:xfrm>
            <a:off x="6579060" y="3283789"/>
            <a:ext cx="1936824" cy="1923280"/>
          </a:xfrm>
          <a:prstGeom prst="diamond">
            <a:avLst/>
          </a:prstGeom>
          <a:solidFill>
            <a:schemeClr val="bg1"/>
          </a:solidFill>
          <a:ln>
            <a:noFill/>
          </a:ln>
          <a:effectLst>
            <a:outerShdw blurRad="304800" dist="38100" dir="5400000" algn="t" rotWithShape="0">
              <a:schemeClr val="tx2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菱形 37">
            <a:extLst>
              <a:ext uri="{FF2B5EF4-FFF2-40B4-BE49-F238E27FC236}">
                <a16:creationId xmlns:a16="http://schemas.microsoft.com/office/drawing/2014/main" id="{8D30F0AB-651E-43E7-A556-2D11750BD391}"/>
              </a:ext>
            </a:extLst>
          </p:cNvPr>
          <p:cNvSpPr/>
          <p:nvPr/>
        </p:nvSpPr>
        <p:spPr>
          <a:xfrm>
            <a:off x="3719019" y="3283789"/>
            <a:ext cx="1936824" cy="1923280"/>
          </a:xfrm>
          <a:prstGeom prst="diamond">
            <a:avLst/>
          </a:prstGeom>
          <a:solidFill>
            <a:schemeClr val="bg1"/>
          </a:solidFill>
          <a:ln>
            <a:noFill/>
          </a:ln>
          <a:effectLst>
            <a:outerShdw blurRad="304800" dist="38100" dir="5400000" algn="t" rotWithShape="0">
              <a:schemeClr val="tx2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1" name="直接箭头连接符 40">
            <a:extLst>
              <a:ext uri="{FF2B5EF4-FFF2-40B4-BE49-F238E27FC236}">
                <a16:creationId xmlns:a16="http://schemas.microsoft.com/office/drawing/2014/main" id="{6731D897-A178-4A9F-A881-38B78900357D}"/>
              </a:ext>
            </a:extLst>
          </p:cNvPr>
          <p:cNvCxnSpPr/>
          <p:nvPr/>
        </p:nvCxnSpPr>
        <p:spPr>
          <a:xfrm>
            <a:off x="0" y="5805488"/>
            <a:ext cx="11712575" cy="0"/>
          </a:xfrm>
          <a:prstGeom prst="straightConnector1">
            <a:avLst/>
          </a:prstGeom>
          <a:ln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文本框 41">
            <a:extLst>
              <a:ext uri="{FF2B5EF4-FFF2-40B4-BE49-F238E27FC236}">
                <a16:creationId xmlns:a16="http://schemas.microsoft.com/office/drawing/2014/main" id="{ECEFB99D-3D4B-4E9A-AE0C-132C50D347DD}"/>
              </a:ext>
            </a:extLst>
          </p:cNvPr>
          <p:cNvSpPr txBox="1"/>
          <p:nvPr/>
        </p:nvSpPr>
        <p:spPr>
          <a:xfrm>
            <a:off x="1027290" y="4014597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latin typeface="+mj-ea"/>
                <a:ea typeface="+mj-ea"/>
              </a:rPr>
              <a:t>上市退出</a:t>
            </a: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54DA86C7-BC31-4B7A-A47B-DC14C81C68FF}"/>
              </a:ext>
            </a:extLst>
          </p:cNvPr>
          <p:cNvSpPr txBox="1"/>
          <p:nvPr/>
        </p:nvSpPr>
        <p:spPr>
          <a:xfrm>
            <a:off x="3887331" y="4014597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latin typeface="+mj-ea"/>
                <a:ea typeface="+mj-ea"/>
              </a:rPr>
              <a:t>股权转让</a:t>
            </a: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888459AC-E229-470B-B3C8-174944A956C7}"/>
              </a:ext>
            </a:extLst>
          </p:cNvPr>
          <p:cNvSpPr txBox="1"/>
          <p:nvPr/>
        </p:nvSpPr>
        <p:spPr>
          <a:xfrm>
            <a:off x="6747372" y="4014597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latin typeface="+mj-ea"/>
                <a:ea typeface="+mj-ea"/>
              </a:rPr>
              <a:t>企业并购</a:t>
            </a: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49685192-EC6F-49D6-8A4A-EA7950C6FBC6}"/>
              </a:ext>
            </a:extLst>
          </p:cNvPr>
          <p:cNvSpPr txBox="1"/>
          <p:nvPr/>
        </p:nvSpPr>
        <p:spPr>
          <a:xfrm>
            <a:off x="9607414" y="4014597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latin typeface="+mj-ea"/>
                <a:ea typeface="+mj-ea"/>
              </a:rPr>
              <a:t>股东回购</a:t>
            </a: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0796A2D3-4C4F-4B55-9F48-2FB606773F58}"/>
              </a:ext>
            </a:extLst>
          </p:cNvPr>
          <p:cNvSpPr txBox="1"/>
          <p:nvPr/>
        </p:nvSpPr>
        <p:spPr>
          <a:xfrm>
            <a:off x="8640763" y="2260594"/>
            <a:ext cx="2171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+mj-ea"/>
                <a:ea typeface="+mj-ea"/>
              </a:rPr>
              <a:t>出让股权</a:t>
            </a: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8134DD9F-7FDA-4386-B7C2-A29B2C18E0A2}"/>
              </a:ext>
            </a:extLst>
          </p:cNvPr>
          <p:cNvSpPr txBox="1"/>
          <p:nvPr/>
        </p:nvSpPr>
        <p:spPr>
          <a:xfrm>
            <a:off x="8640763" y="1618740"/>
            <a:ext cx="193682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solidFill>
                  <a:schemeClr val="bg1"/>
                </a:solidFill>
              </a:rPr>
              <a:t>20</a:t>
            </a:r>
            <a:r>
              <a:rPr lang="en-US" altLang="zh-CN" sz="1800" dirty="0">
                <a:solidFill>
                  <a:schemeClr val="bg1"/>
                </a:solidFill>
              </a:rPr>
              <a:t>%</a:t>
            </a:r>
            <a:endParaRPr lang="zh-CN" altLang="en-US" sz="1800" dirty="0">
              <a:solidFill>
                <a:schemeClr val="tx1"/>
              </a:solidFill>
            </a:endParaRPr>
          </a:p>
          <a:p>
            <a:endParaRPr lang="zh-CN" altLang="en-US" dirty="0"/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3ECA31E8-A5F6-4FA2-B0EB-16628BB550EF}"/>
              </a:ext>
            </a:extLst>
          </p:cNvPr>
          <p:cNvSpPr txBox="1"/>
          <p:nvPr/>
        </p:nvSpPr>
        <p:spPr>
          <a:xfrm>
            <a:off x="2795802" y="1618740"/>
            <a:ext cx="19368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solidFill>
                  <a:schemeClr val="bg1"/>
                </a:solidFill>
              </a:rPr>
              <a:t>500</a:t>
            </a:r>
            <a:endParaRPr lang="zh-CN" altLang="en-US" dirty="0"/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1BF10F51-FF0A-468A-9D75-F6F5B1AA9A54}"/>
              </a:ext>
            </a:extLst>
          </p:cNvPr>
          <p:cNvSpPr txBox="1"/>
          <p:nvPr/>
        </p:nvSpPr>
        <p:spPr>
          <a:xfrm>
            <a:off x="3704278" y="1859712"/>
            <a:ext cx="1380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+mn-ea"/>
              </a:rPr>
              <a:t>万元</a:t>
            </a:r>
            <a:endParaRPr lang="zh-CN" altLang="en-US" dirty="0">
              <a:solidFill>
                <a:schemeClr val="tx1"/>
              </a:solidFill>
              <a:latin typeface="+mn-ea"/>
            </a:endParaRPr>
          </a:p>
          <a:p>
            <a:endParaRPr lang="zh-CN" altLang="en-US" dirty="0"/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420BBA9D-961C-43D1-BB49-6FCB16709CB9}"/>
              </a:ext>
            </a:extLst>
          </p:cNvPr>
          <p:cNvSpPr txBox="1"/>
          <p:nvPr/>
        </p:nvSpPr>
        <p:spPr>
          <a:xfrm>
            <a:off x="2795802" y="2260594"/>
            <a:ext cx="2171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+mj-ea"/>
                <a:ea typeface="+mj-ea"/>
              </a:rPr>
              <a:t>拟融资额</a:t>
            </a:r>
          </a:p>
        </p:txBody>
      </p:sp>
      <p:sp>
        <p:nvSpPr>
          <p:cNvPr id="51" name="菱形 50">
            <a:extLst>
              <a:ext uri="{FF2B5EF4-FFF2-40B4-BE49-F238E27FC236}">
                <a16:creationId xmlns:a16="http://schemas.microsoft.com/office/drawing/2014/main" id="{2AB277B3-8E3B-4D50-969D-09BE6903BA4D}"/>
              </a:ext>
            </a:extLst>
          </p:cNvPr>
          <p:cNvSpPr/>
          <p:nvPr/>
        </p:nvSpPr>
        <p:spPr>
          <a:xfrm>
            <a:off x="1645932" y="5626117"/>
            <a:ext cx="362917" cy="358741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52" name="菱形 51">
            <a:extLst>
              <a:ext uri="{FF2B5EF4-FFF2-40B4-BE49-F238E27FC236}">
                <a16:creationId xmlns:a16="http://schemas.microsoft.com/office/drawing/2014/main" id="{76678807-48DB-409F-A1A6-B67D47B07BDA}"/>
              </a:ext>
            </a:extLst>
          </p:cNvPr>
          <p:cNvSpPr/>
          <p:nvPr/>
        </p:nvSpPr>
        <p:spPr>
          <a:xfrm>
            <a:off x="4548630" y="5626117"/>
            <a:ext cx="362917" cy="358741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53" name="菱形 52">
            <a:extLst>
              <a:ext uri="{FF2B5EF4-FFF2-40B4-BE49-F238E27FC236}">
                <a16:creationId xmlns:a16="http://schemas.microsoft.com/office/drawing/2014/main" id="{6DAEE9FF-5A4D-4B05-92CC-F2955582EACD}"/>
              </a:ext>
            </a:extLst>
          </p:cNvPr>
          <p:cNvSpPr/>
          <p:nvPr/>
        </p:nvSpPr>
        <p:spPr>
          <a:xfrm>
            <a:off x="7366013" y="5626117"/>
            <a:ext cx="362917" cy="358741"/>
          </a:xfrm>
          <a:prstGeom prst="diamond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3</a:t>
            </a:r>
            <a:endParaRPr lang="zh-CN" altLang="en-US" dirty="0"/>
          </a:p>
        </p:txBody>
      </p:sp>
      <p:sp>
        <p:nvSpPr>
          <p:cNvPr id="54" name="菱形 53">
            <a:extLst>
              <a:ext uri="{FF2B5EF4-FFF2-40B4-BE49-F238E27FC236}">
                <a16:creationId xmlns:a16="http://schemas.microsoft.com/office/drawing/2014/main" id="{7D44E525-5D5A-4D6E-83ED-777C7C680A41}"/>
              </a:ext>
            </a:extLst>
          </p:cNvPr>
          <p:cNvSpPr/>
          <p:nvPr/>
        </p:nvSpPr>
        <p:spPr>
          <a:xfrm>
            <a:off x="10226055" y="5626117"/>
            <a:ext cx="362917" cy="358741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4</a:t>
            </a:r>
            <a:endParaRPr lang="zh-CN" altLang="en-US" dirty="0"/>
          </a:p>
        </p:txBody>
      </p:sp>
      <p:pic>
        <p:nvPicPr>
          <p:cNvPr id="28" name="图形 27" descr="硬币 轮廓">
            <a:extLst>
              <a:ext uri="{FF2B5EF4-FFF2-40B4-BE49-F238E27FC236}">
                <a16:creationId xmlns:a16="http://schemas.microsoft.com/office/drawing/2014/main" id="{558BB624-6FA1-45F7-95E6-A361B5BA0B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31100" y="1870726"/>
            <a:ext cx="914400" cy="914400"/>
          </a:xfrm>
          <a:prstGeom prst="rect">
            <a:avLst/>
          </a:prstGeom>
        </p:spPr>
      </p:pic>
      <p:pic>
        <p:nvPicPr>
          <p:cNvPr id="3" name="图形 2" descr="靶心 轮廓">
            <a:extLst>
              <a:ext uri="{FF2B5EF4-FFF2-40B4-BE49-F238E27FC236}">
                <a16:creationId xmlns:a16="http://schemas.microsoft.com/office/drawing/2014/main" id="{7CB2B733-D86D-41CF-BA30-519B8C684D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816100" y="1870726"/>
            <a:ext cx="914400" cy="914400"/>
          </a:xfrm>
          <a:prstGeom prst="rect">
            <a:avLst/>
          </a:prstGeom>
        </p:spPr>
      </p:pic>
      <p:sp>
        <p:nvSpPr>
          <p:cNvPr id="7" name="标题 6">
            <a:extLst>
              <a:ext uri="{FF2B5EF4-FFF2-40B4-BE49-F238E27FC236}">
                <a16:creationId xmlns:a16="http://schemas.microsoft.com/office/drawing/2014/main" id="{B612CD93-262D-4CFF-9498-040FEC0CE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融资及退出</a:t>
            </a:r>
          </a:p>
        </p:txBody>
      </p:sp>
      <p:sp>
        <p:nvSpPr>
          <p:cNvPr id="8" name="图片占位符 7" hidden="1">
            <a:extLst>
              <a:ext uri="{FF2B5EF4-FFF2-40B4-BE49-F238E27FC236}">
                <a16:creationId xmlns:a16="http://schemas.microsoft.com/office/drawing/2014/main" id="{B7270F57-EE8A-487D-944A-53799D640897}"/>
              </a:ext>
            </a:extLst>
          </p:cNvPr>
          <p:cNvSpPr>
            <a:spLocks noGrp="1"/>
          </p:cNvSpPr>
          <p:nvPr>
            <p:ph type="pic" sz="quarter" idx="4294967295"/>
          </p:nvPr>
        </p:nvSpPr>
        <p:spPr>
          <a:xfrm>
            <a:off x="9437689" y="383629"/>
            <a:ext cx="2386012" cy="1012825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38722487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id="{03E419D5-7A5B-4688-A59D-7AB9FDCE8D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47" b="30390"/>
          <a:stretch/>
        </p:blipFill>
        <p:spPr>
          <a:xfrm>
            <a:off x="0" y="0"/>
            <a:ext cx="12234904" cy="4245429"/>
          </a:xfrm>
          <a:prstGeom prst="rect">
            <a:avLst/>
          </a:prstGeom>
        </p:spPr>
      </p:pic>
      <p:sp>
        <p:nvSpPr>
          <p:cNvPr id="30" name="矩形 29">
            <a:extLst>
              <a:ext uri="{FF2B5EF4-FFF2-40B4-BE49-F238E27FC236}">
                <a16:creationId xmlns:a16="http://schemas.microsoft.com/office/drawing/2014/main" id="{669F7F87-D4F2-45F8-BD0D-5E582B8322B0}"/>
              </a:ext>
            </a:extLst>
          </p:cNvPr>
          <p:cNvSpPr/>
          <p:nvPr/>
        </p:nvSpPr>
        <p:spPr>
          <a:xfrm>
            <a:off x="0" y="-11533"/>
            <a:ext cx="12192000" cy="4245429"/>
          </a:xfrm>
          <a:prstGeom prst="rect">
            <a:avLst/>
          </a:prstGeom>
          <a:gradFill>
            <a:gsLst>
              <a:gs pos="0">
                <a:schemeClr val="accent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6000" dirty="0">
              <a:solidFill>
                <a:schemeClr val="tx1"/>
              </a:solidFill>
            </a:endParaRPr>
          </a:p>
        </p:txBody>
      </p:sp>
      <p:sp>
        <p:nvSpPr>
          <p:cNvPr id="6" name="矩形: 剪去对角 5">
            <a:extLst>
              <a:ext uri="{FF2B5EF4-FFF2-40B4-BE49-F238E27FC236}">
                <a16:creationId xmlns:a16="http://schemas.microsoft.com/office/drawing/2014/main" id="{82CBECCE-AC3F-4A20-9C06-04E7B548BE0B}"/>
              </a:ext>
            </a:extLst>
          </p:cNvPr>
          <p:cNvSpPr/>
          <p:nvPr/>
        </p:nvSpPr>
        <p:spPr>
          <a:xfrm>
            <a:off x="496625" y="1443274"/>
            <a:ext cx="11252464" cy="4865451"/>
          </a:xfrm>
          <a:prstGeom prst="snip2DiagRect">
            <a:avLst>
              <a:gd name="adj1" fmla="val 0"/>
              <a:gd name="adj2" fmla="val 10548"/>
            </a:avLst>
          </a:prstGeom>
          <a:solidFill>
            <a:schemeClr val="bg1"/>
          </a:solidFill>
          <a:ln>
            <a:noFill/>
          </a:ln>
          <a:effectLst>
            <a:outerShdw blurRad="190500" dist="63500" dir="5400000" algn="t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剪去对角 6">
            <a:extLst>
              <a:ext uri="{FF2B5EF4-FFF2-40B4-BE49-F238E27FC236}">
                <a16:creationId xmlns:a16="http://schemas.microsoft.com/office/drawing/2014/main" id="{CD6F5F3D-17C8-4B39-B656-C9AF3FA6EC5E}"/>
              </a:ext>
            </a:extLst>
          </p:cNvPr>
          <p:cNvSpPr/>
          <p:nvPr/>
        </p:nvSpPr>
        <p:spPr>
          <a:xfrm>
            <a:off x="762000" y="1760862"/>
            <a:ext cx="10731500" cy="676123"/>
          </a:xfrm>
          <a:prstGeom prst="snip2DiagRect">
            <a:avLst>
              <a:gd name="adj1" fmla="val 12581"/>
              <a:gd name="adj2" fmla="val 16667"/>
            </a:avLst>
          </a:prstGeom>
          <a:gradFill>
            <a:gsLst>
              <a:gs pos="0">
                <a:schemeClr val="accent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2" name="表格 5">
            <a:extLst>
              <a:ext uri="{FF2B5EF4-FFF2-40B4-BE49-F238E27FC236}">
                <a16:creationId xmlns:a16="http://schemas.microsoft.com/office/drawing/2014/main" id="{B5BFD20D-C764-415E-8900-2517F2B4B7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1605882"/>
              </p:ext>
            </p:extLst>
          </p:nvPr>
        </p:nvGraphicFramePr>
        <p:xfrm>
          <a:off x="876300" y="1760863"/>
          <a:ext cx="10502898" cy="42454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5026">
                  <a:extLst>
                    <a:ext uri="{9D8B030D-6E8A-4147-A177-3AD203B41FA5}">
                      <a16:colId xmlns:a16="http://schemas.microsoft.com/office/drawing/2014/main" val="2478020750"/>
                    </a:ext>
                  </a:extLst>
                </a:gridCol>
                <a:gridCol w="1585940">
                  <a:extLst>
                    <a:ext uri="{9D8B030D-6E8A-4147-A177-3AD203B41FA5}">
                      <a16:colId xmlns:a16="http://schemas.microsoft.com/office/drawing/2014/main" val="1343723189"/>
                    </a:ext>
                  </a:extLst>
                </a:gridCol>
                <a:gridCol w="1750483">
                  <a:extLst>
                    <a:ext uri="{9D8B030D-6E8A-4147-A177-3AD203B41FA5}">
                      <a16:colId xmlns:a16="http://schemas.microsoft.com/office/drawing/2014/main" val="717054345"/>
                    </a:ext>
                  </a:extLst>
                </a:gridCol>
                <a:gridCol w="1750483">
                  <a:extLst>
                    <a:ext uri="{9D8B030D-6E8A-4147-A177-3AD203B41FA5}">
                      <a16:colId xmlns:a16="http://schemas.microsoft.com/office/drawing/2014/main" val="3862045203"/>
                    </a:ext>
                  </a:extLst>
                </a:gridCol>
                <a:gridCol w="1750483">
                  <a:extLst>
                    <a:ext uri="{9D8B030D-6E8A-4147-A177-3AD203B41FA5}">
                      <a16:colId xmlns:a16="http://schemas.microsoft.com/office/drawing/2014/main" val="3560504022"/>
                    </a:ext>
                  </a:extLst>
                </a:gridCol>
                <a:gridCol w="1750483">
                  <a:extLst>
                    <a:ext uri="{9D8B030D-6E8A-4147-A177-3AD203B41FA5}">
                      <a16:colId xmlns:a16="http://schemas.microsoft.com/office/drawing/2014/main" val="68919868"/>
                    </a:ext>
                  </a:extLst>
                </a:gridCol>
              </a:tblGrid>
              <a:tr h="707572">
                <a:tc>
                  <a:txBody>
                    <a:bodyPr/>
                    <a:lstStyle/>
                    <a:p>
                      <a:pPr algn="ctr"/>
                      <a:endParaRPr lang="zh-CN" altLang="en-US" sz="2400" dirty="0">
                        <a:latin typeface="+mj-ea"/>
                        <a:ea typeface="+mj-ea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>
                          <a:latin typeface="+mj-ea"/>
                          <a:ea typeface="+mj-ea"/>
                        </a:rPr>
                        <a:t>20XX</a:t>
                      </a:r>
                      <a:r>
                        <a:rPr lang="zh-CN" altLang="en-US" sz="2400" dirty="0">
                          <a:latin typeface="+mj-ea"/>
                          <a:ea typeface="+mj-ea"/>
                        </a:rPr>
                        <a:t>年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20XX</a:t>
                      </a:r>
                      <a:r>
                        <a:rPr kumimoji="0" lang="zh-CN" alt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年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20XX</a:t>
                      </a:r>
                      <a:r>
                        <a:rPr kumimoji="0" lang="zh-CN" alt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年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20XX</a:t>
                      </a:r>
                      <a:r>
                        <a:rPr kumimoji="0" lang="zh-CN" alt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年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20XX</a:t>
                      </a:r>
                      <a:r>
                        <a:rPr kumimoji="0" lang="zh-CN" alt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年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866916"/>
                  </a:ext>
                </a:extLst>
              </a:tr>
              <a:tr h="707572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latin typeface="+mj-ea"/>
                          <a:ea typeface="+mj-ea"/>
                        </a:rPr>
                        <a:t>销售收入</a:t>
                      </a:r>
                    </a:p>
                  </a:txBody>
                  <a:tcPr anchor="ctr">
                    <a:lnT w="38100" cmpd="sng">
                      <a:noFill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+mn-ea"/>
                          <a:ea typeface="+mn-ea"/>
                        </a:rPr>
                        <a:t>258</a:t>
                      </a:r>
                      <a:endParaRPr lang="zh-CN" altLang="en-US" dirty="0">
                        <a:latin typeface="+mn-ea"/>
                        <a:ea typeface="+mn-ea"/>
                      </a:endParaRPr>
                    </a:p>
                  </a:txBody>
                  <a:tcPr anchor="ctr">
                    <a:lnT w="38100" cmpd="sng">
                      <a:noFill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384</a:t>
                      </a:r>
                      <a:endParaRPr kumimoji="0" lang="zh-CN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T w="38100" cmpd="sng">
                      <a:noFill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413</a:t>
                      </a:r>
                      <a:endParaRPr kumimoji="0" lang="zh-CN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T w="38100" cmpd="sng">
                      <a:noFill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530</a:t>
                      </a:r>
                      <a:endParaRPr kumimoji="0" lang="zh-CN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T w="38100" cmpd="sng">
                      <a:noFill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660</a:t>
                      </a:r>
                      <a:endParaRPr kumimoji="0" lang="zh-CN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T w="38100" cmpd="sng">
                      <a:noFill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758874"/>
                  </a:ext>
                </a:extLst>
              </a:tr>
              <a:tr h="70757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b="1" dirty="0">
                          <a:latin typeface="+mj-ea"/>
                          <a:ea typeface="+mj-ea"/>
                        </a:rPr>
                        <a:t>税后利润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33.9</a:t>
                      </a:r>
                      <a:endParaRPr kumimoji="0" lang="zh-CN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58.9</a:t>
                      </a:r>
                      <a:endParaRPr kumimoji="0" lang="zh-CN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69</a:t>
                      </a:r>
                      <a:endParaRPr kumimoji="0" lang="zh-CN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110</a:t>
                      </a:r>
                      <a:endParaRPr kumimoji="0" lang="zh-CN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150</a:t>
                      </a:r>
                      <a:endParaRPr kumimoji="0" lang="zh-CN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9317556"/>
                  </a:ext>
                </a:extLst>
              </a:tr>
              <a:tr h="70757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b="1" dirty="0">
                          <a:latin typeface="+mj-ea"/>
                          <a:ea typeface="+mj-ea"/>
                        </a:rPr>
                        <a:t>净利率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13.14%</a:t>
                      </a:r>
                      <a:endParaRPr kumimoji="0" lang="zh-CN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15.33%</a:t>
                      </a:r>
                      <a:endParaRPr kumimoji="0" lang="zh-CN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16.7%</a:t>
                      </a:r>
                      <a:endParaRPr kumimoji="0" lang="zh-CN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20.7%</a:t>
                      </a:r>
                      <a:endParaRPr kumimoji="0" lang="zh-CN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22.7%</a:t>
                      </a:r>
                      <a:endParaRPr kumimoji="0" lang="zh-CN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7227944"/>
                  </a:ext>
                </a:extLst>
              </a:tr>
              <a:tr h="70757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b="1" dirty="0">
                          <a:latin typeface="+mj-ea"/>
                          <a:ea typeface="+mj-ea"/>
                        </a:rPr>
                        <a:t>现金变动净值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239.9</a:t>
                      </a:r>
                      <a:endParaRPr kumimoji="0" lang="zh-CN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275.43</a:t>
                      </a:r>
                      <a:endParaRPr kumimoji="0" lang="zh-CN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393.75</a:t>
                      </a:r>
                      <a:endParaRPr kumimoji="0" lang="zh-CN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421.66</a:t>
                      </a:r>
                      <a:endParaRPr kumimoji="0" lang="zh-CN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432.7</a:t>
                      </a:r>
                      <a:endParaRPr kumimoji="0" lang="zh-CN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477029"/>
                  </a:ext>
                </a:extLst>
              </a:tr>
              <a:tr h="70757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b="1" dirty="0">
                          <a:latin typeface="+mj-ea"/>
                          <a:ea typeface="+mj-ea"/>
                        </a:rPr>
                        <a:t>投资回报率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6.52%</a:t>
                      </a:r>
                      <a:endParaRPr kumimoji="0" lang="zh-CN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6.76%</a:t>
                      </a:r>
                      <a:endParaRPr kumimoji="0" lang="zh-CN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7.31%</a:t>
                      </a:r>
                      <a:endParaRPr kumimoji="0" lang="zh-CN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8.25%</a:t>
                      </a:r>
                      <a:endParaRPr kumimoji="0" lang="zh-CN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8.73%</a:t>
                      </a:r>
                      <a:endParaRPr kumimoji="0" lang="zh-CN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2460404"/>
                  </a:ext>
                </a:extLst>
              </a:tr>
            </a:tbl>
          </a:graphicData>
        </a:graphic>
      </p:graphicFrame>
      <p:grpSp>
        <p:nvGrpSpPr>
          <p:cNvPr id="25" name="组合 24">
            <a:extLst>
              <a:ext uri="{FF2B5EF4-FFF2-40B4-BE49-F238E27FC236}">
                <a16:creationId xmlns:a16="http://schemas.microsoft.com/office/drawing/2014/main" id="{1F95199A-CE6A-4E69-9D77-F9AB06610975}"/>
              </a:ext>
            </a:extLst>
          </p:cNvPr>
          <p:cNvGrpSpPr/>
          <p:nvPr/>
        </p:nvGrpSpPr>
        <p:grpSpPr>
          <a:xfrm>
            <a:off x="570987" y="604146"/>
            <a:ext cx="441297" cy="359054"/>
            <a:chOff x="-588270" y="414241"/>
            <a:chExt cx="841585" cy="684743"/>
          </a:xfrm>
          <a:solidFill>
            <a:schemeClr val="bg1"/>
          </a:solidFill>
        </p:grpSpPr>
        <p:sp>
          <p:nvSpPr>
            <p:cNvPr id="26" name="图文框 25">
              <a:extLst>
                <a:ext uri="{FF2B5EF4-FFF2-40B4-BE49-F238E27FC236}">
                  <a16:creationId xmlns:a16="http://schemas.microsoft.com/office/drawing/2014/main" id="{1308A1E1-9F44-43D4-9E84-A3FC925E24F8}"/>
                </a:ext>
              </a:extLst>
            </p:cNvPr>
            <p:cNvSpPr/>
            <p:nvPr/>
          </p:nvSpPr>
          <p:spPr>
            <a:xfrm rot="2700000">
              <a:off x="-588270" y="414241"/>
              <a:ext cx="684743" cy="684743"/>
            </a:xfrm>
            <a:prstGeom prst="frame">
              <a:avLst>
                <a:gd name="adj1" fmla="val 24641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27" name="图文框 26">
              <a:extLst>
                <a:ext uri="{FF2B5EF4-FFF2-40B4-BE49-F238E27FC236}">
                  <a16:creationId xmlns:a16="http://schemas.microsoft.com/office/drawing/2014/main" id="{E6BCDF8B-D1D3-477A-A009-6B1F70F8BE88}"/>
                </a:ext>
              </a:extLst>
            </p:cNvPr>
            <p:cNvSpPr/>
            <p:nvPr/>
          </p:nvSpPr>
          <p:spPr>
            <a:xfrm rot="2700000">
              <a:off x="-431428" y="414241"/>
              <a:ext cx="684743" cy="684743"/>
            </a:xfrm>
            <a:prstGeom prst="frame">
              <a:avLst>
                <a:gd name="adj1" fmla="val 24641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3" name="标题 2">
            <a:extLst>
              <a:ext uri="{FF2B5EF4-FFF2-40B4-BE49-F238E27FC236}">
                <a16:creationId xmlns:a16="http://schemas.microsoft.com/office/drawing/2014/main" id="{66C14D11-8EB0-4361-8895-5EE4FCA74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收益预计</a:t>
            </a:r>
          </a:p>
        </p:txBody>
      </p:sp>
      <p:pic>
        <p:nvPicPr>
          <p:cNvPr id="8" name="图片占位符 7">
            <a:extLst>
              <a:ext uri="{FF2B5EF4-FFF2-40B4-BE49-F238E27FC236}">
                <a16:creationId xmlns:a16="http://schemas.microsoft.com/office/drawing/2014/main" id="{74008FDF-EA7A-4F78-809F-628D29CFEE90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1" b="2871"/>
          <a:stretch>
            <a:fillRect/>
          </a:stretch>
        </p:blipFill>
        <p:spPr>
          <a:xfrm>
            <a:off x="838200" y="1825625"/>
            <a:ext cx="1051560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6441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9">
            <a:extLst>
              <a:ext uri="{FF2B5EF4-FFF2-40B4-BE49-F238E27FC236}">
                <a16:creationId xmlns:a16="http://schemas.microsoft.com/office/drawing/2014/main" id="{871B90E2-86AF-44A1-BC7F-CDBE7FCB8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CN" altLang="en-US" sz="6000" b="1" spc="400" dirty="0">
                <a:solidFill>
                  <a:prstClr val="white"/>
                </a:solidFill>
              </a:rPr>
              <a:t>公司简介</a:t>
            </a:r>
            <a:endParaRPr lang="zh-CN" altLang="en-US" dirty="0"/>
          </a:p>
        </p:txBody>
      </p:sp>
      <p:sp>
        <p:nvSpPr>
          <p:cNvPr id="11" name="文本占位符 10">
            <a:extLst>
              <a:ext uri="{FF2B5EF4-FFF2-40B4-BE49-F238E27FC236}">
                <a16:creationId xmlns:a16="http://schemas.microsoft.com/office/drawing/2014/main" id="{3DA89773-4EE9-4FE0-B01F-6D298DA5BA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01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722989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 descr="高楼大厦的景色&#10;&#10;描述已自动生成">
            <a:extLst>
              <a:ext uri="{FF2B5EF4-FFF2-40B4-BE49-F238E27FC236}">
                <a16:creationId xmlns:a16="http://schemas.microsoft.com/office/drawing/2014/main" id="{1067E207-2377-47CA-85B3-261CCD864E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769"/>
          <a:stretch/>
        </p:blipFill>
        <p:spPr>
          <a:xfrm>
            <a:off x="0" y="0"/>
            <a:ext cx="12212877" cy="6858000"/>
          </a:xfrm>
          <a:prstGeom prst="rect">
            <a:avLst/>
          </a:prstGeom>
        </p:spPr>
      </p:pic>
      <p:sp>
        <p:nvSpPr>
          <p:cNvPr id="48" name="矩形 47">
            <a:extLst>
              <a:ext uri="{FF2B5EF4-FFF2-40B4-BE49-F238E27FC236}">
                <a16:creationId xmlns:a16="http://schemas.microsoft.com/office/drawing/2014/main" id="{407422C1-C6A0-4461-9170-87086933416E}"/>
              </a:ext>
            </a:extLst>
          </p:cNvPr>
          <p:cNvSpPr/>
          <p:nvPr/>
        </p:nvSpPr>
        <p:spPr>
          <a:xfrm>
            <a:off x="304800" y="272717"/>
            <a:ext cx="11582400" cy="625642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菱形 8">
            <a:extLst>
              <a:ext uri="{FF2B5EF4-FFF2-40B4-BE49-F238E27FC236}">
                <a16:creationId xmlns:a16="http://schemas.microsoft.com/office/drawing/2014/main" id="{4F1125FE-F438-4436-919B-9C8CB91DB869}"/>
              </a:ext>
            </a:extLst>
          </p:cNvPr>
          <p:cNvSpPr/>
          <p:nvPr/>
        </p:nvSpPr>
        <p:spPr>
          <a:xfrm>
            <a:off x="1308100" y="1870629"/>
            <a:ext cx="1594884" cy="1594884"/>
          </a:xfrm>
          <a:prstGeom prst="diamond">
            <a:avLst/>
          </a:prstGeom>
          <a:noFill/>
          <a:ln>
            <a:gradFill>
              <a:gsLst>
                <a:gs pos="84000">
                  <a:schemeClr val="accent1"/>
                </a:gs>
                <a:gs pos="16000">
                  <a:schemeClr val="accent1"/>
                </a:gs>
                <a:gs pos="49000">
                  <a:schemeClr val="accent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A52BF46F-5C65-4557-8DFA-4A1B4F6063B1}"/>
              </a:ext>
            </a:extLst>
          </p:cNvPr>
          <p:cNvSpPr txBox="1"/>
          <p:nvPr/>
        </p:nvSpPr>
        <p:spPr>
          <a:xfrm>
            <a:off x="1335160" y="3999601"/>
            <a:ext cx="14225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chemeClr val="accent1"/>
                </a:solidFill>
              </a:rPr>
              <a:t>2500</a:t>
            </a:r>
            <a:endParaRPr lang="zh-CN" altLang="en-US" sz="4000" b="1" dirty="0">
              <a:solidFill>
                <a:schemeClr val="accent1"/>
              </a:solidFill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C994FA28-26E9-418E-99E4-873FC2D5D5E8}"/>
              </a:ext>
            </a:extLst>
          </p:cNvPr>
          <p:cNvSpPr txBox="1"/>
          <p:nvPr/>
        </p:nvSpPr>
        <p:spPr>
          <a:xfrm>
            <a:off x="2570944" y="4230432"/>
            <a:ext cx="5896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accent1"/>
                </a:solidFill>
              </a:rPr>
              <a:t>万元</a:t>
            </a:r>
          </a:p>
        </p:txBody>
      </p:sp>
      <p:sp>
        <p:nvSpPr>
          <p:cNvPr id="23" name="菱形 22">
            <a:extLst>
              <a:ext uri="{FF2B5EF4-FFF2-40B4-BE49-F238E27FC236}">
                <a16:creationId xmlns:a16="http://schemas.microsoft.com/office/drawing/2014/main" id="{0782D174-315D-43B4-9FD9-0F1FA174E20F}"/>
              </a:ext>
            </a:extLst>
          </p:cNvPr>
          <p:cNvSpPr/>
          <p:nvPr/>
        </p:nvSpPr>
        <p:spPr>
          <a:xfrm>
            <a:off x="9289016" y="1870629"/>
            <a:ext cx="1594884" cy="1594884"/>
          </a:xfrm>
          <a:prstGeom prst="diamond">
            <a:avLst/>
          </a:prstGeom>
          <a:noFill/>
          <a:ln>
            <a:gradFill>
              <a:gsLst>
                <a:gs pos="84000">
                  <a:schemeClr val="accent1"/>
                </a:gs>
                <a:gs pos="16000">
                  <a:schemeClr val="accent1"/>
                </a:gs>
                <a:gs pos="49000">
                  <a:schemeClr val="accent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A0611779-1524-48E4-9011-E19BB3384AAE}"/>
              </a:ext>
            </a:extLst>
          </p:cNvPr>
          <p:cNvSpPr txBox="1"/>
          <p:nvPr/>
        </p:nvSpPr>
        <p:spPr>
          <a:xfrm>
            <a:off x="9302545" y="3999601"/>
            <a:ext cx="13573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chemeClr val="accent1"/>
                </a:solidFill>
              </a:rPr>
              <a:t>2500</a:t>
            </a:r>
            <a:endParaRPr lang="zh-CN" altLang="en-US" sz="4000" b="1" dirty="0">
              <a:solidFill>
                <a:schemeClr val="accent1"/>
              </a:solidFill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EE443EBD-4899-4DA4-882B-0BEDD2341C2E}"/>
              </a:ext>
            </a:extLst>
          </p:cNvPr>
          <p:cNvSpPr txBox="1"/>
          <p:nvPr/>
        </p:nvSpPr>
        <p:spPr>
          <a:xfrm>
            <a:off x="10517649" y="4265665"/>
            <a:ext cx="5896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accent1"/>
                </a:solidFill>
              </a:rPr>
              <a:t>万元</a:t>
            </a:r>
          </a:p>
        </p:txBody>
      </p:sp>
      <p:sp>
        <p:nvSpPr>
          <p:cNvPr id="28" name="菱形 27">
            <a:extLst>
              <a:ext uri="{FF2B5EF4-FFF2-40B4-BE49-F238E27FC236}">
                <a16:creationId xmlns:a16="http://schemas.microsoft.com/office/drawing/2014/main" id="{2C6E4AED-4B84-4997-8BF3-4F02D64BD994}"/>
              </a:ext>
            </a:extLst>
          </p:cNvPr>
          <p:cNvSpPr/>
          <p:nvPr/>
        </p:nvSpPr>
        <p:spPr>
          <a:xfrm>
            <a:off x="5260458" y="1870629"/>
            <a:ext cx="1594884" cy="1594884"/>
          </a:xfrm>
          <a:prstGeom prst="diamond">
            <a:avLst/>
          </a:prstGeom>
          <a:noFill/>
          <a:ln>
            <a:gradFill>
              <a:gsLst>
                <a:gs pos="84000">
                  <a:schemeClr val="accent1"/>
                </a:gs>
                <a:gs pos="16000">
                  <a:schemeClr val="accent1"/>
                </a:gs>
                <a:gs pos="49000">
                  <a:schemeClr val="accent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6F57776D-ACC9-44FD-9645-B4EF4E4018AB}"/>
              </a:ext>
            </a:extLst>
          </p:cNvPr>
          <p:cNvSpPr txBox="1"/>
          <p:nvPr/>
        </p:nvSpPr>
        <p:spPr>
          <a:xfrm>
            <a:off x="5287518" y="4091933"/>
            <a:ext cx="978195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altLang="zh-CN" sz="4000" b="1" dirty="0">
                <a:solidFill>
                  <a:schemeClr val="accent1"/>
                </a:solidFill>
              </a:rPr>
              <a:t>500</a:t>
            </a:r>
            <a:endParaRPr lang="zh-CN" altLang="en-US" sz="4000" b="1" dirty="0">
              <a:solidFill>
                <a:schemeClr val="accent1"/>
              </a:solidFill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33E003C4-C1E5-47BE-8E2B-64D94FF67A33}"/>
              </a:ext>
            </a:extLst>
          </p:cNvPr>
          <p:cNvSpPr txBox="1"/>
          <p:nvPr/>
        </p:nvSpPr>
        <p:spPr>
          <a:xfrm>
            <a:off x="6325219" y="4322765"/>
            <a:ext cx="58962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1600" dirty="0">
                <a:solidFill>
                  <a:schemeClr val="accent1"/>
                </a:solidFill>
              </a:rPr>
              <a:t>万元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2F0C5F92-B20D-4E83-B60C-E37CCAEDAB46}"/>
              </a:ext>
            </a:extLst>
          </p:cNvPr>
          <p:cNvSpPr txBox="1"/>
          <p:nvPr/>
        </p:nvSpPr>
        <p:spPr>
          <a:xfrm>
            <a:off x="1528373" y="4839504"/>
            <a:ext cx="1422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+mj-ea"/>
                <a:ea typeface="+mj-ea"/>
              </a:rPr>
              <a:t>平均收入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5D930D62-9397-48EE-8F39-0BA1AA843E9E}"/>
              </a:ext>
            </a:extLst>
          </p:cNvPr>
          <p:cNvSpPr txBox="1"/>
          <p:nvPr/>
        </p:nvSpPr>
        <p:spPr>
          <a:xfrm>
            <a:off x="5163879" y="4839504"/>
            <a:ext cx="18642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latin typeface="+mj-ea"/>
                <a:ea typeface="+mj-ea"/>
              </a:rPr>
              <a:t>年均净利润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559156CB-E4CD-4DB2-BFE1-A2851A853077}"/>
              </a:ext>
            </a:extLst>
          </p:cNvPr>
          <p:cNvSpPr txBox="1"/>
          <p:nvPr/>
        </p:nvSpPr>
        <p:spPr>
          <a:xfrm>
            <a:off x="9385104" y="4839504"/>
            <a:ext cx="14326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+mj-ea"/>
                <a:ea typeface="+mj-ea"/>
              </a:rPr>
              <a:t>公司估值</a:t>
            </a:r>
          </a:p>
        </p:txBody>
      </p:sp>
      <p:pic>
        <p:nvPicPr>
          <p:cNvPr id="14" name="图形 13" descr="钱 轮廓">
            <a:extLst>
              <a:ext uri="{FF2B5EF4-FFF2-40B4-BE49-F238E27FC236}">
                <a16:creationId xmlns:a16="http://schemas.microsoft.com/office/drawing/2014/main" id="{C28042F0-2F80-4279-9B47-D9D90F6620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5542" y="2308071"/>
            <a:ext cx="720000" cy="720000"/>
          </a:xfrm>
          <a:prstGeom prst="rect">
            <a:avLst/>
          </a:prstGeom>
        </p:spPr>
      </p:pic>
      <p:pic>
        <p:nvPicPr>
          <p:cNvPr id="17" name="图形 16" descr="税 轮廓">
            <a:extLst>
              <a:ext uri="{FF2B5EF4-FFF2-40B4-BE49-F238E27FC236}">
                <a16:creationId xmlns:a16="http://schemas.microsoft.com/office/drawing/2014/main" id="{CAF165D3-EE05-4FD1-B880-3DA8D37212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697900" y="2308071"/>
            <a:ext cx="720000" cy="720000"/>
          </a:xfrm>
          <a:prstGeom prst="rect">
            <a:avLst/>
          </a:prstGeom>
        </p:spPr>
      </p:pic>
      <p:pic>
        <p:nvPicPr>
          <p:cNvPr id="19" name="图形 18" descr="银行 轮廓">
            <a:extLst>
              <a:ext uri="{FF2B5EF4-FFF2-40B4-BE49-F238E27FC236}">
                <a16:creationId xmlns:a16="http://schemas.microsoft.com/office/drawing/2014/main" id="{D8111B1E-0C51-40DF-BEF2-9450583884D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726458" y="2308071"/>
            <a:ext cx="720000" cy="720000"/>
          </a:xfrm>
          <a:prstGeom prst="rect">
            <a:avLst/>
          </a:prstGeom>
        </p:spPr>
      </p:pic>
      <p:grpSp>
        <p:nvGrpSpPr>
          <p:cNvPr id="44" name="组合 43">
            <a:extLst>
              <a:ext uri="{FF2B5EF4-FFF2-40B4-BE49-F238E27FC236}">
                <a16:creationId xmlns:a16="http://schemas.microsoft.com/office/drawing/2014/main" id="{8F530AD6-7EFE-4CED-ACF8-6DC7238D55BF}"/>
              </a:ext>
            </a:extLst>
          </p:cNvPr>
          <p:cNvGrpSpPr/>
          <p:nvPr/>
        </p:nvGrpSpPr>
        <p:grpSpPr>
          <a:xfrm>
            <a:off x="570987" y="599626"/>
            <a:ext cx="441297" cy="359054"/>
            <a:chOff x="-588270" y="414241"/>
            <a:chExt cx="841585" cy="684743"/>
          </a:xfrm>
        </p:grpSpPr>
        <p:sp>
          <p:nvSpPr>
            <p:cNvPr id="45" name="图文框 44">
              <a:extLst>
                <a:ext uri="{FF2B5EF4-FFF2-40B4-BE49-F238E27FC236}">
                  <a16:creationId xmlns:a16="http://schemas.microsoft.com/office/drawing/2014/main" id="{718E73E1-467E-4ED6-A203-027E18B89F75}"/>
                </a:ext>
              </a:extLst>
            </p:cNvPr>
            <p:cNvSpPr/>
            <p:nvPr/>
          </p:nvSpPr>
          <p:spPr>
            <a:xfrm rot="2700000">
              <a:off x="-588270" y="414241"/>
              <a:ext cx="684743" cy="684743"/>
            </a:xfrm>
            <a:prstGeom prst="frame">
              <a:avLst>
                <a:gd name="adj1" fmla="val 24641"/>
              </a:avLst>
            </a:prstGeom>
            <a:gradFill>
              <a:gsLst>
                <a:gs pos="0">
                  <a:schemeClr val="accent2">
                    <a:alpha val="65000"/>
                  </a:schemeClr>
                </a:gs>
                <a:gs pos="100000">
                  <a:schemeClr val="accent1">
                    <a:alpha val="6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图文框 45">
              <a:extLst>
                <a:ext uri="{FF2B5EF4-FFF2-40B4-BE49-F238E27FC236}">
                  <a16:creationId xmlns:a16="http://schemas.microsoft.com/office/drawing/2014/main" id="{99101FB4-6635-4DB3-9AF4-37313F1E7B2B}"/>
                </a:ext>
              </a:extLst>
            </p:cNvPr>
            <p:cNvSpPr/>
            <p:nvPr/>
          </p:nvSpPr>
          <p:spPr>
            <a:xfrm rot="2700000">
              <a:off x="-431428" y="414241"/>
              <a:ext cx="684743" cy="684743"/>
            </a:xfrm>
            <a:prstGeom prst="frame">
              <a:avLst>
                <a:gd name="adj1" fmla="val 24641"/>
              </a:avLst>
            </a:prstGeom>
            <a:gradFill>
              <a:gsLst>
                <a:gs pos="0">
                  <a:schemeClr val="accent2">
                    <a:alpha val="30000"/>
                  </a:schemeClr>
                </a:gs>
                <a:gs pos="100000">
                  <a:schemeClr val="accent1">
                    <a:alpha val="30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标题 1">
            <a:extLst>
              <a:ext uri="{FF2B5EF4-FFF2-40B4-BE49-F238E27FC236}">
                <a16:creationId xmlns:a16="http://schemas.microsoft.com/office/drawing/2014/main" id="{F70B45AF-35CF-4F76-ABC3-CC1E03D13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财务指标</a:t>
            </a:r>
          </a:p>
        </p:txBody>
      </p:sp>
    </p:spTree>
    <p:extLst>
      <p:ext uri="{BB962C8B-B14F-4D97-AF65-F5344CB8AC3E}">
        <p14:creationId xmlns:p14="http://schemas.microsoft.com/office/powerpoint/2010/main" val="42453658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5D9F185D-97CD-402D-BFDD-EC7CEC9FA7E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THANK YOU FOR WATCHING</a:t>
            </a: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3910631D-6DE5-4551-AC66-7529E864EE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谢谢观看</a:t>
            </a:r>
          </a:p>
        </p:txBody>
      </p:sp>
    </p:spTree>
    <p:extLst>
      <p:ext uri="{BB962C8B-B14F-4D97-AF65-F5344CB8AC3E}">
        <p14:creationId xmlns:p14="http://schemas.microsoft.com/office/powerpoint/2010/main" val="5154117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占位符 1">
            <a:extLst>
              <a:ext uri="{FF2B5EF4-FFF2-40B4-BE49-F238E27FC236}">
                <a16:creationId xmlns:a16="http://schemas.microsoft.com/office/drawing/2014/main" id="{AEC93969-CD9A-4486-9562-EE8E3C348009}"/>
              </a:ext>
            </a:extLst>
          </p:cNvPr>
          <p:cNvSpPr txBox="1">
            <a:spLocks/>
          </p:cNvSpPr>
          <p:nvPr/>
        </p:nvSpPr>
        <p:spPr>
          <a:xfrm>
            <a:off x="440603" y="182445"/>
            <a:ext cx="1657138" cy="28725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b="0" i="0" kern="120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panose="020B0502040204020203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zh-CN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OfficePLUS.cn</a:t>
            </a:r>
            <a:endParaRPr kumimoji="1" lang="zh-CN" alt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</p:txBody>
      </p:sp>
      <p:sp>
        <p:nvSpPr>
          <p:cNvPr id="10" name="文本占位符 2">
            <a:extLst>
              <a:ext uri="{FF2B5EF4-FFF2-40B4-BE49-F238E27FC236}">
                <a16:creationId xmlns:a16="http://schemas.microsoft.com/office/drawing/2014/main" id="{DDE1FC7A-A7AF-4896-9C25-74E2F048740A}"/>
              </a:ext>
            </a:extLst>
          </p:cNvPr>
          <p:cNvSpPr txBox="1">
            <a:spLocks/>
          </p:cNvSpPr>
          <p:nvPr/>
        </p:nvSpPr>
        <p:spPr>
          <a:xfrm>
            <a:off x="4153012" y="759876"/>
            <a:ext cx="7074345" cy="539918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英文 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Arial Black/Arial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中文 微软雅黑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/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微软雅黑 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light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标题 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1.0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正文 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1.2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GB" altLang="zh-CN" dirty="0" err="1">
                <a:solidFill>
                  <a:srgbClr val="FFFFFF"/>
                </a:solidFill>
              </a:rPr>
              <a:t>Pexels</a:t>
            </a:r>
            <a:endParaRPr kumimoji="1" lang="en-GB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GB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本网站所提供的任何信息内容（包括但不限于 </a:t>
            </a:r>
            <a:r>
              <a:rPr kumimoji="1" lang="en-GB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PPT 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模板、</a:t>
            </a:r>
            <a:r>
              <a:rPr kumimoji="1" lang="en-GB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Word 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文档、</a:t>
            </a:r>
            <a:r>
              <a:rPr kumimoji="1" lang="en-GB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Excel 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图表、图片素材等）均受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《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中华人民共和国著作权法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》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、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《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信息网络传播权保护条例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》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及其他适用的法律法规的保护，未经权利人书面明确授权，信息内容的任何部分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(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包括图片或图表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)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不得被全部或部分的复制、传播、销售，否则将承担法律责任。</a:t>
            </a: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萱萱</a:t>
            </a:r>
          </a:p>
        </p:txBody>
      </p:sp>
      <p:sp>
        <p:nvSpPr>
          <p:cNvPr id="11" name="文本占位符 4">
            <a:extLst>
              <a:ext uri="{FF2B5EF4-FFF2-40B4-BE49-F238E27FC236}">
                <a16:creationId xmlns:a16="http://schemas.microsoft.com/office/drawing/2014/main" id="{9AB08971-512A-4912-BF2F-1954AA7FCFEE}"/>
              </a:ext>
            </a:extLst>
          </p:cNvPr>
          <p:cNvSpPr txBox="1">
            <a:spLocks/>
          </p:cNvSpPr>
          <p:nvPr/>
        </p:nvSpPr>
        <p:spPr>
          <a:xfrm>
            <a:off x="440603" y="759873"/>
            <a:ext cx="1657138" cy="44026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865" b="0" i="0" kern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86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标注</a:t>
            </a:r>
            <a:endParaRPr kumimoji="1" lang="zh-CN" altLang="en-US" sz="1865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占位符 7">
            <a:extLst>
              <a:ext uri="{FF2B5EF4-FFF2-40B4-BE49-F238E27FC236}">
                <a16:creationId xmlns:a16="http://schemas.microsoft.com/office/drawing/2014/main" id="{011415CB-7B48-4055-B313-B2BAD0B63910}"/>
              </a:ext>
            </a:extLst>
          </p:cNvPr>
          <p:cNvSpPr txBox="1">
            <a:spLocks/>
          </p:cNvSpPr>
          <p:nvPr/>
        </p:nvSpPr>
        <p:spPr>
          <a:xfrm>
            <a:off x="2378000" y="759876"/>
            <a:ext cx="1494754" cy="539918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字体使用</a:t>
            </a: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行距</a:t>
            </a: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素材</a:t>
            </a: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声明</a:t>
            </a: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作者</a:t>
            </a:r>
          </a:p>
        </p:txBody>
      </p:sp>
    </p:spTree>
    <p:extLst>
      <p:ext uri="{BB962C8B-B14F-4D97-AF65-F5344CB8AC3E}">
        <p14:creationId xmlns:p14="http://schemas.microsoft.com/office/powerpoint/2010/main" val="13379485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框 27">
            <a:extLst>
              <a:ext uri="{FF2B5EF4-FFF2-40B4-BE49-F238E27FC236}">
                <a16:creationId xmlns:a16="http://schemas.microsoft.com/office/drawing/2014/main" id="{1E404458-84D4-452F-B08D-07E470DF8E46}"/>
              </a:ext>
            </a:extLst>
          </p:cNvPr>
          <p:cNvSpPr txBox="1"/>
          <p:nvPr/>
        </p:nvSpPr>
        <p:spPr>
          <a:xfrm>
            <a:off x="482599" y="5663184"/>
            <a:ext cx="11231597" cy="5675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lnSpc>
                <a:spcPct val="120000"/>
              </a:lnSpc>
              <a:defRPr/>
            </a:pPr>
            <a:r>
              <a:rPr lang="zh-CN" altLang="en-US" sz="1600" dirty="0">
                <a:latin typeface="+mn-ea"/>
              </a:rPr>
              <a:t>上海</a:t>
            </a:r>
            <a:r>
              <a:rPr lang="en-US" altLang="zh-CN" sz="1600" dirty="0" err="1">
                <a:latin typeface="+mn-ea"/>
              </a:rPr>
              <a:t>Micsoft</a:t>
            </a:r>
            <a:r>
              <a:rPr lang="zh-CN" altLang="en-US" sz="1600" dirty="0">
                <a:latin typeface="+mn-ea"/>
              </a:rPr>
              <a:t>有限公司是根据上海市外包服务产业发展规划要求，引进南方第一财经门户的技术和人才，组建的多元化第三方金融服务企业，致力于金融后台相关数据的运营服务及担保业务。成立于</a:t>
            </a:r>
            <a:r>
              <a:rPr lang="en-US" altLang="zh-CN" sz="1600" dirty="0">
                <a:latin typeface="+mn-ea"/>
              </a:rPr>
              <a:t>20XX</a:t>
            </a:r>
            <a:r>
              <a:rPr lang="zh-CN" altLang="en-US" sz="1600" dirty="0">
                <a:latin typeface="+mn-ea"/>
              </a:rPr>
              <a:t>年，注册资金</a:t>
            </a:r>
            <a:r>
              <a:rPr lang="en-US" altLang="zh-CN" sz="1600" dirty="0">
                <a:latin typeface="+mn-ea"/>
              </a:rPr>
              <a:t>X00</a:t>
            </a:r>
            <a:r>
              <a:rPr lang="zh-CN" altLang="en-US" sz="1600" dirty="0">
                <a:latin typeface="+mn-ea"/>
              </a:rPr>
              <a:t>万元。</a:t>
            </a:r>
            <a:endParaRPr lang="en-US" altLang="zh-CN" sz="1600" dirty="0">
              <a:latin typeface="+mn-ea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3A90759-08BE-4D7F-AE77-3436FC4B9BB7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86" b="28086"/>
          <a:stretch/>
        </p:blipFill>
        <p:spPr>
          <a:xfrm>
            <a:off x="5733" y="1341676"/>
            <a:ext cx="12218351" cy="3569171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65AD9E6B-9156-4593-9C3A-C4305E903110}"/>
              </a:ext>
            </a:extLst>
          </p:cNvPr>
          <p:cNvSpPr txBox="1"/>
          <p:nvPr/>
        </p:nvSpPr>
        <p:spPr>
          <a:xfrm>
            <a:off x="482600" y="5207293"/>
            <a:ext cx="440010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2400" b="1" dirty="0">
                <a:solidFill>
                  <a:schemeClr val="accent1"/>
                </a:solidFill>
                <a:latin typeface="+mj-ea"/>
                <a:ea typeface="+mj-ea"/>
              </a:rPr>
              <a:t>XXX</a:t>
            </a:r>
            <a:r>
              <a:rPr lang="zh-CN" altLang="en-US" sz="2400" b="1" dirty="0">
                <a:solidFill>
                  <a:schemeClr val="accent1"/>
                </a:solidFill>
                <a:latin typeface="+mj-ea"/>
                <a:ea typeface="+mj-ea"/>
              </a:rPr>
              <a:t>有限公司</a:t>
            </a: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9530D7B0-0650-4A43-87EA-F3A83051DF92}"/>
              </a:ext>
            </a:extLst>
          </p:cNvPr>
          <p:cNvGrpSpPr/>
          <p:nvPr/>
        </p:nvGrpSpPr>
        <p:grpSpPr>
          <a:xfrm flipH="1" flipV="1">
            <a:off x="4465875" y="5356492"/>
            <a:ext cx="6767811" cy="114146"/>
            <a:chOff x="3134024" y="3975108"/>
            <a:chExt cx="5357860" cy="90365"/>
          </a:xfrm>
        </p:grpSpPr>
        <p:sp>
          <p:nvSpPr>
            <p:cNvPr id="24" name="椭圆 23">
              <a:extLst>
                <a:ext uri="{FF2B5EF4-FFF2-40B4-BE49-F238E27FC236}">
                  <a16:creationId xmlns:a16="http://schemas.microsoft.com/office/drawing/2014/main" id="{D3DC23C4-78BD-4C66-B010-458C689A3315}"/>
                </a:ext>
              </a:extLst>
            </p:cNvPr>
            <p:cNvSpPr/>
            <p:nvPr/>
          </p:nvSpPr>
          <p:spPr>
            <a:xfrm>
              <a:off x="3134024" y="3975108"/>
              <a:ext cx="90367" cy="9036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cxnSp>
          <p:nvCxnSpPr>
            <p:cNvPr id="25" name="直接连接符 24">
              <a:extLst>
                <a:ext uri="{FF2B5EF4-FFF2-40B4-BE49-F238E27FC236}">
                  <a16:creationId xmlns:a16="http://schemas.microsoft.com/office/drawing/2014/main" id="{4A80C520-355D-4EDC-BA32-40569F30EE2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24391" y="4027212"/>
              <a:ext cx="5267493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六边形 1">
            <a:extLst>
              <a:ext uri="{FF2B5EF4-FFF2-40B4-BE49-F238E27FC236}">
                <a16:creationId xmlns:a16="http://schemas.microsoft.com/office/drawing/2014/main" id="{684F02D9-439B-4462-8957-89057BE0D4FA}"/>
              </a:ext>
            </a:extLst>
          </p:cNvPr>
          <p:cNvSpPr/>
          <p:nvPr/>
        </p:nvSpPr>
        <p:spPr>
          <a:xfrm>
            <a:off x="3447218" y="1338229"/>
            <a:ext cx="5297565" cy="3569171"/>
          </a:xfrm>
          <a:prstGeom prst="hexagon">
            <a:avLst/>
          </a:prstGeom>
          <a:gradFill>
            <a:gsLst>
              <a:gs pos="0">
                <a:schemeClr val="accent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C797DE7D-A710-473B-A0E7-0569C47BC99A}"/>
              </a:ext>
            </a:extLst>
          </p:cNvPr>
          <p:cNvSpPr txBox="1"/>
          <p:nvPr/>
        </p:nvSpPr>
        <p:spPr>
          <a:xfrm>
            <a:off x="5198977" y="1642304"/>
            <a:ext cx="182972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+mj-ea"/>
                <a:ea typeface="+mj-ea"/>
              </a:rPr>
              <a:t>企业坐标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67895D04-0531-4C00-86EF-56D8A4AF9A70}"/>
              </a:ext>
            </a:extLst>
          </p:cNvPr>
          <p:cNvSpPr txBox="1"/>
          <p:nvPr/>
        </p:nvSpPr>
        <p:spPr>
          <a:xfrm>
            <a:off x="5198977" y="2040087"/>
            <a:ext cx="2666873" cy="5675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lnSpc>
                <a:spcPct val="120000"/>
              </a:lnSpc>
              <a:defRPr/>
            </a:pPr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坐落于</a:t>
            </a:r>
            <a:r>
              <a:rPr lang="en-US" altLang="zh-CN" sz="1600" dirty="0">
                <a:solidFill>
                  <a:schemeClr val="bg1"/>
                </a:solidFill>
                <a:latin typeface="+mn-ea"/>
              </a:rPr>
              <a:t>XXXX</a:t>
            </a:r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产业孵化区，隶属上海外高桥贸易区。</a:t>
            </a:r>
            <a:endParaRPr lang="en-US" altLang="zh-CN" sz="16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3347A934-CF22-4AB8-ACA2-8D1451E54797}"/>
              </a:ext>
            </a:extLst>
          </p:cNvPr>
          <p:cNvSpPr txBox="1"/>
          <p:nvPr/>
        </p:nvSpPr>
        <p:spPr>
          <a:xfrm>
            <a:off x="5198977" y="3193916"/>
            <a:ext cx="182972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+mj-ea"/>
                <a:ea typeface="+mj-ea"/>
              </a:rPr>
              <a:t>经营范围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09DE7867-A6BF-4E25-9BB0-58A22130D59C}"/>
              </a:ext>
            </a:extLst>
          </p:cNvPr>
          <p:cNvSpPr txBox="1"/>
          <p:nvPr/>
        </p:nvSpPr>
        <p:spPr>
          <a:xfrm>
            <a:off x="5198977" y="3591699"/>
            <a:ext cx="2666873" cy="862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呼叫中心、数据中心、灾备中心的方案咨询及第三方金融数据中间业务平台运营服务。</a:t>
            </a:r>
            <a:endParaRPr lang="en-US" altLang="zh-CN" sz="1600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6" name="图形 5">
            <a:extLst>
              <a:ext uri="{FF2B5EF4-FFF2-40B4-BE49-F238E27FC236}">
                <a16:creationId xmlns:a16="http://schemas.microsoft.com/office/drawing/2014/main" id="{4B9C23FD-E08C-4966-B31A-1D125491E0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14214" y="1807411"/>
            <a:ext cx="556030" cy="556030"/>
          </a:xfrm>
          <a:prstGeom prst="rect">
            <a:avLst/>
          </a:prstGeom>
        </p:spPr>
      </p:pic>
      <p:pic>
        <p:nvPicPr>
          <p:cNvPr id="8" name="图形 7">
            <a:extLst>
              <a:ext uri="{FF2B5EF4-FFF2-40B4-BE49-F238E27FC236}">
                <a16:creationId xmlns:a16="http://schemas.microsoft.com/office/drawing/2014/main" id="{25687CF5-BA72-4940-90AF-95A52BC952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326151" y="3285514"/>
            <a:ext cx="732155" cy="732155"/>
          </a:xfrm>
          <a:prstGeom prst="rect">
            <a:avLst/>
          </a:prstGeom>
        </p:spPr>
      </p:pic>
      <p:grpSp>
        <p:nvGrpSpPr>
          <p:cNvPr id="21" name="组合 20">
            <a:extLst>
              <a:ext uri="{FF2B5EF4-FFF2-40B4-BE49-F238E27FC236}">
                <a16:creationId xmlns:a16="http://schemas.microsoft.com/office/drawing/2014/main" id="{C960B7C7-8AC3-4024-B046-176D8B6AAB7F}"/>
              </a:ext>
            </a:extLst>
          </p:cNvPr>
          <p:cNvGrpSpPr/>
          <p:nvPr/>
        </p:nvGrpSpPr>
        <p:grpSpPr>
          <a:xfrm>
            <a:off x="570987" y="599626"/>
            <a:ext cx="441297" cy="359054"/>
            <a:chOff x="-588270" y="414241"/>
            <a:chExt cx="841585" cy="684743"/>
          </a:xfrm>
        </p:grpSpPr>
        <p:sp>
          <p:nvSpPr>
            <p:cNvPr id="22" name="图文框 21">
              <a:extLst>
                <a:ext uri="{FF2B5EF4-FFF2-40B4-BE49-F238E27FC236}">
                  <a16:creationId xmlns:a16="http://schemas.microsoft.com/office/drawing/2014/main" id="{EE8EAC5C-9EB8-4126-8071-B7B3FAFBC38F}"/>
                </a:ext>
              </a:extLst>
            </p:cNvPr>
            <p:cNvSpPr/>
            <p:nvPr/>
          </p:nvSpPr>
          <p:spPr>
            <a:xfrm rot="2700000">
              <a:off x="-588270" y="414241"/>
              <a:ext cx="684743" cy="684743"/>
            </a:xfrm>
            <a:prstGeom prst="frame">
              <a:avLst>
                <a:gd name="adj1" fmla="val 24641"/>
              </a:avLst>
            </a:prstGeom>
            <a:gradFill>
              <a:gsLst>
                <a:gs pos="0">
                  <a:schemeClr val="accent2">
                    <a:alpha val="65000"/>
                  </a:schemeClr>
                </a:gs>
                <a:gs pos="100000">
                  <a:schemeClr val="accent1">
                    <a:alpha val="6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27" name="图文框 26">
              <a:extLst>
                <a:ext uri="{FF2B5EF4-FFF2-40B4-BE49-F238E27FC236}">
                  <a16:creationId xmlns:a16="http://schemas.microsoft.com/office/drawing/2014/main" id="{5EBD477F-4E1E-4077-873A-C8A8A78BCD78}"/>
                </a:ext>
              </a:extLst>
            </p:cNvPr>
            <p:cNvSpPr/>
            <p:nvPr/>
          </p:nvSpPr>
          <p:spPr>
            <a:xfrm rot="2700000">
              <a:off x="-431428" y="414241"/>
              <a:ext cx="684743" cy="684743"/>
            </a:xfrm>
            <a:prstGeom prst="frame">
              <a:avLst>
                <a:gd name="adj1" fmla="val 24641"/>
              </a:avLst>
            </a:prstGeom>
            <a:gradFill>
              <a:gsLst>
                <a:gs pos="0">
                  <a:schemeClr val="accent2">
                    <a:alpha val="30000"/>
                  </a:schemeClr>
                </a:gs>
                <a:gs pos="100000">
                  <a:schemeClr val="accent1">
                    <a:alpha val="30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14" name="标题 13">
            <a:extLst>
              <a:ext uri="{FF2B5EF4-FFF2-40B4-BE49-F238E27FC236}">
                <a16:creationId xmlns:a16="http://schemas.microsoft.com/office/drawing/2014/main" id="{62F623AD-E0BD-470C-BD0B-D61769506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公司简介</a:t>
            </a:r>
          </a:p>
        </p:txBody>
      </p:sp>
    </p:spTree>
    <p:extLst>
      <p:ext uri="{BB962C8B-B14F-4D97-AF65-F5344CB8AC3E}">
        <p14:creationId xmlns:p14="http://schemas.microsoft.com/office/powerpoint/2010/main" val="14634633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37">
            <a:extLst>
              <a:ext uri="{FF2B5EF4-FFF2-40B4-BE49-F238E27FC236}">
                <a16:creationId xmlns:a16="http://schemas.microsoft.com/office/drawing/2014/main" id="{885B3BDF-0296-4B82-9A20-F167A2F2E0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86" b="30487"/>
          <a:stretch/>
        </p:blipFill>
        <p:spPr>
          <a:xfrm>
            <a:off x="-13177" y="3484314"/>
            <a:ext cx="12218351" cy="3373686"/>
          </a:xfrm>
          <a:prstGeom prst="rect">
            <a:avLst/>
          </a:prstGeom>
        </p:spPr>
      </p:pic>
      <p:sp>
        <p:nvSpPr>
          <p:cNvPr id="33" name="矩形 32">
            <a:extLst>
              <a:ext uri="{FF2B5EF4-FFF2-40B4-BE49-F238E27FC236}">
                <a16:creationId xmlns:a16="http://schemas.microsoft.com/office/drawing/2014/main" id="{15C3E513-CEB3-4318-9E87-7D613ABAA734}"/>
              </a:ext>
            </a:extLst>
          </p:cNvPr>
          <p:cNvSpPr/>
          <p:nvPr/>
        </p:nvSpPr>
        <p:spPr>
          <a:xfrm>
            <a:off x="-13177" y="3484314"/>
            <a:ext cx="12218350" cy="3373686"/>
          </a:xfrm>
          <a:prstGeom prst="rect">
            <a:avLst/>
          </a:prstGeom>
          <a:gradFill>
            <a:gsLst>
              <a:gs pos="0">
                <a:schemeClr val="accent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4F427D62-3DDC-4E5C-B1D0-1A66740CEE39}"/>
              </a:ext>
            </a:extLst>
          </p:cNvPr>
          <p:cNvCxnSpPr>
            <a:cxnSpLocks/>
          </p:cNvCxnSpPr>
          <p:nvPr/>
        </p:nvCxnSpPr>
        <p:spPr>
          <a:xfrm>
            <a:off x="6096000" y="1392865"/>
            <a:ext cx="0" cy="5465135"/>
          </a:xfrm>
          <a:prstGeom prst="line">
            <a:avLst/>
          </a:prstGeom>
          <a:ln w="22225">
            <a:gradFill>
              <a:gsLst>
                <a:gs pos="0">
                  <a:schemeClr val="tx2"/>
                </a:gs>
                <a:gs pos="100000">
                  <a:schemeClr val="bg1"/>
                </a:gs>
              </a:gsLst>
              <a:lin ang="5400000" scaled="1"/>
            </a:gradFill>
            <a:round/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9E98A197-2B46-4AB6-991D-BDB76377B2A6}"/>
              </a:ext>
            </a:extLst>
          </p:cNvPr>
          <p:cNvGrpSpPr/>
          <p:nvPr/>
        </p:nvGrpSpPr>
        <p:grpSpPr>
          <a:xfrm>
            <a:off x="5925879" y="1881962"/>
            <a:ext cx="510362" cy="340241"/>
            <a:chOff x="5925879" y="1881962"/>
            <a:chExt cx="510362" cy="340241"/>
          </a:xfrm>
        </p:grpSpPr>
        <p:sp>
          <p:nvSpPr>
            <p:cNvPr id="6" name="菱形 5">
              <a:extLst>
                <a:ext uri="{FF2B5EF4-FFF2-40B4-BE49-F238E27FC236}">
                  <a16:creationId xmlns:a16="http://schemas.microsoft.com/office/drawing/2014/main" id="{CDFE9923-9C10-438C-9AAB-2C4C421D8590}"/>
                </a:ext>
              </a:extLst>
            </p:cNvPr>
            <p:cNvSpPr/>
            <p:nvPr/>
          </p:nvSpPr>
          <p:spPr>
            <a:xfrm>
              <a:off x="5925879" y="1881962"/>
              <a:ext cx="340241" cy="340241"/>
            </a:xfrm>
            <a:prstGeom prst="diamond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: 形状 10">
              <a:extLst>
                <a:ext uri="{FF2B5EF4-FFF2-40B4-BE49-F238E27FC236}">
                  <a16:creationId xmlns:a16="http://schemas.microsoft.com/office/drawing/2014/main" id="{2010867F-11FA-4702-A7BB-FF3E66A9B23E}"/>
                </a:ext>
              </a:extLst>
            </p:cNvPr>
            <p:cNvSpPr/>
            <p:nvPr/>
          </p:nvSpPr>
          <p:spPr>
            <a:xfrm>
              <a:off x="6171251" y="1928406"/>
              <a:ext cx="264990" cy="247351"/>
            </a:xfrm>
            <a:custGeom>
              <a:avLst/>
              <a:gdLst>
                <a:gd name="connsiteX0" fmla="*/ 0 w 264990"/>
                <a:gd name="connsiteY0" fmla="*/ 0 h 247351"/>
                <a:gd name="connsiteX1" fmla="*/ 2 w 264990"/>
                <a:gd name="connsiteY1" fmla="*/ 0 h 247351"/>
                <a:gd name="connsiteX2" fmla="*/ 264990 w 264990"/>
                <a:gd name="connsiteY2" fmla="*/ 123676 h 247351"/>
                <a:gd name="connsiteX3" fmla="*/ 3 w 264990"/>
                <a:gd name="connsiteY3" fmla="*/ 247351 h 247351"/>
                <a:gd name="connsiteX4" fmla="*/ 153839 w 264990"/>
                <a:gd name="connsiteY4" fmla="*/ 123677 h 247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4990" h="247351">
                  <a:moveTo>
                    <a:pt x="0" y="0"/>
                  </a:moveTo>
                  <a:lnTo>
                    <a:pt x="2" y="0"/>
                  </a:lnTo>
                  <a:lnTo>
                    <a:pt x="264990" y="123676"/>
                  </a:lnTo>
                  <a:lnTo>
                    <a:pt x="3" y="247351"/>
                  </a:lnTo>
                  <a:lnTo>
                    <a:pt x="153839" y="123677"/>
                  </a:lnTo>
                  <a:close/>
                </a:path>
              </a:pathLst>
            </a:custGeom>
            <a:solidFill>
              <a:schemeClr val="accent1">
                <a:alpha val="4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1F61EDA5-B6E6-46E5-BA4E-B155CA152B85}"/>
              </a:ext>
            </a:extLst>
          </p:cNvPr>
          <p:cNvGrpSpPr/>
          <p:nvPr/>
        </p:nvGrpSpPr>
        <p:grpSpPr>
          <a:xfrm flipH="1">
            <a:off x="5755758" y="4486381"/>
            <a:ext cx="510362" cy="340241"/>
            <a:chOff x="5925879" y="1881962"/>
            <a:chExt cx="510362" cy="340241"/>
          </a:xfrm>
          <a:solidFill>
            <a:schemeClr val="bg1"/>
          </a:solidFill>
        </p:grpSpPr>
        <p:sp>
          <p:nvSpPr>
            <p:cNvPr id="14" name="菱形 13">
              <a:extLst>
                <a:ext uri="{FF2B5EF4-FFF2-40B4-BE49-F238E27FC236}">
                  <a16:creationId xmlns:a16="http://schemas.microsoft.com/office/drawing/2014/main" id="{FF3D9969-5CF6-41F7-88E3-8EF2276D0AA3}"/>
                </a:ext>
              </a:extLst>
            </p:cNvPr>
            <p:cNvSpPr/>
            <p:nvPr/>
          </p:nvSpPr>
          <p:spPr>
            <a:xfrm>
              <a:off x="5925879" y="1881962"/>
              <a:ext cx="340241" cy="340241"/>
            </a:xfrm>
            <a:prstGeom prst="diamon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任意多边形: 形状 14">
              <a:extLst>
                <a:ext uri="{FF2B5EF4-FFF2-40B4-BE49-F238E27FC236}">
                  <a16:creationId xmlns:a16="http://schemas.microsoft.com/office/drawing/2014/main" id="{E290148C-E456-45A6-94AF-3787DC996668}"/>
                </a:ext>
              </a:extLst>
            </p:cNvPr>
            <p:cNvSpPr/>
            <p:nvPr/>
          </p:nvSpPr>
          <p:spPr>
            <a:xfrm>
              <a:off x="6171251" y="1928406"/>
              <a:ext cx="264990" cy="247351"/>
            </a:xfrm>
            <a:custGeom>
              <a:avLst/>
              <a:gdLst>
                <a:gd name="connsiteX0" fmla="*/ 0 w 264990"/>
                <a:gd name="connsiteY0" fmla="*/ 0 h 247351"/>
                <a:gd name="connsiteX1" fmla="*/ 2 w 264990"/>
                <a:gd name="connsiteY1" fmla="*/ 0 h 247351"/>
                <a:gd name="connsiteX2" fmla="*/ 264990 w 264990"/>
                <a:gd name="connsiteY2" fmla="*/ 123676 h 247351"/>
                <a:gd name="connsiteX3" fmla="*/ 3 w 264990"/>
                <a:gd name="connsiteY3" fmla="*/ 247351 h 247351"/>
                <a:gd name="connsiteX4" fmla="*/ 153839 w 264990"/>
                <a:gd name="connsiteY4" fmla="*/ 123677 h 247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4990" h="247351">
                  <a:moveTo>
                    <a:pt x="0" y="0"/>
                  </a:moveTo>
                  <a:lnTo>
                    <a:pt x="2" y="0"/>
                  </a:lnTo>
                  <a:lnTo>
                    <a:pt x="264990" y="123676"/>
                  </a:lnTo>
                  <a:lnTo>
                    <a:pt x="3" y="247351"/>
                  </a:lnTo>
                  <a:lnTo>
                    <a:pt x="153839" y="123677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16" name="文本框 15">
            <a:extLst>
              <a:ext uri="{FF2B5EF4-FFF2-40B4-BE49-F238E27FC236}">
                <a16:creationId xmlns:a16="http://schemas.microsoft.com/office/drawing/2014/main" id="{992BCEC5-066E-4747-9E57-98379EB2CDA6}"/>
              </a:ext>
            </a:extLst>
          </p:cNvPr>
          <p:cNvSpPr txBox="1"/>
          <p:nvPr/>
        </p:nvSpPr>
        <p:spPr>
          <a:xfrm>
            <a:off x="3888156" y="1930028"/>
            <a:ext cx="1388025" cy="3323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lang="zh-CN" altLang="en-US" sz="3200" spc="300">
                <a:solidFill>
                  <a:schemeClr val="tx2"/>
                </a:solidFill>
                <a:latin typeface="+mj-ea"/>
                <a:ea typeface="+mj-ea"/>
              </a:defRPr>
            </a:lvl1pPr>
          </a:lstStyle>
          <a:p>
            <a:pPr algn="r"/>
            <a:r>
              <a:rPr lang="en-US" altLang="zh-CN" sz="2400" b="1" dirty="0">
                <a:solidFill>
                  <a:schemeClr val="accent1"/>
                </a:solidFill>
              </a:rPr>
              <a:t>20XX</a:t>
            </a:r>
            <a:r>
              <a:rPr lang="zh-CN" altLang="en-US" sz="2400" b="1" dirty="0">
                <a:solidFill>
                  <a:schemeClr val="accent1"/>
                </a:solidFill>
              </a:rPr>
              <a:t>年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E665DCD3-37F6-4CDB-B5EE-0629AB93132D}"/>
              </a:ext>
            </a:extLst>
          </p:cNvPr>
          <p:cNvSpPr txBox="1"/>
          <p:nvPr/>
        </p:nvSpPr>
        <p:spPr>
          <a:xfrm>
            <a:off x="6890506" y="2109734"/>
            <a:ext cx="3872405" cy="5675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+mn-ea"/>
              </a:rPr>
              <a:t>由地方政府政策扶持，与</a:t>
            </a:r>
            <a:r>
              <a:rPr kumimoji="0" lang="en-US" altLang="zh-CN" sz="1600" b="0" i="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+mn-ea"/>
              </a:rPr>
              <a:t>XX</a:t>
            </a:r>
            <a:r>
              <a:rPr kumimoji="0" lang="zh-CN" altLang="en-US" sz="1600" b="0" i="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+mn-ea"/>
              </a:rPr>
              <a:t>的财经网站联合搭建企业初创团队。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9CD9D1CB-4472-4340-91C7-5D677C2F53EC}"/>
              </a:ext>
            </a:extLst>
          </p:cNvPr>
          <p:cNvSpPr txBox="1"/>
          <p:nvPr/>
        </p:nvSpPr>
        <p:spPr>
          <a:xfrm>
            <a:off x="6890506" y="1777335"/>
            <a:ext cx="2977335" cy="3323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lang="zh-CN" altLang="en-US" sz="3200" spc="300">
                <a:solidFill>
                  <a:schemeClr val="tx2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sz="2400" b="1" dirty="0">
                <a:solidFill>
                  <a:schemeClr val="tx1"/>
                </a:solidFill>
              </a:rPr>
              <a:t>企业成立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99569F65-9A7A-4402-B9C0-B8B47B264C4C}"/>
              </a:ext>
            </a:extLst>
          </p:cNvPr>
          <p:cNvSpPr txBox="1"/>
          <p:nvPr/>
        </p:nvSpPr>
        <p:spPr>
          <a:xfrm>
            <a:off x="1308100" y="4755628"/>
            <a:ext cx="3872405" cy="862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</a:rPr>
              <a:t>初创团队由原来的</a:t>
            </a:r>
            <a:r>
              <a:rPr kumimoji="0" lang="en-US" altLang="zh-CN" sz="1600" b="0" i="0" u="none" strike="noStrike" kern="1200" cap="none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</a:rPr>
              <a:t>50</a:t>
            </a:r>
            <a:r>
              <a:rPr kumimoji="0" lang="zh-CN" altLang="en-US" sz="1600" b="0" i="0" u="none" strike="noStrike" kern="1200" cap="none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</a:rPr>
              <a:t>人扩展突破至</a:t>
            </a:r>
            <a:r>
              <a:rPr kumimoji="0" lang="en-US" altLang="zh-CN" sz="1600" b="0" i="0" u="none" strike="noStrike" kern="1200" cap="none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</a:rPr>
              <a:t>100</a:t>
            </a:r>
            <a:r>
              <a:rPr kumimoji="0" lang="zh-CN" altLang="en-US" sz="1600" b="0" i="0" u="none" strike="noStrike" kern="1200" cap="none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</a:rPr>
              <a:t>人，高级工程师占企业</a:t>
            </a:r>
            <a:r>
              <a:rPr kumimoji="0" lang="en-US" altLang="zh-CN" sz="1600" b="0" i="0" u="none" strike="noStrike" kern="1200" cap="none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</a:rPr>
              <a:t>25%</a:t>
            </a:r>
            <a:r>
              <a:rPr kumimoji="0" lang="zh-CN" altLang="en-US" sz="1600" b="0" i="0" u="none" strike="noStrike" kern="1200" cap="none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</a:rPr>
              <a:t>，本科及以上学历占</a:t>
            </a:r>
            <a:r>
              <a:rPr kumimoji="0" lang="en-US" altLang="zh-CN" sz="1600" b="0" i="0" u="none" strike="noStrike" kern="1200" cap="none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</a:rPr>
              <a:t>50%</a:t>
            </a:r>
            <a:r>
              <a:rPr kumimoji="0" lang="zh-CN" altLang="en-US" sz="1600" b="0" i="0" u="none" strike="noStrike" kern="1200" cap="none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</a:rPr>
              <a:t>以上。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AB3E41FD-205D-403B-99E8-29B421D7959A}"/>
              </a:ext>
            </a:extLst>
          </p:cNvPr>
          <p:cNvSpPr txBox="1"/>
          <p:nvPr/>
        </p:nvSpPr>
        <p:spPr>
          <a:xfrm>
            <a:off x="2203170" y="4423229"/>
            <a:ext cx="2977335" cy="3323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lang="zh-CN" altLang="en-US" sz="3200" spc="300">
                <a:solidFill>
                  <a:schemeClr val="tx2"/>
                </a:solidFill>
                <a:latin typeface="+mj-ea"/>
                <a:ea typeface="+mj-ea"/>
              </a:defRPr>
            </a:lvl1pPr>
          </a:lstStyle>
          <a:p>
            <a:pPr algn="r"/>
            <a:r>
              <a:rPr lang="zh-CN" altLang="en-US" sz="2400" b="1" dirty="0">
                <a:solidFill>
                  <a:schemeClr val="bg1"/>
                </a:solidFill>
              </a:rPr>
              <a:t>企业发展期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A4126ED8-5435-4D81-B1A6-C7A9AED1F8D1}"/>
              </a:ext>
            </a:extLst>
          </p:cNvPr>
          <p:cNvSpPr txBox="1"/>
          <p:nvPr/>
        </p:nvSpPr>
        <p:spPr>
          <a:xfrm>
            <a:off x="6890506" y="4494223"/>
            <a:ext cx="1415294" cy="3323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lang="zh-CN" altLang="en-US" sz="3200" spc="300">
                <a:solidFill>
                  <a:schemeClr val="tx2"/>
                </a:solidFill>
                <a:latin typeface="+mj-ea"/>
                <a:ea typeface="+mj-ea"/>
              </a:defRPr>
            </a:lvl1pPr>
          </a:lstStyle>
          <a:p>
            <a:pPr algn="r"/>
            <a:r>
              <a:rPr lang="en-US" altLang="zh-CN" sz="2400" b="1" dirty="0">
                <a:solidFill>
                  <a:schemeClr val="bg1"/>
                </a:solidFill>
              </a:rPr>
              <a:t>20XX</a:t>
            </a:r>
            <a:r>
              <a:rPr lang="zh-CN" altLang="en-US" sz="2400" b="1" dirty="0">
                <a:solidFill>
                  <a:schemeClr val="bg1"/>
                </a:solidFill>
              </a:rPr>
              <a:t>年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86728413-92EC-46AA-A77B-C8CC45A24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发展历程</a:t>
            </a:r>
          </a:p>
        </p:txBody>
      </p:sp>
    </p:spTree>
    <p:extLst>
      <p:ext uri="{BB962C8B-B14F-4D97-AF65-F5344CB8AC3E}">
        <p14:creationId xmlns:p14="http://schemas.microsoft.com/office/powerpoint/2010/main" val="19659072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D2650BF7-7CB1-427E-B448-84DF3BFFC4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78" b="35498"/>
          <a:stretch/>
        </p:blipFill>
        <p:spPr>
          <a:xfrm>
            <a:off x="0" y="2343208"/>
            <a:ext cx="12218351" cy="2070426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EFF226C1-471B-40C9-BBCB-9E85C5F3624E}"/>
              </a:ext>
            </a:extLst>
          </p:cNvPr>
          <p:cNvSpPr/>
          <p:nvPr/>
        </p:nvSpPr>
        <p:spPr>
          <a:xfrm>
            <a:off x="-25533" y="2332224"/>
            <a:ext cx="12243884" cy="2081410"/>
          </a:xfrm>
          <a:prstGeom prst="rect">
            <a:avLst/>
          </a:prstGeom>
          <a:gradFill>
            <a:gsLst>
              <a:gs pos="0">
                <a:schemeClr val="accent2">
                  <a:alpha val="77000"/>
                </a:schemeClr>
              </a:gs>
              <a:gs pos="100000">
                <a:schemeClr val="accent1">
                  <a:alpha val="8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4F427D62-3DDC-4E5C-B1D0-1A66740CEE39}"/>
              </a:ext>
            </a:extLst>
          </p:cNvPr>
          <p:cNvCxnSpPr>
            <a:cxnSpLocks/>
          </p:cNvCxnSpPr>
          <p:nvPr/>
        </p:nvCxnSpPr>
        <p:spPr>
          <a:xfrm>
            <a:off x="6096000" y="-320842"/>
            <a:ext cx="0" cy="7427495"/>
          </a:xfrm>
          <a:prstGeom prst="line">
            <a:avLst/>
          </a:prstGeom>
          <a:ln w="22225">
            <a:gradFill>
              <a:gsLst>
                <a:gs pos="100000">
                  <a:schemeClr val="accent1"/>
                </a:gs>
                <a:gs pos="50000">
                  <a:schemeClr val="accent1">
                    <a:lumMod val="5000"/>
                    <a:lumOff val="95000"/>
                  </a:schemeClr>
                </a:gs>
                <a:gs pos="2000">
                  <a:schemeClr val="accent2"/>
                </a:gs>
              </a:gsLst>
              <a:lin ang="5400000" scaled="1"/>
            </a:gradFill>
            <a:round/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9E98A197-2B46-4AB6-991D-BDB76377B2A6}"/>
              </a:ext>
            </a:extLst>
          </p:cNvPr>
          <p:cNvGrpSpPr/>
          <p:nvPr/>
        </p:nvGrpSpPr>
        <p:grpSpPr>
          <a:xfrm>
            <a:off x="5918280" y="1120627"/>
            <a:ext cx="510362" cy="340241"/>
            <a:chOff x="5925879" y="1881962"/>
            <a:chExt cx="510362" cy="340241"/>
          </a:xfrm>
        </p:grpSpPr>
        <p:sp>
          <p:nvSpPr>
            <p:cNvPr id="6" name="菱形 5">
              <a:extLst>
                <a:ext uri="{FF2B5EF4-FFF2-40B4-BE49-F238E27FC236}">
                  <a16:creationId xmlns:a16="http://schemas.microsoft.com/office/drawing/2014/main" id="{CDFE9923-9C10-438C-9AAB-2C4C421D8590}"/>
                </a:ext>
              </a:extLst>
            </p:cNvPr>
            <p:cNvSpPr/>
            <p:nvPr/>
          </p:nvSpPr>
          <p:spPr>
            <a:xfrm>
              <a:off x="5925879" y="1881962"/>
              <a:ext cx="340241" cy="340241"/>
            </a:xfrm>
            <a:prstGeom prst="diamond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: 形状 10">
              <a:extLst>
                <a:ext uri="{FF2B5EF4-FFF2-40B4-BE49-F238E27FC236}">
                  <a16:creationId xmlns:a16="http://schemas.microsoft.com/office/drawing/2014/main" id="{2010867F-11FA-4702-A7BB-FF3E66A9B23E}"/>
                </a:ext>
              </a:extLst>
            </p:cNvPr>
            <p:cNvSpPr/>
            <p:nvPr/>
          </p:nvSpPr>
          <p:spPr>
            <a:xfrm>
              <a:off x="6171251" y="1928406"/>
              <a:ext cx="264990" cy="247351"/>
            </a:xfrm>
            <a:custGeom>
              <a:avLst/>
              <a:gdLst>
                <a:gd name="connsiteX0" fmla="*/ 0 w 264990"/>
                <a:gd name="connsiteY0" fmla="*/ 0 h 247351"/>
                <a:gd name="connsiteX1" fmla="*/ 2 w 264990"/>
                <a:gd name="connsiteY1" fmla="*/ 0 h 247351"/>
                <a:gd name="connsiteX2" fmla="*/ 264990 w 264990"/>
                <a:gd name="connsiteY2" fmla="*/ 123676 h 247351"/>
                <a:gd name="connsiteX3" fmla="*/ 3 w 264990"/>
                <a:gd name="connsiteY3" fmla="*/ 247351 h 247351"/>
                <a:gd name="connsiteX4" fmla="*/ 153839 w 264990"/>
                <a:gd name="connsiteY4" fmla="*/ 123677 h 247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4990" h="247351">
                  <a:moveTo>
                    <a:pt x="0" y="0"/>
                  </a:moveTo>
                  <a:lnTo>
                    <a:pt x="2" y="0"/>
                  </a:lnTo>
                  <a:lnTo>
                    <a:pt x="264990" y="123676"/>
                  </a:lnTo>
                  <a:lnTo>
                    <a:pt x="3" y="247351"/>
                  </a:lnTo>
                  <a:lnTo>
                    <a:pt x="153839" y="123677"/>
                  </a:lnTo>
                  <a:close/>
                </a:path>
              </a:pathLst>
            </a:custGeom>
            <a:solidFill>
              <a:schemeClr val="accent1">
                <a:alpha val="4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16" name="文本框 15">
            <a:extLst>
              <a:ext uri="{FF2B5EF4-FFF2-40B4-BE49-F238E27FC236}">
                <a16:creationId xmlns:a16="http://schemas.microsoft.com/office/drawing/2014/main" id="{992BCEC5-066E-4747-9E57-98379EB2CDA6}"/>
              </a:ext>
            </a:extLst>
          </p:cNvPr>
          <p:cNvSpPr txBox="1"/>
          <p:nvPr/>
        </p:nvSpPr>
        <p:spPr>
          <a:xfrm>
            <a:off x="3624551" y="1168693"/>
            <a:ext cx="1548356" cy="3323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lang="zh-CN" altLang="en-US" sz="3200" spc="300">
                <a:solidFill>
                  <a:schemeClr val="tx2"/>
                </a:solidFill>
                <a:latin typeface="+mj-ea"/>
                <a:ea typeface="+mj-ea"/>
              </a:defRPr>
            </a:lvl1pPr>
          </a:lstStyle>
          <a:p>
            <a:pPr algn="r"/>
            <a:r>
              <a:rPr lang="en-US" altLang="zh-CN" sz="2400" b="1" dirty="0">
                <a:solidFill>
                  <a:schemeClr val="accent1"/>
                </a:solidFill>
              </a:rPr>
              <a:t>20XX</a:t>
            </a:r>
            <a:r>
              <a:rPr lang="zh-CN" altLang="en-US" sz="2400" b="1" dirty="0">
                <a:solidFill>
                  <a:schemeClr val="accent1"/>
                </a:solidFill>
              </a:rPr>
              <a:t>年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E665DCD3-37F6-4CDB-B5EE-0629AB93132D}"/>
              </a:ext>
            </a:extLst>
          </p:cNvPr>
          <p:cNvSpPr txBox="1"/>
          <p:nvPr/>
        </p:nvSpPr>
        <p:spPr>
          <a:xfrm>
            <a:off x="6882907" y="1348399"/>
            <a:ext cx="3872405" cy="5675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600" dirty="0">
                <a:latin typeface="+mn-ea"/>
              </a:rPr>
              <a:t>率先推出完整的金融资金流向模型，为用户提供高效可靠的投资数据参考。</a:t>
            </a:r>
            <a:endParaRPr kumimoji="0" lang="zh-CN" altLang="en-US" sz="1600" b="0" i="0" u="none" strike="noStrike" kern="1200" cap="none" normalizeH="0" baseline="0" noProof="0" dirty="0">
              <a:ln>
                <a:noFill/>
              </a:ln>
              <a:effectLst/>
              <a:uLnTx/>
              <a:uFillTx/>
              <a:latin typeface="+mn-ea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9CD9D1CB-4472-4340-91C7-5D677C2F53EC}"/>
              </a:ext>
            </a:extLst>
          </p:cNvPr>
          <p:cNvSpPr txBox="1"/>
          <p:nvPr/>
        </p:nvSpPr>
        <p:spPr>
          <a:xfrm>
            <a:off x="6882907" y="1016000"/>
            <a:ext cx="2977335" cy="3323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lang="zh-CN" altLang="en-US" sz="3200" spc="300">
                <a:solidFill>
                  <a:schemeClr val="tx2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sz="2400" b="1" dirty="0">
                <a:solidFill>
                  <a:schemeClr val="tx1"/>
                </a:solidFill>
              </a:rPr>
              <a:t>技术发展期</a:t>
            </a: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1F61EDA5-B6E6-46E5-BA4E-B155CA152B85}"/>
              </a:ext>
            </a:extLst>
          </p:cNvPr>
          <p:cNvGrpSpPr/>
          <p:nvPr/>
        </p:nvGrpSpPr>
        <p:grpSpPr>
          <a:xfrm flipH="1">
            <a:off x="5755758" y="3030088"/>
            <a:ext cx="510362" cy="340241"/>
            <a:chOff x="5925879" y="1881962"/>
            <a:chExt cx="510362" cy="340241"/>
          </a:xfrm>
        </p:grpSpPr>
        <p:sp>
          <p:nvSpPr>
            <p:cNvPr id="14" name="菱形 13">
              <a:extLst>
                <a:ext uri="{FF2B5EF4-FFF2-40B4-BE49-F238E27FC236}">
                  <a16:creationId xmlns:a16="http://schemas.microsoft.com/office/drawing/2014/main" id="{FF3D9969-5CF6-41F7-88E3-8EF2276D0AA3}"/>
                </a:ext>
              </a:extLst>
            </p:cNvPr>
            <p:cNvSpPr/>
            <p:nvPr/>
          </p:nvSpPr>
          <p:spPr>
            <a:xfrm>
              <a:off x="5925879" y="1881962"/>
              <a:ext cx="340241" cy="340241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任意多边形: 形状 14">
              <a:extLst>
                <a:ext uri="{FF2B5EF4-FFF2-40B4-BE49-F238E27FC236}">
                  <a16:creationId xmlns:a16="http://schemas.microsoft.com/office/drawing/2014/main" id="{E290148C-E456-45A6-94AF-3787DC996668}"/>
                </a:ext>
              </a:extLst>
            </p:cNvPr>
            <p:cNvSpPr/>
            <p:nvPr/>
          </p:nvSpPr>
          <p:spPr>
            <a:xfrm>
              <a:off x="6171251" y="1928406"/>
              <a:ext cx="264990" cy="247351"/>
            </a:xfrm>
            <a:custGeom>
              <a:avLst/>
              <a:gdLst>
                <a:gd name="connsiteX0" fmla="*/ 0 w 264990"/>
                <a:gd name="connsiteY0" fmla="*/ 0 h 247351"/>
                <a:gd name="connsiteX1" fmla="*/ 2 w 264990"/>
                <a:gd name="connsiteY1" fmla="*/ 0 h 247351"/>
                <a:gd name="connsiteX2" fmla="*/ 264990 w 264990"/>
                <a:gd name="connsiteY2" fmla="*/ 123676 h 247351"/>
                <a:gd name="connsiteX3" fmla="*/ 3 w 264990"/>
                <a:gd name="connsiteY3" fmla="*/ 247351 h 247351"/>
                <a:gd name="connsiteX4" fmla="*/ 153839 w 264990"/>
                <a:gd name="connsiteY4" fmla="*/ 123677 h 247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4990" h="247351">
                  <a:moveTo>
                    <a:pt x="0" y="0"/>
                  </a:moveTo>
                  <a:lnTo>
                    <a:pt x="2" y="0"/>
                  </a:lnTo>
                  <a:lnTo>
                    <a:pt x="264990" y="123676"/>
                  </a:lnTo>
                  <a:lnTo>
                    <a:pt x="3" y="247351"/>
                  </a:lnTo>
                  <a:lnTo>
                    <a:pt x="153839" y="123677"/>
                  </a:lnTo>
                  <a:close/>
                </a:path>
              </a:pathLst>
            </a:custGeom>
            <a:solidFill>
              <a:schemeClr val="bg1">
                <a:alpha val="4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18" name="文本框 17">
            <a:extLst>
              <a:ext uri="{FF2B5EF4-FFF2-40B4-BE49-F238E27FC236}">
                <a16:creationId xmlns:a16="http://schemas.microsoft.com/office/drawing/2014/main" id="{99569F65-9A7A-4402-B9C0-B8B47B264C4C}"/>
              </a:ext>
            </a:extLst>
          </p:cNvPr>
          <p:cNvSpPr txBox="1"/>
          <p:nvPr/>
        </p:nvSpPr>
        <p:spPr>
          <a:xfrm>
            <a:off x="1308100" y="3299335"/>
            <a:ext cx="3872405" cy="862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</a:rPr>
              <a:t>参照</a:t>
            </a:r>
            <a:r>
              <a:rPr kumimoji="0" lang="en-US" altLang="zh-CN" sz="1600" b="0" i="0" u="none" strike="noStrike" kern="1200" cap="none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</a:rPr>
              <a:t>PMI</a:t>
            </a:r>
            <a:r>
              <a:rPr kumimoji="0" lang="zh-CN" altLang="en-US" sz="1600" b="0" i="0" u="none" strike="noStrike" kern="1200" cap="none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</a:rPr>
              <a:t>项目管理体系和</a:t>
            </a:r>
            <a:r>
              <a:rPr kumimoji="0" lang="en-US" altLang="zh-CN" sz="1600" b="0" i="0" u="none" strike="noStrike" kern="1200" cap="none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</a:rPr>
              <a:t>CMMI</a:t>
            </a:r>
            <a:r>
              <a:rPr kumimoji="0" lang="zh-CN" altLang="en-US" sz="1600" b="0" i="0" u="none" strike="noStrike" kern="1200" cap="none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</a:rPr>
              <a:t>质量标准体系建立产品研发体系，为用户开发提供金融数据采集信息工具</a:t>
            </a:r>
            <a:r>
              <a:rPr kumimoji="0" lang="en-US" altLang="zh-CN" sz="1600" b="0" i="0" u="none" strike="noStrike" kern="1200" cap="none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</a:rPr>
              <a:t>——XXAPP</a:t>
            </a:r>
            <a:r>
              <a:rPr kumimoji="0" lang="zh-CN" altLang="en-US" sz="1600" b="0" i="0" u="none" strike="noStrike" kern="1200" cap="none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</a:rPr>
              <a:t>。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AB3E41FD-205D-403B-99E8-29B421D7959A}"/>
              </a:ext>
            </a:extLst>
          </p:cNvPr>
          <p:cNvSpPr txBox="1"/>
          <p:nvPr/>
        </p:nvSpPr>
        <p:spPr>
          <a:xfrm>
            <a:off x="2203170" y="2966936"/>
            <a:ext cx="2977335" cy="3323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lang="zh-CN" altLang="en-US" sz="3200" spc="300">
                <a:solidFill>
                  <a:schemeClr val="tx2"/>
                </a:solidFill>
                <a:latin typeface="+mj-ea"/>
                <a:ea typeface="+mj-ea"/>
              </a:defRPr>
            </a:lvl1pPr>
          </a:lstStyle>
          <a:p>
            <a:pPr algn="r"/>
            <a:r>
              <a:rPr lang="zh-CN" altLang="en-US" sz="2400" b="1" dirty="0">
                <a:solidFill>
                  <a:schemeClr val="bg1"/>
                </a:solidFill>
              </a:rPr>
              <a:t>自主产品开发期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A4126ED8-5435-4D81-B1A6-C7A9AED1F8D1}"/>
              </a:ext>
            </a:extLst>
          </p:cNvPr>
          <p:cNvSpPr txBox="1"/>
          <p:nvPr/>
        </p:nvSpPr>
        <p:spPr>
          <a:xfrm>
            <a:off x="6890506" y="3037930"/>
            <a:ext cx="1350111" cy="3323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lang="zh-CN" altLang="en-US" sz="3200" spc="300">
                <a:solidFill>
                  <a:schemeClr val="tx2"/>
                </a:solidFill>
                <a:latin typeface="+mj-ea"/>
                <a:ea typeface="+mj-ea"/>
              </a:defRPr>
            </a:lvl1pPr>
          </a:lstStyle>
          <a:p>
            <a:pPr algn="r"/>
            <a:r>
              <a:rPr lang="en-US" altLang="zh-CN" sz="2400" b="1" dirty="0">
                <a:solidFill>
                  <a:schemeClr val="bg1"/>
                </a:solidFill>
              </a:rPr>
              <a:t>20XX</a:t>
            </a:r>
            <a:r>
              <a:rPr lang="zh-CN" altLang="en-US" sz="2400" b="1" dirty="0">
                <a:solidFill>
                  <a:schemeClr val="bg1"/>
                </a:solidFill>
              </a:rPr>
              <a:t>年</a:t>
            </a:r>
          </a:p>
        </p:txBody>
      </p: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09401601-1E59-4F37-BD66-BCE56D703BC8}"/>
              </a:ext>
            </a:extLst>
          </p:cNvPr>
          <p:cNvGrpSpPr/>
          <p:nvPr/>
        </p:nvGrpSpPr>
        <p:grpSpPr>
          <a:xfrm>
            <a:off x="5918280" y="5022500"/>
            <a:ext cx="510362" cy="340241"/>
            <a:chOff x="5925879" y="1881962"/>
            <a:chExt cx="510362" cy="340241"/>
          </a:xfrm>
        </p:grpSpPr>
        <p:sp>
          <p:nvSpPr>
            <p:cNvPr id="32" name="菱形 31">
              <a:extLst>
                <a:ext uri="{FF2B5EF4-FFF2-40B4-BE49-F238E27FC236}">
                  <a16:creationId xmlns:a16="http://schemas.microsoft.com/office/drawing/2014/main" id="{9B74BF51-6F57-42C9-89F0-66E37C81A3C2}"/>
                </a:ext>
              </a:extLst>
            </p:cNvPr>
            <p:cNvSpPr/>
            <p:nvPr/>
          </p:nvSpPr>
          <p:spPr>
            <a:xfrm>
              <a:off x="5925879" y="1881962"/>
              <a:ext cx="340241" cy="340241"/>
            </a:xfrm>
            <a:prstGeom prst="diamond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任意多边形: 形状 32">
              <a:extLst>
                <a:ext uri="{FF2B5EF4-FFF2-40B4-BE49-F238E27FC236}">
                  <a16:creationId xmlns:a16="http://schemas.microsoft.com/office/drawing/2014/main" id="{89E86928-8A16-4E05-B2AD-BF3C684B10A6}"/>
                </a:ext>
              </a:extLst>
            </p:cNvPr>
            <p:cNvSpPr/>
            <p:nvPr/>
          </p:nvSpPr>
          <p:spPr>
            <a:xfrm>
              <a:off x="6171251" y="1928406"/>
              <a:ext cx="264990" cy="247351"/>
            </a:xfrm>
            <a:custGeom>
              <a:avLst/>
              <a:gdLst>
                <a:gd name="connsiteX0" fmla="*/ 0 w 264990"/>
                <a:gd name="connsiteY0" fmla="*/ 0 h 247351"/>
                <a:gd name="connsiteX1" fmla="*/ 2 w 264990"/>
                <a:gd name="connsiteY1" fmla="*/ 0 h 247351"/>
                <a:gd name="connsiteX2" fmla="*/ 264990 w 264990"/>
                <a:gd name="connsiteY2" fmla="*/ 123676 h 247351"/>
                <a:gd name="connsiteX3" fmla="*/ 3 w 264990"/>
                <a:gd name="connsiteY3" fmla="*/ 247351 h 247351"/>
                <a:gd name="connsiteX4" fmla="*/ 153839 w 264990"/>
                <a:gd name="connsiteY4" fmla="*/ 123677 h 247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4990" h="247351">
                  <a:moveTo>
                    <a:pt x="0" y="0"/>
                  </a:moveTo>
                  <a:lnTo>
                    <a:pt x="2" y="0"/>
                  </a:lnTo>
                  <a:lnTo>
                    <a:pt x="264990" y="123676"/>
                  </a:lnTo>
                  <a:lnTo>
                    <a:pt x="3" y="247351"/>
                  </a:lnTo>
                  <a:lnTo>
                    <a:pt x="153839" y="123677"/>
                  </a:lnTo>
                  <a:close/>
                </a:path>
              </a:pathLst>
            </a:custGeom>
            <a:solidFill>
              <a:schemeClr val="accent1">
                <a:alpha val="4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3CE36F6E-EF2B-4F5B-95EF-7A467877A38F}"/>
              </a:ext>
            </a:extLst>
          </p:cNvPr>
          <p:cNvSpPr txBox="1"/>
          <p:nvPr/>
        </p:nvSpPr>
        <p:spPr>
          <a:xfrm>
            <a:off x="3789805" y="5070566"/>
            <a:ext cx="1383102" cy="3323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lang="zh-CN" altLang="en-US" sz="3200" spc="300">
                <a:solidFill>
                  <a:schemeClr val="tx2"/>
                </a:solidFill>
                <a:latin typeface="+mj-ea"/>
                <a:ea typeface="+mj-ea"/>
              </a:defRPr>
            </a:lvl1pPr>
          </a:lstStyle>
          <a:p>
            <a:pPr algn="r"/>
            <a:r>
              <a:rPr lang="en-US" altLang="zh-CN" sz="2400" b="1" dirty="0">
                <a:solidFill>
                  <a:schemeClr val="accent2"/>
                </a:solidFill>
              </a:rPr>
              <a:t>20XX</a:t>
            </a:r>
            <a:r>
              <a:rPr lang="zh-CN" altLang="en-US" sz="2400" b="1" dirty="0">
                <a:solidFill>
                  <a:schemeClr val="accent2"/>
                </a:solidFill>
              </a:rPr>
              <a:t>年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DBD453E5-E8AC-4011-9926-2F18EF8406E3}"/>
              </a:ext>
            </a:extLst>
          </p:cNvPr>
          <p:cNvSpPr txBox="1"/>
          <p:nvPr/>
        </p:nvSpPr>
        <p:spPr>
          <a:xfrm>
            <a:off x="6882907" y="5250272"/>
            <a:ext cx="3872405" cy="862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+mn-ea"/>
              </a:rPr>
              <a:t>开始“云数据”金融模型的研发、集成、生产与销售，为国内外高净值资产客户提供金融数据服务。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42798C79-FBF0-4688-B919-DC2A8D59F099}"/>
              </a:ext>
            </a:extLst>
          </p:cNvPr>
          <p:cNvSpPr txBox="1"/>
          <p:nvPr/>
        </p:nvSpPr>
        <p:spPr>
          <a:xfrm>
            <a:off x="6882907" y="4917873"/>
            <a:ext cx="2977335" cy="3323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lang="zh-CN" altLang="en-US" sz="3200" spc="300">
                <a:solidFill>
                  <a:schemeClr val="tx2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sz="2400" b="1" dirty="0">
                <a:solidFill>
                  <a:schemeClr val="tx1"/>
                </a:solidFill>
              </a:rPr>
              <a:t>业务拓展期</a:t>
            </a:r>
          </a:p>
        </p:txBody>
      </p:sp>
    </p:spTree>
    <p:extLst>
      <p:ext uri="{BB962C8B-B14F-4D97-AF65-F5344CB8AC3E}">
        <p14:creationId xmlns:p14="http://schemas.microsoft.com/office/powerpoint/2010/main" val="2609082827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F6E0D1D1-A30C-4F0E-909B-72D9191EEB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90" b="28086"/>
          <a:stretch/>
        </p:blipFill>
        <p:spPr>
          <a:xfrm>
            <a:off x="7601" y="-29889"/>
            <a:ext cx="12218351" cy="3259379"/>
          </a:xfrm>
          <a:prstGeom prst="rect">
            <a:avLst/>
          </a:prstGeom>
        </p:spPr>
      </p:pic>
      <p:sp>
        <p:nvSpPr>
          <p:cNvPr id="29" name="矩形 28">
            <a:extLst>
              <a:ext uri="{FF2B5EF4-FFF2-40B4-BE49-F238E27FC236}">
                <a16:creationId xmlns:a16="http://schemas.microsoft.com/office/drawing/2014/main" id="{B7045B94-C83F-4458-AA7B-0CDAA52E36BD}"/>
              </a:ext>
            </a:extLst>
          </p:cNvPr>
          <p:cNvSpPr/>
          <p:nvPr/>
        </p:nvSpPr>
        <p:spPr>
          <a:xfrm>
            <a:off x="-7601" y="-29889"/>
            <a:ext cx="12192000" cy="3259379"/>
          </a:xfrm>
          <a:prstGeom prst="rect">
            <a:avLst/>
          </a:prstGeom>
          <a:gradFill>
            <a:gsLst>
              <a:gs pos="0">
                <a:schemeClr val="accent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4F427D62-3DDC-4E5C-B1D0-1A66740CEE39}"/>
              </a:ext>
            </a:extLst>
          </p:cNvPr>
          <p:cNvCxnSpPr>
            <a:cxnSpLocks/>
          </p:cNvCxnSpPr>
          <p:nvPr/>
        </p:nvCxnSpPr>
        <p:spPr>
          <a:xfrm>
            <a:off x="6096000" y="-320842"/>
            <a:ext cx="0" cy="6162842"/>
          </a:xfrm>
          <a:prstGeom prst="line">
            <a:avLst/>
          </a:prstGeom>
          <a:ln w="22225">
            <a:gradFill>
              <a:gsLst>
                <a:gs pos="100000">
                  <a:schemeClr val="accent2"/>
                </a:gs>
                <a:gs pos="0">
                  <a:schemeClr val="bg1"/>
                </a:gs>
              </a:gsLst>
              <a:lin ang="5400000" scaled="1"/>
            </a:gradFill>
            <a:round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菱形 13">
            <a:extLst>
              <a:ext uri="{FF2B5EF4-FFF2-40B4-BE49-F238E27FC236}">
                <a16:creationId xmlns:a16="http://schemas.microsoft.com/office/drawing/2014/main" id="{FF3D9969-5CF6-41F7-88E3-8EF2276D0AA3}"/>
              </a:ext>
            </a:extLst>
          </p:cNvPr>
          <p:cNvSpPr/>
          <p:nvPr/>
        </p:nvSpPr>
        <p:spPr>
          <a:xfrm flipH="1">
            <a:off x="5925879" y="1137120"/>
            <a:ext cx="340241" cy="340241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E290148C-E456-45A6-94AF-3787DC996668}"/>
              </a:ext>
            </a:extLst>
          </p:cNvPr>
          <p:cNvSpPr/>
          <p:nvPr/>
        </p:nvSpPr>
        <p:spPr>
          <a:xfrm flipH="1">
            <a:off x="5755758" y="1183564"/>
            <a:ext cx="264990" cy="247351"/>
          </a:xfrm>
          <a:custGeom>
            <a:avLst/>
            <a:gdLst>
              <a:gd name="connsiteX0" fmla="*/ 0 w 264990"/>
              <a:gd name="connsiteY0" fmla="*/ 0 h 247351"/>
              <a:gd name="connsiteX1" fmla="*/ 2 w 264990"/>
              <a:gd name="connsiteY1" fmla="*/ 0 h 247351"/>
              <a:gd name="connsiteX2" fmla="*/ 264990 w 264990"/>
              <a:gd name="connsiteY2" fmla="*/ 123676 h 247351"/>
              <a:gd name="connsiteX3" fmla="*/ 3 w 264990"/>
              <a:gd name="connsiteY3" fmla="*/ 247351 h 247351"/>
              <a:gd name="connsiteX4" fmla="*/ 153839 w 264990"/>
              <a:gd name="connsiteY4" fmla="*/ 123677 h 247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4990" h="247351">
                <a:moveTo>
                  <a:pt x="0" y="0"/>
                </a:moveTo>
                <a:lnTo>
                  <a:pt x="2" y="0"/>
                </a:lnTo>
                <a:lnTo>
                  <a:pt x="264990" y="123676"/>
                </a:lnTo>
                <a:lnTo>
                  <a:pt x="3" y="247351"/>
                </a:lnTo>
                <a:lnTo>
                  <a:pt x="153839" y="123677"/>
                </a:lnTo>
                <a:close/>
              </a:path>
            </a:pathLst>
          </a:custGeom>
          <a:solidFill>
            <a:schemeClr val="bg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99569F65-9A7A-4402-B9C0-B8B47B264C4C}"/>
              </a:ext>
            </a:extLst>
          </p:cNvPr>
          <p:cNvSpPr txBox="1"/>
          <p:nvPr/>
        </p:nvSpPr>
        <p:spPr>
          <a:xfrm>
            <a:off x="1308100" y="1406367"/>
            <a:ext cx="3872405" cy="862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</a:rPr>
              <a:t>金融系统数据存储、备份服务，银行数据第三方存储业务，囊括银行、证券、期货等金融企业数据存储服务。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AB3E41FD-205D-403B-99E8-29B421D7959A}"/>
              </a:ext>
            </a:extLst>
          </p:cNvPr>
          <p:cNvSpPr txBox="1"/>
          <p:nvPr/>
        </p:nvSpPr>
        <p:spPr>
          <a:xfrm>
            <a:off x="2203170" y="1073968"/>
            <a:ext cx="2977335" cy="3323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lang="zh-CN" altLang="en-US" sz="3200" spc="300">
                <a:solidFill>
                  <a:schemeClr val="tx2"/>
                </a:solidFill>
                <a:latin typeface="+mj-ea"/>
                <a:ea typeface="+mj-ea"/>
              </a:defRPr>
            </a:lvl1pPr>
          </a:lstStyle>
          <a:p>
            <a:pPr algn="r"/>
            <a:r>
              <a:rPr lang="zh-CN" altLang="en-US" sz="2400" b="1" dirty="0">
                <a:solidFill>
                  <a:schemeClr val="bg1"/>
                </a:solidFill>
              </a:rPr>
              <a:t>服务拓展期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A4126ED8-5435-4D81-B1A6-C7A9AED1F8D1}"/>
              </a:ext>
            </a:extLst>
          </p:cNvPr>
          <p:cNvSpPr txBox="1"/>
          <p:nvPr/>
        </p:nvSpPr>
        <p:spPr>
          <a:xfrm>
            <a:off x="6726293" y="1144962"/>
            <a:ext cx="1383159" cy="3323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lang="zh-CN" altLang="en-US" sz="3200" spc="300">
                <a:solidFill>
                  <a:schemeClr val="tx2"/>
                </a:solidFill>
                <a:latin typeface="+mj-ea"/>
                <a:ea typeface="+mj-ea"/>
              </a:defRPr>
            </a:lvl1pPr>
          </a:lstStyle>
          <a:p>
            <a:pPr algn="r"/>
            <a:r>
              <a:rPr lang="en-US" altLang="zh-CN" sz="2400" b="1" dirty="0">
                <a:solidFill>
                  <a:schemeClr val="bg1"/>
                </a:solidFill>
              </a:rPr>
              <a:t>20XX</a:t>
            </a:r>
            <a:r>
              <a:rPr lang="zh-CN" altLang="en-US" sz="2400" b="1" dirty="0">
                <a:solidFill>
                  <a:schemeClr val="bg1"/>
                </a:solidFill>
              </a:rPr>
              <a:t>年</a:t>
            </a:r>
          </a:p>
        </p:txBody>
      </p: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09401601-1E59-4F37-BD66-BCE56D703BC8}"/>
              </a:ext>
            </a:extLst>
          </p:cNvPr>
          <p:cNvGrpSpPr/>
          <p:nvPr/>
        </p:nvGrpSpPr>
        <p:grpSpPr>
          <a:xfrm>
            <a:off x="5722653" y="3944733"/>
            <a:ext cx="531003" cy="340241"/>
            <a:chOff x="5925879" y="1881962"/>
            <a:chExt cx="510362" cy="340241"/>
          </a:xfrm>
        </p:grpSpPr>
        <p:sp>
          <p:nvSpPr>
            <p:cNvPr id="32" name="菱形 31">
              <a:extLst>
                <a:ext uri="{FF2B5EF4-FFF2-40B4-BE49-F238E27FC236}">
                  <a16:creationId xmlns:a16="http://schemas.microsoft.com/office/drawing/2014/main" id="{9B74BF51-6F57-42C9-89F0-66E37C81A3C2}"/>
                </a:ext>
              </a:extLst>
            </p:cNvPr>
            <p:cNvSpPr/>
            <p:nvPr/>
          </p:nvSpPr>
          <p:spPr>
            <a:xfrm>
              <a:off x="5925879" y="1881962"/>
              <a:ext cx="340241" cy="340241"/>
            </a:xfrm>
            <a:prstGeom prst="diamond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任意多边形: 形状 32">
              <a:extLst>
                <a:ext uri="{FF2B5EF4-FFF2-40B4-BE49-F238E27FC236}">
                  <a16:creationId xmlns:a16="http://schemas.microsoft.com/office/drawing/2014/main" id="{89E86928-8A16-4E05-B2AD-BF3C684B10A6}"/>
                </a:ext>
              </a:extLst>
            </p:cNvPr>
            <p:cNvSpPr/>
            <p:nvPr/>
          </p:nvSpPr>
          <p:spPr>
            <a:xfrm>
              <a:off x="6171251" y="1928406"/>
              <a:ext cx="264990" cy="247351"/>
            </a:xfrm>
            <a:custGeom>
              <a:avLst/>
              <a:gdLst>
                <a:gd name="connsiteX0" fmla="*/ 0 w 264990"/>
                <a:gd name="connsiteY0" fmla="*/ 0 h 247351"/>
                <a:gd name="connsiteX1" fmla="*/ 2 w 264990"/>
                <a:gd name="connsiteY1" fmla="*/ 0 h 247351"/>
                <a:gd name="connsiteX2" fmla="*/ 264990 w 264990"/>
                <a:gd name="connsiteY2" fmla="*/ 123676 h 247351"/>
                <a:gd name="connsiteX3" fmla="*/ 3 w 264990"/>
                <a:gd name="connsiteY3" fmla="*/ 247351 h 247351"/>
                <a:gd name="connsiteX4" fmla="*/ 153839 w 264990"/>
                <a:gd name="connsiteY4" fmla="*/ 123677 h 247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4990" h="247351">
                  <a:moveTo>
                    <a:pt x="0" y="0"/>
                  </a:moveTo>
                  <a:lnTo>
                    <a:pt x="2" y="0"/>
                  </a:lnTo>
                  <a:lnTo>
                    <a:pt x="264990" y="123676"/>
                  </a:lnTo>
                  <a:lnTo>
                    <a:pt x="3" y="247351"/>
                  </a:lnTo>
                  <a:lnTo>
                    <a:pt x="153839" y="123677"/>
                  </a:lnTo>
                  <a:close/>
                </a:path>
              </a:pathLst>
            </a:custGeom>
            <a:solidFill>
              <a:schemeClr val="accent1">
                <a:alpha val="4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3CE36F6E-EF2B-4F5B-95EF-7A467877A38F}"/>
              </a:ext>
            </a:extLst>
          </p:cNvPr>
          <p:cNvSpPr txBox="1"/>
          <p:nvPr/>
        </p:nvSpPr>
        <p:spPr>
          <a:xfrm>
            <a:off x="3835889" y="3992799"/>
            <a:ext cx="1344616" cy="6647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lang="zh-CN" altLang="en-US" sz="3200" spc="300">
                <a:solidFill>
                  <a:schemeClr val="tx2"/>
                </a:solidFill>
                <a:latin typeface="+mj-ea"/>
                <a:ea typeface="+mj-ea"/>
              </a:defRPr>
            </a:lvl1pPr>
          </a:lstStyle>
          <a:p>
            <a:pPr algn="r"/>
            <a:r>
              <a:rPr lang="en-US" altLang="zh-CN" sz="2400" b="1" dirty="0">
                <a:solidFill>
                  <a:schemeClr val="accent2"/>
                </a:solidFill>
              </a:rPr>
              <a:t>20XX</a:t>
            </a:r>
            <a:r>
              <a:rPr lang="zh-CN" altLang="en-US" sz="2400" b="1" dirty="0">
                <a:solidFill>
                  <a:schemeClr val="accent2"/>
                </a:solidFill>
              </a:rPr>
              <a:t>年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DBD453E5-E8AC-4011-9926-2F18EF8406E3}"/>
              </a:ext>
            </a:extLst>
          </p:cNvPr>
          <p:cNvSpPr txBox="1"/>
          <p:nvPr/>
        </p:nvSpPr>
        <p:spPr>
          <a:xfrm>
            <a:off x="6726293" y="4172505"/>
            <a:ext cx="4029020" cy="5675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+mn-ea"/>
              </a:rPr>
              <a:t>除数据服务业务外，开发互联网金融业务，推出</a:t>
            </a:r>
            <a:r>
              <a:rPr kumimoji="0" lang="en-US" altLang="zh-CN" sz="1600" b="0" i="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+mn-ea"/>
              </a:rPr>
              <a:t>XX</a:t>
            </a:r>
            <a:r>
              <a:rPr kumimoji="0" lang="zh-CN" altLang="en-US" sz="1600" b="0" i="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+mn-ea"/>
              </a:rPr>
              <a:t>理财产品。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42798C79-FBF0-4688-B919-DC2A8D59F099}"/>
              </a:ext>
            </a:extLst>
          </p:cNvPr>
          <p:cNvSpPr txBox="1"/>
          <p:nvPr/>
        </p:nvSpPr>
        <p:spPr>
          <a:xfrm>
            <a:off x="6726293" y="3840106"/>
            <a:ext cx="3097750" cy="3323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lang="zh-CN" altLang="en-US" sz="3200" spc="300">
                <a:solidFill>
                  <a:schemeClr val="tx2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sz="2400" b="1" dirty="0">
                <a:solidFill>
                  <a:schemeClr val="tx1"/>
                </a:solidFill>
              </a:rPr>
              <a:t>跨界转型期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D167EE43-DF36-498F-96A0-4BF81A176530}"/>
              </a:ext>
            </a:extLst>
          </p:cNvPr>
          <p:cNvSpPr txBox="1"/>
          <p:nvPr/>
        </p:nvSpPr>
        <p:spPr>
          <a:xfrm>
            <a:off x="5524825" y="5996172"/>
            <a:ext cx="1127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now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92339453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 descr="高楼大厦的景色&#10;&#10;描述已自动生成">
            <a:extLst>
              <a:ext uri="{FF2B5EF4-FFF2-40B4-BE49-F238E27FC236}">
                <a16:creationId xmlns:a16="http://schemas.microsoft.com/office/drawing/2014/main" id="{17C2DCA6-5EB1-4858-B0A0-363145A37B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769"/>
          <a:stretch/>
        </p:blipFill>
        <p:spPr>
          <a:xfrm>
            <a:off x="0" y="0"/>
            <a:ext cx="12212877" cy="6858000"/>
          </a:xfrm>
          <a:prstGeom prst="rect">
            <a:avLst/>
          </a:prstGeom>
        </p:spPr>
      </p:pic>
      <p:sp>
        <p:nvSpPr>
          <p:cNvPr id="34" name="矩形 33">
            <a:extLst>
              <a:ext uri="{FF2B5EF4-FFF2-40B4-BE49-F238E27FC236}">
                <a16:creationId xmlns:a16="http://schemas.microsoft.com/office/drawing/2014/main" id="{385CC9CC-51FF-42D2-AD7E-BFAFA952E186}"/>
              </a:ext>
            </a:extLst>
          </p:cNvPr>
          <p:cNvSpPr/>
          <p:nvPr/>
        </p:nvSpPr>
        <p:spPr>
          <a:xfrm>
            <a:off x="304800" y="272717"/>
            <a:ext cx="11582400" cy="625642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4" name="图示 3">
            <a:extLst>
              <a:ext uri="{FF2B5EF4-FFF2-40B4-BE49-F238E27FC236}">
                <a16:creationId xmlns:a16="http://schemas.microsoft.com/office/drawing/2014/main" id="{A8AE9F20-65F4-402D-A9D4-5925EA3B523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80054467"/>
              </p:ext>
            </p:extLst>
          </p:nvPr>
        </p:nvGraphicFramePr>
        <p:xfrm>
          <a:off x="885977" y="1160859"/>
          <a:ext cx="10420047" cy="46791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37" name="组合 36">
            <a:extLst>
              <a:ext uri="{FF2B5EF4-FFF2-40B4-BE49-F238E27FC236}">
                <a16:creationId xmlns:a16="http://schemas.microsoft.com/office/drawing/2014/main" id="{3A285F20-2A91-4237-855A-002CD52A3011}"/>
              </a:ext>
            </a:extLst>
          </p:cNvPr>
          <p:cNvGrpSpPr/>
          <p:nvPr/>
        </p:nvGrpSpPr>
        <p:grpSpPr>
          <a:xfrm>
            <a:off x="570987" y="599626"/>
            <a:ext cx="441297" cy="359054"/>
            <a:chOff x="-588270" y="414241"/>
            <a:chExt cx="841585" cy="684743"/>
          </a:xfrm>
        </p:grpSpPr>
        <p:sp>
          <p:nvSpPr>
            <p:cNvPr id="38" name="图文框 37">
              <a:extLst>
                <a:ext uri="{FF2B5EF4-FFF2-40B4-BE49-F238E27FC236}">
                  <a16:creationId xmlns:a16="http://schemas.microsoft.com/office/drawing/2014/main" id="{D5B02090-3EC2-4D19-BAC8-ED5F260EEE3E}"/>
                </a:ext>
              </a:extLst>
            </p:cNvPr>
            <p:cNvSpPr/>
            <p:nvPr/>
          </p:nvSpPr>
          <p:spPr>
            <a:xfrm rot="2700000">
              <a:off x="-588270" y="414241"/>
              <a:ext cx="684743" cy="684743"/>
            </a:xfrm>
            <a:prstGeom prst="frame">
              <a:avLst>
                <a:gd name="adj1" fmla="val 24641"/>
              </a:avLst>
            </a:prstGeom>
            <a:gradFill>
              <a:gsLst>
                <a:gs pos="0">
                  <a:schemeClr val="accent2">
                    <a:alpha val="65000"/>
                  </a:schemeClr>
                </a:gs>
                <a:gs pos="100000">
                  <a:schemeClr val="accent1">
                    <a:alpha val="6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39" name="图文框 38">
              <a:extLst>
                <a:ext uri="{FF2B5EF4-FFF2-40B4-BE49-F238E27FC236}">
                  <a16:creationId xmlns:a16="http://schemas.microsoft.com/office/drawing/2014/main" id="{1FDE2250-CC22-4A22-B6AD-6C025F3A024F}"/>
                </a:ext>
              </a:extLst>
            </p:cNvPr>
            <p:cNvSpPr/>
            <p:nvPr/>
          </p:nvSpPr>
          <p:spPr>
            <a:xfrm rot="2700000">
              <a:off x="-431428" y="414241"/>
              <a:ext cx="684743" cy="684743"/>
            </a:xfrm>
            <a:prstGeom prst="frame">
              <a:avLst>
                <a:gd name="adj1" fmla="val 24641"/>
              </a:avLst>
            </a:prstGeom>
            <a:gradFill>
              <a:gsLst>
                <a:gs pos="0">
                  <a:schemeClr val="accent2">
                    <a:alpha val="30000"/>
                  </a:schemeClr>
                </a:gs>
                <a:gs pos="100000">
                  <a:schemeClr val="accent1">
                    <a:alpha val="30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" name="标题 5">
            <a:extLst>
              <a:ext uri="{FF2B5EF4-FFF2-40B4-BE49-F238E27FC236}">
                <a16:creationId xmlns:a16="http://schemas.microsoft.com/office/drawing/2014/main" id="{DF78DEAB-BAA1-4D51-9184-2528883E1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组织架构</a:t>
            </a:r>
          </a:p>
        </p:txBody>
      </p:sp>
    </p:spTree>
    <p:extLst>
      <p:ext uri="{BB962C8B-B14F-4D97-AF65-F5344CB8AC3E}">
        <p14:creationId xmlns:p14="http://schemas.microsoft.com/office/powerpoint/2010/main" val="16121649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2"/>
            </a:gs>
            <a:gs pos="0">
              <a:schemeClr val="accent1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>
            <a:extLst>
              <a:ext uri="{FF2B5EF4-FFF2-40B4-BE49-F238E27FC236}">
                <a16:creationId xmlns:a16="http://schemas.microsoft.com/office/drawing/2014/main" id="{9D661359-AAB5-4063-9845-44383918740E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86" b="28086"/>
          <a:stretch/>
        </p:blipFill>
        <p:spPr>
          <a:xfrm>
            <a:off x="10887" y="16070"/>
            <a:ext cx="12218351" cy="3569171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49E5A9A-48F0-4DC6-91BA-039FA2D79E2E}"/>
              </a:ext>
            </a:extLst>
          </p:cNvPr>
          <p:cNvSpPr/>
          <p:nvPr/>
        </p:nvSpPr>
        <p:spPr>
          <a:xfrm>
            <a:off x="0" y="0"/>
            <a:ext cx="12229238" cy="2856708"/>
          </a:xfrm>
          <a:prstGeom prst="rect">
            <a:avLst/>
          </a:prstGeom>
          <a:gradFill>
            <a:gsLst>
              <a:gs pos="0">
                <a:schemeClr val="accent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3B6C03A2-043A-4EA2-A3C0-3879E1409588}"/>
              </a:ext>
            </a:extLst>
          </p:cNvPr>
          <p:cNvSpPr/>
          <p:nvPr/>
        </p:nvSpPr>
        <p:spPr>
          <a:xfrm>
            <a:off x="-112295" y="2551814"/>
            <a:ext cx="12464716" cy="4306186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F7CB4DA9-B6EF-43F0-9AC1-F500310CAD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43" r="2842" b="4919"/>
          <a:stretch/>
        </p:blipFill>
        <p:spPr>
          <a:xfrm>
            <a:off x="3331472" y="1485562"/>
            <a:ext cx="2695740" cy="2325768"/>
          </a:xfrm>
          <a:custGeom>
            <a:avLst/>
            <a:gdLst>
              <a:gd name="connsiteX0" fmla="*/ 509018 w 2695740"/>
              <a:gd name="connsiteY0" fmla="*/ 0 h 2325768"/>
              <a:gd name="connsiteX1" fmla="*/ 2188875 w 2695740"/>
              <a:gd name="connsiteY1" fmla="*/ 0 h 2325768"/>
              <a:gd name="connsiteX2" fmla="*/ 2695740 w 2695740"/>
              <a:gd name="connsiteY2" fmla="*/ 1157965 h 2325768"/>
              <a:gd name="connsiteX3" fmla="*/ 2695740 w 2695740"/>
              <a:gd name="connsiteY3" fmla="*/ 1167803 h 2325768"/>
              <a:gd name="connsiteX4" fmla="*/ 2188875 w 2695740"/>
              <a:gd name="connsiteY4" fmla="*/ 2325768 h 2325768"/>
              <a:gd name="connsiteX5" fmla="*/ 509018 w 2695740"/>
              <a:gd name="connsiteY5" fmla="*/ 2325768 h 2325768"/>
              <a:gd name="connsiteX6" fmla="*/ 0 w 2695740"/>
              <a:gd name="connsiteY6" fmla="*/ 1162884 h 2325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95740" h="2325768">
                <a:moveTo>
                  <a:pt x="509018" y="0"/>
                </a:moveTo>
                <a:lnTo>
                  <a:pt x="2188875" y="0"/>
                </a:lnTo>
                <a:lnTo>
                  <a:pt x="2695740" y="1157965"/>
                </a:lnTo>
                <a:lnTo>
                  <a:pt x="2695740" y="1167803"/>
                </a:lnTo>
                <a:lnTo>
                  <a:pt x="2188875" y="2325768"/>
                </a:lnTo>
                <a:lnTo>
                  <a:pt x="509018" y="2325768"/>
                </a:lnTo>
                <a:lnTo>
                  <a:pt x="0" y="1162884"/>
                </a:lnTo>
                <a:close/>
              </a:path>
            </a:pathLst>
          </a:cu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5DE66580-A520-4710-82EE-EDFEBE56C9B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06" t="-1145" r="23099" b="19731"/>
          <a:stretch/>
        </p:blipFill>
        <p:spPr>
          <a:xfrm>
            <a:off x="498156" y="1485562"/>
            <a:ext cx="2697893" cy="2325768"/>
          </a:xfrm>
          <a:custGeom>
            <a:avLst/>
            <a:gdLst>
              <a:gd name="connsiteX0" fmla="*/ 509018 w 2697893"/>
              <a:gd name="connsiteY0" fmla="*/ 0 h 2325768"/>
              <a:gd name="connsiteX1" fmla="*/ 2188875 w 2697893"/>
              <a:gd name="connsiteY1" fmla="*/ 0 h 2325768"/>
              <a:gd name="connsiteX2" fmla="*/ 2697893 w 2697893"/>
              <a:gd name="connsiteY2" fmla="*/ 1162884 h 2325768"/>
              <a:gd name="connsiteX3" fmla="*/ 2188875 w 2697893"/>
              <a:gd name="connsiteY3" fmla="*/ 2325768 h 2325768"/>
              <a:gd name="connsiteX4" fmla="*/ 509018 w 2697893"/>
              <a:gd name="connsiteY4" fmla="*/ 2325768 h 2325768"/>
              <a:gd name="connsiteX5" fmla="*/ 0 w 2697893"/>
              <a:gd name="connsiteY5" fmla="*/ 1162884 h 2325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97893" h="2325768">
                <a:moveTo>
                  <a:pt x="509018" y="0"/>
                </a:moveTo>
                <a:lnTo>
                  <a:pt x="2188875" y="0"/>
                </a:lnTo>
                <a:lnTo>
                  <a:pt x="2697893" y="1162884"/>
                </a:lnTo>
                <a:lnTo>
                  <a:pt x="2188875" y="2325768"/>
                </a:lnTo>
                <a:lnTo>
                  <a:pt x="509018" y="2325768"/>
                </a:lnTo>
                <a:lnTo>
                  <a:pt x="0" y="1162884"/>
                </a:lnTo>
                <a:close/>
              </a:path>
            </a:pathLst>
          </a:cu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CB2D6D4-2BE3-495C-9F04-E1AC6D11BE1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0" t="1926" r="2116" b="-1926"/>
          <a:stretch/>
        </p:blipFill>
        <p:spPr>
          <a:xfrm>
            <a:off x="6164790" y="1485562"/>
            <a:ext cx="2697893" cy="2325768"/>
          </a:xfrm>
          <a:custGeom>
            <a:avLst/>
            <a:gdLst>
              <a:gd name="connsiteX0" fmla="*/ 509018 w 2697893"/>
              <a:gd name="connsiteY0" fmla="*/ 0 h 2325768"/>
              <a:gd name="connsiteX1" fmla="*/ 2188875 w 2697893"/>
              <a:gd name="connsiteY1" fmla="*/ 0 h 2325768"/>
              <a:gd name="connsiteX2" fmla="*/ 2697893 w 2697893"/>
              <a:gd name="connsiteY2" fmla="*/ 1162884 h 2325768"/>
              <a:gd name="connsiteX3" fmla="*/ 2188875 w 2697893"/>
              <a:gd name="connsiteY3" fmla="*/ 2325768 h 2325768"/>
              <a:gd name="connsiteX4" fmla="*/ 509018 w 2697893"/>
              <a:gd name="connsiteY4" fmla="*/ 2325768 h 2325768"/>
              <a:gd name="connsiteX5" fmla="*/ 0 w 2697893"/>
              <a:gd name="connsiteY5" fmla="*/ 1162884 h 2325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97893" h="2325768">
                <a:moveTo>
                  <a:pt x="509018" y="0"/>
                </a:moveTo>
                <a:lnTo>
                  <a:pt x="2188875" y="0"/>
                </a:lnTo>
                <a:lnTo>
                  <a:pt x="2697893" y="1162884"/>
                </a:lnTo>
                <a:lnTo>
                  <a:pt x="2188875" y="2325768"/>
                </a:lnTo>
                <a:lnTo>
                  <a:pt x="509018" y="2325768"/>
                </a:lnTo>
                <a:lnTo>
                  <a:pt x="0" y="1162884"/>
                </a:lnTo>
                <a:close/>
              </a:path>
            </a:pathLst>
          </a:cu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36DFDFEC-02E7-43C8-BB76-EC71E7D85EB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" t="29277" r="-455" b="14221"/>
          <a:stretch/>
        </p:blipFill>
        <p:spPr>
          <a:xfrm>
            <a:off x="8998107" y="1528923"/>
            <a:ext cx="2693274" cy="2282407"/>
          </a:xfrm>
          <a:custGeom>
            <a:avLst/>
            <a:gdLst>
              <a:gd name="connsiteX0" fmla="*/ 490038 w 2693274"/>
              <a:gd name="connsiteY0" fmla="*/ 0 h 2282407"/>
              <a:gd name="connsiteX1" fmla="*/ 2207855 w 2693274"/>
              <a:gd name="connsiteY1" fmla="*/ 0 h 2282407"/>
              <a:gd name="connsiteX2" fmla="*/ 2693274 w 2693274"/>
              <a:gd name="connsiteY2" fmla="*/ 1108971 h 2282407"/>
              <a:gd name="connsiteX3" fmla="*/ 2693274 w 2693274"/>
              <a:gd name="connsiteY3" fmla="*/ 1130076 h 2282407"/>
              <a:gd name="connsiteX4" fmla="*/ 2188875 w 2693274"/>
              <a:gd name="connsiteY4" fmla="*/ 2282407 h 2282407"/>
              <a:gd name="connsiteX5" fmla="*/ 509018 w 2693274"/>
              <a:gd name="connsiteY5" fmla="*/ 2282407 h 2282407"/>
              <a:gd name="connsiteX6" fmla="*/ 0 w 2693274"/>
              <a:gd name="connsiteY6" fmla="*/ 1119523 h 2282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93274" h="2282407">
                <a:moveTo>
                  <a:pt x="490038" y="0"/>
                </a:moveTo>
                <a:lnTo>
                  <a:pt x="2207855" y="0"/>
                </a:lnTo>
                <a:lnTo>
                  <a:pt x="2693274" y="1108971"/>
                </a:lnTo>
                <a:lnTo>
                  <a:pt x="2693274" y="1130076"/>
                </a:lnTo>
                <a:lnTo>
                  <a:pt x="2188875" y="2282407"/>
                </a:lnTo>
                <a:lnTo>
                  <a:pt x="509018" y="2282407"/>
                </a:lnTo>
                <a:lnTo>
                  <a:pt x="0" y="1119523"/>
                </a:lnTo>
                <a:close/>
              </a:path>
            </a:pathLst>
          </a:custGeom>
        </p:spPr>
      </p:pic>
      <p:sp>
        <p:nvSpPr>
          <p:cNvPr id="8" name="平行四边形 7">
            <a:extLst>
              <a:ext uri="{FF2B5EF4-FFF2-40B4-BE49-F238E27FC236}">
                <a16:creationId xmlns:a16="http://schemas.microsoft.com/office/drawing/2014/main" id="{6ADDA107-A90B-4D2F-948C-B7EC83277BA6}"/>
              </a:ext>
            </a:extLst>
          </p:cNvPr>
          <p:cNvSpPr/>
          <p:nvPr/>
        </p:nvSpPr>
        <p:spPr>
          <a:xfrm>
            <a:off x="959892" y="3705554"/>
            <a:ext cx="1900733" cy="482039"/>
          </a:xfrm>
          <a:prstGeom prst="parallelogram">
            <a:avLst>
              <a:gd name="adj" fmla="val 0"/>
            </a:avLst>
          </a:prstGeom>
          <a:gradFill flip="none" rotWithShape="1">
            <a:gsLst>
              <a:gs pos="0">
                <a:schemeClr val="accent1"/>
              </a:gs>
              <a:gs pos="100000">
                <a:schemeClr val="accent1"/>
              </a:gs>
            </a:gsLst>
            <a:lin ang="5400000" scaled="1"/>
            <a:tileRect/>
          </a:gradFill>
          <a:ln>
            <a:noFill/>
          </a:ln>
          <a:effectLst>
            <a:outerShdw blurRad="254000" dist="101600" dir="5400000" algn="t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平行四边形 8">
            <a:extLst>
              <a:ext uri="{FF2B5EF4-FFF2-40B4-BE49-F238E27FC236}">
                <a16:creationId xmlns:a16="http://schemas.microsoft.com/office/drawing/2014/main" id="{C21B3759-AF7A-49AD-AAEC-00D05EEDA9F7}"/>
              </a:ext>
            </a:extLst>
          </p:cNvPr>
          <p:cNvSpPr/>
          <p:nvPr/>
        </p:nvSpPr>
        <p:spPr>
          <a:xfrm>
            <a:off x="3750386" y="3705554"/>
            <a:ext cx="1900733" cy="482039"/>
          </a:xfrm>
          <a:prstGeom prst="parallelogram">
            <a:avLst>
              <a:gd name="adj" fmla="val 0"/>
            </a:avLst>
          </a:prstGeom>
          <a:gradFill flip="none" rotWithShape="1">
            <a:gsLst>
              <a:gs pos="0">
                <a:schemeClr val="accent1"/>
              </a:gs>
              <a:gs pos="100000">
                <a:schemeClr val="accent1"/>
              </a:gs>
            </a:gsLst>
            <a:lin ang="5400000" scaled="1"/>
            <a:tileRect/>
          </a:gradFill>
          <a:ln>
            <a:noFill/>
          </a:ln>
          <a:effectLst>
            <a:outerShdw blurRad="254000" dist="101600" dir="5400000" algn="t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平行四边形 9">
            <a:extLst>
              <a:ext uri="{FF2B5EF4-FFF2-40B4-BE49-F238E27FC236}">
                <a16:creationId xmlns:a16="http://schemas.microsoft.com/office/drawing/2014/main" id="{339CD0C0-5BF2-4840-B59F-6439E25BFE15}"/>
              </a:ext>
            </a:extLst>
          </p:cNvPr>
          <p:cNvSpPr/>
          <p:nvPr/>
        </p:nvSpPr>
        <p:spPr>
          <a:xfrm>
            <a:off x="6540880" y="3705554"/>
            <a:ext cx="1900733" cy="482039"/>
          </a:xfrm>
          <a:prstGeom prst="parallelogram">
            <a:avLst>
              <a:gd name="adj" fmla="val 0"/>
            </a:avLst>
          </a:prstGeom>
          <a:gradFill flip="none" rotWithShape="1">
            <a:gsLst>
              <a:gs pos="0">
                <a:schemeClr val="accent1"/>
              </a:gs>
              <a:gs pos="100000">
                <a:schemeClr val="accent1"/>
              </a:gs>
            </a:gsLst>
            <a:lin ang="5400000" scaled="1"/>
            <a:tileRect/>
          </a:gradFill>
          <a:ln>
            <a:noFill/>
          </a:ln>
          <a:effectLst>
            <a:outerShdw blurRad="254000" dist="101600" dir="5400000" algn="t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平行四边形 10">
            <a:extLst>
              <a:ext uri="{FF2B5EF4-FFF2-40B4-BE49-F238E27FC236}">
                <a16:creationId xmlns:a16="http://schemas.microsoft.com/office/drawing/2014/main" id="{68DFB4C1-47F2-4BF0-911B-6148DFC3EEBB}"/>
              </a:ext>
            </a:extLst>
          </p:cNvPr>
          <p:cNvSpPr/>
          <p:nvPr/>
        </p:nvSpPr>
        <p:spPr>
          <a:xfrm>
            <a:off x="9331374" y="3705554"/>
            <a:ext cx="1900733" cy="482039"/>
          </a:xfrm>
          <a:prstGeom prst="parallelogram">
            <a:avLst>
              <a:gd name="adj" fmla="val 0"/>
            </a:avLst>
          </a:prstGeom>
          <a:gradFill flip="none" rotWithShape="1">
            <a:gsLst>
              <a:gs pos="0">
                <a:schemeClr val="accent1"/>
              </a:gs>
              <a:gs pos="100000">
                <a:schemeClr val="accent1"/>
              </a:gs>
            </a:gsLst>
            <a:lin ang="5400000" scaled="1"/>
            <a:tileRect/>
          </a:gradFill>
          <a:ln>
            <a:noFill/>
          </a:ln>
          <a:effectLst>
            <a:outerShdw blurRad="254000" dist="101600" dir="5400000" algn="t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580E0148-ADC3-4147-BE0B-AFC78B03B5D6}"/>
              </a:ext>
            </a:extLst>
          </p:cNvPr>
          <p:cNvSpPr/>
          <p:nvPr/>
        </p:nvSpPr>
        <p:spPr>
          <a:xfrm>
            <a:off x="959892" y="4788512"/>
            <a:ext cx="1900733" cy="8629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+mn-ea"/>
              </a:rPr>
              <a:t>公司总经理，某某大学</a:t>
            </a:r>
            <a:r>
              <a:rPr kumimoji="0" lang="en-US" altLang="zh-CN" sz="1600" b="0" i="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+mn-ea"/>
              </a:rPr>
              <a:t>MBA</a:t>
            </a:r>
            <a:r>
              <a:rPr kumimoji="0" lang="zh-CN" altLang="en-US" sz="1600" b="0" i="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+mn-ea"/>
              </a:rPr>
              <a:t>，原某某证券公司营业部负责人。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531F80B8-5E65-49FE-B60F-05D6F5CC248B}"/>
              </a:ext>
            </a:extLst>
          </p:cNvPr>
          <p:cNvSpPr txBox="1"/>
          <p:nvPr/>
        </p:nvSpPr>
        <p:spPr>
          <a:xfrm>
            <a:off x="1224459" y="4100081"/>
            <a:ext cx="137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endParaRPr lang="zh-CN" altLang="en-US" sz="3200" dirty="0">
              <a:solidFill>
                <a:schemeClr val="accent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A36E3C8C-3EE0-46EF-820F-6F4DAC94CBDB}"/>
              </a:ext>
            </a:extLst>
          </p:cNvPr>
          <p:cNvSpPr txBox="1"/>
          <p:nvPr/>
        </p:nvSpPr>
        <p:spPr>
          <a:xfrm>
            <a:off x="4014953" y="4100081"/>
            <a:ext cx="137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endParaRPr lang="zh-CN" altLang="en-US" sz="3200" dirty="0">
              <a:solidFill>
                <a:schemeClr val="accent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23FEB1A7-E321-48B6-AA88-528E7DA28C70}"/>
              </a:ext>
            </a:extLst>
          </p:cNvPr>
          <p:cNvSpPr txBox="1"/>
          <p:nvPr/>
        </p:nvSpPr>
        <p:spPr>
          <a:xfrm>
            <a:off x="6805447" y="4100081"/>
            <a:ext cx="137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endParaRPr lang="zh-CN" altLang="en-US" sz="3200" dirty="0">
              <a:solidFill>
                <a:schemeClr val="accent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1D070831-3AE0-409E-ACB5-2B75AB5DEAE7}"/>
              </a:ext>
            </a:extLst>
          </p:cNvPr>
          <p:cNvSpPr txBox="1"/>
          <p:nvPr/>
        </p:nvSpPr>
        <p:spPr>
          <a:xfrm>
            <a:off x="9595941" y="4100081"/>
            <a:ext cx="137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endParaRPr lang="zh-CN" altLang="en-US" sz="3200" dirty="0">
              <a:solidFill>
                <a:schemeClr val="accent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E1646F33-FC44-4CB4-87DC-34366D62536A}"/>
              </a:ext>
            </a:extLst>
          </p:cNvPr>
          <p:cNvSpPr/>
          <p:nvPr/>
        </p:nvSpPr>
        <p:spPr>
          <a:xfrm>
            <a:off x="3750386" y="4788512"/>
            <a:ext cx="1900733" cy="11584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+mn-ea"/>
              </a:rPr>
              <a:t>副总经理，金融硕士，</a:t>
            </a:r>
            <a:r>
              <a:rPr kumimoji="0" lang="en-US" altLang="zh-CN" sz="1600" b="0" i="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+mn-ea"/>
              </a:rPr>
              <a:t>CFA</a:t>
            </a:r>
            <a:r>
              <a:rPr kumimoji="0" lang="zh-CN" altLang="en-US" sz="1600" b="0" i="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+mn-ea"/>
              </a:rPr>
              <a:t>特许金融分析师，</a:t>
            </a:r>
            <a:r>
              <a:rPr kumimoji="0" lang="en-US" altLang="zh-CN" sz="1600" b="0" i="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+mn-ea"/>
              </a:rPr>
              <a:t>10</a:t>
            </a:r>
            <a:r>
              <a:rPr kumimoji="0" lang="zh-CN" altLang="en-US" sz="1600" b="0" i="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+mn-ea"/>
              </a:rPr>
              <a:t>年金融投资理财工作经验。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9E6A93D9-A527-4804-BD2F-EBAE8A94D050}"/>
              </a:ext>
            </a:extLst>
          </p:cNvPr>
          <p:cNvSpPr/>
          <p:nvPr/>
        </p:nvSpPr>
        <p:spPr>
          <a:xfrm>
            <a:off x="6540880" y="4788512"/>
            <a:ext cx="1900733" cy="11584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+mn-ea"/>
              </a:rPr>
              <a:t>项目部经理，高级工程师，</a:t>
            </a:r>
            <a:r>
              <a:rPr kumimoji="0" lang="en-US" altLang="zh-CN" sz="1600" b="0" i="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+mn-ea"/>
              </a:rPr>
              <a:t>CDA</a:t>
            </a:r>
            <a:r>
              <a:rPr kumimoji="0" lang="zh-CN" altLang="en-US" sz="1600" b="0" i="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+mn-ea"/>
              </a:rPr>
              <a:t>数据分析师，从事金融数据分析</a:t>
            </a:r>
            <a:r>
              <a:rPr kumimoji="0" lang="en-US" altLang="zh-CN" sz="1600" b="0" i="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+mn-ea"/>
              </a:rPr>
              <a:t>15</a:t>
            </a:r>
            <a:r>
              <a:rPr kumimoji="0" lang="zh-CN" altLang="en-US" sz="1600" b="0" i="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+mn-ea"/>
              </a:rPr>
              <a:t>年。</a:t>
            </a: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D11E7B37-F446-48F3-AE90-8541FE73CED0}"/>
              </a:ext>
            </a:extLst>
          </p:cNvPr>
          <p:cNvSpPr/>
          <p:nvPr/>
        </p:nvSpPr>
        <p:spPr>
          <a:xfrm>
            <a:off x="9331374" y="4788512"/>
            <a:ext cx="1900733" cy="11584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cs typeface="+mn-cs"/>
              </a:rPr>
              <a:t>公司财务总监，某某财经大学会计专业硕士，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cs typeface="+mn-cs"/>
              </a:rPr>
              <a:t>CPA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cs typeface="+mn-cs"/>
              </a:rPr>
              <a:t>、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cs typeface="+mn-cs"/>
              </a:rPr>
              <a:t>AICPA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cs typeface="+mn-cs"/>
              </a:rPr>
              <a:t>证书获得者。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4F508EE8-7775-4DDB-9A5F-2D8E3C48D02F}"/>
              </a:ext>
            </a:extLst>
          </p:cNvPr>
          <p:cNvSpPr txBox="1"/>
          <p:nvPr/>
        </p:nvSpPr>
        <p:spPr>
          <a:xfrm>
            <a:off x="1114431" y="3792685"/>
            <a:ext cx="159165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2000" dirty="0" err="1">
                <a:solidFill>
                  <a:schemeClr val="bg1"/>
                </a:solidFill>
                <a:latin typeface="+mj-ea"/>
                <a:ea typeface="+mj-ea"/>
              </a:rPr>
              <a:t>OfficePLUS</a:t>
            </a:r>
            <a:endParaRPr lang="en-US" altLang="zh-CN" sz="20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A091FB80-F726-4393-B404-C9B062700B1F}"/>
              </a:ext>
            </a:extLst>
          </p:cNvPr>
          <p:cNvGrpSpPr/>
          <p:nvPr/>
        </p:nvGrpSpPr>
        <p:grpSpPr>
          <a:xfrm>
            <a:off x="570987" y="535458"/>
            <a:ext cx="441297" cy="359054"/>
            <a:chOff x="-588270" y="414241"/>
            <a:chExt cx="841585" cy="684743"/>
          </a:xfrm>
          <a:solidFill>
            <a:schemeClr val="bg1"/>
          </a:solidFill>
        </p:grpSpPr>
        <p:sp>
          <p:nvSpPr>
            <p:cNvPr id="42" name="图文框 41">
              <a:extLst>
                <a:ext uri="{FF2B5EF4-FFF2-40B4-BE49-F238E27FC236}">
                  <a16:creationId xmlns:a16="http://schemas.microsoft.com/office/drawing/2014/main" id="{FCDE5BC2-F291-4C1C-BF88-CE738DA7F59F}"/>
                </a:ext>
              </a:extLst>
            </p:cNvPr>
            <p:cNvSpPr/>
            <p:nvPr/>
          </p:nvSpPr>
          <p:spPr>
            <a:xfrm rot="2700000">
              <a:off x="-588270" y="414241"/>
              <a:ext cx="684743" cy="684743"/>
            </a:xfrm>
            <a:prstGeom prst="frame">
              <a:avLst>
                <a:gd name="adj1" fmla="val 24641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图文框 42">
              <a:extLst>
                <a:ext uri="{FF2B5EF4-FFF2-40B4-BE49-F238E27FC236}">
                  <a16:creationId xmlns:a16="http://schemas.microsoft.com/office/drawing/2014/main" id="{2291EDDC-1C4F-4727-AB0A-31058E6280BE}"/>
                </a:ext>
              </a:extLst>
            </p:cNvPr>
            <p:cNvSpPr/>
            <p:nvPr/>
          </p:nvSpPr>
          <p:spPr>
            <a:xfrm rot="2700000">
              <a:off x="-431428" y="414241"/>
              <a:ext cx="684743" cy="684743"/>
            </a:xfrm>
            <a:prstGeom prst="frame">
              <a:avLst>
                <a:gd name="adj1" fmla="val 24641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标题 1">
            <a:extLst>
              <a:ext uri="{FF2B5EF4-FFF2-40B4-BE49-F238E27FC236}">
                <a16:creationId xmlns:a16="http://schemas.microsoft.com/office/drawing/2014/main" id="{0069A958-C155-4F0F-B9A7-7D96427C7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组织架构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E5B7E9A4-1A14-4F8D-B373-6C3F3AE67078}"/>
              </a:ext>
            </a:extLst>
          </p:cNvPr>
          <p:cNvSpPr txBox="1"/>
          <p:nvPr/>
        </p:nvSpPr>
        <p:spPr>
          <a:xfrm>
            <a:off x="3904925" y="3792685"/>
            <a:ext cx="159165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2000" dirty="0" err="1">
                <a:solidFill>
                  <a:schemeClr val="bg1"/>
                </a:solidFill>
                <a:latin typeface="+mj-ea"/>
                <a:ea typeface="+mj-ea"/>
              </a:rPr>
              <a:t>OfficePLUS</a:t>
            </a:r>
            <a:endParaRPr lang="en-US" altLang="zh-CN" sz="20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E7F69A5F-CBB5-4806-8F7A-022270E51439}"/>
              </a:ext>
            </a:extLst>
          </p:cNvPr>
          <p:cNvSpPr txBox="1"/>
          <p:nvPr/>
        </p:nvSpPr>
        <p:spPr>
          <a:xfrm>
            <a:off x="6695419" y="3792685"/>
            <a:ext cx="159165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2000" dirty="0" err="1">
                <a:solidFill>
                  <a:schemeClr val="bg1"/>
                </a:solidFill>
                <a:latin typeface="+mj-ea"/>
                <a:ea typeface="+mj-ea"/>
              </a:rPr>
              <a:t>OfficePLUS</a:t>
            </a:r>
            <a:endParaRPr lang="en-US" altLang="zh-CN" sz="20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1D3E59EC-2895-4B18-89B7-B6C5FD3F746D}"/>
              </a:ext>
            </a:extLst>
          </p:cNvPr>
          <p:cNvSpPr txBox="1"/>
          <p:nvPr/>
        </p:nvSpPr>
        <p:spPr>
          <a:xfrm>
            <a:off x="9485913" y="3792685"/>
            <a:ext cx="159165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2000" dirty="0" err="1">
                <a:solidFill>
                  <a:schemeClr val="bg1"/>
                </a:solidFill>
                <a:latin typeface="+mj-ea"/>
                <a:ea typeface="+mj-ea"/>
              </a:rPr>
              <a:t>OfficePLUS</a:t>
            </a:r>
            <a:endParaRPr lang="en-US" altLang="zh-CN" sz="2000" dirty="0">
              <a:solidFill>
                <a:schemeClr val="bg1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53215763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33781;"/>
</p:tagLst>
</file>

<file path=ppt/theme/theme1.xml><?xml version="1.0" encoding="utf-8"?>
<a:theme xmlns:a="http://schemas.openxmlformats.org/drawingml/2006/main" name="金融1">
  <a:themeElements>
    <a:clrScheme name="自定义 666">
      <a:dk1>
        <a:srgbClr val="000000"/>
      </a:dk1>
      <a:lt1>
        <a:sysClr val="window" lastClr="FFFFFF"/>
      </a:lt1>
      <a:dk2>
        <a:srgbClr val="F9CA24"/>
      </a:dk2>
      <a:lt2>
        <a:srgbClr val="E7E6E6"/>
      </a:lt2>
      <a:accent1>
        <a:srgbClr val="F9CA24"/>
      </a:accent1>
      <a:accent2>
        <a:srgbClr val="FF8600"/>
      </a:accent2>
      <a:accent3>
        <a:srgbClr val="FF8600"/>
      </a:accent3>
      <a:accent4>
        <a:srgbClr val="D25411"/>
      </a:accent4>
      <a:accent5>
        <a:srgbClr val="4C4D55"/>
      </a:accent5>
      <a:accent6>
        <a:srgbClr val="BB1928"/>
      </a:accent6>
      <a:hlink>
        <a:srgbClr val="0563C1"/>
      </a:hlink>
      <a:folHlink>
        <a:srgbClr val="954F72"/>
      </a:folHlink>
    </a:clrScheme>
    <a:fontScheme name="自定义 2">
      <a:majorFont>
        <a:latin typeface="Arial Black"/>
        <a:ea typeface="微软雅黑"/>
        <a:cs typeface=""/>
      </a:majorFont>
      <a:minorFont>
        <a:latin typeface="Arial"/>
        <a:ea typeface="微软雅黑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金融1" id="{60EC5CB4-4930-4F3D-8A52-774E4E545DDF}" vid="{FF994D9F-CCA0-4C8E-BFD1-D14CFD82A2C7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5702</TotalTime>
  <Words>1657</Words>
  <Application>Microsoft Office PowerPoint</Application>
  <PresentationFormat>宽屏</PresentationFormat>
  <Paragraphs>299</Paragraphs>
  <Slides>32</Slides>
  <Notes>7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38" baseType="lpstr">
      <vt:lpstr>Microsoft YaHei Light</vt:lpstr>
      <vt:lpstr>微软雅黑</vt:lpstr>
      <vt:lpstr>微软雅黑 Light</vt:lpstr>
      <vt:lpstr>Arial</vt:lpstr>
      <vt:lpstr>Arial Black</vt:lpstr>
      <vt:lpstr>金融1</vt:lpstr>
      <vt:lpstr>金融项目商业 计划书</vt:lpstr>
      <vt:lpstr>目 录</vt:lpstr>
      <vt:lpstr>公司简介</vt:lpstr>
      <vt:lpstr>公司简介</vt:lpstr>
      <vt:lpstr>发展历程</vt:lpstr>
      <vt:lpstr>PowerPoint 演示文稿</vt:lpstr>
      <vt:lpstr>PowerPoint 演示文稿</vt:lpstr>
      <vt:lpstr>组织架构</vt:lpstr>
      <vt:lpstr>组织架构</vt:lpstr>
      <vt:lpstr>市场研究</vt:lpstr>
      <vt:lpstr>个人信贷余额占比</vt:lpstr>
      <vt:lpstr>目标市场概括</vt:lpstr>
      <vt:lpstr>市场痛点</vt:lpstr>
      <vt:lpstr>企业战略分析</vt:lpstr>
      <vt:lpstr>业务计划</vt:lpstr>
      <vt:lpstr>项目简介</vt:lpstr>
      <vt:lpstr>产品介绍</vt:lpstr>
      <vt:lpstr>产业链结构</vt:lpstr>
      <vt:lpstr>投资亮点</vt:lpstr>
      <vt:lpstr>经营管理</vt:lpstr>
      <vt:lpstr>企业愿景</vt:lpstr>
      <vt:lpstr>竞赛分析</vt:lpstr>
      <vt:lpstr>业务介绍</vt:lpstr>
      <vt:lpstr>业务介绍</vt:lpstr>
      <vt:lpstr>财务融资</vt:lpstr>
      <vt:lpstr>市场分析</vt:lpstr>
      <vt:lpstr>营收趋势</vt:lpstr>
      <vt:lpstr>融资及退出</vt:lpstr>
      <vt:lpstr>收益预计</vt:lpstr>
      <vt:lpstr>财务指标</vt:lpstr>
      <vt:lpstr>谢谢观看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xiaoyi li</dc:creator>
  <cp:lastModifiedBy>张 鑫</cp:lastModifiedBy>
  <cp:revision>323</cp:revision>
  <dcterms:created xsi:type="dcterms:W3CDTF">2021-06-17T12:15:10Z</dcterms:created>
  <dcterms:modified xsi:type="dcterms:W3CDTF">2022-05-29T12:31:16Z</dcterms:modified>
</cp:coreProperties>
</file>